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10.xml" ContentType="application/vnd.openxmlformats-officedocument.drawingml.diagramColors+xml"/>
  <Override PartName="/ppt/diagrams/colors11.xml" ContentType="application/vnd.openxmlformats-officedocument.drawingml.diagramColors+xml"/>
  <Override PartName="/ppt/diagrams/colors12.xml" ContentType="application/vnd.openxmlformats-officedocument.drawingml.diagramColors+xml"/>
  <Override PartName="/ppt/diagrams/colors13.xml" ContentType="application/vnd.openxmlformats-officedocument.drawingml.diagramColors+xml"/>
  <Override PartName="/ppt/diagrams/colors14.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colors7.xml" ContentType="application/vnd.openxmlformats-officedocument.drawingml.diagramColors+xml"/>
  <Override PartName="/ppt/diagrams/colors8.xml" ContentType="application/vnd.openxmlformats-officedocument.drawingml.diagramColors+xml"/>
  <Override PartName="/ppt/diagrams/colors9.xml" ContentType="application/vnd.openxmlformats-officedocument.drawingml.diagramColors+xml"/>
  <Override PartName="/ppt/diagrams/data1.xml" ContentType="application/vnd.openxmlformats-officedocument.drawingml.diagramData+xml"/>
  <Override PartName="/ppt/diagrams/data10.xml" ContentType="application/vnd.openxmlformats-officedocument.drawingml.diagramData+xml"/>
  <Override PartName="/ppt/diagrams/data11.xml" ContentType="application/vnd.openxmlformats-officedocument.drawingml.diagramData+xml"/>
  <Override PartName="/ppt/diagrams/data12.xml" ContentType="application/vnd.openxmlformats-officedocument.drawingml.diagramData+xml"/>
  <Override PartName="/ppt/diagrams/data13.xml" ContentType="application/vnd.openxmlformats-officedocument.drawingml.diagramData+xml"/>
  <Override PartName="/ppt/diagrams/data14.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ata8.xml" ContentType="application/vnd.openxmlformats-officedocument.drawingml.diagramData+xml"/>
  <Override PartName="/ppt/diagrams/data9.xml" ContentType="application/vnd.openxmlformats-officedocument.drawingml.diagramData+xml"/>
  <Override PartName="/ppt/diagrams/drawing1.xml" ContentType="application/vnd.ms-office.drawingml.diagramDrawing+xml"/>
  <Override PartName="/ppt/diagrams/drawing10.xml" ContentType="application/vnd.ms-office.drawingml.diagramDrawing+xml"/>
  <Override PartName="/ppt/diagrams/drawing11.xml" ContentType="application/vnd.ms-office.drawingml.diagramDrawing+xml"/>
  <Override PartName="/ppt/diagrams/drawing12.xml" ContentType="application/vnd.ms-office.drawingml.diagramDrawing+xml"/>
  <Override PartName="/ppt/diagrams/drawing13.xml" ContentType="application/vnd.ms-office.drawingml.diagramDrawing+xml"/>
  <Override PartName="/ppt/diagrams/drawing14.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drawing7.xml" ContentType="application/vnd.ms-office.drawingml.diagramDrawing+xml"/>
  <Override PartName="/ppt/diagrams/drawing8.xml" ContentType="application/vnd.ms-office.drawingml.diagramDrawing+xml"/>
  <Override PartName="/ppt/diagrams/drawing9.xml" ContentType="application/vnd.ms-office.drawingml.diagramDrawing+xml"/>
  <Override PartName="/ppt/diagrams/layout1.xml" ContentType="application/vnd.openxmlformats-officedocument.drawingml.diagramLayout+xml"/>
  <Override PartName="/ppt/diagrams/layout10.xml" ContentType="application/vnd.openxmlformats-officedocument.drawingml.diagramLayout+xml"/>
  <Override PartName="/ppt/diagrams/layout11.xml" ContentType="application/vnd.openxmlformats-officedocument.drawingml.diagramLayout+xml"/>
  <Override PartName="/ppt/diagrams/layout12.xml" ContentType="application/vnd.openxmlformats-officedocument.drawingml.diagramLayout+xml"/>
  <Override PartName="/ppt/diagrams/layout13.xml" ContentType="application/vnd.openxmlformats-officedocument.drawingml.diagramLayout+xml"/>
  <Override PartName="/ppt/diagrams/layout14.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layout7.xml" ContentType="application/vnd.openxmlformats-officedocument.drawingml.diagramLayout+xml"/>
  <Override PartName="/ppt/diagrams/layout8.xml" ContentType="application/vnd.openxmlformats-officedocument.drawingml.diagramLayout+xml"/>
  <Override PartName="/ppt/diagrams/layout9.xml" ContentType="application/vnd.openxmlformats-officedocument.drawingml.diagramLayout+xml"/>
  <Override PartName="/ppt/diagrams/quickStyle1.xml" ContentType="application/vnd.openxmlformats-officedocument.drawingml.diagramStyle+xml"/>
  <Override PartName="/ppt/diagrams/quickStyle10.xml" ContentType="application/vnd.openxmlformats-officedocument.drawingml.diagramStyle+xml"/>
  <Override PartName="/ppt/diagrams/quickStyle11.xml" ContentType="application/vnd.openxmlformats-officedocument.drawingml.diagramStyle+xml"/>
  <Override PartName="/ppt/diagrams/quickStyle12.xml" ContentType="application/vnd.openxmlformats-officedocument.drawingml.diagramStyle+xml"/>
  <Override PartName="/ppt/diagrams/quickStyle13.xml" ContentType="application/vnd.openxmlformats-officedocument.drawingml.diagramStyle+xml"/>
  <Override PartName="/ppt/diagrams/quickStyle14.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diagrams/quickStyle7.xml" ContentType="application/vnd.openxmlformats-officedocument.drawingml.diagramStyle+xml"/>
  <Override PartName="/ppt/diagrams/quickStyle8.xml" ContentType="application/vnd.openxmlformats-officedocument.drawingml.diagramStyle+xml"/>
  <Override PartName="/ppt/diagrams/quickStyle9.xml" ContentType="application/vnd.openxmlformats-officedocument.drawingml.diagramStyle+xml"/>
  <Override PartName="/ppt/media/image12.svg" ContentType="image/svg+xml"/>
  <Override PartName="/ppt/media/image21.svg" ContentType="image/svg+xml"/>
  <Override PartName="/ppt/media/image23.svg" ContentType="image/svg+xml"/>
  <Override PartName="/ppt/media/image25.svg" ContentType="image/svg+xml"/>
  <Override PartName="/ppt/media/image27.svg" ContentType="image/svg+xml"/>
  <Override PartName="/ppt/media/image29.svg" ContentType="image/svg+xml"/>
  <Override PartName="/ppt/media/image31.svg" ContentType="image/svg+xml"/>
  <Override PartName="/ppt/media/image33.svg" ContentType="image/svg+xml"/>
  <Override PartName="/ppt/media/image34.svg" ContentType="image/svg+xml"/>
  <Override PartName="/ppt/media/image35.svg" ContentType="image/svg+xml"/>
  <Override PartName="/ppt/media/image37.svg" ContentType="image/svg+xml"/>
  <Override PartName="/ppt/media/image38.svg" ContentType="image/svg+xml"/>
  <Override PartName="/ppt/media/image40.svg" ContentType="image/svg+xml"/>
  <Override PartName="/ppt/media/image42.svg" ContentType="image/svg+xml"/>
  <Override PartName="/ppt/media/image44.svg" ContentType="image/svg+xml"/>
  <Override PartName="/ppt/media/image46.svg" ContentType="image/svg+xml"/>
  <Override PartName="/ppt/media/image48.svg" ContentType="image/svg+xml"/>
  <Override PartName="/ppt/media/image50.svg" ContentType="image/svg+xml"/>
  <Override PartName="/ppt/media/image52.svg" ContentType="image/svg+xml"/>
  <Override PartName="/ppt/media/image54.svg" ContentType="image/svg+xml"/>
  <Override PartName="/ppt/media/image55.svg" ContentType="image/svg+xml"/>
  <Override PartName="/ppt/media/image57.svg" ContentType="image/svg+xml"/>
  <Override PartName="/ppt/media/image58.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 id="284" r:id="rId5"/>
    <p:sldId id="257" r:id="rId6"/>
    <p:sldId id="258" r:id="rId7"/>
    <p:sldId id="259" r:id="rId8"/>
    <p:sldId id="260" r:id="rId9"/>
    <p:sldId id="261" r:id="rId10"/>
    <p:sldId id="262" r:id="rId11"/>
    <p:sldId id="263" r:id="rId12"/>
    <p:sldId id="285" r:id="rId13"/>
    <p:sldId id="264" r:id="rId14"/>
    <p:sldId id="265" r:id="rId15"/>
    <p:sldId id="266" r:id="rId16"/>
    <p:sldId id="267" r:id="rId17"/>
    <p:sldId id="268" r:id="rId18"/>
    <p:sldId id="271" r:id="rId19"/>
    <p:sldId id="286" r:id="rId20"/>
    <p:sldId id="272" r:id="rId21"/>
    <p:sldId id="273" r:id="rId22"/>
    <p:sldId id="274" r:id="rId23"/>
    <p:sldId id="275" r:id="rId24"/>
    <p:sldId id="276" r:id="rId25"/>
    <p:sldId id="287" r:id="rId26"/>
    <p:sldId id="277" r:id="rId27"/>
    <p:sldId id="278" r:id="rId28"/>
    <p:sldId id="279" r:id="rId29"/>
    <p:sldId id="280" r:id="rId30"/>
    <p:sldId id="281" r:id="rId31"/>
    <p:sldId id="282" r:id="rId32"/>
    <p:sldId id="288" r:id="rId33"/>
    <p:sldId id="289" r:id="rId34"/>
    <p:sldId id="290" r:id="rId35"/>
    <p:sldId id="291" r:id="rId36"/>
    <p:sldId id="269" r:id="rId37"/>
    <p:sldId id="283"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969" autoAdjust="0"/>
  </p:normalViewPr>
  <p:slideViewPr>
    <p:cSldViewPr snapToGrid="0">
      <p:cViewPr varScale="1">
        <p:scale>
          <a:sx n="77" d="100"/>
          <a:sy n="77" d="100"/>
        </p:scale>
        <p:origin x="91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1" Type="http://schemas.openxmlformats.org/officeDocument/2006/relationships/tableStyles" Target="tableStyles.xml"/><Relationship Id="rId40" Type="http://schemas.openxmlformats.org/officeDocument/2006/relationships/viewProps" Target="viewProps.xml"/><Relationship Id="rId4" Type="http://schemas.openxmlformats.org/officeDocument/2006/relationships/notesMaster" Target="notesMasters/notesMaster1.xml"/><Relationship Id="rId39" Type="http://schemas.openxmlformats.org/officeDocument/2006/relationships/presProps" Target="presProps.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_rels/data1.xml.rels><?xml version="1.0" encoding="UTF-8" standalone="yes"?>
<Relationships xmlns="http://schemas.openxmlformats.org/package/2006/relationships"><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s>
</file>

<file path=ppt/diagrams/_rels/data4.xml.rels><?xml version="1.0" encoding="UTF-8" standalone="yes"?>
<Relationships xmlns="http://schemas.openxmlformats.org/package/2006/relationships"><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s>
</file>

<file path=ppt/diagrams/_rels/data7.xml.rels><?xml version="1.0" encoding="UTF-8" standalone="yes"?>
<Relationships xmlns="http://schemas.openxmlformats.org/package/2006/relationships"><Relationship Id="rId8" Type="http://schemas.openxmlformats.org/officeDocument/2006/relationships/image" Target="../media/image37.svg"/><Relationship Id="rId7" Type="http://schemas.openxmlformats.org/officeDocument/2006/relationships/image" Target="../media/image36.png"/><Relationship Id="rId6" Type="http://schemas.openxmlformats.org/officeDocument/2006/relationships/image" Target="../media/image35.svg"/><Relationship Id="rId5" Type="http://schemas.openxmlformats.org/officeDocument/2006/relationships/image" Target="../media/image24.png"/><Relationship Id="rId4" Type="http://schemas.openxmlformats.org/officeDocument/2006/relationships/image" Target="../media/image34.svg"/><Relationship Id="rId3" Type="http://schemas.openxmlformats.org/officeDocument/2006/relationships/image" Target="../media/image26.png"/><Relationship Id="rId2" Type="http://schemas.openxmlformats.org/officeDocument/2006/relationships/image" Target="../media/image33.svg"/><Relationship Id="rId1" Type="http://schemas.openxmlformats.org/officeDocument/2006/relationships/image" Target="../media/image32.png"/></Relationships>
</file>

<file path=ppt/diagrams/_rels/data8.xml.rels><?xml version="1.0" encoding="UTF-8" standalone="yes"?>
<Relationships xmlns="http://schemas.openxmlformats.org/package/2006/relationships"><Relationship Id="rId6" Type="http://schemas.openxmlformats.org/officeDocument/2006/relationships/image" Target="../media/image35.svg"/><Relationship Id="rId5" Type="http://schemas.openxmlformats.org/officeDocument/2006/relationships/image" Target="../media/image24.png"/><Relationship Id="rId4" Type="http://schemas.openxmlformats.org/officeDocument/2006/relationships/image" Target="../media/image40.svg"/><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26.png"/></Relationships>
</file>

<file path=ppt/diagrams/_rels/data9.xml.rels><?xml version="1.0" encoding="UTF-8" standalone="yes"?>
<Relationships xmlns="http://schemas.openxmlformats.org/package/2006/relationships"><Relationship Id="rId8" Type="http://schemas.openxmlformats.org/officeDocument/2006/relationships/image" Target="../media/image46.svg"/><Relationship Id="rId7" Type="http://schemas.openxmlformats.org/officeDocument/2006/relationships/image" Target="../media/image45.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 Id="rId3" Type="http://schemas.openxmlformats.org/officeDocument/2006/relationships/image" Target="../media/image41.png"/><Relationship Id="rId2" Type="http://schemas.openxmlformats.org/officeDocument/2006/relationships/image" Target="../media/image21.svg"/><Relationship Id="rId1" Type="http://schemas.openxmlformats.org/officeDocument/2006/relationships/image" Target="../media/image20.png"/></Relationships>
</file>

<file path=ppt/diagrams/_rels/data12.xml.rels><?xml version="1.0" encoding="UTF-8" standalone="yes"?>
<Relationships xmlns="http://schemas.openxmlformats.org/package/2006/relationships"><Relationship Id="rId8" Type="http://schemas.openxmlformats.org/officeDocument/2006/relationships/image" Target="../media/image54.svg"/><Relationship Id="rId7" Type="http://schemas.openxmlformats.org/officeDocument/2006/relationships/image" Target="../media/image53.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s>
</file>

<file path=ppt/diagrams/_rels/data14.xml.rels><?xml version="1.0" encoding="UTF-8" standalone="yes"?>
<Relationships xmlns="http://schemas.openxmlformats.org/package/2006/relationships"><Relationship Id="rId6" Type="http://schemas.openxmlformats.org/officeDocument/2006/relationships/image" Target="../media/image58.svg"/><Relationship Id="rId5" Type="http://schemas.openxmlformats.org/officeDocument/2006/relationships/image" Target="../media/image26.png"/><Relationship Id="rId4" Type="http://schemas.openxmlformats.org/officeDocument/2006/relationships/image" Target="../media/image57.svg"/><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20.png"/></Relationships>
</file>

<file path=ppt/diagrams/_rels/drawing1.xml.rels><?xml version="1.0" encoding="UTF-8" standalone="yes"?>
<Relationships xmlns="http://schemas.openxmlformats.org/package/2006/relationships"><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s>
</file>

<file path=ppt/diagrams/_rels/drawing4.xml.rels><?xml version="1.0" encoding="UTF-8" standalone="yes"?>
<Relationships xmlns="http://schemas.openxmlformats.org/package/2006/relationships"><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s>
</file>

<file path=ppt/diagrams/_rels/drawing7.xml.rels><?xml version="1.0" encoding="UTF-8" standalone="yes"?>
<Relationships xmlns="http://schemas.openxmlformats.org/package/2006/relationships"><Relationship Id="rId8" Type="http://schemas.openxmlformats.org/officeDocument/2006/relationships/image" Target="../media/image37.svg"/><Relationship Id="rId7" Type="http://schemas.openxmlformats.org/officeDocument/2006/relationships/image" Target="../media/image36.png"/><Relationship Id="rId6" Type="http://schemas.openxmlformats.org/officeDocument/2006/relationships/image" Target="../media/image35.svg"/><Relationship Id="rId5" Type="http://schemas.openxmlformats.org/officeDocument/2006/relationships/image" Target="../media/image24.png"/><Relationship Id="rId4" Type="http://schemas.openxmlformats.org/officeDocument/2006/relationships/image" Target="../media/image34.svg"/><Relationship Id="rId3" Type="http://schemas.openxmlformats.org/officeDocument/2006/relationships/image" Target="../media/image26.png"/><Relationship Id="rId2" Type="http://schemas.openxmlformats.org/officeDocument/2006/relationships/image" Target="../media/image33.svg"/><Relationship Id="rId1" Type="http://schemas.openxmlformats.org/officeDocument/2006/relationships/image" Target="../media/image32.png"/></Relationships>
</file>

<file path=ppt/diagrams/_rels/drawing8.xml.rels><?xml version="1.0" encoding="UTF-8" standalone="yes"?>
<Relationships xmlns="http://schemas.openxmlformats.org/package/2006/relationships"><Relationship Id="rId6" Type="http://schemas.openxmlformats.org/officeDocument/2006/relationships/image" Target="../media/image35.svg"/><Relationship Id="rId5" Type="http://schemas.openxmlformats.org/officeDocument/2006/relationships/image" Target="../media/image24.png"/><Relationship Id="rId4" Type="http://schemas.openxmlformats.org/officeDocument/2006/relationships/image" Target="../media/image40.svg"/><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26.png"/></Relationships>
</file>

<file path=ppt/diagrams/_rels/drawing9.xml.rels><?xml version="1.0" encoding="UTF-8" standalone="yes"?>
<Relationships xmlns="http://schemas.openxmlformats.org/package/2006/relationships"><Relationship Id="rId8" Type="http://schemas.openxmlformats.org/officeDocument/2006/relationships/image" Target="../media/image46.svg"/><Relationship Id="rId7" Type="http://schemas.openxmlformats.org/officeDocument/2006/relationships/image" Target="../media/image45.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 Id="rId3" Type="http://schemas.openxmlformats.org/officeDocument/2006/relationships/image" Target="../media/image41.png"/><Relationship Id="rId2" Type="http://schemas.openxmlformats.org/officeDocument/2006/relationships/image" Target="../media/image21.svg"/><Relationship Id="rId1" Type="http://schemas.openxmlformats.org/officeDocument/2006/relationships/image" Target="../media/image20.png"/></Relationships>
</file>

<file path=ppt/diagrams/_rels/drawing12.xml.rels><?xml version="1.0" encoding="UTF-8" standalone="yes"?>
<Relationships xmlns="http://schemas.openxmlformats.org/package/2006/relationships"><Relationship Id="rId8" Type="http://schemas.openxmlformats.org/officeDocument/2006/relationships/image" Target="../media/image54.svg"/><Relationship Id="rId7" Type="http://schemas.openxmlformats.org/officeDocument/2006/relationships/image" Target="../media/image53.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s>
</file>

<file path=ppt/diagrams/_rels/drawing14.xml.rels><?xml version="1.0" encoding="UTF-8" standalone="yes"?>
<Relationships xmlns="http://schemas.openxmlformats.org/package/2006/relationships"><Relationship Id="rId6" Type="http://schemas.openxmlformats.org/officeDocument/2006/relationships/image" Target="../media/image58.svg"/><Relationship Id="rId5" Type="http://schemas.openxmlformats.org/officeDocument/2006/relationships/image" Target="../media/image26.png"/><Relationship Id="rId4" Type="http://schemas.openxmlformats.org/officeDocument/2006/relationships/image" Target="../media/image57.svg"/><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F38BC022-9CFE-4C24-9787-1E15A6BA8C2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5A5E649-A3C8-4190-9A83-8C54B98F631C}">
      <dgm:prSet/>
      <dgm:spPr/>
      <dgm:t>
        <a:bodyPr/>
        <a:lstStyle/>
        <a:p>
          <a:r>
            <a:rPr lang="en-GB" b="0" i="0">
              <a:latin typeface="Times New Roman" panose="02020503050405090304" pitchFamily="18" charset="0"/>
              <a:cs typeface="Times New Roman" panose="02020503050405090304" pitchFamily="18" charset="0"/>
            </a:rPr>
            <a:t>The development of leaders as well as managers to support their future role in organisational management as well as executive roles.</a:t>
          </a:r>
          <a:endParaRPr lang="en-US">
            <a:latin typeface="Times New Roman" panose="02020503050405090304" pitchFamily="18" charset="0"/>
            <a:cs typeface="Times New Roman" panose="02020503050405090304" pitchFamily="18" charset="0"/>
          </a:endParaRPr>
        </a:p>
      </dgm:t>
    </dgm:pt>
    <dgm:pt modelId="{69F75776-EADA-4657-A978-90BDE50E0207}" cxnId="{B7F1624D-8A71-419A-9D0B-7347829EFC0C}" type="parTrans">
      <dgm:prSet/>
      <dgm:spPr/>
      <dgm:t>
        <a:bodyPr/>
        <a:lstStyle/>
        <a:p>
          <a:endParaRPr lang="en-US">
            <a:latin typeface="Times New Roman" panose="02020503050405090304" pitchFamily="18" charset="0"/>
            <a:cs typeface="Times New Roman" panose="02020503050405090304" pitchFamily="18" charset="0"/>
          </a:endParaRPr>
        </a:p>
      </dgm:t>
    </dgm:pt>
    <dgm:pt modelId="{CDAF24B6-8269-44F0-BF2A-A16D9E52B2FE}" cxnId="{B7F1624D-8A71-419A-9D0B-7347829EFC0C}" type="sibTrans">
      <dgm:prSet/>
      <dgm:spPr/>
      <dgm:t>
        <a:bodyPr/>
        <a:lstStyle/>
        <a:p>
          <a:endParaRPr lang="en-US">
            <a:latin typeface="Times New Roman" panose="02020503050405090304" pitchFamily="18" charset="0"/>
            <a:cs typeface="Times New Roman" panose="02020503050405090304" pitchFamily="18" charset="0"/>
          </a:endParaRPr>
        </a:p>
      </dgm:t>
    </dgm:pt>
    <dgm:pt modelId="{7EF54DDB-C207-40B3-B0D5-13DEB8A64856}">
      <dgm:prSet/>
      <dgm:spPr/>
      <dgm:t>
        <a:bodyPr/>
        <a:lstStyle/>
        <a:p>
          <a:r>
            <a:rPr lang="en-GB" b="0" i="0">
              <a:latin typeface="Times New Roman" panose="02020503050405090304" pitchFamily="18" charset="0"/>
              <a:cs typeface="Times New Roman" panose="02020503050405090304" pitchFamily="18" charset="0"/>
            </a:rPr>
            <a:t>Mentoring, coaching as well as  succession planning to enhance the ability of organization to lead in an effective way (El-Ghoul </a:t>
          </a:r>
          <a:r>
            <a:rPr lang="en-GB" b="0" i="1">
              <a:latin typeface="Times New Roman" panose="02020503050405090304" pitchFamily="18" charset="0"/>
              <a:cs typeface="Times New Roman" panose="02020503050405090304" pitchFamily="18" charset="0"/>
            </a:rPr>
            <a:t>et al.,</a:t>
          </a:r>
          <a:r>
            <a:rPr lang="en-GB" b="0" i="0">
              <a:latin typeface="Times New Roman" panose="02020503050405090304" pitchFamily="18" charset="0"/>
              <a:cs typeface="Times New Roman" panose="02020503050405090304" pitchFamily="18" charset="0"/>
            </a:rPr>
            <a:t> 2024).</a:t>
          </a:r>
          <a:endParaRPr lang="en-US">
            <a:latin typeface="Times New Roman" panose="02020503050405090304" pitchFamily="18" charset="0"/>
            <a:cs typeface="Times New Roman" panose="02020503050405090304" pitchFamily="18" charset="0"/>
          </a:endParaRPr>
        </a:p>
      </dgm:t>
    </dgm:pt>
    <dgm:pt modelId="{624E8629-3CAD-4E0D-AA23-8F151D756AF2}" cxnId="{B7D19AB7-4A81-428A-B33B-429F104BFD86}" type="parTrans">
      <dgm:prSet/>
      <dgm:spPr/>
      <dgm:t>
        <a:bodyPr/>
        <a:lstStyle/>
        <a:p>
          <a:endParaRPr lang="en-US">
            <a:latin typeface="Times New Roman" panose="02020503050405090304" pitchFamily="18" charset="0"/>
            <a:cs typeface="Times New Roman" panose="02020503050405090304" pitchFamily="18" charset="0"/>
          </a:endParaRPr>
        </a:p>
      </dgm:t>
    </dgm:pt>
    <dgm:pt modelId="{CBD63F62-62DC-4822-BF13-B408045283E7}" cxnId="{B7D19AB7-4A81-428A-B33B-429F104BFD86}" type="sibTrans">
      <dgm:prSet/>
      <dgm:spPr/>
      <dgm:t>
        <a:bodyPr/>
        <a:lstStyle/>
        <a:p>
          <a:endParaRPr lang="en-US">
            <a:latin typeface="Times New Roman" panose="02020503050405090304" pitchFamily="18" charset="0"/>
            <a:cs typeface="Times New Roman" panose="02020503050405090304" pitchFamily="18" charset="0"/>
          </a:endParaRPr>
        </a:p>
      </dgm:t>
    </dgm:pt>
    <dgm:pt modelId="{0153B2AF-C85B-48CD-AFB9-6B33240DD94B}">
      <dgm:prSet/>
      <dgm:spPr/>
      <dgm:t>
        <a:bodyPr/>
        <a:lstStyle/>
        <a:p>
          <a:r>
            <a:rPr lang="en-GB" b="0" i="0">
              <a:latin typeface="Times New Roman" panose="02020503050405090304" pitchFamily="18" charset="0"/>
              <a:cs typeface="Times New Roman" panose="02020503050405090304" pitchFamily="18" charset="0"/>
            </a:rPr>
            <a:t>Career development opportunities are useful in encouraging  employee engagement.</a:t>
          </a:r>
          <a:endParaRPr lang="en-US">
            <a:latin typeface="Times New Roman" panose="02020503050405090304" pitchFamily="18" charset="0"/>
            <a:cs typeface="Times New Roman" panose="02020503050405090304" pitchFamily="18" charset="0"/>
          </a:endParaRPr>
        </a:p>
      </dgm:t>
    </dgm:pt>
    <dgm:pt modelId="{F02385DD-1157-4A6D-82FB-03E99FF188C8}" cxnId="{BE89B85E-D70E-4AB4-B724-AE1B5732B84B}" type="parTrans">
      <dgm:prSet/>
      <dgm:spPr/>
      <dgm:t>
        <a:bodyPr/>
        <a:lstStyle/>
        <a:p>
          <a:endParaRPr lang="en-US">
            <a:latin typeface="Times New Roman" panose="02020503050405090304" pitchFamily="18" charset="0"/>
            <a:cs typeface="Times New Roman" panose="02020503050405090304" pitchFamily="18" charset="0"/>
          </a:endParaRPr>
        </a:p>
      </dgm:t>
    </dgm:pt>
    <dgm:pt modelId="{90C8144C-9CE3-4511-AB91-4D13E0D332F5}" cxnId="{BE89B85E-D70E-4AB4-B724-AE1B5732B84B}" type="sibTrans">
      <dgm:prSet/>
      <dgm:spPr/>
      <dgm:t>
        <a:bodyPr/>
        <a:lstStyle/>
        <a:p>
          <a:endParaRPr lang="en-US">
            <a:latin typeface="Times New Roman" panose="02020503050405090304" pitchFamily="18" charset="0"/>
            <a:cs typeface="Times New Roman" panose="02020503050405090304" pitchFamily="18" charset="0"/>
          </a:endParaRPr>
        </a:p>
      </dgm:t>
    </dgm:pt>
    <dgm:pt modelId="{FB1F88E2-F6F6-45E4-BCDF-FE663E7E31E3}" type="pres">
      <dgm:prSet presAssocID="{F38BC022-9CFE-4C24-9787-1E15A6BA8C2B}" presName="root" presStyleCnt="0">
        <dgm:presLayoutVars>
          <dgm:dir/>
          <dgm:resizeHandles val="exact"/>
        </dgm:presLayoutVars>
      </dgm:prSet>
      <dgm:spPr/>
    </dgm:pt>
    <dgm:pt modelId="{FCB8CEE8-ACAA-4E4F-8DFF-163CB24725AC}" type="pres">
      <dgm:prSet presAssocID="{95A5E649-A3C8-4190-9A83-8C54B98F631C}" presName="compNode" presStyleCnt="0"/>
      <dgm:spPr/>
    </dgm:pt>
    <dgm:pt modelId="{3E905E6E-8266-4060-AC9C-048EF2957EB1}" type="pres">
      <dgm:prSet presAssocID="{95A5E649-A3C8-4190-9A83-8C54B98F631C}" presName="bgRect" presStyleLbl="bgShp" presStyleIdx="0" presStyleCnt="3"/>
      <dgm:spPr/>
    </dgm:pt>
    <dgm:pt modelId="{EAF19000-295A-4469-A355-7024890FF440}" type="pres">
      <dgm:prSet presAssocID="{95A5E649-A3C8-4190-9A83-8C54B98F631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4F0469E7-8E09-425E-B890-0B29CA8E3DF0}" type="pres">
      <dgm:prSet presAssocID="{95A5E649-A3C8-4190-9A83-8C54B98F631C}" presName="spaceRect" presStyleCnt="0"/>
      <dgm:spPr/>
    </dgm:pt>
    <dgm:pt modelId="{608EC056-A709-4D6E-A28E-977430A9F9A2}" type="pres">
      <dgm:prSet presAssocID="{95A5E649-A3C8-4190-9A83-8C54B98F631C}" presName="parTx" presStyleLbl="revTx" presStyleIdx="0" presStyleCnt="3">
        <dgm:presLayoutVars>
          <dgm:chMax val="0"/>
          <dgm:chPref val="0"/>
        </dgm:presLayoutVars>
      </dgm:prSet>
      <dgm:spPr/>
    </dgm:pt>
    <dgm:pt modelId="{ECE67E11-7675-480E-906E-D2FC1F04303E}" type="pres">
      <dgm:prSet presAssocID="{CDAF24B6-8269-44F0-BF2A-A16D9E52B2FE}" presName="sibTrans" presStyleCnt="0"/>
      <dgm:spPr/>
    </dgm:pt>
    <dgm:pt modelId="{EE142888-35BA-4C28-A96C-A697167214EC}" type="pres">
      <dgm:prSet presAssocID="{7EF54DDB-C207-40B3-B0D5-13DEB8A64856}" presName="compNode" presStyleCnt="0"/>
      <dgm:spPr/>
    </dgm:pt>
    <dgm:pt modelId="{E17A6CC0-02B2-4FCA-B9C8-8AADA850976C}" type="pres">
      <dgm:prSet presAssocID="{7EF54DDB-C207-40B3-B0D5-13DEB8A64856}" presName="bgRect" presStyleLbl="bgShp" presStyleIdx="1" presStyleCnt="3"/>
      <dgm:spPr/>
    </dgm:pt>
    <dgm:pt modelId="{829BAB22-30BA-4644-B43C-65D69F6AB682}" type="pres">
      <dgm:prSet presAssocID="{7EF54DDB-C207-40B3-B0D5-13DEB8A6485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0D587946-F387-41FA-854A-CAA33173AF1A}" type="pres">
      <dgm:prSet presAssocID="{7EF54DDB-C207-40B3-B0D5-13DEB8A64856}" presName="spaceRect" presStyleCnt="0"/>
      <dgm:spPr/>
    </dgm:pt>
    <dgm:pt modelId="{4C9B1CEF-0C6D-480A-A157-DA9C5B20382C}" type="pres">
      <dgm:prSet presAssocID="{7EF54DDB-C207-40B3-B0D5-13DEB8A64856}" presName="parTx" presStyleLbl="revTx" presStyleIdx="1" presStyleCnt="3">
        <dgm:presLayoutVars>
          <dgm:chMax val="0"/>
          <dgm:chPref val="0"/>
        </dgm:presLayoutVars>
      </dgm:prSet>
      <dgm:spPr/>
    </dgm:pt>
    <dgm:pt modelId="{A9CB0C1B-1DF1-4DA1-BE9E-F458F3037C55}" type="pres">
      <dgm:prSet presAssocID="{CBD63F62-62DC-4822-BF13-B408045283E7}" presName="sibTrans" presStyleCnt="0"/>
      <dgm:spPr/>
    </dgm:pt>
    <dgm:pt modelId="{493483F7-16B9-4883-B8BC-36F3ECBC21CA}" type="pres">
      <dgm:prSet presAssocID="{0153B2AF-C85B-48CD-AFB9-6B33240DD94B}" presName="compNode" presStyleCnt="0"/>
      <dgm:spPr/>
    </dgm:pt>
    <dgm:pt modelId="{5DE7765C-1200-42BB-8DBB-33652FE29FFE}" type="pres">
      <dgm:prSet presAssocID="{0153B2AF-C85B-48CD-AFB9-6B33240DD94B}" presName="bgRect" presStyleLbl="bgShp" presStyleIdx="2" presStyleCnt="3"/>
      <dgm:spPr/>
    </dgm:pt>
    <dgm:pt modelId="{7FB80B72-1637-4B0A-B962-EF5CCB9EE4AE}" type="pres">
      <dgm:prSet presAssocID="{0153B2AF-C85B-48CD-AFB9-6B33240DD94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EE2AFD80-1C0A-432E-8780-9E538D8F93C1}" type="pres">
      <dgm:prSet presAssocID="{0153B2AF-C85B-48CD-AFB9-6B33240DD94B}" presName="spaceRect" presStyleCnt="0"/>
      <dgm:spPr/>
    </dgm:pt>
    <dgm:pt modelId="{2AE8B4DD-6C5B-4122-816F-5B661C946344}" type="pres">
      <dgm:prSet presAssocID="{0153B2AF-C85B-48CD-AFB9-6B33240DD94B}" presName="parTx" presStyleLbl="revTx" presStyleIdx="2" presStyleCnt="3">
        <dgm:presLayoutVars>
          <dgm:chMax val="0"/>
          <dgm:chPref val="0"/>
        </dgm:presLayoutVars>
      </dgm:prSet>
      <dgm:spPr/>
    </dgm:pt>
  </dgm:ptLst>
  <dgm:cxnLst>
    <dgm:cxn modelId="{4E471A09-DB84-42FC-9A41-D81882FF3269}" type="presOf" srcId="{7EF54DDB-C207-40B3-B0D5-13DEB8A64856}" destId="{4C9B1CEF-0C6D-480A-A157-DA9C5B20382C}" srcOrd="0" destOrd="0" presId="urn:microsoft.com/office/officeart/2018/2/layout/IconVerticalSolidList"/>
    <dgm:cxn modelId="{91AC922D-2025-4CEE-B2AC-A18FF7A62EE7}" type="presOf" srcId="{0153B2AF-C85B-48CD-AFB9-6B33240DD94B}" destId="{2AE8B4DD-6C5B-4122-816F-5B661C946344}" srcOrd="0" destOrd="0" presId="urn:microsoft.com/office/officeart/2018/2/layout/IconVerticalSolidList"/>
    <dgm:cxn modelId="{BE89B85E-D70E-4AB4-B724-AE1B5732B84B}" srcId="{F38BC022-9CFE-4C24-9787-1E15A6BA8C2B}" destId="{0153B2AF-C85B-48CD-AFB9-6B33240DD94B}" srcOrd="2" destOrd="0" parTransId="{F02385DD-1157-4A6D-82FB-03E99FF188C8}" sibTransId="{90C8144C-9CE3-4511-AB91-4D13E0D332F5}"/>
    <dgm:cxn modelId="{567BE74C-4BE0-4A36-9E6E-281D12989B51}" type="presOf" srcId="{95A5E649-A3C8-4190-9A83-8C54B98F631C}" destId="{608EC056-A709-4D6E-A28E-977430A9F9A2}" srcOrd="0" destOrd="0" presId="urn:microsoft.com/office/officeart/2018/2/layout/IconVerticalSolidList"/>
    <dgm:cxn modelId="{B7F1624D-8A71-419A-9D0B-7347829EFC0C}" srcId="{F38BC022-9CFE-4C24-9787-1E15A6BA8C2B}" destId="{95A5E649-A3C8-4190-9A83-8C54B98F631C}" srcOrd="0" destOrd="0" parTransId="{69F75776-EADA-4657-A978-90BDE50E0207}" sibTransId="{CDAF24B6-8269-44F0-BF2A-A16D9E52B2FE}"/>
    <dgm:cxn modelId="{B7D19AB7-4A81-428A-B33B-429F104BFD86}" srcId="{F38BC022-9CFE-4C24-9787-1E15A6BA8C2B}" destId="{7EF54DDB-C207-40B3-B0D5-13DEB8A64856}" srcOrd="1" destOrd="0" parTransId="{624E8629-3CAD-4E0D-AA23-8F151D756AF2}" sibTransId="{CBD63F62-62DC-4822-BF13-B408045283E7}"/>
    <dgm:cxn modelId="{650132FB-DF08-4CF1-A768-A8052D7D5DA3}" type="presOf" srcId="{F38BC022-9CFE-4C24-9787-1E15A6BA8C2B}" destId="{FB1F88E2-F6F6-45E4-BCDF-FE663E7E31E3}" srcOrd="0" destOrd="0" presId="urn:microsoft.com/office/officeart/2018/2/layout/IconVerticalSolidList"/>
    <dgm:cxn modelId="{481F408D-5AB5-4F54-8BC1-3FE897D3BD62}" type="presParOf" srcId="{FB1F88E2-F6F6-45E4-BCDF-FE663E7E31E3}" destId="{FCB8CEE8-ACAA-4E4F-8DFF-163CB24725AC}" srcOrd="0" destOrd="0" presId="urn:microsoft.com/office/officeart/2018/2/layout/IconVerticalSolidList"/>
    <dgm:cxn modelId="{25D960D8-999D-47CC-AE42-396A6548DCBC}" type="presParOf" srcId="{FCB8CEE8-ACAA-4E4F-8DFF-163CB24725AC}" destId="{3E905E6E-8266-4060-AC9C-048EF2957EB1}" srcOrd="0" destOrd="0" presId="urn:microsoft.com/office/officeart/2018/2/layout/IconVerticalSolidList"/>
    <dgm:cxn modelId="{224FA05E-3E38-48C0-BAFE-763360B8B8C9}" type="presParOf" srcId="{FCB8CEE8-ACAA-4E4F-8DFF-163CB24725AC}" destId="{EAF19000-295A-4469-A355-7024890FF440}" srcOrd="1" destOrd="0" presId="urn:microsoft.com/office/officeart/2018/2/layout/IconVerticalSolidList"/>
    <dgm:cxn modelId="{7282D481-71FA-4199-B5C9-B73E0867B338}" type="presParOf" srcId="{FCB8CEE8-ACAA-4E4F-8DFF-163CB24725AC}" destId="{4F0469E7-8E09-425E-B890-0B29CA8E3DF0}" srcOrd="2" destOrd="0" presId="urn:microsoft.com/office/officeart/2018/2/layout/IconVerticalSolidList"/>
    <dgm:cxn modelId="{D9C7C602-3D6A-4C40-B4F1-411B0B4D2423}" type="presParOf" srcId="{FCB8CEE8-ACAA-4E4F-8DFF-163CB24725AC}" destId="{608EC056-A709-4D6E-A28E-977430A9F9A2}" srcOrd="3" destOrd="0" presId="urn:microsoft.com/office/officeart/2018/2/layout/IconVerticalSolidList"/>
    <dgm:cxn modelId="{9DCE45A9-9EFA-4FFB-AE38-AA9178DFFF7B}" type="presParOf" srcId="{FB1F88E2-F6F6-45E4-BCDF-FE663E7E31E3}" destId="{ECE67E11-7675-480E-906E-D2FC1F04303E}" srcOrd="1" destOrd="0" presId="urn:microsoft.com/office/officeart/2018/2/layout/IconVerticalSolidList"/>
    <dgm:cxn modelId="{B04BE84F-43D2-4743-A471-862CF341E382}" type="presParOf" srcId="{FB1F88E2-F6F6-45E4-BCDF-FE663E7E31E3}" destId="{EE142888-35BA-4C28-A96C-A697167214EC}" srcOrd="2" destOrd="0" presId="urn:microsoft.com/office/officeart/2018/2/layout/IconVerticalSolidList"/>
    <dgm:cxn modelId="{5C1713F0-1241-4C09-B92C-AD1CF7CE840B}" type="presParOf" srcId="{EE142888-35BA-4C28-A96C-A697167214EC}" destId="{E17A6CC0-02B2-4FCA-B9C8-8AADA850976C}" srcOrd="0" destOrd="0" presId="urn:microsoft.com/office/officeart/2018/2/layout/IconVerticalSolidList"/>
    <dgm:cxn modelId="{A306F740-DFCE-4A17-89A9-8598E00C555E}" type="presParOf" srcId="{EE142888-35BA-4C28-A96C-A697167214EC}" destId="{829BAB22-30BA-4644-B43C-65D69F6AB682}" srcOrd="1" destOrd="0" presId="urn:microsoft.com/office/officeart/2018/2/layout/IconVerticalSolidList"/>
    <dgm:cxn modelId="{F432AFFC-68E0-4AC2-86EE-3D4E58C1CCB5}" type="presParOf" srcId="{EE142888-35BA-4C28-A96C-A697167214EC}" destId="{0D587946-F387-41FA-854A-CAA33173AF1A}" srcOrd="2" destOrd="0" presId="urn:microsoft.com/office/officeart/2018/2/layout/IconVerticalSolidList"/>
    <dgm:cxn modelId="{1B789B3E-E4A7-4093-AD80-72CD97FD7D55}" type="presParOf" srcId="{EE142888-35BA-4C28-A96C-A697167214EC}" destId="{4C9B1CEF-0C6D-480A-A157-DA9C5B20382C}" srcOrd="3" destOrd="0" presId="urn:microsoft.com/office/officeart/2018/2/layout/IconVerticalSolidList"/>
    <dgm:cxn modelId="{55B9A681-1A85-439A-BFB5-97DAA5780D08}" type="presParOf" srcId="{FB1F88E2-F6F6-45E4-BCDF-FE663E7E31E3}" destId="{A9CB0C1B-1DF1-4DA1-BE9E-F458F3037C55}" srcOrd="3" destOrd="0" presId="urn:microsoft.com/office/officeart/2018/2/layout/IconVerticalSolidList"/>
    <dgm:cxn modelId="{439EE8AA-2424-41F5-97A2-33C49B32BE57}" type="presParOf" srcId="{FB1F88E2-F6F6-45E4-BCDF-FE663E7E31E3}" destId="{493483F7-16B9-4883-B8BC-36F3ECBC21CA}" srcOrd="4" destOrd="0" presId="urn:microsoft.com/office/officeart/2018/2/layout/IconVerticalSolidList"/>
    <dgm:cxn modelId="{31FDCB96-653C-4473-96C0-15193906732D}" type="presParOf" srcId="{493483F7-16B9-4883-B8BC-36F3ECBC21CA}" destId="{5DE7765C-1200-42BB-8DBB-33652FE29FFE}" srcOrd="0" destOrd="0" presId="urn:microsoft.com/office/officeart/2018/2/layout/IconVerticalSolidList"/>
    <dgm:cxn modelId="{FFB1BEC5-0740-42FE-93EE-6EA0D605F934}" type="presParOf" srcId="{493483F7-16B9-4883-B8BC-36F3ECBC21CA}" destId="{7FB80B72-1637-4B0A-B962-EF5CCB9EE4AE}" srcOrd="1" destOrd="0" presId="urn:microsoft.com/office/officeart/2018/2/layout/IconVerticalSolidList"/>
    <dgm:cxn modelId="{052D3782-85E5-4789-AF90-95ECF929CF2B}" type="presParOf" srcId="{493483F7-16B9-4883-B8BC-36F3ECBC21CA}" destId="{EE2AFD80-1C0A-432E-8780-9E538D8F93C1}" srcOrd="2" destOrd="0" presId="urn:microsoft.com/office/officeart/2018/2/layout/IconVerticalSolidList"/>
    <dgm:cxn modelId="{9530EBB3-A8A5-43DC-8047-9E53E7486FC0}" type="presParOf" srcId="{493483F7-16B9-4883-B8BC-36F3ECBC21CA}" destId="{2AE8B4DD-6C5B-4122-816F-5B661C946344}"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1C346C-9ED0-4187-A869-0091DF18BBAF}" type="doc">
      <dgm:prSet loTypeId="urn:microsoft.com/office/officeart/2016/7/layout/RepeatingBendingProcessNew" loCatId="process" qsTypeId="urn:microsoft.com/office/officeart/2005/8/quickstyle/simple2" qsCatId="simple" csTypeId="urn:microsoft.com/office/officeart/2005/8/colors/colorful2" csCatId="colorful"/>
      <dgm:spPr/>
      <dgm:t>
        <a:bodyPr/>
        <a:lstStyle/>
        <a:p>
          <a:endParaRPr lang="en-US"/>
        </a:p>
      </dgm:t>
    </dgm:pt>
    <dgm:pt modelId="{3B10FE50-B69F-44C2-BB89-410610CD1A38}">
      <dgm:prSet/>
      <dgm:spPr/>
      <dgm:t>
        <a:bodyPr/>
        <a:lstStyle/>
        <a:p>
          <a:r>
            <a:rPr lang="en-GB" b="0" i="0">
              <a:latin typeface="Times New Roman" panose="02020503050405090304" pitchFamily="18" charset="0"/>
              <a:cs typeface="Times New Roman" panose="02020503050405090304" pitchFamily="18" charset="0"/>
            </a:rPr>
            <a:t>AI offers the capability of personalized learning that can adapt to an individual’s performance and the needs of the workforce in respect of competencies (Ammar, Meriem and Elhachemi, 2025). </a:t>
          </a:r>
          <a:endParaRPr lang="en-US">
            <a:latin typeface="Times New Roman" panose="02020503050405090304" pitchFamily="18" charset="0"/>
            <a:cs typeface="Times New Roman" panose="02020503050405090304" pitchFamily="18" charset="0"/>
          </a:endParaRPr>
        </a:p>
      </dgm:t>
    </dgm:pt>
    <dgm:pt modelId="{44891803-1919-493E-BB5C-E789B22632C1}" cxnId="{934D45A6-2501-49AC-850B-850955124DEF}" type="parTrans">
      <dgm:prSet/>
      <dgm:spPr/>
      <dgm:t>
        <a:bodyPr/>
        <a:lstStyle/>
        <a:p>
          <a:endParaRPr lang="en-US" sz="2400">
            <a:latin typeface="Times New Roman" panose="02020503050405090304" pitchFamily="18" charset="0"/>
            <a:cs typeface="Times New Roman" panose="02020503050405090304" pitchFamily="18" charset="0"/>
          </a:endParaRPr>
        </a:p>
      </dgm:t>
    </dgm:pt>
    <dgm:pt modelId="{C11BC6BB-3100-494E-9B9A-303D008FA4BB}" cxnId="{934D45A6-2501-49AC-850B-850955124DEF}" type="sibTrans">
      <dgm:prSet/>
      <dgm:spPr/>
      <dgm:t>
        <a:bodyPr/>
        <a:lstStyle/>
        <a:p>
          <a:endParaRPr lang="en-US">
            <a:latin typeface="Times New Roman" panose="02020503050405090304" pitchFamily="18" charset="0"/>
            <a:cs typeface="Times New Roman" panose="02020503050405090304" pitchFamily="18" charset="0"/>
          </a:endParaRPr>
        </a:p>
      </dgm:t>
    </dgm:pt>
    <dgm:pt modelId="{F2E4C599-CDFA-4837-A510-167CD7864103}">
      <dgm:prSet/>
      <dgm:spPr/>
      <dgm:t>
        <a:bodyPr/>
        <a:lstStyle/>
        <a:p>
          <a:r>
            <a:rPr lang="en-GB" b="0" i="0">
              <a:latin typeface="Times New Roman" panose="02020503050405090304" pitchFamily="18" charset="0"/>
              <a:cs typeface="Times New Roman" panose="02020503050405090304" pitchFamily="18" charset="0"/>
            </a:rPr>
            <a:t>AI enhanced personalized learning helps to make learning more engaging, so people will actually remember what they have been taught. </a:t>
          </a:r>
          <a:endParaRPr lang="en-US">
            <a:latin typeface="Times New Roman" panose="02020503050405090304" pitchFamily="18" charset="0"/>
            <a:cs typeface="Times New Roman" panose="02020503050405090304" pitchFamily="18" charset="0"/>
          </a:endParaRPr>
        </a:p>
      </dgm:t>
    </dgm:pt>
    <dgm:pt modelId="{F6E4AEEE-9060-4DFE-B6EE-17E9707CE821}" cxnId="{58A0E8EB-4AFD-4AB2-9483-21A0A78C74CE}" type="parTrans">
      <dgm:prSet/>
      <dgm:spPr/>
      <dgm:t>
        <a:bodyPr/>
        <a:lstStyle/>
        <a:p>
          <a:endParaRPr lang="en-US" sz="2400">
            <a:latin typeface="Times New Roman" panose="02020503050405090304" pitchFamily="18" charset="0"/>
            <a:cs typeface="Times New Roman" panose="02020503050405090304" pitchFamily="18" charset="0"/>
          </a:endParaRPr>
        </a:p>
      </dgm:t>
    </dgm:pt>
    <dgm:pt modelId="{CC6FB1F3-ED84-4E5C-9B2D-97FE41B78FF3}" cxnId="{58A0E8EB-4AFD-4AB2-9483-21A0A78C74CE}" type="sibTrans">
      <dgm:prSet/>
      <dgm:spPr/>
      <dgm:t>
        <a:bodyPr/>
        <a:lstStyle/>
        <a:p>
          <a:endParaRPr lang="en-US">
            <a:latin typeface="Times New Roman" panose="02020503050405090304" pitchFamily="18" charset="0"/>
            <a:cs typeface="Times New Roman" panose="02020503050405090304" pitchFamily="18" charset="0"/>
          </a:endParaRPr>
        </a:p>
      </dgm:t>
    </dgm:pt>
    <dgm:pt modelId="{2590057D-5F8F-4364-B3E1-DCF8F710FAFE}">
      <dgm:prSet/>
      <dgm:spPr/>
      <dgm:t>
        <a:bodyPr/>
        <a:lstStyle/>
        <a:p>
          <a:r>
            <a:rPr lang="en-GB" b="0" i="0">
              <a:latin typeface="Times New Roman" panose="02020503050405090304" pitchFamily="18" charset="0"/>
              <a:cs typeface="Times New Roman" panose="02020503050405090304" pitchFamily="18" charset="0"/>
            </a:rPr>
            <a:t>AI can also be used for predictive analytics to forecast future organizational skills needs.</a:t>
          </a:r>
          <a:endParaRPr lang="en-US">
            <a:latin typeface="Times New Roman" panose="02020503050405090304" pitchFamily="18" charset="0"/>
            <a:cs typeface="Times New Roman" panose="02020503050405090304" pitchFamily="18" charset="0"/>
          </a:endParaRPr>
        </a:p>
      </dgm:t>
    </dgm:pt>
    <dgm:pt modelId="{0BD23810-EF99-4979-A3A3-30EF30C1C239}" cxnId="{BADF6390-34A9-4CB5-91B7-BCF380DD316B}" type="parTrans">
      <dgm:prSet/>
      <dgm:spPr/>
      <dgm:t>
        <a:bodyPr/>
        <a:lstStyle/>
        <a:p>
          <a:endParaRPr lang="en-US" sz="2400">
            <a:latin typeface="Times New Roman" panose="02020503050405090304" pitchFamily="18" charset="0"/>
            <a:cs typeface="Times New Roman" panose="02020503050405090304" pitchFamily="18" charset="0"/>
          </a:endParaRPr>
        </a:p>
      </dgm:t>
    </dgm:pt>
    <dgm:pt modelId="{E4CB4F9C-A49F-425D-A8D8-3A586CFBEB18}" cxnId="{BADF6390-34A9-4CB5-91B7-BCF380DD316B}" type="sibTrans">
      <dgm:prSet/>
      <dgm:spPr/>
      <dgm:t>
        <a:bodyPr/>
        <a:lstStyle/>
        <a:p>
          <a:endParaRPr lang="en-US">
            <a:latin typeface="Times New Roman" panose="02020503050405090304" pitchFamily="18" charset="0"/>
            <a:cs typeface="Times New Roman" panose="02020503050405090304" pitchFamily="18" charset="0"/>
          </a:endParaRPr>
        </a:p>
      </dgm:t>
    </dgm:pt>
    <dgm:pt modelId="{2BC3ED63-5498-40A4-85A8-62D73AF3E2A3}">
      <dgm:prSet/>
      <dgm:spPr/>
      <dgm:t>
        <a:bodyPr/>
        <a:lstStyle/>
        <a:p>
          <a:r>
            <a:rPr lang="en-GB" b="0" i="0">
              <a:latin typeface="Times New Roman" panose="02020503050405090304" pitchFamily="18" charset="0"/>
              <a:cs typeface="Times New Roman" panose="02020503050405090304" pitchFamily="18" charset="0"/>
            </a:rPr>
            <a:t>It also allows the implementation of individualized career paths that promote workforce competence and competitive advantage.</a:t>
          </a:r>
          <a:endParaRPr lang="en-US">
            <a:latin typeface="Times New Roman" panose="02020503050405090304" pitchFamily="18" charset="0"/>
            <a:cs typeface="Times New Roman" panose="02020503050405090304" pitchFamily="18" charset="0"/>
          </a:endParaRPr>
        </a:p>
      </dgm:t>
    </dgm:pt>
    <dgm:pt modelId="{8B1309AF-7BB0-4108-8B35-C703A3C68C00}" cxnId="{87ED5D57-9C63-4C8A-A2C6-79CF39A8A9F9}" type="parTrans">
      <dgm:prSet/>
      <dgm:spPr/>
      <dgm:t>
        <a:bodyPr/>
        <a:lstStyle/>
        <a:p>
          <a:endParaRPr lang="en-US" sz="2400">
            <a:latin typeface="Times New Roman" panose="02020503050405090304" pitchFamily="18" charset="0"/>
            <a:cs typeface="Times New Roman" panose="02020503050405090304" pitchFamily="18" charset="0"/>
          </a:endParaRPr>
        </a:p>
      </dgm:t>
    </dgm:pt>
    <dgm:pt modelId="{DB6CE1B2-D931-4269-A65C-7C8DE6A12AAE}" cxnId="{87ED5D57-9C63-4C8A-A2C6-79CF39A8A9F9}" type="sibTrans">
      <dgm:prSet/>
      <dgm:spPr/>
      <dgm:t>
        <a:bodyPr/>
        <a:lstStyle/>
        <a:p>
          <a:endParaRPr lang="en-US">
            <a:latin typeface="Times New Roman" panose="02020503050405090304" pitchFamily="18" charset="0"/>
            <a:cs typeface="Times New Roman" panose="02020503050405090304" pitchFamily="18" charset="0"/>
          </a:endParaRPr>
        </a:p>
      </dgm:t>
    </dgm:pt>
    <dgm:pt modelId="{C41E0077-A57C-4A5B-9EDE-A70C8CC2E0AC}" type="pres">
      <dgm:prSet presAssocID="{B01C346C-9ED0-4187-A869-0091DF18BBAF}" presName="Name0" presStyleCnt="0">
        <dgm:presLayoutVars>
          <dgm:dir/>
          <dgm:resizeHandles val="exact"/>
        </dgm:presLayoutVars>
      </dgm:prSet>
      <dgm:spPr/>
    </dgm:pt>
    <dgm:pt modelId="{0CE506A1-EBEB-44B3-88F1-E08AC56F7906}" type="pres">
      <dgm:prSet presAssocID="{3B10FE50-B69F-44C2-BB89-410610CD1A38}" presName="node" presStyleLbl="node1" presStyleIdx="0" presStyleCnt="4">
        <dgm:presLayoutVars>
          <dgm:bulletEnabled val="1"/>
        </dgm:presLayoutVars>
      </dgm:prSet>
      <dgm:spPr/>
    </dgm:pt>
    <dgm:pt modelId="{9A087048-3C80-4FC1-A4F5-9BFAE6DAE0E0}" type="pres">
      <dgm:prSet presAssocID="{C11BC6BB-3100-494E-9B9A-303D008FA4BB}" presName="sibTrans" presStyleLbl="sibTrans1D1" presStyleIdx="0" presStyleCnt="3"/>
      <dgm:spPr/>
    </dgm:pt>
    <dgm:pt modelId="{36768C5B-68A6-4AB9-984D-495CD427BDCA}" type="pres">
      <dgm:prSet presAssocID="{C11BC6BB-3100-494E-9B9A-303D008FA4BB}" presName="connectorText" presStyleLbl="sibTrans1D1" presStyleIdx="0" presStyleCnt="3"/>
      <dgm:spPr/>
    </dgm:pt>
    <dgm:pt modelId="{528E7AF6-22B4-4474-8BB2-089C44786068}" type="pres">
      <dgm:prSet presAssocID="{F2E4C599-CDFA-4837-A510-167CD7864103}" presName="node" presStyleLbl="node1" presStyleIdx="1" presStyleCnt="4">
        <dgm:presLayoutVars>
          <dgm:bulletEnabled val="1"/>
        </dgm:presLayoutVars>
      </dgm:prSet>
      <dgm:spPr/>
    </dgm:pt>
    <dgm:pt modelId="{A050613D-66E7-46D8-999D-095497CFE58F}" type="pres">
      <dgm:prSet presAssocID="{CC6FB1F3-ED84-4E5C-9B2D-97FE41B78FF3}" presName="sibTrans" presStyleLbl="sibTrans1D1" presStyleIdx="1" presStyleCnt="3"/>
      <dgm:spPr/>
    </dgm:pt>
    <dgm:pt modelId="{CB8D313C-8CB4-42EF-89DC-5F0C6CB1B8B1}" type="pres">
      <dgm:prSet presAssocID="{CC6FB1F3-ED84-4E5C-9B2D-97FE41B78FF3}" presName="connectorText" presStyleLbl="sibTrans1D1" presStyleIdx="1" presStyleCnt="3"/>
      <dgm:spPr/>
    </dgm:pt>
    <dgm:pt modelId="{2D9394D6-27CA-41CC-81A7-BB9B4DFBCCAC}" type="pres">
      <dgm:prSet presAssocID="{2590057D-5F8F-4364-B3E1-DCF8F710FAFE}" presName="node" presStyleLbl="node1" presStyleIdx="2" presStyleCnt="4">
        <dgm:presLayoutVars>
          <dgm:bulletEnabled val="1"/>
        </dgm:presLayoutVars>
      </dgm:prSet>
      <dgm:spPr/>
    </dgm:pt>
    <dgm:pt modelId="{539CA766-755B-484D-9A4A-81C9F21E9D6A}" type="pres">
      <dgm:prSet presAssocID="{E4CB4F9C-A49F-425D-A8D8-3A586CFBEB18}" presName="sibTrans" presStyleLbl="sibTrans1D1" presStyleIdx="2" presStyleCnt="3"/>
      <dgm:spPr/>
    </dgm:pt>
    <dgm:pt modelId="{6E51DA06-E2F0-4F38-B7A0-B3AB64172CEB}" type="pres">
      <dgm:prSet presAssocID="{E4CB4F9C-A49F-425D-A8D8-3A586CFBEB18}" presName="connectorText" presStyleLbl="sibTrans1D1" presStyleIdx="2" presStyleCnt="3"/>
      <dgm:spPr/>
    </dgm:pt>
    <dgm:pt modelId="{4A5A29D4-0B57-40E4-88D7-05443DDB1475}" type="pres">
      <dgm:prSet presAssocID="{2BC3ED63-5498-40A4-85A8-62D73AF3E2A3}" presName="node" presStyleLbl="node1" presStyleIdx="3" presStyleCnt="4">
        <dgm:presLayoutVars>
          <dgm:bulletEnabled val="1"/>
        </dgm:presLayoutVars>
      </dgm:prSet>
      <dgm:spPr/>
    </dgm:pt>
  </dgm:ptLst>
  <dgm:cxnLst>
    <dgm:cxn modelId="{04A6BD0A-33D6-4D2A-BD3F-41C0F4055077}" type="presOf" srcId="{2BC3ED63-5498-40A4-85A8-62D73AF3E2A3}" destId="{4A5A29D4-0B57-40E4-88D7-05443DDB1475}" srcOrd="0" destOrd="0" presId="urn:microsoft.com/office/officeart/2016/7/layout/RepeatingBendingProcessNew"/>
    <dgm:cxn modelId="{5E560F2F-A421-4571-AF15-8862CEE1EA50}" type="presOf" srcId="{CC6FB1F3-ED84-4E5C-9B2D-97FE41B78FF3}" destId="{A050613D-66E7-46D8-999D-095497CFE58F}" srcOrd="0" destOrd="0" presId="urn:microsoft.com/office/officeart/2016/7/layout/RepeatingBendingProcessNew"/>
    <dgm:cxn modelId="{1AFECA2F-725C-4CFA-B162-BA603A701766}" type="presOf" srcId="{E4CB4F9C-A49F-425D-A8D8-3A586CFBEB18}" destId="{539CA766-755B-484D-9A4A-81C9F21E9D6A}" srcOrd="0" destOrd="0" presId="urn:microsoft.com/office/officeart/2016/7/layout/RepeatingBendingProcessNew"/>
    <dgm:cxn modelId="{8F373B3C-00F9-43E9-AB5C-1882C8B5582B}" type="presOf" srcId="{C11BC6BB-3100-494E-9B9A-303D008FA4BB}" destId="{9A087048-3C80-4FC1-A4F5-9BFAE6DAE0E0}" srcOrd="0" destOrd="0" presId="urn:microsoft.com/office/officeart/2016/7/layout/RepeatingBendingProcessNew"/>
    <dgm:cxn modelId="{87ED5D57-9C63-4C8A-A2C6-79CF39A8A9F9}" srcId="{B01C346C-9ED0-4187-A869-0091DF18BBAF}" destId="{2BC3ED63-5498-40A4-85A8-62D73AF3E2A3}" srcOrd="3" destOrd="0" parTransId="{8B1309AF-7BB0-4108-8B35-C703A3C68C00}" sibTransId="{DB6CE1B2-D931-4269-A65C-7C8DE6A12AAE}"/>
    <dgm:cxn modelId="{6505F27E-6DD9-414F-8DEB-3977BED915C9}" type="presOf" srcId="{E4CB4F9C-A49F-425D-A8D8-3A586CFBEB18}" destId="{6E51DA06-E2F0-4F38-B7A0-B3AB64172CEB}" srcOrd="1" destOrd="0" presId="urn:microsoft.com/office/officeart/2016/7/layout/RepeatingBendingProcessNew"/>
    <dgm:cxn modelId="{C7A65385-B827-41B2-BDC4-190092F2D4A1}" type="presOf" srcId="{F2E4C599-CDFA-4837-A510-167CD7864103}" destId="{528E7AF6-22B4-4474-8BB2-089C44786068}" srcOrd="0" destOrd="0" presId="urn:microsoft.com/office/officeart/2016/7/layout/RepeatingBendingProcessNew"/>
    <dgm:cxn modelId="{BADF6390-34A9-4CB5-91B7-BCF380DD316B}" srcId="{B01C346C-9ED0-4187-A869-0091DF18BBAF}" destId="{2590057D-5F8F-4364-B3E1-DCF8F710FAFE}" srcOrd="2" destOrd="0" parTransId="{0BD23810-EF99-4979-A3A3-30EF30C1C239}" sibTransId="{E4CB4F9C-A49F-425D-A8D8-3A586CFBEB18}"/>
    <dgm:cxn modelId="{78674093-3928-4E3D-AA7E-BB9979630109}" type="presOf" srcId="{CC6FB1F3-ED84-4E5C-9B2D-97FE41B78FF3}" destId="{CB8D313C-8CB4-42EF-89DC-5F0C6CB1B8B1}" srcOrd="1" destOrd="0" presId="urn:microsoft.com/office/officeart/2016/7/layout/RepeatingBendingProcessNew"/>
    <dgm:cxn modelId="{C2DEFE96-BFF2-429B-B53C-7A751CFAA3B1}" type="presOf" srcId="{B01C346C-9ED0-4187-A869-0091DF18BBAF}" destId="{C41E0077-A57C-4A5B-9EDE-A70C8CC2E0AC}" srcOrd="0" destOrd="0" presId="urn:microsoft.com/office/officeart/2016/7/layout/RepeatingBendingProcessNew"/>
    <dgm:cxn modelId="{BA78A798-AB3F-465E-A729-4089B098E85B}" type="presOf" srcId="{3B10FE50-B69F-44C2-BB89-410610CD1A38}" destId="{0CE506A1-EBEB-44B3-88F1-E08AC56F7906}" srcOrd="0" destOrd="0" presId="urn:microsoft.com/office/officeart/2016/7/layout/RepeatingBendingProcessNew"/>
    <dgm:cxn modelId="{934D45A6-2501-49AC-850B-850955124DEF}" srcId="{B01C346C-9ED0-4187-A869-0091DF18BBAF}" destId="{3B10FE50-B69F-44C2-BB89-410610CD1A38}" srcOrd="0" destOrd="0" parTransId="{44891803-1919-493E-BB5C-E789B22632C1}" sibTransId="{C11BC6BB-3100-494E-9B9A-303D008FA4BB}"/>
    <dgm:cxn modelId="{7251B7B4-1BDE-482C-9CFC-63DEC7D7FBC3}" type="presOf" srcId="{2590057D-5F8F-4364-B3E1-DCF8F710FAFE}" destId="{2D9394D6-27CA-41CC-81A7-BB9B4DFBCCAC}" srcOrd="0" destOrd="0" presId="urn:microsoft.com/office/officeart/2016/7/layout/RepeatingBendingProcessNew"/>
    <dgm:cxn modelId="{CC1795D9-EE16-4613-9D0F-1B9AC3C80EC1}" type="presOf" srcId="{C11BC6BB-3100-494E-9B9A-303D008FA4BB}" destId="{36768C5B-68A6-4AB9-984D-495CD427BDCA}" srcOrd="1" destOrd="0" presId="urn:microsoft.com/office/officeart/2016/7/layout/RepeatingBendingProcessNew"/>
    <dgm:cxn modelId="{58A0E8EB-4AFD-4AB2-9483-21A0A78C74CE}" srcId="{B01C346C-9ED0-4187-A869-0091DF18BBAF}" destId="{F2E4C599-CDFA-4837-A510-167CD7864103}" srcOrd="1" destOrd="0" parTransId="{F6E4AEEE-9060-4DFE-B6EE-17E9707CE821}" sibTransId="{CC6FB1F3-ED84-4E5C-9B2D-97FE41B78FF3}"/>
    <dgm:cxn modelId="{DFA250C7-B34D-4E19-ACBF-054686C93678}" type="presParOf" srcId="{C41E0077-A57C-4A5B-9EDE-A70C8CC2E0AC}" destId="{0CE506A1-EBEB-44B3-88F1-E08AC56F7906}" srcOrd="0" destOrd="0" presId="urn:microsoft.com/office/officeart/2016/7/layout/RepeatingBendingProcessNew"/>
    <dgm:cxn modelId="{A677EB44-2B24-4353-98A9-59FC07086776}" type="presParOf" srcId="{C41E0077-A57C-4A5B-9EDE-A70C8CC2E0AC}" destId="{9A087048-3C80-4FC1-A4F5-9BFAE6DAE0E0}" srcOrd="1" destOrd="0" presId="urn:microsoft.com/office/officeart/2016/7/layout/RepeatingBendingProcessNew"/>
    <dgm:cxn modelId="{2C5BCC09-0683-462A-BF2A-B15FD6DC1A9E}" type="presParOf" srcId="{9A087048-3C80-4FC1-A4F5-9BFAE6DAE0E0}" destId="{36768C5B-68A6-4AB9-984D-495CD427BDCA}" srcOrd="0" destOrd="0" presId="urn:microsoft.com/office/officeart/2016/7/layout/RepeatingBendingProcessNew"/>
    <dgm:cxn modelId="{DB950E78-39E5-4882-85E6-5E761229A9C6}" type="presParOf" srcId="{C41E0077-A57C-4A5B-9EDE-A70C8CC2E0AC}" destId="{528E7AF6-22B4-4474-8BB2-089C44786068}" srcOrd="2" destOrd="0" presId="urn:microsoft.com/office/officeart/2016/7/layout/RepeatingBendingProcessNew"/>
    <dgm:cxn modelId="{A3F8DBEB-379B-4B0B-8AFA-95FD3CE3F4AB}" type="presParOf" srcId="{C41E0077-A57C-4A5B-9EDE-A70C8CC2E0AC}" destId="{A050613D-66E7-46D8-999D-095497CFE58F}" srcOrd="3" destOrd="0" presId="urn:microsoft.com/office/officeart/2016/7/layout/RepeatingBendingProcessNew"/>
    <dgm:cxn modelId="{5EC99E4C-2457-4AD4-BA06-C9C0BEA390DB}" type="presParOf" srcId="{A050613D-66E7-46D8-999D-095497CFE58F}" destId="{CB8D313C-8CB4-42EF-89DC-5F0C6CB1B8B1}" srcOrd="0" destOrd="0" presId="urn:microsoft.com/office/officeart/2016/7/layout/RepeatingBendingProcessNew"/>
    <dgm:cxn modelId="{13EA89DB-EA7F-4CE4-9068-3DDD65373B27}" type="presParOf" srcId="{C41E0077-A57C-4A5B-9EDE-A70C8CC2E0AC}" destId="{2D9394D6-27CA-41CC-81A7-BB9B4DFBCCAC}" srcOrd="4" destOrd="0" presId="urn:microsoft.com/office/officeart/2016/7/layout/RepeatingBendingProcessNew"/>
    <dgm:cxn modelId="{6F8F7508-D885-4292-BEF3-7377BBA2BE4C}" type="presParOf" srcId="{C41E0077-A57C-4A5B-9EDE-A70C8CC2E0AC}" destId="{539CA766-755B-484D-9A4A-81C9F21E9D6A}" srcOrd="5" destOrd="0" presId="urn:microsoft.com/office/officeart/2016/7/layout/RepeatingBendingProcessNew"/>
    <dgm:cxn modelId="{8011714D-9371-4A18-B8A9-671D5CC54047}" type="presParOf" srcId="{539CA766-755B-484D-9A4A-81C9F21E9D6A}" destId="{6E51DA06-E2F0-4F38-B7A0-B3AB64172CEB}" srcOrd="0" destOrd="0" presId="urn:microsoft.com/office/officeart/2016/7/layout/RepeatingBendingProcessNew"/>
    <dgm:cxn modelId="{9AE153C4-2334-4331-93B4-931930528050}" type="presParOf" srcId="{C41E0077-A57C-4A5B-9EDE-A70C8CC2E0AC}" destId="{4A5A29D4-0B57-40E4-88D7-05443DDB1475}"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D42828-0F64-4D9E-9D52-A83B30EA6D1E}" type="doc">
      <dgm:prSet loTypeId="urn:microsoft.com/office/officeart/2005/8/layout/vProcess5" loCatId="process" qsTypeId="urn:microsoft.com/office/officeart/2005/8/quickstyle/simple1" qsCatId="simple" csTypeId="urn:microsoft.com/office/officeart/2005/8/colors/colorful4" csCatId="colorful"/>
      <dgm:spPr/>
      <dgm:t>
        <a:bodyPr/>
        <a:lstStyle/>
        <a:p>
          <a:endParaRPr lang="en-US"/>
        </a:p>
      </dgm:t>
    </dgm:pt>
    <dgm:pt modelId="{771699C0-5988-4460-8967-C9638637E216}">
      <dgm:prSet/>
      <dgm:spPr/>
      <dgm:t>
        <a:bodyPr/>
        <a:lstStyle/>
        <a:p>
          <a:r>
            <a:rPr lang="en-GB" b="0" i="0">
              <a:latin typeface="Times New Roman" panose="02020503050405090304" pitchFamily="18" charset="0"/>
              <a:cs typeface="Times New Roman" panose="02020503050405090304" pitchFamily="18" charset="0"/>
            </a:rPr>
            <a:t>Knowledge sharing among globally distributed employees occurs on digital collaboration platforms.</a:t>
          </a:r>
          <a:endParaRPr lang="en-US">
            <a:latin typeface="Times New Roman" panose="02020503050405090304" pitchFamily="18" charset="0"/>
            <a:cs typeface="Times New Roman" panose="02020503050405090304" pitchFamily="18" charset="0"/>
          </a:endParaRPr>
        </a:p>
      </dgm:t>
    </dgm:pt>
    <dgm:pt modelId="{7F149D62-DC05-47D1-9EEE-5976AD25AEA0}" cxnId="{EF7B8D86-C9F5-47FA-9D1F-0BF980743175}" type="parTrans">
      <dgm:prSet/>
      <dgm:spPr/>
      <dgm:t>
        <a:bodyPr/>
        <a:lstStyle/>
        <a:p>
          <a:endParaRPr lang="en-US">
            <a:latin typeface="Times New Roman" panose="02020503050405090304" pitchFamily="18" charset="0"/>
            <a:cs typeface="Times New Roman" panose="02020503050405090304" pitchFamily="18" charset="0"/>
          </a:endParaRPr>
        </a:p>
      </dgm:t>
    </dgm:pt>
    <dgm:pt modelId="{CD99E958-345D-4514-B719-39493B5A67C6}" cxnId="{EF7B8D86-C9F5-47FA-9D1F-0BF980743175}" type="sibTrans">
      <dgm:prSet/>
      <dgm:spPr/>
      <dgm:t>
        <a:bodyPr/>
        <a:lstStyle/>
        <a:p>
          <a:endParaRPr lang="en-US">
            <a:latin typeface="Times New Roman" panose="02020503050405090304" pitchFamily="18" charset="0"/>
            <a:cs typeface="Times New Roman" panose="02020503050405090304" pitchFamily="18" charset="0"/>
          </a:endParaRPr>
        </a:p>
      </dgm:t>
    </dgm:pt>
    <dgm:pt modelId="{EA9A07F1-72A7-46F4-B0FD-9D285A4B70FA}">
      <dgm:prSet/>
      <dgm:spPr/>
      <dgm:t>
        <a:bodyPr/>
        <a:lstStyle/>
        <a:p>
          <a:r>
            <a:rPr lang="en-GB" b="0" i="0">
              <a:latin typeface="Times New Roman" panose="02020503050405090304" pitchFamily="18" charset="0"/>
              <a:cs typeface="Times New Roman" panose="02020503050405090304" pitchFamily="18" charset="0"/>
            </a:rPr>
            <a:t>Cross functional learning leads to enhanced innovation and problem-solving skills.</a:t>
          </a:r>
          <a:endParaRPr lang="en-US">
            <a:latin typeface="Times New Roman" panose="02020503050405090304" pitchFamily="18" charset="0"/>
            <a:cs typeface="Times New Roman" panose="02020503050405090304" pitchFamily="18" charset="0"/>
          </a:endParaRPr>
        </a:p>
      </dgm:t>
    </dgm:pt>
    <dgm:pt modelId="{3F3D0BBF-F7B0-426F-812D-F2E7A6260278}" cxnId="{54C33292-FC3C-4072-9695-9462D8D9387B}" type="parTrans">
      <dgm:prSet/>
      <dgm:spPr/>
      <dgm:t>
        <a:bodyPr/>
        <a:lstStyle/>
        <a:p>
          <a:endParaRPr lang="en-US">
            <a:latin typeface="Times New Roman" panose="02020503050405090304" pitchFamily="18" charset="0"/>
            <a:cs typeface="Times New Roman" panose="02020503050405090304" pitchFamily="18" charset="0"/>
          </a:endParaRPr>
        </a:p>
      </dgm:t>
    </dgm:pt>
    <dgm:pt modelId="{2B5DA3EA-927B-484F-B98B-2F0DC80C8290}" cxnId="{54C33292-FC3C-4072-9695-9462D8D9387B}" type="sibTrans">
      <dgm:prSet/>
      <dgm:spPr/>
      <dgm:t>
        <a:bodyPr/>
        <a:lstStyle/>
        <a:p>
          <a:endParaRPr lang="en-US">
            <a:latin typeface="Times New Roman" panose="02020503050405090304" pitchFamily="18" charset="0"/>
            <a:cs typeface="Times New Roman" panose="02020503050405090304" pitchFamily="18" charset="0"/>
          </a:endParaRPr>
        </a:p>
      </dgm:t>
    </dgm:pt>
    <dgm:pt modelId="{B9F3B998-8CCF-4431-A2E5-B572855C4428}">
      <dgm:prSet/>
      <dgm:spPr/>
      <dgm:t>
        <a:bodyPr/>
        <a:lstStyle/>
        <a:p>
          <a:r>
            <a:rPr lang="en-GB" b="0" i="0">
              <a:latin typeface="Times New Roman" panose="02020503050405090304" pitchFamily="18" charset="0"/>
              <a:cs typeface="Times New Roman" panose="02020503050405090304" pitchFamily="18" charset="0"/>
            </a:rPr>
            <a:t>Knowledge and learning communities stimulate lifelong learning opportunities among employees and virtual collaborative platforms enhance the organisational learning culture (Unilever, 2025).</a:t>
          </a:r>
          <a:endParaRPr lang="en-US">
            <a:latin typeface="Times New Roman" panose="02020503050405090304" pitchFamily="18" charset="0"/>
            <a:cs typeface="Times New Roman" panose="02020503050405090304" pitchFamily="18" charset="0"/>
          </a:endParaRPr>
        </a:p>
      </dgm:t>
    </dgm:pt>
    <dgm:pt modelId="{74A013B3-3909-435E-B946-A8E11487E8CB}" cxnId="{4A8EE9DC-8889-4E01-B82E-633236FF4AF0}" type="parTrans">
      <dgm:prSet/>
      <dgm:spPr/>
      <dgm:t>
        <a:bodyPr/>
        <a:lstStyle/>
        <a:p>
          <a:endParaRPr lang="en-US">
            <a:latin typeface="Times New Roman" panose="02020503050405090304" pitchFamily="18" charset="0"/>
            <a:cs typeface="Times New Roman" panose="02020503050405090304" pitchFamily="18" charset="0"/>
          </a:endParaRPr>
        </a:p>
      </dgm:t>
    </dgm:pt>
    <dgm:pt modelId="{B331E014-3093-4181-98ED-44364DC5C96B}" cxnId="{4A8EE9DC-8889-4E01-B82E-633236FF4AF0}" type="sibTrans">
      <dgm:prSet/>
      <dgm:spPr/>
      <dgm:t>
        <a:bodyPr/>
        <a:lstStyle/>
        <a:p>
          <a:endParaRPr lang="en-US">
            <a:latin typeface="Times New Roman" panose="02020503050405090304" pitchFamily="18" charset="0"/>
            <a:cs typeface="Times New Roman" panose="02020503050405090304" pitchFamily="18" charset="0"/>
          </a:endParaRPr>
        </a:p>
      </dgm:t>
    </dgm:pt>
    <dgm:pt modelId="{9EC58037-731C-445C-B8E7-4B652F76B7F8}">
      <dgm:prSet/>
      <dgm:spPr/>
      <dgm:t>
        <a:bodyPr/>
        <a:lstStyle/>
        <a:p>
          <a:r>
            <a:rPr lang="en-GB" b="0" i="0">
              <a:latin typeface="Times New Roman" panose="02020503050405090304" pitchFamily="18" charset="0"/>
              <a:cs typeface="Times New Roman" panose="02020503050405090304" pitchFamily="18" charset="0"/>
            </a:rPr>
            <a:t>Employee engagement and international cooperation of various business operations.</a:t>
          </a:r>
          <a:endParaRPr lang="en-US">
            <a:latin typeface="Times New Roman" panose="02020503050405090304" pitchFamily="18" charset="0"/>
            <a:cs typeface="Times New Roman" panose="02020503050405090304" pitchFamily="18" charset="0"/>
          </a:endParaRPr>
        </a:p>
      </dgm:t>
    </dgm:pt>
    <dgm:pt modelId="{89F8C880-A6BE-49E1-916D-5B9DF579234A}" cxnId="{2A1E43A1-F05A-460F-BDA9-294030F90328}" type="parTrans">
      <dgm:prSet/>
      <dgm:spPr/>
      <dgm:t>
        <a:bodyPr/>
        <a:lstStyle/>
        <a:p>
          <a:endParaRPr lang="en-US">
            <a:latin typeface="Times New Roman" panose="02020503050405090304" pitchFamily="18" charset="0"/>
            <a:cs typeface="Times New Roman" panose="02020503050405090304" pitchFamily="18" charset="0"/>
          </a:endParaRPr>
        </a:p>
      </dgm:t>
    </dgm:pt>
    <dgm:pt modelId="{B38A6AF7-4C12-4130-B3FB-7663AABFA1CF}" cxnId="{2A1E43A1-F05A-460F-BDA9-294030F90328}" type="sibTrans">
      <dgm:prSet/>
      <dgm:spPr/>
      <dgm:t>
        <a:bodyPr/>
        <a:lstStyle/>
        <a:p>
          <a:endParaRPr lang="en-US">
            <a:latin typeface="Times New Roman" panose="02020503050405090304" pitchFamily="18" charset="0"/>
            <a:cs typeface="Times New Roman" panose="02020503050405090304" pitchFamily="18" charset="0"/>
          </a:endParaRPr>
        </a:p>
      </dgm:t>
    </dgm:pt>
    <dgm:pt modelId="{EF9167E1-0B9B-4A04-8A21-07429517678E}" type="pres">
      <dgm:prSet presAssocID="{02D42828-0F64-4D9E-9D52-A83B30EA6D1E}" presName="outerComposite" presStyleCnt="0">
        <dgm:presLayoutVars>
          <dgm:chMax val="5"/>
          <dgm:dir/>
          <dgm:resizeHandles val="exact"/>
        </dgm:presLayoutVars>
      </dgm:prSet>
      <dgm:spPr/>
    </dgm:pt>
    <dgm:pt modelId="{E4B591B7-8FF2-47C8-B6C7-F0FA10B1F597}" type="pres">
      <dgm:prSet presAssocID="{02D42828-0F64-4D9E-9D52-A83B30EA6D1E}" presName="dummyMaxCanvas" presStyleCnt="0">
        <dgm:presLayoutVars/>
      </dgm:prSet>
      <dgm:spPr/>
    </dgm:pt>
    <dgm:pt modelId="{F1159583-BEE2-41A4-AC9F-01023700E2D4}" type="pres">
      <dgm:prSet presAssocID="{02D42828-0F64-4D9E-9D52-A83B30EA6D1E}" presName="FourNodes_1" presStyleLbl="node1" presStyleIdx="0" presStyleCnt="4">
        <dgm:presLayoutVars>
          <dgm:bulletEnabled val="1"/>
        </dgm:presLayoutVars>
      </dgm:prSet>
      <dgm:spPr/>
    </dgm:pt>
    <dgm:pt modelId="{35468FBA-E5CD-471A-BB50-129D5800A136}" type="pres">
      <dgm:prSet presAssocID="{02D42828-0F64-4D9E-9D52-A83B30EA6D1E}" presName="FourNodes_2" presStyleLbl="node1" presStyleIdx="1" presStyleCnt="4">
        <dgm:presLayoutVars>
          <dgm:bulletEnabled val="1"/>
        </dgm:presLayoutVars>
      </dgm:prSet>
      <dgm:spPr/>
    </dgm:pt>
    <dgm:pt modelId="{A3E7CCD3-6102-4677-B980-A61C3C49C14B}" type="pres">
      <dgm:prSet presAssocID="{02D42828-0F64-4D9E-9D52-A83B30EA6D1E}" presName="FourNodes_3" presStyleLbl="node1" presStyleIdx="2" presStyleCnt="4">
        <dgm:presLayoutVars>
          <dgm:bulletEnabled val="1"/>
        </dgm:presLayoutVars>
      </dgm:prSet>
      <dgm:spPr/>
    </dgm:pt>
    <dgm:pt modelId="{0E3DEE6B-2FC8-4B3A-9956-DCABD68FBD00}" type="pres">
      <dgm:prSet presAssocID="{02D42828-0F64-4D9E-9D52-A83B30EA6D1E}" presName="FourNodes_4" presStyleLbl="node1" presStyleIdx="3" presStyleCnt="4">
        <dgm:presLayoutVars>
          <dgm:bulletEnabled val="1"/>
        </dgm:presLayoutVars>
      </dgm:prSet>
      <dgm:spPr/>
    </dgm:pt>
    <dgm:pt modelId="{1D274ECA-2A48-4561-8E9C-E5B2ADEDC9C1}" type="pres">
      <dgm:prSet presAssocID="{02D42828-0F64-4D9E-9D52-A83B30EA6D1E}" presName="FourConn_1-2" presStyleLbl="fgAccFollowNode1" presStyleIdx="0" presStyleCnt="3">
        <dgm:presLayoutVars>
          <dgm:bulletEnabled val="1"/>
        </dgm:presLayoutVars>
      </dgm:prSet>
      <dgm:spPr/>
    </dgm:pt>
    <dgm:pt modelId="{1CD132C6-5C89-42DB-BCA6-18FC024AE688}" type="pres">
      <dgm:prSet presAssocID="{02D42828-0F64-4D9E-9D52-A83B30EA6D1E}" presName="FourConn_2-3" presStyleLbl="fgAccFollowNode1" presStyleIdx="1" presStyleCnt="3">
        <dgm:presLayoutVars>
          <dgm:bulletEnabled val="1"/>
        </dgm:presLayoutVars>
      </dgm:prSet>
      <dgm:spPr/>
    </dgm:pt>
    <dgm:pt modelId="{27425447-E865-4ECC-8C4F-81D9710FE95B}" type="pres">
      <dgm:prSet presAssocID="{02D42828-0F64-4D9E-9D52-A83B30EA6D1E}" presName="FourConn_3-4" presStyleLbl="fgAccFollowNode1" presStyleIdx="2" presStyleCnt="3">
        <dgm:presLayoutVars>
          <dgm:bulletEnabled val="1"/>
        </dgm:presLayoutVars>
      </dgm:prSet>
      <dgm:spPr/>
    </dgm:pt>
    <dgm:pt modelId="{BE529432-403B-49E1-9A96-4B2E77826137}" type="pres">
      <dgm:prSet presAssocID="{02D42828-0F64-4D9E-9D52-A83B30EA6D1E}" presName="FourNodes_1_text" presStyleLbl="node1" presStyleIdx="3" presStyleCnt="4">
        <dgm:presLayoutVars>
          <dgm:bulletEnabled val="1"/>
        </dgm:presLayoutVars>
      </dgm:prSet>
      <dgm:spPr/>
    </dgm:pt>
    <dgm:pt modelId="{B8F662FA-1DE4-4303-BB8A-6BBAFC7C75C1}" type="pres">
      <dgm:prSet presAssocID="{02D42828-0F64-4D9E-9D52-A83B30EA6D1E}" presName="FourNodes_2_text" presStyleLbl="node1" presStyleIdx="3" presStyleCnt="4">
        <dgm:presLayoutVars>
          <dgm:bulletEnabled val="1"/>
        </dgm:presLayoutVars>
      </dgm:prSet>
      <dgm:spPr/>
    </dgm:pt>
    <dgm:pt modelId="{EA10C2E1-0245-4109-90E6-2351CFC91C61}" type="pres">
      <dgm:prSet presAssocID="{02D42828-0F64-4D9E-9D52-A83B30EA6D1E}" presName="FourNodes_3_text" presStyleLbl="node1" presStyleIdx="3" presStyleCnt="4">
        <dgm:presLayoutVars>
          <dgm:bulletEnabled val="1"/>
        </dgm:presLayoutVars>
      </dgm:prSet>
      <dgm:spPr/>
    </dgm:pt>
    <dgm:pt modelId="{B8C85935-19C8-4418-B580-A5B3EDD21464}" type="pres">
      <dgm:prSet presAssocID="{02D42828-0F64-4D9E-9D52-A83B30EA6D1E}" presName="FourNodes_4_text" presStyleLbl="node1" presStyleIdx="3" presStyleCnt="4">
        <dgm:presLayoutVars>
          <dgm:bulletEnabled val="1"/>
        </dgm:presLayoutVars>
      </dgm:prSet>
      <dgm:spPr/>
    </dgm:pt>
  </dgm:ptLst>
  <dgm:cxnLst>
    <dgm:cxn modelId="{41C8D403-680A-4F80-ADBF-AD97F58A9624}" type="presOf" srcId="{771699C0-5988-4460-8967-C9638637E216}" destId="{BE529432-403B-49E1-9A96-4B2E77826137}" srcOrd="1" destOrd="0" presId="urn:microsoft.com/office/officeart/2005/8/layout/vProcess5"/>
    <dgm:cxn modelId="{78E66319-4388-40A2-A218-B44C708C08F0}" type="presOf" srcId="{771699C0-5988-4460-8967-C9638637E216}" destId="{F1159583-BEE2-41A4-AC9F-01023700E2D4}" srcOrd="0" destOrd="0" presId="urn:microsoft.com/office/officeart/2005/8/layout/vProcess5"/>
    <dgm:cxn modelId="{32665648-0E97-40D3-A04C-718D352175A6}" type="presOf" srcId="{9EC58037-731C-445C-B8E7-4B652F76B7F8}" destId="{0E3DEE6B-2FC8-4B3A-9956-DCABD68FBD00}" srcOrd="0" destOrd="0" presId="urn:microsoft.com/office/officeart/2005/8/layout/vProcess5"/>
    <dgm:cxn modelId="{BC1B365A-B180-4BE7-A31C-4A243B604AF3}" type="presOf" srcId="{9EC58037-731C-445C-B8E7-4B652F76B7F8}" destId="{B8C85935-19C8-4418-B580-A5B3EDD21464}" srcOrd="1" destOrd="0" presId="urn:microsoft.com/office/officeart/2005/8/layout/vProcess5"/>
    <dgm:cxn modelId="{EF7B8D86-C9F5-47FA-9D1F-0BF980743175}" srcId="{02D42828-0F64-4D9E-9D52-A83B30EA6D1E}" destId="{771699C0-5988-4460-8967-C9638637E216}" srcOrd="0" destOrd="0" parTransId="{7F149D62-DC05-47D1-9EEE-5976AD25AEA0}" sibTransId="{CD99E958-345D-4514-B719-39493B5A67C6}"/>
    <dgm:cxn modelId="{54C33292-FC3C-4072-9695-9462D8D9387B}" srcId="{02D42828-0F64-4D9E-9D52-A83B30EA6D1E}" destId="{EA9A07F1-72A7-46F4-B0FD-9D285A4B70FA}" srcOrd="1" destOrd="0" parTransId="{3F3D0BBF-F7B0-426F-812D-F2E7A6260278}" sibTransId="{2B5DA3EA-927B-484F-B98B-2F0DC80C8290}"/>
    <dgm:cxn modelId="{B2F49395-5255-4317-8715-49330F4F9DF3}" type="presOf" srcId="{EA9A07F1-72A7-46F4-B0FD-9D285A4B70FA}" destId="{35468FBA-E5CD-471A-BB50-129D5800A136}" srcOrd="0" destOrd="0" presId="urn:microsoft.com/office/officeart/2005/8/layout/vProcess5"/>
    <dgm:cxn modelId="{8F14699A-DEEA-4D54-A140-C46F984D2CB9}" type="presOf" srcId="{CD99E958-345D-4514-B719-39493B5A67C6}" destId="{1D274ECA-2A48-4561-8E9C-E5B2ADEDC9C1}" srcOrd="0" destOrd="0" presId="urn:microsoft.com/office/officeart/2005/8/layout/vProcess5"/>
    <dgm:cxn modelId="{C05E629F-AE06-4F51-9D5E-C85A7E9920AE}" type="presOf" srcId="{EA9A07F1-72A7-46F4-B0FD-9D285A4B70FA}" destId="{B8F662FA-1DE4-4303-BB8A-6BBAFC7C75C1}" srcOrd="1" destOrd="0" presId="urn:microsoft.com/office/officeart/2005/8/layout/vProcess5"/>
    <dgm:cxn modelId="{2A1E43A1-F05A-460F-BDA9-294030F90328}" srcId="{02D42828-0F64-4D9E-9D52-A83B30EA6D1E}" destId="{9EC58037-731C-445C-B8E7-4B652F76B7F8}" srcOrd="3" destOrd="0" parTransId="{89F8C880-A6BE-49E1-916D-5B9DF579234A}" sibTransId="{B38A6AF7-4C12-4130-B3FB-7663AABFA1CF}"/>
    <dgm:cxn modelId="{3F8141AB-7A47-4F06-AEF1-5BB19A125A24}" type="presOf" srcId="{B9F3B998-8CCF-4431-A2E5-B572855C4428}" destId="{EA10C2E1-0245-4109-90E6-2351CFC91C61}" srcOrd="1" destOrd="0" presId="urn:microsoft.com/office/officeart/2005/8/layout/vProcess5"/>
    <dgm:cxn modelId="{0D7DB2BB-344C-44B5-A40F-53FBE712CDC8}" type="presOf" srcId="{02D42828-0F64-4D9E-9D52-A83B30EA6D1E}" destId="{EF9167E1-0B9B-4A04-8A21-07429517678E}" srcOrd="0" destOrd="0" presId="urn:microsoft.com/office/officeart/2005/8/layout/vProcess5"/>
    <dgm:cxn modelId="{F023F8CD-F339-4174-9BBB-43F8EF98960E}" type="presOf" srcId="{2B5DA3EA-927B-484F-B98B-2F0DC80C8290}" destId="{1CD132C6-5C89-42DB-BCA6-18FC024AE688}" srcOrd="0" destOrd="0" presId="urn:microsoft.com/office/officeart/2005/8/layout/vProcess5"/>
    <dgm:cxn modelId="{BEE0AAD0-159E-408A-8718-B3B77361F6FE}" type="presOf" srcId="{B331E014-3093-4181-98ED-44364DC5C96B}" destId="{27425447-E865-4ECC-8C4F-81D9710FE95B}" srcOrd="0" destOrd="0" presId="urn:microsoft.com/office/officeart/2005/8/layout/vProcess5"/>
    <dgm:cxn modelId="{626E0DD7-158D-4880-853E-FE4C1A6F195C}" type="presOf" srcId="{B9F3B998-8CCF-4431-A2E5-B572855C4428}" destId="{A3E7CCD3-6102-4677-B980-A61C3C49C14B}" srcOrd="0" destOrd="0" presId="urn:microsoft.com/office/officeart/2005/8/layout/vProcess5"/>
    <dgm:cxn modelId="{4A8EE9DC-8889-4E01-B82E-633236FF4AF0}" srcId="{02D42828-0F64-4D9E-9D52-A83B30EA6D1E}" destId="{B9F3B998-8CCF-4431-A2E5-B572855C4428}" srcOrd="2" destOrd="0" parTransId="{74A013B3-3909-435E-B946-A8E11487E8CB}" sibTransId="{B331E014-3093-4181-98ED-44364DC5C96B}"/>
    <dgm:cxn modelId="{B00FA69B-79C1-4340-B763-B286D53A90C3}" type="presParOf" srcId="{EF9167E1-0B9B-4A04-8A21-07429517678E}" destId="{E4B591B7-8FF2-47C8-B6C7-F0FA10B1F597}" srcOrd="0" destOrd="0" presId="urn:microsoft.com/office/officeart/2005/8/layout/vProcess5"/>
    <dgm:cxn modelId="{B6CE227C-EA3E-40FB-BEEE-FB0D6056ED64}" type="presParOf" srcId="{EF9167E1-0B9B-4A04-8A21-07429517678E}" destId="{F1159583-BEE2-41A4-AC9F-01023700E2D4}" srcOrd="1" destOrd="0" presId="urn:microsoft.com/office/officeart/2005/8/layout/vProcess5"/>
    <dgm:cxn modelId="{AF8606FD-B65A-4C8C-AC7D-A7C6835554AC}" type="presParOf" srcId="{EF9167E1-0B9B-4A04-8A21-07429517678E}" destId="{35468FBA-E5CD-471A-BB50-129D5800A136}" srcOrd="2" destOrd="0" presId="urn:microsoft.com/office/officeart/2005/8/layout/vProcess5"/>
    <dgm:cxn modelId="{052278BB-356B-462F-A411-C1372EF0DD1D}" type="presParOf" srcId="{EF9167E1-0B9B-4A04-8A21-07429517678E}" destId="{A3E7CCD3-6102-4677-B980-A61C3C49C14B}" srcOrd="3" destOrd="0" presId="urn:microsoft.com/office/officeart/2005/8/layout/vProcess5"/>
    <dgm:cxn modelId="{90DA0267-0A3F-4784-B9FF-A2BCA510DE89}" type="presParOf" srcId="{EF9167E1-0B9B-4A04-8A21-07429517678E}" destId="{0E3DEE6B-2FC8-4B3A-9956-DCABD68FBD00}" srcOrd="4" destOrd="0" presId="urn:microsoft.com/office/officeart/2005/8/layout/vProcess5"/>
    <dgm:cxn modelId="{3573472F-FDF6-46C8-983A-ED360D1F7E60}" type="presParOf" srcId="{EF9167E1-0B9B-4A04-8A21-07429517678E}" destId="{1D274ECA-2A48-4561-8E9C-E5B2ADEDC9C1}" srcOrd="5" destOrd="0" presId="urn:microsoft.com/office/officeart/2005/8/layout/vProcess5"/>
    <dgm:cxn modelId="{3824896F-490F-41E8-8544-AD15DA20015E}" type="presParOf" srcId="{EF9167E1-0B9B-4A04-8A21-07429517678E}" destId="{1CD132C6-5C89-42DB-BCA6-18FC024AE688}" srcOrd="6" destOrd="0" presId="urn:microsoft.com/office/officeart/2005/8/layout/vProcess5"/>
    <dgm:cxn modelId="{E0622D83-424C-498A-A741-D3F57D17AEF5}" type="presParOf" srcId="{EF9167E1-0B9B-4A04-8A21-07429517678E}" destId="{27425447-E865-4ECC-8C4F-81D9710FE95B}" srcOrd="7" destOrd="0" presId="urn:microsoft.com/office/officeart/2005/8/layout/vProcess5"/>
    <dgm:cxn modelId="{0B249EB6-FFC8-4166-ADE8-A4B45E7053DE}" type="presParOf" srcId="{EF9167E1-0B9B-4A04-8A21-07429517678E}" destId="{BE529432-403B-49E1-9A96-4B2E77826137}" srcOrd="8" destOrd="0" presId="urn:microsoft.com/office/officeart/2005/8/layout/vProcess5"/>
    <dgm:cxn modelId="{6F42377E-3648-4C9A-91C1-ADFDF1E1CBF0}" type="presParOf" srcId="{EF9167E1-0B9B-4A04-8A21-07429517678E}" destId="{B8F662FA-1DE4-4303-BB8A-6BBAFC7C75C1}" srcOrd="9" destOrd="0" presId="urn:microsoft.com/office/officeart/2005/8/layout/vProcess5"/>
    <dgm:cxn modelId="{3089FA0D-126D-4249-A4C4-97D99C14B6BD}" type="presParOf" srcId="{EF9167E1-0B9B-4A04-8A21-07429517678E}" destId="{EA10C2E1-0245-4109-90E6-2351CFC91C61}" srcOrd="10" destOrd="0" presId="urn:microsoft.com/office/officeart/2005/8/layout/vProcess5"/>
    <dgm:cxn modelId="{D0D6D717-03D6-4D25-8CDF-5008750EED16}" type="presParOf" srcId="{EF9167E1-0B9B-4A04-8A21-07429517678E}" destId="{B8C85935-19C8-4418-B580-A5B3EDD21464}" srcOrd="11" destOrd="0" presId="urn:microsoft.com/office/officeart/2005/8/layout/vProcess5"/>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118BB4-6C59-4BB6-9EAB-3B679BC5648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56B3C9C-6989-432A-8E44-FB6E82A69FD3}">
      <dgm:prSet/>
      <dgm:spPr/>
      <dgm:t>
        <a:bodyPr/>
        <a:lstStyle/>
        <a:p>
          <a:r>
            <a:rPr lang="en-GB" b="0" i="0"/>
            <a:t>Staff has to be properly resistant to AI learning tools in the workplace in Unilever.</a:t>
          </a:r>
          <a:endParaRPr lang="en-US"/>
        </a:p>
      </dgm:t>
    </dgm:pt>
    <dgm:pt modelId="{049420DE-CF1D-4596-882E-3888EA16B706}" cxnId="{29BE71E4-7D5F-4ADC-BF4D-8E4A8D29EE43}" type="parTrans">
      <dgm:prSet/>
      <dgm:spPr/>
      <dgm:t>
        <a:bodyPr/>
        <a:lstStyle/>
        <a:p>
          <a:endParaRPr lang="en-US"/>
        </a:p>
      </dgm:t>
    </dgm:pt>
    <dgm:pt modelId="{49416EED-7C59-405F-9600-9BADFB5B7A79}" cxnId="{29BE71E4-7D5F-4ADC-BF4D-8E4A8D29EE43}" type="sibTrans">
      <dgm:prSet/>
      <dgm:spPr/>
      <dgm:t>
        <a:bodyPr/>
        <a:lstStyle/>
        <a:p>
          <a:endParaRPr lang="en-US"/>
        </a:p>
      </dgm:t>
    </dgm:pt>
    <dgm:pt modelId="{C0764428-814A-413E-84C5-F92AB96428E0}">
      <dgm:prSet/>
      <dgm:spPr/>
      <dgm:t>
        <a:bodyPr/>
        <a:lstStyle/>
        <a:p>
          <a:r>
            <a:rPr lang="en-GB" b="0" i="0"/>
            <a:t>Fear of job replacement drives some concerns and lack of faith in the validity of AI predictions may result in  lower levels of engagement with these tools (Phakamach, Panjarattanakorn and Onsampant, 2023). </a:t>
          </a:r>
          <a:endParaRPr lang="en-US"/>
        </a:p>
      </dgm:t>
    </dgm:pt>
    <dgm:pt modelId="{DCF3001E-1308-461D-A980-806FD28C942C}" cxnId="{7F46FB7C-04E8-4664-B335-4F7C277A51E2}" type="parTrans">
      <dgm:prSet/>
      <dgm:spPr/>
      <dgm:t>
        <a:bodyPr/>
        <a:lstStyle/>
        <a:p>
          <a:endParaRPr lang="en-US"/>
        </a:p>
      </dgm:t>
    </dgm:pt>
    <dgm:pt modelId="{DCBC406C-CBA4-461A-8B6C-C9951EA00A16}" cxnId="{7F46FB7C-04E8-4664-B335-4F7C277A51E2}" type="sibTrans">
      <dgm:prSet/>
      <dgm:spPr/>
      <dgm:t>
        <a:bodyPr/>
        <a:lstStyle/>
        <a:p>
          <a:endParaRPr lang="en-US"/>
        </a:p>
      </dgm:t>
    </dgm:pt>
    <dgm:pt modelId="{5F6D9F8D-A147-4EBD-B753-6DDE75E686AF}">
      <dgm:prSet/>
      <dgm:spPr/>
      <dgm:t>
        <a:bodyPr/>
        <a:lstStyle/>
        <a:p>
          <a:r>
            <a:rPr lang="en-GB" b="0" i="0"/>
            <a:t>Leadership as well as change management efforts are important drivers of success for the deployment of digital learning.</a:t>
          </a:r>
          <a:endParaRPr lang="en-US"/>
        </a:p>
      </dgm:t>
    </dgm:pt>
    <dgm:pt modelId="{98A7B295-A43D-4BCB-A4E5-D294B516BE74}" cxnId="{EAC33E3C-3297-47D6-9ECB-A6E1ADC44828}" type="parTrans">
      <dgm:prSet/>
      <dgm:spPr/>
      <dgm:t>
        <a:bodyPr/>
        <a:lstStyle/>
        <a:p>
          <a:endParaRPr lang="en-US"/>
        </a:p>
      </dgm:t>
    </dgm:pt>
    <dgm:pt modelId="{60AC08D1-492B-4B98-9072-DB0D4E4A32D5}" cxnId="{EAC33E3C-3297-47D6-9ECB-A6E1ADC44828}" type="sibTrans">
      <dgm:prSet/>
      <dgm:spPr/>
      <dgm:t>
        <a:bodyPr/>
        <a:lstStyle/>
        <a:p>
          <a:endParaRPr lang="en-US"/>
        </a:p>
      </dgm:t>
    </dgm:pt>
    <dgm:pt modelId="{9D0580CC-1EB3-4B49-A688-E308E128680B}" type="pres">
      <dgm:prSet presAssocID="{07118BB4-6C59-4BB6-9EAB-3B679BC56489}" presName="root" presStyleCnt="0">
        <dgm:presLayoutVars>
          <dgm:dir/>
          <dgm:resizeHandles val="exact"/>
        </dgm:presLayoutVars>
      </dgm:prSet>
      <dgm:spPr/>
    </dgm:pt>
    <dgm:pt modelId="{6AF82FB4-2C03-4348-837C-EA3B36405478}" type="pres">
      <dgm:prSet presAssocID="{A56B3C9C-6989-432A-8E44-FB6E82A69FD3}" presName="compNode" presStyleCnt="0"/>
      <dgm:spPr/>
    </dgm:pt>
    <dgm:pt modelId="{8E86F3C5-FE7F-4E17-AE1C-D9ED7F7C73E4}" type="pres">
      <dgm:prSet presAssocID="{A56B3C9C-6989-432A-8E44-FB6E82A69FD3}" presName="bgRect" presStyleLbl="bgShp" presStyleIdx="0" presStyleCnt="3"/>
      <dgm:spPr/>
    </dgm:pt>
    <dgm:pt modelId="{F430F4B9-5774-425D-A277-A2960C604A41}" type="pres">
      <dgm:prSet presAssocID="{A56B3C9C-6989-432A-8E44-FB6E82A69FD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59E37EC3-A498-4BBC-A54D-4597D0BCEA0A}" type="pres">
      <dgm:prSet presAssocID="{A56B3C9C-6989-432A-8E44-FB6E82A69FD3}" presName="spaceRect" presStyleCnt="0"/>
      <dgm:spPr/>
    </dgm:pt>
    <dgm:pt modelId="{1633825A-3A0C-4918-A676-8814172DEF5C}" type="pres">
      <dgm:prSet presAssocID="{A56B3C9C-6989-432A-8E44-FB6E82A69FD3}" presName="parTx" presStyleLbl="revTx" presStyleIdx="0" presStyleCnt="3">
        <dgm:presLayoutVars>
          <dgm:chMax val="0"/>
          <dgm:chPref val="0"/>
        </dgm:presLayoutVars>
      </dgm:prSet>
      <dgm:spPr/>
    </dgm:pt>
    <dgm:pt modelId="{4F15E348-8BA8-4705-98A4-31751C1F5A45}" type="pres">
      <dgm:prSet presAssocID="{49416EED-7C59-405F-9600-9BADFB5B7A79}" presName="sibTrans" presStyleCnt="0"/>
      <dgm:spPr/>
    </dgm:pt>
    <dgm:pt modelId="{42055F4A-E1AF-4970-A434-6277529C51AF}" type="pres">
      <dgm:prSet presAssocID="{C0764428-814A-413E-84C5-F92AB96428E0}" presName="compNode" presStyleCnt="0"/>
      <dgm:spPr/>
    </dgm:pt>
    <dgm:pt modelId="{1C711C9A-FE0A-4261-9054-FBA0278B1B47}" type="pres">
      <dgm:prSet presAssocID="{C0764428-814A-413E-84C5-F92AB96428E0}" presName="bgRect" presStyleLbl="bgShp" presStyleIdx="1" presStyleCnt="3"/>
      <dgm:spPr/>
    </dgm:pt>
    <dgm:pt modelId="{8D3AB69A-12E4-450D-B25A-F83B667EE658}" type="pres">
      <dgm:prSet presAssocID="{C0764428-814A-413E-84C5-F92AB96428E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39344B60-8C6E-43F7-A3CA-2FCA8C8E26E4}" type="pres">
      <dgm:prSet presAssocID="{C0764428-814A-413E-84C5-F92AB96428E0}" presName="spaceRect" presStyleCnt="0"/>
      <dgm:spPr/>
    </dgm:pt>
    <dgm:pt modelId="{74FCC292-A872-4DF7-957D-095C0117EBD3}" type="pres">
      <dgm:prSet presAssocID="{C0764428-814A-413E-84C5-F92AB96428E0}" presName="parTx" presStyleLbl="revTx" presStyleIdx="1" presStyleCnt="3">
        <dgm:presLayoutVars>
          <dgm:chMax val="0"/>
          <dgm:chPref val="0"/>
        </dgm:presLayoutVars>
      </dgm:prSet>
      <dgm:spPr/>
    </dgm:pt>
    <dgm:pt modelId="{44E82B3C-BBAA-438A-962C-D728B967C9E2}" type="pres">
      <dgm:prSet presAssocID="{DCBC406C-CBA4-461A-8B6C-C9951EA00A16}" presName="sibTrans" presStyleCnt="0"/>
      <dgm:spPr/>
    </dgm:pt>
    <dgm:pt modelId="{9AF83479-308F-42D8-8B68-652E1F7F9E4F}" type="pres">
      <dgm:prSet presAssocID="{5F6D9F8D-A147-4EBD-B753-6DDE75E686AF}" presName="compNode" presStyleCnt="0"/>
      <dgm:spPr/>
    </dgm:pt>
    <dgm:pt modelId="{CF1E5920-BDB0-4A06-8D4F-26EE0132E13E}" type="pres">
      <dgm:prSet presAssocID="{5F6D9F8D-A147-4EBD-B753-6DDE75E686AF}" presName="bgRect" presStyleLbl="bgShp" presStyleIdx="2" presStyleCnt="3"/>
      <dgm:spPr/>
    </dgm:pt>
    <dgm:pt modelId="{C0AF3736-B580-44FE-9A47-EB02F8C4822B}" type="pres">
      <dgm:prSet presAssocID="{5F6D9F8D-A147-4EBD-B753-6DDE75E686A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96E86F56-83BC-4950-B3A7-B6C9237D4B8C}" type="pres">
      <dgm:prSet presAssocID="{5F6D9F8D-A147-4EBD-B753-6DDE75E686AF}" presName="spaceRect" presStyleCnt="0"/>
      <dgm:spPr/>
    </dgm:pt>
    <dgm:pt modelId="{2F9A24D8-8A9E-47F6-95E7-ABC7D6223905}" type="pres">
      <dgm:prSet presAssocID="{5F6D9F8D-A147-4EBD-B753-6DDE75E686AF}" presName="parTx" presStyleLbl="revTx" presStyleIdx="2" presStyleCnt="3">
        <dgm:presLayoutVars>
          <dgm:chMax val="0"/>
          <dgm:chPref val="0"/>
        </dgm:presLayoutVars>
      </dgm:prSet>
      <dgm:spPr/>
    </dgm:pt>
  </dgm:ptLst>
  <dgm:cxnLst>
    <dgm:cxn modelId="{9E4CD907-706E-4217-90D9-998A160D2BEB}" type="presOf" srcId="{C0764428-814A-413E-84C5-F92AB96428E0}" destId="{74FCC292-A872-4DF7-957D-095C0117EBD3}" srcOrd="0" destOrd="0" presId="urn:microsoft.com/office/officeart/2018/2/layout/IconVerticalSolidList"/>
    <dgm:cxn modelId="{6A04E518-61D5-40D6-A43C-9E3B6FC4366B}" type="presOf" srcId="{A56B3C9C-6989-432A-8E44-FB6E82A69FD3}" destId="{1633825A-3A0C-4918-A676-8814172DEF5C}" srcOrd="0" destOrd="0" presId="urn:microsoft.com/office/officeart/2018/2/layout/IconVerticalSolidList"/>
    <dgm:cxn modelId="{EAC33E3C-3297-47D6-9ECB-A6E1ADC44828}" srcId="{07118BB4-6C59-4BB6-9EAB-3B679BC56489}" destId="{5F6D9F8D-A147-4EBD-B753-6DDE75E686AF}" srcOrd="2" destOrd="0" parTransId="{98A7B295-A43D-4BCB-A4E5-D294B516BE74}" sibTransId="{60AC08D1-492B-4B98-9072-DB0D4E4A32D5}"/>
    <dgm:cxn modelId="{ED995256-4E13-472B-BE88-D36E6EECB8C4}" type="presOf" srcId="{5F6D9F8D-A147-4EBD-B753-6DDE75E686AF}" destId="{2F9A24D8-8A9E-47F6-95E7-ABC7D6223905}" srcOrd="0" destOrd="0" presId="urn:microsoft.com/office/officeart/2018/2/layout/IconVerticalSolidList"/>
    <dgm:cxn modelId="{7F46FB7C-04E8-4664-B335-4F7C277A51E2}" srcId="{07118BB4-6C59-4BB6-9EAB-3B679BC56489}" destId="{C0764428-814A-413E-84C5-F92AB96428E0}" srcOrd="1" destOrd="0" parTransId="{DCF3001E-1308-461D-A980-806FD28C942C}" sibTransId="{DCBC406C-CBA4-461A-8B6C-C9951EA00A16}"/>
    <dgm:cxn modelId="{D9675296-1439-468C-A91D-5AD3786D2BE2}" type="presOf" srcId="{07118BB4-6C59-4BB6-9EAB-3B679BC56489}" destId="{9D0580CC-1EB3-4B49-A688-E308E128680B}" srcOrd="0" destOrd="0" presId="urn:microsoft.com/office/officeart/2018/2/layout/IconVerticalSolidList"/>
    <dgm:cxn modelId="{29BE71E4-7D5F-4ADC-BF4D-8E4A8D29EE43}" srcId="{07118BB4-6C59-4BB6-9EAB-3B679BC56489}" destId="{A56B3C9C-6989-432A-8E44-FB6E82A69FD3}" srcOrd="0" destOrd="0" parTransId="{049420DE-CF1D-4596-882E-3888EA16B706}" sibTransId="{49416EED-7C59-405F-9600-9BADFB5B7A79}"/>
    <dgm:cxn modelId="{F0318ACE-570B-4456-98C6-3853FF6D44F2}" type="presParOf" srcId="{9D0580CC-1EB3-4B49-A688-E308E128680B}" destId="{6AF82FB4-2C03-4348-837C-EA3B36405478}" srcOrd="0" destOrd="0" presId="urn:microsoft.com/office/officeart/2018/2/layout/IconVerticalSolidList"/>
    <dgm:cxn modelId="{80DCF247-EE2B-44AE-BF47-E9516F0BDB1A}" type="presParOf" srcId="{6AF82FB4-2C03-4348-837C-EA3B36405478}" destId="{8E86F3C5-FE7F-4E17-AE1C-D9ED7F7C73E4}" srcOrd="0" destOrd="0" presId="urn:microsoft.com/office/officeart/2018/2/layout/IconVerticalSolidList"/>
    <dgm:cxn modelId="{BB730019-D1F1-46DE-A79A-DC6F668F6CF4}" type="presParOf" srcId="{6AF82FB4-2C03-4348-837C-EA3B36405478}" destId="{F430F4B9-5774-425D-A277-A2960C604A41}" srcOrd="1" destOrd="0" presId="urn:microsoft.com/office/officeart/2018/2/layout/IconVerticalSolidList"/>
    <dgm:cxn modelId="{76664BBD-9EDB-4044-A2B0-FAF54756AE24}" type="presParOf" srcId="{6AF82FB4-2C03-4348-837C-EA3B36405478}" destId="{59E37EC3-A498-4BBC-A54D-4597D0BCEA0A}" srcOrd="2" destOrd="0" presId="urn:microsoft.com/office/officeart/2018/2/layout/IconVerticalSolidList"/>
    <dgm:cxn modelId="{25B36674-6C74-4CB4-8F6E-9DF3419BCCFD}" type="presParOf" srcId="{6AF82FB4-2C03-4348-837C-EA3B36405478}" destId="{1633825A-3A0C-4918-A676-8814172DEF5C}" srcOrd="3" destOrd="0" presId="urn:microsoft.com/office/officeart/2018/2/layout/IconVerticalSolidList"/>
    <dgm:cxn modelId="{4D5895FA-2AA7-4510-92D1-2090F76CFD7E}" type="presParOf" srcId="{9D0580CC-1EB3-4B49-A688-E308E128680B}" destId="{4F15E348-8BA8-4705-98A4-31751C1F5A45}" srcOrd="1" destOrd="0" presId="urn:microsoft.com/office/officeart/2018/2/layout/IconVerticalSolidList"/>
    <dgm:cxn modelId="{935F81FE-A5F5-4A3A-ADC5-D30CA861A7B3}" type="presParOf" srcId="{9D0580CC-1EB3-4B49-A688-E308E128680B}" destId="{42055F4A-E1AF-4970-A434-6277529C51AF}" srcOrd="2" destOrd="0" presId="urn:microsoft.com/office/officeart/2018/2/layout/IconVerticalSolidList"/>
    <dgm:cxn modelId="{0A4338F2-F765-4BDC-863B-A6E4E5023207}" type="presParOf" srcId="{42055F4A-E1AF-4970-A434-6277529C51AF}" destId="{1C711C9A-FE0A-4261-9054-FBA0278B1B47}" srcOrd="0" destOrd="0" presId="urn:microsoft.com/office/officeart/2018/2/layout/IconVerticalSolidList"/>
    <dgm:cxn modelId="{29173871-F595-4FBC-9610-85C8D398CDC1}" type="presParOf" srcId="{42055F4A-E1AF-4970-A434-6277529C51AF}" destId="{8D3AB69A-12E4-450D-B25A-F83B667EE658}" srcOrd="1" destOrd="0" presId="urn:microsoft.com/office/officeart/2018/2/layout/IconVerticalSolidList"/>
    <dgm:cxn modelId="{21236080-7DA7-4937-A950-4C29EF8004F0}" type="presParOf" srcId="{42055F4A-E1AF-4970-A434-6277529C51AF}" destId="{39344B60-8C6E-43F7-A3CA-2FCA8C8E26E4}" srcOrd="2" destOrd="0" presId="urn:microsoft.com/office/officeart/2018/2/layout/IconVerticalSolidList"/>
    <dgm:cxn modelId="{399271C3-BEBB-4E77-BDA5-E6977E6FB56B}" type="presParOf" srcId="{42055F4A-E1AF-4970-A434-6277529C51AF}" destId="{74FCC292-A872-4DF7-957D-095C0117EBD3}" srcOrd="3" destOrd="0" presId="urn:microsoft.com/office/officeart/2018/2/layout/IconVerticalSolidList"/>
    <dgm:cxn modelId="{101F79C0-E518-4380-A447-897BC28C9006}" type="presParOf" srcId="{9D0580CC-1EB3-4B49-A688-E308E128680B}" destId="{44E82B3C-BBAA-438A-962C-D728B967C9E2}" srcOrd="3" destOrd="0" presId="urn:microsoft.com/office/officeart/2018/2/layout/IconVerticalSolidList"/>
    <dgm:cxn modelId="{10A8854D-7DBB-4D6F-BFE3-B1BF919DDFAF}" type="presParOf" srcId="{9D0580CC-1EB3-4B49-A688-E308E128680B}" destId="{9AF83479-308F-42D8-8B68-652E1F7F9E4F}" srcOrd="4" destOrd="0" presId="urn:microsoft.com/office/officeart/2018/2/layout/IconVerticalSolidList"/>
    <dgm:cxn modelId="{32737E32-FF56-4A9F-A571-D4ED94293931}" type="presParOf" srcId="{9AF83479-308F-42D8-8B68-652E1F7F9E4F}" destId="{CF1E5920-BDB0-4A06-8D4F-26EE0132E13E}" srcOrd="0" destOrd="0" presId="urn:microsoft.com/office/officeart/2018/2/layout/IconVerticalSolidList"/>
    <dgm:cxn modelId="{6682DEAA-198E-4EBB-A752-42A9A8334C3A}" type="presParOf" srcId="{9AF83479-308F-42D8-8B68-652E1F7F9E4F}" destId="{C0AF3736-B580-44FE-9A47-EB02F8C4822B}" srcOrd="1" destOrd="0" presId="urn:microsoft.com/office/officeart/2018/2/layout/IconVerticalSolidList"/>
    <dgm:cxn modelId="{32203BFE-4E39-4C09-A247-3851616AD1CF}" type="presParOf" srcId="{9AF83479-308F-42D8-8B68-652E1F7F9E4F}" destId="{96E86F56-83BC-4950-B3A7-B6C9237D4B8C}" srcOrd="2" destOrd="0" presId="urn:microsoft.com/office/officeart/2018/2/layout/IconVerticalSolidList"/>
    <dgm:cxn modelId="{4E6721A8-BCE9-455A-82FD-C8017674CF88}" type="presParOf" srcId="{9AF83479-308F-42D8-8B68-652E1F7F9E4F}" destId="{2F9A24D8-8A9E-47F6-95E7-ABC7D6223905}"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849E7F-1DDC-48C3-BE9D-3CB1AEA0F740}"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7972293E-1CC7-4203-A844-2CC7E9AB255A}">
      <dgm:prSet/>
      <dgm:spPr/>
      <dgm:t>
        <a:bodyPr/>
        <a:lstStyle/>
        <a:p>
          <a:r>
            <a:rPr lang="en-GB" b="0" i="0">
              <a:latin typeface="Times New Roman" panose="02020503050405090304" pitchFamily="18" charset="0"/>
              <a:cs typeface="Times New Roman" panose="02020503050405090304" pitchFamily="18" charset="0"/>
            </a:rPr>
            <a:t>Collects large volumes of employee performance and behavioural data The AI learning platform does (Ramachandran et al., 2022). </a:t>
          </a:r>
          <a:endParaRPr lang="en-US">
            <a:latin typeface="Times New Roman" panose="02020503050405090304" pitchFamily="18" charset="0"/>
            <a:cs typeface="Times New Roman" panose="02020503050405090304" pitchFamily="18" charset="0"/>
          </a:endParaRPr>
        </a:p>
      </dgm:t>
    </dgm:pt>
    <dgm:pt modelId="{8480D981-3692-4A62-9CD7-BDD283C8AA3E}" cxnId="{B374C315-38F4-4271-A358-88A4DA5899CC}" type="parTrans">
      <dgm:prSet/>
      <dgm:spPr/>
      <dgm:t>
        <a:bodyPr/>
        <a:lstStyle/>
        <a:p>
          <a:endParaRPr lang="en-US">
            <a:latin typeface="Times New Roman" panose="02020503050405090304" pitchFamily="18" charset="0"/>
            <a:cs typeface="Times New Roman" panose="02020503050405090304" pitchFamily="18" charset="0"/>
          </a:endParaRPr>
        </a:p>
      </dgm:t>
    </dgm:pt>
    <dgm:pt modelId="{8AF49AD9-7FCE-463B-9CD2-400607C5DCDC}" cxnId="{B374C315-38F4-4271-A358-88A4DA5899CC}" type="sibTrans">
      <dgm:prSet phldrT="01"/>
      <dgm:spPr/>
      <dgm:t>
        <a:bodyPr/>
        <a:lstStyle/>
        <a:p>
          <a:r>
            <a:rPr lang="en-US">
              <a:latin typeface="Times New Roman" panose="02020503050405090304" pitchFamily="18" charset="0"/>
              <a:cs typeface="Times New Roman" panose="02020503050405090304" pitchFamily="18" charset="0"/>
            </a:rPr>
            <a:t>01</a:t>
          </a:r>
        </a:p>
      </dgm:t>
    </dgm:pt>
    <dgm:pt modelId="{310616D3-14F7-4DB4-B057-91573B11A8A6}">
      <dgm:prSet/>
      <dgm:spPr/>
      <dgm:t>
        <a:bodyPr/>
        <a:lstStyle/>
        <a:p>
          <a:r>
            <a:rPr lang="en-GB" b="0" i="0">
              <a:latin typeface="Times New Roman" panose="02020503050405090304" pitchFamily="18" charset="0"/>
              <a:cs typeface="Times New Roman" panose="02020503050405090304" pitchFamily="18" charset="0"/>
            </a:rPr>
            <a:t>Organizational concerns persist around data privacy and ethical data governance and  learning’s effectiveness and ROI can be quantified through regular evaluation. </a:t>
          </a:r>
          <a:endParaRPr lang="en-US">
            <a:latin typeface="Times New Roman" panose="02020503050405090304" pitchFamily="18" charset="0"/>
            <a:cs typeface="Times New Roman" panose="02020503050405090304" pitchFamily="18" charset="0"/>
          </a:endParaRPr>
        </a:p>
      </dgm:t>
    </dgm:pt>
    <dgm:pt modelId="{8687E981-2908-43DD-A7BB-92FD93FA41DF}" cxnId="{7EEA3E45-10E3-417F-8906-9B7E39F5F0BD}" type="parTrans">
      <dgm:prSet/>
      <dgm:spPr/>
      <dgm:t>
        <a:bodyPr/>
        <a:lstStyle/>
        <a:p>
          <a:endParaRPr lang="en-US">
            <a:latin typeface="Times New Roman" panose="02020503050405090304" pitchFamily="18" charset="0"/>
            <a:cs typeface="Times New Roman" panose="02020503050405090304" pitchFamily="18" charset="0"/>
          </a:endParaRPr>
        </a:p>
      </dgm:t>
    </dgm:pt>
    <dgm:pt modelId="{7EE0CF84-EE33-4F38-B7C1-BAC9ACF35502}" cxnId="{7EEA3E45-10E3-417F-8906-9B7E39F5F0BD}" type="sibTrans">
      <dgm:prSet phldrT="02"/>
      <dgm:spPr/>
      <dgm:t>
        <a:bodyPr/>
        <a:lstStyle/>
        <a:p>
          <a:r>
            <a:rPr lang="en-US">
              <a:latin typeface="Times New Roman" panose="02020503050405090304" pitchFamily="18" charset="0"/>
              <a:cs typeface="Times New Roman" panose="02020503050405090304" pitchFamily="18" charset="0"/>
            </a:rPr>
            <a:t>02</a:t>
          </a:r>
        </a:p>
      </dgm:t>
    </dgm:pt>
    <dgm:pt modelId="{97E71CFC-3B62-4245-800F-4C0E761DC236}">
      <dgm:prSet/>
      <dgm:spPr/>
      <dgm:t>
        <a:bodyPr/>
        <a:lstStyle/>
        <a:p>
          <a:r>
            <a:rPr lang="en-GB" b="0" i="0">
              <a:latin typeface="Times New Roman" panose="02020503050405090304" pitchFamily="18" charset="0"/>
              <a:cs typeface="Times New Roman" panose="02020503050405090304" pitchFamily="18" charset="0"/>
            </a:rPr>
            <a:t>Adherence to data protection policies enhances trust in employees and the organization.</a:t>
          </a:r>
          <a:endParaRPr lang="en-US">
            <a:latin typeface="Times New Roman" panose="02020503050405090304" pitchFamily="18" charset="0"/>
            <a:cs typeface="Times New Roman" panose="02020503050405090304" pitchFamily="18" charset="0"/>
          </a:endParaRPr>
        </a:p>
      </dgm:t>
    </dgm:pt>
    <dgm:pt modelId="{AF32DA10-41DA-4096-865A-E9422257BCF2}" cxnId="{041BBE43-879D-4D13-B490-E51903800383}" type="parTrans">
      <dgm:prSet/>
      <dgm:spPr/>
      <dgm:t>
        <a:bodyPr/>
        <a:lstStyle/>
        <a:p>
          <a:endParaRPr lang="en-US">
            <a:latin typeface="Times New Roman" panose="02020503050405090304" pitchFamily="18" charset="0"/>
            <a:cs typeface="Times New Roman" panose="02020503050405090304" pitchFamily="18" charset="0"/>
          </a:endParaRPr>
        </a:p>
      </dgm:t>
    </dgm:pt>
    <dgm:pt modelId="{9C74FF7D-4275-4980-BF7C-AC26FAB103BE}" cxnId="{041BBE43-879D-4D13-B490-E51903800383}" type="sibTrans">
      <dgm:prSet phldrT="03"/>
      <dgm:spPr/>
      <dgm:t>
        <a:bodyPr/>
        <a:lstStyle/>
        <a:p>
          <a:r>
            <a:rPr lang="en-US">
              <a:latin typeface="Times New Roman" panose="02020503050405090304" pitchFamily="18" charset="0"/>
              <a:cs typeface="Times New Roman" panose="02020503050405090304" pitchFamily="18" charset="0"/>
            </a:rPr>
            <a:t>03</a:t>
          </a:r>
        </a:p>
      </dgm:t>
    </dgm:pt>
    <dgm:pt modelId="{DA3CCEAE-D007-4D1E-A7C3-84E26E1DB02B}" type="pres">
      <dgm:prSet presAssocID="{02849E7F-1DDC-48C3-BE9D-3CB1AEA0F740}" presName="Name0" presStyleCnt="0">
        <dgm:presLayoutVars>
          <dgm:animLvl val="lvl"/>
          <dgm:resizeHandles val="exact"/>
        </dgm:presLayoutVars>
      </dgm:prSet>
      <dgm:spPr/>
    </dgm:pt>
    <dgm:pt modelId="{BD6D1AC4-D326-4DA9-A651-CFF8F86E75FE}" type="pres">
      <dgm:prSet presAssocID="{7972293E-1CC7-4203-A844-2CC7E9AB255A}" presName="compositeNode" presStyleCnt="0">
        <dgm:presLayoutVars>
          <dgm:bulletEnabled val="1"/>
        </dgm:presLayoutVars>
      </dgm:prSet>
      <dgm:spPr/>
    </dgm:pt>
    <dgm:pt modelId="{5C8B260C-6B9E-44A0-90E7-BA3ABDE4F563}" type="pres">
      <dgm:prSet presAssocID="{7972293E-1CC7-4203-A844-2CC7E9AB255A}" presName="bgRect" presStyleLbl="alignNode1" presStyleIdx="0" presStyleCnt="3"/>
      <dgm:spPr/>
    </dgm:pt>
    <dgm:pt modelId="{A4B079CD-6657-47D8-9653-C32CF20B0EA8}" type="pres">
      <dgm:prSet presAssocID="{8AF49AD9-7FCE-463B-9CD2-400607C5DCDC}" presName="sibTransNodeRect" presStyleLbl="alignNode1" presStyleIdx="0" presStyleCnt="3">
        <dgm:presLayoutVars>
          <dgm:chMax val="0"/>
          <dgm:bulletEnabled val="1"/>
        </dgm:presLayoutVars>
      </dgm:prSet>
      <dgm:spPr/>
    </dgm:pt>
    <dgm:pt modelId="{2289EAC3-0B65-45FA-BF09-6BD324F4791D}" type="pres">
      <dgm:prSet presAssocID="{7972293E-1CC7-4203-A844-2CC7E9AB255A}" presName="nodeRect" presStyleLbl="alignNode1" presStyleIdx="0" presStyleCnt="3">
        <dgm:presLayoutVars>
          <dgm:bulletEnabled val="1"/>
        </dgm:presLayoutVars>
      </dgm:prSet>
      <dgm:spPr/>
    </dgm:pt>
    <dgm:pt modelId="{34B50167-7E69-4FC5-912E-E7452D217057}" type="pres">
      <dgm:prSet presAssocID="{8AF49AD9-7FCE-463B-9CD2-400607C5DCDC}" presName="sibTrans" presStyleCnt="0"/>
      <dgm:spPr/>
    </dgm:pt>
    <dgm:pt modelId="{59AC08A3-12B6-4A1E-BEA9-C5BB029D13B9}" type="pres">
      <dgm:prSet presAssocID="{310616D3-14F7-4DB4-B057-91573B11A8A6}" presName="compositeNode" presStyleCnt="0">
        <dgm:presLayoutVars>
          <dgm:bulletEnabled val="1"/>
        </dgm:presLayoutVars>
      </dgm:prSet>
      <dgm:spPr/>
    </dgm:pt>
    <dgm:pt modelId="{DBCDD6DF-AE8C-4539-B46A-B054F2864C34}" type="pres">
      <dgm:prSet presAssocID="{310616D3-14F7-4DB4-B057-91573B11A8A6}" presName="bgRect" presStyleLbl="alignNode1" presStyleIdx="1" presStyleCnt="3"/>
      <dgm:spPr/>
    </dgm:pt>
    <dgm:pt modelId="{80E8B306-645A-4601-9178-99253C89F06F}" type="pres">
      <dgm:prSet presAssocID="{7EE0CF84-EE33-4F38-B7C1-BAC9ACF35502}" presName="sibTransNodeRect" presStyleLbl="alignNode1" presStyleIdx="1" presStyleCnt="3">
        <dgm:presLayoutVars>
          <dgm:chMax val="0"/>
          <dgm:bulletEnabled val="1"/>
        </dgm:presLayoutVars>
      </dgm:prSet>
      <dgm:spPr/>
    </dgm:pt>
    <dgm:pt modelId="{503161A7-C97E-4B5B-86AF-C0EFE9A95571}" type="pres">
      <dgm:prSet presAssocID="{310616D3-14F7-4DB4-B057-91573B11A8A6}" presName="nodeRect" presStyleLbl="alignNode1" presStyleIdx="1" presStyleCnt="3">
        <dgm:presLayoutVars>
          <dgm:bulletEnabled val="1"/>
        </dgm:presLayoutVars>
      </dgm:prSet>
      <dgm:spPr/>
    </dgm:pt>
    <dgm:pt modelId="{E53DB6AD-7280-4A22-B965-E5F9B3042BC6}" type="pres">
      <dgm:prSet presAssocID="{7EE0CF84-EE33-4F38-B7C1-BAC9ACF35502}" presName="sibTrans" presStyleCnt="0"/>
      <dgm:spPr/>
    </dgm:pt>
    <dgm:pt modelId="{16A8E75F-B58B-4D74-BDFB-2987013D2EDA}" type="pres">
      <dgm:prSet presAssocID="{97E71CFC-3B62-4245-800F-4C0E761DC236}" presName="compositeNode" presStyleCnt="0">
        <dgm:presLayoutVars>
          <dgm:bulletEnabled val="1"/>
        </dgm:presLayoutVars>
      </dgm:prSet>
      <dgm:spPr/>
    </dgm:pt>
    <dgm:pt modelId="{DCC21B96-7CF0-4190-9D49-CF10E100A596}" type="pres">
      <dgm:prSet presAssocID="{97E71CFC-3B62-4245-800F-4C0E761DC236}" presName="bgRect" presStyleLbl="alignNode1" presStyleIdx="2" presStyleCnt="3"/>
      <dgm:spPr/>
    </dgm:pt>
    <dgm:pt modelId="{AA36AFDD-4682-4C9B-8F90-DA95ED9EC647}" type="pres">
      <dgm:prSet presAssocID="{9C74FF7D-4275-4980-BF7C-AC26FAB103BE}" presName="sibTransNodeRect" presStyleLbl="alignNode1" presStyleIdx="2" presStyleCnt="3">
        <dgm:presLayoutVars>
          <dgm:chMax val="0"/>
          <dgm:bulletEnabled val="1"/>
        </dgm:presLayoutVars>
      </dgm:prSet>
      <dgm:spPr/>
    </dgm:pt>
    <dgm:pt modelId="{9C573775-57A0-4497-BA4D-C3E0F0D90F79}" type="pres">
      <dgm:prSet presAssocID="{97E71CFC-3B62-4245-800F-4C0E761DC236}" presName="nodeRect" presStyleLbl="alignNode1" presStyleIdx="2" presStyleCnt="3">
        <dgm:presLayoutVars>
          <dgm:bulletEnabled val="1"/>
        </dgm:presLayoutVars>
      </dgm:prSet>
      <dgm:spPr/>
    </dgm:pt>
  </dgm:ptLst>
  <dgm:cxnLst>
    <dgm:cxn modelId="{B374C315-38F4-4271-A358-88A4DA5899CC}" srcId="{02849E7F-1DDC-48C3-BE9D-3CB1AEA0F740}" destId="{7972293E-1CC7-4203-A844-2CC7E9AB255A}" srcOrd="0" destOrd="0" parTransId="{8480D981-3692-4A62-9CD7-BDD283C8AA3E}" sibTransId="{8AF49AD9-7FCE-463B-9CD2-400607C5DCDC}"/>
    <dgm:cxn modelId="{041BBE43-879D-4D13-B490-E51903800383}" srcId="{02849E7F-1DDC-48C3-BE9D-3CB1AEA0F740}" destId="{97E71CFC-3B62-4245-800F-4C0E761DC236}" srcOrd="2" destOrd="0" parTransId="{AF32DA10-41DA-4096-865A-E9422257BCF2}" sibTransId="{9C74FF7D-4275-4980-BF7C-AC26FAB103BE}"/>
    <dgm:cxn modelId="{7EEA3E45-10E3-417F-8906-9B7E39F5F0BD}" srcId="{02849E7F-1DDC-48C3-BE9D-3CB1AEA0F740}" destId="{310616D3-14F7-4DB4-B057-91573B11A8A6}" srcOrd="1" destOrd="0" parTransId="{8687E981-2908-43DD-A7BB-92FD93FA41DF}" sibTransId="{7EE0CF84-EE33-4F38-B7C1-BAC9ACF35502}"/>
    <dgm:cxn modelId="{D8F68071-3D78-430D-9E26-5BCD6BA0EDE1}" type="presOf" srcId="{7EE0CF84-EE33-4F38-B7C1-BAC9ACF35502}" destId="{80E8B306-645A-4601-9178-99253C89F06F}" srcOrd="0" destOrd="0" presId="urn:microsoft.com/office/officeart/2016/7/layout/LinearBlockProcessNumbered"/>
    <dgm:cxn modelId="{AD52D55A-FB54-4A22-BEB6-01CB7AB3975F}" type="presOf" srcId="{02849E7F-1DDC-48C3-BE9D-3CB1AEA0F740}" destId="{DA3CCEAE-D007-4D1E-A7C3-84E26E1DB02B}" srcOrd="0" destOrd="0" presId="urn:microsoft.com/office/officeart/2016/7/layout/LinearBlockProcessNumbered"/>
    <dgm:cxn modelId="{E7DCAC8E-D0BF-4569-BE5F-8F29D6654E03}" type="presOf" srcId="{8AF49AD9-7FCE-463B-9CD2-400607C5DCDC}" destId="{A4B079CD-6657-47D8-9653-C32CF20B0EA8}" srcOrd="0" destOrd="0" presId="urn:microsoft.com/office/officeart/2016/7/layout/LinearBlockProcessNumbered"/>
    <dgm:cxn modelId="{4FF83297-9DEF-46A6-AF39-010111A4E4A4}" type="presOf" srcId="{9C74FF7D-4275-4980-BF7C-AC26FAB103BE}" destId="{AA36AFDD-4682-4C9B-8F90-DA95ED9EC647}" srcOrd="0" destOrd="0" presId="urn:microsoft.com/office/officeart/2016/7/layout/LinearBlockProcessNumbered"/>
    <dgm:cxn modelId="{AC9F249A-95F3-4E1A-9C74-B3B84C5C4E42}" type="presOf" srcId="{97E71CFC-3B62-4245-800F-4C0E761DC236}" destId="{DCC21B96-7CF0-4190-9D49-CF10E100A596}" srcOrd="0" destOrd="0" presId="urn:microsoft.com/office/officeart/2016/7/layout/LinearBlockProcessNumbered"/>
    <dgm:cxn modelId="{E5DDE8C3-DED7-4914-8E1C-AA814E4B833F}" type="presOf" srcId="{97E71CFC-3B62-4245-800F-4C0E761DC236}" destId="{9C573775-57A0-4497-BA4D-C3E0F0D90F79}" srcOrd="1" destOrd="0" presId="urn:microsoft.com/office/officeart/2016/7/layout/LinearBlockProcessNumbered"/>
    <dgm:cxn modelId="{64598AC4-C919-4CAD-BB15-B519D63BE28C}" type="presOf" srcId="{7972293E-1CC7-4203-A844-2CC7E9AB255A}" destId="{5C8B260C-6B9E-44A0-90E7-BA3ABDE4F563}" srcOrd="0" destOrd="0" presId="urn:microsoft.com/office/officeart/2016/7/layout/LinearBlockProcessNumbered"/>
    <dgm:cxn modelId="{D3FC08EC-9722-4514-A582-156B6BA091A8}" type="presOf" srcId="{310616D3-14F7-4DB4-B057-91573B11A8A6}" destId="{503161A7-C97E-4B5B-86AF-C0EFE9A95571}" srcOrd="1" destOrd="0" presId="urn:microsoft.com/office/officeart/2016/7/layout/LinearBlockProcessNumbered"/>
    <dgm:cxn modelId="{CCDD9DF6-5AA7-47A3-9470-46964F318158}" type="presOf" srcId="{7972293E-1CC7-4203-A844-2CC7E9AB255A}" destId="{2289EAC3-0B65-45FA-BF09-6BD324F4791D}" srcOrd="1" destOrd="0" presId="urn:microsoft.com/office/officeart/2016/7/layout/LinearBlockProcessNumbered"/>
    <dgm:cxn modelId="{D709B4FF-C908-4A63-B1AB-873F5B88526B}" type="presOf" srcId="{310616D3-14F7-4DB4-B057-91573B11A8A6}" destId="{DBCDD6DF-AE8C-4539-B46A-B054F2864C34}" srcOrd="0" destOrd="0" presId="urn:microsoft.com/office/officeart/2016/7/layout/LinearBlockProcessNumbered"/>
    <dgm:cxn modelId="{FCA98B68-D008-45AA-8FEB-20DB6564BBAF}" type="presParOf" srcId="{DA3CCEAE-D007-4D1E-A7C3-84E26E1DB02B}" destId="{BD6D1AC4-D326-4DA9-A651-CFF8F86E75FE}" srcOrd="0" destOrd="0" presId="urn:microsoft.com/office/officeart/2016/7/layout/LinearBlockProcessNumbered"/>
    <dgm:cxn modelId="{0C45DAF3-F526-4CB2-838E-B71E4586B632}" type="presParOf" srcId="{BD6D1AC4-D326-4DA9-A651-CFF8F86E75FE}" destId="{5C8B260C-6B9E-44A0-90E7-BA3ABDE4F563}" srcOrd="0" destOrd="0" presId="urn:microsoft.com/office/officeart/2016/7/layout/LinearBlockProcessNumbered"/>
    <dgm:cxn modelId="{C1C2686C-0EAD-484D-A735-1E9D145C40A9}" type="presParOf" srcId="{BD6D1AC4-D326-4DA9-A651-CFF8F86E75FE}" destId="{A4B079CD-6657-47D8-9653-C32CF20B0EA8}" srcOrd="1" destOrd="0" presId="urn:microsoft.com/office/officeart/2016/7/layout/LinearBlockProcessNumbered"/>
    <dgm:cxn modelId="{F7B65A01-F036-4176-90AD-A749E8672052}" type="presParOf" srcId="{BD6D1AC4-D326-4DA9-A651-CFF8F86E75FE}" destId="{2289EAC3-0B65-45FA-BF09-6BD324F4791D}" srcOrd="2" destOrd="0" presId="urn:microsoft.com/office/officeart/2016/7/layout/LinearBlockProcessNumbered"/>
    <dgm:cxn modelId="{98EFB1F2-0A37-4EC7-BA8E-61E767FCFA91}" type="presParOf" srcId="{DA3CCEAE-D007-4D1E-A7C3-84E26E1DB02B}" destId="{34B50167-7E69-4FC5-912E-E7452D217057}" srcOrd="1" destOrd="0" presId="urn:microsoft.com/office/officeart/2016/7/layout/LinearBlockProcessNumbered"/>
    <dgm:cxn modelId="{47D8FA10-519D-4234-A45F-830FC4798F99}" type="presParOf" srcId="{DA3CCEAE-D007-4D1E-A7C3-84E26E1DB02B}" destId="{59AC08A3-12B6-4A1E-BEA9-C5BB029D13B9}" srcOrd="2" destOrd="0" presId="urn:microsoft.com/office/officeart/2016/7/layout/LinearBlockProcessNumbered"/>
    <dgm:cxn modelId="{D71F4C23-1DA8-4727-881E-06D9D9DB4439}" type="presParOf" srcId="{59AC08A3-12B6-4A1E-BEA9-C5BB029D13B9}" destId="{DBCDD6DF-AE8C-4539-B46A-B054F2864C34}" srcOrd="0" destOrd="0" presId="urn:microsoft.com/office/officeart/2016/7/layout/LinearBlockProcessNumbered"/>
    <dgm:cxn modelId="{3B86B2A0-8A3F-488D-A0AA-3F3D99880B24}" type="presParOf" srcId="{59AC08A3-12B6-4A1E-BEA9-C5BB029D13B9}" destId="{80E8B306-645A-4601-9178-99253C89F06F}" srcOrd="1" destOrd="0" presId="urn:microsoft.com/office/officeart/2016/7/layout/LinearBlockProcessNumbered"/>
    <dgm:cxn modelId="{92D73C65-52EF-45C4-B16C-359D8B74B51C}" type="presParOf" srcId="{59AC08A3-12B6-4A1E-BEA9-C5BB029D13B9}" destId="{503161A7-C97E-4B5B-86AF-C0EFE9A95571}" srcOrd="2" destOrd="0" presId="urn:microsoft.com/office/officeart/2016/7/layout/LinearBlockProcessNumbered"/>
    <dgm:cxn modelId="{ABDCBD1D-1E57-4CB8-8386-2F339DF09309}" type="presParOf" srcId="{DA3CCEAE-D007-4D1E-A7C3-84E26E1DB02B}" destId="{E53DB6AD-7280-4A22-B965-E5F9B3042BC6}" srcOrd="3" destOrd="0" presId="urn:microsoft.com/office/officeart/2016/7/layout/LinearBlockProcessNumbered"/>
    <dgm:cxn modelId="{4E8C5BF9-04B9-4E0B-849B-28B298D88B30}" type="presParOf" srcId="{DA3CCEAE-D007-4D1E-A7C3-84E26E1DB02B}" destId="{16A8E75F-B58B-4D74-BDFB-2987013D2EDA}" srcOrd="4" destOrd="0" presId="urn:microsoft.com/office/officeart/2016/7/layout/LinearBlockProcessNumbered"/>
    <dgm:cxn modelId="{33876487-F28A-4583-BE41-B6D07A162ADA}" type="presParOf" srcId="{16A8E75F-B58B-4D74-BDFB-2987013D2EDA}" destId="{DCC21B96-7CF0-4190-9D49-CF10E100A596}" srcOrd="0" destOrd="0" presId="urn:microsoft.com/office/officeart/2016/7/layout/LinearBlockProcessNumbered"/>
    <dgm:cxn modelId="{3B84EF8A-93D6-4CC5-9081-BFEC34820DDF}" type="presParOf" srcId="{16A8E75F-B58B-4D74-BDFB-2987013D2EDA}" destId="{AA36AFDD-4682-4C9B-8F90-DA95ED9EC647}" srcOrd="1" destOrd="0" presId="urn:microsoft.com/office/officeart/2016/7/layout/LinearBlockProcessNumbered"/>
    <dgm:cxn modelId="{CD5B8D6A-93C5-4C0A-BC00-0CDDAE15183D}" type="presParOf" srcId="{16A8E75F-B58B-4D74-BDFB-2987013D2EDA}" destId="{9C573775-57A0-4497-BA4D-C3E0F0D90F79}" srcOrd="2" destOrd="0" presId="urn:microsoft.com/office/officeart/2016/7/layout/LinearBlockProcessNumbered"/>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BB00C3-D672-40DF-9091-68F6A11B4DC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819F7B6-C9CF-43E3-8A2C-6EDD6A3DB826}">
      <dgm:prSet custT="1"/>
      <dgm:spPr/>
      <dgm:t>
        <a:bodyPr/>
        <a:lstStyle/>
        <a:p>
          <a:r>
            <a:rPr lang="en-GB" sz="2400" b="0" i="0" dirty="0">
              <a:latin typeface="Times New Roman" panose="02020503050405090304" pitchFamily="18" charset="0"/>
              <a:cs typeface="Times New Roman" panose="02020503050405090304" pitchFamily="18" charset="0"/>
            </a:rPr>
            <a:t>The approach taken by Unilever offers an example of a holistic training along with development strategy for workforce capabilities and organisational performance.</a:t>
          </a:r>
          <a:endParaRPr lang="en-US" sz="2400" dirty="0">
            <a:latin typeface="Times New Roman" panose="02020503050405090304" pitchFamily="18" charset="0"/>
            <a:cs typeface="Times New Roman" panose="02020503050405090304" pitchFamily="18" charset="0"/>
          </a:endParaRPr>
        </a:p>
      </dgm:t>
    </dgm:pt>
    <dgm:pt modelId="{6BCF4981-31D9-45DA-9E8D-A1AEAC38BCF6}" cxnId="{E879B24D-6330-4039-A082-C811387F1889}" type="parTrans">
      <dgm:prSet/>
      <dgm:spPr/>
      <dgm:t>
        <a:bodyPr/>
        <a:lstStyle/>
        <a:p>
          <a:endParaRPr lang="en-US" sz="2000">
            <a:latin typeface="Times New Roman" panose="02020503050405090304" pitchFamily="18" charset="0"/>
            <a:cs typeface="Times New Roman" panose="02020503050405090304" pitchFamily="18" charset="0"/>
          </a:endParaRPr>
        </a:p>
      </dgm:t>
    </dgm:pt>
    <dgm:pt modelId="{81915539-FBB9-4A37-9360-50500A6CF851}" cxnId="{E879B24D-6330-4039-A082-C811387F1889}" type="sibTrans">
      <dgm:prSet/>
      <dgm:spPr/>
      <dgm:t>
        <a:bodyPr/>
        <a:lstStyle/>
        <a:p>
          <a:endParaRPr lang="en-US" sz="2000">
            <a:latin typeface="Times New Roman" panose="02020503050405090304" pitchFamily="18" charset="0"/>
            <a:cs typeface="Times New Roman" panose="02020503050405090304" pitchFamily="18" charset="0"/>
          </a:endParaRPr>
        </a:p>
      </dgm:t>
    </dgm:pt>
    <dgm:pt modelId="{CEF29386-728E-4D4E-8414-3AAEE15CC1F9}">
      <dgm:prSet custT="1"/>
      <dgm:spPr/>
      <dgm:t>
        <a:bodyPr/>
        <a:lstStyle/>
        <a:p>
          <a:r>
            <a:rPr lang="en-GB" sz="2400" b="0" i="0">
              <a:latin typeface="Times New Roman" panose="02020503050405090304" pitchFamily="18" charset="0"/>
              <a:cs typeface="Times New Roman" panose="02020503050405090304" pitchFamily="18" charset="0"/>
            </a:rPr>
            <a:t>Digital technologies as well as AI are helpful for fertile ground for innovations in learning (Zou et al., 2025). </a:t>
          </a:r>
          <a:endParaRPr lang="en-US" sz="2400">
            <a:latin typeface="Times New Roman" panose="02020503050405090304" pitchFamily="18" charset="0"/>
            <a:cs typeface="Times New Roman" panose="02020503050405090304" pitchFamily="18" charset="0"/>
          </a:endParaRPr>
        </a:p>
      </dgm:t>
    </dgm:pt>
    <dgm:pt modelId="{034C5ECF-4AF5-4164-AE3F-C4987BF48857}" cxnId="{DF51B93B-4EC6-4200-8963-5D891FC06FA4}" type="parTrans">
      <dgm:prSet/>
      <dgm:spPr/>
      <dgm:t>
        <a:bodyPr/>
        <a:lstStyle/>
        <a:p>
          <a:endParaRPr lang="en-US" sz="2000">
            <a:latin typeface="Times New Roman" panose="02020503050405090304" pitchFamily="18" charset="0"/>
            <a:cs typeface="Times New Roman" panose="02020503050405090304" pitchFamily="18" charset="0"/>
          </a:endParaRPr>
        </a:p>
      </dgm:t>
    </dgm:pt>
    <dgm:pt modelId="{AECFE998-5303-48A6-B633-857DF8338A68}" cxnId="{DF51B93B-4EC6-4200-8963-5D891FC06FA4}" type="sibTrans">
      <dgm:prSet/>
      <dgm:spPr/>
      <dgm:t>
        <a:bodyPr/>
        <a:lstStyle/>
        <a:p>
          <a:endParaRPr lang="en-US" sz="2000">
            <a:latin typeface="Times New Roman" panose="02020503050405090304" pitchFamily="18" charset="0"/>
            <a:cs typeface="Times New Roman" panose="02020503050405090304" pitchFamily="18" charset="0"/>
          </a:endParaRPr>
        </a:p>
      </dgm:t>
    </dgm:pt>
    <dgm:pt modelId="{21E6EA30-1DB3-4502-B5AD-9D99600FB3F9}">
      <dgm:prSet custT="1"/>
      <dgm:spPr/>
      <dgm:t>
        <a:bodyPr/>
        <a:lstStyle/>
        <a:p>
          <a:r>
            <a:rPr lang="en-GB" sz="2400" b="0" i="0">
              <a:latin typeface="Times New Roman" panose="02020503050405090304" pitchFamily="18" charset="0"/>
              <a:cs typeface="Times New Roman" panose="02020503050405090304" pitchFamily="18" charset="0"/>
            </a:rPr>
            <a:t>It will be helpful to overcome digital skill shortages, resistance from the workforce along with ethical issues.</a:t>
          </a:r>
          <a:endParaRPr lang="en-US" sz="2400">
            <a:latin typeface="Times New Roman" panose="02020503050405090304" pitchFamily="18" charset="0"/>
            <a:cs typeface="Times New Roman" panose="02020503050405090304" pitchFamily="18" charset="0"/>
          </a:endParaRPr>
        </a:p>
      </dgm:t>
    </dgm:pt>
    <dgm:pt modelId="{D9FCA3DB-6632-4713-843F-BA7224A7715E}" cxnId="{CEDE656D-B663-4F68-8554-C977A1370610}" type="parTrans">
      <dgm:prSet/>
      <dgm:spPr/>
      <dgm:t>
        <a:bodyPr/>
        <a:lstStyle/>
        <a:p>
          <a:endParaRPr lang="en-US" sz="2000">
            <a:latin typeface="Times New Roman" panose="02020503050405090304" pitchFamily="18" charset="0"/>
            <a:cs typeface="Times New Roman" panose="02020503050405090304" pitchFamily="18" charset="0"/>
          </a:endParaRPr>
        </a:p>
      </dgm:t>
    </dgm:pt>
    <dgm:pt modelId="{A89F3D9E-BC96-43FE-A923-1EF611D346D7}" cxnId="{CEDE656D-B663-4F68-8554-C977A1370610}" type="sibTrans">
      <dgm:prSet/>
      <dgm:spPr/>
      <dgm:t>
        <a:bodyPr/>
        <a:lstStyle/>
        <a:p>
          <a:endParaRPr lang="en-US" sz="2000">
            <a:latin typeface="Times New Roman" panose="02020503050405090304" pitchFamily="18" charset="0"/>
            <a:cs typeface="Times New Roman" panose="02020503050405090304" pitchFamily="18" charset="0"/>
          </a:endParaRPr>
        </a:p>
      </dgm:t>
    </dgm:pt>
    <dgm:pt modelId="{C7C2E61F-6A3B-4A60-972D-0B5E7157907F}" type="pres">
      <dgm:prSet presAssocID="{6DBB00C3-D672-40DF-9091-68F6A11B4DC4}" presName="linear" presStyleCnt="0">
        <dgm:presLayoutVars>
          <dgm:animLvl val="lvl"/>
          <dgm:resizeHandles val="exact"/>
        </dgm:presLayoutVars>
      </dgm:prSet>
      <dgm:spPr/>
    </dgm:pt>
    <dgm:pt modelId="{2B963A71-A699-4D26-B9D7-C90F667654A9}" type="pres">
      <dgm:prSet presAssocID="{4819F7B6-C9CF-43E3-8A2C-6EDD6A3DB826}" presName="parentText" presStyleLbl="node1" presStyleIdx="0" presStyleCnt="3">
        <dgm:presLayoutVars>
          <dgm:chMax val="0"/>
          <dgm:bulletEnabled val="1"/>
        </dgm:presLayoutVars>
      </dgm:prSet>
      <dgm:spPr/>
    </dgm:pt>
    <dgm:pt modelId="{FC617ED7-A76D-430D-AB15-CA9C233384C8}" type="pres">
      <dgm:prSet presAssocID="{81915539-FBB9-4A37-9360-50500A6CF851}" presName="spacer" presStyleCnt="0"/>
      <dgm:spPr/>
    </dgm:pt>
    <dgm:pt modelId="{60167E29-C475-4CA3-AE10-B637E316FEF0}" type="pres">
      <dgm:prSet presAssocID="{CEF29386-728E-4D4E-8414-3AAEE15CC1F9}" presName="parentText" presStyleLbl="node1" presStyleIdx="1" presStyleCnt="3">
        <dgm:presLayoutVars>
          <dgm:chMax val="0"/>
          <dgm:bulletEnabled val="1"/>
        </dgm:presLayoutVars>
      </dgm:prSet>
      <dgm:spPr/>
    </dgm:pt>
    <dgm:pt modelId="{C368093C-F710-48F5-9E55-1CFDB3F98157}" type="pres">
      <dgm:prSet presAssocID="{AECFE998-5303-48A6-B633-857DF8338A68}" presName="spacer" presStyleCnt="0"/>
      <dgm:spPr/>
    </dgm:pt>
    <dgm:pt modelId="{7527EA8F-9685-4A9D-AC08-8EB0B6A125BA}" type="pres">
      <dgm:prSet presAssocID="{21E6EA30-1DB3-4502-B5AD-9D99600FB3F9}" presName="parentText" presStyleLbl="node1" presStyleIdx="2" presStyleCnt="3">
        <dgm:presLayoutVars>
          <dgm:chMax val="0"/>
          <dgm:bulletEnabled val="1"/>
        </dgm:presLayoutVars>
      </dgm:prSet>
      <dgm:spPr/>
    </dgm:pt>
  </dgm:ptLst>
  <dgm:cxnLst>
    <dgm:cxn modelId="{DF51B93B-4EC6-4200-8963-5D891FC06FA4}" srcId="{6DBB00C3-D672-40DF-9091-68F6A11B4DC4}" destId="{CEF29386-728E-4D4E-8414-3AAEE15CC1F9}" srcOrd="1" destOrd="0" parTransId="{034C5ECF-4AF5-4164-AE3F-C4987BF48857}" sibTransId="{AECFE998-5303-48A6-B633-857DF8338A68}"/>
    <dgm:cxn modelId="{C7608B69-F78C-4C3C-B703-6746AE940622}" type="presOf" srcId="{4819F7B6-C9CF-43E3-8A2C-6EDD6A3DB826}" destId="{2B963A71-A699-4D26-B9D7-C90F667654A9}" srcOrd="0" destOrd="0" presId="urn:microsoft.com/office/officeart/2005/8/layout/vList2"/>
    <dgm:cxn modelId="{CEDE656D-B663-4F68-8554-C977A1370610}" srcId="{6DBB00C3-D672-40DF-9091-68F6A11B4DC4}" destId="{21E6EA30-1DB3-4502-B5AD-9D99600FB3F9}" srcOrd="2" destOrd="0" parTransId="{D9FCA3DB-6632-4713-843F-BA7224A7715E}" sibTransId="{A89F3D9E-BC96-43FE-A923-1EF611D346D7}"/>
    <dgm:cxn modelId="{E879B24D-6330-4039-A082-C811387F1889}" srcId="{6DBB00C3-D672-40DF-9091-68F6A11B4DC4}" destId="{4819F7B6-C9CF-43E3-8A2C-6EDD6A3DB826}" srcOrd="0" destOrd="0" parTransId="{6BCF4981-31D9-45DA-9E8D-A1AEAC38BCF6}" sibTransId="{81915539-FBB9-4A37-9360-50500A6CF851}"/>
    <dgm:cxn modelId="{E3E5C751-7FEE-4205-812C-8FD94FC783C2}" type="presOf" srcId="{CEF29386-728E-4D4E-8414-3AAEE15CC1F9}" destId="{60167E29-C475-4CA3-AE10-B637E316FEF0}" srcOrd="0" destOrd="0" presId="urn:microsoft.com/office/officeart/2005/8/layout/vList2"/>
    <dgm:cxn modelId="{CDC58C7E-C928-4EB4-A206-DB004BBAD822}" type="presOf" srcId="{6DBB00C3-D672-40DF-9091-68F6A11B4DC4}" destId="{C7C2E61F-6A3B-4A60-972D-0B5E7157907F}" srcOrd="0" destOrd="0" presId="urn:microsoft.com/office/officeart/2005/8/layout/vList2"/>
    <dgm:cxn modelId="{CA065B92-15DA-448A-BD88-A1699CC041CD}" type="presOf" srcId="{21E6EA30-1DB3-4502-B5AD-9D99600FB3F9}" destId="{7527EA8F-9685-4A9D-AC08-8EB0B6A125BA}" srcOrd="0" destOrd="0" presId="urn:microsoft.com/office/officeart/2005/8/layout/vList2"/>
    <dgm:cxn modelId="{DE844033-5018-4DD0-B612-EA4AA51E03A0}" type="presParOf" srcId="{C7C2E61F-6A3B-4A60-972D-0B5E7157907F}" destId="{2B963A71-A699-4D26-B9D7-C90F667654A9}" srcOrd="0" destOrd="0" presId="urn:microsoft.com/office/officeart/2005/8/layout/vList2"/>
    <dgm:cxn modelId="{2449C5CA-365B-418C-A132-8F2DA0D91329}" type="presParOf" srcId="{C7C2E61F-6A3B-4A60-972D-0B5E7157907F}" destId="{FC617ED7-A76D-430D-AB15-CA9C233384C8}" srcOrd="1" destOrd="0" presId="urn:microsoft.com/office/officeart/2005/8/layout/vList2"/>
    <dgm:cxn modelId="{F2EE55B3-3EAD-405C-9917-DC4E1C332266}" type="presParOf" srcId="{C7C2E61F-6A3B-4A60-972D-0B5E7157907F}" destId="{60167E29-C475-4CA3-AE10-B637E316FEF0}" srcOrd="2" destOrd="0" presId="urn:microsoft.com/office/officeart/2005/8/layout/vList2"/>
    <dgm:cxn modelId="{670DE7FF-017A-4C56-85EC-6B2F53B4662E}" type="presParOf" srcId="{C7C2E61F-6A3B-4A60-972D-0B5E7157907F}" destId="{C368093C-F710-48F5-9E55-1CFDB3F98157}" srcOrd="3" destOrd="0" presId="urn:microsoft.com/office/officeart/2005/8/layout/vList2"/>
    <dgm:cxn modelId="{F385255B-0230-4141-A0EE-4DBDACFBAC47}" type="presParOf" srcId="{C7C2E61F-6A3B-4A60-972D-0B5E7157907F}" destId="{7527EA8F-9685-4A9D-AC08-8EB0B6A125B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3DA08C-2761-486A-A1B6-8EE182FAFBA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0201DF4-910E-4647-B650-B3380CFA1438}">
      <dgm:prSet/>
      <dgm:spPr/>
      <dgm:t>
        <a:bodyPr/>
        <a:lstStyle/>
        <a:p>
          <a:pPr>
            <a:lnSpc>
              <a:spcPct val="100000"/>
            </a:lnSpc>
          </a:pPr>
          <a:r>
            <a:rPr lang="en-GB">
              <a:latin typeface="Times New Roman" panose="02020503050405090304" pitchFamily="18" charset="0"/>
              <a:cs typeface="Times New Roman" panose="02020503050405090304" pitchFamily="18" charset="0"/>
            </a:rPr>
            <a:t>Leadership that promotes learning of its employees will affect the success of its efforts. </a:t>
          </a:r>
          <a:endParaRPr lang="en-US">
            <a:latin typeface="Times New Roman" panose="02020503050405090304" pitchFamily="18" charset="0"/>
            <a:cs typeface="Times New Roman" panose="02020503050405090304" pitchFamily="18" charset="0"/>
          </a:endParaRPr>
        </a:p>
      </dgm:t>
    </dgm:pt>
    <dgm:pt modelId="{904C298B-FEA3-4431-8E27-B3735BE6577A}" cxnId="{1922C1D0-05A2-4754-BDD0-10BE5433A39E}" type="parTrans">
      <dgm:prSet/>
      <dgm:spPr/>
      <dgm:t>
        <a:bodyPr/>
        <a:lstStyle/>
        <a:p>
          <a:endParaRPr lang="en-US"/>
        </a:p>
      </dgm:t>
    </dgm:pt>
    <dgm:pt modelId="{739CBB05-0D43-4456-8D86-A2681D79241D}" cxnId="{1922C1D0-05A2-4754-BDD0-10BE5433A39E}" type="sibTrans">
      <dgm:prSet/>
      <dgm:spPr/>
      <dgm:t>
        <a:bodyPr/>
        <a:lstStyle/>
        <a:p>
          <a:endParaRPr lang="en-US"/>
        </a:p>
      </dgm:t>
    </dgm:pt>
    <dgm:pt modelId="{1BB05CA2-AF0B-4CC5-8868-A094350030B3}">
      <dgm:prSet/>
      <dgm:spPr/>
      <dgm:t>
        <a:bodyPr/>
        <a:lstStyle/>
        <a:p>
          <a:pPr>
            <a:lnSpc>
              <a:spcPct val="100000"/>
            </a:lnSpc>
          </a:pPr>
          <a:r>
            <a:rPr lang="en-GB">
              <a:latin typeface="Times New Roman" panose="02020503050405090304" pitchFamily="18" charset="0"/>
              <a:cs typeface="Times New Roman" panose="02020503050405090304" pitchFamily="18" charset="0"/>
            </a:rPr>
            <a:t>Leadership focused on meeting business objectives might neglect the mentoring of their employees despite the existence of learning opportunities. </a:t>
          </a:r>
          <a:endParaRPr lang="en-US">
            <a:latin typeface="Times New Roman" panose="02020503050405090304" pitchFamily="18" charset="0"/>
            <a:cs typeface="Times New Roman" panose="02020503050405090304" pitchFamily="18" charset="0"/>
          </a:endParaRPr>
        </a:p>
      </dgm:t>
    </dgm:pt>
    <dgm:pt modelId="{34A8DB67-6189-4B79-B382-E99FD9F396E5}" cxnId="{56A275F6-1078-49E0-AB79-DBCBF2796BB7}" type="parTrans">
      <dgm:prSet/>
      <dgm:spPr/>
      <dgm:t>
        <a:bodyPr/>
        <a:lstStyle/>
        <a:p>
          <a:endParaRPr lang="en-US"/>
        </a:p>
      </dgm:t>
    </dgm:pt>
    <dgm:pt modelId="{AF81C104-B2D0-4B00-BB5A-141D369ADCDA}" cxnId="{56A275F6-1078-49E0-AB79-DBCBF2796BB7}" type="sibTrans">
      <dgm:prSet/>
      <dgm:spPr/>
      <dgm:t>
        <a:bodyPr/>
        <a:lstStyle/>
        <a:p>
          <a:endParaRPr lang="en-US"/>
        </a:p>
      </dgm:t>
    </dgm:pt>
    <dgm:pt modelId="{9923FFB3-41AA-4E3E-A7C7-3A17CF9BC962}">
      <dgm:prSet/>
      <dgm:spPr/>
      <dgm:t>
        <a:bodyPr/>
        <a:lstStyle/>
        <a:p>
          <a:pPr>
            <a:lnSpc>
              <a:spcPct val="100000"/>
            </a:lnSpc>
          </a:pPr>
          <a:r>
            <a:rPr lang="en-GB">
              <a:latin typeface="Times New Roman" panose="02020503050405090304" pitchFamily="18" charset="0"/>
              <a:cs typeface="Times New Roman" panose="02020503050405090304" pitchFamily="18" charset="0"/>
            </a:rPr>
            <a:t>Companies whose leadership is engaged have up to 21% greater profit margins (Parmenas, 2022)</a:t>
          </a:r>
          <a:endParaRPr lang="en-US">
            <a:latin typeface="Times New Roman" panose="02020503050405090304" pitchFamily="18" charset="0"/>
            <a:cs typeface="Times New Roman" panose="02020503050405090304" pitchFamily="18" charset="0"/>
          </a:endParaRPr>
        </a:p>
      </dgm:t>
    </dgm:pt>
    <dgm:pt modelId="{12D1AB6C-4045-4F98-A734-83CE574BE18F}" cxnId="{6F55C1A0-D33C-4BC1-9452-6E474691688A}" type="parTrans">
      <dgm:prSet/>
      <dgm:spPr/>
      <dgm:t>
        <a:bodyPr/>
        <a:lstStyle/>
        <a:p>
          <a:endParaRPr lang="en-US"/>
        </a:p>
      </dgm:t>
    </dgm:pt>
    <dgm:pt modelId="{BCC7444E-C297-4F13-9F34-B99694785D21}" cxnId="{6F55C1A0-D33C-4BC1-9452-6E474691688A}" type="sibTrans">
      <dgm:prSet/>
      <dgm:spPr/>
      <dgm:t>
        <a:bodyPr/>
        <a:lstStyle/>
        <a:p>
          <a:endParaRPr lang="en-US"/>
        </a:p>
      </dgm:t>
    </dgm:pt>
    <dgm:pt modelId="{2C58FC1D-A686-4ED8-AA2C-49A03F4AB40F}">
      <dgm:prSet/>
      <dgm:spPr/>
      <dgm:t>
        <a:bodyPr/>
        <a:lstStyle/>
        <a:p>
          <a:pPr>
            <a:lnSpc>
              <a:spcPct val="100000"/>
            </a:lnSpc>
          </a:pPr>
          <a:r>
            <a:rPr lang="en-GB">
              <a:latin typeface="Times New Roman" panose="02020503050405090304" pitchFamily="18" charset="0"/>
              <a:cs typeface="Times New Roman" panose="02020503050405090304" pitchFamily="18" charset="0"/>
            </a:rPr>
            <a:t>If learning isn’t being supported by leaders, it means that learning is not important for the employee.</a:t>
          </a:r>
          <a:endParaRPr lang="en-US">
            <a:latin typeface="Times New Roman" panose="02020503050405090304" pitchFamily="18" charset="0"/>
            <a:cs typeface="Times New Roman" panose="02020503050405090304" pitchFamily="18" charset="0"/>
          </a:endParaRPr>
        </a:p>
      </dgm:t>
    </dgm:pt>
    <dgm:pt modelId="{122E4C44-23E1-4037-B53A-047D5445FC7A}" cxnId="{3E909DA7-F521-48A8-9AA1-E732DE4044CF}" type="parTrans">
      <dgm:prSet/>
      <dgm:spPr/>
      <dgm:t>
        <a:bodyPr/>
        <a:lstStyle/>
        <a:p>
          <a:endParaRPr lang="en-US"/>
        </a:p>
      </dgm:t>
    </dgm:pt>
    <dgm:pt modelId="{CFFE7500-1167-4D4E-A8F2-716D3084EC48}" cxnId="{3E909DA7-F521-48A8-9AA1-E732DE4044CF}" type="sibTrans">
      <dgm:prSet/>
      <dgm:spPr/>
      <dgm:t>
        <a:bodyPr/>
        <a:lstStyle/>
        <a:p>
          <a:endParaRPr lang="en-US"/>
        </a:p>
      </dgm:t>
    </dgm:pt>
    <dgm:pt modelId="{4FF26DC7-37DC-48BA-8544-C9BC0EDABC82}" type="pres">
      <dgm:prSet presAssocID="{D53DA08C-2761-486A-A1B6-8EE182FAFBA4}" presName="root" presStyleCnt="0">
        <dgm:presLayoutVars>
          <dgm:dir/>
          <dgm:resizeHandles val="exact"/>
        </dgm:presLayoutVars>
      </dgm:prSet>
      <dgm:spPr/>
    </dgm:pt>
    <dgm:pt modelId="{C0760BFD-6474-4EE0-94D5-3A7EA03FB9C4}" type="pres">
      <dgm:prSet presAssocID="{F0201DF4-910E-4647-B650-B3380CFA1438}" presName="compNode" presStyleCnt="0"/>
      <dgm:spPr/>
    </dgm:pt>
    <dgm:pt modelId="{3A39384C-B460-4811-B81A-CE512B784E65}" type="pres">
      <dgm:prSet presAssocID="{F0201DF4-910E-4647-B650-B3380CFA1438}" presName="bgRect" presStyleLbl="bgShp" presStyleIdx="0" presStyleCnt="4"/>
      <dgm:spPr/>
    </dgm:pt>
    <dgm:pt modelId="{0D83E87E-ED72-4649-B44E-B7FF29A5326A}" type="pres">
      <dgm:prSet presAssocID="{F0201DF4-910E-4647-B650-B3380CFA143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2ACCC48A-84DB-4F1D-B536-D8EF3A1F7DF9}" type="pres">
      <dgm:prSet presAssocID="{F0201DF4-910E-4647-B650-B3380CFA1438}" presName="spaceRect" presStyleCnt="0"/>
      <dgm:spPr/>
    </dgm:pt>
    <dgm:pt modelId="{BE1C4A7D-D3D5-4AE1-9EC3-5427CB701CF6}" type="pres">
      <dgm:prSet presAssocID="{F0201DF4-910E-4647-B650-B3380CFA1438}" presName="parTx" presStyleLbl="revTx" presStyleIdx="0" presStyleCnt="4">
        <dgm:presLayoutVars>
          <dgm:chMax val="0"/>
          <dgm:chPref val="0"/>
        </dgm:presLayoutVars>
      </dgm:prSet>
      <dgm:spPr/>
    </dgm:pt>
    <dgm:pt modelId="{F429C395-8E8B-4F34-AA66-902D8D838DA3}" type="pres">
      <dgm:prSet presAssocID="{739CBB05-0D43-4456-8D86-A2681D79241D}" presName="sibTrans" presStyleCnt="0"/>
      <dgm:spPr/>
    </dgm:pt>
    <dgm:pt modelId="{4A631B1F-190A-419D-AD9E-4F08AB8B59E4}" type="pres">
      <dgm:prSet presAssocID="{1BB05CA2-AF0B-4CC5-8868-A094350030B3}" presName="compNode" presStyleCnt="0"/>
      <dgm:spPr/>
    </dgm:pt>
    <dgm:pt modelId="{CFEF184A-7264-4179-8F4D-7AE078D270DB}" type="pres">
      <dgm:prSet presAssocID="{1BB05CA2-AF0B-4CC5-8868-A094350030B3}" presName="bgRect" presStyleLbl="bgShp" presStyleIdx="1" presStyleCnt="4"/>
      <dgm:spPr/>
    </dgm:pt>
    <dgm:pt modelId="{04FD2E20-996A-4784-ABBA-9729FC032B57}" type="pres">
      <dgm:prSet presAssocID="{1BB05CA2-AF0B-4CC5-8868-A094350030B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CAD9D3BF-A88F-4C2D-B826-1510D760FE40}" type="pres">
      <dgm:prSet presAssocID="{1BB05CA2-AF0B-4CC5-8868-A094350030B3}" presName="spaceRect" presStyleCnt="0"/>
      <dgm:spPr/>
    </dgm:pt>
    <dgm:pt modelId="{E528A5FF-324B-469C-83AE-227AB98A4649}" type="pres">
      <dgm:prSet presAssocID="{1BB05CA2-AF0B-4CC5-8868-A094350030B3}" presName="parTx" presStyleLbl="revTx" presStyleIdx="1" presStyleCnt="4">
        <dgm:presLayoutVars>
          <dgm:chMax val="0"/>
          <dgm:chPref val="0"/>
        </dgm:presLayoutVars>
      </dgm:prSet>
      <dgm:spPr/>
    </dgm:pt>
    <dgm:pt modelId="{FC49A197-ED3C-44C6-94ED-5E1306206380}" type="pres">
      <dgm:prSet presAssocID="{AF81C104-B2D0-4B00-BB5A-141D369ADCDA}" presName="sibTrans" presStyleCnt="0"/>
      <dgm:spPr/>
    </dgm:pt>
    <dgm:pt modelId="{D3F5212F-DC15-45FD-B4FC-864BC38D2C9C}" type="pres">
      <dgm:prSet presAssocID="{9923FFB3-41AA-4E3E-A7C7-3A17CF9BC962}" presName="compNode" presStyleCnt="0"/>
      <dgm:spPr/>
    </dgm:pt>
    <dgm:pt modelId="{F21102F5-3351-4E54-B0C9-3ECEBAFBD67E}" type="pres">
      <dgm:prSet presAssocID="{9923FFB3-41AA-4E3E-A7C7-3A17CF9BC962}" presName="bgRect" presStyleLbl="bgShp" presStyleIdx="2" presStyleCnt="4"/>
      <dgm:spPr/>
    </dgm:pt>
    <dgm:pt modelId="{EC19A8CB-F64D-41D2-8D77-6F0C8F2EE86A}" type="pres">
      <dgm:prSet presAssocID="{9923FFB3-41AA-4E3E-A7C7-3A17CF9BC96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36082965-8F46-47A1-A246-959639A4E8F6}" type="pres">
      <dgm:prSet presAssocID="{9923FFB3-41AA-4E3E-A7C7-3A17CF9BC962}" presName="spaceRect" presStyleCnt="0"/>
      <dgm:spPr/>
    </dgm:pt>
    <dgm:pt modelId="{B7112F40-515C-4D9E-9EB1-03C3B87F8A5A}" type="pres">
      <dgm:prSet presAssocID="{9923FFB3-41AA-4E3E-A7C7-3A17CF9BC962}" presName="parTx" presStyleLbl="revTx" presStyleIdx="2" presStyleCnt="4">
        <dgm:presLayoutVars>
          <dgm:chMax val="0"/>
          <dgm:chPref val="0"/>
        </dgm:presLayoutVars>
      </dgm:prSet>
      <dgm:spPr/>
    </dgm:pt>
    <dgm:pt modelId="{AD89E2FF-4547-42E9-A401-D176389ACCB6}" type="pres">
      <dgm:prSet presAssocID="{BCC7444E-C297-4F13-9F34-B99694785D21}" presName="sibTrans" presStyleCnt="0"/>
      <dgm:spPr/>
    </dgm:pt>
    <dgm:pt modelId="{E3D001E3-7B48-4DF1-915D-5377FDAFF22D}" type="pres">
      <dgm:prSet presAssocID="{2C58FC1D-A686-4ED8-AA2C-49A03F4AB40F}" presName="compNode" presStyleCnt="0"/>
      <dgm:spPr/>
    </dgm:pt>
    <dgm:pt modelId="{A45D5DC8-6BD4-45A4-AF62-239361852A26}" type="pres">
      <dgm:prSet presAssocID="{2C58FC1D-A686-4ED8-AA2C-49A03F4AB40F}" presName="bgRect" presStyleLbl="bgShp" presStyleIdx="3" presStyleCnt="4"/>
      <dgm:spPr/>
    </dgm:pt>
    <dgm:pt modelId="{EA37C9D3-B5B2-4BFE-8296-029139B363B6}" type="pres">
      <dgm:prSet presAssocID="{2C58FC1D-A686-4ED8-AA2C-49A03F4AB40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pt>
    <dgm:pt modelId="{B8C276EE-3420-4171-99FA-05C815069C82}" type="pres">
      <dgm:prSet presAssocID="{2C58FC1D-A686-4ED8-AA2C-49A03F4AB40F}" presName="spaceRect" presStyleCnt="0"/>
      <dgm:spPr/>
    </dgm:pt>
    <dgm:pt modelId="{6238ED97-4B84-4D23-A116-A172C8E50924}" type="pres">
      <dgm:prSet presAssocID="{2C58FC1D-A686-4ED8-AA2C-49A03F4AB40F}" presName="parTx" presStyleLbl="revTx" presStyleIdx="3" presStyleCnt="4">
        <dgm:presLayoutVars>
          <dgm:chMax val="0"/>
          <dgm:chPref val="0"/>
        </dgm:presLayoutVars>
      </dgm:prSet>
      <dgm:spPr/>
    </dgm:pt>
  </dgm:ptLst>
  <dgm:cxnLst>
    <dgm:cxn modelId="{1B101701-F9A5-40A1-BABA-16C5A8093665}" type="presOf" srcId="{9923FFB3-41AA-4E3E-A7C7-3A17CF9BC962}" destId="{B7112F40-515C-4D9E-9EB1-03C3B87F8A5A}" srcOrd="0" destOrd="0" presId="urn:microsoft.com/office/officeart/2018/2/layout/IconVerticalSolidList"/>
    <dgm:cxn modelId="{7DBE9B55-1434-46AF-BD47-805FD8771D2A}" type="presOf" srcId="{F0201DF4-910E-4647-B650-B3380CFA1438}" destId="{BE1C4A7D-D3D5-4AE1-9EC3-5427CB701CF6}" srcOrd="0" destOrd="0" presId="urn:microsoft.com/office/officeart/2018/2/layout/IconVerticalSolidList"/>
    <dgm:cxn modelId="{B9F9838B-8258-4849-A584-2D121D86767D}" type="presOf" srcId="{2C58FC1D-A686-4ED8-AA2C-49A03F4AB40F}" destId="{6238ED97-4B84-4D23-A116-A172C8E50924}" srcOrd="0" destOrd="0" presId="urn:microsoft.com/office/officeart/2018/2/layout/IconVerticalSolidList"/>
    <dgm:cxn modelId="{6F55C1A0-D33C-4BC1-9452-6E474691688A}" srcId="{D53DA08C-2761-486A-A1B6-8EE182FAFBA4}" destId="{9923FFB3-41AA-4E3E-A7C7-3A17CF9BC962}" srcOrd="2" destOrd="0" parTransId="{12D1AB6C-4045-4F98-A734-83CE574BE18F}" sibTransId="{BCC7444E-C297-4F13-9F34-B99694785D21}"/>
    <dgm:cxn modelId="{94EA54A3-479F-4338-9B08-3BCBED54E879}" type="presOf" srcId="{1BB05CA2-AF0B-4CC5-8868-A094350030B3}" destId="{E528A5FF-324B-469C-83AE-227AB98A4649}" srcOrd="0" destOrd="0" presId="urn:microsoft.com/office/officeart/2018/2/layout/IconVerticalSolidList"/>
    <dgm:cxn modelId="{3E909DA7-F521-48A8-9AA1-E732DE4044CF}" srcId="{D53DA08C-2761-486A-A1B6-8EE182FAFBA4}" destId="{2C58FC1D-A686-4ED8-AA2C-49A03F4AB40F}" srcOrd="3" destOrd="0" parTransId="{122E4C44-23E1-4037-B53A-047D5445FC7A}" sibTransId="{CFFE7500-1167-4D4E-A8F2-716D3084EC48}"/>
    <dgm:cxn modelId="{FACF3DCB-7BB3-471F-A19C-D7D2333DA969}" type="presOf" srcId="{D53DA08C-2761-486A-A1B6-8EE182FAFBA4}" destId="{4FF26DC7-37DC-48BA-8544-C9BC0EDABC82}" srcOrd="0" destOrd="0" presId="urn:microsoft.com/office/officeart/2018/2/layout/IconVerticalSolidList"/>
    <dgm:cxn modelId="{1922C1D0-05A2-4754-BDD0-10BE5433A39E}" srcId="{D53DA08C-2761-486A-A1B6-8EE182FAFBA4}" destId="{F0201DF4-910E-4647-B650-B3380CFA1438}" srcOrd="0" destOrd="0" parTransId="{904C298B-FEA3-4431-8E27-B3735BE6577A}" sibTransId="{739CBB05-0D43-4456-8D86-A2681D79241D}"/>
    <dgm:cxn modelId="{56A275F6-1078-49E0-AB79-DBCBF2796BB7}" srcId="{D53DA08C-2761-486A-A1B6-8EE182FAFBA4}" destId="{1BB05CA2-AF0B-4CC5-8868-A094350030B3}" srcOrd="1" destOrd="0" parTransId="{34A8DB67-6189-4B79-B382-E99FD9F396E5}" sibTransId="{AF81C104-B2D0-4B00-BB5A-141D369ADCDA}"/>
    <dgm:cxn modelId="{29F62186-7238-48B4-B1FE-9C943BC27178}" type="presParOf" srcId="{4FF26DC7-37DC-48BA-8544-C9BC0EDABC82}" destId="{C0760BFD-6474-4EE0-94D5-3A7EA03FB9C4}" srcOrd="0" destOrd="0" presId="urn:microsoft.com/office/officeart/2018/2/layout/IconVerticalSolidList"/>
    <dgm:cxn modelId="{DBC26D12-A832-4DD7-89CB-4E049F2A3E02}" type="presParOf" srcId="{C0760BFD-6474-4EE0-94D5-3A7EA03FB9C4}" destId="{3A39384C-B460-4811-B81A-CE512B784E65}" srcOrd="0" destOrd="0" presId="urn:microsoft.com/office/officeart/2018/2/layout/IconVerticalSolidList"/>
    <dgm:cxn modelId="{E43978FA-FCFD-4F14-97DD-62B38320F1F1}" type="presParOf" srcId="{C0760BFD-6474-4EE0-94D5-3A7EA03FB9C4}" destId="{0D83E87E-ED72-4649-B44E-B7FF29A5326A}" srcOrd="1" destOrd="0" presId="urn:microsoft.com/office/officeart/2018/2/layout/IconVerticalSolidList"/>
    <dgm:cxn modelId="{B96A501D-F5DB-452A-8E42-C189CC4DC385}" type="presParOf" srcId="{C0760BFD-6474-4EE0-94D5-3A7EA03FB9C4}" destId="{2ACCC48A-84DB-4F1D-B536-D8EF3A1F7DF9}" srcOrd="2" destOrd="0" presId="urn:microsoft.com/office/officeart/2018/2/layout/IconVerticalSolidList"/>
    <dgm:cxn modelId="{444879CD-DF3F-4FB1-B5FF-0520FD52DC0D}" type="presParOf" srcId="{C0760BFD-6474-4EE0-94D5-3A7EA03FB9C4}" destId="{BE1C4A7D-D3D5-4AE1-9EC3-5427CB701CF6}" srcOrd="3" destOrd="0" presId="urn:microsoft.com/office/officeart/2018/2/layout/IconVerticalSolidList"/>
    <dgm:cxn modelId="{1FAE2F65-AEBE-4489-918A-AF6F71FD2473}" type="presParOf" srcId="{4FF26DC7-37DC-48BA-8544-C9BC0EDABC82}" destId="{F429C395-8E8B-4F34-AA66-902D8D838DA3}" srcOrd="1" destOrd="0" presId="urn:microsoft.com/office/officeart/2018/2/layout/IconVerticalSolidList"/>
    <dgm:cxn modelId="{1E642679-24F4-4132-8B49-347CEBFE4C14}" type="presParOf" srcId="{4FF26DC7-37DC-48BA-8544-C9BC0EDABC82}" destId="{4A631B1F-190A-419D-AD9E-4F08AB8B59E4}" srcOrd="2" destOrd="0" presId="urn:microsoft.com/office/officeart/2018/2/layout/IconVerticalSolidList"/>
    <dgm:cxn modelId="{F7C8555E-CEF1-429B-BA27-9C726A78712E}" type="presParOf" srcId="{4A631B1F-190A-419D-AD9E-4F08AB8B59E4}" destId="{CFEF184A-7264-4179-8F4D-7AE078D270DB}" srcOrd="0" destOrd="0" presId="urn:microsoft.com/office/officeart/2018/2/layout/IconVerticalSolidList"/>
    <dgm:cxn modelId="{D4EAD76E-FB27-47D7-9B1E-00DEEE0999D0}" type="presParOf" srcId="{4A631B1F-190A-419D-AD9E-4F08AB8B59E4}" destId="{04FD2E20-996A-4784-ABBA-9729FC032B57}" srcOrd="1" destOrd="0" presId="urn:microsoft.com/office/officeart/2018/2/layout/IconVerticalSolidList"/>
    <dgm:cxn modelId="{55768037-2CF8-428A-81F9-6EC59E1D93F8}" type="presParOf" srcId="{4A631B1F-190A-419D-AD9E-4F08AB8B59E4}" destId="{CAD9D3BF-A88F-4C2D-B826-1510D760FE40}" srcOrd="2" destOrd="0" presId="urn:microsoft.com/office/officeart/2018/2/layout/IconVerticalSolidList"/>
    <dgm:cxn modelId="{D157AC75-AC33-4A20-9632-401EC41DD3D6}" type="presParOf" srcId="{4A631B1F-190A-419D-AD9E-4F08AB8B59E4}" destId="{E528A5FF-324B-469C-83AE-227AB98A4649}" srcOrd="3" destOrd="0" presId="urn:microsoft.com/office/officeart/2018/2/layout/IconVerticalSolidList"/>
    <dgm:cxn modelId="{C686F503-E740-4A61-A309-015DE60E68F5}" type="presParOf" srcId="{4FF26DC7-37DC-48BA-8544-C9BC0EDABC82}" destId="{FC49A197-ED3C-44C6-94ED-5E1306206380}" srcOrd="3" destOrd="0" presId="urn:microsoft.com/office/officeart/2018/2/layout/IconVerticalSolidList"/>
    <dgm:cxn modelId="{784009A1-A2EF-4B2D-AE56-2F8135C49ED4}" type="presParOf" srcId="{4FF26DC7-37DC-48BA-8544-C9BC0EDABC82}" destId="{D3F5212F-DC15-45FD-B4FC-864BC38D2C9C}" srcOrd="4" destOrd="0" presId="urn:microsoft.com/office/officeart/2018/2/layout/IconVerticalSolidList"/>
    <dgm:cxn modelId="{4536854C-04DC-42AE-A5CF-66CE99BD9823}" type="presParOf" srcId="{D3F5212F-DC15-45FD-B4FC-864BC38D2C9C}" destId="{F21102F5-3351-4E54-B0C9-3ECEBAFBD67E}" srcOrd="0" destOrd="0" presId="urn:microsoft.com/office/officeart/2018/2/layout/IconVerticalSolidList"/>
    <dgm:cxn modelId="{099F3B08-9ACB-41F3-A0DC-406316C8AA21}" type="presParOf" srcId="{D3F5212F-DC15-45FD-B4FC-864BC38D2C9C}" destId="{EC19A8CB-F64D-41D2-8D77-6F0C8F2EE86A}" srcOrd="1" destOrd="0" presId="urn:microsoft.com/office/officeart/2018/2/layout/IconVerticalSolidList"/>
    <dgm:cxn modelId="{03FD45CC-ECCB-4A97-9E45-0FF5C69754F8}" type="presParOf" srcId="{D3F5212F-DC15-45FD-B4FC-864BC38D2C9C}" destId="{36082965-8F46-47A1-A246-959639A4E8F6}" srcOrd="2" destOrd="0" presId="urn:microsoft.com/office/officeart/2018/2/layout/IconVerticalSolidList"/>
    <dgm:cxn modelId="{6CE00E31-CE86-4E22-9238-9A3131269019}" type="presParOf" srcId="{D3F5212F-DC15-45FD-B4FC-864BC38D2C9C}" destId="{B7112F40-515C-4D9E-9EB1-03C3B87F8A5A}" srcOrd="3" destOrd="0" presId="urn:microsoft.com/office/officeart/2018/2/layout/IconVerticalSolidList"/>
    <dgm:cxn modelId="{1464D378-98C9-4AA3-A4AB-F9D50460C129}" type="presParOf" srcId="{4FF26DC7-37DC-48BA-8544-C9BC0EDABC82}" destId="{AD89E2FF-4547-42E9-A401-D176389ACCB6}" srcOrd="5" destOrd="0" presId="urn:microsoft.com/office/officeart/2018/2/layout/IconVerticalSolidList"/>
    <dgm:cxn modelId="{53A57F15-8194-4518-AB04-E73E019916F2}" type="presParOf" srcId="{4FF26DC7-37DC-48BA-8544-C9BC0EDABC82}" destId="{E3D001E3-7B48-4DF1-915D-5377FDAFF22D}" srcOrd="6" destOrd="0" presId="urn:microsoft.com/office/officeart/2018/2/layout/IconVerticalSolidList"/>
    <dgm:cxn modelId="{0C278365-2167-4576-A7E6-31CADB9EB73A}" type="presParOf" srcId="{E3D001E3-7B48-4DF1-915D-5377FDAFF22D}" destId="{A45D5DC8-6BD4-45A4-AF62-239361852A26}" srcOrd="0" destOrd="0" presId="urn:microsoft.com/office/officeart/2018/2/layout/IconVerticalSolidList"/>
    <dgm:cxn modelId="{E1A1C3F8-AC99-41DE-8F65-A16B96E1B0C7}" type="presParOf" srcId="{E3D001E3-7B48-4DF1-915D-5377FDAFF22D}" destId="{EA37C9D3-B5B2-4BFE-8296-029139B363B6}" srcOrd="1" destOrd="0" presId="urn:microsoft.com/office/officeart/2018/2/layout/IconVerticalSolidList"/>
    <dgm:cxn modelId="{61DBAB24-BCD8-46D7-A5E5-1164C83EF568}" type="presParOf" srcId="{E3D001E3-7B48-4DF1-915D-5377FDAFF22D}" destId="{B8C276EE-3420-4171-99FA-05C815069C82}" srcOrd="2" destOrd="0" presId="urn:microsoft.com/office/officeart/2018/2/layout/IconVerticalSolidList"/>
    <dgm:cxn modelId="{B24F36A6-77AA-4E5F-B311-E9A250645777}" type="presParOf" srcId="{E3D001E3-7B48-4DF1-915D-5377FDAFF22D}" destId="{6238ED97-4B84-4D23-A116-A172C8E50924}"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CC74C78-4FBB-4780-B77E-E7809F39542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180F9D5-A07F-456E-B9F9-792C750FD521}">
      <dgm:prSet/>
      <dgm:spPr/>
      <dgm:t>
        <a:bodyPr/>
        <a:lstStyle/>
        <a:p>
          <a:pPr>
            <a:lnSpc>
              <a:spcPct val="100000"/>
            </a:lnSpc>
          </a:pPr>
          <a:r>
            <a:rPr lang="en-GB">
              <a:latin typeface="Times New Roman" panose="02020503050405090304" pitchFamily="18" charset="0"/>
              <a:cs typeface="Times New Roman" panose="02020503050405090304" pitchFamily="18" charset="0"/>
            </a:rPr>
            <a:t>Unilever has to make investments in AI-based personal learning tools where course suggestions are made based on the specific nature of the job role of the respective employees, skills and aspirations. </a:t>
          </a:r>
          <a:endParaRPr lang="en-US">
            <a:latin typeface="Times New Roman" panose="02020503050405090304" pitchFamily="18" charset="0"/>
            <a:cs typeface="Times New Roman" panose="02020503050405090304" pitchFamily="18" charset="0"/>
          </a:endParaRPr>
        </a:p>
      </dgm:t>
    </dgm:pt>
    <dgm:pt modelId="{575EEA31-7076-4C5C-B58D-DE1256714528}" cxnId="{4DD6764D-1640-4774-9668-171B5783DC42}" type="parTrans">
      <dgm:prSet/>
      <dgm:spPr/>
      <dgm:t>
        <a:bodyPr/>
        <a:lstStyle/>
        <a:p>
          <a:endParaRPr lang="en-US"/>
        </a:p>
      </dgm:t>
    </dgm:pt>
    <dgm:pt modelId="{B48BA022-E3D9-44FB-A545-C6906671D0A2}" cxnId="{4DD6764D-1640-4774-9668-171B5783DC42}" type="sibTrans">
      <dgm:prSet/>
      <dgm:spPr/>
      <dgm:t>
        <a:bodyPr/>
        <a:lstStyle/>
        <a:p>
          <a:endParaRPr lang="en-US"/>
        </a:p>
      </dgm:t>
    </dgm:pt>
    <dgm:pt modelId="{C2D0F150-80B3-4F29-90E3-03F25204E58B}">
      <dgm:prSet/>
      <dgm:spPr/>
      <dgm:t>
        <a:bodyPr/>
        <a:lstStyle/>
        <a:p>
          <a:pPr>
            <a:lnSpc>
              <a:spcPct val="100000"/>
            </a:lnSpc>
          </a:pPr>
          <a:r>
            <a:rPr lang="en-GB">
              <a:latin typeface="Times New Roman" panose="02020503050405090304" pitchFamily="18" charset="0"/>
              <a:cs typeface="Times New Roman" panose="02020503050405090304" pitchFamily="18" charset="0"/>
            </a:rPr>
            <a:t>Organisations using personalised learning benefit from 30% higher engagement rates than other organisations (Alé-Ruiz </a:t>
          </a:r>
          <a:r>
            <a:rPr lang="en-GB" i="1">
              <a:latin typeface="Times New Roman" panose="02020503050405090304" pitchFamily="18" charset="0"/>
              <a:cs typeface="Times New Roman" panose="02020503050405090304" pitchFamily="18" charset="0"/>
            </a:rPr>
            <a:t>et al. </a:t>
          </a:r>
          <a:r>
            <a:rPr lang="en-GB">
              <a:latin typeface="Times New Roman" panose="02020503050405090304" pitchFamily="18" charset="0"/>
              <a:cs typeface="Times New Roman" panose="02020503050405090304" pitchFamily="18" charset="0"/>
            </a:rPr>
            <a:t>2024).</a:t>
          </a:r>
          <a:endParaRPr lang="en-US">
            <a:latin typeface="Times New Roman" panose="02020503050405090304" pitchFamily="18" charset="0"/>
            <a:cs typeface="Times New Roman" panose="02020503050405090304" pitchFamily="18" charset="0"/>
          </a:endParaRPr>
        </a:p>
      </dgm:t>
    </dgm:pt>
    <dgm:pt modelId="{79CC8C7B-839D-40EF-A742-4595FA0CE883}" cxnId="{8911A217-0902-49DC-8D92-C870F76107D3}" type="parTrans">
      <dgm:prSet/>
      <dgm:spPr/>
      <dgm:t>
        <a:bodyPr/>
        <a:lstStyle/>
        <a:p>
          <a:endParaRPr lang="en-US"/>
        </a:p>
      </dgm:t>
    </dgm:pt>
    <dgm:pt modelId="{A37E170C-11DB-4C88-A3BC-E5FAD382D727}" cxnId="{8911A217-0902-49DC-8D92-C870F76107D3}" type="sibTrans">
      <dgm:prSet/>
      <dgm:spPr/>
      <dgm:t>
        <a:bodyPr/>
        <a:lstStyle/>
        <a:p>
          <a:endParaRPr lang="en-US"/>
        </a:p>
      </dgm:t>
    </dgm:pt>
    <dgm:pt modelId="{DC651BB6-04E5-4BF4-90EE-EEA027E71286}">
      <dgm:prSet/>
      <dgm:spPr/>
      <dgm:t>
        <a:bodyPr/>
        <a:lstStyle/>
        <a:p>
          <a:pPr>
            <a:lnSpc>
              <a:spcPct val="100000"/>
            </a:lnSpc>
          </a:pPr>
          <a:r>
            <a:rPr lang="en-GB">
              <a:latin typeface="Times New Roman" panose="02020503050405090304" pitchFamily="18" charset="0"/>
              <a:cs typeface="Times New Roman" panose="02020503050405090304" pitchFamily="18" charset="0"/>
            </a:rPr>
            <a:t>Adoption of the AMO Framework helps in improving the skills, motivation and opportunities available to an employee, which results in improved employee performance and retention.</a:t>
          </a:r>
          <a:endParaRPr lang="en-US">
            <a:latin typeface="Times New Roman" panose="02020503050405090304" pitchFamily="18" charset="0"/>
            <a:cs typeface="Times New Roman" panose="02020503050405090304" pitchFamily="18" charset="0"/>
          </a:endParaRPr>
        </a:p>
      </dgm:t>
    </dgm:pt>
    <dgm:pt modelId="{06A03526-A668-46BE-A0FF-98F9135F25CF}" cxnId="{3A0D914C-362A-436A-AFF4-70182C1600D0}" type="parTrans">
      <dgm:prSet/>
      <dgm:spPr/>
      <dgm:t>
        <a:bodyPr/>
        <a:lstStyle/>
        <a:p>
          <a:endParaRPr lang="en-US"/>
        </a:p>
      </dgm:t>
    </dgm:pt>
    <dgm:pt modelId="{B658CF55-2862-424A-A0CB-CCFA3D168291}" cxnId="{3A0D914C-362A-436A-AFF4-70182C1600D0}" type="sibTrans">
      <dgm:prSet/>
      <dgm:spPr/>
      <dgm:t>
        <a:bodyPr/>
        <a:lstStyle/>
        <a:p>
          <a:endParaRPr lang="en-US"/>
        </a:p>
      </dgm:t>
    </dgm:pt>
    <dgm:pt modelId="{8F57E911-7FA2-4F51-A1D2-A8E8D5CE9297}" type="pres">
      <dgm:prSet presAssocID="{8CC74C78-4FBB-4780-B77E-E7809F39542C}" presName="root" presStyleCnt="0">
        <dgm:presLayoutVars>
          <dgm:dir/>
          <dgm:resizeHandles val="exact"/>
        </dgm:presLayoutVars>
      </dgm:prSet>
      <dgm:spPr/>
    </dgm:pt>
    <dgm:pt modelId="{4E36BCFA-53EF-4A45-B31E-48DB67C6416A}" type="pres">
      <dgm:prSet presAssocID="{6180F9D5-A07F-456E-B9F9-792C750FD521}" presName="compNode" presStyleCnt="0"/>
      <dgm:spPr/>
    </dgm:pt>
    <dgm:pt modelId="{A8B47ABD-8EC0-468D-AC16-F56FA28E3E89}" type="pres">
      <dgm:prSet presAssocID="{6180F9D5-A07F-456E-B9F9-792C750FD52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560B15FC-ACE0-4B89-BD68-351CAFC33976}" type="pres">
      <dgm:prSet presAssocID="{6180F9D5-A07F-456E-B9F9-792C750FD521}" presName="spaceRect" presStyleCnt="0"/>
      <dgm:spPr/>
    </dgm:pt>
    <dgm:pt modelId="{D2A144ED-614B-40A7-AF53-D07235CCF4A9}" type="pres">
      <dgm:prSet presAssocID="{6180F9D5-A07F-456E-B9F9-792C750FD521}" presName="textRect" presStyleLbl="revTx" presStyleIdx="0" presStyleCnt="3">
        <dgm:presLayoutVars>
          <dgm:chMax val="1"/>
          <dgm:chPref val="1"/>
        </dgm:presLayoutVars>
      </dgm:prSet>
      <dgm:spPr/>
    </dgm:pt>
    <dgm:pt modelId="{1A3951FB-5CD8-4C76-8FD7-AF5784A1B7EC}" type="pres">
      <dgm:prSet presAssocID="{B48BA022-E3D9-44FB-A545-C6906671D0A2}" presName="sibTrans" presStyleCnt="0"/>
      <dgm:spPr/>
    </dgm:pt>
    <dgm:pt modelId="{43553710-AC4E-4BA9-BA86-784B26FEA9BA}" type="pres">
      <dgm:prSet presAssocID="{C2D0F150-80B3-4F29-90E3-03F25204E58B}" presName="compNode" presStyleCnt="0"/>
      <dgm:spPr/>
    </dgm:pt>
    <dgm:pt modelId="{D16BA1D3-DECD-420F-BE63-E9A7B6D14F45}" type="pres">
      <dgm:prSet presAssocID="{C2D0F150-80B3-4F29-90E3-03F25204E58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AA985399-B6DC-4F00-A014-C71EC65F4C78}" type="pres">
      <dgm:prSet presAssocID="{C2D0F150-80B3-4F29-90E3-03F25204E58B}" presName="spaceRect" presStyleCnt="0"/>
      <dgm:spPr/>
    </dgm:pt>
    <dgm:pt modelId="{20049581-0295-4AF2-9B4E-3404E77C648C}" type="pres">
      <dgm:prSet presAssocID="{C2D0F150-80B3-4F29-90E3-03F25204E58B}" presName="textRect" presStyleLbl="revTx" presStyleIdx="1" presStyleCnt="3">
        <dgm:presLayoutVars>
          <dgm:chMax val="1"/>
          <dgm:chPref val="1"/>
        </dgm:presLayoutVars>
      </dgm:prSet>
      <dgm:spPr/>
    </dgm:pt>
    <dgm:pt modelId="{9B862DAB-B55F-450E-B069-7620E46F676D}" type="pres">
      <dgm:prSet presAssocID="{A37E170C-11DB-4C88-A3BC-E5FAD382D727}" presName="sibTrans" presStyleCnt="0"/>
      <dgm:spPr/>
    </dgm:pt>
    <dgm:pt modelId="{84EFEE1F-9452-4563-A330-C5E49EA1E85A}" type="pres">
      <dgm:prSet presAssocID="{DC651BB6-04E5-4BF4-90EE-EEA027E71286}" presName="compNode" presStyleCnt="0"/>
      <dgm:spPr/>
    </dgm:pt>
    <dgm:pt modelId="{57ED48B2-052D-4CB3-8E2A-00BA74A19B4C}" type="pres">
      <dgm:prSet presAssocID="{DC651BB6-04E5-4BF4-90EE-EEA027E7128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433DC71E-F237-43E1-B45F-A72B8DBA353A}" type="pres">
      <dgm:prSet presAssocID="{DC651BB6-04E5-4BF4-90EE-EEA027E71286}" presName="spaceRect" presStyleCnt="0"/>
      <dgm:spPr/>
    </dgm:pt>
    <dgm:pt modelId="{C63F9FE2-1AF2-4AA5-8E67-43921970E3CB}" type="pres">
      <dgm:prSet presAssocID="{DC651BB6-04E5-4BF4-90EE-EEA027E71286}" presName="textRect" presStyleLbl="revTx" presStyleIdx="2" presStyleCnt="3">
        <dgm:presLayoutVars>
          <dgm:chMax val="1"/>
          <dgm:chPref val="1"/>
        </dgm:presLayoutVars>
      </dgm:prSet>
      <dgm:spPr/>
    </dgm:pt>
  </dgm:ptLst>
  <dgm:cxnLst>
    <dgm:cxn modelId="{8911A217-0902-49DC-8D92-C870F76107D3}" srcId="{8CC74C78-4FBB-4780-B77E-E7809F39542C}" destId="{C2D0F150-80B3-4F29-90E3-03F25204E58B}" srcOrd="1" destOrd="0" parTransId="{79CC8C7B-839D-40EF-A742-4595FA0CE883}" sibTransId="{A37E170C-11DB-4C88-A3BC-E5FAD382D727}"/>
    <dgm:cxn modelId="{9EDF3022-F704-4FFA-9727-680A35E7BFD5}" type="presOf" srcId="{8CC74C78-4FBB-4780-B77E-E7809F39542C}" destId="{8F57E911-7FA2-4F51-A1D2-A8E8D5CE9297}" srcOrd="0" destOrd="0" presId="urn:microsoft.com/office/officeart/2018/2/layout/IconLabelList"/>
    <dgm:cxn modelId="{F3E8EC4A-7B70-44AD-B058-FACF8FB9886B}" type="presOf" srcId="{6180F9D5-A07F-456E-B9F9-792C750FD521}" destId="{D2A144ED-614B-40A7-AF53-D07235CCF4A9}" srcOrd="0" destOrd="0" presId="urn:microsoft.com/office/officeart/2018/2/layout/IconLabelList"/>
    <dgm:cxn modelId="{3A0D914C-362A-436A-AFF4-70182C1600D0}" srcId="{8CC74C78-4FBB-4780-B77E-E7809F39542C}" destId="{DC651BB6-04E5-4BF4-90EE-EEA027E71286}" srcOrd="2" destOrd="0" parTransId="{06A03526-A668-46BE-A0FF-98F9135F25CF}" sibTransId="{B658CF55-2862-424A-A0CB-CCFA3D168291}"/>
    <dgm:cxn modelId="{4DD6764D-1640-4774-9668-171B5783DC42}" srcId="{8CC74C78-4FBB-4780-B77E-E7809F39542C}" destId="{6180F9D5-A07F-456E-B9F9-792C750FD521}" srcOrd="0" destOrd="0" parTransId="{575EEA31-7076-4C5C-B58D-DE1256714528}" sibTransId="{B48BA022-E3D9-44FB-A545-C6906671D0A2}"/>
    <dgm:cxn modelId="{AD300D82-55D6-4E1F-A83A-66AB84342E6A}" type="presOf" srcId="{DC651BB6-04E5-4BF4-90EE-EEA027E71286}" destId="{C63F9FE2-1AF2-4AA5-8E67-43921970E3CB}" srcOrd="0" destOrd="0" presId="urn:microsoft.com/office/officeart/2018/2/layout/IconLabelList"/>
    <dgm:cxn modelId="{79D84AA0-FF58-44C1-A838-680B2BD43FEA}" type="presOf" srcId="{C2D0F150-80B3-4F29-90E3-03F25204E58B}" destId="{20049581-0295-4AF2-9B4E-3404E77C648C}" srcOrd="0" destOrd="0" presId="urn:microsoft.com/office/officeart/2018/2/layout/IconLabelList"/>
    <dgm:cxn modelId="{CC4A6713-07A9-4EFB-A8B9-FF315DB96CA7}" type="presParOf" srcId="{8F57E911-7FA2-4F51-A1D2-A8E8D5CE9297}" destId="{4E36BCFA-53EF-4A45-B31E-48DB67C6416A}" srcOrd="0" destOrd="0" presId="urn:microsoft.com/office/officeart/2018/2/layout/IconLabelList"/>
    <dgm:cxn modelId="{568E5AF8-20FC-4E11-AB0B-4524ADFF0205}" type="presParOf" srcId="{4E36BCFA-53EF-4A45-B31E-48DB67C6416A}" destId="{A8B47ABD-8EC0-468D-AC16-F56FA28E3E89}" srcOrd="0" destOrd="0" presId="urn:microsoft.com/office/officeart/2018/2/layout/IconLabelList"/>
    <dgm:cxn modelId="{7467BE76-4F4A-431D-9312-7FA25026A622}" type="presParOf" srcId="{4E36BCFA-53EF-4A45-B31E-48DB67C6416A}" destId="{560B15FC-ACE0-4B89-BD68-351CAFC33976}" srcOrd="1" destOrd="0" presId="urn:microsoft.com/office/officeart/2018/2/layout/IconLabelList"/>
    <dgm:cxn modelId="{25EFFF76-82FC-4FA5-86D9-1287906E6FBB}" type="presParOf" srcId="{4E36BCFA-53EF-4A45-B31E-48DB67C6416A}" destId="{D2A144ED-614B-40A7-AF53-D07235CCF4A9}" srcOrd="2" destOrd="0" presId="urn:microsoft.com/office/officeart/2018/2/layout/IconLabelList"/>
    <dgm:cxn modelId="{F6766FC3-BB57-4361-B855-20C386A45B18}" type="presParOf" srcId="{8F57E911-7FA2-4F51-A1D2-A8E8D5CE9297}" destId="{1A3951FB-5CD8-4C76-8FD7-AF5784A1B7EC}" srcOrd="1" destOrd="0" presId="urn:microsoft.com/office/officeart/2018/2/layout/IconLabelList"/>
    <dgm:cxn modelId="{DB3D5031-F91F-48C0-A4FA-2F0D1114BCDC}" type="presParOf" srcId="{8F57E911-7FA2-4F51-A1D2-A8E8D5CE9297}" destId="{43553710-AC4E-4BA9-BA86-784B26FEA9BA}" srcOrd="2" destOrd="0" presId="urn:microsoft.com/office/officeart/2018/2/layout/IconLabelList"/>
    <dgm:cxn modelId="{AED22F50-E644-4213-8D50-43EB73278CE5}" type="presParOf" srcId="{43553710-AC4E-4BA9-BA86-784B26FEA9BA}" destId="{D16BA1D3-DECD-420F-BE63-E9A7B6D14F45}" srcOrd="0" destOrd="0" presId="urn:microsoft.com/office/officeart/2018/2/layout/IconLabelList"/>
    <dgm:cxn modelId="{A8919FAF-41C9-40F5-A856-1344762278DD}" type="presParOf" srcId="{43553710-AC4E-4BA9-BA86-784B26FEA9BA}" destId="{AA985399-B6DC-4F00-A014-C71EC65F4C78}" srcOrd="1" destOrd="0" presId="urn:microsoft.com/office/officeart/2018/2/layout/IconLabelList"/>
    <dgm:cxn modelId="{D1937EFA-4409-419B-B9C8-F375D2801677}" type="presParOf" srcId="{43553710-AC4E-4BA9-BA86-784B26FEA9BA}" destId="{20049581-0295-4AF2-9B4E-3404E77C648C}" srcOrd="2" destOrd="0" presId="urn:microsoft.com/office/officeart/2018/2/layout/IconLabelList"/>
    <dgm:cxn modelId="{3815425E-CA46-483F-A363-F548D1C31C29}" type="presParOf" srcId="{8F57E911-7FA2-4F51-A1D2-A8E8D5CE9297}" destId="{9B862DAB-B55F-450E-B069-7620E46F676D}" srcOrd="3" destOrd="0" presId="urn:microsoft.com/office/officeart/2018/2/layout/IconLabelList"/>
    <dgm:cxn modelId="{66BF60BD-D447-4CD5-89B2-E7C4DB45DD3D}" type="presParOf" srcId="{8F57E911-7FA2-4F51-A1D2-A8E8D5CE9297}" destId="{84EFEE1F-9452-4563-A330-C5E49EA1E85A}" srcOrd="4" destOrd="0" presId="urn:microsoft.com/office/officeart/2018/2/layout/IconLabelList"/>
    <dgm:cxn modelId="{CF20A120-53BE-4ED7-866D-479A1934EAC8}" type="presParOf" srcId="{84EFEE1F-9452-4563-A330-C5E49EA1E85A}" destId="{57ED48B2-052D-4CB3-8E2A-00BA74A19B4C}" srcOrd="0" destOrd="0" presId="urn:microsoft.com/office/officeart/2018/2/layout/IconLabelList"/>
    <dgm:cxn modelId="{EAA9B63F-2A87-400F-8938-D854E041933B}" type="presParOf" srcId="{84EFEE1F-9452-4563-A330-C5E49EA1E85A}" destId="{433DC71E-F237-43E1-B45F-A72B8DBA353A}" srcOrd="1" destOrd="0" presId="urn:microsoft.com/office/officeart/2018/2/layout/IconLabelList"/>
    <dgm:cxn modelId="{AE913A03-B28D-4690-9CD6-DF3D32D9990F}" type="presParOf" srcId="{84EFEE1F-9452-4563-A330-C5E49EA1E85A}" destId="{C63F9FE2-1AF2-4AA5-8E67-43921970E3CB}" srcOrd="2" destOrd="0" presId="urn:microsoft.com/office/officeart/2018/2/layout/IconLabel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0E5DD87-8FB5-4AE7-8249-141879209F6E}"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7CCEF51-7F80-439E-96FA-375CACA0940A}">
      <dgm:prSet/>
      <dgm:spPr/>
      <dgm:t>
        <a:bodyPr/>
        <a:lstStyle/>
        <a:p>
          <a:pPr>
            <a:lnSpc>
              <a:spcPct val="100000"/>
            </a:lnSpc>
          </a:pPr>
          <a:r>
            <a:rPr lang="en-GB">
              <a:latin typeface="Times New Roman" panose="02020503050405090304" pitchFamily="18" charset="0"/>
              <a:cs typeface="Times New Roman" panose="02020503050405090304" pitchFamily="18" charset="0"/>
            </a:rPr>
            <a:t>Continuous learning organisation needs to be established by Unilever using the Learning Organisation Theory of Senge.</a:t>
          </a:r>
          <a:endParaRPr lang="en-US">
            <a:latin typeface="Times New Roman" panose="02020503050405090304" pitchFamily="18" charset="0"/>
            <a:cs typeface="Times New Roman" panose="02020503050405090304" pitchFamily="18" charset="0"/>
          </a:endParaRPr>
        </a:p>
      </dgm:t>
    </dgm:pt>
    <dgm:pt modelId="{AE91B165-8795-4F6D-97E1-ADCEA8D5C832}" cxnId="{4E194DEE-AD6F-4B2E-8617-92BDBD5F298F}" type="parTrans">
      <dgm:prSet/>
      <dgm:spPr/>
      <dgm:t>
        <a:bodyPr/>
        <a:lstStyle/>
        <a:p>
          <a:endParaRPr lang="en-US"/>
        </a:p>
      </dgm:t>
    </dgm:pt>
    <dgm:pt modelId="{27BAE963-0BAA-46F4-B45B-09DF6A802B84}" cxnId="{4E194DEE-AD6F-4B2E-8617-92BDBD5F298F}" type="sibTrans">
      <dgm:prSet/>
      <dgm:spPr/>
      <dgm:t>
        <a:bodyPr/>
        <a:lstStyle/>
        <a:p>
          <a:pPr>
            <a:lnSpc>
              <a:spcPct val="100000"/>
            </a:lnSpc>
          </a:pPr>
          <a:endParaRPr lang="en-US"/>
        </a:p>
      </dgm:t>
    </dgm:pt>
    <dgm:pt modelId="{53AEB868-C514-4D3C-A06A-1EFA7B3C71D1}">
      <dgm:prSet/>
      <dgm:spPr/>
      <dgm:t>
        <a:bodyPr/>
        <a:lstStyle/>
        <a:p>
          <a:pPr>
            <a:lnSpc>
              <a:spcPct val="100000"/>
            </a:lnSpc>
          </a:pPr>
          <a:r>
            <a:rPr lang="en-GB">
              <a:latin typeface="Times New Roman" panose="02020503050405090304" pitchFamily="18" charset="0"/>
              <a:cs typeface="Times New Roman" panose="02020503050405090304" pitchFamily="18" charset="0"/>
            </a:rPr>
            <a:t>This helps to ensure collaboration, knowledge transfer and innovation. </a:t>
          </a:r>
          <a:endParaRPr lang="en-US">
            <a:latin typeface="Times New Roman" panose="02020503050405090304" pitchFamily="18" charset="0"/>
            <a:cs typeface="Times New Roman" panose="02020503050405090304" pitchFamily="18" charset="0"/>
          </a:endParaRPr>
        </a:p>
      </dgm:t>
    </dgm:pt>
    <dgm:pt modelId="{CF6F2AFA-56A8-4646-8BD2-7DA3AA1B9CD6}" cxnId="{68576591-265E-4681-82CE-C43EF31296BF}" type="parTrans">
      <dgm:prSet/>
      <dgm:spPr/>
      <dgm:t>
        <a:bodyPr/>
        <a:lstStyle/>
        <a:p>
          <a:endParaRPr lang="en-US"/>
        </a:p>
      </dgm:t>
    </dgm:pt>
    <dgm:pt modelId="{656013C1-240E-4656-8C1A-69AE310F5C85}" cxnId="{68576591-265E-4681-82CE-C43EF31296BF}" type="sibTrans">
      <dgm:prSet/>
      <dgm:spPr/>
      <dgm:t>
        <a:bodyPr/>
        <a:lstStyle/>
        <a:p>
          <a:pPr>
            <a:lnSpc>
              <a:spcPct val="100000"/>
            </a:lnSpc>
          </a:pPr>
          <a:endParaRPr lang="en-US"/>
        </a:p>
      </dgm:t>
    </dgm:pt>
    <dgm:pt modelId="{7FC84A38-000B-4AA0-819A-BA734EE6D0FC}">
      <dgm:prSet/>
      <dgm:spPr/>
      <dgm:t>
        <a:bodyPr/>
        <a:lstStyle/>
        <a:p>
          <a:pPr>
            <a:lnSpc>
              <a:spcPct val="100000"/>
            </a:lnSpc>
          </a:pPr>
          <a:r>
            <a:rPr lang="en-GB">
              <a:latin typeface="Times New Roman" panose="02020503050405090304" pitchFamily="18" charset="0"/>
              <a:cs typeface="Times New Roman" panose="02020503050405090304" pitchFamily="18" charset="0"/>
            </a:rPr>
            <a:t>Firms with learning cultures are 92% likely to develop new products or services (</a:t>
          </a:r>
          <a:r>
            <a:rPr lang="en-IN">
              <a:latin typeface="Times New Roman" panose="02020503050405090304" pitchFamily="18" charset="0"/>
              <a:cs typeface="Times New Roman" panose="02020503050405090304" pitchFamily="18" charset="0"/>
            </a:rPr>
            <a:t>Tripathi and Kalia, 2024)</a:t>
          </a:r>
          <a:r>
            <a:rPr lang="en-GB">
              <a:latin typeface="Times New Roman" panose="02020503050405090304" pitchFamily="18" charset="0"/>
              <a:cs typeface="Times New Roman" panose="02020503050405090304" pitchFamily="18" charset="0"/>
            </a:rPr>
            <a:t>. </a:t>
          </a:r>
          <a:endParaRPr lang="en-US">
            <a:latin typeface="Times New Roman" panose="02020503050405090304" pitchFamily="18" charset="0"/>
            <a:cs typeface="Times New Roman" panose="02020503050405090304" pitchFamily="18" charset="0"/>
          </a:endParaRPr>
        </a:p>
      </dgm:t>
    </dgm:pt>
    <dgm:pt modelId="{95D7B75B-972F-44F3-9484-C9064D19582C}" cxnId="{594D48D7-23C7-4D12-BF93-6297E9D6C981}" type="parTrans">
      <dgm:prSet/>
      <dgm:spPr/>
      <dgm:t>
        <a:bodyPr/>
        <a:lstStyle/>
        <a:p>
          <a:endParaRPr lang="en-US"/>
        </a:p>
      </dgm:t>
    </dgm:pt>
    <dgm:pt modelId="{4DAE81D1-01D1-4D29-9912-C8D31341C6D2}" cxnId="{594D48D7-23C7-4D12-BF93-6297E9D6C981}" type="sibTrans">
      <dgm:prSet/>
      <dgm:spPr/>
      <dgm:t>
        <a:bodyPr/>
        <a:lstStyle/>
        <a:p>
          <a:pPr>
            <a:lnSpc>
              <a:spcPct val="100000"/>
            </a:lnSpc>
          </a:pPr>
          <a:endParaRPr lang="en-US"/>
        </a:p>
      </dgm:t>
    </dgm:pt>
    <dgm:pt modelId="{8AD8D90D-EFEC-41B0-A47E-EA21E3D3D62A}">
      <dgm:prSet/>
      <dgm:spPr/>
      <dgm:t>
        <a:bodyPr/>
        <a:lstStyle/>
        <a:p>
          <a:pPr>
            <a:lnSpc>
              <a:spcPct val="100000"/>
            </a:lnSpc>
          </a:pPr>
          <a:r>
            <a:rPr lang="en-GB">
              <a:latin typeface="Times New Roman" panose="02020503050405090304" pitchFamily="18" charset="0"/>
              <a:cs typeface="Times New Roman" panose="02020503050405090304" pitchFamily="18" charset="0"/>
            </a:rPr>
            <a:t>Creating a culture of continuous learning can be crucial for helping an organisation to become adaptable. </a:t>
          </a:r>
          <a:endParaRPr lang="en-US">
            <a:latin typeface="Times New Roman" panose="02020503050405090304" pitchFamily="18" charset="0"/>
            <a:cs typeface="Times New Roman" panose="02020503050405090304" pitchFamily="18" charset="0"/>
          </a:endParaRPr>
        </a:p>
      </dgm:t>
    </dgm:pt>
    <dgm:pt modelId="{1BDEAB7C-3895-407C-ACA8-D78E9C9C2905}" cxnId="{56C5A936-269F-40AC-949C-A8DE65F2CE85}" type="parTrans">
      <dgm:prSet/>
      <dgm:spPr/>
      <dgm:t>
        <a:bodyPr/>
        <a:lstStyle/>
        <a:p>
          <a:endParaRPr lang="en-US"/>
        </a:p>
      </dgm:t>
    </dgm:pt>
    <dgm:pt modelId="{EBFF7E64-C0F6-4992-89AE-D61C062CEEEE}" cxnId="{56C5A936-269F-40AC-949C-A8DE65F2CE85}" type="sibTrans">
      <dgm:prSet/>
      <dgm:spPr/>
      <dgm:t>
        <a:bodyPr/>
        <a:lstStyle/>
        <a:p>
          <a:endParaRPr lang="en-US"/>
        </a:p>
      </dgm:t>
    </dgm:pt>
    <dgm:pt modelId="{83A8B054-869E-4B20-AFE6-E6DCA5F316EE}" type="pres">
      <dgm:prSet presAssocID="{60E5DD87-8FB5-4AE7-8249-141879209F6E}" presName="root" presStyleCnt="0">
        <dgm:presLayoutVars>
          <dgm:dir/>
          <dgm:resizeHandles val="exact"/>
        </dgm:presLayoutVars>
      </dgm:prSet>
      <dgm:spPr/>
    </dgm:pt>
    <dgm:pt modelId="{B34FF210-D7C5-4115-9EDB-971052751F18}" type="pres">
      <dgm:prSet presAssocID="{60E5DD87-8FB5-4AE7-8249-141879209F6E}" presName="container" presStyleCnt="0">
        <dgm:presLayoutVars>
          <dgm:dir/>
          <dgm:resizeHandles val="exact"/>
        </dgm:presLayoutVars>
      </dgm:prSet>
      <dgm:spPr/>
    </dgm:pt>
    <dgm:pt modelId="{1FA148C4-94C3-4BCA-902B-28F88BBD6D94}" type="pres">
      <dgm:prSet presAssocID="{87CCEF51-7F80-439E-96FA-375CACA0940A}" presName="compNode" presStyleCnt="0"/>
      <dgm:spPr/>
    </dgm:pt>
    <dgm:pt modelId="{95E374D3-FA9F-4903-8909-DA73B439D782}" type="pres">
      <dgm:prSet presAssocID="{87CCEF51-7F80-439E-96FA-375CACA0940A}" presName="iconBgRect" presStyleLbl="bgShp" presStyleIdx="0" presStyleCnt="4"/>
      <dgm:spPr/>
    </dgm:pt>
    <dgm:pt modelId="{4CBC95C8-E640-47BD-ABD3-2E1DFF7BEFE3}" type="pres">
      <dgm:prSet presAssocID="{87CCEF51-7F80-439E-96FA-375CACA0940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01250E6A-A257-47F7-A589-849994061736}" type="pres">
      <dgm:prSet presAssocID="{87CCEF51-7F80-439E-96FA-375CACA0940A}" presName="spaceRect" presStyleCnt="0"/>
      <dgm:spPr/>
    </dgm:pt>
    <dgm:pt modelId="{37E0D5A6-3690-4539-A5A5-146B4F768122}" type="pres">
      <dgm:prSet presAssocID="{87CCEF51-7F80-439E-96FA-375CACA0940A}" presName="textRect" presStyleLbl="revTx" presStyleIdx="0" presStyleCnt="4">
        <dgm:presLayoutVars>
          <dgm:chMax val="1"/>
          <dgm:chPref val="1"/>
        </dgm:presLayoutVars>
      </dgm:prSet>
      <dgm:spPr/>
    </dgm:pt>
    <dgm:pt modelId="{574C1550-8953-421A-B628-886F321F8375}" type="pres">
      <dgm:prSet presAssocID="{27BAE963-0BAA-46F4-B45B-09DF6A802B84}" presName="sibTrans" presStyleLbl="sibTrans2D1" presStyleIdx="0" presStyleCnt="0"/>
      <dgm:spPr/>
    </dgm:pt>
    <dgm:pt modelId="{5AFF6E2B-38B9-4694-A175-FD256614195F}" type="pres">
      <dgm:prSet presAssocID="{53AEB868-C514-4D3C-A06A-1EFA7B3C71D1}" presName="compNode" presStyleCnt="0"/>
      <dgm:spPr/>
    </dgm:pt>
    <dgm:pt modelId="{A2EFD2BA-1080-4460-8716-46C35A687D46}" type="pres">
      <dgm:prSet presAssocID="{53AEB868-C514-4D3C-A06A-1EFA7B3C71D1}" presName="iconBgRect" presStyleLbl="bgShp" presStyleIdx="1" presStyleCnt="4"/>
      <dgm:spPr/>
    </dgm:pt>
    <dgm:pt modelId="{6544D09B-1074-41F0-8AD1-263003E901CA}" type="pres">
      <dgm:prSet presAssocID="{53AEB868-C514-4D3C-A06A-1EFA7B3C71D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7DECE4FF-84F9-4C65-BC41-6DAAC77F15D0}" type="pres">
      <dgm:prSet presAssocID="{53AEB868-C514-4D3C-A06A-1EFA7B3C71D1}" presName="spaceRect" presStyleCnt="0"/>
      <dgm:spPr/>
    </dgm:pt>
    <dgm:pt modelId="{F5B93193-52D1-4A57-AE35-0D1FF4343601}" type="pres">
      <dgm:prSet presAssocID="{53AEB868-C514-4D3C-A06A-1EFA7B3C71D1}" presName="textRect" presStyleLbl="revTx" presStyleIdx="1" presStyleCnt="4">
        <dgm:presLayoutVars>
          <dgm:chMax val="1"/>
          <dgm:chPref val="1"/>
        </dgm:presLayoutVars>
      </dgm:prSet>
      <dgm:spPr/>
    </dgm:pt>
    <dgm:pt modelId="{56747DD7-0FE6-4232-8412-03B7CFDE384B}" type="pres">
      <dgm:prSet presAssocID="{656013C1-240E-4656-8C1A-69AE310F5C85}" presName="sibTrans" presStyleLbl="sibTrans2D1" presStyleIdx="0" presStyleCnt="0"/>
      <dgm:spPr/>
    </dgm:pt>
    <dgm:pt modelId="{93639395-0026-4F89-A12C-702005E5F689}" type="pres">
      <dgm:prSet presAssocID="{7FC84A38-000B-4AA0-819A-BA734EE6D0FC}" presName="compNode" presStyleCnt="0"/>
      <dgm:spPr/>
    </dgm:pt>
    <dgm:pt modelId="{190B4BF4-A9CF-4F06-B041-B597E580C024}" type="pres">
      <dgm:prSet presAssocID="{7FC84A38-000B-4AA0-819A-BA734EE6D0FC}" presName="iconBgRect" presStyleLbl="bgShp" presStyleIdx="2" presStyleCnt="4"/>
      <dgm:spPr/>
    </dgm:pt>
    <dgm:pt modelId="{51E7802C-7C0F-4B33-AAC2-1B7C4CCA1CC0}" type="pres">
      <dgm:prSet presAssocID="{7FC84A38-000B-4AA0-819A-BA734EE6D0F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217C4EBB-EADC-47F7-AAA9-FD0B8A2E413C}" type="pres">
      <dgm:prSet presAssocID="{7FC84A38-000B-4AA0-819A-BA734EE6D0FC}" presName="spaceRect" presStyleCnt="0"/>
      <dgm:spPr/>
    </dgm:pt>
    <dgm:pt modelId="{B3EF4E01-A5C9-4304-AF1E-4DB77065BCF2}" type="pres">
      <dgm:prSet presAssocID="{7FC84A38-000B-4AA0-819A-BA734EE6D0FC}" presName="textRect" presStyleLbl="revTx" presStyleIdx="2" presStyleCnt="4">
        <dgm:presLayoutVars>
          <dgm:chMax val="1"/>
          <dgm:chPref val="1"/>
        </dgm:presLayoutVars>
      </dgm:prSet>
      <dgm:spPr/>
    </dgm:pt>
    <dgm:pt modelId="{7898A2E1-5DFF-482E-BE03-244D7EB6C67F}" type="pres">
      <dgm:prSet presAssocID="{4DAE81D1-01D1-4D29-9912-C8D31341C6D2}" presName="sibTrans" presStyleLbl="sibTrans2D1" presStyleIdx="0" presStyleCnt="0"/>
      <dgm:spPr/>
    </dgm:pt>
    <dgm:pt modelId="{B646A4FD-7FBE-415E-9E81-D7B62A0FE64C}" type="pres">
      <dgm:prSet presAssocID="{8AD8D90D-EFEC-41B0-A47E-EA21E3D3D62A}" presName="compNode" presStyleCnt="0"/>
      <dgm:spPr/>
    </dgm:pt>
    <dgm:pt modelId="{78A76A86-45F5-41A0-B9F2-B774D76991AB}" type="pres">
      <dgm:prSet presAssocID="{8AD8D90D-EFEC-41B0-A47E-EA21E3D3D62A}" presName="iconBgRect" presStyleLbl="bgShp" presStyleIdx="3" presStyleCnt="4"/>
      <dgm:spPr/>
    </dgm:pt>
    <dgm:pt modelId="{2688290B-E9E4-4F70-8627-6D36CABFA906}" type="pres">
      <dgm:prSet presAssocID="{8AD8D90D-EFEC-41B0-A47E-EA21E3D3D6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pt>
    <dgm:pt modelId="{1A259C53-0514-4B5E-A8D1-B73C114F7F05}" type="pres">
      <dgm:prSet presAssocID="{8AD8D90D-EFEC-41B0-A47E-EA21E3D3D62A}" presName="spaceRect" presStyleCnt="0"/>
      <dgm:spPr/>
    </dgm:pt>
    <dgm:pt modelId="{CB76FA2D-03B3-4C62-889D-D93A810A8CBE}" type="pres">
      <dgm:prSet presAssocID="{8AD8D90D-EFEC-41B0-A47E-EA21E3D3D62A}" presName="textRect" presStyleLbl="revTx" presStyleIdx="3" presStyleCnt="4">
        <dgm:presLayoutVars>
          <dgm:chMax val="1"/>
          <dgm:chPref val="1"/>
        </dgm:presLayoutVars>
      </dgm:prSet>
      <dgm:spPr/>
    </dgm:pt>
  </dgm:ptLst>
  <dgm:cxnLst>
    <dgm:cxn modelId="{B0F8F408-1AA2-413A-A418-120E989907E4}" type="presOf" srcId="{27BAE963-0BAA-46F4-B45B-09DF6A802B84}" destId="{574C1550-8953-421A-B628-886F321F8375}" srcOrd="0" destOrd="0" presId="urn:microsoft.com/office/officeart/2018/2/layout/IconCircleList"/>
    <dgm:cxn modelId="{F0B0B22B-B277-4665-A600-5792CDE02794}" type="presOf" srcId="{7FC84A38-000B-4AA0-819A-BA734EE6D0FC}" destId="{B3EF4E01-A5C9-4304-AF1E-4DB77065BCF2}" srcOrd="0" destOrd="0" presId="urn:microsoft.com/office/officeart/2018/2/layout/IconCircleList"/>
    <dgm:cxn modelId="{32E30932-8B50-4D8C-828B-821105A8C3BE}" type="presOf" srcId="{53AEB868-C514-4D3C-A06A-1EFA7B3C71D1}" destId="{F5B93193-52D1-4A57-AE35-0D1FF4343601}" srcOrd="0" destOrd="0" presId="urn:microsoft.com/office/officeart/2018/2/layout/IconCircleList"/>
    <dgm:cxn modelId="{7B538135-187F-4D9D-8305-990A22B8AB9B}" type="presOf" srcId="{60E5DD87-8FB5-4AE7-8249-141879209F6E}" destId="{83A8B054-869E-4B20-AFE6-E6DCA5F316EE}" srcOrd="0" destOrd="0" presId="urn:microsoft.com/office/officeart/2018/2/layout/IconCircleList"/>
    <dgm:cxn modelId="{56C5A936-269F-40AC-949C-A8DE65F2CE85}" srcId="{60E5DD87-8FB5-4AE7-8249-141879209F6E}" destId="{8AD8D90D-EFEC-41B0-A47E-EA21E3D3D62A}" srcOrd="3" destOrd="0" parTransId="{1BDEAB7C-3895-407C-ACA8-D78E9C9C2905}" sibTransId="{EBFF7E64-C0F6-4992-89AE-D61C062CEEEE}"/>
    <dgm:cxn modelId="{7715FC3C-EC9A-4B82-84BB-A1593F0A2D6C}" type="presOf" srcId="{656013C1-240E-4656-8C1A-69AE310F5C85}" destId="{56747DD7-0FE6-4232-8412-03B7CFDE384B}" srcOrd="0" destOrd="0" presId="urn:microsoft.com/office/officeart/2018/2/layout/IconCircleList"/>
    <dgm:cxn modelId="{68576591-265E-4681-82CE-C43EF31296BF}" srcId="{60E5DD87-8FB5-4AE7-8249-141879209F6E}" destId="{53AEB868-C514-4D3C-A06A-1EFA7B3C71D1}" srcOrd="1" destOrd="0" parTransId="{CF6F2AFA-56A8-4646-8BD2-7DA3AA1B9CD6}" sibTransId="{656013C1-240E-4656-8C1A-69AE310F5C85}"/>
    <dgm:cxn modelId="{522A48BA-9A09-444E-B2E9-7923BF8E5A45}" type="presOf" srcId="{87CCEF51-7F80-439E-96FA-375CACA0940A}" destId="{37E0D5A6-3690-4539-A5A5-146B4F768122}" srcOrd="0" destOrd="0" presId="urn:microsoft.com/office/officeart/2018/2/layout/IconCircleList"/>
    <dgm:cxn modelId="{594D48D7-23C7-4D12-BF93-6297E9D6C981}" srcId="{60E5DD87-8FB5-4AE7-8249-141879209F6E}" destId="{7FC84A38-000B-4AA0-819A-BA734EE6D0FC}" srcOrd="2" destOrd="0" parTransId="{95D7B75B-972F-44F3-9484-C9064D19582C}" sibTransId="{4DAE81D1-01D1-4D29-9912-C8D31341C6D2}"/>
    <dgm:cxn modelId="{DEBA9DE8-9C4B-42D1-823B-E4BC79EF90E8}" type="presOf" srcId="{4DAE81D1-01D1-4D29-9912-C8D31341C6D2}" destId="{7898A2E1-5DFF-482E-BE03-244D7EB6C67F}" srcOrd="0" destOrd="0" presId="urn:microsoft.com/office/officeart/2018/2/layout/IconCircleList"/>
    <dgm:cxn modelId="{333E72EC-259B-41A6-999B-FB9F651746FF}" type="presOf" srcId="{8AD8D90D-EFEC-41B0-A47E-EA21E3D3D62A}" destId="{CB76FA2D-03B3-4C62-889D-D93A810A8CBE}" srcOrd="0" destOrd="0" presId="urn:microsoft.com/office/officeart/2018/2/layout/IconCircleList"/>
    <dgm:cxn modelId="{4E194DEE-AD6F-4B2E-8617-92BDBD5F298F}" srcId="{60E5DD87-8FB5-4AE7-8249-141879209F6E}" destId="{87CCEF51-7F80-439E-96FA-375CACA0940A}" srcOrd="0" destOrd="0" parTransId="{AE91B165-8795-4F6D-97E1-ADCEA8D5C832}" sibTransId="{27BAE963-0BAA-46F4-B45B-09DF6A802B84}"/>
    <dgm:cxn modelId="{8D911374-E3EB-4E43-AF3B-91840805EAB9}" type="presParOf" srcId="{83A8B054-869E-4B20-AFE6-E6DCA5F316EE}" destId="{B34FF210-D7C5-4115-9EDB-971052751F18}" srcOrd="0" destOrd="0" presId="urn:microsoft.com/office/officeart/2018/2/layout/IconCircleList"/>
    <dgm:cxn modelId="{EA8BE7F5-3505-4BEF-A79B-C198CEF32FCD}" type="presParOf" srcId="{B34FF210-D7C5-4115-9EDB-971052751F18}" destId="{1FA148C4-94C3-4BCA-902B-28F88BBD6D94}" srcOrd="0" destOrd="0" presId="urn:microsoft.com/office/officeart/2018/2/layout/IconCircleList"/>
    <dgm:cxn modelId="{407C4186-733A-4AFB-BFCB-B609F38E8430}" type="presParOf" srcId="{1FA148C4-94C3-4BCA-902B-28F88BBD6D94}" destId="{95E374D3-FA9F-4903-8909-DA73B439D782}" srcOrd="0" destOrd="0" presId="urn:microsoft.com/office/officeart/2018/2/layout/IconCircleList"/>
    <dgm:cxn modelId="{B24A9617-9F43-464E-B68E-B80FE1DDD09A}" type="presParOf" srcId="{1FA148C4-94C3-4BCA-902B-28F88BBD6D94}" destId="{4CBC95C8-E640-47BD-ABD3-2E1DFF7BEFE3}" srcOrd="1" destOrd="0" presId="urn:microsoft.com/office/officeart/2018/2/layout/IconCircleList"/>
    <dgm:cxn modelId="{312ABBF2-8C16-436B-9A5D-5E9700E430E4}" type="presParOf" srcId="{1FA148C4-94C3-4BCA-902B-28F88BBD6D94}" destId="{01250E6A-A257-47F7-A589-849994061736}" srcOrd="2" destOrd="0" presId="urn:microsoft.com/office/officeart/2018/2/layout/IconCircleList"/>
    <dgm:cxn modelId="{DF405C3F-CF4E-48DB-B87F-02A3D19ADDDE}" type="presParOf" srcId="{1FA148C4-94C3-4BCA-902B-28F88BBD6D94}" destId="{37E0D5A6-3690-4539-A5A5-146B4F768122}" srcOrd="3" destOrd="0" presId="urn:microsoft.com/office/officeart/2018/2/layout/IconCircleList"/>
    <dgm:cxn modelId="{A3F4DA36-84DA-4350-A05F-07BACD5F6229}" type="presParOf" srcId="{B34FF210-D7C5-4115-9EDB-971052751F18}" destId="{574C1550-8953-421A-B628-886F321F8375}" srcOrd="1" destOrd="0" presId="urn:microsoft.com/office/officeart/2018/2/layout/IconCircleList"/>
    <dgm:cxn modelId="{3A1A4F73-8DFA-4AEC-BDBC-7EAC482E0BCC}" type="presParOf" srcId="{B34FF210-D7C5-4115-9EDB-971052751F18}" destId="{5AFF6E2B-38B9-4694-A175-FD256614195F}" srcOrd="2" destOrd="0" presId="urn:microsoft.com/office/officeart/2018/2/layout/IconCircleList"/>
    <dgm:cxn modelId="{3E4EAFCB-46F0-41AF-B376-CB3F4710FD49}" type="presParOf" srcId="{5AFF6E2B-38B9-4694-A175-FD256614195F}" destId="{A2EFD2BA-1080-4460-8716-46C35A687D46}" srcOrd="0" destOrd="0" presId="urn:microsoft.com/office/officeart/2018/2/layout/IconCircleList"/>
    <dgm:cxn modelId="{79CBF93D-BD58-4AB1-8FCB-F4BBEA337C37}" type="presParOf" srcId="{5AFF6E2B-38B9-4694-A175-FD256614195F}" destId="{6544D09B-1074-41F0-8AD1-263003E901CA}" srcOrd="1" destOrd="0" presId="urn:microsoft.com/office/officeart/2018/2/layout/IconCircleList"/>
    <dgm:cxn modelId="{4B0A90EB-324F-4B19-9E7E-4B14F53AEC55}" type="presParOf" srcId="{5AFF6E2B-38B9-4694-A175-FD256614195F}" destId="{7DECE4FF-84F9-4C65-BC41-6DAAC77F15D0}" srcOrd="2" destOrd="0" presId="urn:microsoft.com/office/officeart/2018/2/layout/IconCircleList"/>
    <dgm:cxn modelId="{F9FE5933-5705-4ABC-8F08-48894A37097F}" type="presParOf" srcId="{5AFF6E2B-38B9-4694-A175-FD256614195F}" destId="{F5B93193-52D1-4A57-AE35-0D1FF4343601}" srcOrd="3" destOrd="0" presId="urn:microsoft.com/office/officeart/2018/2/layout/IconCircleList"/>
    <dgm:cxn modelId="{3669792D-0906-4E77-92B2-FEB97B24179F}" type="presParOf" srcId="{B34FF210-D7C5-4115-9EDB-971052751F18}" destId="{56747DD7-0FE6-4232-8412-03B7CFDE384B}" srcOrd="3" destOrd="0" presId="urn:microsoft.com/office/officeart/2018/2/layout/IconCircleList"/>
    <dgm:cxn modelId="{035111C2-ADDC-4DE7-898A-24E360D4C1F7}" type="presParOf" srcId="{B34FF210-D7C5-4115-9EDB-971052751F18}" destId="{93639395-0026-4F89-A12C-702005E5F689}" srcOrd="4" destOrd="0" presId="urn:microsoft.com/office/officeart/2018/2/layout/IconCircleList"/>
    <dgm:cxn modelId="{7189434D-B3E2-4D8A-8F7A-C5636FD24899}" type="presParOf" srcId="{93639395-0026-4F89-A12C-702005E5F689}" destId="{190B4BF4-A9CF-4F06-B041-B597E580C024}" srcOrd="0" destOrd="0" presId="urn:microsoft.com/office/officeart/2018/2/layout/IconCircleList"/>
    <dgm:cxn modelId="{DD5E3109-9586-4005-A47F-5300E1F2DD7F}" type="presParOf" srcId="{93639395-0026-4F89-A12C-702005E5F689}" destId="{51E7802C-7C0F-4B33-AAC2-1B7C4CCA1CC0}" srcOrd="1" destOrd="0" presId="urn:microsoft.com/office/officeart/2018/2/layout/IconCircleList"/>
    <dgm:cxn modelId="{00749AD9-E93D-4710-A4BD-9C0DAD53860E}" type="presParOf" srcId="{93639395-0026-4F89-A12C-702005E5F689}" destId="{217C4EBB-EADC-47F7-AAA9-FD0B8A2E413C}" srcOrd="2" destOrd="0" presId="urn:microsoft.com/office/officeart/2018/2/layout/IconCircleList"/>
    <dgm:cxn modelId="{926A48C1-215D-4B9F-8D02-2460CA5452A9}" type="presParOf" srcId="{93639395-0026-4F89-A12C-702005E5F689}" destId="{B3EF4E01-A5C9-4304-AF1E-4DB77065BCF2}" srcOrd="3" destOrd="0" presId="urn:microsoft.com/office/officeart/2018/2/layout/IconCircleList"/>
    <dgm:cxn modelId="{39BEAFC3-8692-4813-B0F6-90538860308D}" type="presParOf" srcId="{B34FF210-D7C5-4115-9EDB-971052751F18}" destId="{7898A2E1-5DFF-482E-BE03-244D7EB6C67F}" srcOrd="5" destOrd="0" presId="urn:microsoft.com/office/officeart/2018/2/layout/IconCircleList"/>
    <dgm:cxn modelId="{02A88EBD-94F1-40CA-B5A8-D52724F13D2B}" type="presParOf" srcId="{B34FF210-D7C5-4115-9EDB-971052751F18}" destId="{B646A4FD-7FBE-415E-9E81-D7B62A0FE64C}" srcOrd="6" destOrd="0" presId="urn:microsoft.com/office/officeart/2018/2/layout/IconCircleList"/>
    <dgm:cxn modelId="{77993D42-247A-4C78-95BE-10501BBE86CE}" type="presParOf" srcId="{B646A4FD-7FBE-415E-9E81-D7B62A0FE64C}" destId="{78A76A86-45F5-41A0-B9F2-B774D76991AB}" srcOrd="0" destOrd="0" presId="urn:microsoft.com/office/officeart/2018/2/layout/IconCircleList"/>
    <dgm:cxn modelId="{8EE6522E-3EB7-4720-8B9C-5789706D9951}" type="presParOf" srcId="{B646A4FD-7FBE-415E-9E81-D7B62A0FE64C}" destId="{2688290B-E9E4-4F70-8627-6D36CABFA906}" srcOrd="1" destOrd="0" presId="urn:microsoft.com/office/officeart/2018/2/layout/IconCircleList"/>
    <dgm:cxn modelId="{F088496D-D694-4362-A839-1A9631BDAD15}" type="presParOf" srcId="{B646A4FD-7FBE-415E-9E81-D7B62A0FE64C}" destId="{1A259C53-0514-4B5E-A8D1-B73C114F7F05}" srcOrd="2" destOrd="0" presId="urn:microsoft.com/office/officeart/2018/2/layout/IconCircleList"/>
    <dgm:cxn modelId="{75F72B36-28E7-4622-A2B7-2A4CC89540FC}" type="presParOf" srcId="{B646A4FD-7FBE-415E-9E81-D7B62A0FE64C}" destId="{CB76FA2D-03B3-4C62-889D-D93A810A8CBE}" srcOrd="3" destOrd="0" presId="urn:microsoft.com/office/officeart/2018/2/layout/IconCircle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B5D7F6A-81E1-4FE3-9F6D-E0A1A41A0F31}" type="doc">
      <dgm:prSet loTypeId="urn:microsoft.com/office/officeart/2016/7/layout/BasicLinearProcessNumbered" loCatId="process" qsTypeId="urn:microsoft.com/office/officeart/2005/8/quickstyle/simple1" qsCatId="simple" csTypeId="urn:microsoft.com/office/officeart/2005/8/colors/accent0_3" csCatId="mainScheme"/>
      <dgm:spPr/>
      <dgm:t>
        <a:bodyPr/>
        <a:lstStyle/>
        <a:p>
          <a:endParaRPr lang="en-US"/>
        </a:p>
      </dgm:t>
    </dgm:pt>
    <dgm:pt modelId="{FF08B7B2-B85C-4051-84CD-39EEC8B6338D}">
      <dgm:prSet/>
      <dgm:spPr/>
      <dgm:t>
        <a:bodyPr/>
        <a:lstStyle/>
        <a:p>
          <a:r>
            <a:rPr lang="en-GB" dirty="0">
              <a:latin typeface="Times New Roman" panose="02020503050405090304" pitchFamily="18" charset="0"/>
              <a:cs typeface="Times New Roman" panose="02020503050405090304" pitchFamily="18" charset="0"/>
            </a:rPr>
            <a:t>Automation will take over routine administrative tasks, while at the same time generating the need for advanced analytical, innovative and leadership skills (Weitzberg, 2023). </a:t>
          </a:r>
          <a:endParaRPr lang="en-US" dirty="0">
            <a:latin typeface="Times New Roman" panose="02020503050405090304" pitchFamily="18" charset="0"/>
            <a:cs typeface="Times New Roman" panose="02020503050405090304" pitchFamily="18" charset="0"/>
          </a:endParaRPr>
        </a:p>
      </dgm:t>
    </dgm:pt>
    <dgm:pt modelId="{C4345B54-692E-4BF3-8B11-070DE3EC9385}" cxnId="{DBFA144C-9DDB-45F1-B1EA-61CC3DB7A8E7}" type="parTrans">
      <dgm:prSet/>
      <dgm:spPr/>
      <dgm:t>
        <a:bodyPr/>
        <a:lstStyle/>
        <a:p>
          <a:endParaRPr lang="en-US"/>
        </a:p>
      </dgm:t>
    </dgm:pt>
    <dgm:pt modelId="{E651ED81-CE3C-42F6-8EE1-36303B4E6DBD}" cxnId="{DBFA144C-9DDB-45F1-B1EA-61CC3DB7A8E7}" type="sibTrans">
      <dgm:prSet phldrT="1" phldr="0"/>
      <dgm:spPr/>
      <dgm:t>
        <a:bodyPr/>
        <a:lstStyle/>
        <a:p>
          <a:r>
            <a:rPr lang="en-US"/>
            <a:t>1</a:t>
          </a:r>
        </a:p>
      </dgm:t>
    </dgm:pt>
    <dgm:pt modelId="{D5CD0A37-E99F-4945-B702-2327C6514EB0}">
      <dgm:prSet/>
      <dgm:spPr/>
      <dgm:t>
        <a:bodyPr/>
        <a:lstStyle/>
        <a:p>
          <a:r>
            <a:rPr lang="en-GB" dirty="0">
              <a:latin typeface="Times New Roman" panose="02020503050405090304" pitchFamily="18" charset="0"/>
              <a:cs typeface="Times New Roman" panose="02020503050405090304" pitchFamily="18" charset="0"/>
            </a:rPr>
            <a:t>About 22% of existing occupations will undergo substantial changes by 2030. </a:t>
          </a:r>
          <a:endParaRPr lang="en-US" dirty="0">
            <a:latin typeface="Times New Roman" panose="02020503050405090304" pitchFamily="18" charset="0"/>
            <a:cs typeface="Times New Roman" panose="02020503050405090304" pitchFamily="18" charset="0"/>
          </a:endParaRPr>
        </a:p>
      </dgm:t>
    </dgm:pt>
    <dgm:pt modelId="{0CC4BAED-31EB-4394-8938-9D9EFE555506}" cxnId="{A717C534-1C62-4A45-AE36-A9B6F69F135F}" type="parTrans">
      <dgm:prSet/>
      <dgm:spPr/>
      <dgm:t>
        <a:bodyPr/>
        <a:lstStyle/>
        <a:p>
          <a:endParaRPr lang="en-US"/>
        </a:p>
      </dgm:t>
    </dgm:pt>
    <dgm:pt modelId="{D97E9DBD-E73A-4031-903D-F8FC85788260}" cxnId="{A717C534-1C62-4A45-AE36-A9B6F69F135F}" type="sibTrans">
      <dgm:prSet phldrT="2" phldr="0"/>
      <dgm:spPr/>
      <dgm:t>
        <a:bodyPr/>
        <a:lstStyle/>
        <a:p>
          <a:r>
            <a:rPr lang="en-US"/>
            <a:t>2</a:t>
          </a:r>
        </a:p>
      </dgm:t>
    </dgm:pt>
    <dgm:pt modelId="{C2A85A6B-A396-4139-A44F-AE186AA9ECE0}">
      <dgm:prSet/>
      <dgm:spPr/>
      <dgm:t>
        <a:bodyPr/>
        <a:lstStyle/>
        <a:p>
          <a:r>
            <a:rPr lang="en-GB" dirty="0">
              <a:latin typeface="Times New Roman" panose="02020503050405090304" pitchFamily="18" charset="0"/>
              <a:cs typeface="Times New Roman" panose="02020503050405090304" pitchFamily="18" charset="0"/>
            </a:rPr>
            <a:t>In such a scenario, Unilever needs to continually develop its employees so as to ensure organisational adaptability, efficiency, innovation and sustainability.</a:t>
          </a:r>
          <a:endParaRPr lang="en-US" dirty="0">
            <a:latin typeface="Times New Roman" panose="02020503050405090304" pitchFamily="18" charset="0"/>
            <a:cs typeface="Times New Roman" panose="02020503050405090304" pitchFamily="18" charset="0"/>
          </a:endParaRPr>
        </a:p>
      </dgm:t>
    </dgm:pt>
    <dgm:pt modelId="{B7222733-985A-4D71-AC36-BA6530C17054}" cxnId="{064D70DE-AB94-42A6-B299-A03CE332181D}" type="parTrans">
      <dgm:prSet/>
      <dgm:spPr/>
      <dgm:t>
        <a:bodyPr/>
        <a:lstStyle/>
        <a:p>
          <a:endParaRPr lang="en-US"/>
        </a:p>
      </dgm:t>
    </dgm:pt>
    <dgm:pt modelId="{5F7A749D-D44B-4890-BA84-541F7DB9875C}" cxnId="{064D70DE-AB94-42A6-B299-A03CE332181D}" type="sibTrans">
      <dgm:prSet phldrT="3" phldr="0"/>
      <dgm:spPr/>
      <dgm:t>
        <a:bodyPr/>
        <a:lstStyle/>
        <a:p>
          <a:r>
            <a:rPr lang="en-US"/>
            <a:t>3</a:t>
          </a:r>
        </a:p>
      </dgm:t>
    </dgm:pt>
    <dgm:pt modelId="{E5C52380-F548-4D04-A41D-8D44D4997E88}" type="pres">
      <dgm:prSet presAssocID="{6B5D7F6A-81E1-4FE3-9F6D-E0A1A41A0F31}" presName="Name0" presStyleCnt="0">
        <dgm:presLayoutVars>
          <dgm:animLvl val="lvl"/>
          <dgm:resizeHandles val="exact"/>
        </dgm:presLayoutVars>
      </dgm:prSet>
      <dgm:spPr/>
    </dgm:pt>
    <dgm:pt modelId="{830068E3-2BE7-42E4-9DB2-3CB5478BCAA5}" type="pres">
      <dgm:prSet presAssocID="{FF08B7B2-B85C-4051-84CD-39EEC8B6338D}" presName="compositeNode" presStyleCnt="0">
        <dgm:presLayoutVars>
          <dgm:bulletEnabled val="1"/>
        </dgm:presLayoutVars>
      </dgm:prSet>
      <dgm:spPr/>
    </dgm:pt>
    <dgm:pt modelId="{BA60CDC1-C410-4FF3-B9CD-572A0667757A}" type="pres">
      <dgm:prSet presAssocID="{FF08B7B2-B85C-4051-84CD-39EEC8B6338D}" presName="bgRect" presStyleLbl="bgAccFollowNode1" presStyleIdx="0" presStyleCnt="3"/>
      <dgm:spPr/>
    </dgm:pt>
    <dgm:pt modelId="{58D4B7D0-A4EA-418D-8068-1548310D9333}" type="pres">
      <dgm:prSet presAssocID="{E651ED81-CE3C-42F6-8EE1-36303B4E6DBD}" presName="sibTransNodeCircle" presStyleLbl="alignNode1" presStyleIdx="0" presStyleCnt="6">
        <dgm:presLayoutVars>
          <dgm:chMax val="0"/>
          <dgm:bulletEnabled/>
        </dgm:presLayoutVars>
      </dgm:prSet>
      <dgm:spPr/>
    </dgm:pt>
    <dgm:pt modelId="{C5FF60AF-CCC2-42AF-A025-53C13D4324E0}" type="pres">
      <dgm:prSet presAssocID="{FF08B7B2-B85C-4051-84CD-39EEC8B6338D}" presName="bottomLine" presStyleLbl="alignNode1" presStyleIdx="1" presStyleCnt="6">
        <dgm:presLayoutVars/>
      </dgm:prSet>
      <dgm:spPr/>
    </dgm:pt>
    <dgm:pt modelId="{5950B0E8-C68D-443A-9AA6-B4FD2CCA4C75}" type="pres">
      <dgm:prSet presAssocID="{FF08B7B2-B85C-4051-84CD-39EEC8B6338D}" presName="nodeText" presStyleLbl="bgAccFollowNode1" presStyleIdx="0" presStyleCnt="3">
        <dgm:presLayoutVars>
          <dgm:bulletEnabled val="1"/>
        </dgm:presLayoutVars>
      </dgm:prSet>
      <dgm:spPr/>
    </dgm:pt>
    <dgm:pt modelId="{2D48C052-B903-41C1-9302-E8AADABE3240}" type="pres">
      <dgm:prSet presAssocID="{E651ED81-CE3C-42F6-8EE1-36303B4E6DBD}" presName="sibTrans" presStyleCnt="0"/>
      <dgm:spPr/>
    </dgm:pt>
    <dgm:pt modelId="{F7AF48FB-8C96-4359-891F-AB5AABB77A82}" type="pres">
      <dgm:prSet presAssocID="{D5CD0A37-E99F-4945-B702-2327C6514EB0}" presName="compositeNode" presStyleCnt="0">
        <dgm:presLayoutVars>
          <dgm:bulletEnabled val="1"/>
        </dgm:presLayoutVars>
      </dgm:prSet>
      <dgm:spPr/>
    </dgm:pt>
    <dgm:pt modelId="{5D46FF9B-A04B-407F-BDE0-6999EBE1116F}" type="pres">
      <dgm:prSet presAssocID="{D5CD0A37-E99F-4945-B702-2327C6514EB0}" presName="bgRect" presStyleLbl="bgAccFollowNode1" presStyleIdx="1" presStyleCnt="3"/>
      <dgm:spPr/>
    </dgm:pt>
    <dgm:pt modelId="{E731F7BC-FF2C-4EA1-A140-FA1010FC28CE}" type="pres">
      <dgm:prSet presAssocID="{D97E9DBD-E73A-4031-903D-F8FC85788260}" presName="sibTransNodeCircle" presStyleLbl="alignNode1" presStyleIdx="2" presStyleCnt="6">
        <dgm:presLayoutVars>
          <dgm:chMax val="0"/>
          <dgm:bulletEnabled/>
        </dgm:presLayoutVars>
      </dgm:prSet>
      <dgm:spPr/>
    </dgm:pt>
    <dgm:pt modelId="{E0E741A6-68C0-4044-9665-F7D0F5195D63}" type="pres">
      <dgm:prSet presAssocID="{D5CD0A37-E99F-4945-B702-2327C6514EB0}" presName="bottomLine" presStyleLbl="alignNode1" presStyleIdx="3" presStyleCnt="6">
        <dgm:presLayoutVars/>
      </dgm:prSet>
      <dgm:spPr/>
    </dgm:pt>
    <dgm:pt modelId="{54830FCC-D214-4C5D-82D4-D096697CF0E8}" type="pres">
      <dgm:prSet presAssocID="{D5CD0A37-E99F-4945-B702-2327C6514EB0}" presName="nodeText" presStyleLbl="bgAccFollowNode1" presStyleIdx="1" presStyleCnt="3">
        <dgm:presLayoutVars>
          <dgm:bulletEnabled val="1"/>
        </dgm:presLayoutVars>
      </dgm:prSet>
      <dgm:spPr/>
    </dgm:pt>
    <dgm:pt modelId="{AFD48376-F8CA-492E-AA02-DD381B279409}" type="pres">
      <dgm:prSet presAssocID="{D97E9DBD-E73A-4031-903D-F8FC85788260}" presName="sibTrans" presStyleCnt="0"/>
      <dgm:spPr/>
    </dgm:pt>
    <dgm:pt modelId="{EB0DF08E-9010-4201-A8EA-49FB66BB71C1}" type="pres">
      <dgm:prSet presAssocID="{C2A85A6B-A396-4139-A44F-AE186AA9ECE0}" presName="compositeNode" presStyleCnt="0">
        <dgm:presLayoutVars>
          <dgm:bulletEnabled val="1"/>
        </dgm:presLayoutVars>
      </dgm:prSet>
      <dgm:spPr/>
    </dgm:pt>
    <dgm:pt modelId="{AAF64EAD-B5C8-44C8-A96E-3815FE011916}" type="pres">
      <dgm:prSet presAssocID="{C2A85A6B-A396-4139-A44F-AE186AA9ECE0}" presName="bgRect" presStyleLbl="bgAccFollowNode1" presStyleIdx="2" presStyleCnt="3"/>
      <dgm:spPr/>
    </dgm:pt>
    <dgm:pt modelId="{D3FB9A7B-E7FC-4EC8-99E4-11A03DC483ED}" type="pres">
      <dgm:prSet presAssocID="{5F7A749D-D44B-4890-BA84-541F7DB9875C}" presName="sibTransNodeCircle" presStyleLbl="alignNode1" presStyleIdx="4" presStyleCnt="6">
        <dgm:presLayoutVars>
          <dgm:chMax val="0"/>
          <dgm:bulletEnabled/>
        </dgm:presLayoutVars>
      </dgm:prSet>
      <dgm:spPr/>
    </dgm:pt>
    <dgm:pt modelId="{DCB66383-5F78-4349-8C49-4EE6E59A453B}" type="pres">
      <dgm:prSet presAssocID="{C2A85A6B-A396-4139-A44F-AE186AA9ECE0}" presName="bottomLine" presStyleLbl="alignNode1" presStyleIdx="5" presStyleCnt="6">
        <dgm:presLayoutVars/>
      </dgm:prSet>
      <dgm:spPr/>
    </dgm:pt>
    <dgm:pt modelId="{71995319-A648-4C66-A7F7-B9D460A1137C}" type="pres">
      <dgm:prSet presAssocID="{C2A85A6B-A396-4139-A44F-AE186AA9ECE0}" presName="nodeText" presStyleLbl="bgAccFollowNode1" presStyleIdx="2" presStyleCnt="3">
        <dgm:presLayoutVars>
          <dgm:bulletEnabled val="1"/>
        </dgm:presLayoutVars>
      </dgm:prSet>
      <dgm:spPr/>
    </dgm:pt>
  </dgm:ptLst>
  <dgm:cxnLst>
    <dgm:cxn modelId="{94B8961C-C2BA-4267-BE47-8D1C09A1267F}" type="presOf" srcId="{FF08B7B2-B85C-4051-84CD-39EEC8B6338D}" destId="{5950B0E8-C68D-443A-9AA6-B4FD2CCA4C75}" srcOrd="1" destOrd="0" presId="urn:microsoft.com/office/officeart/2016/7/layout/BasicLinearProcessNumbered"/>
    <dgm:cxn modelId="{611EE533-4C1B-41AB-A65B-6883F5BA37D5}" type="presOf" srcId="{E651ED81-CE3C-42F6-8EE1-36303B4E6DBD}" destId="{58D4B7D0-A4EA-418D-8068-1548310D9333}" srcOrd="0" destOrd="0" presId="urn:microsoft.com/office/officeart/2016/7/layout/BasicLinearProcessNumbered"/>
    <dgm:cxn modelId="{A717C534-1C62-4A45-AE36-A9B6F69F135F}" srcId="{6B5D7F6A-81E1-4FE3-9F6D-E0A1A41A0F31}" destId="{D5CD0A37-E99F-4945-B702-2327C6514EB0}" srcOrd="1" destOrd="0" parTransId="{0CC4BAED-31EB-4394-8938-9D9EFE555506}" sibTransId="{D97E9DBD-E73A-4031-903D-F8FC85788260}"/>
    <dgm:cxn modelId="{BFEB593C-2D69-4A61-97BA-9E4AA49D2496}" type="presOf" srcId="{FF08B7B2-B85C-4051-84CD-39EEC8B6338D}" destId="{BA60CDC1-C410-4FF3-B9CD-572A0667757A}" srcOrd="0" destOrd="0" presId="urn:microsoft.com/office/officeart/2016/7/layout/BasicLinearProcessNumbered"/>
    <dgm:cxn modelId="{DBFA144C-9DDB-45F1-B1EA-61CC3DB7A8E7}" srcId="{6B5D7F6A-81E1-4FE3-9F6D-E0A1A41A0F31}" destId="{FF08B7B2-B85C-4051-84CD-39EEC8B6338D}" srcOrd="0" destOrd="0" parTransId="{C4345B54-692E-4BF3-8B11-070DE3EC9385}" sibTransId="{E651ED81-CE3C-42F6-8EE1-36303B4E6DBD}"/>
    <dgm:cxn modelId="{45ADE670-52D9-423F-B812-A37E94441505}" type="presOf" srcId="{C2A85A6B-A396-4139-A44F-AE186AA9ECE0}" destId="{AAF64EAD-B5C8-44C8-A96E-3815FE011916}" srcOrd="0" destOrd="0" presId="urn:microsoft.com/office/officeart/2016/7/layout/BasicLinearProcessNumbered"/>
    <dgm:cxn modelId="{C24BBD86-64B8-41C3-9F49-D145B523E50B}" type="presOf" srcId="{5F7A749D-D44B-4890-BA84-541F7DB9875C}" destId="{D3FB9A7B-E7FC-4EC8-99E4-11A03DC483ED}" srcOrd="0" destOrd="0" presId="urn:microsoft.com/office/officeart/2016/7/layout/BasicLinearProcessNumbered"/>
    <dgm:cxn modelId="{F5F2389B-D143-48E3-9046-B1EC819542CD}" type="presOf" srcId="{6B5D7F6A-81E1-4FE3-9F6D-E0A1A41A0F31}" destId="{E5C52380-F548-4D04-A41D-8D44D4997E88}" srcOrd="0" destOrd="0" presId="urn:microsoft.com/office/officeart/2016/7/layout/BasicLinearProcessNumbered"/>
    <dgm:cxn modelId="{21B67BA3-6396-4609-9040-CFFEC44E1FB8}" type="presOf" srcId="{C2A85A6B-A396-4139-A44F-AE186AA9ECE0}" destId="{71995319-A648-4C66-A7F7-B9D460A1137C}" srcOrd="1" destOrd="0" presId="urn:microsoft.com/office/officeart/2016/7/layout/BasicLinearProcessNumbered"/>
    <dgm:cxn modelId="{9635ADAC-8662-42CA-83B9-B6A4503D106C}" type="presOf" srcId="{D97E9DBD-E73A-4031-903D-F8FC85788260}" destId="{E731F7BC-FF2C-4EA1-A140-FA1010FC28CE}" srcOrd="0" destOrd="0" presId="urn:microsoft.com/office/officeart/2016/7/layout/BasicLinearProcessNumbered"/>
    <dgm:cxn modelId="{0BAD0FDD-AA64-4417-8304-33B6A19EC1FA}" type="presOf" srcId="{D5CD0A37-E99F-4945-B702-2327C6514EB0}" destId="{54830FCC-D214-4C5D-82D4-D096697CF0E8}" srcOrd="1" destOrd="0" presId="urn:microsoft.com/office/officeart/2016/7/layout/BasicLinearProcessNumbered"/>
    <dgm:cxn modelId="{064D70DE-AB94-42A6-B299-A03CE332181D}" srcId="{6B5D7F6A-81E1-4FE3-9F6D-E0A1A41A0F31}" destId="{C2A85A6B-A396-4139-A44F-AE186AA9ECE0}" srcOrd="2" destOrd="0" parTransId="{B7222733-985A-4D71-AC36-BA6530C17054}" sibTransId="{5F7A749D-D44B-4890-BA84-541F7DB9875C}"/>
    <dgm:cxn modelId="{8A0BF4E4-145B-4BF9-A0B0-A4FB7060C525}" type="presOf" srcId="{D5CD0A37-E99F-4945-B702-2327C6514EB0}" destId="{5D46FF9B-A04B-407F-BDE0-6999EBE1116F}" srcOrd="0" destOrd="0" presId="urn:microsoft.com/office/officeart/2016/7/layout/BasicLinearProcessNumbered"/>
    <dgm:cxn modelId="{E511C62D-6509-468E-AE93-852D0D15E754}" type="presParOf" srcId="{E5C52380-F548-4D04-A41D-8D44D4997E88}" destId="{830068E3-2BE7-42E4-9DB2-3CB5478BCAA5}" srcOrd="0" destOrd="0" presId="urn:microsoft.com/office/officeart/2016/7/layout/BasicLinearProcessNumbered"/>
    <dgm:cxn modelId="{B370B4F6-13E1-4EED-B58D-1FBF74ED0468}" type="presParOf" srcId="{830068E3-2BE7-42E4-9DB2-3CB5478BCAA5}" destId="{BA60CDC1-C410-4FF3-B9CD-572A0667757A}" srcOrd="0" destOrd="0" presId="urn:microsoft.com/office/officeart/2016/7/layout/BasicLinearProcessNumbered"/>
    <dgm:cxn modelId="{362D371E-83A5-48C5-AE43-2C733D9F8A25}" type="presParOf" srcId="{830068E3-2BE7-42E4-9DB2-3CB5478BCAA5}" destId="{58D4B7D0-A4EA-418D-8068-1548310D9333}" srcOrd="1" destOrd="0" presId="urn:microsoft.com/office/officeart/2016/7/layout/BasicLinearProcessNumbered"/>
    <dgm:cxn modelId="{D7CEBEB3-C7B6-4287-BFC8-5BB62B612478}" type="presParOf" srcId="{830068E3-2BE7-42E4-9DB2-3CB5478BCAA5}" destId="{C5FF60AF-CCC2-42AF-A025-53C13D4324E0}" srcOrd="2" destOrd="0" presId="urn:microsoft.com/office/officeart/2016/7/layout/BasicLinearProcessNumbered"/>
    <dgm:cxn modelId="{D21040C0-36DE-4678-84F7-39574370F2B2}" type="presParOf" srcId="{830068E3-2BE7-42E4-9DB2-3CB5478BCAA5}" destId="{5950B0E8-C68D-443A-9AA6-B4FD2CCA4C75}" srcOrd="3" destOrd="0" presId="urn:microsoft.com/office/officeart/2016/7/layout/BasicLinearProcessNumbered"/>
    <dgm:cxn modelId="{DF3C1022-CF69-4007-82FA-F7EE3AECDBAA}" type="presParOf" srcId="{E5C52380-F548-4D04-A41D-8D44D4997E88}" destId="{2D48C052-B903-41C1-9302-E8AADABE3240}" srcOrd="1" destOrd="0" presId="urn:microsoft.com/office/officeart/2016/7/layout/BasicLinearProcessNumbered"/>
    <dgm:cxn modelId="{33A5B5D6-4945-47D2-A814-68D5F9D3F580}" type="presParOf" srcId="{E5C52380-F548-4D04-A41D-8D44D4997E88}" destId="{F7AF48FB-8C96-4359-891F-AB5AABB77A82}" srcOrd="2" destOrd="0" presId="urn:microsoft.com/office/officeart/2016/7/layout/BasicLinearProcessNumbered"/>
    <dgm:cxn modelId="{F3D05322-CB6C-47B3-96D2-1B8AD8066D5E}" type="presParOf" srcId="{F7AF48FB-8C96-4359-891F-AB5AABB77A82}" destId="{5D46FF9B-A04B-407F-BDE0-6999EBE1116F}" srcOrd="0" destOrd="0" presId="urn:microsoft.com/office/officeart/2016/7/layout/BasicLinearProcessNumbered"/>
    <dgm:cxn modelId="{471C6420-2187-4FFF-8DC8-418E0B15F5A0}" type="presParOf" srcId="{F7AF48FB-8C96-4359-891F-AB5AABB77A82}" destId="{E731F7BC-FF2C-4EA1-A140-FA1010FC28CE}" srcOrd="1" destOrd="0" presId="urn:microsoft.com/office/officeart/2016/7/layout/BasicLinearProcessNumbered"/>
    <dgm:cxn modelId="{ADC52B1E-432B-47DE-B2E4-24A7E5023CA5}" type="presParOf" srcId="{F7AF48FB-8C96-4359-891F-AB5AABB77A82}" destId="{E0E741A6-68C0-4044-9665-F7D0F5195D63}" srcOrd="2" destOrd="0" presId="urn:microsoft.com/office/officeart/2016/7/layout/BasicLinearProcessNumbered"/>
    <dgm:cxn modelId="{A7EBDD91-55C3-4A66-867C-A0E46A26EE08}" type="presParOf" srcId="{F7AF48FB-8C96-4359-891F-AB5AABB77A82}" destId="{54830FCC-D214-4C5D-82D4-D096697CF0E8}" srcOrd="3" destOrd="0" presId="urn:microsoft.com/office/officeart/2016/7/layout/BasicLinearProcessNumbered"/>
    <dgm:cxn modelId="{D9A4C3BC-3DD2-4690-94D0-07FE36B5A8BD}" type="presParOf" srcId="{E5C52380-F548-4D04-A41D-8D44D4997E88}" destId="{AFD48376-F8CA-492E-AA02-DD381B279409}" srcOrd="3" destOrd="0" presId="urn:microsoft.com/office/officeart/2016/7/layout/BasicLinearProcessNumbered"/>
    <dgm:cxn modelId="{5413BF91-BCED-4E86-ABB2-ECD6EEB76B86}" type="presParOf" srcId="{E5C52380-F548-4D04-A41D-8D44D4997E88}" destId="{EB0DF08E-9010-4201-A8EA-49FB66BB71C1}" srcOrd="4" destOrd="0" presId="urn:microsoft.com/office/officeart/2016/7/layout/BasicLinearProcessNumbered"/>
    <dgm:cxn modelId="{96CE5583-DBC3-45A0-8F9A-2B04CBEB681D}" type="presParOf" srcId="{EB0DF08E-9010-4201-A8EA-49FB66BB71C1}" destId="{AAF64EAD-B5C8-44C8-A96E-3815FE011916}" srcOrd="0" destOrd="0" presId="urn:microsoft.com/office/officeart/2016/7/layout/BasicLinearProcessNumbered"/>
    <dgm:cxn modelId="{5B0C62AE-8607-4764-BFDA-A2888E1303F8}" type="presParOf" srcId="{EB0DF08E-9010-4201-A8EA-49FB66BB71C1}" destId="{D3FB9A7B-E7FC-4EC8-99E4-11A03DC483ED}" srcOrd="1" destOrd="0" presId="urn:microsoft.com/office/officeart/2016/7/layout/BasicLinearProcessNumbered"/>
    <dgm:cxn modelId="{F41842EB-5638-4B87-AAC5-997C3131C22E}" type="presParOf" srcId="{EB0DF08E-9010-4201-A8EA-49FB66BB71C1}" destId="{DCB66383-5F78-4349-8C49-4EE6E59A453B}" srcOrd="2" destOrd="0" presId="urn:microsoft.com/office/officeart/2016/7/layout/BasicLinearProcessNumbered"/>
    <dgm:cxn modelId="{EB7E6AA9-0361-463F-BBE9-63314E89D9D3}" type="presParOf" srcId="{EB0DF08E-9010-4201-A8EA-49FB66BB71C1}" destId="{71995319-A648-4C66-A7F7-B9D460A1137C}" srcOrd="3" destOrd="0" presId="urn:microsoft.com/office/officeart/2016/7/layout/BasicLinearProcessNumbered"/>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7B68876-B6B0-4E25-8C87-CDCBFF894449}"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D0C973E8-C4ED-4490-A4EB-572C5F414248}">
      <dgm:prSet/>
      <dgm:spPr/>
      <dgm:t>
        <a:bodyPr/>
        <a:lstStyle/>
        <a:p>
          <a:r>
            <a:rPr lang="en-US">
              <a:latin typeface="Times New Roman" panose="02020503050405090304" pitchFamily="18" charset="0"/>
              <a:cs typeface="Times New Roman" panose="02020503050405090304" pitchFamily="18" charset="0"/>
            </a:rPr>
            <a:t>AI optimises learning by offering personalised training, intelligent content suggestions, and automated performance monitoring, making the learning process more efficient.</a:t>
          </a:r>
        </a:p>
      </dgm:t>
    </dgm:pt>
    <dgm:pt modelId="{4221C1BE-7257-4A3F-A6C8-4AE5B8C027B3}" cxnId="{ED73D3E4-754F-4CED-8EEF-09670F46584D}" type="parTrans">
      <dgm:prSet/>
      <dgm:spPr/>
      <dgm:t>
        <a:bodyPr/>
        <a:lstStyle/>
        <a:p>
          <a:endParaRPr lang="en-US">
            <a:latin typeface="Times New Roman" panose="02020503050405090304" pitchFamily="18" charset="0"/>
            <a:cs typeface="Times New Roman" panose="02020503050405090304" pitchFamily="18" charset="0"/>
          </a:endParaRPr>
        </a:p>
      </dgm:t>
    </dgm:pt>
    <dgm:pt modelId="{FAC29320-38B9-4CBC-A6DA-E23A9ADA9275}" cxnId="{ED73D3E4-754F-4CED-8EEF-09670F46584D}" type="sibTrans">
      <dgm:prSet/>
      <dgm:spPr/>
      <dgm:t>
        <a:bodyPr/>
        <a:lstStyle/>
        <a:p>
          <a:endParaRPr lang="en-US">
            <a:latin typeface="Times New Roman" panose="02020503050405090304" pitchFamily="18" charset="0"/>
            <a:cs typeface="Times New Roman" panose="02020503050405090304" pitchFamily="18" charset="0"/>
          </a:endParaRPr>
        </a:p>
      </dgm:t>
    </dgm:pt>
    <dgm:pt modelId="{292BA9F2-3DC0-4785-AE3D-0220F603BC6B}">
      <dgm:prSet/>
      <dgm:spPr/>
      <dgm:t>
        <a:bodyPr/>
        <a:lstStyle/>
        <a:p>
          <a:r>
            <a:rPr lang="en-US">
              <a:latin typeface="Times New Roman" panose="02020503050405090304" pitchFamily="18" charset="0"/>
              <a:cs typeface="Times New Roman" panose="02020503050405090304" pitchFamily="18" charset="0"/>
            </a:rPr>
            <a:t>AI can be used to develop relevant skills for employees, boost productivity, and enhance the decision-making process in the workplace.</a:t>
          </a:r>
        </a:p>
      </dgm:t>
    </dgm:pt>
    <dgm:pt modelId="{8253BFC1-EEEE-4363-B15A-6EBEACF11A72}" cxnId="{DF825B39-584B-4D81-8F88-18E8B7F94F46}" type="parTrans">
      <dgm:prSet/>
      <dgm:spPr/>
      <dgm:t>
        <a:bodyPr/>
        <a:lstStyle/>
        <a:p>
          <a:endParaRPr lang="en-US">
            <a:latin typeface="Times New Roman" panose="02020503050405090304" pitchFamily="18" charset="0"/>
            <a:cs typeface="Times New Roman" panose="02020503050405090304" pitchFamily="18" charset="0"/>
          </a:endParaRPr>
        </a:p>
      </dgm:t>
    </dgm:pt>
    <dgm:pt modelId="{2AF806AF-B9E4-49CE-B08F-B0870D93B185}" cxnId="{DF825B39-584B-4D81-8F88-18E8B7F94F46}" type="sibTrans">
      <dgm:prSet/>
      <dgm:spPr/>
      <dgm:t>
        <a:bodyPr/>
        <a:lstStyle/>
        <a:p>
          <a:endParaRPr lang="en-US">
            <a:latin typeface="Times New Roman" panose="02020503050405090304" pitchFamily="18" charset="0"/>
            <a:cs typeface="Times New Roman" panose="02020503050405090304" pitchFamily="18" charset="0"/>
          </a:endParaRPr>
        </a:p>
      </dgm:t>
    </dgm:pt>
    <dgm:pt modelId="{C7927930-9770-45DE-9472-16624D185AB7}">
      <dgm:prSet/>
      <dgm:spPr/>
      <dgm:t>
        <a:bodyPr/>
        <a:lstStyle/>
        <a:p>
          <a:r>
            <a:rPr lang="en-US">
              <a:latin typeface="Times New Roman" panose="02020503050405090304" pitchFamily="18" charset="0"/>
              <a:cs typeface="Times New Roman" panose="02020503050405090304" pitchFamily="18" charset="0"/>
            </a:rPr>
            <a:t>AI implementation has been shown to enhance the organization's learning capacity and affect their employees' learning capability (Ramachandran et al., 2022; Ojo and Adebayo, 2025).</a:t>
          </a:r>
        </a:p>
      </dgm:t>
    </dgm:pt>
    <dgm:pt modelId="{4E232895-F37B-4D01-BAA7-60541B3710CD}" cxnId="{93410952-784C-4A4A-AB32-30148B00711B}" type="parTrans">
      <dgm:prSet/>
      <dgm:spPr/>
      <dgm:t>
        <a:bodyPr/>
        <a:lstStyle/>
        <a:p>
          <a:endParaRPr lang="en-US">
            <a:latin typeface="Times New Roman" panose="02020503050405090304" pitchFamily="18" charset="0"/>
            <a:cs typeface="Times New Roman" panose="02020503050405090304" pitchFamily="18" charset="0"/>
          </a:endParaRPr>
        </a:p>
      </dgm:t>
    </dgm:pt>
    <dgm:pt modelId="{2A2234E3-4D6F-4DC5-B764-219980B60C5B}" cxnId="{93410952-784C-4A4A-AB32-30148B00711B}" type="sibTrans">
      <dgm:prSet/>
      <dgm:spPr/>
      <dgm:t>
        <a:bodyPr/>
        <a:lstStyle/>
        <a:p>
          <a:endParaRPr lang="en-US">
            <a:latin typeface="Times New Roman" panose="02020503050405090304" pitchFamily="18" charset="0"/>
            <a:cs typeface="Times New Roman" panose="02020503050405090304" pitchFamily="18" charset="0"/>
          </a:endParaRPr>
        </a:p>
      </dgm:t>
    </dgm:pt>
    <dgm:pt modelId="{493D614C-B014-440B-96D6-3E4FFCCE0AD6}" type="pres">
      <dgm:prSet presAssocID="{C7B68876-B6B0-4E25-8C87-CDCBFF894449}" presName="hierChild1" presStyleCnt="0">
        <dgm:presLayoutVars>
          <dgm:chPref val="1"/>
          <dgm:dir/>
          <dgm:animOne val="branch"/>
          <dgm:animLvl val="lvl"/>
          <dgm:resizeHandles/>
        </dgm:presLayoutVars>
      </dgm:prSet>
      <dgm:spPr/>
    </dgm:pt>
    <dgm:pt modelId="{10DB89A4-7A57-4C7B-9A7C-C4949DE466D0}" type="pres">
      <dgm:prSet presAssocID="{D0C973E8-C4ED-4490-A4EB-572C5F414248}" presName="hierRoot1" presStyleCnt="0"/>
      <dgm:spPr/>
    </dgm:pt>
    <dgm:pt modelId="{0FA23255-A5F9-49B7-A171-554819E9CAD6}" type="pres">
      <dgm:prSet presAssocID="{D0C973E8-C4ED-4490-A4EB-572C5F414248}" presName="composite" presStyleCnt="0"/>
      <dgm:spPr/>
    </dgm:pt>
    <dgm:pt modelId="{3A4543EA-5626-4519-8324-70338357242C}" type="pres">
      <dgm:prSet presAssocID="{D0C973E8-C4ED-4490-A4EB-572C5F414248}" presName="background" presStyleLbl="node0" presStyleIdx="0" presStyleCnt="3"/>
      <dgm:spPr/>
    </dgm:pt>
    <dgm:pt modelId="{64E141CE-87C5-449F-B679-F8C135851DA2}" type="pres">
      <dgm:prSet presAssocID="{D0C973E8-C4ED-4490-A4EB-572C5F414248}" presName="text" presStyleLbl="fgAcc0" presStyleIdx="0" presStyleCnt="3">
        <dgm:presLayoutVars>
          <dgm:chPref val="3"/>
        </dgm:presLayoutVars>
      </dgm:prSet>
      <dgm:spPr/>
    </dgm:pt>
    <dgm:pt modelId="{048031EC-6851-476B-87AB-00327C27CB96}" type="pres">
      <dgm:prSet presAssocID="{D0C973E8-C4ED-4490-A4EB-572C5F414248}" presName="hierChild2" presStyleCnt="0"/>
      <dgm:spPr/>
    </dgm:pt>
    <dgm:pt modelId="{ACE2C7F4-F5AB-4412-A851-936EA32A497B}" type="pres">
      <dgm:prSet presAssocID="{292BA9F2-3DC0-4785-AE3D-0220F603BC6B}" presName="hierRoot1" presStyleCnt="0"/>
      <dgm:spPr/>
    </dgm:pt>
    <dgm:pt modelId="{DF2A3944-D336-4A67-8B59-32BE320C7209}" type="pres">
      <dgm:prSet presAssocID="{292BA9F2-3DC0-4785-AE3D-0220F603BC6B}" presName="composite" presStyleCnt="0"/>
      <dgm:spPr/>
    </dgm:pt>
    <dgm:pt modelId="{C301842F-6E6B-4EC4-984F-ED49A8DC7B75}" type="pres">
      <dgm:prSet presAssocID="{292BA9F2-3DC0-4785-AE3D-0220F603BC6B}" presName="background" presStyleLbl="node0" presStyleIdx="1" presStyleCnt="3"/>
      <dgm:spPr/>
    </dgm:pt>
    <dgm:pt modelId="{2D1A3C37-43C2-4872-983A-81759BD7CF70}" type="pres">
      <dgm:prSet presAssocID="{292BA9F2-3DC0-4785-AE3D-0220F603BC6B}" presName="text" presStyleLbl="fgAcc0" presStyleIdx="1" presStyleCnt="3">
        <dgm:presLayoutVars>
          <dgm:chPref val="3"/>
        </dgm:presLayoutVars>
      </dgm:prSet>
      <dgm:spPr/>
    </dgm:pt>
    <dgm:pt modelId="{CC9DA8AD-26A7-4F90-8079-63539FB79527}" type="pres">
      <dgm:prSet presAssocID="{292BA9F2-3DC0-4785-AE3D-0220F603BC6B}" presName="hierChild2" presStyleCnt="0"/>
      <dgm:spPr/>
    </dgm:pt>
    <dgm:pt modelId="{6139B3BE-BE2D-4F2C-BFB0-87962FC97388}" type="pres">
      <dgm:prSet presAssocID="{C7927930-9770-45DE-9472-16624D185AB7}" presName="hierRoot1" presStyleCnt="0"/>
      <dgm:spPr/>
    </dgm:pt>
    <dgm:pt modelId="{C2DCEB30-9A10-4667-9B35-982CB639C7C5}" type="pres">
      <dgm:prSet presAssocID="{C7927930-9770-45DE-9472-16624D185AB7}" presName="composite" presStyleCnt="0"/>
      <dgm:spPr/>
    </dgm:pt>
    <dgm:pt modelId="{B76D3AF3-A6A8-4492-A20F-743841A4CA59}" type="pres">
      <dgm:prSet presAssocID="{C7927930-9770-45DE-9472-16624D185AB7}" presName="background" presStyleLbl="node0" presStyleIdx="2" presStyleCnt="3"/>
      <dgm:spPr/>
    </dgm:pt>
    <dgm:pt modelId="{33EEECC5-D788-4F8A-A32E-213E1B727E9E}" type="pres">
      <dgm:prSet presAssocID="{C7927930-9770-45DE-9472-16624D185AB7}" presName="text" presStyleLbl="fgAcc0" presStyleIdx="2" presStyleCnt="3">
        <dgm:presLayoutVars>
          <dgm:chPref val="3"/>
        </dgm:presLayoutVars>
      </dgm:prSet>
      <dgm:spPr/>
    </dgm:pt>
    <dgm:pt modelId="{DA097179-6454-4CC7-A353-7C2B024865F0}" type="pres">
      <dgm:prSet presAssocID="{C7927930-9770-45DE-9472-16624D185AB7}" presName="hierChild2" presStyleCnt="0"/>
      <dgm:spPr/>
    </dgm:pt>
  </dgm:ptLst>
  <dgm:cxnLst>
    <dgm:cxn modelId="{C36A6C2E-2C71-403E-9E40-DA4620828653}" type="presOf" srcId="{C7B68876-B6B0-4E25-8C87-CDCBFF894449}" destId="{493D614C-B014-440B-96D6-3E4FFCCE0AD6}" srcOrd="0" destOrd="0" presId="urn:microsoft.com/office/officeart/2005/8/layout/hierarchy1"/>
    <dgm:cxn modelId="{DF825B39-584B-4D81-8F88-18E8B7F94F46}" srcId="{C7B68876-B6B0-4E25-8C87-CDCBFF894449}" destId="{292BA9F2-3DC0-4785-AE3D-0220F603BC6B}" srcOrd="1" destOrd="0" parTransId="{8253BFC1-EEEE-4363-B15A-6EBEACF11A72}" sibTransId="{2AF806AF-B9E4-49CE-B08F-B0870D93B185}"/>
    <dgm:cxn modelId="{93410952-784C-4A4A-AB32-30148B00711B}" srcId="{C7B68876-B6B0-4E25-8C87-CDCBFF894449}" destId="{C7927930-9770-45DE-9472-16624D185AB7}" srcOrd="2" destOrd="0" parTransId="{4E232895-F37B-4D01-BAA7-60541B3710CD}" sibTransId="{2A2234E3-4D6F-4DC5-B764-219980B60C5B}"/>
    <dgm:cxn modelId="{0B02FA9A-31C3-47F3-87B1-5D1D68D676EF}" type="presOf" srcId="{C7927930-9770-45DE-9472-16624D185AB7}" destId="{33EEECC5-D788-4F8A-A32E-213E1B727E9E}" srcOrd="0" destOrd="0" presId="urn:microsoft.com/office/officeart/2005/8/layout/hierarchy1"/>
    <dgm:cxn modelId="{42E9CB9F-6F10-426A-B22B-7A90034893E4}" type="presOf" srcId="{D0C973E8-C4ED-4490-A4EB-572C5F414248}" destId="{64E141CE-87C5-449F-B679-F8C135851DA2}" srcOrd="0" destOrd="0" presId="urn:microsoft.com/office/officeart/2005/8/layout/hierarchy1"/>
    <dgm:cxn modelId="{ED73D3E4-754F-4CED-8EEF-09670F46584D}" srcId="{C7B68876-B6B0-4E25-8C87-CDCBFF894449}" destId="{D0C973E8-C4ED-4490-A4EB-572C5F414248}" srcOrd="0" destOrd="0" parTransId="{4221C1BE-7257-4A3F-A6C8-4AE5B8C027B3}" sibTransId="{FAC29320-38B9-4CBC-A6DA-E23A9ADA9275}"/>
    <dgm:cxn modelId="{170E79FA-BEBD-40B6-BB70-CB7D411F9BAD}" type="presOf" srcId="{292BA9F2-3DC0-4785-AE3D-0220F603BC6B}" destId="{2D1A3C37-43C2-4872-983A-81759BD7CF70}" srcOrd="0" destOrd="0" presId="urn:microsoft.com/office/officeart/2005/8/layout/hierarchy1"/>
    <dgm:cxn modelId="{90A5B53E-4C74-4A69-A0AD-44AEAFE1504A}" type="presParOf" srcId="{493D614C-B014-440B-96D6-3E4FFCCE0AD6}" destId="{10DB89A4-7A57-4C7B-9A7C-C4949DE466D0}" srcOrd="0" destOrd="0" presId="urn:microsoft.com/office/officeart/2005/8/layout/hierarchy1"/>
    <dgm:cxn modelId="{F0130314-8FF0-4113-8ED1-AC0250B6F6D2}" type="presParOf" srcId="{10DB89A4-7A57-4C7B-9A7C-C4949DE466D0}" destId="{0FA23255-A5F9-49B7-A171-554819E9CAD6}" srcOrd="0" destOrd="0" presId="urn:microsoft.com/office/officeart/2005/8/layout/hierarchy1"/>
    <dgm:cxn modelId="{9F498E9A-C953-4072-A647-404A4BA210C0}" type="presParOf" srcId="{0FA23255-A5F9-49B7-A171-554819E9CAD6}" destId="{3A4543EA-5626-4519-8324-70338357242C}" srcOrd="0" destOrd="0" presId="urn:microsoft.com/office/officeart/2005/8/layout/hierarchy1"/>
    <dgm:cxn modelId="{56404ECC-9037-4A07-9D8A-A621FF69030B}" type="presParOf" srcId="{0FA23255-A5F9-49B7-A171-554819E9CAD6}" destId="{64E141CE-87C5-449F-B679-F8C135851DA2}" srcOrd="1" destOrd="0" presId="urn:microsoft.com/office/officeart/2005/8/layout/hierarchy1"/>
    <dgm:cxn modelId="{9F3B1712-AE50-4DFE-B889-750B74D0A781}" type="presParOf" srcId="{10DB89A4-7A57-4C7B-9A7C-C4949DE466D0}" destId="{048031EC-6851-476B-87AB-00327C27CB96}" srcOrd="1" destOrd="0" presId="urn:microsoft.com/office/officeart/2005/8/layout/hierarchy1"/>
    <dgm:cxn modelId="{A0AD8981-4628-4061-803D-327534449263}" type="presParOf" srcId="{493D614C-B014-440B-96D6-3E4FFCCE0AD6}" destId="{ACE2C7F4-F5AB-4412-A851-936EA32A497B}" srcOrd="1" destOrd="0" presId="urn:microsoft.com/office/officeart/2005/8/layout/hierarchy1"/>
    <dgm:cxn modelId="{0FFA5120-7FF7-4780-B91C-FCD9E30692A2}" type="presParOf" srcId="{ACE2C7F4-F5AB-4412-A851-936EA32A497B}" destId="{DF2A3944-D336-4A67-8B59-32BE320C7209}" srcOrd="0" destOrd="0" presId="urn:microsoft.com/office/officeart/2005/8/layout/hierarchy1"/>
    <dgm:cxn modelId="{A970081F-5791-4DAD-871E-E704422564AD}" type="presParOf" srcId="{DF2A3944-D336-4A67-8B59-32BE320C7209}" destId="{C301842F-6E6B-4EC4-984F-ED49A8DC7B75}" srcOrd="0" destOrd="0" presId="urn:microsoft.com/office/officeart/2005/8/layout/hierarchy1"/>
    <dgm:cxn modelId="{3363D3D6-AC5E-4081-A5A6-B13B731ABA5E}" type="presParOf" srcId="{DF2A3944-D336-4A67-8B59-32BE320C7209}" destId="{2D1A3C37-43C2-4872-983A-81759BD7CF70}" srcOrd="1" destOrd="0" presId="urn:microsoft.com/office/officeart/2005/8/layout/hierarchy1"/>
    <dgm:cxn modelId="{6C4DE99E-C28B-43BB-8E9B-BBFB68863757}" type="presParOf" srcId="{ACE2C7F4-F5AB-4412-A851-936EA32A497B}" destId="{CC9DA8AD-26A7-4F90-8079-63539FB79527}" srcOrd="1" destOrd="0" presId="urn:microsoft.com/office/officeart/2005/8/layout/hierarchy1"/>
    <dgm:cxn modelId="{3F274BF2-871C-4275-B659-C380C2B12105}" type="presParOf" srcId="{493D614C-B014-440B-96D6-3E4FFCCE0AD6}" destId="{6139B3BE-BE2D-4F2C-BFB0-87962FC97388}" srcOrd="2" destOrd="0" presId="urn:microsoft.com/office/officeart/2005/8/layout/hierarchy1"/>
    <dgm:cxn modelId="{72303BFB-69C9-4910-A9FE-16F4084C7649}" type="presParOf" srcId="{6139B3BE-BE2D-4F2C-BFB0-87962FC97388}" destId="{C2DCEB30-9A10-4667-9B35-982CB639C7C5}" srcOrd="0" destOrd="0" presId="urn:microsoft.com/office/officeart/2005/8/layout/hierarchy1"/>
    <dgm:cxn modelId="{3D12B97F-532D-47FB-AEF3-E70049BFB18D}" type="presParOf" srcId="{C2DCEB30-9A10-4667-9B35-982CB639C7C5}" destId="{B76D3AF3-A6A8-4492-A20F-743841A4CA59}" srcOrd="0" destOrd="0" presId="urn:microsoft.com/office/officeart/2005/8/layout/hierarchy1"/>
    <dgm:cxn modelId="{372D0327-E297-4B36-924E-4D7762DF34A0}" type="presParOf" srcId="{C2DCEB30-9A10-4667-9B35-982CB639C7C5}" destId="{33EEECC5-D788-4F8A-A32E-213E1B727E9E}" srcOrd="1" destOrd="0" presId="urn:microsoft.com/office/officeart/2005/8/layout/hierarchy1"/>
    <dgm:cxn modelId="{A734B123-7D6E-4B7E-846D-514407609338}" type="presParOf" srcId="{6139B3BE-BE2D-4F2C-BFB0-87962FC97388}" destId="{DA097179-6454-4CC7-A353-7C2B024865F0}" srcOrd="1" destOrd="0" presId="urn:microsoft.com/office/officeart/2005/8/layout/hierarchy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C9FFE71-A2AC-4E9A-85B1-CF6A2E7F087C}"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C2DE284-3AB9-4EF1-9447-AD2689CA271D}">
      <dgm:prSet/>
      <dgm:spPr/>
      <dgm:t>
        <a:bodyPr/>
        <a:lstStyle/>
        <a:p>
          <a:pPr algn="just">
            <a:lnSpc>
              <a:spcPct val="100000"/>
            </a:lnSpc>
          </a:pPr>
          <a:r>
            <a:rPr lang="en-US" dirty="0">
              <a:latin typeface="Times New Roman" panose="02020503050405090304" pitchFamily="18" charset="0"/>
              <a:cs typeface="Times New Roman" panose="02020503050405090304" pitchFamily="18" charset="0"/>
            </a:rPr>
            <a:t>Employees have the opportunity to learn new abilities that will enable them to work in an AI-driven environment with digital upskilling</a:t>
          </a:r>
        </a:p>
      </dgm:t>
    </dgm:pt>
    <dgm:pt modelId="{4322AED4-645D-4405-B968-C3B28D65C1F9}" cxnId="{1B2128CB-0E49-48E8-9E99-B5945A7023F5}" type="parTrans">
      <dgm:prSet/>
      <dgm:spPr/>
      <dgm:t>
        <a:bodyPr/>
        <a:lstStyle/>
        <a:p>
          <a:pPr algn="just"/>
          <a:endParaRPr lang="en-US">
            <a:latin typeface="Times New Roman" panose="02020503050405090304" pitchFamily="18" charset="0"/>
            <a:cs typeface="Times New Roman" panose="02020503050405090304" pitchFamily="18" charset="0"/>
          </a:endParaRPr>
        </a:p>
      </dgm:t>
    </dgm:pt>
    <dgm:pt modelId="{54E210B3-7882-4490-B7F0-EE90621ADE55}" cxnId="{1B2128CB-0E49-48E8-9E99-B5945A7023F5}" type="sibTrans">
      <dgm:prSet/>
      <dgm:spPr/>
      <dgm:t>
        <a:bodyPr/>
        <a:lstStyle/>
        <a:p>
          <a:pPr algn="just">
            <a:lnSpc>
              <a:spcPct val="100000"/>
            </a:lnSpc>
          </a:pPr>
          <a:endParaRPr lang="en-US">
            <a:latin typeface="Times New Roman" panose="02020503050405090304" pitchFamily="18" charset="0"/>
            <a:cs typeface="Times New Roman" panose="02020503050405090304" pitchFamily="18" charset="0"/>
          </a:endParaRPr>
        </a:p>
      </dgm:t>
    </dgm:pt>
    <dgm:pt modelId="{77FAE658-F6AC-47D1-9D4A-0E369CCF3765}">
      <dgm:prSet/>
      <dgm:spPr/>
      <dgm:t>
        <a:bodyPr/>
        <a:lstStyle/>
        <a:p>
          <a:pPr algn="just">
            <a:lnSpc>
              <a:spcPct val="100000"/>
            </a:lnSpc>
          </a:pPr>
          <a:r>
            <a:rPr lang="en-US">
              <a:latin typeface="Times New Roman" panose="02020503050405090304" pitchFamily="18" charset="0"/>
              <a:cs typeface="Times New Roman" panose="02020503050405090304" pitchFamily="18" charset="0"/>
            </a:rPr>
            <a:t>Sustained learning is essential for flexibility to automation and new technologies.</a:t>
          </a:r>
        </a:p>
      </dgm:t>
    </dgm:pt>
    <dgm:pt modelId="{8B0EDA10-20AB-4E34-9942-D70FB0E86131}" cxnId="{12255CB2-9277-4313-9FE8-9B66DBBFFE8D}" type="parTrans">
      <dgm:prSet/>
      <dgm:spPr/>
      <dgm:t>
        <a:bodyPr/>
        <a:lstStyle/>
        <a:p>
          <a:pPr algn="just"/>
          <a:endParaRPr lang="en-US">
            <a:latin typeface="Times New Roman" panose="02020503050405090304" pitchFamily="18" charset="0"/>
            <a:cs typeface="Times New Roman" panose="02020503050405090304" pitchFamily="18" charset="0"/>
          </a:endParaRPr>
        </a:p>
      </dgm:t>
    </dgm:pt>
    <dgm:pt modelId="{C07C146B-BFC2-4550-A317-C09FB5CC1E69}" cxnId="{12255CB2-9277-4313-9FE8-9B66DBBFFE8D}" type="sibTrans">
      <dgm:prSet/>
      <dgm:spPr/>
      <dgm:t>
        <a:bodyPr/>
        <a:lstStyle/>
        <a:p>
          <a:pPr algn="just">
            <a:lnSpc>
              <a:spcPct val="100000"/>
            </a:lnSpc>
          </a:pPr>
          <a:endParaRPr lang="en-US">
            <a:latin typeface="Times New Roman" panose="02020503050405090304" pitchFamily="18" charset="0"/>
            <a:cs typeface="Times New Roman" panose="02020503050405090304" pitchFamily="18" charset="0"/>
          </a:endParaRPr>
        </a:p>
      </dgm:t>
    </dgm:pt>
    <dgm:pt modelId="{B56CBF60-8F84-4E36-A513-EFF68D3A0C27}">
      <dgm:prSet/>
      <dgm:spPr/>
      <dgm:t>
        <a:bodyPr/>
        <a:lstStyle/>
        <a:p>
          <a:pPr algn="just">
            <a:lnSpc>
              <a:spcPct val="100000"/>
            </a:lnSpc>
          </a:pPr>
          <a:r>
            <a:rPr lang="en-US">
              <a:latin typeface="Times New Roman" panose="02020503050405090304" pitchFamily="18" charset="0"/>
              <a:cs typeface="Times New Roman" panose="02020503050405090304" pitchFamily="18" charset="0"/>
            </a:rPr>
            <a:t>In the future, the preparation and development of skills to qualify for the working world and digital skills must be continued in the form of education and training.</a:t>
          </a:r>
        </a:p>
      </dgm:t>
    </dgm:pt>
    <dgm:pt modelId="{F5285897-5903-4A8D-AE5A-3128329E23FA}" cxnId="{ABDEDF9F-2EBC-48A6-8D7E-3658DFA2EB3F}" type="parTrans">
      <dgm:prSet/>
      <dgm:spPr/>
      <dgm:t>
        <a:bodyPr/>
        <a:lstStyle/>
        <a:p>
          <a:pPr algn="just"/>
          <a:endParaRPr lang="en-US">
            <a:latin typeface="Times New Roman" panose="02020503050405090304" pitchFamily="18" charset="0"/>
            <a:cs typeface="Times New Roman" panose="02020503050405090304" pitchFamily="18" charset="0"/>
          </a:endParaRPr>
        </a:p>
      </dgm:t>
    </dgm:pt>
    <dgm:pt modelId="{68AC186F-6D82-4F84-88EA-284298075CE2}" cxnId="{ABDEDF9F-2EBC-48A6-8D7E-3658DFA2EB3F}" type="sibTrans">
      <dgm:prSet/>
      <dgm:spPr/>
      <dgm:t>
        <a:bodyPr/>
        <a:lstStyle/>
        <a:p>
          <a:pPr algn="just">
            <a:lnSpc>
              <a:spcPct val="100000"/>
            </a:lnSpc>
          </a:pPr>
          <a:endParaRPr lang="en-US">
            <a:latin typeface="Times New Roman" panose="02020503050405090304" pitchFamily="18" charset="0"/>
            <a:cs typeface="Times New Roman" panose="02020503050405090304" pitchFamily="18" charset="0"/>
          </a:endParaRPr>
        </a:p>
      </dgm:t>
    </dgm:pt>
    <dgm:pt modelId="{BD04A185-2E70-45B6-BC88-4539C11B0188}">
      <dgm:prSet/>
      <dgm:spPr/>
      <dgm:t>
        <a:bodyPr/>
        <a:lstStyle/>
        <a:p>
          <a:pPr algn="just">
            <a:lnSpc>
              <a:spcPct val="100000"/>
            </a:lnSpc>
          </a:pPr>
          <a:r>
            <a:rPr lang="en-US">
              <a:latin typeface="Times New Roman" panose="02020503050405090304" pitchFamily="18" charset="0"/>
              <a:cs typeface="Times New Roman" panose="02020503050405090304" pitchFamily="18" charset="0"/>
            </a:rPr>
            <a:t>These are activities that contribute to the competitiveness and innovativeness of organisations (Onifade et al., 2022).</a:t>
          </a:r>
        </a:p>
      </dgm:t>
    </dgm:pt>
    <dgm:pt modelId="{4B9B5888-718A-4E85-91D4-5A37BF5AE251}" cxnId="{0FB4C5E1-425E-4E47-8BD2-2D13C80F400A}" type="parTrans">
      <dgm:prSet/>
      <dgm:spPr/>
      <dgm:t>
        <a:bodyPr/>
        <a:lstStyle/>
        <a:p>
          <a:pPr algn="just"/>
          <a:endParaRPr lang="en-US">
            <a:latin typeface="Times New Roman" panose="02020503050405090304" pitchFamily="18" charset="0"/>
            <a:cs typeface="Times New Roman" panose="02020503050405090304" pitchFamily="18" charset="0"/>
          </a:endParaRPr>
        </a:p>
      </dgm:t>
    </dgm:pt>
    <dgm:pt modelId="{0E6A0077-FB99-4760-AB82-B7CC35DAE4F6}" cxnId="{0FB4C5E1-425E-4E47-8BD2-2D13C80F400A}" type="sibTrans">
      <dgm:prSet/>
      <dgm:spPr/>
      <dgm:t>
        <a:bodyPr/>
        <a:lstStyle/>
        <a:p>
          <a:pPr algn="just"/>
          <a:endParaRPr lang="en-US">
            <a:latin typeface="Times New Roman" panose="02020503050405090304" pitchFamily="18" charset="0"/>
            <a:cs typeface="Times New Roman" panose="02020503050405090304" pitchFamily="18" charset="0"/>
          </a:endParaRPr>
        </a:p>
      </dgm:t>
    </dgm:pt>
    <dgm:pt modelId="{548CA9BC-3D60-489B-8E5A-FF64628E247C}" type="pres">
      <dgm:prSet presAssocID="{5C9FFE71-A2AC-4E9A-85B1-CF6A2E7F087C}" presName="root" presStyleCnt="0">
        <dgm:presLayoutVars>
          <dgm:dir/>
          <dgm:resizeHandles val="exact"/>
        </dgm:presLayoutVars>
      </dgm:prSet>
      <dgm:spPr/>
    </dgm:pt>
    <dgm:pt modelId="{B24EB590-B01F-4390-B668-A713B630E1E7}" type="pres">
      <dgm:prSet presAssocID="{5C9FFE71-A2AC-4E9A-85B1-CF6A2E7F087C}" presName="container" presStyleCnt="0">
        <dgm:presLayoutVars>
          <dgm:dir/>
          <dgm:resizeHandles val="exact"/>
        </dgm:presLayoutVars>
      </dgm:prSet>
      <dgm:spPr/>
    </dgm:pt>
    <dgm:pt modelId="{48DE81FE-CCFB-4448-904E-BE88663FE144}" type="pres">
      <dgm:prSet presAssocID="{7C2DE284-3AB9-4EF1-9447-AD2689CA271D}" presName="compNode" presStyleCnt="0"/>
      <dgm:spPr/>
    </dgm:pt>
    <dgm:pt modelId="{134A75CF-6C25-4535-9B9D-0B62082C03FB}" type="pres">
      <dgm:prSet presAssocID="{7C2DE284-3AB9-4EF1-9447-AD2689CA271D}" presName="iconBgRect" presStyleLbl="bgShp" presStyleIdx="0" presStyleCnt="4"/>
      <dgm:spPr/>
    </dgm:pt>
    <dgm:pt modelId="{DC1C8F31-D850-4A86-BCD1-82945ADCFDDF}" type="pres">
      <dgm:prSet presAssocID="{7C2DE284-3AB9-4EF1-9447-AD2689CA271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22C822EC-4354-4F1D-8881-391DCDC734F7}" type="pres">
      <dgm:prSet presAssocID="{7C2DE284-3AB9-4EF1-9447-AD2689CA271D}" presName="spaceRect" presStyleCnt="0"/>
      <dgm:spPr/>
    </dgm:pt>
    <dgm:pt modelId="{E05A43D3-05ED-4530-8F3E-F892D1C35CC0}" type="pres">
      <dgm:prSet presAssocID="{7C2DE284-3AB9-4EF1-9447-AD2689CA271D}" presName="textRect" presStyleLbl="revTx" presStyleIdx="0" presStyleCnt="4">
        <dgm:presLayoutVars>
          <dgm:chMax val="1"/>
          <dgm:chPref val="1"/>
        </dgm:presLayoutVars>
      </dgm:prSet>
      <dgm:spPr/>
    </dgm:pt>
    <dgm:pt modelId="{56BC2CBC-85D4-45B3-A65B-A0F2EE1D7D24}" type="pres">
      <dgm:prSet presAssocID="{54E210B3-7882-4490-B7F0-EE90621ADE55}" presName="sibTrans" presStyleLbl="sibTrans2D1" presStyleIdx="0" presStyleCnt="0"/>
      <dgm:spPr/>
    </dgm:pt>
    <dgm:pt modelId="{4145CE92-D5AE-4CC9-80B5-790EDD2C4A75}" type="pres">
      <dgm:prSet presAssocID="{77FAE658-F6AC-47D1-9D4A-0E369CCF3765}" presName="compNode" presStyleCnt="0"/>
      <dgm:spPr/>
    </dgm:pt>
    <dgm:pt modelId="{A667B52A-C889-4CD4-8FF2-F845A07914DE}" type="pres">
      <dgm:prSet presAssocID="{77FAE658-F6AC-47D1-9D4A-0E369CCF3765}" presName="iconBgRect" presStyleLbl="bgShp" presStyleIdx="1" presStyleCnt="4"/>
      <dgm:spPr/>
    </dgm:pt>
    <dgm:pt modelId="{82E60949-4E04-4138-BB6B-9A57585FCC09}" type="pres">
      <dgm:prSet presAssocID="{77FAE658-F6AC-47D1-9D4A-0E369CCF376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F456F085-19BA-4C43-B228-38FDF112EFA0}" type="pres">
      <dgm:prSet presAssocID="{77FAE658-F6AC-47D1-9D4A-0E369CCF3765}" presName="spaceRect" presStyleCnt="0"/>
      <dgm:spPr/>
    </dgm:pt>
    <dgm:pt modelId="{2136F710-753D-4361-8EF8-DD23FA1F26E3}" type="pres">
      <dgm:prSet presAssocID="{77FAE658-F6AC-47D1-9D4A-0E369CCF3765}" presName="textRect" presStyleLbl="revTx" presStyleIdx="1" presStyleCnt="4">
        <dgm:presLayoutVars>
          <dgm:chMax val="1"/>
          <dgm:chPref val="1"/>
        </dgm:presLayoutVars>
      </dgm:prSet>
      <dgm:spPr/>
    </dgm:pt>
    <dgm:pt modelId="{90F322C6-7C88-4EC5-977D-06AEC9FCBEA3}" type="pres">
      <dgm:prSet presAssocID="{C07C146B-BFC2-4550-A317-C09FB5CC1E69}" presName="sibTrans" presStyleLbl="sibTrans2D1" presStyleIdx="0" presStyleCnt="0"/>
      <dgm:spPr/>
    </dgm:pt>
    <dgm:pt modelId="{60217EF8-406B-421E-8CA5-231E3E720F10}" type="pres">
      <dgm:prSet presAssocID="{B56CBF60-8F84-4E36-A513-EFF68D3A0C27}" presName="compNode" presStyleCnt="0"/>
      <dgm:spPr/>
    </dgm:pt>
    <dgm:pt modelId="{BB1B8CDF-CE77-44FD-8E33-682679D14011}" type="pres">
      <dgm:prSet presAssocID="{B56CBF60-8F84-4E36-A513-EFF68D3A0C27}" presName="iconBgRect" presStyleLbl="bgShp" presStyleIdx="2" presStyleCnt="4"/>
      <dgm:spPr/>
    </dgm:pt>
    <dgm:pt modelId="{07786BAC-1450-428B-9B3B-54FDDE6370CC}" type="pres">
      <dgm:prSet presAssocID="{B56CBF60-8F84-4E36-A513-EFF68D3A0C2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129454F4-157D-4B3A-A6D2-66C98FF416BA}" type="pres">
      <dgm:prSet presAssocID="{B56CBF60-8F84-4E36-A513-EFF68D3A0C27}" presName="spaceRect" presStyleCnt="0"/>
      <dgm:spPr/>
    </dgm:pt>
    <dgm:pt modelId="{7B664878-421A-46A8-B2C1-F05637F00E96}" type="pres">
      <dgm:prSet presAssocID="{B56CBF60-8F84-4E36-A513-EFF68D3A0C27}" presName="textRect" presStyleLbl="revTx" presStyleIdx="2" presStyleCnt="4">
        <dgm:presLayoutVars>
          <dgm:chMax val="1"/>
          <dgm:chPref val="1"/>
        </dgm:presLayoutVars>
      </dgm:prSet>
      <dgm:spPr/>
    </dgm:pt>
    <dgm:pt modelId="{F8D07C51-0379-4B50-84B5-DB59223069E7}" type="pres">
      <dgm:prSet presAssocID="{68AC186F-6D82-4F84-88EA-284298075CE2}" presName="sibTrans" presStyleLbl="sibTrans2D1" presStyleIdx="0" presStyleCnt="0"/>
      <dgm:spPr/>
    </dgm:pt>
    <dgm:pt modelId="{8433A421-2D9A-4B92-8D68-5693A81B2F3A}" type="pres">
      <dgm:prSet presAssocID="{BD04A185-2E70-45B6-BC88-4539C11B0188}" presName="compNode" presStyleCnt="0"/>
      <dgm:spPr/>
    </dgm:pt>
    <dgm:pt modelId="{F72C8A25-4FB8-492D-97CF-ABD2FFEA4603}" type="pres">
      <dgm:prSet presAssocID="{BD04A185-2E70-45B6-BC88-4539C11B0188}" presName="iconBgRect" presStyleLbl="bgShp" presStyleIdx="3" presStyleCnt="4"/>
      <dgm:spPr/>
    </dgm:pt>
    <dgm:pt modelId="{92A164AC-784E-48F8-83E9-BCCAC3954446}" type="pres">
      <dgm:prSet presAssocID="{BD04A185-2E70-45B6-BC88-4539C11B018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pt>
    <dgm:pt modelId="{C2561D55-EEED-4E20-A3F2-9EE5D42DA37A}" type="pres">
      <dgm:prSet presAssocID="{BD04A185-2E70-45B6-BC88-4539C11B0188}" presName="spaceRect" presStyleCnt="0"/>
      <dgm:spPr/>
    </dgm:pt>
    <dgm:pt modelId="{B1470FC0-7830-4999-9EDF-124C2B711BA3}" type="pres">
      <dgm:prSet presAssocID="{BD04A185-2E70-45B6-BC88-4539C11B0188}" presName="textRect" presStyleLbl="revTx" presStyleIdx="3" presStyleCnt="4">
        <dgm:presLayoutVars>
          <dgm:chMax val="1"/>
          <dgm:chPref val="1"/>
        </dgm:presLayoutVars>
      </dgm:prSet>
      <dgm:spPr/>
    </dgm:pt>
  </dgm:ptLst>
  <dgm:cxnLst>
    <dgm:cxn modelId="{BDA2682E-E807-4EA2-87F9-B4B8B530BFD6}" type="presOf" srcId="{68AC186F-6D82-4F84-88EA-284298075CE2}" destId="{F8D07C51-0379-4B50-84B5-DB59223069E7}" srcOrd="0" destOrd="0" presId="urn:microsoft.com/office/officeart/2018/2/layout/IconCircleList"/>
    <dgm:cxn modelId="{968D6030-E5F1-4E78-91D0-0EAADBDDE5F0}" type="presOf" srcId="{54E210B3-7882-4490-B7F0-EE90621ADE55}" destId="{56BC2CBC-85D4-45B3-A65B-A0F2EE1D7D24}" srcOrd="0" destOrd="0" presId="urn:microsoft.com/office/officeart/2018/2/layout/IconCircleList"/>
    <dgm:cxn modelId="{9565EC38-4C11-4345-BD53-EE3ED207ADD7}" type="presOf" srcId="{7C2DE284-3AB9-4EF1-9447-AD2689CA271D}" destId="{E05A43D3-05ED-4530-8F3E-F892D1C35CC0}" srcOrd="0" destOrd="0" presId="urn:microsoft.com/office/officeart/2018/2/layout/IconCircleList"/>
    <dgm:cxn modelId="{0E32CC3C-F6ED-47EF-9C10-1E4E675716A9}" type="presOf" srcId="{77FAE658-F6AC-47D1-9D4A-0E369CCF3765}" destId="{2136F710-753D-4361-8EF8-DD23FA1F26E3}" srcOrd="0" destOrd="0" presId="urn:microsoft.com/office/officeart/2018/2/layout/IconCircleList"/>
    <dgm:cxn modelId="{0C76323E-C3CF-47F4-8344-593DC83418BE}" type="presOf" srcId="{C07C146B-BFC2-4550-A317-C09FB5CC1E69}" destId="{90F322C6-7C88-4EC5-977D-06AEC9FCBEA3}" srcOrd="0" destOrd="0" presId="urn:microsoft.com/office/officeart/2018/2/layout/IconCircleList"/>
    <dgm:cxn modelId="{ABDEDF9F-2EBC-48A6-8D7E-3658DFA2EB3F}" srcId="{5C9FFE71-A2AC-4E9A-85B1-CF6A2E7F087C}" destId="{B56CBF60-8F84-4E36-A513-EFF68D3A0C27}" srcOrd="2" destOrd="0" parTransId="{F5285897-5903-4A8D-AE5A-3128329E23FA}" sibTransId="{68AC186F-6D82-4F84-88EA-284298075CE2}"/>
    <dgm:cxn modelId="{12255CB2-9277-4313-9FE8-9B66DBBFFE8D}" srcId="{5C9FFE71-A2AC-4E9A-85B1-CF6A2E7F087C}" destId="{77FAE658-F6AC-47D1-9D4A-0E369CCF3765}" srcOrd="1" destOrd="0" parTransId="{8B0EDA10-20AB-4E34-9942-D70FB0E86131}" sibTransId="{C07C146B-BFC2-4550-A317-C09FB5CC1E69}"/>
    <dgm:cxn modelId="{B80326B3-A4C6-4D07-8B77-51D11E90A565}" type="presOf" srcId="{5C9FFE71-A2AC-4E9A-85B1-CF6A2E7F087C}" destId="{548CA9BC-3D60-489B-8E5A-FF64628E247C}" srcOrd="0" destOrd="0" presId="urn:microsoft.com/office/officeart/2018/2/layout/IconCircleList"/>
    <dgm:cxn modelId="{1AD425BD-749E-4F77-9B09-4FC7E64DE721}" type="presOf" srcId="{BD04A185-2E70-45B6-BC88-4539C11B0188}" destId="{B1470FC0-7830-4999-9EDF-124C2B711BA3}" srcOrd="0" destOrd="0" presId="urn:microsoft.com/office/officeart/2018/2/layout/IconCircleList"/>
    <dgm:cxn modelId="{CC2320C7-7177-4578-980B-EA2F209324E8}" type="presOf" srcId="{B56CBF60-8F84-4E36-A513-EFF68D3A0C27}" destId="{7B664878-421A-46A8-B2C1-F05637F00E96}" srcOrd="0" destOrd="0" presId="urn:microsoft.com/office/officeart/2018/2/layout/IconCircleList"/>
    <dgm:cxn modelId="{1B2128CB-0E49-48E8-9E99-B5945A7023F5}" srcId="{5C9FFE71-A2AC-4E9A-85B1-CF6A2E7F087C}" destId="{7C2DE284-3AB9-4EF1-9447-AD2689CA271D}" srcOrd="0" destOrd="0" parTransId="{4322AED4-645D-4405-B968-C3B28D65C1F9}" sibTransId="{54E210B3-7882-4490-B7F0-EE90621ADE55}"/>
    <dgm:cxn modelId="{0FB4C5E1-425E-4E47-8BD2-2D13C80F400A}" srcId="{5C9FFE71-A2AC-4E9A-85B1-CF6A2E7F087C}" destId="{BD04A185-2E70-45B6-BC88-4539C11B0188}" srcOrd="3" destOrd="0" parTransId="{4B9B5888-718A-4E85-91D4-5A37BF5AE251}" sibTransId="{0E6A0077-FB99-4760-AB82-B7CC35DAE4F6}"/>
    <dgm:cxn modelId="{1C9AFF56-930E-4D8E-AABF-DC58505F0D92}" type="presParOf" srcId="{548CA9BC-3D60-489B-8E5A-FF64628E247C}" destId="{B24EB590-B01F-4390-B668-A713B630E1E7}" srcOrd="0" destOrd="0" presId="urn:microsoft.com/office/officeart/2018/2/layout/IconCircleList"/>
    <dgm:cxn modelId="{0DF84AC2-AD28-410D-8D16-F3887ED6E58B}" type="presParOf" srcId="{B24EB590-B01F-4390-B668-A713B630E1E7}" destId="{48DE81FE-CCFB-4448-904E-BE88663FE144}" srcOrd="0" destOrd="0" presId="urn:microsoft.com/office/officeart/2018/2/layout/IconCircleList"/>
    <dgm:cxn modelId="{8D62B753-5C1D-4E78-9751-F5BF1AD7C05A}" type="presParOf" srcId="{48DE81FE-CCFB-4448-904E-BE88663FE144}" destId="{134A75CF-6C25-4535-9B9D-0B62082C03FB}" srcOrd="0" destOrd="0" presId="urn:microsoft.com/office/officeart/2018/2/layout/IconCircleList"/>
    <dgm:cxn modelId="{4F9512B4-AEDA-4E57-BE70-10E873FF31A2}" type="presParOf" srcId="{48DE81FE-CCFB-4448-904E-BE88663FE144}" destId="{DC1C8F31-D850-4A86-BCD1-82945ADCFDDF}" srcOrd="1" destOrd="0" presId="urn:microsoft.com/office/officeart/2018/2/layout/IconCircleList"/>
    <dgm:cxn modelId="{819E7AA5-5955-4123-B7FD-048E1A08071C}" type="presParOf" srcId="{48DE81FE-CCFB-4448-904E-BE88663FE144}" destId="{22C822EC-4354-4F1D-8881-391DCDC734F7}" srcOrd="2" destOrd="0" presId="urn:microsoft.com/office/officeart/2018/2/layout/IconCircleList"/>
    <dgm:cxn modelId="{D18E6D33-69E1-4DDD-8CA3-7E32AA59D11B}" type="presParOf" srcId="{48DE81FE-CCFB-4448-904E-BE88663FE144}" destId="{E05A43D3-05ED-4530-8F3E-F892D1C35CC0}" srcOrd="3" destOrd="0" presId="urn:microsoft.com/office/officeart/2018/2/layout/IconCircleList"/>
    <dgm:cxn modelId="{1E15E2A3-0947-4B0E-AF7E-C0F9883B55AE}" type="presParOf" srcId="{B24EB590-B01F-4390-B668-A713B630E1E7}" destId="{56BC2CBC-85D4-45B3-A65B-A0F2EE1D7D24}" srcOrd="1" destOrd="0" presId="urn:microsoft.com/office/officeart/2018/2/layout/IconCircleList"/>
    <dgm:cxn modelId="{E09E011E-87A4-4E5E-83D3-BFD3BF09C05A}" type="presParOf" srcId="{B24EB590-B01F-4390-B668-A713B630E1E7}" destId="{4145CE92-D5AE-4CC9-80B5-790EDD2C4A75}" srcOrd="2" destOrd="0" presId="urn:microsoft.com/office/officeart/2018/2/layout/IconCircleList"/>
    <dgm:cxn modelId="{BC9BF0BC-18C1-4030-A58C-5FC5465406E6}" type="presParOf" srcId="{4145CE92-D5AE-4CC9-80B5-790EDD2C4A75}" destId="{A667B52A-C889-4CD4-8FF2-F845A07914DE}" srcOrd="0" destOrd="0" presId="urn:microsoft.com/office/officeart/2018/2/layout/IconCircleList"/>
    <dgm:cxn modelId="{2B333CFC-1DBA-4005-A1D9-1F4A6D0EAAF3}" type="presParOf" srcId="{4145CE92-D5AE-4CC9-80B5-790EDD2C4A75}" destId="{82E60949-4E04-4138-BB6B-9A57585FCC09}" srcOrd="1" destOrd="0" presId="urn:microsoft.com/office/officeart/2018/2/layout/IconCircleList"/>
    <dgm:cxn modelId="{38415B20-D15E-4F34-A347-2FE9D7868E80}" type="presParOf" srcId="{4145CE92-D5AE-4CC9-80B5-790EDD2C4A75}" destId="{F456F085-19BA-4C43-B228-38FDF112EFA0}" srcOrd="2" destOrd="0" presId="urn:microsoft.com/office/officeart/2018/2/layout/IconCircleList"/>
    <dgm:cxn modelId="{E173DDFC-C901-4E2C-B566-48B2EE0D78A9}" type="presParOf" srcId="{4145CE92-D5AE-4CC9-80B5-790EDD2C4A75}" destId="{2136F710-753D-4361-8EF8-DD23FA1F26E3}" srcOrd="3" destOrd="0" presId="urn:microsoft.com/office/officeart/2018/2/layout/IconCircleList"/>
    <dgm:cxn modelId="{C35D49E2-77EA-4961-A366-E77D8B57191F}" type="presParOf" srcId="{B24EB590-B01F-4390-B668-A713B630E1E7}" destId="{90F322C6-7C88-4EC5-977D-06AEC9FCBEA3}" srcOrd="3" destOrd="0" presId="urn:microsoft.com/office/officeart/2018/2/layout/IconCircleList"/>
    <dgm:cxn modelId="{F9BD6B41-B2B5-4DEE-BFFC-212B472854F2}" type="presParOf" srcId="{B24EB590-B01F-4390-B668-A713B630E1E7}" destId="{60217EF8-406B-421E-8CA5-231E3E720F10}" srcOrd="4" destOrd="0" presId="urn:microsoft.com/office/officeart/2018/2/layout/IconCircleList"/>
    <dgm:cxn modelId="{8BEB0068-E4E2-45FE-99AC-478488028EBB}" type="presParOf" srcId="{60217EF8-406B-421E-8CA5-231E3E720F10}" destId="{BB1B8CDF-CE77-44FD-8E33-682679D14011}" srcOrd="0" destOrd="0" presId="urn:microsoft.com/office/officeart/2018/2/layout/IconCircleList"/>
    <dgm:cxn modelId="{8E515338-4BE5-4B05-8112-3E9DADC6AF44}" type="presParOf" srcId="{60217EF8-406B-421E-8CA5-231E3E720F10}" destId="{07786BAC-1450-428B-9B3B-54FDDE6370CC}" srcOrd="1" destOrd="0" presId="urn:microsoft.com/office/officeart/2018/2/layout/IconCircleList"/>
    <dgm:cxn modelId="{DE3A5FCD-07D9-493F-81F0-F4117E3F8D7F}" type="presParOf" srcId="{60217EF8-406B-421E-8CA5-231E3E720F10}" destId="{129454F4-157D-4B3A-A6D2-66C98FF416BA}" srcOrd="2" destOrd="0" presId="urn:microsoft.com/office/officeart/2018/2/layout/IconCircleList"/>
    <dgm:cxn modelId="{F9C05D50-CE8E-4E2C-B7AE-852585C5BAEF}" type="presParOf" srcId="{60217EF8-406B-421E-8CA5-231E3E720F10}" destId="{7B664878-421A-46A8-B2C1-F05637F00E96}" srcOrd="3" destOrd="0" presId="urn:microsoft.com/office/officeart/2018/2/layout/IconCircleList"/>
    <dgm:cxn modelId="{D3B3C6D0-DE5B-4963-AE5A-F066FF58E9DF}" type="presParOf" srcId="{B24EB590-B01F-4390-B668-A713B630E1E7}" destId="{F8D07C51-0379-4B50-84B5-DB59223069E7}" srcOrd="5" destOrd="0" presId="urn:microsoft.com/office/officeart/2018/2/layout/IconCircleList"/>
    <dgm:cxn modelId="{3EE0B15A-49EC-4501-8F46-63BFE17D07A4}" type="presParOf" srcId="{B24EB590-B01F-4390-B668-A713B630E1E7}" destId="{8433A421-2D9A-4B92-8D68-5693A81B2F3A}" srcOrd="6" destOrd="0" presId="urn:microsoft.com/office/officeart/2018/2/layout/IconCircleList"/>
    <dgm:cxn modelId="{12A1328B-8A13-4C53-B3EC-DC77BB9C14BC}" type="presParOf" srcId="{8433A421-2D9A-4B92-8D68-5693A81B2F3A}" destId="{F72C8A25-4FB8-492D-97CF-ABD2FFEA4603}" srcOrd="0" destOrd="0" presId="urn:microsoft.com/office/officeart/2018/2/layout/IconCircleList"/>
    <dgm:cxn modelId="{1EA426F9-620A-49AA-8C10-6F99C397736B}" type="presParOf" srcId="{8433A421-2D9A-4B92-8D68-5693A81B2F3A}" destId="{92A164AC-784E-48F8-83E9-BCCAC3954446}" srcOrd="1" destOrd="0" presId="urn:microsoft.com/office/officeart/2018/2/layout/IconCircleList"/>
    <dgm:cxn modelId="{BF130EE2-3098-4116-AE89-E1D04E89B610}" type="presParOf" srcId="{8433A421-2D9A-4B92-8D68-5693A81B2F3A}" destId="{C2561D55-EEED-4E20-A3F2-9EE5D42DA37A}" srcOrd="2" destOrd="0" presId="urn:microsoft.com/office/officeart/2018/2/layout/IconCircleList"/>
    <dgm:cxn modelId="{E5B59FE5-F2F6-4F9F-A5D2-659460BCBB9A}" type="presParOf" srcId="{8433A421-2D9A-4B92-8D68-5693A81B2F3A}" destId="{B1470FC0-7830-4999-9EDF-124C2B711BA3}" srcOrd="3" destOrd="0" presId="urn:microsoft.com/office/officeart/2018/2/layout/IconCircle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61A5A57-9A90-4464-A27C-A6052BDE0E6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144DCC7A-85EF-4B07-876F-AC6A3C9BDAAF}">
      <dgm:prSet/>
      <dgm:spPr/>
      <dgm:t>
        <a:bodyPr/>
        <a:lstStyle/>
        <a:p>
          <a:r>
            <a:rPr lang="en-US" dirty="0">
              <a:latin typeface="Times New Roman" panose="02020503050405090304" pitchFamily="18" charset="0"/>
              <a:cs typeface="Times New Roman" panose="02020503050405090304" pitchFamily="18" charset="0"/>
            </a:rPr>
            <a:t>A high level of staff training and development results in higher staff engagement, motivation and </a:t>
          </a:r>
          <a:r>
            <a:rPr lang="en-US" dirty="0" err="1">
              <a:latin typeface="Times New Roman" panose="02020503050405090304" pitchFamily="18" charset="0"/>
              <a:cs typeface="Times New Roman" panose="02020503050405090304" pitchFamily="18" charset="0"/>
            </a:rPr>
            <a:t>organisational</a:t>
          </a:r>
          <a:r>
            <a:rPr lang="en-US" dirty="0">
              <a:latin typeface="Times New Roman" panose="02020503050405090304" pitchFamily="18" charset="0"/>
              <a:cs typeface="Times New Roman" panose="02020503050405090304" pitchFamily="18" charset="0"/>
            </a:rPr>
            <a:t> commitment.</a:t>
          </a:r>
        </a:p>
      </dgm:t>
    </dgm:pt>
    <dgm:pt modelId="{B65D3580-AD5A-4A1B-BD94-E2C94BB675F3}" cxnId="{F8BE9409-31FC-4064-BB44-984D733FA574}" type="parTrans">
      <dgm:prSet/>
      <dgm:spPr/>
      <dgm:t>
        <a:bodyPr/>
        <a:lstStyle/>
        <a:p>
          <a:endParaRPr lang="en-US">
            <a:latin typeface="Times New Roman" panose="02020503050405090304" pitchFamily="18" charset="0"/>
            <a:cs typeface="Times New Roman" panose="02020503050405090304" pitchFamily="18" charset="0"/>
          </a:endParaRPr>
        </a:p>
      </dgm:t>
    </dgm:pt>
    <dgm:pt modelId="{C43B231F-977B-4D73-88EE-B5A7BF1AC640}" cxnId="{F8BE9409-31FC-4064-BB44-984D733FA574}" type="sibTrans">
      <dgm:prSet/>
      <dgm:spPr/>
      <dgm:t>
        <a:bodyPr/>
        <a:lstStyle/>
        <a:p>
          <a:endParaRPr lang="en-US">
            <a:latin typeface="Times New Roman" panose="02020503050405090304" pitchFamily="18" charset="0"/>
            <a:cs typeface="Times New Roman" panose="02020503050405090304" pitchFamily="18" charset="0"/>
          </a:endParaRPr>
        </a:p>
      </dgm:t>
    </dgm:pt>
    <dgm:pt modelId="{7D7C255C-02EB-4D91-BA78-A04CB4B455E6}">
      <dgm:prSet/>
      <dgm:spPr/>
      <dgm:t>
        <a:bodyPr/>
        <a:lstStyle/>
        <a:p>
          <a:r>
            <a:rPr lang="en-US">
              <a:latin typeface="Times New Roman" panose="02020503050405090304" pitchFamily="18" charset="0"/>
              <a:cs typeface="Times New Roman" panose="02020503050405090304" pitchFamily="18" charset="0"/>
            </a:rPr>
            <a:t>Job satisfaction and staff attrition are improved through learning opportunities.</a:t>
          </a:r>
        </a:p>
      </dgm:t>
    </dgm:pt>
    <dgm:pt modelId="{87C15728-4E2D-4798-8E82-D8E4032B74E4}" cxnId="{8324C04C-FD21-4A09-8D5D-EC3314403951}" type="parTrans">
      <dgm:prSet/>
      <dgm:spPr/>
      <dgm:t>
        <a:bodyPr/>
        <a:lstStyle/>
        <a:p>
          <a:endParaRPr lang="en-US">
            <a:latin typeface="Times New Roman" panose="02020503050405090304" pitchFamily="18" charset="0"/>
            <a:cs typeface="Times New Roman" panose="02020503050405090304" pitchFamily="18" charset="0"/>
          </a:endParaRPr>
        </a:p>
      </dgm:t>
    </dgm:pt>
    <dgm:pt modelId="{910074D9-D970-4FE5-B19D-CCB2550AC4C1}" cxnId="{8324C04C-FD21-4A09-8D5D-EC3314403951}" type="sibTrans">
      <dgm:prSet/>
      <dgm:spPr/>
      <dgm:t>
        <a:bodyPr/>
        <a:lstStyle/>
        <a:p>
          <a:endParaRPr lang="en-US">
            <a:latin typeface="Times New Roman" panose="02020503050405090304" pitchFamily="18" charset="0"/>
            <a:cs typeface="Times New Roman" panose="02020503050405090304" pitchFamily="18" charset="0"/>
          </a:endParaRPr>
        </a:p>
      </dgm:t>
    </dgm:pt>
    <dgm:pt modelId="{6BC44760-DCA3-44AF-AF02-D69CA3AE381A}">
      <dgm:prSet/>
      <dgm:spPr/>
      <dgm:t>
        <a:bodyPr/>
        <a:lstStyle/>
        <a:p>
          <a:r>
            <a:rPr lang="en-US">
              <a:latin typeface="Times New Roman" panose="02020503050405090304" pitchFamily="18" charset="0"/>
              <a:cs typeface="Times New Roman" panose="02020503050405090304" pitchFamily="18" charset="0"/>
            </a:rPr>
            <a:t>Multinational organisations (Parmenas, 2022) benefit from the skills and engagement of their staffs, which leads to increased productivity, innovation and organisational performance</a:t>
          </a:r>
        </a:p>
      </dgm:t>
    </dgm:pt>
    <dgm:pt modelId="{6792C800-E414-46C1-91B0-C518387B7805}" cxnId="{3607CC49-46BE-42AB-B0A3-9A40C39F9DDD}" type="parTrans">
      <dgm:prSet/>
      <dgm:spPr/>
      <dgm:t>
        <a:bodyPr/>
        <a:lstStyle/>
        <a:p>
          <a:endParaRPr lang="en-US">
            <a:latin typeface="Times New Roman" panose="02020503050405090304" pitchFamily="18" charset="0"/>
            <a:cs typeface="Times New Roman" panose="02020503050405090304" pitchFamily="18" charset="0"/>
          </a:endParaRPr>
        </a:p>
      </dgm:t>
    </dgm:pt>
    <dgm:pt modelId="{592537F5-D907-4DB5-A5C6-50D0F58A0B54}" cxnId="{3607CC49-46BE-42AB-B0A3-9A40C39F9DDD}" type="sibTrans">
      <dgm:prSet/>
      <dgm:spPr/>
      <dgm:t>
        <a:bodyPr/>
        <a:lstStyle/>
        <a:p>
          <a:endParaRPr lang="en-US">
            <a:latin typeface="Times New Roman" panose="02020503050405090304" pitchFamily="18" charset="0"/>
            <a:cs typeface="Times New Roman" panose="02020503050405090304" pitchFamily="18" charset="0"/>
          </a:endParaRPr>
        </a:p>
      </dgm:t>
    </dgm:pt>
    <dgm:pt modelId="{5B248493-0BCD-4DA8-B766-2CB5DCDB62B3}" type="pres">
      <dgm:prSet presAssocID="{261A5A57-9A90-4464-A27C-A6052BDE0E63}" presName="linear" presStyleCnt="0">
        <dgm:presLayoutVars>
          <dgm:animLvl val="lvl"/>
          <dgm:resizeHandles val="exact"/>
        </dgm:presLayoutVars>
      </dgm:prSet>
      <dgm:spPr/>
    </dgm:pt>
    <dgm:pt modelId="{39B642DA-CF54-46A4-A9C8-E97A0C4EFE19}" type="pres">
      <dgm:prSet presAssocID="{144DCC7A-85EF-4B07-876F-AC6A3C9BDAAF}" presName="parentText" presStyleLbl="node1" presStyleIdx="0" presStyleCnt="3">
        <dgm:presLayoutVars>
          <dgm:chMax val="0"/>
          <dgm:bulletEnabled val="1"/>
        </dgm:presLayoutVars>
      </dgm:prSet>
      <dgm:spPr/>
    </dgm:pt>
    <dgm:pt modelId="{19F66D95-16D1-43AB-AFC4-8CACA1B8027F}" type="pres">
      <dgm:prSet presAssocID="{C43B231F-977B-4D73-88EE-B5A7BF1AC640}" presName="spacer" presStyleCnt="0"/>
      <dgm:spPr/>
    </dgm:pt>
    <dgm:pt modelId="{1CBAF55C-16D1-41AC-976F-5170FB19B09A}" type="pres">
      <dgm:prSet presAssocID="{7D7C255C-02EB-4D91-BA78-A04CB4B455E6}" presName="parentText" presStyleLbl="node1" presStyleIdx="1" presStyleCnt="3">
        <dgm:presLayoutVars>
          <dgm:chMax val="0"/>
          <dgm:bulletEnabled val="1"/>
        </dgm:presLayoutVars>
      </dgm:prSet>
      <dgm:spPr/>
    </dgm:pt>
    <dgm:pt modelId="{FF64EFA0-7D01-4AA5-A087-8F8BCC0DC3BA}" type="pres">
      <dgm:prSet presAssocID="{910074D9-D970-4FE5-B19D-CCB2550AC4C1}" presName="spacer" presStyleCnt="0"/>
      <dgm:spPr/>
    </dgm:pt>
    <dgm:pt modelId="{D87572BE-EFB1-42ED-8DDB-0E949F1269D6}" type="pres">
      <dgm:prSet presAssocID="{6BC44760-DCA3-44AF-AF02-D69CA3AE381A}" presName="parentText" presStyleLbl="node1" presStyleIdx="2" presStyleCnt="3">
        <dgm:presLayoutVars>
          <dgm:chMax val="0"/>
          <dgm:bulletEnabled val="1"/>
        </dgm:presLayoutVars>
      </dgm:prSet>
      <dgm:spPr/>
    </dgm:pt>
  </dgm:ptLst>
  <dgm:cxnLst>
    <dgm:cxn modelId="{F8BE9409-31FC-4064-BB44-984D733FA574}" srcId="{261A5A57-9A90-4464-A27C-A6052BDE0E63}" destId="{144DCC7A-85EF-4B07-876F-AC6A3C9BDAAF}" srcOrd="0" destOrd="0" parTransId="{B65D3580-AD5A-4A1B-BD94-E2C94BB675F3}" sibTransId="{C43B231F-977B-4D73-88EE-B5A7BF1AC640}"/>
    <dgm:cxn modelId="{3607CC49-46BE-42AB-B0A3-9A40C39F9DDD}" srcId="{261A5A57-9A90-4464-A27C-A6052BDE0E63}" destId="{6BC44760-DCA3-44AF-AF02-D69CA3AE381A}" srcOrd="2" destOrd="0" parTransId="{6792C800-E414-46C1-91B0-C518387B7805}" sibTransId="{592537F5-D907-4DB5-A5C6-50D0F58A0B54}"/>
    <dgm:cxn modelId="{8324C04C-FD21-4A09-8D5D-EC3314403951}" srcId="{261A5A57-9A90-4464-A27C-A6052BDE0E63}" destId="{7D7C255C-02EB-4D91-BA78-A04CB4B455E6}" srcOrd="1" destOrd="0" parTransId="{87C15728-4E2D-4798-8E82-D8E4032B74E4}" sibTransId="{910074D9-D970-4FE5-B19D-CCB2550AC4C1}"/>
    <dgm:cxn modelId="{25B5405A-3EEC-4839-86E0-7C715D7EEFD6}" type="presOf" srcId="{7D7C255C-02EB-4D91-BA78-A04CB4B455E6}" destId="{1CBAF55C-16D1-41AC-976F-5170FB19B09A}" srcOrd="0" destOrd="0" presId="urn:microsoft.com/office/officeart/2005/8/layout/vList2"/>
    <dgm:cxn modelId="{A6C20591-4EFA-4F66-9850-A87C3FB7CD5A}" type="presOf" srcId="{144DCC7A-85EF-4B07-876F-AC6A3C9BDAAF}" destId="{39B642DA-CF54-46A4-A9C8-E97A0C4EFE19}" srcOrd="0" destOrd="0" presId="urn:microsoft.com/office/officeart/2005/8/layout/vList2"/>
    <dgm:cxn modelId="{75D645B5-69FE-4A28-87B4-69603A24E99A}" type="presOf" srcId="{261A5A57-9A90-4464-A27C-A6052BDE0E63}" destId="{5B248493-0BCD-4DA8-B766-2CB5DCDB62B3}" srcOrd="0" destOrd="0" presId="urn:microsoft.com/office/officeart/2005/8/layout/vList2"/>
    <dgm:cxn modelId="{D78B9DE3-AA1A-4248-9AB8-389270286579}" type="presOf" srcId="{6BC44760-DCA3-44AF-AF02-D69CA3AE381A}" destId="{D87572BE-EFB1-42ED-8DDB-0E949F1269D6}" srcOrd="0" destOrd="0" presId="urn:microsoft.com/office/officeart/2005/8/layout/vList2"/>
    <dgm:cxn modelId="{993307A9-07F0-4B2E-AF6D-7868FC225792}" type="presParOf" srcId="{5B248493-0BCD-4DA8-B766-2CB5DCDB62B3}" destId="{39B642DA-CF54-46A4-A9C8-E97A0C4EFE19}" srcOrd="0" destOrd="0" presId="urn:microsoft.com/office/officeart/2005/8/layout/vList2"/>
    <dgm:cxn modelId="{9C689E4F-E363-48B0-AD55-206AE4D5742A}" type="presParOf" srcId="{5B248493-0BCD-4DA8-B766-2CB5DCDB62B3}" destId="{19F66D95-16D1-43AB-AFC4-8CACA1B8027F}" srcOrd="1" destOrd="0" presId="urn:microsoft.com/office/officeart/2005/8/layout/vList2"/>
    <dgm:cxn modelId="{3D6ABBE4-AB35-4E3C-97F9-C6B9D3BDD0A6}" type="presParOf" srcId="{5B248493-0BCD-4DA8-B766-2CB5DCDB62B3}" destId="{1CBAF55C-16D1-41AC-976F-5170FB19B09A}" srcOrd="2" destOrd="0" presId="urn:microsoft.com/office/officeart/2005/8/layout/vList2"/>
    <dgm:cxn modelId="{4D31035E-5DC9-4C47-B240-2DDF10988C3B}" type="presParOf" srcId="{5B248493-0BCD-4DA8-B766-2CB5DCDB62B3}" destId="{FF64EFA0-7D01-4AA5-A087-8F8BCC0DC3BA}" srcOrd="3" destOrd="0" presId="urn:microsoft.com/office/officeart/2005/8/layout/vList2"/>
    <dgm:cxn modelId="{76B920DD-9026-4693-8CA1-879E1FFFF04A}" type="presParOf" srcId="{5B248493-0BCD-4DA8-B766-2CB5DCDB62B3}" destId="{D87572BE-EFB1-42ED-8DDB-0E949F1269D6}" srcOrd="4" destOrd="0" presId="urn:microsoft.com/office/officeart/2005/8/layout/vList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A54E034-6E03-4CC0-9D72-E56EE13EE4B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FAF09EE-745A-49D8-B610-A9F51A5D0D90}">
      <dgm:prSet/>
      <dgm:spPr/>
      <dgm:t>
        <a:bodyPr/>
        <a:lstStyle/>
        <a:p>
          <a:pPr>
            <a:lnSpc>
              <a:spcPct val="100000"/>
            </a:lnSpc>
          </a:pPr>
          <a:r>
            <a:rPr lang="en-US">
              <a:latin typeface="Times New Roman" panose="02020503050405090304" pitchFamily="18" charset="0"/>
              <a:cs typeface="Times New Roman" panose="02020503050405090304" pitchFamily="18" charset="0"/>
            </a:rPr>
            <a:t>It's an approach in which the organization can manage the technological transformation effectively.</a:t>
          </a:r>
        </a:p>
      </dgm:t>
    </dgm:pt>
    <dgm:pt modelId="{F00CB3EA-C256-4553-90B3-8A10AA6EB99E}" cxnId="{856B8EFA-C0E8-4A4A-A4EA-FA65E1390AEC}" type="parTrans">
      <dgm:prSet/>
      <dgm:spPr/>
      <dgm:t>
        <a:bodyPr/>
        <a:lstStyle/>
        <a:p>
          <a:endParaRPr lang="en-US">
            <a:latin typeface="Times New Roman" panose="02020503050405090304" pitchFamily="18" charset="0"/>
            <a:cs typeface="Times New Roman" panose="02020503050405090304" pitchFamily="18" charset="0"/>
          </a:endParaRPr>
        </a:p>
      </dgm:t>
    </dgm:pt>
    <dgm:pt modelId="{7044E90C-DCEA-4EDA-9A67-20B13B953080}" cxnId="{856B8EFA-C0E8-4A4A-A4EA-FA65E1390AEC}" type="sibTrans">
      <dgm:prSet/>
      <dgm:spPr/>
      <dgm:t>
        <a:bodyPr/>
        <a:lstStyle/>
        <a:p>
          <a:endParaRPr lang="en-US">
            <a:latin typeface="Times New Roman" panose="02020503050405090304" pitchFamily="18" charset="0"/>
            <a:cs typeface="Times New Roman" panose="02020503050405090304" pitchFamily="18" charset="0"/>
          </a:endParaRPr>
        </a:p>
      </dgm:t>
    </dgm:pt>
    <dgm:pt modelId="{064775DD-591F-444C-BDD2-4B791D8EC012}">
      <dgm:prSet/>
      <dgm:spPr/>
      <dgm:t>
        <a:bodyPr/>
        <a:lstStyle/>
        <a:p>
          <a:pPr>
            <a:lnSpc>
              <a:spcPct val="100000"/>
            </a:lnSpc>
          </a:pPr>
          <a:r>
            <a:rPr lang="en-US" dirty="0">
              <a:latin typeface="Times New Roman" panose="02020503050405090304" pitchFamily="18" charset="0"/>
              <a:cs typeface="Times New Roman" panose="02020503050405090304" pitchFamily="18" charset="0"/>
            </a:rPr>
            <a:t>Leaders encourage staff to be innovative, to learn throughout their lives and to use technology.</a:t>
          </a:r>
        </a:p>
      </dgm:t>
    </dgm:pt>
    <dgm:pt modelId="{01CD6561-A2BB-4F98-A352-1EA32B9824BF}" cxnId="{D493B296-11E1-4EF7-AEFD-C276AF404740}" type="parTrans">
      <dgm:prSet/>
      <dgm:spPr/>
      <dgm:t>
        <a:bodyPr/>
        <a:lstStyle/>
        <a:p>
          <a:endParaRPr lang="en-US">
            <a:latin typeface="Times New Roman" panose="02020503050405090304" pitchFamily="18" charset="0"/>
            <a:cs typeface="Times New Roman" panose="02020503050405090304" pitchFamily="18" charset="0"/>
          </a:endParaRPr>
        </a:p>
      </dgm:t>
    </dgm:pt>
    <dgm:pt modelId="{2067C4E4-2542-4AF6-8C4C-93D29E222CB5}" cxnId="{D493B296-11E1-4EF7-AEFD-C276AF404740}" type="sibTrans">
      <dgm:prSet/>
      <dgm:spPr/>
      <dgm:t>
        <a:bodyPr/>
        <a:lstStyle/>
        <a:p>
          <a:endParaRPr lang="en-US">
            <a:latin typeface="Times New Roman" panose="02020503050405090304" pitchFamily="18" charset="0"/>
            <a:cs typeface="Times New Roman" panose="02020503050405090304" pitchFamily="18" charset="0"/>
          </a:endParaRPr>
        </a:p>
      </dgm:t>
    </dgm:pt>
    <dgm:pt modelId="{5230AD50-E752-475C-BC75-204EF54C575F}">
      <dgm:prSet/>
      <dgm:spPr/>
      <dgm:t>
        <a:bodyPr/>
        <a:lstStyle/>
        <a:p>
          <a:pPr>
            <a:lnSpc>
              <a:spcPct val="100000"/>
            </a:lnSpc>
          </a:pPr>
          <a:r>
            <a:rPr lang="en-US">
              <a:latin typeface="Times New Roman" panose="02020503050405090304" pitchFamily="18" charset="0"/>
              <a:cs typeface="Times New Roman" panose="02020503050405090304" pitchFamily="18" charset="0"/>
            </a:rPr>
            <a:t>Digital leadership is always a meaningful aspect that will secure the organisations’ resilience, collaboration and competitiveness in the future to face the dynamic business environment (Phakamach, Panjarattanakorn and Onsampant, 2023).</a:t>
          </a:r>
        </a:p>
      </dgm:t>
    </dgm:pt>
    <dgm:pt modelId="{1CB86A7B-41B5-46EE-84E1-25A5757E25CA}" cxnId="{F117FF43-4E71-47DF-98C6-4FCD3AB7294C}" type="parTrans">
      <dgm:prSet/>
      <dgm:spPr/>
      <dgm:t>
        <a:bodyPr/>
        <a:lstStyle/>
        <a:p>
          <a:endParaRPr lang="en-US">
            <a:latin typeface="Times New Roman" panose="02020503050405090304" pitchFamily="18" charset="0"/>
            <a:cs typeface="Times New Roman" panose="02020503050405090304" pitchFamily="18" charset="0"/>
          </a:endParaRPr>
        </a:p>
      </dgm:t>
    </dgm:pt>
    <dgm:pt modelId="{B9A410E4-1BE3-48AA-A96E-441C3463962B}" cxnId="{F117FF43-4E71-47DF-98C6-4FCD3AB7294C}" type="sibTrans">
      <dgm:prSet/>
      <dgm:spPr/>
      <dgm:t>
        <a:bodyPr/>
        <a:lstStyle/>
        <a:p>
          <a:endParaRPr lang="en-US">
            <a:latin typeface="Times New Roman" panose="02020503050405090304" pitchFamily="18" charset="0"/>
            <a:cs typeface="Times New Roman" panose="02020503050405090304" pitchFamily="18" charset="0"/>
          </a:endParaRPr>
        </a:p>
      </dgm:t>
    </dgm:pt>
    <dgm:pt modelId="{DC98DA38-2F6A-433F-B51A-D16C83415021}" type="pres">
      <dgm:prSet presAssocID="{2A54E034-6E03-4CC0-9D72-E56EE13EE4B7}" presName="root" presStyleCnt="0">
        <dgm:presLayoutVars>
          <dgm:dir/>
          <dgm:resizeHandles val="exact"/>
        </dgm:presLayoutVars>
      </dgm:prSet>
      <dgm:spPr/>
    </dgm:pt>
    <dgm:pt modelId="{89D3C1A9-23A4-488C-BF26-306E839A793D}" type="pres">
      <dgm:prSet presAssocID="{5FAF09EE-745A-49D8-B610-A9F51A5D0D90}" presName="compNode" presStyleCnt="0"/>
      <dgm:spPr/>
    </dgm:pt>
    <dgm:pt modelId="{688BEFBA-5172-40E4-B12E-12E2BD67F7D0}" type="pres">
      <dgm:prSet presAssocID="{5FAF09EE-745A-49D8-B610-A9F51A5D0D90}" presName="bgRect" presStyleLbl="bgShp" presStyleIdx="0" presStyleCnt="3"/>
      <dgm:spPr/>
    </dgm:pt>
    <dgm:pt modelId="{80CE8A1C-7CEA-4599-872F-A2B192701EB7}" type="pres">
      <dgm:prSet presAssocID="{5FAF09EE-745A-49D8-B610-A9F51A5D0D9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51E7B9A5-CB0C-4CFB-9D21-540B896E9F6C}" type="pres">
      <dgm:prSet presAssocID="{5FAF09EE-745A-49D8-B610-A9F51A5D0D90}" presName="spaceRect" presStyleCnt="0"/>
      <dgm:spPr/>
    </dgm:pt>
    <dgm:pt modelId="{5536B9FD-B863-43F1-B8C5-4AFEF50A31EF}" type="pres">
      <dgm:prSet presAssocID="{5FAF09EE-745A-49D8-B610-A9F51A5D0D90}" presName="parTx" presStyleLbl="revTx" presStyleIdx="0" presStyleCnt="3">
        <dgm:presLayoutVars>
          <dgm:chMax val="0"/>
          <dgm:chPref val="0"/>
        </dgm:presLayoutVars>
      </dgm:prSet>
      <dgm:spPr/>
    </dgm:pt>
    <dgm:pt modelId="{3EFA42B5-8AAB-464D-838E-15050B2BF82B}" type="pres">
      <dgm:prSet presAssocID="{7044E90C-DCEA-4EDA-9A67-20B13B953080}" presName="sibTrans" presStyleCnt="0"/>
      <dgm:spPr/>
    </dgm:pt>
    <dgm:pt modelId="{40119273-5E54-47E0-A0F8-BB724097F0A4}" type="pres">
      <dgm:prSet presAssocID="{064775DD-591F-444C-BDD2-4B791D8EC012}" presName="compNode" presStyleCnt="0"/>
      <dgm:spPr/>
    </dgm:pt>
    <dgm:pt modelId="{6DFE95DC-3E59-40BD-8F02-D2A22635BEA9}" type="pres">
      <dgm:prSet presAssocID="{064775DD-591F-444C-BDD2-4B791D8EC012}" presName="bgRect" presStyleLbl="bgShp" presStyleIdx="1" presStyleCnt="3"/>
      <dgm:spPr/>
    </dgm:pt>
    <dgm:pt modelId="{857C4B2F-560C-466C-9D60-9E02F12CB8FB}" type="pres">
      <dgm:prSet presAssocID="{064775DD-591F-444C-BDD2-4B791D8EC01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D99E9F58-298C-4109-A19F-B508C6D0E454}" type="pres">
      <dgm:prSet presAssocID="{064775DD-591F-444C-BDD2-4B791D8EC012}" presName="spaceRect" presStyleCnt="0"/>
      <dgm:spPr/>
    </dgm:pt>
    <dgm:pt modelId="{5D9F37E4-4C76-4FA9-8A5C-1B18A4EB77E8}" type="pres">
      <dgm:prSet presAssocID="{064775DD-591F-444C-BDD2-4B791D8EC012}" presName="parTx" presStyleLbl="revTx" presStyleIdx="1" presStyleCnt="3">
        <dgm:presLayoutVars>
          <dgm:chMax val="0"/>
          <dgm:chPref val="0"/>
        </dgm:presLayoutVars>
      </dgm:prSet>
      <dgm:spPr/>
    </dgm:pt>
    <dgm:pt modelId="{E4FA76F6-C2F0-4488-8454-3A0CA0CF7F4F}" type="pres">
      <dgm:prSet presAssocID="{2067C4E4-2542-4AF6-8C4C-93D29E222CB5}" presName="sibTrans" presStyleCnt="0"/>
      <dgm:spPr/>
    </dgm:pt>
    <dgm:pt modelId="{62D5075E-3FE4-41BA-BD2C-AF008CA95F39}" type="pres">
      <dgm:prSet presAssocID="{5230AD50-E752-475C-BC75-204EF54C575F}" presName="compNode" presStyleCnt="0"/>
      <dgm:spPr/>
    </dgm:pt>
    <dgm:pt modelId="{BD8E02AC-1397-455C-A9FF-0F5B349F4812}" type="pres">
      <dgm:prSet presAssocID="{5230AD50-E752-475C-BC75-204EF54C575F}" presName="bgRect" presStyleLbl="bgShp" presStyleIdx="2" presStyleCnt="3"/>
      <dgm:spPr/>
    </dgm:pt>
    <dgm:pt modelId="{F863E6A4-88B5-4B7F-B098-CC536F83760F}" type="pres">
      <dgm:prSet presAssocID="{5230AD50-E752-475C-BC75-204EF54C575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BF7BA168-26E9-493A-B8D9-61B4184795D8}" type="pres">
      <dgm:prSet presAssocID="{5230AD50-E752-475C-BC75-204EF54C575F}" presName="spaceRect" presStyleCnt="0"/>
      <dgm:spPr/>
    </dgm:pt>
    <dgm:pt modelId="{620871BA-6A21-48BF-87E9-4894DDEAB8C8}" type="pres">
      <dgm:prSet presAssocID="{5230AD50-E752-475C-BC75-204EF54C575F}" presName="parTx" presStyleLbl="revTx" presStyleIdx="2" presStyleCnt="3">
        <dgm:presLayoutVars>
          <dgm:chMax val="0"/>
          <dgm:chPref val="0"/>
        </dgm:presLayoutVars>
      </dgm:prSet>
      <dgm:spPr/>
    </dgm:pt>
  </dgm:ptLst>
  <dgm:cxnLst>
    <dgm:cxn modelId="{09D77511-D7C1-43AE-B7FC-FBED17F652FE}" type="presOf" srcId="{5FAF09EE-745A-49D8-B610-A9F51A5D0D90}" destId="{5536B9FD-B863-43F1-B8C5-4AFEF50A31EF}" srcOrd="0" destOrd="0" presId="urn:microsoft.com/office/officeart/2018/2/layout/IconVerticalSolidList"/>
    <dgm:cxn modelId="{1786841F-DFB2-4687-8D94-C8A59EF1505F}" type="presOf" srcId="{064775DD-591F-444C-BDD2-4B791D8EC012}" destId="{5D9F37E4-4C76-4FA9-8A5C-1B18A4EB77E8}" srcOrd="0" destOrd="0" presId="urn:microsoft.com/office/officeart/2018/2/layout/IconVerticalSolidList"/>
    <dgm:cxn modelId="{70DDF334-4CFA-492B-A220-0EB617C6CF13}" type="presOf" srcId="{5230AD50-E752-475C-BC75-204EF54C575F}" destId="{620871BA-6A21-48BF-87E9-4894DDEAB8C8}" srcOrd="0" destOrd="0" presId="urn:microsoft.com/office/officeart/2018/2/layout/IconVerticalSolidList"/>
    <dgm:cxn modelId="{F117FF43-4E71-47DF-98C6-4FCD3AB7294C}" srcId="{2A54E034-6E03-4CC0-9D72-E56EE13EE4B7}" destId="{5230AD50-E752-475C-BC75-204EF54C575F}" srcOrd="2" destOrd="0" parTransId="{1CB86A7B-41B5-46EE-84E1-25A5757E25CA}" sibTransId="{B9A410E4-1BE3-48AA-A96E-441C3463962B}"/>
    <dgm:cxn modelId="{D493B296-11E1-4EF7-AEFD-C276AF404740}" srcId="{2A54E034-6E03-4CC0-9D72-E56EE13EE4B7}" destId="{064775DD-591F-444C-BDD2-4B791D8EC012}" srcOrd="1" destOrd="0" parTransId="{01CD6561-A2BB-4F98-A352-1EA32B9824BF}" sibTransId="{2067C4E4-2542-4AF6-8C4C-93D29E222CB5}"/>
    <dgm:cxn modelId="{16EB35A4-27CC-400F-89C5-984A2B9D493C}" type="presOf" srcId="{2A54E034-6E03-4CC0-9D72-E56EE13EE4B7}" destId="{DC98DA38-2F6A-433F-B51A-D16C83415021}" srcOrd="0" destOrd="0" presId="urn:microsoft.com/office/officeart/2018/2/layout/IconVerticalSolidList"/>
    <dgm:cxn modelId="{856B8EFA-C0E8-4A4A-A4EA-FA65E1390AEC}" srcId="{2A54E034-6E03-4CC0-9D72-E56EE13EE4B7}" destId="{5FAF09EE-745A-49D8-B610-A9F51A5D0D90}" srcOrd="0" destOrd="0" parTransId="{F00CB3EA-C256-4553-90B3-8A10AA6EB99E}" sibTransId="{7044E90C-DCEA-4EDA-9A67-20B13B953080}"/>
    <dgm:cxn modelId="{8001D7F7-DED5-4512-813A-11F10C05D390}" type="presParOf" srcId="{DC98DA38-2F6A-433F-B51A-D16C83415021}" destId="{89D3C1A9-23A4-488C-BF26-306E839A793D}" srcOrd="0" destOrd="0" presId="urn:microsoft.com/office/officeart/2018/2/layout/IconVerticalSolidList"/>
    <dgm:cxn modelId="{850B39A5-1C59-4C9D-B564-AEB2270BCDD3}" type="presParOf" srcId="{89D3C1A9-23A4-488C-BF26-306E839A793D}" destId="{688BEFBA-5172-40E4-B12E-12E2BD67F7D0}" srcOrd="0" destOrd="0" presId="urn:microsoft.com/office/officeart/2018/2/layout/IconVerticalSolidList"/>
    <dgm:cxn modelId="{FFDB8DDD-17AA-4AA9-B01A-448D3DC1834D}" type="presParOf" srcId="{89D3C1A9-23A4-488C-BF26-306E839A793D}" destId="{80CE8A1C-7CEA-4599-872F-A2B192701EB7}" srcOrd="1" destOrd="0" presId="urn:microsoft.com/office/officeart/2018/2/layout/IconVerticalSolidList"/>
    <dgm:cxn modelId="{DD463F02-61FE-4B4E-BD18-F0D096C91675}" type="presParOf" srcId="{89D3C1A9-23A4-488C-BF26-306E839A793D}" destId="{51E7B9A5-CB0C-4CFB-9D21-540B896E9F6C}" srcOrd="2" destOrd="0" presId="urn:microsoft.com/office/officeart/2018/2/layout/IconVerticalSolidList"/>
    <dgm:cxn modelId="{DA79A570-D756-46EC-BD1F-7D9B6D8F9D0D}" type="presParOf" srcId="{89D3C1A9-23A4-488C-BF26-306E839A793D}" destId="{5536B9FD-B863-43F1-B8C5-4AFEF50A31EF}" srcOrd="3" destOrd="0" presId="urn:microsoft.com/office/officeart/2018/2/layout/IconVerticalSolidList"/>
    <dgm:cxn modelId="{6AC32090-D50D-4DC9-A6CE-35388C97CDF3}" type="presParOf" srcId="{DC98DA38-2F6A-433F-B51A-D16C83415021}" destId="{3EFA42B5-8AAB-464D-838E-15050B2BF82B}" srcOrd="1" destOrd="0" presId="urn:microsoft.com/office/officeart/2018/2/layout/IconVerticalSolidList"/>
    <dgm:cxn modelId="{B6B82675-102A-4166-82B3-73C41BE49455}" type="presParOf" srcId="{DC98DA38-2F6A-433F-B51A-D16C83415021}" destId="{40119273-5E54-47E0-A0F8-BB724097F0A4}" srcOrd="2" destOrd="0" presId="urn:microsoft.com/office/officeart/2018/2/layout/IconVerticalSolidList"/>
    <dgm:cxn modelId="{33AAF6C4-9FAA-497A-8391-0D32CF994F44}" type="presParOf" srcId="{40119273-5E54-47E0-A0F8-BB724097F0A4}" destId="{6DFE95DC-3E59-40BD-8F02-D2A22635BEA9}" srcOrd="0" destOrd="0" presId="urn:microsoft.com/office/officeart/2018/2/layout/IconVerticalSolidList"/>
    <dgm:cxn modelId="{BC6FB4E3-AD65-4B5B-A2C7-DBBAC49F765B}" type="presParOf" srcId="{40119273-5E54-47E0-A0F8-BB724097F0A4}" destId="{857C4B2F-560C-466C-9D60-9E02F12CB8FB}" srcOrd="1" destOrd="0" presId="urn:microsoft.com/office/officeart/2018/2/layout/IconVerticalSolidList"/>
    <dgm:cxn modelId="{1E64DA90-06C8-42FE-BA2B-85463B1DCE8B}" type="presParOf" srcId="{40119273-5E54-47E0-A0F8-BB724097F0A4}" destId="{D99E9F58-298C-4109-A19F-B508C6D0E454}" srcOrd="2" destOrd="0" presId="urn:microsoft.com/office/officeart/2018/2/layout/IconVerticalSolidList"/>
    <dgm:cxn modelId="{95949C2D-02F0-47AE-8B10-6DDB8E170672}" type="presParOf" srcId="{40119273-5E54-47E0-A0F8-BB724097F0A4}" destId="{5D9F37E4-4C76-4FA9-8A5C-1B18A4EB77E8}" srcOrd="3" destOrd="0" presId="urn:microsoft.com/office/officeart/2018/2/layout/IconVerticalSolidList"/>
    <dgm:cxn modelId="{49E8C95F-0274-47BC-9855-31128A3F1BC3}" type="presParOf" srcId="{DC98DA38-2F6A-433F-B51A-D16C83415021}" destId="{E4FA76F6-C2F0-4488-8454-3A0CA0CF7F4F}" srcOrd="3" destOrd="0" presId="urn:microsoft.com/office/officeart/2018/2/layout/IconVerticalSolidList"/>
    <dgm:cxn modelId="{EE4096B3-0459-45F7-AD1A-3D50C22C82CA}" type="presParOf" srcId="{DC98DA38-2F6A-433F-B51A-D16C83415021}" destId="{62D5075E-3FE4-41BA-BD2C-AF008CA95F39}" srcOrd="4" destOrd="0" presId="urn:microsoft.com/office/officeart/2018/2/layout/IconVerticalSolidList"/>
    <dgm:cxn modelId="{34D6B845-0D92-444B-B0C2-B01BCC2082A2}" type="presParOf" srcId="{62D5075E-3FE4-41BA-BD2C-AF008CA95F39}" destId="{BD8E02AC-1397-455C-A9FF-0F5B349F4812}" srcOrd="0" destOrd="0" presId="urn:microsoft.com/office/officeart/2018/2/layout/IconVerticalSolidList"/>
    <dgm:cxn modelId="{11F9ECB6-F095-430D-9FB8-F90AE0D4CF0E}" type="presParOf" srcId="{62D5075E-3FE4-41BA-BD2C-AF008CA95F39}" destId="{F863E6A4-88B5-4B7F-B098-CC536F83760F}" srcOrd="1" destOrd="0" presId="urn:microsoft.com/office/officeart/2018/2/layout/IconVerticalSolidList"/>
    <dgm:cxn modelId="{F74E300A-DB85-41CB-84E9-48E893410526}" type="presParOf" srcId="{62D5075E-3FE4-41BA-BD2C-AF008CA95F39}" destId="{BF7BA168-26E9-493A-B8D9-61B4184795D8}" srcOrd="2" destOrd="0" presId="urn:microsoft.com/office/officeart/2018/2/layout/IconVerticalSolidList"/>
    <dgm:cxn modelId="{993A6CE4-5B7B-4D91-836F-3666CA0B1BE3}" type="presParOf" srcId="{62D5075E-3FE4-41BA-BD2C-AF008CA95F39}" destId="{620871BA-6A21-48BF-87E9-4894DDEAB8C8}"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4357524"/>
        <a:chOff x="0" y="0"/>
        <a:chExt cx="10515600" cy="4357524"/>
      </a:xfrm>
    </dsp:grpSpPr>
    <dsp:sp modelId="{3E905E6E-8266-4060-AC9C-048EF2957EB1}">
      <dsp:nvSpPr>
        <dsp:cNvPr id="3" name="Rounded Rectangle 2"/>
        <dsp:cNvSpPr/>
      </dsp:nvSpPr>
      <dsp:spPr bwMode="white">
        <a:xfrm>
          <a:off x="0" y="0"/>
          <a:ext cx="10515600" cy="1245007"/>
        </a:xfrm>
        <a:prstGeom prst="roundRect">
          <a:avLst>
            <a:gd name="adj" fmla="val 10000"/>
          </a:avLst>
        </a:prstGeom>
      </dsp:spPr>
      <dsp:style>
        <a:lnRef idx="0">
          <a:schemeClr val="lt1">
            <a:alpha val="0"/>
          </a:schemeClr>
        </a:lnRef>
        <a:fillRef idx="1">
          <a:schemeClr val="accent2"/>
        </a:fillRef>
        <a:effectRef idx="0">
          <a:scrgbClr r="0" g="0" b="0"/>
        </a:effectRef>
        <a:fontRef idx="minor"/>
      </dsp:style>
      <dsp:txXfrm>
        <a:off x="0" y="0"/>
        <a:ext cx="10515600" cy="1245007"/>
      </dsp:txXfrm>
    </dsp:sp>
    <dsp:sp modelId="{EAF19000-295A-4469-A355-7024890FF440}">
      <dsp:nvSpPr>
        <dsp:cNvPr id="4" name="Rectangle 3"/>
        <dsp:cNvSpPr/>
      </dsp:nvSpPr>
      <dsp:spPr bwMode="white">
        <a:xfrm>
          <a:off x="376615" y="280127"/>
          <a:ext cx="684754" cy="684754"/>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376615" y="280127"/>
        <a:ext cx="684754" cy="684754"/>
      </dsp:txXfrm>
    </dsp:sp>
    <dsp:sp modelId="{608EC056-A709-4D6E-A28E-977430A9F9A2}">
      <dsp:nvSpPr>
        <dsp:cNvPr id="5" name="Rectangle 4"/>
        <dsp:cNvSpPr/>
      </dsp:nvSpPr>
      <dsp:spPr bwMode="white">
        <a:xfrm>
          <a:off x="1437983" y="0"/>
          <a:ext cx="9077617" cy="1245007"/>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31763" tIns="131763" rIns="131763" bIns="131763" anchor="ctr"/>
        <a:lstStyle>
          <a:lvl1pPr algn="l">
            <a:defRPr sz="2300"/>
          </a:lvl1pPr>
          <a:lvl2pPr marL="171450" indent="-171450" algn="l">
            <a:defRPr sz="1700"/>
          </a:lvl2pPr>
          <a:lvl3pPr marL="342900" indent="-171450" algn="l">
            <a:defRPr sz="1700"/>
          </a:lvl3pPr>
          <a:lvl4pPr marL="514350" indent="-171450" algn="l">
            <a:defRPr sz="1700"/>
          </a:lvl4pPr>
          <a:lvl5pPr marL="685800" indent="-171450" algn="l">
            <a:defRPr sz="1700"/>
          </a:lvl5pPr>
          <a:lvl6pPr marL="857250" indent="-171450" algn="l">
            <a:defRPr sz="1700"/>
          </a:lvl6pPr>
          <a:lvl7pPr marL="1028700" indent="-171450" algn="l">
            <a:defRPr sz="1700"/>
          </a:lvl7pPr>
          <a:lvl8pPr marL="1200150" indent="-171450" algn="l">
            <a:defRPr sz="1700"/>
          </a:lvl8pPr>
          <a:lvl9pPr marL="1371600" indent="-171450" algn="l">
            <a:defRPr sz="1700"/>
          </a:lvl9pPr>
        </a:lstStyle>
        <a:p>
          <a:pPr lvl="0">
            <a:lnSpc>
              <a:spcPct val="100000"/>
            </a:lnSpc>
            <a:spcBef>
              <a:spcPct val="0"/>
            </a:spcBef>
            <a:spcAft>
              <a:spcPct val="35000"/>
            </a:spcAft>
          </a:pPr>
          <a:r>
            <a:rPr lang="en-GB" b="0" i="0">
              <a:solidFill>
                <a:schemeClr val="bg1"/>
              </a:solidFill>
              <a:latin typeface="Times New Roman" panose="02020503050405090304" pitchFamily="18" charset="0"/>
              <a:cs typeface="Times New Roman" panose="02020503050405090304" pitchFamily="18" charset="0"/>
            </a:rPr>
            <a:t>The development of leaders as well as managers to support their future role in organisational management as well as executive roles.</a:t>
          </a:r>
          <a:endParaRPr lang="en-US">
            <a:solidFill>
              <a:schemeClr val="bg1"/>
            </a:solidFill>
            <a:latin typeface="Times New Roman" panose="02020503050405090304" pitchFamily="18" charset="0"/>
            <a:cs typeface="Times New Roman" panose="02020503050405090304" pitchFamily="18" charset="0"/>
          </a:endParaRPr>
        </a:p>
      </dsp:txBody>
      <dsp:txXfrm>
        <a:off x="1437983" y="0"/>
        <a:ext cx="9077617" cy="1245007"/>
      </dsp:txXfrm>
    </dsp:sp>
    <dsp:sp modelId="{E17A6CC0-02B2-4FCA-B9C8-8AADA850976C}">
      <dsp:nvSpPr>
        <dsp:cNvPr id="6" name="Rounded Rectangle 5"/>
        <dsp:cNvSpPr/>
      </dsp:nvSpPr>
      <dsp:spPr bwMode="white">
        <a:xfrm>
          <a:off x="0" y="1556259"/>
          <a:ext cx="10515600" cy="1245007"/>
        </a:xfrm>
        <a:prstGeom prst="roundRect">
          <a:avLst>
            <a:gd name="adj" fmla="val 10000"/>
          </a:avLst>
        </a:prstGeom>
      </dsp:spPr>
      <dsp:style>
        <a:lnRef idx="0">
          <a:schemeClr val="lt1">
            <a:alpha val="0"/>
          </a:schemeClr>
        </a:lnRef>
        <a:fillRef idx="1">
          <a:schemeClr val="accent3"/>
        </a:fillRef>
        <a:effectRef idx="0">
          <a:scrgbClr r="0" g="0" b="0"/>
        </a:effectRef>
        <a:fontRef idx="minor"/>
      </dsp:style>
      <dsp:txXfrm>
        <a:off x="0" y="1556259"/>
        <a:ext cx="10515600" cy="1245007"/>
      </dsp:txXfrm>
    </dsp:sp>
    <dsp:sp modelId="{829BAB22-30BA-4644-B43C-65D69F6AB682}">
      <dsp:nvSpPr>
        <dsp:cNvPr id="7" name="Rectangle 6"/>
        <dsp:cNvSpPr/>
      </dsp:nvSpPr>
      <dsp:spPr bwMode="white">
        <a:xfrm>
          <a:off x="376615" y="1836385"/>
          <a:ext cx="684754" cy="684754"/>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376615" y="1836385"/>
        <a:ext cx="684754" cy="684754"/>
      </dsp:txXfrm>
    </dsp:sp>
    <dsp:sp modelId="{4C9B1CEF-0C6D-480A-A157-DA9C5B20382C}">
      <dsp:nvSpPr>
        <dsp:cNvPr id="8" name="Rectangle 7"/>
        <dsp:cNvSpPr/>
      </dsp:nvSpPr>
      <dsp:spPr bwMode="white">
        <a:xfrm>
          <a:off x="1437983" y="1556259"/>
          <a:ext cx="9077617" cy="1245007"/>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31763" tIns="131763" rIns="131763" bIns="131763" anchor="ctr"/>
        <a:lstStyle>
          <a:lvl1pPr algn="l">
            <a:defRPr sz="2300"/>
          </a:lvl1pPr>
          <a:lvl2pPr marL="171450" indent="-171450" algn="l">
            <a:defRPr sz="1700"/>
          </a:lvl2pPr>
          <a:lvl3pPr marL="342900" indent="-171450" algn="l">
            <a:defRPr sz="1700"/>
          </a:lvl3pPr>
          <a:lvl4pPr marL="514350" indent="-171450" algn="l">
            <a:defRPr sz="1700"/>
          </a:lvl4pPr>
          <a:lvl5pPr marL="685800" indent="-171450" algn="l">
            <a:defRPr sz="1700"/>
          </a:lvl5pPr>
          <a:lvl6pPr marL="857250" indent="-171450" algn="l">
            <a:defRPr sz="1700"/>
          </a:lvl6pPr>
          <a:lvl7pPr marL="1028700" indent="-171450" algn="l">
            <a:defRPr sz="1700"/>
          </a:lvl7pPr>
          <a:lvl8pPr marL="1200150" indent="-171450" algn="l">
            <a:defRPr sz="1700"/>
          </a:lvl8pPr>
          <a:lvl9pPr marL="1371600" indent="-171450" algn="l">
            <a:defRPr sz="1700"/>
          </a:lvl9pPr>
        </a:lstStyle>
        <a:p>
          <a:pPr lvl="0">
            <a:lnSpc>
              <a:spcPct val="100000"/>
            </a:lnSpc>
            <a:spcBef>
              <a:spcPct val="0"/>
            </a:spcBef>
            <a:spcAft>
              <a:spcPct val="35000"/>
            </a:spcAft>
          </a:pPr>
          <a:r>
            <a:rPr lang="en-GB" b="0" i="0">
              <a:solidFill>
                <a:schemeClr val="bg1"/>
              </a:solidFill>
              <a:latin typeface="Times New Roman" panose="02020503050405090304" pitchFamily="18" charset="0"/>
              <a:cs typeface="Times New Roman" panose="02020503050405090304" pitchFamily="18" charset="0"/>
            </a:rPr>
            <a:t>Mentoring, coaching as well as  succession planning to enhance the ability of organization to lead in an effective way (El-Ghoul </a:t>
          </a:r>
          <a:r>
            <a:rPr lang="en-GB" b="0" i="1">
              <a:solidFill>
                <a:schemeClr val="bg1"/>
              </a:solidFill>
              <a:latin typeface="Times New Roman" panose="02020503050405090304" pitchFamily="18" charset="0"/>
              <a:cs typeface="Times New Roman" panose="02020503050405090304" pitchFamily="18" charset="0"/>
            </a:rPr>
            <a:t>et al.,</a:t>
          </a:r>
          <a:r>
            <a:rPr lang="en-GB" b="0" i="0">
              <a:solidFill>
                <a:schemeClr val="bg1"/>
              </a:solidFill>
              <a:latin typeface="Times New Roman" panose="02020503050405090304" pitchFamily="18" charset="0"/>
              <a:cs typeface="Times New Roman" panose="02020503050405090304" pitchFamily="18" charset="0"/>
            </a:rPr>
            <a:t> 2024).</a:t>
          </a:r>
          <a:endParaRPr lang="en-US">
            <a:solidFill>
              <a:schemeClr val="bg1"/>
            </a:solidFill>
            <a:latin typeface="Times New Roman" panose="02020503050405090304" pitchFamily="18" charset="0"/>
            <a:cs typeface="Times New Roman" panose="02020503050405090304" pitchFamily="18" charset="0"/>
          </a:endParaRPr>
        </a:p>
      </dsp:txBody>
      <dsp:txXfrm>
        <a:off x="1437983" y="1556259"/>
        <a:ext cx="9077617" cy="1245007"/>
      </dsp:txXfrm>
    </dsp:sp>
    <dsp:sp modelId="{5DE7765C-1200-42BB-8DBB-33652FE29FFE}">
      <dsp:nvSpPr>
        <dsp:cNvPr id="9" name="Rounded Rectangle 8"/>
        <dsp:cNvSpPr/>
      </dsp:nvSpPr>
      <dsp:spPr bwMode="white">
        <a:xfrm>
          <a:off x="0" y="3112517"/>
          <a:ext cx="10515600" cy="1245007"/>
        </a:xfrm>
        <a:prstGeom prst="roundRect">
          <a:avLst>
            <a:gd name="adj" fmla="val 10000"/>
          </a:avLst>
        </a:prstGeom>
      </dsp:spPr>
      <dsp:style>
        <a:lnRef idx="0">
          <a:schemeClr val="lt1">
            <a:alpha val="0"/>
          </a:schemeClr>
        </a:lnRef>
        <a:fillRef idx="1">
          <a:schemeClr val="accent4"/>
        </a:fillRef>
        <a:effectRef idx="0">
          <a:scrgbClr r="0" g="0" b="0"/>
        </a:effectRef>
        <a:fontRef idx="minor"/>
      </dsp:style>
      <dsp:txXfrm>
        <a:off x="0" y="3112517"/>
        <a:ext cx="10515600" cy="1245007"/>
      </dsp:txXfrm>
    </dsp:sp>
    <dsp:sp modelId="{7FB80B72-1637-4B0A-B962-EF5CCB9EE4AE}">
      <dsp:nvSpPr>
        <dsp:cNvPr id="10" name="Rectangle 9"/>
        <dsp:cNvSpPr/>
      </dsp:nvSpPr>
      <dsp:spPr bwMode="white">
        <a:xfrm>
          <a:off x="376615" y="3392644"/>
          <a:ext cx="684754" cy="684754"/>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376615" y="3392644"/>
        <a:ext cx="684754" cy="684754"/>
      </dsp:txXfrm>
    </dsp:sp>
    <dsp:sp modelId="{2AE8B4DD-6C5B-4122-816F-5B661C946344}">
      <dsp:nvSpPr>
        <dsp:cNvPr id="11" name="Rectangle 10"/>
        <dsp:cNvSpPr/>
      </dsp:nvSpPr>
      <dsp:spPr bwMode="white">
        <a:xfrm>
          <a:off x="1437983" y="3112517"/>
          <a:ext cx="9077617" cy="1245007"/>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31763" tIns="131763" rIns="131763" bIns="131763" anchor="ctr"/>
        <a:lstStyle>
          <a:lvl1pPr algn="l">
            <a:defRPr sz="2300"/>
          </a:lvl1pPr>
          <a:lvl2pPr marL="171450" indent="-171450" algn="l">
            <a:defRPr sz="1700"/>
          </a:lvl2pPr>
          <a:lvl3pPr marL="342900" indent="-171450" algn="l">
            <a:defRPr sz="1700"/>
          </a:lvl3pPr>
          <a:lvl4pPr marL="514350" indent="-171450" algn="l">
            <a:defRPr sz="1700"/>
          </a:lvl4pPr>
          <a:lvl5pPr marL="685800" indent="-171450" algn="l">
            <a:defRPr sz="1700"/>
          </a:lvl5pPr>
          <a:lvl6pPr marL="857250" indent="-171450" algn="l">
            <a:defRPr sz="1700"/>
          </a:lvl6pPr>
          <a:lvl7pPr marL="1028700" indent="-171450" algn="l">
            <a:defRPr sz="1700"/>
          </a:lvl7pPr>
          <a:lvl8pPr marL="1200150" indent="-171450" algn="l">
            <a:defRPr sz="1700"/>
          </a:lvl8pPr>
          <a:lvl9pPr marL="1371600" indent="-171450" algn="l">
            <a:defRPr sz="1700"/>
          </a:lvl9pPr>
        </a:lstStyle>
        <a:p>
          <a:pPr lvl="0">
            <a:lnSpc>
              <a:spcPct val="100000"/>
            </a:lnSpc>
            <a:spcBef>
              <a:spcPct val="0"/>
            </a:spcBef>
            <a:spcAft>
              <a:spcPct val="35000"/>
            </a:spcAft>
          </a:pPr>
          <a:r>
            <a:rPr lang="en-GB" b="0" i="0">
              <a:solidFill>
                <a:schemeClr val="bg1"/>
              </a:solidFill>
              <a:latin typeface="Times New Roman" panose="02020503050405090304" pitchFamily="18" charset="0"/>
              <a:cs typeface="Times New Roman" panose="02020503050405090304" pitchFamily="18" charset="0"/>
            </a:rPr>
            <a:t>Career development opportunities are useful in encouraging  employee engagement.</a:t>
          </a:r>
          <a:endParaRPr lang="en-US">
            <a:solidFill>
              <a:schemeClr val="bg1"/>
            </a:solidFill>
            <a:latin typeface="Times New Roman" panose="02020503050405090304" pitchFamily="18" charset="0"/>
            <a:cs typeface="Times New Roman" panose="02020503050405090304" pitchFamily="18" charset="0"/>
          </a:endParaRPr>
        </a:p>
      </dsp:txBody>
      <dsp:txXfrm>
        <a:off x="1437983" y="3112517"/>
        <a:ext cx="9077617" cy="1245007"/>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4351338"/>
        <a:chOff x="0" y="0"/>
        <a:chExt cx="10515600" cy="4351338"/>
      </a:xfrm>
    </dsp:grpSpPr>
    <dsp:sp modelId="{9A087048-3C80-4FC1-A4F5-9BFAE6DAE0E0}">
      <dsp:nvSpPr>
        <dsp:cNvPr id="4" name="Freeform 3"/>
        <dsp:cNvSpPr/>
      </dsp:nvSpPr>
      <dsp:spPr bwMode="white">
        <a:xfrm>
          <a:off x="4909227" y="912995"/>
          <a:ext cx="700009" cy="0"/>
        </a:xfrm>
        <a:custGeom>
          <a:avLst/>
          <a:gdLst/>
          <a:ahLst/>
          <a:cxnLst/>
          <a:pathLst>
            <a:path w="1102">
              <a:moveTo>
                <a:pt x="0" y="0"/>
              </a:moveTo>
              <a:lnTo>
                <a:pt x="1102" y="0"/>
              </a:lnTo>
            </a:path>
          </a:pathLst>
        </a:custGeom>
        <a:ln>
          <a:tailEnd type="arrow" w="lg" len="med"/>
        </a:ln>
      </dsp:spPr>
      <dsp:style>
        <a:lnRef idx="1">
          <a:schemeClr val="accent2">
            <a:hueOff val="0"/>
            <a:satOff val="0"/>
            <a:lumOff val="0"/>
            <a:alpha val="100000"/>
          </a:schemeClr>
        </a:lnRef>
        <a:fillRef idx="0">
          <a:scrgbClr r="0" g="0" b="0"/>
        </a:fillRef>
        <a:effectRef idx="0">
          <a:scrgbClr r="0" g="0" b="0"/>
        </a:effectRef>
        <a:fontRef idx="minor"/>
      </dsp:style>
      <dsp:txXfrm>
        <a:off x="4909227" y="912995"/>
        <a:ext cx="700009" cy="0"/>
      </dsp:txXfrm>
    </dsp:sp>
    <dsp:sp modelId="{0CE506A1-EBEB-44B3-88F1-E08AC56F7906}">
      <dsp:nvSpPr>
        <dsp:cNvPr id="3" name="Rectangle 2"/>
        <dsp:cNvSpPr/>
      </dsp:nvSpPr>
      <dsp:spPr bwMode="white">
        <a:xfrm>
          <a:off x="1865710" y="-60"/>
          <a:ext cx="3043517" cy="1826110"/>
        </a:xfrm>
        <a:prstGeom prst="rect">
          <a:avLst/>
        </a:prstGeom>
      </dsp:spPr>
      <dsp:style>
        <a:lnRef idx="3">
          <a:schemeClr val="lt1"/>
        </a:lnRef>
        <a:fillRef idx="1">
          <a:schemeClr val="accent2">
            <a:hueOff val="0"/>
            <a:satOff val="0"/>
            <a:lumOff val="0"/>
            <a:alpha val="100000"/>
          </a:schemeClr>
        </a:fillRef>
        <a:effectRef idx="1">
          <a:scrgbClr r="0" g="0" b="0"/>
        </a:effectRef>
        <a:fontRef idx="minor">
          <a:schemeClr val="lt1"/>
        </a:fontRef>
      </dsp:style>
      <dsp:txBody>
        <a:bodyPr lIns="149134" tIns="156543" rIns="149134" bIns="156543"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en-GB" b="0" i="0">
              <a:latin typeface="Times New Roman" panose="02020503050405090304" pitchFamily="18" charset="0"/>
              <a:cs typeface="Times New Roman" panose="02020503050405090304" pitchFamily="18" charset="0"/>
            </a:rPr>
            <a:t>AI offers the capability of personalized learning that can adapt to an individual’s performance and the needs of the workforce in respect of competencies (Ammar, Meriem and Elhachemi, 2025). </a:t>
          </a:r>
          <a:endParaRPr lang="en-US">
            <a:latin typeface="Times New Roman" panose="02020503050405090304" pitchFamily="18" charset="0"/>
            <a:cs typeface="Times New Roman" panose="02020503050405090304" pitchFamily="18" charset="0"/>
          </a:endParaRPr>
        </a:p>
      </dsp:txBody>
      <dsp:txXfrm>
        <a:off x="1865710" y="-60"/>
        <a:ext cx="3043517" cy="1826110"/>
      </dsp:txXfrm>
    </dsp:sp>
    <dsp:sp modelId="{A050613D-66E7-46D8-999D-095497CFE58F}">
      <dsp:nvSpPr>
        <dsp:cNvPr id="6" name="Freeform 5"/>
        <dsp:cNvSpPr/>
      </dsp:nvSpPr>
      <dsp:spPr bwMode="white">
        <a:xfrm>
          <a:off x="3387469" y="1826050"/>
          <a:ext cx="3743525" cy="699239"/>
        </a:xfrm>
        <a:custGeom>
          <a:avLst/>
          <a:gdLst/>
          <a:ahLst/>
          <a:cxnLst/>
          <a:pathLst>
            <a:path w="5895" h="1101">
              <a:moveTo>
                <a:pt x="5895" y="0"/>
              </a:moveTo>
              <a:lnTo>
                <a:pt x="5895" y="551"/>
              </a:lnTo>
              <a:lnTo>
                <a:pt x="0" y="551"/>
              </a:lnTo>
              <a:lnTo>
                <a:pt x="0" y="1101"/>
              </a:lnTo>
            </a:path>
          </a:pathLst>
        </a:custGeom>
        <a:ln>
          <a:tailEnd type="arrow" w="lg" len="med"/>
        </a:ln>
      </dsp:spPr>
      <dsp:style>
        <a:lnRef idx="1">
          <a:schemeClr val="accent2">
            <a:hueOff val="3240000"/>
            <a:satOff val="-9215"/>
            <a:lumOff val="-14901"/>
            <a:alpha val="100000"/>
          </a:schemeClr>
        </a:lnRef>
        <a:fillRef idx="0">
          <a:scrgbClr r="0" g="0" b="0"/>
        </a:fillRef>
        <a:effectRef idx="0">
          <a:scrgbClr r="0" g="0" b="0"/>
        </a:effectRef>
        <a:fontRef idx="minor"/>
      </dsp:style>
      <dsp:txXfrm>
        <a:off x="3387469" y="1826050"/>
        <a:ext cx="3743525" cy="699239"/>
      </dsp:txXfrm>
    </dsp:sp>
    <dsp:sp modelId="{528E7AF6-22B4-4474-8BB2-089C44786068}">
      <dsp:nvSpPr>
        <dsp:cNvPr id="5" name="Rectangle 4"/>
        <dsp:cNvSpPr/>
      </dsp:nvSpPr>
      <dsp:spPr bwMode="white">
        <a:xfrm>
          <a:off x="5609236" y="-60"/>
          <a:ext cx="3043517" cy="1826110"/>
        </a:xfrm>
        <a:prstGeom prst="rect">
          <a:avLst/>
        </a:prstGeom>
      </dsp:spPr>
      <dsp:style>
        <a:lnRef idx="3">
          <a:schemeClr val="lt1"/>
        </a:lnRef>
        <a:fillRef idx="1">
          <a:schemeClr val="accent2">
            <a:hueOff val="2160000"/>
            <a:satOff val="-6143"/>
            <a:lumOff val="-9934"/>
            <a:alpha val="100000"/>
          </a:schemeClr>
        </a:fillRef>
        <a:effectRef idx="1">
          <a:scrgbClr r="0" g="0" b="0"/>
        </a:effectRef>
        <a:fontRef idx="minor">
          <a:schemeClr val="lt1"/>
        </a:fontRef>
      </dsp:style>
      <dsp:txBody>
        <a:bodyPr lIns="149134" tIns="156543" rIns="149134" bIns="156543"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en-GB" b="0" i="0">
              <a:latin typeface="Times New Roman" panose="02020503050405090304" pitchFamily="18" charset="0"/>
              <a:cs typeface="Times New Roman" panose="02020503050405090304" pitchFamily="18" charset="0"/>
            </a:rPr>
            <a:t>AI enhanced personalized learning helps to make learning more engaging, so people will actually remember what they have been taught. </a:t>
          </a:r>
          <a:endParaRPr lang="en-US">
            <a:latin typeface="Times New Roman" panose="02020503050405090304" pitchFamily="18" charset="0"/>
            <a:cs typeface="Times New Roman" panose="02020503050405090304" pitchFamily="18" charset="0"/>
          </a:endParaRPr>
        </a:p>
      </dsp:txBody>
      <dsp:txXfrm>
        <a:off x="5609236" y="-60"/>
        <a:ext cx="3043517" cy="1826110"/>
      </dsp:txXfrm>
    </dsp:sp>
    <dsp:sp modelId="{539CA766-755B-484D-9A4A-81C9F21E9D6A}">
      <dsp:nvSpPr>
        <dsp:cNvPr id="8" name="Freeform 7"/>
        <dsp:cNvSpPr/>
      </dsp:nvSpPr>
      <dsp:spPr bwMode="white">
        <a:xfrm>
          <a:off x="4909227" y="3438343"/>
          <a:ext cx="700009" cy="0"/>
        </a:xfrm>
        <a:custGeom>
          <a:avLst/>
          <a:gdLst/>
          <a:ahLst/>
          <a:cxnLst/>
          <a:pathLst>
            <a:path w="1102">
              <a:moveTo>
                <a:pt x="0" y="0"/>
              </a:moveTo>
              <a:lnTo>
                <a:pt x="1102" y="0"/>
              </a:lnTo>
            </a:path>
          </a:pathLst>
        </a:custGeom>
        <a:ln>
          <a:tailEnd type="arrow" w="lg" len="med"/>
        </a:ln>
      </dsp:spPr>
      <dsp:style>
        <a:lnRef idx="1">
          <a:schemeClr val="accent2">
            <a:hueOff val="6480000"/>
            <a:satOff val="-18430"/>
            <a:lumOff val="-29803"/>
            <a:alpha val="100000"/>
          </a:schemeClr>
        </a:lnRef>
        <a:fillRef idx="0">
          <a:scrgbClr r="0" g="0" b="0"/>
        </a:fillRef>
        <a:effectRef idx="0">
          <a:scrgbClr r="0" g="0" b="0"/>
        </a:effectRef>
        <a:fontRef idx="minor"/>
      </dsp:style>
      <dsp:txXfrm>
        <a:off x="4909227" y="3438343"/>
        <a:ext cx="700009" cy="0"/>
      </dsp:txXfrm>
    </dsp:sp>
    <dsp:sp modelId="{2D9394D6-27CA-41CC-81A7-BB9B4DFBCCAC}">
      <dsp:nvSpPr>
        <dsp:cNvPr id="7" name="Rectangle 6"/>
        <dsp:cNvSpPr/>
      </dsp:nvSpPr>
      <dsp:spPr bwMode="white">
        <a:xfrm>
          <a:off x="1865710" y="2525288"/>
          <a:ext cx="3043517" cy="1826110"/>
        </a:xfrm>
        <a:prstGeom prst="rect">
          <a:avLst/>
        </a:prstGeom>
      </dsp:spPr>
      <dsp:style>
        <a:lnRef idx="3">
          <a:schemeClr val="lt1"/>
        </a:lnRef>
        <a:fillRef idx="1">
          <a:schemeClr val="accent2">
            <a:hueOff val="4320000"/>
            <a:satOff val="-12287"/>
            <a:lumOff val="-19868"/>
            <a:alpha val="100000"/>
          </a:schemeClr>
        </a:fillRef>
        <a:effectRef idx="1">
          <a:scrgbClr r="0" g="0" b="0"/>
        </a:effectRef>
        <a:fontRef idx="minor">
          <a:schemeClr val="lt1"/>
        </a:fontRef>
      </dsp:style>
      <dsp:txBody>
        <a:bodyPr lIns="149134" tIns="156543" rIns="149134" bIns="156543"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en-GB" b="0" i="0">
              <a:latin typeface="Times New Roman" panose="02020503050405090304" pitchFamily="18" charset="0"/>
              <a:cs typeface="Times New Roman" panose="02020503050405090304" pitchFamily="18" charset="0"/>
            </a:rPr>
            <a:t>AI can also be used for predictive analytics to forecast future organizational skills needs.</a:t>
          </a:r>
          <a:endParaRPr lang="en-US">
            <a:latin typeface="Times New Roman" panose="02020503050405090304" pitchFamily="18" charset="0"/>
            <a:cs typeface="Times New Roman" panose="02020503050405090304" pitchFamily="18" charset="0"/>
          </a:endParaRPr>
        </a:p>
      </dsp:txBody>
      <dsp:txXfrm>
        <a:off x="1865710" y="2525288"/>
        <a:ext cx="3043517" cy="1826110"/>
      </dsp:txXfrm>
    </dsp:sp>
    <dsp:sp modelId="{4A5A29D4-0B57-40E4-88D7-05443DDB1475}">
      <dsp:nvSpPr>
        <dsp:cNvPr id="9" name="Rectangle 8"/>
        <dsp:cNvSpPr/>
      </dsp:nvSpPr>
      <dsp:spPr bwMode="white">
        <a:xfrm>
          <a:off x="5609236" y="2525288"/>
          <a:ext cx="3043517" cy="1826110"/>
        </a:xfrm>
        <a:prstGeom prst="rect">
          <a:avLst/>
        </a:prstGeom>
      </dsp:spPr>
      <dsp:style>
        <a:lnRef idx="3">
          <a:schemeClr val="lt1"/>
        </a:lnRef>
        <a:fillRef idx="1">
          <a:schemeClr val="accent2">
            <a:hueOff val="6480000"/>
            <a:satOff val="-18430"/>
            <a:lumOff val="-29803"/>
            <a:alpha val="100000"/>
          </a:schemeClr>
        </a:fillRef>
        <a:effectRef idx="1">
          <a:scrgbClr r="0" g="0" b="0"/>
        </a:effectRef>
        <a:fontRef idx="minor">
          <a:schemeClr val="lt1"/>
        </a:fontRef>
      </dsp:style>
      <dsp:txBody>
        <a:bodyPr lIns="149134" tIns="156543" rIns="149134" bIns="156543"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en-GB" b="0" i="0">
              <a:latin typeface="Times New Roman" panose="02020503050405090304" pitchFamily="18" charset="0"/>
              <a:cs typeface="Times New Roman" panose="02020503050405090304" pitchFamily="18" charset="0"/>
            </a:rPr>
            <a:t>It also allows the implementation of individualized career paths that promote workforce competence and competitive advantage.</a:t>
          </a:r>
          <a:endParaRPr lang="en-US">
            <a:latin typeface="Times New Roman" panose="02020503050405090304" pitchFamily="18" charset="0"/>
            <a:cs typeface="Times New Roman" panose="02020503050405090304" pitchFamily="18" charset="0"/>
          </a:endParaRPr>
        </a:p>
      </dsp:txBody>
      <dsp:txXfrm>
        <a:off x="5609236" y="2525288"/>
        <a:ext cx="3043517" cy="1826110"/>
      </dsp:txXfrm>
    </dsp:sp>
  </dsp:spTree>
</dsp:drawing>
</file>

<file path=ppt/diagrams/drawing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8273380" cy="3329395"/>
        <a:chOff x="0" y="0"/>
        <a:chExt cx="8273380" cy="3329395"/>
      </a:xfrm>
    </dsp:grpSpPr>
    <dsp:sp modelId="{F1159583-BEE2-41A4-AC9F-01023700E2D4}">
      <dsp:nvSpPr>
        <dsp:cNvPr id="3" name="Rounded Rectangle 2"/>
        <dsp:cNvSpPr/>
      </dsp:nvSpPr>
      <dsp:spPr bwMode="white">
        <a:xfrm>
          <a:off x="0" y="0"/>
          <a:ext cx="6618704" cy="732467"/>
        </a:xfrm>
        <a:prstGeom prst="roundRect">
          <a:avLst>
            <a:gd name="adj" fmla="val 10000"/>
          </a:avLst>
        </a:prstGeom>
      </dsp:spPr>
      <dsp:style>
        <a:lnRef idx="2">
          <a:schemeClr val="lt1"/>
        </a:lnRef>
        <a:fillRef idx="1">
          <a:schemeClr val="accent4">
            <a:hueOff val="0"/>
            <a:satOff val="0"/>
            <a:lumOff val="0"/>
            <a:alpha val="100000"/>
          </a:schemeClr>
        </a:fillRef>
        <a:effectRef idx="0">
          <a:scrgbClr r="0" g="0" b="0"/>
        </a:effectRef>
        <a:fontRef idx="minor">
          <a:schemeClr val="lt1"/>
        </a:fontRef>
      </dsp:style>
      <dsp:txBody>
        <a:bodyPr lIns="45719" tIns="45719" rIns="45719" bIns="45719" anchor="ctr"/>
        <a:lstStyle>
          <a:lvl1pPr algn="l">
            <a:defRPr sz="1200"/>
          </a:lvl1pPr>
          <a:lvl2pPr marL="57150" indent="-57150" algn="l">
            <a:defRPr sz="900"/>
          </a:lvl2pPr>
          <a:lvl3pPr marL="114300" indent="-57150" algn="l">
            <a:defRPr sz="900"/>
          </a:lvl3pPr>
          <a:lvl4pPr marL="171450" indent="-57150" algn="l">
            <a:defRPr sz="900"/>
          </a:lvl4pPr>
          <a:lvl5pPr marL="228600" indent="-57150" algn="l">
            <a:defRPr sz="900"/>
          </a:lvl5pPr>
          <a:lvl6pPr marL="285750" indent="-57150" algn="l">
            <a:defRPr sz="900"/>
          </a:lvl6pPr>
          <a:lvl7pPr marL="342900" indent="-57150" algn="l">
            <a:defRPr sz="900"/>
          </a:lvl7pPr>
          <a:lvl8pPr marL="400050" indent="-57150" algn="l">
            <a:defRPr sz="900"/>
          </a:lvl8pPr>
          <a:lvl9pPr marL="457200" indent="-57150" algn="l">
            <a:defRPr sz="900"/>
          </a:lvl9pPr>
        </a:lstStyle>
        <a:p>
          <a:pPr lvl="0">
            <a:lnSpc>
              <a:spcPct val="100000"/>
            </a:lnSpc>
            <a:spcBef>
              <a:spcPct val="0"/>
            </a:spcBef>
            <a:spcAft>
              <a:spcPct val="35000"/>
            </a:spcAft>
          </a:pPr>
          <a:r>
            <a:rPr lang="en-GB" b="0" i="0">
              <a:latin typeface="Times New Roman" panose="02020503050405090304" pitchFamily="18" charset="0"/>
              <a:cs typeface="Times New Roman" panose="02020503050405090304" pitchFamily="18" charset="0"/>
            </a:rPr>
            <a:t>Knowledge sharing among globally distributed employees occurs on digital collaboration platforms.</a:t>
          </a:r>
          <a:endParaRPr lang="en-US">
            <a:latin typeface="Times New Roman" panose="02020503050405090304" pitchFamily="18" charset="0"/>
            <a:cs typeface="Times New Roman" panose="02020503050405090304" pitchFamily="18" charset="0"/>
          </a:endParaRPr>
        </a:p>
      </dsp:txBody>
      <dsp:txXfrm>
        <a:off x="0" y="0"/>
        <a:ext cx="6618704" cy="732467"/>
      </dsp:txXfrm>
    </dsp:sp>
    <dsp:sp modelId="{35468FBA-E5CD-471A-BB50-129D5800A136}">
      <dsp:nvSpPr>
        <dsp:cNvPr id="4" name="Rounded Rectangle 3"/>
        <dsp:cNvSpPr/>
      </dsp:nvSpPr>
      <dsp:spPr bwMode="white">
        <a:xfrm>
          <a:off x="554316" y="865643"/>
          <a:ext cx="6618704" cy="732467"/>
        </a:xfrm>
        <a:prstGeom prst="roundRect">
          <a:avLst>
            <a:gd name="adj" fmla="val 10000"/>
          </a:avLst>
        </a:prstGeom>
      </dsp:spPr>
      <dsp:style>
        <a:lnRef idx="2">
          <a:schemeClr val="lt1"/>
        </a:lnRef>
        <a:fillRef idx="1">
          <a:schemeClr val="accent4">
            <a:hueOff val="2200000"/>
            <a:satOff val="-9803"/>
            <a:lumOff val="-1698"/>
            <a:alpha val="100000"/>
          </a:schemeClr>
        </a:fillRef>
        <a:effectRef idx="0">
          <a:scrgbClr r="0" g="0" b="0"/>
        </a:effectRef>
        <a:fontRef idx="minor">
          <a:schemeClr val="lt1"/>
        </a:fontRef>
      </dsp:style>
      <dsp:txBody>
        <a:bodyPr lIns="45719" tIns="45719" rIns="45719" bIns="45719" anchor="ctr"/>
        <a:lstStyle>
          <a:lvl1pPr algn="l">
            <a:defRPr sz="1200"/>
          </a:lvl1pPr>
          <a:lvl2pPr marL="57150" indent="-57150" algn="l">
            <a:defRPr sz="900"/>
          </a:lvl2pPr>
          <a:lvl3pPr marL="114300" indent="-57150" algn="l">
            <a:defRPr sz="900"/>
          </a:lvl3pPr>
          <a:lvl4pPr marL="171450" indent="-57150" algn="l">
            <a:defRPr sz="900"/>
          </a:lvl4pPr>
          <a:lvl5pPr marL="228600" indent="-57150" algn="l">
            <a:defRPr sz="900"/>
          </a:lvl5pPr>
          <a:lvl6pPr marL="285750" indent="-57150" algn="l">
            <a:defRPr sz="900"/>
          </a:lvl6pPr>
          <a:lvl7pPr marL="342900" indent="-57150" algn="l">
            <a:defRPr sz="900"/>
          </a:lvl7pPr>
          <a:lvl8pPr marL="400050" indent="-57150" algn="l">
            <a:defRPr sz="900"/>
          </a:lvl8pPr>
          <a:lvl9pPr marL="457200" indent="-57150" algn="l">
            <a:defRPr sz="900"/>
          </a:lvl9pPr>
        </a:lstStyle>
        <a:p>
          <a:pPr lvl="0">
            <a:lnSpc>
              <a:spcPct val="100000"/>
            </a:lnSpc>
            <a:spcBef>
              <a:spcPct val="0"/>
            </a:spcBef>
            <a:spcAft>
              <a:spcPct val="35000"/>
            </a:spcAft>
          </a:pPr>
          <a:r>
            <a:rPr lang="en-GB" b="0" i="0">
              <a:latin typeface="Times New Roman" panose="02020503050405090304" pitchFamily="18" charset="0"/>
              <a:cs typeface="Times New Roman" panose="02020503050405090304" pitchFamily="18" charset="0"/>
            </a:rPr>
            <a:t>Cross functional learning leads to enhanced innovation and problem-solving skills.</a:t>
          </a:r>
          <a:endParaRPr lang="en-US">
            <a:latin typeface="Times New Roman" panose="02020503050405090304" pitchFamily="18" charset="0"/>
            <a:cs typeface="Times New Roman" panose="02020503050405090304" pitchFamily="18" charset="0"/>
          </a:endParaRPr>
        </a:p>
      </dsp:txBody>
      <dsp:txXfrm>
        <a:off x="554316" y="865643"/>
        <a:ext cx="6618704" cy="732467"/>
      </dsp:txXfrm>
    </dsp:sp>
    <dsp:sp modelId="{A3E7CCD3-6102-4677-B980-A61C3C49C14B}">
      <dsp:nvSpPr>
        <dsp:cNvPr id="5" name="Rounded Rectangle 4"/>
        <dsp:cNvSpPr/>
      </dsp:nvSpPr>
      <dsp:spPr bwMode="white">
        <a:xfrm>
          <a:off x="1100360" y="1731285"/>
          <a:ext cx="6618704" cy="732467"/>
        </a:xfrm>
        <a:prstGeom prst="roundRect">
          <a:avLst>
            <a:gd name="adj" fmla="val 10000"/>
          </a:avLst>
        </a:prstGeom>
      </dsp:spPr>
      <dsp:style>
        <a:lnRef idx="2">
          <a:schemeClr val="lt1"/>
        </a:lnRef>
        <a:fillRef idx="1">
          <a:schemeClr val="accent4">
            <a:hueOff val="4400000"/>
            <a:satOff val="-19607"/>
            <a:lumOff val="-3398"/>
            <a:alpha val="100000"/>
          </a:schemeClr>
        </a:fillRef>
        <a:effectRef idx="0">
          <a:scrgbClr r="0" g="0" b="0"/>
        </a:effectRef>
        <a:fontRef idx="minor">
          <a:schemeClr val="lt1"/>
        </a:fontRef>
      </dsp:style>
      <dsp:txBody>
        <a:bodyPr lIns="45719" tIns="45719" rIns="45719" bIns="45719" anchor="ctr"/>
        <a:lstStyle>
          <a:lvl1pPr algn="l">
            <a:defRPr sz="1200"/>
          </a:lvl1pPr>
          <a:lvl2pPr marL="57150" indent="-57150" algn="l">
            <a:defRPr sz="900"/>
          </a:lvl2pPr>
          <a:lvl3pPr marL="114300" indent="-57150" algn="l">
            <a:defRPr sz="900"/>
          </a:lvl3pPr>
          <a:lvl4pPr marL="171450" indent="-57150" algn="l">
            <a:defRPr sz="900"/>
          </a:lvl4pPr>
          <a:lvl5pPr marL="228600" indent="-57150" algn="l">
            <a:defRPr sz="900"/>
          </a:lvl5pPr>
          <a:lvl6pPr marL="285750" indent="-57150" algn="l">
            <a:defRPr sz="900"/>
          </a:lvl6pPr>
          <a:lvl7pPr marL="342900" indent="-57150" algn="l">
            <a:defRPr sz="900"/>
          </a:lvl7pPr>
          <a:lvl8pPr marL="400050" indent="-57150" algn="l">
            <a:defRPr sz="900"/>
          </a:lvl8pPr>
          <a:lvl9pPr marL="457200" indent="-57150" algn="l">
            <a:defRPr sz="900"/>
          </a:lvl9pPr>
        </a:lstStyle>
        <a:p>
          <a:pPr lvl="0">
            <a:lnSpc>
              <a:spcPct val="100000"/>
            </a:lnSpc>
            <a:spcBef>
              <a:spcPct val="0"/>
            </a:spcBef>
            <a:spcAft>
              <a:spcPct val="35000"/>
            </a:spcAft>
          </a:pPr>
          <a:r>
            <a:rPr lang="en-GB" b="0" i="0">
              <a:latin typeface="Times New Roman" panose="02020503050405090304" pitchFamily="18" charset="0"/>
              <a:cs typeface="Times New Roman" panose="02020503050405090304" pitchFamily="18" charset="0"/>
            </a:rPr>
            <a:t>Knowledge and learning communities stimulate lifelong learning opportunities among employees and virtual collaborative platforms enhance the organisational learning culture (Unilever, 2025).</a:t>
          </a:r>
          <a:endParaRPr lang="en-US">
            <a:latin typeface="Times New Roman" panose="02020503050405090304" pitchFamily="18" charset="0"/>
            <a:cs typeface="Times New Roman" panose="02020503050405090304" pitchFamily="18" charset="0"/>
          </a:endParaRPr>
        </a:p>
      </dsp:txBody>
      <dsp:txXfrm>
        <a:off x="1100360" y="1731285"/>
        <a:ext cx="6618704" cy="732467"/>
      </dsp:txXfrm>
    </dsp:sp>
    <dsp:sp modelId="{0E3DEE6B-2FC8-4B3A-9956-DCABD68FBD00}">
      <dsp:nvSpPr>
        <dsp:cNvPr id="6" name="Rounded Rectangle 5"/>
        <dsp:cNvSpPr/>
      </dsp:nvSpPr>
      <dsp:spPr bwMode="white">
        <a:xfrm>
          <a:off x="1654676" y="2596928"/>
          <a:ext cx="6618704" cy="732467"/>
        </a:xfrm>
        <a:prstGeom prst="roundRect">
          <a:avLst>
            <a:gd name="adj" fmla="val 10000"/>
          </a:avLst>
        </a:prstGeom>
      </dsp:spPr>
      <dsp:style>
        <a:lnRef idx="2">
          <a:schemeClr val="lt1"/>
        </a:lnRef>
        <a:fillRef idx="1">
          <a:schemeClr val="accent4">
            <a:hueOff val="6600000"/>
            <a:satOff val="-29411"/>
            <a:lumOff val="-5097"/>
            <a:alpha val="100000"/>
          </a:schemeClr>
        </a:fillRef>
        <a:effectRef idx="0">
          <a:scrgbClr r="0" g="0" b="0"/>
        </a:effectRef>
        <a:fontRef idx="minor">
          <a:schemeClr val="lt1"/>
        </a:fontRef>
      </dsp:style>
      <dsp:txBody>
        <a:bodyPr lIns="45719" tIns="45719" rIns="45719" bIns="45719" anchor="ctr"/>
        <a:lstStyle>
          <a:lvl1pPr algn="l">
            <a:defRPr sz="1200"/>
          </a:lvl1pPr>
          <a:lvl2pPr marL="57150" indent="-57150" algn="l">
            <a:defRPr sz="900"/>
          </a:lvl2pPr>
          <a:lvl3pPr marL="114300" indent="-57150" algn="l">
            <a:defRPr sz="900"/>
          </a:lvl3pPr>
          <a:lvl4pPr marL="171450" indent="-57150" algn="l">
            <a:defRPr sz="900"/>
          </a:lvl4pPr>
          <a:lvl5pPr marL="228600" indent="-57150" algn="l">
            <a:defRPr sz="900"/>
          </a:lvl5pPr>
          <a:lvl6pPr marL="285750" indent="-57150" algn="l">
            <a:defRPr sz="900"/>
          </a:lvl6pPr>
          <a:lvl7pPr marL="342900" indent="-57150" algn="l">
            <a:defRPr sz="900"/>
          </a:lvl7pPr>
          <a:lvl8pPr marL="400050" indent="-57150" algn="l">
            <a:defRPr sz="900"/>
          </a:lvl8pPr>
          <a:lvl9pPr marL="457200" indent="-57150" algn="l">
            <a:defRPr sz="900"/>
          </a:lvl9pPr>
        </a:lstStyle>
        <a:p>
          <a:pPr lvl="0">
            <a:lnSpc>
              <a:spcPct val="100000"/>
            </a:lnSpc>
            <a:spcBef>
              <a:spcPct val="0"/>
            </a:spcBef>
            <a:spcAft>
              <a:spcPct val="35000"/>
            </a:spcAft>
          </a:pPr>
          <a:r>
            <a:rPr lang="en-GB" b="0" i="0">
              <a:latin typeface="Times New Roman" panose="02020503050405090304" pitchFamily="18" charset="0"/>
              <a:cs typeface="Times New Roman" panose="02020503050405090304" pitchFamily="18" charset="0"/>
            </a:rPr>
            <a:t>Employee engagement and international cooperation of various business operations.</a:t>
          </a:r>
          <a:endParaRPr lang="en-US">
            <a:latin typeface="Times New Roman" panose="02020503050405090304" pitchFamily="18" charset="0"/>
            <a:cs typeface="Times New Roman" panose="02020503050405090304" pitchFamily="18" charset="0"/>
          </a:endParaRPr>
        </a:p>
      </dsp:txBody>
      <dsp:txXfrm>
        <a:off x="1654676" y="2596928"/>
        <a:ext cx="6618704" cy="732467"/>
      </dsp:txXfrm>
    </dsp:sp>
    <dsp:sp modelId="{1D274ECA-2A48-4561-8E9C-E5B2ADEDC9C1}">
      <dsp:nvSpPr>
        <dsp:cNvPr id="7" name="Down Arrow 6"/>
        <dsp:cNvSpPr/>
      </dsp:nvSpPr>
      <dsp:spPr bwMode="white">
        <a:xfrm>
          <a:off x="6142601" y="561003"/>
          <a:ext cx="476103" cy="476103"/>
        </a:xfrm>
        <a:prstGeom prst="downArrow">
          <a:avLst>
            <a:gd name="adj1" fmla="val 55000"/>
            <a:gd name="adj2" fmla="val 45000"/>
          </a:avLst>
        </a:prstGeom>
      </dsp:spPr>
      <dsp:style>
        <a:lnRef idx="2">
          <a:schemeClr val="accent4">
            <a:tint val="40000"/>
            <a:alpha val="90000"/>
            <a:hueOff val="0"/>
            <a:satOff val="0"/>
            <a:lumOff val="0"/>
            <a:alpha val="90196"/>
          </a:schemeClr>
        </a:lnRef>
        <a:fillRef idx="1">
          <a:schemeClr val="accent4">
            <a:tint val="40000"/>
            <a:alpha val="90000"/>
            <a:hueOff val="0"/>
            <a:satOff val="0"/>
            <a:lumOff val="0"/>
            <a:alpha val="90196"/>
          </a:schemeClr>
        </a:fillRef>
        <a:effectRef idx="0">
          <a:scrgbClr r="0" g="0" b="0"/>
        </a:effectRef>
        <a:fontRef idx="minor"/>
      </dsp:style>
      <dsp:txBody>
        <a:bodyPr lIns="25400" tIns="25400" rIns="25400" bIns="25400" anchor="ctr"/>
        <a:lstStyle>
          <a:lvl1pPr algn="ctr">
            <a:defRPr sz="2000"/>
          </a:lvl1pPr>
          <a:lvl2pPr marL="171450" indent="-171450" algn="ctr">
            <a:defRPr sz="1600"/>
          </a:lvl2pPr>
          <a:lvl3pPr marL="342900" indent="-171450" algn="ctr">
            <a:defRPr sz="1600"/>
          </a:lvl3pPr>
          <a:lvl4pPr marL="514350" indent="-171450" algn="ctr">
            <a:defRPr sz="1600"/>
          </a:lvl4pPr>
          <a:lvl5pPr marL="685800" indent="-171450" algn="ctr">
            <a:defRPr sz="1600"/>
          </a:lvl5pPr>
          <a:lvl6pPr marL="857250" indent="-171450" algn="ctr">
            <a:defRPr sz="1600"/>
          </a:lvl6pPr>
          <a:lvl7pPr marL="1028700" indent="-171450" algn="ctr">
            <a:defRPr sz="1600"/>
          </a:lvl7pPr>
          <a:lvl8pPr marL="1200150" indent="-171450" algn="ctr">
            <a:defRPr sz="1600"/>
          </a:lvl8pPr>
          <a:lvl9pPr marL="1371600" indent="-171450" algn="ctr">
            <a:defRPr sz="1600"/>
          </a:lvl9pPr>
        </a:lstStyle>
        <a:p>
          <a:pPr lvl="0">
            <a:lnSpc>
              <a:spcPct val="100000"/>
            </a:lnSpc>
            <a:spcBef>
              <a:spcPct val="0"/>
            </a:spcBef>
            <a:spcAft>
              <a:spcPct val="35000"/>
            </a:spcAft>
          </a:pPr>
          <a:endParaRPr lang="en-US">
            <a:solidFill>
              <a:schemeClr val="dk1"/>
            </a:solidFill>
            <a:latin typeface="Times New Roman" panose="02020503050405090304" pitchFamily="18" charset="0"/>
            <a:cs typeface="Times New Roman" panose="02020503050405090304" pitchFamily="18" charset="0"/>
          </a:endParaRPr>
        </a:p>
      </dsp:txBody>
      <dsp:txXfrm>
        <a:off x="6142601" y="561003"/>
        <a:ext cx="476103" cy="476103"/>
      </dsp:txXfrm>
    </dsp:sp>
    <dsp:sp modelId="{1CD132C6-5C89-42DB-BCA6-18FC024AE688}">
      <dsp:nvSpPr>
        <dsp:cNvPr id="8" name="Down Arrow 7"/>
        <dsp:cNvSpPr/>
      </dsp:nvSpPr>
      <dsp:spPr bwMode="white">
        <a:xfrm>
          <a:off x="6696917" y="1426646"/>
          <a:ext cx="476103" cy="476103"/>
        </a:xfrm>
        <a:prstGeom prst="downArrow">
          <a:avLst>
            <a:gd name="adj1" fmla="val 55000"/>
            <a:gd name="adj2" fmla="val 45000"/>
          </a:avLst>
        </a:prstGeom>
      </dsp:spPr>
      <dsp:style>
        <a:lnRef idx="2">
          <a:schemeClr val="accent4">
            <a:tint val="40000"/>
            <a:alpha val="90000"/>
            <a:hueOff val="3090000"/>
            <a:satOff val="-15097"/>
            <a:lumOff val="-1568"/>
            <a:alpha val="90196"/>
          </a:schemeClr>
        </a:lnRef>
        <a:fillRef idx="1">
          <a:schemeClr val="accent4">
            <a:tint val="40000"/>
            <a:alpha val="90000"/>
            <a:hueOff val="3090000"/>
            <a:satOff val="-15097"/>
            <a:lumOff val="-1568"/>
            <a:alpha val="90196"/>
          </a:schemeClr>
        </a:fillRef>
        <a:effectRef idx="0">
          <a:scrgbClr r="0" g="0" b="0"/>
        </a:effectRef>
        <a:fontRef idx="minor"/>
      </dsp:style>
      <dsp:txBody>
        <a:bodyPr lIns="25400" tIns="25400" rIns="25400" bIns="25400" anchor="ctr"/>
        <a:lstStyle>
          <a:lvl1pPr algn="ctr">
            <a:defRPr sz="2000"/>
          </a:lvl1pPr>
          <a:lvl2pPr marL="171450" indent="-171450" algn="ctr">
            <a:defRPr sz="1600"/>
          </a:lvl2pPr>
          <a:lvl3pPr marL="342900" indent="-171450" algn="ctr">
            <a:defRPr sz="1600"/>
          </a:lvl3pPr>
          <a:lvl4pPr marL="514350" indent="-171450" algn="ctr">
            <a:defRPr sz="1600"/>
          </a:lvl4pPr>
          <a:lvl5pPr marL="685800" indent="-171450" algn="ctr">
            <a:defRPr sz="1600"/>
          </a:lvl5pPr>
          <a:lvl6pPr marL="857250" indent="-171450" algn="ctr">
            <a:defRPr sz="1600"/>
          </a:lvl6pPr>
          <a:lvl7pPr marL="1028700" indent="-171450" algn="ctr">
            <a:defRPr sz="1600"/>
          </a:lvl7pPr>
          <a:lvl8pPr marL="1200150" indent="-171450" algn="ctr">
            <a:defRPr sz="1600"/>
          </a:lvl8pPr>
          <a:lvl9pPr marL="1371600" indent="-171450" algn="ctr">
            <a:defRPr sz="1600"/>
          </a:lvl9pPr>
        </a:lstStyle>
        <a:p>
          <a:pPr lvl="0">
            <a:lnSpc>
              <a:spcPct val="100000"/>
            </a:lnSpc>
            <a:spcBef>
              <a:spcPct val="0"/>
            </a:spcBef>
            <a:spcAft>
              <a:spcPct val="35000"/>
            </a:spcAft>
          </a:pPr>
          <a:endParaRPr lang="en-US">
            <a:solidFill>
              <a:schemeClr val="dk1"/>
            </a:solidFill>
            <a:latin typeface="Times New Roman" panose="02020503050405090304" pitchFamily="18" charset="0"/>
            <a:cs typeface="Times New Roman" panose="02020503050405090304" pitchFamily="18" charset="0"/>
          </a:endParaRPr>
        </a:p>
      </dsp:txBody>
      <dsp:txXfrm>
        <a:off x="6696917" y="1426646"/>
        <a:ext cx="476103" cy="476103"/>
      </dsp:txXfrm>
    </dsp:sp>
    <dsp:sp modelId="{27425447-E865-4ECC-8C4F-81D9710FE95B}">
      <dsp:nvSpPr>
        <dsp:cNvPr id="9" name="Down Arrow 8"/>
        <dsp:cNvSpPr/>
      </dsp:nvSpPr>
      <dsp:spPr bwMode="white">
        <a:xfrm>
          <a:off x="7242960" y="2292288"/>
          <a:ext cx="476103" cy="476103"/>
        </a:xfrm>
        <a:prstGeom prst="downArrow">
          <a:avLst>
            <a:gd name="adj1" fmla="val 55000"/>
            <a:gd name="adj2" fmla="val 45000"/>
          </a:avLst>
        </a:prstGeom>
      </dsp:spPr>
      <dsp:style>
        <a:lnRef idx="2">
          <a:schemeClr val="accent4">
            <a:tint val="40000"/>
            <a:alpha val="90000"/>
            <a:hueOff val="6180000"/>
            <a:satOff val="-30195"/>
            <a:lumOff val="-3136"/>
            <a:alpha val="90196"/>
          </a:schemeClr>
        </a:lnRef>
        <a:fillRef idx="1">
          <a:schemeClr val="accent4">
            <a:tint val="40000"/>
            <a:alpha val="90000"/>
            <a:hueOff val="6180000"/>
            <a:satOff val="-30195"/>
            <a:lumOff val="-3136"/>
            <a:alpha val="90196"/>
          </a:schemeClr>
        </a:fillRef>
        <a:effectRef idx="0">
          <a:scrgbClr r="0" g="0" b="0"/>
        </a:effectRef>
        <a:fontRef idx="minor"/>
      </dsp:style>
      <dsp:txBody>
        <a:bodyPr lIns="25400" tIns="25400" rIns="25400" bIns="25400" anchor="ctr"/>
        <a:lstStyle>
          <a:lvl1pPr algn="ctr">
            <a:defRPr sz="2000"/>
          </a:lvl1pPr>
          <a:lvl2pPr marL="171450" indent="-171450" algn="ctr">
            <a:defRPr sz="1600"/>
          </a:lvl2pPr>
          <a:lvl3pPr marL="342900" indent="-171450" algn="ctr">
            <a:defRPr sz="1600"/>
          </a:lvl3pPr>
          <a:lvl4pPr marL="514350" indent="-171450" algn="ctr">
            <a:defRPr sz="1600"/>
          </a:lvl4pPr>
          <a:lvl5pPr marL="685800" indent="-171450" algn="ctr">
            <a:defRPr sz="1600"/>
          </a:lvl5pPr>
          <a:lvl6pPr marL="857250" indent="-171450" algn="ctr">
            <a:defRPr sz="1600"/>
          </a:lvl6pPr>
          <a:lvl7pPr marL="1028700" indent="-171450" algn="ctr">
            <a:defRPr sz="1600"/>
          </a:lvl7pPr>
          <a:lvl8pPr marL="1200150" indent="-171450" algn="ctr">
            <a:defRPr sz="1600"/>
          </a:lvl8pPr>
          <a:lvl9pPr marL="1371600" indent="-171450" algn="ctr">
            <a:defRPr sz="1600"/>
          </a:lvl9pPr>
        </a:lstStyle>
        <a:p>
          <a:pPr lvl="0">
            <a:lnSpc>
              <a:spcPct val="100000"/>
            </a:lnSpc>
            <a:spcBef>
              <a:spcPct val="0"/>
            </a:spcBef>
            <a:spcAft>
              <a:spcPct val="35000"/>
            </a:spcAft>
          </a:pPr>
          <a:endParaRPr lang="en-US">
            <a:solidFill>
              <a:schemeClr val="dk1"/>
            </a:solidFill>
            <a:latin typeface="Times New Roman" panose="02020503050405090304" pitchFamily="18" charset="0"/>
            <a:cs typeface="Times New Roman" panose="02020503050405090304" pitchFamily="18" charset="0"/>
          </a:endParaRPr>
        </a:p>
      </dsp:txBody>
      <dsp:txXfrm>
        <a:off x="7242960" y="2292288"/>
        <a:ext cx="476103" cy="476103"/>
      </dsp:txXfrm>
    </dsp:sp>
  </dsp:spTree>
</dsp:drawing>
</file>

<file path=ppt/diagrams/drawing4.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4357524"/>
        <a:chOff x="0" y="0"/>
        <a:chExt cx="10515600" cy="4357524"/>
      </a:xfrm>
    </dsp:grpSpPr>
    <dsp:sp modelId="{8E86F3C5-FE7F-4E17-AE1C-D9ED7F7C73E4}">
      <dsp:nvSpPr>
        <dsp:cNvPr id="3" name="Rounded Rectangle 2"/>
        <dsp:cNvSpPr/>
      </dsp:nvSpPr>
      <dsp:spPr bwMode="white">
        <a:xfrm>
          <a:off x="0" y="0"/>
          <a:ext cx="10515600" cy="1245007"/>
        </a:xfrm>
        <a:prstGeom prst="roundRect">
          <a:avLst>
            <a:gd name="adj" fmla="val 10000"/>
          </a:avLst>
        </a:prstGeom>
      </dsp:spPr>
      <dsp:style>
        <a:lnRef idx="0">
          <a:schemeClr val="lt1">
            <a:alpha val="0"/>
          </a:schemeClr>
        </a:lnRef>
        <a:fillRef idx="1">
          <a:schemeClr val="accent2"/>
        </a:fillRef>
        <a:effectRef idx="0">
          <a:scrgbClr r="0" g="0" b="0"/>
        </a:effectRef>
        <a:fontRef idx="minor"/>
      </dsp:style>
      <dsp:txXfrm>
        <a:off x="0" y="0"/>
        <a:ext cx="10515600" cy="1245007"/>
      </dsp:txXfrm>
    </dsp:sp>
    <dsp:sp modelId="{F430F4B9-5774-425D-A277-A2960C604A41}">
      <dsp:nvSpPr>
        <dsp:cNvPr id="4" name="Rectangle 3"/>
        <dsp:cNvSpPr/>
      </dsp:nvSpPr>
      <dsp:spPr bwMode="white">
        <a:xfrm>
          <a:off x="376615" y="280127"/>
          <a:ext cx="684754" cy="684754"/>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376615" y="280127"/>
        <a:ext cx="684754" cy="684754"/>
      </dsp:txXfrm>
    </dsp:sp>
    <dsp:sp modelId="{1633825A-3A0C-4918-A676-8814172DEF5C}">
      <dsp:nvSpPr>
        <dsp:cNvPr id="5" name="Rectangle 4"/>
        <dsp:cNvSpPr/>
      </dsp:nvSpPr>
      <dsp:spPr bwMode="white">
        <a:xfrm>
          <a:off x="1437983" y="0"/>
          <a:ext cx="9077617" cy="1245007"/>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31763" tIns="131763" rIns="131763" bIns="131763"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GB" b="0" i="0">
              <a:solidFill>
                <a:schemeClr val="bg1"/>
              </a:solidFill>
            </a:rPr>
            <a:t>Staff has to be properly resistant to AI learning tools in the workplace in Unilever.</a:t>
          </a:r>
          <a:endParaRPr lang="en-US">
            <a:solidFill>
              <a:schemeClr val="bg1"/>
            </a:solidFill>
          </a:endParaRPr>
        </a:p>
      </dsp:txBody>
      <dsp:txXfrm>
        <a:off x="1437983" y="0"/>
        <a:ext cx="9077617" cy="1245007"/>
      </dsp:txXfrm>
    </dsp:sp>
    <dsp:sp modelId="{1C711C9A-FE0A-4261-9054-FBA0278B1B47}">
      <dsp:nvSpPr>
        <dsp:cNvPr id="6" name="Rounded Rectangle 5"/>
        <dsp:cNvSpPr/>
      </dsp:nvSpPr>
      <dsp:spPr bwMode="white">
        <a:xfrm>
          <a:off x="0" y="1556259"/>
          <a:ext cx="10515600" cy="1245007"/>
        </a:xfrm>
        <a:prstGeom prst="roundRect">
          <a:avLst>
            <a:gd name="adj" fmla="val 10000"/>
          </a:avLst>
        </a:prstGeom>
      </dsp:spPr>
      <dsp:style>
        <a:lnRef idx="0">
          <a:schemeClr val="lt1">
            <a:alpha val="0"/>
          </a:schemeClr>
        </a:lnRef>
        <a:fillRef idx="1">
          <a:schemeClr val="accent3"/>
        </a:fillRef>
        <a:effectRef idx="0">
          <a:scrgbClr r="0" g="0" b="0"/>
        </a:effectRef>
        <a:fontRef idx="minor"/>
      </dsp:style>
      <dsp:txXfrm>
        <a:off x="0" y="1556259"/>
        <a:ext cx="10515600" cy="1245007"/>
      </dsp:txXfrm>
    </dsp:sp>
    <dsp:sp modelId="{8D3AB69A-12E4-450D-B25A-F83B667EE658}">
      <dsp:nvSpPr>
        <dsp:cNvPr id="7" name="Rectangle 6"/>
        <dsp:cNvSpPr/>
      </dsp:nvSpPr>
      <dsp:spPr bwMode="white">
        <a:xfrm>
          <a:off x="376615" y="1836385"/>
          <a:ext cx="684754" cy="684754"/>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376615" y="1836385"/>
        <a:ext cx="684754" cy="684754"/>
      </dsp:txXfrm>
    </dsp:sp>
    <dsp:sp modelId="{74FCC292-A872-4DF7-957D-095C0117EBD3}">
      <dsp:nvSpPr>
        <dsp:cNvPr id="8" name="Rectangle 7"/>
        <dsp:cNvSpPr/>
      </dsp:nvSpPr>
      <dsp:spPr bwMode="white">
        <a:xfrm>
          <a:off x="1437983" y="1556259"/>
          <a:ext cx="9077617" cy="1245007"/>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31763" tIns="131763" rIns="131763" bIns="131763"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GB" b="0" i="0">
              <a:solidFill>
                <a:schemeClr val="bg1"/>
              </a:solidFill>
            </a:rPr>
            <a:t>Fear of job replacement drives some concerns and lack of faith in the validity of AI predictions may result in  lower levels of engagement with these tools (Phakamach, Panjarattanakorn and Onsampant, 2023). </a:t>
          </a:r>
          <a:endParaRPr lang="en-US">
            <a:solidFill>
              <a:schemeClr val="bg1"/>
            </a:solidFill>
          </a:endParaRPr>
        </a:p>
      </dsp:txBody>
      <dsp:txXfrm>
        <a:off x="1437983" y="1556259"/>
        <a:ext cx="9077617" cy="1245007"/>
      </dsp:txXfrm>
    </dsp:sp>
    <dsp:sp modelId="{CF1E5920-BDB0-4A06-8D4F-26EE0132E13E}">
      <dsp:nvSpPr>
        <dsp:cNvPr id="9" name="Rounded Rectangle 8"/>
        <dsp:cNvSpPr/>
      </dsp:nvSpPr>
      <dsp:spPr bwMode="white">
        <a:xfrm>
          <a:off x="0" y="3112517"/>
          <a:ext cx="10515600" cy="1245007"/>
        </a:xfrm>
        <a:prstGeom prst="roundRect">
          <a:avLst>
            <a:gd name="adj" fmla="val 10000"/>
          </a:avLst>
        </a:prstGeom>
      </dsp:spPr>
      <dsp:style>
        <a:lnRef idx="0">
          <a:schemeClr val="lt1">
            <a:alpha val="0"/>
          </a:schemeClr>
        </a:lnRef>
        <a:fillRef idx="1">
          <a:schemeClr val="accent4"/>
        </a:fillRef>
        <a:effectRef idx="0">
          <a:scrgbClr r="0" g="0" b="0"/>
        </a:effectRef>
        <a:fontRef idx="minor"/>
      </dsp:style>
      <dsp:txXfrm>
        <a:off x="0" y="3112517"/>
        <a:ext cx="10515600" cy="1245007"/>
      </dsp:txXfrm>
    </dsp:sp>
    <dsp:sp modelId="{C0AF3736-B580-44FE-9A47-EB02F8C4822B}">
      <dsp:nvSpPr>
        <dsp:cNvPr id="10" name="Rectangle 9"/>
        <dsp:cNvSpPr/>
      </dsp:nvSpPr>
      <dsp:spPr bwMode="white">
        <a:xfrm>
          <a:off x="376615" y="3392644"/>
          <a:ext cx="684754" cy="684754"/>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376615" y="3392644"/>
        <a:ext cx="684754" cy="684754"/>
      </dsp:txXfrm>
    </dsp:sp>
    <dsp:sp modelId="{2F9A24D8-8A9E-47F6-95E7-ABC7D6223905}">
      <dsp:nvSpPr>
        <dsp:cNvPr id="11" name="Rectangle 10"/>
        <dsp:cNvSpPr/>
      </dsp:nvSpPr>
      <dsp:spPr bwMode="white">
        <a:xfrm>
          <a:off x="1437983" y="3112517"/>
          <a:ext cx="9077617" cy="1245007"/>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31763" tIns="131763" rIns="131763" bIns="131763"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GB" b="0" i="0">
              <a:solidFill>
                <a:schemeClr val="bg1"/>
              </a:solidFill>
            </a:rPr>
            <a:t>Leadership as well as change management efforts are important drivers of success for the deployment of digital learning.</a:t>
          </a:r>
          <a:endParaRPr lang="en-US">
            <a:solidFill>
              <a:schemeClr val="bg1"/>
            </a:solidFill>
          </a:endParaRPr>
        </a:p>
      </dsp:txBody>
      <dsp:txXfrm>
        <a:off x="1437983" y="3112517"/>
        <a:ext cx="9077617" cy="1245007"/>
      </dsp:txXfrm>
    </dsp:sp>
  </dsp:spTree>
</dsp:drawing>
</file>

<file path=ppt/diagrams/drawing5.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927829" cy="3689405"/>
        <a:chOff x="0" y="0"/>
        <a:chExt cx="10927829" cy="3689405"/>
      </a:xfrm>
    </dsp:grpSpPr>
    <dsp:sp modelId="{5C8B260C-6B9E-44A0-90E7-BA3ABDE4F563}">
      <dsp:nvSpPr>
        <dsp:cNvPr id="3" name="Rectangle 2"/>
        <dsp:cNvSpPr/>
      </dsp:nvSpPr>
      <dsp:spPr bwMode="white">
        <a:xfrm>
          <a:off x="0" y="0"/>
          <a:ext cx="3458174" cy="3689405"/>
        </a:xfrm>
        <a:prstGeom prst="rect">
          <a:avLst/>
        </a:prstGeom>
      </dsp:spPr>
      <dsp:style>
        <a:lnRef idx="2">
          <a:schemeClr val="accent2"/>
        </a:lnRef>
        <a:fillRef idx="1">
          <a:schemeClr val="accent2"/>
        </a:fillRef>
        <a:effectRef idx="0">
          <a:scrgbClr r="0" g="0" b="0"/>
        </a:effectRef>
        <a:fontRef idx="minor">
          <a:schemeClr val="lt1"/>
        </a:fontRef>
      </dsp:style>
      <dsp:txXfrm>
        <a:off x="0" y="0"/>
        <a:ext cx="3458174" cy="3689405"/>
      </dsp:txXfrm>
    </dsp:sp>
    <dsp:sp modelId="{DBCDD6DF-AE8C-4539-B46A-B054F2864C34}">
      <dsp:nvSpPr>
        <dsp:cNvPr id="6" name="Rectangle 5"/>
        <dsp:cNvSpPr/>
      </dsp:nvSpPr>
      <dsp:spPr bwMode="white">
        <a:xfrm>
          <a:off x="3734828" y="0"/>
          <a:ext cx="3458174" cy="3689405"/>
        </a:xfrm>
        <a:prstGeom prst="rect">
          <a:avLst/>
        </a:prstGeom>
      </dsp:spPr>
      <dsp:style>
        <a:lnRef idx="2">
          <a:schemeClr val="accent3"/>
        </a:lnRef>
        <a:fillRef idx="1">
          <a:schemeClr val="accent3"/>
        </a:fillRef>
        <a:effectRef idx="0">
          <a:scrgbClr r="0" g="0" b="0"/>
        </a:effectRef>
        <a:fontRef idx="minor">
          <a:schemeClr val="lt1"/>
        </a:fontRef>
      </dsp:style>
      <dsp:txXfrm>
        <a:off x="3734828" y="0"/>
        <a:ext cx="3458174" cy="3689405"/>
      </dsp:txXfrm>
    </dsp:sp>
    <dsp:sp modelId="{DCC21B96-7CF0-4190-9D49-CF10E100A596}">
      <dsp:nvSpPr>
        <dsp:cNvPr id="9" name="Rectangle 8"/>
        <dsp:cNvSpPr/>
      </dsp:nvSpPr>
      <dsp:spPr bwMode="white">
        <a:xfrm>
          <a:off x="7469655" y="0"/>
          <a:ext cx="3458174" cy="3689405"/>
        </a:xfrm>
        <a:prstGeom prst="rect">
          <a:avLst/>
        </a:prstGeom>
      </dsp:spPr>
      <dsp:style>
        <a:lnRef idx="2">
          <a:schemeClr val="accent4"/>
        </a:lnRef>
        <a:fillRef idx="1">
          <a:schemeClr val="accent4"/>
        </a:fillRef>
        <a:effectRef idx="0">
          <a:scrgbClr r="0" g="0" b="0"/>
        </a:effectRef>
        <a:fontRef idx="minor">
          <a:schemeClr val="lt1"/>
        </a:fontRef>
      </dsp:style>
      <dsp:txXfrm>
        <a:off x="7469655" y="0"/>
        <a:ext cx="3458174" cy="3689405"/>
      </dsp:txXfrm>
    </dsp:sp>
    <dsp:sp modelId="{A4B079CD-6657-47D8-9653-C32CF20B0EA8}">
      <dsp:nvSpPr>
        <dsp:cNvPr id="4" name="Rectangle 3"/>
        <dsp:cNvSpPr/>
      </dsp:nvSpPr>
      <dsp:spPr bwMode="white">
        <a:xfrm>
          <a:off x="0" y="0"/>
          <a:ext cx="3458174" cy="1475762"/>
        </a:xfrm>
        <a:prstGeom prst="rect">
          <a:avLst/>
        </a:prstGeom>
        <a:noFill/>
        <a:ln>
          <a:noFill/>
        </a:ln>
      </dsp:spPr>
      <dsp:style>
        <a:lnRef idx="2">
          <a:scrgbClr r="0" g="0" b="0"/>
        </a:lnRef>
        <a:fillRef idx="1">
          <a:scrgbClr r="0" g="0" b="0"/>
        </a:fillRef>
        <a:effectRef idx="0">
          <a:scrgbClr r="0" g="0" b="0"/>
        </a:effectRef>
        <a:fontRef idx="minor">
          <a:schemeClr val="lt1"/>
        </a:fontRef>
      </dsp:style>
      <dsp:txBody>
        <a:bodyPr lIns="341590" tIns="165100" rIns="341590" bIns="16510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US">
              <a:latin typeface="Times New Roman" panose="02020503050405090304" pitchFamily="18" charset="0"/>
              <a:cs typeface="Times New Roman" panose="02020503050405090304" pitchFamily="18" charset="0"/>
            </a:rPr>
            <a:t>01</a:t>
          </a:r>
        </a:p>
      </dsp:txBody>
      <dsp:txXfrm>
        <a:off x="0" y="0"/>
        <a:ext cx="3458174" cy="1475762"/>
      </dsp:txXfrm>
    </dsp:sp>
    <dsp:sp modelId="{2289EAC3-0B65-45FA-BF09-6BD324F4791D}">
      <dsp:nvSpPr>
        <dsp:cNvPr id="5" name="Rectangle 4"/>
        <dsp:cNvSpPr/>
      </dsp:nvSpPr>
      <dsp:spPr bwMode="white">
        <a:xfrm>
          <a:off x="0" y="1475762"/>
          <a:ext cx="3458174" cy="2213643"/>
        </a:xfrm>
        <a:prstGeom prst="rect">
          <a:avLst/>
        </a:prstGeom>
        <a:noFill/>
        <a:ln>
          <a:noFill/>
        </a:ln>
      </dsp:spPr>
      <dsp:style>
        <a:lnRef idx="2">
          <a:scrgbClr r="0" g="0" b="0"/>
        </a:lnRef>
        <a:fillRef idx="1">
          <a:scrgbClr r="0" g="0" b="0"/>
        </a:fillRef>
        <a:effectRef idx="0">
          <a:scrgbClr r="0" g="0" b="0"/>
        </a:effectRef>
        <a:fontRef idx="minor">
          <a:schemeClr val="lt1"/>
        </a:fontRef>
      </dsp:style>
      <dsp:txBody>
        <a:bodyPr lIns="341590" tIns="0" rIns="341590" bIns="330200" anchor="t"/>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GB" b="0" i="0">
              <a:latin typeface="Times New Roman" panose="02020503050405090304" pitchFamily="18" charset="0"/>
              <a:cs typeface="Times New Roman" panose="02020503050405090304" pitchFamily="18" charset="0"/>
            </a:rPr>
            <a:t>Collects large volumes of employee performance and behavioural data The AI learning platform does (Ramachandran et al., 2022). </a:t>
          </a:r>
          <a:endParaRPr lang="en-US">
            <a:latin typeface="Times New Roman" panose="02020503050405090304" pitchFamily="18" charset="0"/>
            <a:cs typeface="Times New Roman" panose="02020503050405090304" pitchFamily="18" charset="0"/>
          </a:endParaRPr>
        </a:p>
      </dsp:txBody>
      <dsp:txXfrm>
        <a:off x="0" y="1475762"/>
        <a:ext cx="3458174" cy="2213643"/>
      </dsp:txXfrm>
    </dsp:sp>
    <dsp:sp modelId="{80E8B306-645A-4601-9178-99253C89F06F}">
      <dsp:nvSpPr>
        <dsp:cNvPr id="7" name="Rectangle 6"/>
        <dsp:cNvSpPr/>
      </dsp:nvSpPr>
      <dsp:spPr bwMode="white">
        <a:xfrm>
          <a:off x="3734828" y="0"/>
          <a:ext cx="3458174" cy="1475762"/>
        </a:xfrm>
        <a:prstGeom prst="rect">
          <a:avLst/>
        </a:prstGeom>
        <a:noFill/>
        <a:ln>
          <a:noFill/>
        </a:ln>
      </dsp:spPr>
      <dsp:style>
        <a:lnRef idx="2">
          <a:scrgbClr r="0" g="0" b="0"/>
        </a:lnRef>
        <a:fillRef idx="1">
          <a:scrgbClr r="0" g="0" b="0"/>
        </a:fillRef>
        <a:effectRef idx="0">
          <a:scrgbClr r="0" g="0" b="0"/>
        </a:effectRef>
        <a:fontRef idx="minor">
          <a:schemeClr val="lt1"/>
        </a:fontRef>
      </dsp:style>
      <dsp:txBody>
        <a:bodyPr lIns="341590" tIns="165100" rIns="341590" bIns="16510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US">
              <a:latin typeface="Times New Roman" panose="02020503050405090304" pitchFamily="18" charset="0"/>
              <a:cs typeface="Times New Roman" panose="02020503050405090304" pitchFamily="18" charset="0"/>
            </a:rPr>
            <a:t>02</a:t>
          </a:r>
        </a:p>
      </dsp:txBody>
      <dsp:txXfrm>
        <a:off x="3734828" y="0"/>
        <a:ext cx="3458174" cy="1475762"/>
      </dsp:txXfrm>
    </dsp:sp>
    <dsp:sp modelId="{503161A7-C97E-4B5B-86AF-C0EFE9A95571}">
      <dsp:nvSpPr>
        <dsp:cNvPr id="8" name="Rectangle 7"/>
        <dsp:cNvSpPr/>
      </dsp:nvSpPr>
      <dsp:spPr bwMode="white">
        <a:xfrm>
          <a:off x="3734828" y="1475762"/>
          <a:ext cx="3458174" cy="2213643"/>
        </a:xfrm>
        <a:prstGeom prst="rect">
          <a:avLst/>
        </a:prstGeom>
        <a:noFill/>
        <a:ln>
          <a:noFill/>
        </a:ln>
      </dsp:spPr>
      <dsp:style>
        <a:lnRef idx="2">
          <a:scrgbClr r="0" g="0" b="0"/>
        </a:lnRef>
        <a:fillRef idx="1">
          <a:scrgbClr r="0" g="0" b="0"/>
        </a:fillRef>
        <a:effectRef idx="0">
          <a:scrgbClr r="0" g="0" b="0"/>
        </a:effectRef>
        <a:fontRef idx="minor">
          <a:schemeClr val="lt1"/>
        </a:fontRef>
      </dsp:style>
      <dsp:txBody>
        <a:bodyPr lIns="341590" tIns="0" rIns="341590" bIns="330200" anchor="t"/>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GB" b="0" i="0">
              <a:latin typeface="Times New Roman" panose="02020503050405090304" pitchFamily="18" charset="0"/>
              <a:cs typeface="Times New Roman" panose="02020503050405090304" pitchFamily="18" charset="0"/>
            </a:rPr>
            <a:t>Organizational concerns persist around data privacy and ethical data governance and  learning’s effectiveness and ROI can be quantified through regular evaluation. </a:t>
          </a:r>
          <a:endParaRPr lang="en-US">
            <a:latin typeface="Times New Roman" panose="02020503050405090304" pitchFamily="18" charset="0"/>
            <a:cs typeface="Times New Roman" panose="02020503050405090304" pitchFamily="18" charset="0"/>
          </a:endParaRPr>
        </a:p>
      </dsp:txBody>
      <dsp:txXfrm>
        <a:off x="3734828" y="1475762"/>
        <a:ext cx="3458174" cy="2213643"/>
      </dsp:txXfrm>
    </dsp:sp>
    <dsp:sp modelId="{AA36AFDD-4682-4C9B-8F90-DA95ED9EC647}">
      <dsp:nvSpPr>
        <dsp:cNvPr id="10" name="Rectangle 9"/>
        <dsp:cNvSpPr/>
      </dsp:nvSpPr>
      <dsp:spPr bwMode="white">
        <a:xfrm>
          <a:off x="7469655" y="0"/>
          <a:ext cx="3458174" cy="1475762"/>
        </a:xfrm>
        <a:prstGeom prst="rect">
          <a:avLst/>
        </a:prstGeom>
        <a:noFill/>
        <a:ln>
          <a:noFill/>
        </a:ln>
      </dsp:spPr>
      <dsp:style>
        <a:lnRef idx="2">
          <a:scrgbClr r="0" g="0" b="0"/>
        </a:lnRef>
        <a:fillRef idx="1">
          <a:scrgbClr r="0" g="0" b="0"/>
        </a:fillRef>
        <a:effectRef idx="0">
          <a:scrgbClr r="0" g="0" b="0"/>
        </a:effectRef>
        <a:fontRef idx="minor">
          <a:schemeClr val="lt1"/>
        </a:fontRef>
      </dsp:style>
      <dsp:txBody>
        <a:bodyPr lIns="341590" tIns="165100" rIns="341590" bIns="16510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US">
              <a:latin typeface="Times New Roman" panose="02020503050405090304" pitchFamily="18" charset="0"/>
              <a:cs typeface="Times New Roman" panose="02020503050405090304" pitchFamily="18" charset="0"/>
            </a:rPr>
            <a:t>03</a:t>
          </a:r>
        </a:p>
      </dsp:txBody>
      <dsp:txXfrm>
        <a:off x="7469655" y="0"/>
        <a:ext cx="3458174" cy="1475762"/>
      </dsp:txXfrm>
    </dsp:sp>
    <dsp:sp modelId="{9C573775-57A0-4497-BA4D-C3E0F0D90F79}">
      <dsp:nvSpPr>
        <dsp:cNvPr id="11" name="Rectangle 10"/>
        <dsp:cNvSpPr/>
      </dsp:nvSpPr>
      <dsp:spPr bwMode="white">
        <a:xfrm>
          <a:off x="7469655" y="1475762"/>
          <a:ext cx="3458174" cy="2213643"/>
        </a:xfrm>
        <a:prstGeom prst="rect">
          <a:avLst/>
        </a:prstGeom>
        <a:noFill/>
        <a:ln>
          <a:noFill/>
        </a:ln>
      </dsp:spPr>
      <dsp:style>
        <a:lnRef idx="2">
          <a:scrgbClr r="0" g="0" b="0"/>
        </a:lnRef>
        <a:fillRef idx="1">
          <a:scrgbClr r="0" g="0" b="0"/>
        </a:fillRef>
        <a:effectRef idx="0">
          <a:scrgbClr r="0" g="0" b="0"/>
        </a:effectRef>
        <a:fontRef idx="minor">
          <a:schemeClr val="lt1"/>
        </a:fontRef>
      </dsp:style>
      <dsp:txBody>
        <a:bodyPr lIns="341590" tIns="0" rIns="341590" bIns="330200" anchor="t"/>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GB" b="0" i="0">
              <a:latin typeface="Times New Roman" panose="02020503050405090304" pitchFamily="18" charset="0"/>
              <a:cs typeface="Times New Roman" panose="02020503050405090304" pitchFamily="18" charset="0"/>
            </a:rPr>
            <a:t>Adherence to data protection policies enhances trust in employees and the organization.</a:t>
          </a:r>
          <a:endParaRPr lang="en-US">
            <a:latin typeface="Times New Roman" panose="02020503050405090304" pitchFamily="18" charset="0"/>
            <a:cs typeface="Times New Roman" panose="02020503050405090304" pitchFamily="18" charset="0"/>
          </a:endParaRPr>
        </a:p>
      </dsp:txBody>
      <dsp:txXfrm>
        <a:off x="7469655" y="1475762"/>
        <a:ext cx="3458174" cy="2213643"/>
      </dsp:txXfrm>
    </dsp:sp>
  </dsp:spTree>
</dsp:drawing>
</file>

<file path=ppt/diagrams/drawing6.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7244861" cy="4301488"/>
        <a:chOff x="0" y="0"/>
        <a:chExt cx="7244861" cy="4301488"/>
      </a:xfrm>
    </dsp:grpSpPr>
    <dsp:sp modelId="{2B963A71-A699-4D26-B9D7-C90F667654A9}">
      <dsp:nvSpPr>
        <dsp:cNvPr id="3" name="Rounded Rectangle 2"/>
        <dsp:cNvSpPr/>
      </dsp:nvSpPr>
      <dsp:spPr bwMode="white">
        <a:xfrm>
          <a:off x="0" y="772"/>
          <a:ext cx="7244861" cy="1417955"/>
        </a:xfrm>
        <a:prstGeom prst="roundRect">
          <a:avLst/>
        </a:prstGeom>
      </dsp:spPr>
      <dsp:style>
        <a:lnRef idx="2">
          <a:schemeClr val="lt1"/>
        </a:lnRef>
        <a:fillRef idx="1">
          <a:schemeClr val="accent5">
            <a:hueOff val="0"/>
            <a:satOff val="0"/>
            <a:lumOff val="0"/>
            <a:alpha val="100000"/>
          </a:schemeClr>
        </a:fillRef>
        <a:effectRef idx="0">
          <a:scrgbClr r="0" g="0" b="0"/>
        </a:effectRef>
        <a:fontRef idx="minor">
          <a:schemeClr val="lt1"/>
        </a:fontRef>
      </dsp:style>
      <dsp:txBody>
        <a:bodyPr lIns="91439" tIns="91439" rIns="91439" bIns="91439" anchor="ctr"/>
        <a:lstStyle>
          <a:lvl1pPr algn="l">
            <a:defRPr sz="800"/>
          </a:lvl1pPr>
          <a:lvl2pPr marL="57150" indent="-57150" algn="l">
            <a:defRPr sz="600"/>
          </a:lvl2pPr>
          <a:lvl3pPr marL="114300" indent="-57150" algn="l">
            <a:defRPr sz="600"/>
          </a:lvl3pPr>
          <a:lvl4pPr marL="171450" indent="-57150" algn="l">
            <a:defRPr sz="600"/>
          </a:lvl4pPr>
          <a:lvl5pPr marL="228600" indent="-57150" algn="l">
            <a:defRPr sz="600"/>
          </a:lvl5pPr>
          <a:lvl6pPr marL="285750" indent="-57150" algn="l">
            <a:defRPr sz="600"/>
          </a:lvl6pPr>
          <a:lvl7pPr marL="342900" indent="-57150" algn="l">
            <a:defRPr sz="600"/>
          </a:lvl7pPr>
          <a:lvl8pPr marL="400050" indent="-57150" algn="l">
            <a:defRPr sz="600"/>
          </a:lvl8pPr>
          <a:lvl9pPr marL="457200" indent="-57150" algn="l">
            <a:defRPr sz="600"/>
          </a:lvl9pPr>
        </a:lstStyle>
        <a:p>
          <a:pPr lvl="0">
            <a:lnSpc>
              <a:spcPct val="100000"/>
            </a:lnSpc>
            <a:spcBef>
              <a:spcPct val="0"/>
            </a:spcBef>
            <a:spcAft>
              <a:spcPct val="35000"/>
            </a:spcAft>
          </a:pPr>
          <a:r>
            <a:rPr lang="en-GB" sz="2400" b="0" i="0" dirty="0">
              <a:latin typeface="Times New Roman" panose="02020503050405090304" pitchFamily="18" charset="0"/>
              <a:cs typeface="Times New Roman" panose="02020503050405090304" pitchFamily="18" charset="0"/>
            </a:rPr>
            <a:t>The approach taken by Unilever offers an example of a holistic training along with development strategy for workforce capabilities and organisational performance.</a:t>
          </a:r>
          <a:endParaRPr lang="en-US" sz="2400" dirty="0">
            <a:latin typeface="Times New Roman" panose="02020503050405090304" pitchFamily="18" charset="0"/>
            <a:cs typeface="Times New Roman" panose="02020503050405090304" pitchFamily="18" charset="0"/>
          </a:endParaRPr>
        </a:p>
      </dsp:txBody>
      <dsp:txXfrm>
        <a:off x="0" y="772"/>
        <a:ext cx="7244861" cy="1417955"/>
      </dsp:txXfrm>
    </dsp:sp>
    <dsp:sp modelId="{60167E29-C475-4CA3-AE10-B637E316FEF0}">
      <dsp:nvSpPr>
        <dsp:cNvPr id="4" name="Rounded Rectangle 3"/>
        <dsp:cNvSpPr/>
      </dsp:nvSpPr>
      <dsp:spPr bwMode="white">
        <a:xfrm>
          <a:off x="0" y="1441767"/>
          <a:ext cx="7244861" cy="1417955"/>
        </a:xfrm>
        <a:prstGeom prst="roundRect">
          <a:avLst/>
        </a:prstGeom>
      </dsp:spPr>
      <dsp:style>
        <a:lnRef idx="2">
          <a:schemeClr val="lt1"/>
        </a:lnRef>
        <a:fillRef idx="1">
          <a:schemeClr val="accent5">
            <a:hueOff val="-6060000"/>
            <a:satOff val="-391"/>
            <a:lumOff val="980"/>
            <a:alpha val="100000"/>
          </a:schemeClr>
        </a:fillRef>
        <a:effectRef idx="0">
          <a:scrgbClr r="0" g="0" b="0"/>
        </a:effectRef>
        <a:fontRef idx="minor">
          <a:schemeClr val="lt1"/>
        </a:fontRef>
      </dsp:style>
      <dsp:txBody>
        <a:bodyPr lIns="91439" tIns="91439" rIns="91439" bIns="91439" anchor="ctr"/>
        <a:lstStyle>
          <a:lvl1pPr algn="l">
            <a:defRPr sz="800"/>
          </a:lvl1pPr>
          <a:lvl2pPr marL="57150" indent="-57150" algn="l">
            <a:defRPr sz="600"/>
          </a:lvl2pPr>
          <a:lvl3pPr marL="114300" indent="-57150" algn="l">
            <a:defRPr sz="600"/>
          </a:lvl3pPr>
          <a:lvl4pPr marL="171450" indent="-57150" algn="l">
            <a:defRPr sz="600"/>
          </a:lvl4pPr>
          <a:lvl5pPr marL="228600" indent="-57150" algn="l">
            <a:defRPr sz="600"/>
          </a:lvl5pPr>
          <a:lvl6pPr marL="285750" indent="-57150" algn="l">
            <a:defRPr sz="600"/>
          </a:lvl6pPr>
          <a:lvl7pPr marL="342900" indent="-57150" algn="l">
            <a:defRPr sz="600"/>
          </a:lvl7pPr>
          <a:lvl8pPr marL="400050" indent="-57150" algn="l">
            <a:defRPr sz="600"/>
          </a:lvl8pPr>
          <a:lvl9pPr marL="457200" indent="-57150" algn="l">
            <a:defRPr sz="600"/>
          </a:lvl9pPr>
        </a:lstStyle>
        <a:p>
          <a:pPr lvl="0">
            <a:lnSpc>
              <a:spcPct val="100000"/>
            </a:lnSpc>
            <a:spcBef>
              <a:spcPct val="0"/>
            </a:spcBef>
            <a:spcAft>
              <a:spcPct val="35000"/>
            </a:spcAft>
          </a:pPr>
          <a:r>
            <a:rPr lang="en-GB" sz="2400" b="0" i="0">
              <a:latin typeface="Times New Roman" panose="02020503050405090304" pitchFamily="18" charset="0"/>
              <a:cs typeface="Times New Roman" panose="02020503050405090304" pitchFamily="18" charset="0"/>
            </a:rPr>
            <a:t>Digital technologies as well as AI are helpful for fertile ground for innovations in learning (Zou et al., 2025). </a:t>
          </a:r>
          <a:endParaRPr lang="en-US" sz="2400">
            <a:latin typeface="Times New Roman" panose="02020503050405090304" pitchFamily="18" charset="0"/>
            <a:cs typeface="Times New Roman" panose="02020503050405090304" pitchFamily="18" charset="0"/>
          </a:endParaRPr>
        </a:p>
      </dsp:txBody>
      <dsp:txXfrm>
        <a:off x="0" y="1441767"/>
        <a:ext cx="7244861" cy="1417955"/>
      </dsp:txXfrm>
    </dsp:sp>
    <dsp:sp modelId="{7527EA8F-9685-4A9D-AC08-8EB0B6A125BA}">
      <dsp:nvSpPr>
        <dsp:cNvPr id="5" name="Rounded Rectangle 4"/>
        <dsp:cNvSpPr/>
      </dsp:nvSpPr>
      <dsp:spPr bwMode="white">
        <a:xfrm>
          <a:off x="0" y="2882762"/>
          <a:ext cx="7244861" cy="1417955"/>
        </a:xfrm>
        <a:prstGeom prst="roundRect">
          <a:avLst/>
        </a:prstGeom>
      </dsp:spPr>
      <dsp:style>
        <a:lnRef idx="2">
          <a:schemeClr val="lt1"/>
        </a:lnRef>
        <a:fillRef idx="1">
          <a:schemeClr val="accent5">
            <a:hueOff val="-12120000"/>
            <a:satOff val="-783"/>
            <a:lumOff val="1961"/>
            <a:alpha val="100000"/>
          </a:schemeClr>
        </a:fillRef>
        <a:effectRef idx="0">
          <a:scrgbClr r="0" g="0" b="0"/>
        </a:effectRef>
        <a:fontRef idx="minor">
          <a:schemeClr val="lt1"/>
        </a:fontRef>
      </dsp:style>
      <dsp:txBody>
        <a:bodyPr lIns="91439" tIns="91439" rIns="91439" bIns="91439" anchor="ctr"/>
        <a:lstStyle>
          <a:lvl1pPr algn="l">
            <a:defRPr sz="800"/>
          </a:lvl1pPr>
          <a:lvl2pPr marL="57150" indent="-57150" algn="l">
            <a:defRPr sz="600"/>
          </a:lvl2pPr>
          <a:lvl3pPr marL="114300" indent="-57150" algn="l">
            <a:defRPr sz="600"/>
          </a:lvl3pPr>
          <a:lvl4pPr marL="171450" indent="-57150" algn="l">
            <a:defRPr sz="600"/>
          </a:lvl4pPr>
          <a:lvl5pPr marL="228600" indent="-57150" algn="l">
            <a:defRPr sz="600"/>
          </a:lvl5pPr>
          <a:lvl6pPr marL="285750" indent="-57150" algn="l">
            <a:defRPr sz="600"/>
          </a:lvl6pPr>
          <a:lvl7pPr marL="342900" indent="-57150" algn="l">
            <a:defRPr sz="600"/>
          </a:lvl7pPr>
          <a:lvl8pPr marL="400050" indent="-57150" algn="l">
            <a:defRPr sz="600"/>
          </a:lvl8pPr>
          <a:lvl9pPr marL="457200" indent="-57150" algn="l">
            <a:defRPr sz="600"/>
          </a:lvl9pPr>
        </a:lstStyle>
        <a:p>
          <a:pPr lvl="0">
            <a:lnSpc>
              <a:spcPct val="100000"/>
            </a:lnSpc>
            <a:spcBef>
              <a:spcPct val="0"/>
            </a:spcBef>
            <a:spcAft>
              <a:spcPct val="35000"/>
            </a:spcAft>
          </a:pPr>
          <a:r>
            <a:rPr lang="en-GB" sz="2400" b="0" i="0">
              <a:latin typeface="Times New Roman" panose="02020503050405090304" pitchFamily="18" charset="0"/>
              <a:cs typeface="Times New Roman" panose="02020503050405090304" pitchFamily="18" charset="0"/>
            </a:rPr>
            <a:t>It will be helpful to overcome digital skill shortages, resistance from the workforce along with ethical issues.</a:t>
          </a:r>
          <a:endParaRPr lang="en-US" sz="2400">
            <a:latin typeface="Times New Roman" panose="02020503050405090304" pitchFamily="18" charset="0"/>
            <a:cs typeface="Times New Roman" panose="02020503050405090304" pitchFamily="18" charset="0"/>
          </a:endParaRPr>
        </a:p>
      </dsp:txBody>
      <dsp:txXfrm>
        <a:off x="0" y="2882762"/>
        <a:ext cx="7244861" cy="1417955"/>
      </dsp:txXfrm>
    </dsp:sp>
  </dsp:spTree>
</dsp:drawing>
</file>

<file path=ppt/diagrams/drawing7.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301601" cy="5878809"/>
        <a:chOff x="0" y="0"/>
        <a:chExt cx="6301601" cy="5878809"/>
      </a:xfrm>
    </dsp:grpSpPr>
    <dsp:sp modelId="{3A39384C-B460-4811-B81A-CE512B784E65}">
      <dsp:nvSpPr>
        <dsp:cNvPr id="3" name="Rounded Rectangle 2"/>
        <dsp:cNvSpPr/>
      </dsp:nvSpPr>
      <dsp:spPr bwMode="white">
        <a:xfrm>
          <a:off x="0" y="0"/>
          <a:ext cx="6301601" cy="1237644"/>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0"/>
        <a:ext cx="6301601" cy="1237644"/>
      </dsp:txXfrm>
    </dsp:sp>
    <dsp:sp modelId="{0D83E87E-ED72-4649-B44E-B7FF29A5326A}">
      <dsp:nvSpPr>
        <dsp:cNvPr id="4" name="Rectangle 3"/>
        <dsp:cNvSpPr/>
      </dsp:nvSpPr>
      <dsp:spPr bwMode="white">
        <a:xfrm>
          <a:off x="374387" y="278470"/>
          <a:ext cx="680704" cy="680704"/>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accent2"/>
        </a:fillRef>
        <a:effectRef idx="0">
          <a:scrgbClr r="0" g="0" b="0"/>
        </a:effectRef>
        <a:fontRef idx="minor">
          <a:schemeClr val="lt1"/>
        </a:fontRef>
      </dsp:style>
      <dsp:txXfrm>
        <a:off x="374387" y="278470"/>
        <a:ext cx="680704" cy="680704"/>
      </dsp:txXfrm>
    </dsp:sp>
    <dsp:sp modelId="{BE1C4A7D-D3D5-4AE1-9EC3-5427CB701CF6}">
      <dsp:nvSpPr>
        <dsp:cNvPr id="5" name="Rectangle 4"/>
        <dsp:cNvSpPr/>
      </dsp:nvSpPr>
      <dsp:spPr bwMode="white">
        <a:xfrm>
          <a:off x="1429479" y="0"/>
          <a:ext cx="4872122" cy="1237644"/>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30983" tIns="130983" rIns="130983" bIns="130983" anchor="ctr"/>
        <a:lstStyle>
          <a:lvl1pPr algn="l">
            <a:defRPr sz="1700"/>
          </a:lvl1pPr>
          <a:lvl2pPr marL="114300" indent="-114300" algn="l">
            <a:defRPr sz="1300"/>
          </a:lvl2pPr>
          <a:lvl3pPr marL="228600" indent="-114300" algn="l">
            <a:defRPr sz="1300"/>
          </a:lvl3pPr>
          <a:lvl4pPr marL="342900" indent="-114300" algn="l">
            <a:defRPr sz="1300"/>
          </a:lvl4pPr>
          <a:lvl5pPr marL="457200" indent="-114300" algn="l">
            <a:defRPr sz="1300"/>
          </a:lvl5pPr>
          <a:lvl6pPr marL="571500" indent="-114300" algn="l">
            <a:defRPr sz="1300"/>
          </a:lvl6pPr>
          <a:lvl7pPr marL="685800" indent="-114300" algn="l">
            <a:defRPr sz="1300"/>
          </a:lvl7pPr>
          <a:lvl8pPr marL="800100" indent="-114300" algn="l">
            <a:defRPr sz="1300"/>
          </a:lvl8pPr>
          <a:lvl9pPr marL="914400" indent="-114300" algn="l">
            <a:defRPr sz="1300"/>
          </a:lvl9pPr>
        </a:lstStyle>
        <a:p>
          <a:pPr lvl="0">
            <a:lnSpc>
              <a:spcPct val="100000"/>
            </a:lnSpc>
            <a:spcBef>
              <a:spcPct val="0"/>
            </a:spcBef>
            <a:spcAft>
              <a:spcPct val="35000"/>
            </a:spcAft>
          </a:pPr>
          <a:r>
            <a:rPr lang="en-GB">
              <a:solidFill>
                <a:schemeClr val="tx1"/>
              </a:solidFill>
              <a:latin typeface="Times New Roman" panose="02020503050405090304" pitchFamily="18" charset="0"/>
              <a:cs typeface="Times New Roman" panose="02020503050405090304" pitchFamily="18" charset="0"/>
            </a:rPr>
            <a:t>Leadership that promotes learning of its employees will affect the success of its efforts. </a:t>
          </a:r>
          <a:endParaRPr lang="en-US">
            <a:solidFill>
              <a:schemeClr val="tx1"/>
            </a:solidFill>
            <a:latin typeface="Times New Roman" panose="02020503050405090304" pitchFamily="18" charset="0"/>
            <a:cs typeface="Times New Roman" panose="02020503050405090304" pitchFamily="18" charset="0"/>
          </a:endParaRPr>
        </a:p>
      </dsp:txBody>
      <dsp:txXfrm>
        <a:off x="1429479" y="0"/>
        <a:ext cx="4872122" cy="1237644"/>
      </dsp:txXfrm>
    </dsp:sp>
    <dsp:sp modelId="{CFEF184A-7264-4179-8F4D-7AE078D270DB}">
      <dsp:nvSpPr>
        <dsp:cNvPr id="6" name="Rounded Rectangle 5"/>
        <dsp:cNvSpPr/>
      </dsp:nvSpPr>
      <dsp:spPr bwMode="white">
        <a:xfrm>
          <a:off x="0" y="1547055"/>
          <a:ext cx="6301601" cy="1237644"/>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1547055"/>
        <a:ext cx="6301601" cy="1237644"/>
      </dsp:txXfrm>
    </dsp:sp>
    <dsp:sp modelId="{04FD2E20-996A-4784-ABBA-9729FC032B57}">
      <dsp:nvSpPr>
        <dsp:cNvPr id="7" name="Rectangle 6"/>
        <dsp:cNvSpPr/>
      </dsp:nvSpPr>
      <dsp:spPr bwMode="white">
        <a:xfrm>
          <a:off x="374387" y="1825525"/>
          <a:ext cx="680704" cy="680704"/>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accent3"/>
        </a:fillRef>
        <a:effectRef idx="0">
          <a:scrgbClr r="0" g="0" b="0"/>
        </a:effectRef>
        <a:fontRef idx="minor">
          <a:schemeClr val="lt1"/>
        </a:fontRef>
      </dsp:style>
      <dsp:txXfrm>
        <a:off x="374387" y="1825525"/>
        <a:ext cx="680704" cy="680704"/>
      </dsp:txXfrm>
    </dsp:sp>
    <dsp:sp modelId="{E528A5FF-324B-469C-83AE-227AB98A4649}">
      <dsp:nvSpPr>
        <dsp:cNvPr id="8" name="Rectangle 7"/>
        <dsp:cNvSpPr/>
      </dsp:nvSpPr>
      <dsp:spPr bwMode="white">
        <a:xfrm>
          <a:off x="1429479" y="1547055"/>
          <a:ext cx="4872122" cy="1237644"/>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30983" tIns="130983" rIns="130983" bIns="130983" anchor="ctr"/>
        <a:lstStyle>
          <a:lvl1pPr algn="l">
            <a:defRPr sz="1700"/>
          </a:lvl1pPr>
          <a:lvl2pPr marL="114300" indent="-114300" algn="l">
            <a:defRPr sz="1300"/>
          </a:lvl2pPr>
          <a:lvl3pPr marL="228600" indent="-114300" algn="l">
            <a:defRPr sz="1300"/>
          </a:lvl3pPr>
          <a:lvl4pPr marL="342900" indent="-114300" algn="l">
            <a:defRPr sz="1300"/>
          </a:lvl4pPr>
          <a:lvl5pPr marL="457200" indent="-114300" algn="l">
            <a:defRPr sz="1300"/>
          </a:lvl5pPr>
          <a:lvl6pPr marL="571500" indent="-114300" algn="l">
            <a:defRPr sz="1300"/>
          </a:lvl6pPr>
          <a:lvl7pPr marL="685800" indent="-114300" algn="l">
            <a:defRPr sz="1300"/>
          </a:lvl7pPr>
          <a:lvl8pPr marL="800100" indent="-114300" algn="l">
            <a:defRPr sz="1300"/>
          </a:lvl8pPr>
          <a:lvl9pPr marL="914400" indent="-114300" algn="l">
            <a:defRPr sz="1300"/>
          </a:lvl9pPr>
        </a:lstStyle>
        <a:p>
          <a:pPr lvl="0">
            <a:lnSpc>
              <a:spcPct val="100000"/>
            </a:lnSpc>
            <a:spcBef>
              <a:spcPct val="0"/>
            </a:spcBef>
            <a:spcAft>
              <a:spcPct val="35000"/>
            </a:spcAft>
          </a:pPr>
          <a:r>
            <a:rPr lang="en-GB">
              <a:solidFill>
                <a:schemeClr val="tx1"/>
              </a:solidFill>
              <a:latin typeface="Times New Roman" panose="02020503050405090304" pitchFamily="18" charset="0"/>
              <a:cs typeface="Times New Roman" panose="02020503050405090304" pitchFamily="18" charset="0"/>
            </a:rPr>
            <a:t>Leadership focused on meeting business objectives might neglect the mentoring of their employees despite the existence of learning opportunities. </a:t>
          </a:r>
          <a:endParaRPr lang="en-US">
            <a:solidFill>
              <a:schemeClr val="tx1"/>
            </a:solidFill>
            <a:latin typeface="Times New Roman" panose="02020503050405090304" pitchFamily="18" charset="0"/>
            <a:cs typeface="Times New Roman" panose="02020503050405090304" pitchFamily="18" charset="0"/>
          </a:endParaRPr>
        </a:p>
      </dsp:txBody>
      <dsp:txXfrm>
        <a:off x="1429479" y="1547055"/>
        <a:ext cx="4872122" cy="1237644"/>
      </dsp:txXfrm>
    </dsp:sp>
    <dsp:sp modelId="{F21102F5-3351-4E54-B0C9-3ECEBAFBD67E}">
      <dsp:nvSpPr>
        <dsp:cNvPr id="9" name="Rounded Rectangle 8"/>
        <dsp:cNvSpPr/>
      </dsp:nvSpPr>
      <dsp:spPr bwMode="white">
        <a:xfrm>
          <a:off x="0" y="3094110"/>
          <a:ext cx="6301601" cy="1237644"/>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3094110"/>
        <a:ext cx="6301601" cy="1237644"/>
      </dsp:txXfrm>
    </dsp:sp>
    <dsp:sp modelId="{EC19A8CB-F64D-41D2-8D77-6F0C8F2EE86A}">
      <dsp:nvSpPr>
        <dsp:cNvPr id="10" name="Rectangle 9"/>
        <dsp:cNvSpPr/>
      </dsp:nvSpPr>
      <dsp:spPr bwMode="white">
        <a:xfrm>
          <a:off x="374387" y="3372580"/>
          <a:ext cx="680704" cy="680704"/>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accent4"/>
        </a:fillRef>
        <a:effectRef idx="0">
          <a:scrgbClr r="0" g="0" b="0"/>
        </a:effectRef>
        <a:fontRef idx="minor">
          <a:schemeClr val="lt1"/>
        </a:fontRef>
      </dsp:style>
      <dsp:txXfrm>
        <a:off x="374387" y="3372580"/>
        <a:ext cx="680704" cy="680704"/>
      </dsp:txXfrm>
    </dsp:sp>
    <dsp:sp modelId="{B7112F40-515C-4D9E-9EB1-03C3B87F8A5A}">
      <dsp:nvSpPr>
        <dsp:cNvPr id="11" name="Rectangle 10"/>
        <dsp:cNvSpPr/>
      </dsp:nvSpPr>
      <dsp:spPr bwMode="white">
        <a:xfrm>
          <a:off x="1429479" y="3094110"/>
          <a:ext cx="4872122" cy="1237644"/>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30983" tIns="130983" rIns="130983" bIns="130983" anchor="ctr"/>
        <a:lstStyle>
          <a:lvl1pPr algn="l">
            <a:defRPr sz="1700"/>
          </a:lvl1pPr>
          <a:lvl2pPr marL="114300" indent="-114300" algn="l">
            <a:defRPr sz="1300"/>
          </a:lvl2pPr>
          <a:lvl3pPr marL="228600" indent="-114300" algn="l">
            <a:defRPr sz="1300"/>
          </a:lvl3pPr>
          <a:lvl4pPr marL="342900" indent="-114300" algn="l">
            <a:defRPr sz="1300"/>
          </a:lvl4pPr>
          <a:lvl5pPr marL="457200" indent="-114300" algn="l">
            <a:defRPr sz="1300"/>
          </a:lvl5pPr>
          <a:lvl6pPr marL="571500" indent="-114300" algn="l">
            <a:defRPr sz="1300"/>
          </a:lvl6pPr>
          <a:lvl7pPr marL="685800" indent="-114300" algn="l">
            <a:defRPr sz="1300"/>
          </a:lvl7pPr>
          <a:lvl8pPr marL="800100" indent="-114300" algn="l">
            <a:defRPr sz="1300"/>
          </a:lvl8pPr>
          <a:lvl9pPr marL="914400" indent="-114300" algn="l">
            <a:defRPr sz="1300"/>
          </a:lvl9pPr>
        </a:lstStyle>
        <a:p>
          <a:pPr lvl="0">
            <a:lnSpc>
              <a:spcPct val="100000"/>
            </a:lnSpc>
            <a:spcBef>
              <a:spcPct val="0"/>
            </a:spcBef>
            <a:spcAft>
              <a:spcPct val="35000"/>
            </a:spcAft>
          </a:pPr>
          <a:r>
            <a:rPr lang="en-GB">
              <a:solidFill>
                <a:schemeClr val="tx1"/>
              </a:solidFill>
              <a:latin typeface="Times New Roman" panose="02020503050405090304" pitchFamily="18" charset="0"/>
              <a:cs typeface="Times New Roman" panose="02020503050405090304" pitchFamily="18" charset="0"/>
            </a:rPr>
            <a:t>Companies whose leadership is engaged have up to 21% greater profit margins (Parmenas, 2022)</a:t>
          </a:r>
          <a:endParaRPr lang="en-US">
            <a:solidFill>
              <a:schemeClr val="tx1"/>
            </a:solidFill>
            <a:latin typeface="Times New Roman" panose="02020503050405090304" pitchFamily="18" charset="0"/>
            <a:cs typeface="Times New Roman" panose="02020503050405090304" pitchFamily="18" charset="0"/>
          </a:endParaRPr>
        </a:p>
      </dsp:txBody>
      <dsp:txXfrm>
        <a:off x="1429479" y="3094110"/>
        <a:ext cx="4872122" cy="1237644"/>
      </dsp:txXfrm>
    </dsp:sp>
    <dsp:sp modelId="{A45D5DC8-6BD4-45A4-AF62-239361852A26}">
      <dsp:nvSpPr>
        <dsp:cNvPr id="12" name="Rounded Rectangle 11"/>
        <dsp:cNvSpPr/>
      </dsp:nvSpPr>
      <dsp:spPr bwMode="white">
        <a:xfrm>
          <a:off x="0" y="4641165"/>
          <a:ext cx="6301601" cy="1237644"/>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4641165"/>
        <a:ext cx="6301601" cy="1237644"/>
      </dsp:txXfrm>
    </dsp:sp>
    <dsp:sp modelId="{EA37C9D3-B5B2-4BFE-8296-029139B363B6}">
      <dsp:nvSpPr>
        <dsp:cNvPr id="13" name="Rectangle 12"/>
        <dsp:cNvSpPr/>
      </dsp:nvSpPr>
      <dsp:spPr bwMode="white">
        <a:xfrm>
          <a:off x="374387" y="4919635"/>
          <a:ext cx="680704" cy="680704"/>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sp:spPr>
      <dsp:style>
        <a:lnRef idx="2">
          <a:schemeClr val="lt1">
            <a:alpha val="0"/>
          </a:schemeClr>
        </a:lnRef>
        <a:fillRef idx="1">
          <a:schemeClr val="accent5"/>
        </a:fillRef>
        <a:effectRef idx="0">
          <a:scrgbClr r="0" g="0" b="0"/>
        </a:effectRef>
        <a:fontRef idx="minor">
          <a:schemeClr val="lt1"/>
        </a:fontRef>
      </dsp:style>
      <dsp:txXfrm>
        <a:off x="374387" y="4919635"/>
        <a:ext cx="680704" cy="680704"/>
      </dsp:txXfrm>
    </dsp:sp>
    <dsp:sp modelId="{6238ED97-4B84-4D23-A116-A172C8E50924}">
      <dsp:nvSpPr>
        <dsp:cNvPr id="14" name="Rectangle 13"/>
        <dsp:cNvSpPr/>
      </dsp:nvSpPr>
      <dsp:spPr bwMode="white">
        <a:xfrm>
          <a:off x="1429479" y="4641165"/>
          <a:ext cx="4872122" cy="1237644"/>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30983" tIns="130983" rIns="130983" bIns="130983" anchor="ctr"/>
        <a:lstStyle>
          <a:lvl1pPr algn="l">
            <a:defRPr sz="1700"/>
          </a:lvl1pPr>
          <a:lvl2pPr marL="114300" indent="-114300" algn="l">
            <a:defRPr sz="1300"/>
          </a:lvl2pPr>
          <a:lvl3pPr marL="228600" indent="-114300" algn="l">
            <a:defRPr sz="1300"/>
          </a:lvl3pPr>
          <a:lvl4pPr marL="342900" indent="-114300" algn="l">
            <a:defRPr sz="1300"/>
          </a:lvl4pPr>
          <a:lvl5pPr marL="457200" indent="-114300" algn="l">
            <a:defRPr sz="1300"/>
          </a:lvl5pPr>
          <a:lvl6pPr marL="571500" indent="-114300" algn="l">
            <a:defRPr sz="1300"/>
          </a:lvl6pPr>
          <a:lvl7pPr marL="685800" indent="-114300" algn="l">
            <a:defRPr sz="1300"/>
          </a:lvl7pPr>
          <a:lvl8pPr marL="800100" indent="-114300" algn="l">
            <a:defRPr sz="1300"/>
          </a:lvl8pPr>
          <a:lvl9pPr marL="914400" indent="-114300" algn="l">
            <a:defRPr sz="1300"/>
          </a:lvl9pPr>
        </a:lstStyle>
        <a:p>
          <a:pPr lvl="0">
            <a:lnSpc>
              <a:spcPct val="100000"/>
            </a:lnSpc>
            <a:spcBef>
              <a:spcPct val="0"/>
            </a:spcBef>
            <a:spcAft>
              <a:spcPct val="35000"/>
            </a:spcAft>
          </a:pPr>
          <a:r>
            <a:rPr lang="en-GB">
              <a:solidFill>
                <a:schemeClr val="tx1"/>
              </a:solidFill>
              <a:latin typeface="Times New Roman" panose="02020503050405090304" pitchFamily="18" charset="0"/>
              <a:cs typeface="Times New Roman" panose="02020503050405090304" pitchFamily="18" charset="0"/>
            </a:rPr>
            <a:t>If learning isn’t being supported by leaders, it means that learning is not important for the employee.</a:t>
          </a:r>
          <a:endParaRPr lang="en-US">
            <a:solidFill>
              <a:schemeClr val="tx1"/>
            </a:solidFill>
            <a:latin typeface="Times New Roman" panose="02020503050405090304" pitchFamily="18" charset="0"/>
            <a:cs typeface="Times New Roman" panose="02020503050405090304" pitchFamily="18" charset="0"/>
          </a:endParaRPr>
        </a:p>
      </dsp:txBody>
      <dsp:txXfrm>
        <a:off x="1429479" y="4641165"/>
        <a:ext cx="4872122" cy="1237644"/>
      </dsp:txXfrm>
    </dsp:sp>
  </dsp:spTree>
</dsp:drawing>
</file>

<file path=ppt/diagrams/drawing8.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301601" cy="5878809"/>
        <a:chOff x="0" y="0"/>
        <a:chExt cx="6301601" cy="5878809"/>
      </a:xfrm>
    </dsp:grpSpPr>
    <dsp:sp modelId="{A8B47ABD-8EC0-468D-AC16-F56FA28E3E89}">
      <dsp:nvSpPr>
        <dsp:cNvPr id="3" name="Rectangle 2"/>
        <dsp:cNvSpPr/>
      </dsp:nvSpPr>
      <dsp:spPr bwMode="white">
        <a:xfrm>
          <a:off x="2336100" y="-597882"/>
          <a:ext cx="1632478" cy="1632478"/>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accent2"/>
        </a:fillRef>
        <a:effectRef idx="0">
          <a:scrgbClr r="0" g="0" b="0"/>
        </a:effectRef>
        <a:fontRef idx="minor">
          <a:schemeClr val="lt1"/>
        </a:fontRef>
      </dsp:style>
      <dsp:txXfrm>
        <a:off x="2336100" y="-597882"/>
        <a:ext cx="1632478" cy="1632478"/>
      </dsp:txXfrm>
    </dsp:sp>
    <dsp:sp modelId="{D2A144ED-614B-40A7-AF53-D07235CCF4A9}">
      <dsp:nvSpPr>
        <dsp:cNvPr id="4" name="Rectangle 3"/>
        <dsp:cNvSpPr/>
      </dsp:nvSpPr>
      <dsp:spPr bwMode="white">
        <a:xfrm>
          <a:off x="1338475" y="1237656"/>
          <a:ext cx="3627728" cy="72000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t"/>
        <a:lstStyle>
          <a:lvl1pPr algn="ctr">
            <a:defRPr sz="1100"/>
          </a:lvl1pPr>
          <a:lvl2pPr marL="57150" indent="-57150" algn="ctr">
            <a:defRPr sz="800"/>
          </a:lvl2pPr>
          <a:lvl3pPr marL="114300" indent="-57150" algn="ctr">
            <a:defRPr sz="800"/>
          </a:lvl3pPr>
          <a:lvl4pPr marL="171450" indent="-57150" algn="ctr">
            <a:defRPr sz="800"/>
          </a:lvl4pPr>
          <a:lvl5pPr marL="228600" indent="-57150" algn="ctr">
            <a:defRPr sz="800"/>
          </a:lvl5pPr>
          <a:lvl6pPr marL="285750" indent="-57150" algn="ctr">
            <a:defRPr sz="800"/>
          </a:lvl6pPr>
          <a:lvl7pPr marL="342900" indent="-57150" algn="ctr">
            <a:defRPr sz="800"/>
          </a:lvl7pPr>
          <a:lvl8pPr marL="400050" indent="-57150" algn="ctr">
            <a:defRPr sz="800"/>
          </a:lvl8pPr>
          <a:lvl9pPr marL="457200" indent="-57150" algn="ctr">
            <a:defRPr sz="800"/>
          </a:lvl9pPr>
        </a:lstStyle>
        <a:p>
          <a:pPr lvl="0">
            <a:lnSpc>
              <a:spcPct val="100000"/>
            </a:lnSpc>
            <a:spcBef>
              <a:spcPct val="0"/>
            </a:spcBef>
            <a:spcAft>
              <a:spcPct val="35000"/>
            </a:spcAft>
          </a:pPr>
          <a:r>
            <a:rPr lang="en-GB">
              <a:solidFill>
                <a:schemeClr val="tx1"/>
              </a:solidFill>
              <a:latin typeface="Times New Roman" panose="02020503050405090304" pitchFamily="18" charset="0"/>
              <a:cs typeface="Times New Roman" panose="02020503050405090304" pitchFamily="18" charset="0"/>
            </a:rPr>
            <a:t>Unilever has to make investments in AI-based personal learning tools where course suggestions are made based on the specific nature of the job role of the respective employees, skills and aspirations. </a:t>
          </a:r>
          <a:endParaRPr lang="en-US">
            <a:solidFill>
              <a:schemeClr val="tx1"/>
            </a:solidFill>
            <a:latin typeface="Times New Roman" panose="02020503050405090304" pitchFamily="18" charset="0"/>
            <a:cs typeface="Times New Roman" panose="02020503050405090304" pitchFamily="18" charset="0"/>
          </a:endParaRPr>
        </a:p>
      </dsp:txBody>
      <dsp:txXfrm>
        <a:off x="1338475" y="1237656"/>
        <a:ext cx="3627728" cy="720000"/>
      </dsp:txXfrm>
    </dsp:sp>
    <dsp:sp modelId="{D16BA1D3-DECD-420F-BE63-E9A7B6D14F45}">
      <dsp:nvSpPr>
        <dsp:cNvPr id="5" name="Rectangle 4"/>
        <dsp:cNvSpPr/>
      </dsp:nvSpPr>
      <dsp:spPr bwMode="white">
        <a:xfrm>
          <a:off x="2336100" y="1661636"/>
          <a:ext cx="1632478" cy="1632478"/>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accent3"/>
        </a:fillRef>
        <a:effectRef idx="0">
          <a:scrgbClr r="0" g="0" b="0"/>
        </a:effectRef>
        <a:fontRef idx="minor">
          <a:schemeClr val="lt1"/>
        </a:fontRef>
      </dsp:style>
      <dsp:txXfrm>
        <a:off x="2336100" y="1661636"/>
        <a:ext cx="1632478" cy="1632478"/>
      </dsp:txXfrm>
    </dsp:sp>
    <dsp:sp modelId="{20049581-0295-4AF2-9B4E-3404E77C648C}">
      <dsp:nvSpPr>
        <dsp:cNvPr id="6" name="Rectangle 5"/>
        <dsp:cNvSpPr/>
      </dsp:nvSpPr>
      <dsp:spPr bwMode="white">
        <a:xfrm>
          <a:off x="1338475" y="3497173"/>
          <a:ext cx="3627728" cy="72000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t"/>
        <a:lstStyle>
          <a:lvl1pPr algn="ctr">
            <a:defRPr sz="1100"/>
          </a:lvl1pPr>
          <a:lvl2pPr marL="57150" indent="-57150" algn="ctr">
            <a:defRPr sz="800"/>
          </a:lvl2pPr>
          <a:lvl3pPr marL="114300" indent="-57150" algn="ctr">
            <a:defRPr sz="800"/>
          </a:lvl3pPr>
          <a:lvl4pPr marL="171450" indent="-57150" algn="ctr">
            <a:defRPr sz="800"/>
          </a:lvl4pPr>
          <a:lvl5pPr marL="228600" indent="-57150" algn="ctr">
            <a:defRPr sz="800"/>
          </a:lvl5pPr>
          <a:lvl6pPr marL="285750" indent="-57150" algn="ctr">
            <a:defRPr sz="800"/>
          </a:lvl6pPr>
          <a:lvl7pPr marL="342900" indent="-57150" algn="ctr">
            <a:defRPr sz="800"/>
          </a:lvl7pPr>
          <a:lvl8pPr marL="400050" indent="-57150" algn="ctr">
            <a:defRPr sz="800"/>
          </a:lvl8pPr>
          <a:lvl9pPr marL="457200" indent="-57150" algn="ctr">
            <a:defRPr sz="800"/>
          </a:lvl9pPr>
        </a:lstStyle>
        <a:p>
          <a:pPr lvl="0">
            <a:lnSpc>
              <a:spcPct val="100000"/>
            </a:lnSpc>
            <a:spcBef>
              <a:spcPct val="0"/>
            </a:spcBef>
            <a:spcAft>
              <a:spcPct val="35000"/>
            </a:spcAft>
          </a:pPr>
          <a:r>
            <a:rPr lang="en-GB">
              <a:solidFill>
                <a:schemeClr val="tx1"/>
              </a:solidFill>
              <a:latin typeface="Times New Roman" panose="02020503050405090304" pitchFamily="18" charset="0"/>
              <a:cs typeface="Times New Roman" panose="02020503050405090304" pitchFamily="18" charset="0"/>
            </a:rPr>
            <a:t>Organisations using personalised learning benefit from 30% higher engagement rates than other organisations (Alé-Ruiz </a:t>
          </a:r>
          <a:r>
            <a:rPr lang="en-GB" i="1">
              <a:solidFill>
                <a:schemeClr val="tx1"/>
              </a:solidFill>
              <a:latin typeface="Times New Roman" panose="02020503050405090304" pitchFamily="18" charset="0"/>
              <a:cs typeface="Times New Roman" panose="02020503050405090304" pitchFamily="18" charset="0"/>
            </a:rPr>
            <a:t>et al. </a:t>
          </a:r>
          <a:r>
            <a:rPr lang="en-GB">
              <a:solidFill>
                <a:schemeClr val="tx1"/>
              </a:solidFill>
              <a:latin typeface="Times New Roman" panose="02020503050405090304" pitchFamily="18" charset="0"/>
              <a:cs typeface="Times New Roman" panose="02020503050405090304" pitchFamily="18" charset="0"/>
            </a:rPr>
            <a:t>2024).</a:t>
          </a:r>
          <a:endParaRPr lang="en-US">
            <a:solidFill>
              <a:schemeClr val="tx1"/>
            </a:solidFill>
            <a:latin typeface="Times New Roman" panose="02020503050405090304" pitchFamily="18" charset="0"/>
            <a:cs typeface="Times New Roman" panose="02020503050405090304" pitchFamily="18" charset="0"/>
          </a:endParaRPr>
        </a:p>
      </dsp:txBody>
      <dsp:txXfrm>
        <a:off x="1338475" y="3497173"/>
        <a:ext cx="3627728" cy="720000"/>
      </dsp:txXfrm>
    </dsp:sp>
    <dsp:sp modelId="{57ED48B2-052D-4CB3-8E2A-00BA74A19B4C}">
      <dsp:nvSpPr>
        <dsp:cNvPr id="7" name="Rectangle 6"/>
        <dsp:cNvSpPr/>
      </dsp:nvSpPr>
      <dsp:spPr bwMode="white">
        <a:xfrm>
          <a:off x="2336100" y="3921153"/>
          <a:ext cx="1632478" cy="1632478"/>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accent4"/>
        </a:fillRef>
        <a:effectRef idx="0">
          <a:scrgbClr r="0" g="0" b="0"/>
        </a:effectRef>
        <a:fontRef idx="minor">
          <a:schemeClr val="lt1"/>
        </a:fontRef>
      </dsp:style>
      <dsp:txXfrm>
        <a:off x="2336100" y="3921153"/>
        <a:ext cx="1632478" cy="1632478"/>
      </dsp:txXfrm>
    </dsp:sp>
    <dsp:sp modelId="{C63F9FE2-1AF2-4AA5-8E67-43921970E3CB}">
      <dsp:nvSpPr>
        <dsp:cNvPr id="8" name="Rectangle 7"/>
        <dsp:cNvSpPr/>
      </dsp:nvSpPr>
      <dsp:spPr bwMode="white">
        <a:xfrm>
          <a:off x="1338475" y="5756691"/>
          <a:ext cx="3627728" cy="72000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t"/>
        <a:lstStyle>
          <a:lvl1pPr algn="ctr">
            <a:defRPr sz="1100"/>
          </a:lvl1pPr>
          <a:lvl2pPr marL="57150" indent="-57150" algn="ctr">
            <a:defRPr sz="800"/>
          </a:lvl2pPr>
          <a:lvl3pPr marL="114300" indent="-57150" algn="ctr">
            <a:defRPr sz="800"/>
          </a:lvl3pPr>
          <a:lvl4pPr marL="171450" indent="-57150" algn="ctr">
            <a:defRPr sz="800"/>
          </a:lvl4pPr>
          <a:lvl5pPr marL="228600" indent="-57150" algn="ctr">
            <a:defRPr sz="800"/>
          </a:lvl5pPr>
          <a:lvl6pPr marL="285750" indent="-57150" algn="ctr">
            <a:defRPr sz="800"/>
          </a:lvl6pPr>
          <a:lvl7pPr marL="342900" indent="-57150" algn="ctr">
            <a:defRPr sz="800"/>
          </a:lvl7pPr>
          <a:lvl8pPr marL="400050" indent="-57150" algn="ctr">
            <a:defRPr sz="800"/>
          </a:lvl8pPr>
          <a:lvl9pPr marL="457200" indent="-57150" algn="ctr">
            <a:defRPr sz="800"/>
          </a:lvl9pPr>
        </a:lstStyle>
        <a:p>
          <a:pPr lvl="0">
            <a:lnSpc>
              <a:spcPct val="100000"/>
            </a:lnSpc>
            <a:spcBef>
              <a:spcPct val="0"/>
            </a:spcBef>
            <a:spcAft>
              <a:spcPct val="35000"/>
            </a:spcAft>
          </a:pPr>
          <a:r>
            <a:rPr lang="en-GB">
              <a:solidFill>
                <a:schemeClr val="tx1"/>
              </a:solidFill>
              <a:latin typeface="Times New Roman" panose="02020503050405090304" pitchFamily="18" charset="0"/>
              <a:cs typeface="Times New Roman" panose="02020503050405090304" pitchFamily="18" charset="0"/>
            </a:rPr>
            <a:t>Adoption of the AMO Framework helps in improving the skills, motivation and opportunities available to an employee, which results in improved employee performance and retention.</a:t>
          </a:r>
          <a:endParaRPr lang="en-US">
            <a:solidFill>
              <a:schemeClr val="tx1"/>
            </a:solidFill>
            <a:latin typeface="Times New Roman" panose="02020503050405090304" pitchFamily="18" charset="0"/>
            <a:cs typeface="Times New Roman" panose="02020503050405090304" pitchFamily="18" charset="0"/>
          </a:endParaRPr>
        </a:p>
      </dsp:txBody>
      <dsp:txXfrm>
        <a:off x="1338475" y="5756691"/>
        <a:ext cx="3627728"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927829" cy="3689405"/>
        <a:chOff x="0" y="0"/>
        <a:chExt cx="10927829" cy="3689405"/>
      </a:xfrm>
    </dsp:grpSpPr>
    <dsp:sp modelId="{95E374D3-FA9F-4903-8909-DA73B439D782}">
      <dsp:nvSpPr>
        <dsp:cNvPr id="3" name="Oval 2"/>
        <dsp:cNvSpPr/>
      </dsp:nvSpPr>
      <dsp:spPr bwMode="white">
        <a:xfrm>
          <a:off x="404" y="249724"/>
          <a:ext cx="1446790" cy="1446790"/>
        </a:xfrm>
        <a:prstGeom prst="ellipse">
          <a:avLst/>
        </a:prstGeom>
      </dsp:spPr>
      <dsp:style>
        <a:lnRef idx="0">
          <a:schemeClr val="lt1">
            <a:alpha val="0"/>
          </a:schemeClr>
        </a:lnRef>
        <a:fillRef idx="1">
          <a:schemeClr val="accent2"/>
        </a:fillRef>
        <a:effectRef idx="0">
          <a:scrgbClr r="0" g="0" b="0"/>
        </a:effectRef>
        <a:fontRef idx="minor"/>
      </dsp:style>
      <dsp:txXfrm>
        <a:off x="404" y="249724"/>
        <a:ext cx="1446790" cy="1446790"/>
      </dsp:txXfrm>
    </dsp:sp>
    <dsp:sp modelId="{4CBC95C8-E640-47BD-ABD3-2E1DFF7BEFE3}">
      <dsp:nvSpPr>
        <dsp:cNvPr id="4" name="Rectangle 3"/>
        <dsp:cNvSpPr/>
      </dsp:nvSpPr>
      <dsp:spPr bwMode="white">
        <a:xfrm>
          <a:off x="304229" y="553550"/>
          <a:ext cx="839138" cy="839138"/>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304229" y="553550"/>
        <a:ext cx="839138" cy="839138"/>
      </dsp:txXfrm>
    </dsp:sp>
    <dsp:sp modelId="{37E0D5A6-3690-4539-A5A5-146B4F768122}">
      <dsp:nvSpPr>
        <dsp:cNvPr id="5" name="Rectangle 4"/>
        <dsp:cNvSpPr/>
      </dsp:nvSpPr>
      <dsp:spPr bwMode="white">
        <a:xfrm>
          <a:off x="1757220" y="249724"/>
          <a:ext cx="3410291" cy="144679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ctr"/>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GB">
              <a:solidFill>
                <a:schemeClr val="tx1"/>
              </a:solidFill>
              <a:latin typeface="Times New Roman" panose="02020503050405090304" pitchFamily="18" charset="0"/>
              <a:cs typeface="Times New Roman" panose="02020503050405090304" pitchFamily="18" charset="0"/>
            </a:rPr>
            <a:t>Continuous learning organisation needs to be established by Unilever using the Learning Organisation Theory of Senge.</a:t>
          </a:r>
          <a:endParaRPr lang="en-US">
            <a:solidFill>
              <a:schemeClr val="tx1"/>
            </a:solidFill>
            <a:latin typeface="Times New Roman" panose="02020503050405090304" pitchFamily="18" charset="0"/>
            <a:cs typeface="Times New Roman" panose="02020503050405090304" pitchFamily="18" charset="0"/>
          </a:endParaRPr>
        </a:p>
      </dsp:txBody>
      <dsp:txXfrm>
        <a:off x="1757220" y="249724"/>
        <a:ext cx="3410291" cy="1446790"/>
      </dsp:txXfrm>
    </dsp:sp>
    <dsp:sp modelId="{A2EFD2BA-1080-4460-8716-46C35A687D46}">
      <dsp:nvSpPr>
        <dsp:cNvPr id="6" name="Oval 5"/>
        <dsp:cNvSpPr/>
      </dsp:nvSpPr>
      <dsp:spPr bwMode="white">
        <a:xfrm>
          <a:off x="5761729" y="249724"/>
          <a:ext cx="1446790" cy="1446790"/>
        </a:xfrm>
        <a:prstGeom prst="ellipse">
          <a:avLst/>
        </a:prstGeom>
      </dsp:spPr>
      <dsp:style>
        <a:lnRef idx="0">
          <a:schemeClr val="lt1">
            <a:alpha val="0"/>
          </a:schemeClr>
        </a:lnRef>
        <a:fillRef idx="1">
          <a:schemeClr val="accent3"/>
        </a:fillRef>
        <a:effectRef idx="0">
          <a:scrgbClr r="0" g="0" b="0"/>
        </a:effectRef>
        <a:fontRef idx="minor"/>
      </dsp:style>
      <dsp:txXfrm>
        <a:off x="5761729" y="249724"/>
        <a:ext cx="1446790" cy="1446790"/>
      </dsp:txXfrm>
    </dsp:sp>
    <dsp:sp modelId="{6544D09B-1074-41F0-8AD1-263003E901CA}">
      <dsp:nvSpPr>
        <dsp:cNvPr id="7" name="Rectangle 6"/>
        <dsp:cNvSpPr/>
      </dsp:nvSpPr>
      <dsp:spPr bwMode="white">
        <a:xfrm>
          <a:off x="6065554" y="553550"/>
          <a:ext cx="839138" cy="839138"/>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6065554" y="553550"/>
        <a:ext cx="839138" cy="839138"/>
      </dsp:txXfrm>
    </dsp:sp>
    <dsp:sp modelId="{F5B93193-52D1-4A57-AE35-0D1FF4343601}">
      <dsp:nvSpPr>
        <dsp:cNvPr id="8" name="Rectangle 7"/>
        <dsp:cNvSpPr/>
      </dsp:nvSpPr>
      <dsp:spPr bwMode="white">
        <a:xfrm>
          <a:off x="7518545" y="249724"/>
          <a:ext cx="3410291" cy="144679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ctr"/>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GB">
              <a:solidFill>
                <a:schemeClr val="tx1"/>
              </a:solidFill>
              <a:latin typeface="Times New Roman" panose="02020503050405090304" pitchFamily="18" charset="0"/>
              <a:cs typeface="Times New Roman" panose="02020503050405090304" pitchFamily="18" charset="0"/>
            </a:rPr>
            <a:t>This helps to ensure collaboration, knowledge transfer and innovation. </a:t>
          </a:r>
          <a:endParaRPr lang="en-US">
            <a:solidFill>
              <a:schemeClr val="tx1"/>
            </a:solidFill>
            <a:latin typeface="Times New Roman" panose="02020503050405090304" pitchFamily="18" charset="0"/>
            <a:cs typeface="Times New Roman" panose="02020503050405090304" pitchFamily="18" charset="0"/>
          </a:endParaRPr>
        </a:p>
      </dsp:txBody>
      <dsp:txXfrm>
        <a:off x="7518545" y="249724"/>
        <a:ext cx="3410291" cy="1446790"/>
      </dsp:txXfrm>
    </dsp:sp>
    <dsp:sp modelId="{190B4BF4-A9CF-4F06-B041-B597E580C024}">
      <dsp:nvSpPr>
        <dsp:cNvPr id="9" name="Oval 8"/>
        <dsp:cNvSpPr/>
      </dsp:nvSpPr>
      <dsp:spPr bwMode="white">
        <a:xfrm>
          <a:off x="404" y="1992891"/>
          <a:ext cx="1446790" cy="1446790"/>
        </a:xfrm>
        <a:prstGeom prst="ellipse">
          <a:avLst/>
        </a:prstGeom>
      </dsp:spPr>
      <dsp:style>
        <a:lnRef idx="0">
          <a:schemeClr val="lt1">
            <a:alpha val="0"/>
          </a:schemeClr>
        </a:lnRef>
        <a:fillRef idx="1">
          <a:schemeClr val="accent4"/>
        </a:fillRef>
        <a:effectRef idx="0">
          <a:scrgbClr r="0" g="0" b="0"/>
        </a:effectRef>
        <a:fontRef idx="minor"/>
      </dsp:style>
      <dsp:txXfrm>
        <a:off x="404" y="1992891"/>
        <a:ext cx="1446790" cy="1446790"/>
      </dsp:txXfrm>
    </dsp:sp>
    <dsp:sp modelId="{51E7802C-7C0F-4B33-AAC2-1B7C4CCA1CC0}">
      <dsp:nvSpPr>
        <dsp:cNvPr id="10" name="Rectangle 9"/>
        <dsp:cNvSpPr/>
      </dsp:nvSpPr>
      <dsp:spPr bwMode="white">
        <a:xfrm>
          <a:off x="304229" y="2296717"/>
          <a:ext cx="839138" cy="839138"/>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304229" y="2296717"/>
        <a:ext cx="839138" cy="839138"/>
      </dsp:txXfrm>
    </dsp:sp>
    <dsp:sp modelId="{B3EF4E01-A5C9-4304-AF1E-4DB77065BCF2}">
      <dsp:nvSpPr>
        <dsp:cNvPr id="11" name="Rectangle 10"/>
        <dsp:cNvSpPr/>
      </dsp:nvSpPr>
      <dsp:spPr bwMode="white">
        <a:xfrm>
          <a:off x="1757220" y="1992891"/>
          <a:ext cx="3410291" cy="144679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ctr"/>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GB">
              <a:solidFill>
                <a:schemeClr val="tx1"/>
              </a:solidFill>
              <a:latin typeface="Times New Roman" panose="02020503050405090304" pitchFamily="18" charset="0"/>
              <a:cs typeface="Times New Roman" panose="02020503050405090304" pitchFamily="18" charset="0"/>
            </a:rPr>
            <a:t>Firms with learning cultures are 92% likely to develop new products or services (</a:t>
          </a:r>
          <a:r>
            <a:rPr lang="en-IN">
              <a:solidFill>
                <a:schemeClr val="tx1"/>
              </a:solidFill>
              <a:latin typeface="Times New Roman" panose="02020503050405090304" pitchFamily="18" charset="0"/>
              <a:cs typeface="Times New Roman" panose="02020503050405090304" pitchFamily="18" charset="0"/>
            </a:rPr>
            <a:t>Tripathi and Kalia, 2024)</a:t>
          </a:r>
          <a:r>
            <a:rPr lang="en-GB">
              <a:solidFill>
                <a:schemeClr val="tx1"/>
              </a:solidFill>
              <a:latin typeface="Times New Roman" panose="02020503050405090304" pitchFamily="18" charset="0"/>
              <a:cs typeface="Times New Roman" panose="02020503050405090304" pitchFamily="18" charset="0"/>
            </a:rPr>
            <a:t>. </a:t>
          </a:r>
          <a:endParaRPr lang="en-US">
            <a:solidFill>
              <a:schemeClr val="tx1"/>
            </a:solidFill>
            <a:latin typeface="Times New Roman" panose="02020503050405090304" pitchFamily="18" charset="0"/>
            <a:cs typeface="Times New Roman" panose="02020503050405090304" pitchFamily="18" charset="0"/>
          </a:endParaRPr>
        </a:p>
      </dsp:txBody>
      <dsp:txXfrm>
        <a:off x="1757220" y="1992891"/>
        <a:ext cx="3410291" cy="1446790"/>
      </dsp:txXfrm>
    </dsp:sp>
    <dsp:sp modelId="{78A76A86-45F5-41A0-B9F2-B774D76991AB}">
      <dsp:nvSpPr>
        <dsp:cNvPr id="12" name="Oval 11"/>
        <dsp:cNvSpPr/>
      </dsp:nvSpPr>
      <dsp:spPr bwMode="white">
        <a:xfrm>
          <a:off x="5761729" y="1992891"/>
          <a:ext cx="1446790" cy="1446790"/>
        </a:xfrm>
        <a:prstGeom prst="ellipse">
          <a:avLst/>
        </a:prstGeom>
      </dsp:spPr>
      <dsp:style>
        <a:lnRef idx="0">
          <a:schemeClr val="lt1">
            <a:alpha val="0"/>
          </a:schemeClr>
        </a:lnRef>
        <a:fillRef idx="1">
          <a:schemeClr val="accent5"/>
        </a:fillRef>
        <a:effectRef idx="0">
          <a:scrgbClr r="0" g="0" b="0"/>
        </a:effectRef>
        <a:fontRef idx="minor"/>
      </dsp:style>
      <dsp:txXfrm>
        <a:off x="5761729" y="1992891"/>
        <a:ext cx="1446790" cy="1446790"/>
      </dsp:txXfrm>
    </dsp:sp>
    <dsp:sp modelId="{2688290B-E9E4-4F70-8627-6D36CABFA906}">
      <dsp:nvSpPr>
        <dsp:cNvPr id="13" name="Rectangle 12"/>
        <dsp:cNvSpPr/>
      </dsp:nvSpPr>
      <dsp:spPr bwMode="white">
        <a:xfrm>
          <a:off x="6065554" y="2296717"/>
          <a:ext cx="839138" cy="839138"/>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6065554" y="2296717"/>
        <a:ext cx="839138" cy="839138"/>
      </dsp:txXfrm>
    </dsp:sp>
    <dsp:sp modelId="{CB76FA2D-03B3-4C62-889D-D93A810A8CBE}">
      <dsp:nvSpPr>
        <dsp:cNvPr id="14" name="Rectangle 13"/>
        <dsp:cNvSpPr/>
      </dsp:nvSpPr>
      <dsp:spPr bwMode="white">
        <a:xfrm>
          <a:off x="7518545" y="1992891"/>
          <a:ext cx="3410291" cy="144679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ctr"/>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GB">
              <a:solidFill>
                <a:schemeClr val="tx1"/>
              </a:solidFill>
              <a:latin typeface="Times New Roman" panose="02020503050405090304" pitchFamily="18" charset="0"/>
              <a:cs typeface="Times New Roman" panose="02020503050405090304" pitchFamily="18" charset="0"/>
            </a:rPr>
            <a:t>Creating a culture of continuous learning can be crucial for helping an organisation to become adaptable. </a:t>
          </a:r>
          <a:endParaRPr lang="en-US">
            <a:solidFill>
              <a:schemeClr val="tx1"/>
            </a:solidFill>
            <a:latin typeface="Times New Roman" panose="02020503050405090304" pitchFamily="18" charset="0"/>
            <a:cs typeface="Times New Roman" panose="02020503050405090304" pitchFamily="18" charset="0"/>
          </a:endParaRPr>
        </a:p>
      </dsp:txBody>
      <dsp:txXfrm>
        <a:off x="7518545" y="1992891"/>
        <a:ext cx="3410291" cy="14467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4352544"/>
        <a:chOff x="0" y="0"/>
        <a:chExt cx="10515600" cy="4352544"/>
      </a:xfrm>
    </dsp:grpSpPr>
    <dsp:sp modelId="{BA60CDC1-C410-4FF3-B9CD-572A0667757A}">
      <dsp:nvSpPr>
        <dsp:cNvPr id="3" name="Rectangle 2"/>
        <dsp:cNvSpPr/>
      </dsp:nvSpPr>
      <dsp:spPr bwMode="white">
        <a:xfrm>
          <a:off x="0" y="0"/>
          <a:ext cx="3286125" cy="4352544"/>
        </a:xfrm>
        <a:prstGeom prst="rect">
          <a:avLst/>
        </a:prstGeom>
      </dsp:spPr>
      <dsp:style>
        <a:lnRef idx="2">
          <a:schemeClr val="dk2">
            <a:alpha val="90000"/>
            <a:tint val="40000"/>
          </a:schemeClr>
        </a:lnRef>
        <a:fillRef idx="1">
          <a:schemeClr val="dk2">
            <a:alpha val="90000"/>
            <a:tint val="40000"/>
          </a:schemeClr>
        </a:fillRef>
        <a:effectRef idx="0">
          <a:scrgbClr r="0" g="0" b="0"/>
        </a:effectRef>
        <a:fontRef idx="minor"/>
      </dsp:style>
      <dsp:txXfrm>
        <a:off x="0" y="0"/>
        <a:ext cx="3286125" cy="4352544"/>
      </dsp:txXfrm>
    </dsp:sp>
    <dsp:sp modelId="{58D4B7D0-A4EA-418D-8068-1548310D9333}">
      <dsp:nvSpPr>
        <dsp:cNvPr id="4" name="Oval 3"/>
        <dsp:cNvSpPr/>
      </dsp:nvSpPr>
      <dsp:spPr bwMode="white">
        <a:xfrm>
          <a:off x="990181" y="435254"/>
          <a:ext cx="1305763" cy="1305763"/>
        </a:xfrm>
        <a:prstGeom prst="ellipse">
          <a:avLst/>
        </a:prstGeom>
      </dsp:spPr>
      <dsp:style>
        <a:lnRef idx="2">
          <a:schemeClr val="dk2"/>
        </a:lnRef>
        <a:fillRef idx="1">
          <a:schemeClr val="dk2"/>
        </a:fillRef>
        <a:effectRef idx="0">
          <a:scrgbClr r="0" g="0" b="0"/>
        </a:effectRef>
        <a:fontRef idx="minor">
          <a:schemeClr val="lt1"/>
        </a:fontRef>
      </dsp:style>
      <dsp:txBody>
        <a:bodyPr lIns="101802" tIns="12700" rIns="101802" bIns="12700" anchor="ctr"/>
        <a:lstStyle>
          <a:lvl1pPr algn="ctr">
            <a:defRPr sz="5800"/>
          </a:lvl1pPr>
          <a:lvl2pPr marL="285750" indent="-285750" algn="ctr">
            <a:defRPr sz="4500"/>
          </a:lvl2pPr>
          <a:lvl3pPr marL="571500" indent="-285750" algn="ctr">
            <a:defRPr sz="4500"/>
          </a:lvl3pPr>
          <a:lvl4pPr marL="857250" indent="-285750" algn="ctr">
            <a:defRPr sz="4500"/>
          </a:lvl4pPr>
          <a:lvl5pPr marL="1143000" indent="-285750" algn="ctr">
            <a:defRPr sz="4500"/>
          </a:lvl5pPr>
          <a:lvl6pPr marL="1428750" indent="-285750" algn="ctr">
            <a:defRPr sz="4500"/>
          </a:lvl6pPr>
          <a:lvl7pPr marL="1714500" indent="-285750" algn="ctr">
            <a:defRPr sz="4500"/>
          </a:lvl7pPr>
          <a:lvl8pPr marL="2000250" indent="-285750" algn="ctr">
            <a:defRPr sz="4500"/>
          </a:lvl8pPr>
          <a:lvl9pPr marL="2286000" indent="-285750" algn="ctr">
            <a:defRPr sz="4500"/>
          </a:lvl9pPr>
        </a:lstStyle>
        <a:p>
          <a:pPr lvl="0">
            <a:lnSpc>
              <a:spcPct val="100000"/>
            </a:lnSpc>
            <a:spcBef>
              <a:spcPct val="0"/>
            </a:spcBef>
            <a:spcAft>
              <a:spcPct val="35000"/>
            </a:spcAft>
          </a:pPr>
          <a:r>
            <a:rPr lang="en-US"/>
            <a:t>1</a:t>
          </a:r>
        </a:p>
      </dsp:txBody>
      <dsp:txXfrm>
        <a:off x="990181" y="435254"/>
        <a:ext cx="1305763" cy="1305763"/>
      </dsp:txXfrm>
    </dsp:sp>
    <dsp:sp modelId="{C5FF60AF-CCC2-42AF-A025-53C13D4324E0}">
      <dsp:nvSpPr>
        <dsp:cNvPr id="5" name="Rectangle 4"/>
        <dsp:cNvSpPr/>
      </dsp:nvSpPr>
      <dsp:spPr bwMode="white">
        <a:xfrm>
          <a:off x="0" y="4352472"/>
          <a:ext cx="3286125" cy="72"/>
        </a:xfrm>
        <a:prstGeom prst="rect">
          <a:avLst/>
        </a:prstGeom>
      </dsp:spPr>
      <dsp:style>
        <a:lnRef idx="2">
          <a:schemeClr val="dk2"/>
        </a:lnRef>
        <a:fillRef idx="1">
          <a:schemeClr val="dk2"/>
        </a:fillRef>
        <a:effectRef idx="0">
          <a:scrgbClr r="0" g="0" b="0"/>
        </a:effectRef>
        <a:fontRef idx="minor">
          <a:schemeClr val="lt1"/>
        </a:fontRef>
      </dsp:style>
      <dsp:txXfrm>
        <a:off x="0" y="4352472"/>
        <a:ext cx="3286125" cy="72"/>
      </dsp:txXfrm>
    </dsp:sp>
    <dsp:sp modelId="{5D46FF9B-A04B-407F-BDE0-6999EBE1116F}">
      <dsp:nvSpPr>
        <dsp:cNvPr id="7" name="Rectangle 6"/>
        <dsp:cNvSpPr/>
      </dsp:nvSpPr>
      <dsp:spPr bwMode="white">
        <a:xfrm>
          <a:off x="3614738" y="0"/>
          <a:ext cx="3286125" cy="4352544"/>
        </a:xfrm>
        <a:prstGeom prst="rect">
          <a:avLst/>
        </a:prstGeom>
      </dsp:spPr>
      <dsp:style>
        <a:lnRef idx="2">
          <a:schemeClr val="dk2">
            <a:alpha val="90000"/>
            <a:tint val="40000"/>
          </a:schemeClr>
        </a:lnRef>
        <a:fillRef idx="1">
          <a:schemeClr val="dk2">
            <a:alpha val="90000"/>
            <a:tint val="40000"/>
          </a:schemeClr>
        </a:fillRef>
        <a:effectRef idx="0">
          <a:scrgbClr r="0" g="0" b="0"/>
        </a:effectRef>
        <a:fontRef idx="minor"/>
      </dsp:style>
      <dsp:txXfrm>
        <a:off x="3614738" y="0"/>
        <a:ext cx="3286125" cy="4352544"/>
      </dsp:txXfrm>
    </dsp:sp>
    <dsp:sp modelId="{E731F7BC-FF2C-4EA1-A140-FA1010FC28CE}">
      <dsp:nvSpPr>
        <dsp:cNvPr id="8" name="Oval 7"/>
        <dsp:cNvSpPr/>
      </dsp:nvSpPr>
      <dsp:spPr bwMode="white">
        <a:xfrm>
          <a:off x="4604918" y="435254"/>
          <a:ext cx="1305763" cy="1305763"/>
        </a:xfrm>
        <a:prstGeom prst="ellipse">
          <a:avLst/>
        </a:prstGeom>
      </dsp:spPr>
      <dsp:style>
        <a:lnRef idx="2">
          <a:schemeClr val="dk2"/>
        </a:lnRef>
        <a:fillRef idx="1">
          <a:schemeClr val="dk2"/>
        </a:fillRef>
        <a:effectRef idx="0">
          <a:scrgbClr r="0" g="0" b="0"/>
        </a:effectRef>
        <a:fontRef idx="minor">
          <a:schemeClr val="lt1"/>
        </a:fontRef>
      </dsp:style>
      <dsp:txBody>
        <a:bodyPr lIns="101802" tIns="12700" rIns="101802" bIns="12700" anchor="ctr"/>
        <a:lstStyle>
          <a:lvl1pPr algn="ctr">
            <a:defRPr sz="5800"/>
          </a:lvl1pPr>
          <a:lvl2pPr marL="285750" indent="-285750" algn="ctr">
            <a:defRPr sz="4500"/>
          </a:lvl2pPr>
          <a:lvl3pPr marL="571500" indent="-285750" algn="ctr">
            <a:defRPr sz="4500"/>
          </a:lvl3pPr>
          <a:lvl4pPr marL="857250" indent="-285750" algn="ctr">
            <a:defRPr sz="4500"/>
          </a:lvl4pPr>
          <a:lvl5pPr marL="1143000" indent="-285750" algn="ctr">
            <a:defRPr sz="4500"/>
          </a:lvl5pPr>
          <a:lvl6pPr marL="1428750" indent="-285750" algn="ctr">
            <a:defRPr sz="4500"/>
          </a:lvl6pPr>
          <a:lvl7pPr marL="1714500" indent="-285750" algn="ctr">
            <a:defRPr sz="4500"/>
          </a:lvl7pPr>
          <a:lvl8pPr marL="2000250" indent="-285750" algn="ctr">
            <a:defRPr sz="4500"/>
          </a:lvl8pPr>
          <a:lvl9pPr marL="2286000" indent="-285750" algn="ctr">
            <a:defRPr sz="4500"/>
          </a:lvl9pPr>
        </a:lstStyle>
        <a:p>
          <a:pPr lvl="0">
            <a:lnSpc>
              <a:spcPct val="100000"/>
            </a:lnSpc>
            <a:spcBef>
              <a:spcPct val="0"/>
            </a:spcBef>
            <a:spcAft>
              <a:spcPct val="35000"/>
            </a:spcAft>
          </a:pPr>
          <a:r>
            <a:rPr lang="en-US"/>
            <a:t>2</a:t>
          </a:r>
        </a:p>
      </dsp:txBody>
      <dsp:txXfrm>
        <a:off x="4604918" y="435254"/>
        <a:ext cx="1305763" cy="1305763"/>
      </dsp:txXfrm>
    </dsp:sp>
    <dsp:sp modelId="{E0E741A6-68C0-4044-9665-F7D0F5195D63}">
      <dsp:nvSpPr>
        <dsp:cNvPr id="9" name="Rectangle 8"/>
        <dsp:cNvSpPr/>
      </dsp:nvSpPr>
      <dsp:spPr bwMode="white">
        <a:xfrm>
          <a:off x="3614738" y="4352472"/>
          <a:ext cx="3286125" cy="72"/>
        </a:xfrm>
        <a:prstGeom prst="rect">
          <a:avLst/>
        </a:prstGeom>
      </dsp:spPr>
      <dsp:style>
        <a:lnRef idx="2">
          <a:schemeClr val="dk2"/>
        </a:lnRef>
        <a:fillRef idx="1">
          <a:schemeClr val="dk2"/>
        </a:fillRef>
        <a:effectRef idx="0">
          <a:scrgbClr r="0" g="0" b="0"/>
        </a:effectRef>
        <a:fontRef idx="minor">
          <a:schemeClr val="lt1"/>
        </a:fontRef>
      </dsp:style>
      <dsp:txXfrm>
        <a:off x="3614738" y="4352472"/>
        <a:ext cx="3286125" cy="72"/>
      </dsp:txXfrm>
    </dsp:sp>
    <dsp:sp modelId="{AAF64EAD-B5C8-44C8-A96E-3815FE011916}">
      <dsp:nvSpPr>
        <dsp:cNvPr id="11" name="Rectangle 10"/>
        <dsp:cNvSpPr/>
      </dsp:nvSpPr>
      <dsp:spPr bwMode="white">
        <a:xfrm>
          <a:off x="7229475" y="0"/>
          <a:ext cx="3286125" cy="4352544"/>
        </a:xfrm>
        <a:prstGeom prst="rect">
          <a:avLst/>
        </a:prstGeom>
      </dsp:spPr>
      <dsp:style>
        <a:lnRef idx="2">
          <a:schemeClr val="dk2">
            <a:alpha val="90000"/>
            <a:tint val="40000"/>
          </a:schemeClr>
        </a:lnRef>
        <a:fillRef idx="1">
          <a:schemeClr val="dk2">
            <a:alpha val="90000"/>
            <a:tint val="40000"/>
          </a:schemeClr>
        </a:fillRef>
        <a:effectRef idx="0">
          <a:scrgbClr r="0" g="0" b="0"/>
        </a:effectRef>
        <a:fontRef idx="minor"/>
      </dsp:style>
      <dsp:txXfrm>
        <a:off x="7229475" y="0"/>
        <a:ext cx="3286125" cy="4352544"/>
      </dsp:txXfrm>
    </dsp:sp>
    <dsp:sp modelId="{D3FB9A7B-E7FC-4EC8-99E4-11A03DC483ED}">
      <dsp:nvSpPr>
        <dsp:cNvPr id="12" name="Oval 11"/>
        <dsp:cNvSpPr/>
      </dsp:nvSpPr>
      <dsp:spPr bwMode="white">
        <a:xfrm>
          <a:off x="8219656" y="435254"/>
          <a:ext cx="1305763" cy="1305763"/>
        </a:xfrm>
        <a:prstGeom prst="ellipse">
          <a:avLst/>
        </a:prstGeom>
      </dsp:spPr>
      <dsp:style>
        <a:lnRef idx="2">
          <a:schemeClr val="dk2"/>
        </a:lnRef>
        <a:fillRef idx="1">
          <a:schemeClr val="dk2"/>
        </a:fillRef>
        <a:effectRef idx="0">
          <a:scrgbClr r="0" g="0" b="0"/>
        </a:effectRef>
        <a:fontRef idx="minor">
          <a:schemeClr val="lt1"/>
        </a:fontRef>
      </dsp:style>
      <dsp:txBody>
        <a:bodyPr lIns="101802" tIns="12700" rIns="101802" bIns="12700" anchor="ctr"/>
        <a:lstStyle>
          <a:lvl1pPr algn="ctr">
            <a:defRPr sz="5800"/>
          </a:lvl1pPr>
          <a:lvl2pPr marL="285750" indent="-285750" algn="ctr">
            <a:defRPr sz="4500"/>
          </a:lvl2pPr>
          <a:lvl3pPr marL="571500" indent="-285750" algn="ctr">
            <a:defRPr sz="4500"/>
          </a:lvl3pPr>
          <a:lvl4pPr marL="857250" indent="-285750" algn="ctr">
            <a:defRPr sz="4500"/>
          </a:lvl4pPr>
          <a:lvl5pPr marL="1143000" indent="-285750" algn="ctr">
            <a:defRPr sz="4500"/>
          </a:lvl5pPr>
          <a:lvl6pPr marL="1428750" indent="-285750" algn="ctr">
            <a:defRPr sz="4500"/>
          </a:lvl6pPr>
          <a:lvl7pPr marL="1714500" indent="-285750" algn="ctr">
            <a:defRPr sz="4500"/>
          </a:lvl7pPr>
          <a:lvl8pPr marL="2000250" indent="-285750" algn="ctr">
            <a:defRPr sz="4500"/>
          </a:lvl8pPr>
          <a:lvl9pPr marL="2286000" indent="-285750" algn="ctr">
            <a:defRPr sz="4500"/>
          </a:lvl9pPr>
        </a:lstStyle>
        <a:p>
          <a:pPr lvl="0">
            <a:lnSpc>
              <a:spcPct val="100000"/>
            </a:lnSpc>
            <a:spcBef>
              <a:spcPct val="0"/>
            </a:spcBef>
            <a:spcAft>
              <a:spcPct val="35000"/>
            </a:spcAft>
          </a:pPr>
          <a:r>
            <a:rPr lang="en-US"/>
            <a:t>3</a:t>
          </a:r>
        </a:p>
      </dsp:txBody>
      <dsp:txXfrm>
        <a:off x="8219656" y="435254"/>
        <a:ext cx="1305763" cy="1305763"/>
      </dsp:txXfrm>
    </dsp:sp>
    <dsp:sp modelId="{DCB66383-5F78-4349-8C49-4EE6E59A453B}">
      <dsp:nvSpPr>
        <dsp:cNvPr id="13" name="Rectangle 12"/>
        <dsp:cNvSpPr/>
      </dsp:nvSpPr>
      <dsp:spPr bwMode="white">
        <a:xfrm>
          <a:off x="7229475" y="4352472"/>
          <a:ext cx="3286125" cy="72"/>
        </a:xfrm>
        <a:prstGeom prst="rect">
          <a:avLst/>
        </a:prstGeom>
      </dsp:spPr>
      <dsp:style>
        <a:lnRef idx="2">
          <a:schemeClr val="dk2"/>
        </a:lnRef>
        <a:fillRef idx="1">
          <a:schemeClr val="dk2"/>
        </a:fillRef>
        <a:effectRef idx="0">
          <a:scrgbClr r="0" g="0" b="0"/>
        </a:effectRef>
        <a:fontRef idx="minor">
          <a:schemeClr val="lt1"/>
        </a:fontRef>
      </dsp:style>
      <dsp:txXfrm>
        <a:off x="7229475" y="4352472"/>
        <a:ext cx="3286125" cy="72"/>
      </dsp:txXfrm>
    </dsp:sp>
    <dsp:sp modelId="{5950B0E8-C68D-443A-9AA6-B4FD2CCA4C75}">
      <dsp:nvSpPr>
        <dsp:cNvPr id="6" name="Rectangle 5"/>
        <dsp:cNvSpPr/>
      </dsp:nvSpPr>
      <dsp:spPr bwMode="white">
        <a:xfrm>
          <a:off x="0" y="1653967"/>
          <a:ext cx="3286125" cy="2611526"/>
        </a:xfrm>
        <a:prstGeom prst="rect">
          <a:avLst/>
        </a:prstGeom>
        <a:noFill/>
        <a:ln>
          <a:noFill/>
        </a:ln>
      </dsp:spPr>
      <dsp:style>
        <a:lnRef idx="2">
          <a:scrgbClr r="0" g="0" b="0"/>
        </a:lnRef>
        <a:fillRef idx="1">
          <a:scrgbClr r="0" g="0" b="0"/>
        </a:fillRef>
        <a:effectRef idx="0">
          <a:scrgbClr r="0" g="0" b="0"/>
        </a:effectRef>
        <a:fontRef idx="minor"/>
      </dsp:style>
      <dsp:txBody>
        <a:bodyPr lIns="256199" tIns="330200" rIns="256199" bIns="330200" anchor="t"/>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GB" dirty="0">
              <a:solidFill>
                <a:schemeClr val="dk1"/>
              </a:solidFill>
              <a:latin typeface="Times New Roman" panose="02020503050405090304" pitchFamily="18" charset="0"/>
              <a:cs typeface="Times New Roman" panose="02020503050405090304" pitchFamily="18" charset="0"/>
            </a:rPr>
            <a:t>Automation will take over routine administrative tasks, while at the same time generating the need for advanced analytical, innovative and leadership skills (Weitzberg, 2023). </a:t>
          </a:r>
          <a:endParaRPr lang="en-US" dirty="0">
            <a:solidFill>
              <a:schemeClr val="dk1"/>
            </a:solidFill>
            <a:latin typeface="Times New Roman" panose="02020503050405090304" pitchFamily="18" charset="0"/>
            <a:cs typeface="Times New Roman" panose="02020503050405090304" pitchFamily="18" charset="0"/>
          </a:endParaRPr>
        </a:p>
      </dsp:txBody>
      <dsp:txXfrm>
        <a:off x="0" y="1653967"/>
        <a:ext cx="3286125" cy="2611526"/>
      </dsp:txXfrm>
    </dsp:sp>
    <dsp:sp modelId="{54830FCC-D214-4C5D-82D4-D096697CF0E8}">
      <dsp:nvSpPr>
        <dsp:cNvPr id="10" name="Rectangle 9"/>
        <dsp:cNvSpPr/>
      </dsp:nvSpPr>
      <dsp:spPr bwMode="white">
        <a:xfrm>
          <a:off x="3614738" y="1653967"/>
          <a:ext cx="3286125" cy="2611526"/>
        </a:xfrm>
        <a:prstGeom prst="rect">
          <a:avLst/>
        </a:prstGeom>
        <a:noFill/>
        <a:ln>
          <a:noFill/>
        </a:ln>
      </dsp:spPr>
      <dsp:style>
        <a:lnRef idx="2">
          <a:scrgbClr r="0" g="0" b="0"/>
        </a:lnRef>
        <a:fillRef idx="1">
          <a:scrgbClr r="0" g="0" b="0"/>
        </a:fillRef>
        <a:effectRef idx="0">
          <a:scrgbClr r="0" g="0" b="0"/>
        </a:effectRef>
        <a:fontRef idx="minor"/>
      </dsp:style>
      <dsp:txBody>
        <a:bodyPr lIns="256199" tIns="330200" rIns="256199" bIns="330200" anchor="t"/>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GB" dirty="0">
              <a:solidFill>
                <a:schemeClr val="dk1"/>
              </a:solidFill>
              <a:latin typeface="Times New Roman" panose="02020503050405090304" pitchFamily="18" charset="0"/>
              <a:cs typeface="Times New Roman" panose="02020503050405090304" pitchFamily="18" charset="0"/>
            </a:rPr>
            <a:t>About 22% of existing occupations will undergo substantial changes by 2030. </a:t>
          </a:r>
          <a:endParaRPr lang="en-US" dirty="0">
            <a:solidFill>
              <a:schemeClr val="dk1"/>
            </a:solidFill>
            <a:latin typeface="Times New Roman" panose="02020503050405090304" pitchFamily="18" charset="0"/>
            <a:cs typeface="Times New Roman" panose="02020503050405090304" pitchFamily="18" charset="0"/>
          </a:endParaRPr>
        </a:p>
      </dsp:txBody>
      <dsp:txXfrm>
        <a:off x="3614738" y="1653967"/>
        <a:ext cx="3286125" cy="2611526"/>
      </dsp:txXfrm>
    </dsp:sp>
    <dsp:sp modelId="{71995319-A648-4C66-A7F7-B9D460A1137C}">
      <dsp:nvSpPr>
        <dsp:cNvPr id="14" name="Rectangle 13"/>
        <dsp:cNvSpPr/>
      </dsp:nvSpPr>
      <dsp:spPr bwMode="white">
        <a:xfrm>
          <a:off x="7229475" y="1653967"/>
          <a:ext cx="3286125" cy="2611526"/>
        </a:xfrm>
        <a:prstGeom prst="rect">
          <a:avLst/>
        </a:prstGeom>
        <a:noFill/>
        <a:ln>
          <a:noFill/>
        </a:ln>
      </dsp:spPr>
      <dsp:style>
        <a:lnRef idx="2">
          <a:scrgbClr r="0" g="0" b="0"/>
        </a:lnRef>
        <a:fillRef idx="1">
          <a:scrgbClr r="0" g="0" b="0"/>
        </a:fillRef>
        <a:effectRef idx="0">
          <a:scrgbClr r="0" g="0" b="0"/>
        </a:effectRef>
        <a:fontRef idx="minor"/>
      </dsp:style>
      <dsp:txBody>
        <a:bodyPr lIns="256199" tIns="330200" rIns="256199" bIns="330200" anchor="t"/>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GB" dirty="0">
              <a:solidFill>
                <a:schemeClr val="dk1"/>
              </a:solidFill>
              <a:latin typeface="Times New Roman" panose="02020503050405090304" pitchFamily="18" charset="0"/>
              <a:cs typeface="Times New Roman" panose="02020503050405090304" pitchFamily="18" charset="0"/>
            </a:rPr>
            <a:t>In such a scenario, Unilever needs to continually develop its employees so as to ensure organisational adaptability, efficiency, innovation and sustainability.</a:t>
          </a:r>
          <a:endParaRPr lang="en-US" dirty="0">
            <a:solidFill>
              <a:schemeClr val="dk1"/>
            </a:solidFill>
            <a:latin typeface="Times New Roman" panose="02020503050405090304" pitchFamily="18" charset="0"/>
            <a:cs typeface="Times New Roman" panose="02020503050405090304" pitchFamily="18" charset="0"/>
          </a:endParaRPr>
        </a:p>
      </dsp:txBody>
      <dsp:txXfrm>
        <a:off x="7229475" y="1653967"/>
        <a:ext cx="3286125" cy="2611526"/>
      </dsp:txXfrm>
    </dsp:sp>
  </dsp:spTree>
</dsp:drawing>
</file>

<file path=ppt/diagrams/drawing1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378440" cy="3209902"/>
        <a:chOff x="0" y="0"/>
        <a:chExt cx="10378440" cy="3209902"/>
      </a:xfrm>
    </dsp:grpSpPr>
    <dsp:sp modelId="{3A4543EA-5626-4519-8324-70338357242C}">
      <dsp:nvSpPr>
        <dsp:cNvPr id="3" name="Rounded Rectangle 2"/>
        <dsp:cNvSpPr/>
      </dsp:nvSpPr>
      <dsp:spPr bwMode="white">
        <a:xfrm>
          <a:off x="0" y="524134"/>
          <a:ext cx="2918936" cy="1853525"/>
        </a:xfrm>
        <a:prstGeom prst="roundRect">
          <a:avLst>
            <a:gd name="adj" fmla="val 10000"/>
          </a:avLst>
        </a:prstGeom>
      </dsp:spPr>
      <dsp:style>
        <a:lnRef idx="2">
          <a:schemeClr val="lt2"/>
        </a:lnRef>
        <a:fillRef idx="1">
          <a:schemeClr val="dk2"/>
        </a:fillRef>
        <a:effectRef idx="0">
          <a:scrgbClr r="0" g="0" b="0"/>
        </a:effectRef>
        <a:fontRef idx="minor">
          <a:schemeClr val="lt1"/>
        </a:fontRef>
      </dsp:style>
      <dsp:txXfrm>
        <a:off x="0" y="524134"/>
        <a:ext cx="2918936" cy="1853525"/>
      </dsp:txXfrm>
    </dsp:sp>
    <dsp:sp modelId="{64E141CE-87C5-449F-B679-F8C135851DA2}">
      <dsp:nvSpPr>
        <dsp:cNvPr id="4" name="Rounded Rectangle 3"/>
        <dsp:cNvSpPr/>
      </dsp:nvSpPr>
      <dsp:spPr bwMode="white">
        <a:xfrm>
          <a:off x="324326" y="832244"/>
          <a:ext cx="2918936" cy="1853525"/>
        </a:xfrm>
        <a:prstGeom prst="roundRect">
          <a:avLst>
            <a:gd name="adj" fmla="val 10000"/>
          </a:avLst>
        </a:prstGeom>
      </dsp:spPr>
      <dsp:style>
        <a:lnRef idx="2">
          <a:schemeClr val="dk2"/>
        </a:lnRef>
        <a:fillRef idx="1">
          <a:schemeClr val="lt2">
            <a:alpha val="90000"/>
          </a:schemeClr>
        </a:fillRef>
        <a:effectRef idx="0">
          <a:scrgbClr r="0" g="0" b="0"/>
        </a:effectRef>
        <a:fontRef idx="minor"/>
      </dsp:style>
      <dsp:txBody>
        <a:bodyPr lIns="57150" tIns="57150" rIns="57150" bIns="57150"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en-US">
              <a:solidFill>
                <a:schemeClr val="dk1"/>
              </a:solidFill>
              <a:latin typeface="Times New Roman" panose="02020503050405090304" pitchFamily="18" charset="0"/>
              <a:cs typeface="Times New Roman" panose="02020503050405090304" pitchFamily="18" charset="0"/>
            </a:rPr>
            <a:t>AI optimises learning by offering personalised training, intelligent content suggestions, and automated performance monitoring, making the learning process more efficient.</a:t>
          </a:r>
          <a:endParaRPr>
            <a:solidFill>
              <a:schemeClr val="dk1"/>
            </a:solidFill>
          </a:endParaRPr>
        </a:p>
      </dsp:txBody>
      <dsp:txXfrm>
        <a:off x="324326" y="832244"/>
        <a:ext cx="2918936" cy="1853525"/>
      </dsp:txXfrm>
    </dsp:sp>
    <dsp:sp modelId="{C301842F-6E6B-4EC4-984F-ED49A8DC7B75}">
      <dsp:nvSpPr>
        <dsp:cNvPr id="5" name="Rounded Rectangle 4"/>
        <dsp:cNvSpPr/>
      </dsp:nvSpPr>
      <dsp:spPr bwMode="white">
        <a:xfrm>
          <a:off x="3567589" y="524134"/>
          <a:ext cx="2918936" cy="1853525"/>
        </a:xfrm>
        <a:prstGeom prst="roundRect">
          <a:avLst>
            <a:gd name="adj" fmla="val 10000"/>
          </a:avLst>
        </a:prstGeom>
      </dsp:spPr>
      <dsp:style>
        <a:lnRef idx="2">
          <a:schemeClr val="lt2"/>
        </a:lnRef>
        <a:fillRef idx="1">
          <a:schemeClr val="dk2"/>
        </a:fillRef>
        <a:effectRef idx="0">
          <a:scrgbClr r="0" g="0" b="0"/>
        </a:effectRef>
        <a:fontRef idx="minor">
          <a:schemeClr val="lt1"/>
        </a:fontRef>
      </dsp:style>
      <dsp:txXfrm>
        <a:off x="3567589" y="524134"/>
        <a:ext cx="2918936" cy="1853525"/>
      </dsp:txXfrm>
    </dsp:sp>
    <dsp:sp modelId="{2D1A3C37-43C2-4872-983A-81759BD7CF70}">
      <dsp:nvSpPr>
        <dsp:cNvPr id="6" name="Rounded Rectangle 5"/>
        <dsp:cNvSpPr/>
      </dsp:nvSpPr>
      <dsp:spPr bwMode="white">
        <a:xfrm>
          <a:off x="3891915" y="832244"/>
          <a:ext cx="2918936" cy="1853525"/>
        </a:xfrm>
        <a:prstGeom prst="roundRect">
          <a:avLst>
            <a:gd name="adj" fmla="val 10000"/>
          </a:avLst>
        </a:prstGeom>
      </dsp:spPr>
      <dsp:style>
        <a:lnRef idx="2">
          <a:schemeClr val="dk2"/>
        </a:lnRef>
        <a:fillRef idx="1">
          <a:schemeClr val="lt2">
            <a:alpha val="90000"/>
          </a:schemeClr>
        </a:fillRef>
        <a:effectRef idx="0">
          <a:scrgbClr r="0" g="0" b="0"/>
        </a:effectRef>
        <a:fontRef idx="minor"/>
      </dsp:style>
      <dsp:txBody>
        <a:bodyPr lIns="57150" tIns="57150" rIns="57150" bIns="57150"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en-US">
              <a:solidFill>
                <a:schemeClr val="dk1"/>
              </a:solidFill>
              <a:latin typeface="Times New Roman" panose="02020503050405090304" pitchFamily="18" charset="0"/>
              <a:cs typeface="Times New Roman" panose="02020503050405090304" pitchFamily="18" charset="0"/>
            </a:rPr>
            <a:t>AI can be used to develop relevant skills for employees, boost productivity, and enhance the decision-making process in the workplace.</a:t>
          </a:r>
          <a:endParaRPr>
            <a:solidFill>
              <a:schemeClr val="dk1"/>
            </a:solidFill>
          </a:endParaRPr>
        </a:p>
      </dsp:txBody>
      <dsp:txXfrm>
        <a:off x="3891915" y="832244"/>
        <a:ext cx="2918936" cy="1853525"/>
      </dsp:txXfrm>
    </dsp:sp>
    <dsp:sp modelId="{B76D3AF3-A6A8-4492-A20F-743841A4CA59}">
      <dsp:nvSpPr>
        <dsp:cNvPr id="7" name="Rounded Rectangle 6"/>
        <dsp:cNvSpPr/>
      </dsp:nvSpPr>
      <dsp:spPr bwMode="white">
        <a:xfrm>
          <a:off x="7135178" y="524134"/>
          <a:ext cx="2918936" cy="1853525"/>
        </a:xfrm>
        <a:prstGeom prst="roundRect">
          <a:avLst>
            <a:gd name="adj" fmla="val 10000"/>
          </a:avLst>
        </a:prstGeom>
      </dsp:spPr>
      <dsp:style>
        <a:lnRef idx="2">
          <a:schemeClr val="lt2"/>
        </a:lnRef>
        <a:fillRef idx="1">
          <a:schemeClr val="dk2"/>
        </a:fillRef>
        <a:effectRef idx="0">
          <a:scrgbClr r="0" g="0" b="0"/>
        </a:effectRef>
        <a:fontRef idx="minor">
          <a:schemeClr val="lt1"/>
        </a:fontRef>
      </dsp:style>
      <dsp:txXfrm>
        <a:off x="7135178" y="524134"/>
        <a:ext cx="2918936" cy="1853525"/>
      </dsp:txXfrm>
    </dsp:sp>
    <dsp:sp modelId="{33EEECC5-D788-4F8A-A32E-213E1B727E9E}">
      <dsp:nvSpPr>
        <dsp:cNvPr id="8" name="Rounded Rectangle 7"/>
        <dsp:cNvSpPr/>
      </dsp:nvSpPr>
      <dsp:spPr bwMode="white">
        <a:xfrm>
          <a:off x="7459504" y="832244"/>
          <a:ext cx="2918936" cy="1853525"/>
        </a:xfrm>
        <a:prstGeom prst="roundRect">
          <a:avLst>
            <a:gd name="adj" fmla="val 10000"/>
          </a:avLst>
        </a:prstGeom>
      </dsp:spPr>
      <dsp:style>
        <a:lnRef idx="2">
          <a:schemeClr val="dk2"/>
        </a:lnRef>
        <a:fillRef idx="1">
          <a:schemeClr val="lt2">
            <a:alpha val="90000"/>
          </a:schemeClr>
        </a:fillRef>
        <a:effectRef idx="0">
          <a:scrgbClr r="0" g="0" b="0"/>
        </a:effectRef>
        <a:fontRef idx="minor"/>
      </dsp:style>
      <dsp:txBody>
        <a:bodyPr lIns="57150" tIns="57150" rIns="57150" bIns="57150"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en-US">
              <a:solidFill>
                <a:schemeClr val="dk1"/>
              </a:solidFill>
              <a:latin typeface="Times New Roman" panose="02020503050405090304" pitchFamily="18" charset="0"/>
              <a:cs typeface="Times New Roman" panose="02020503050405090304" pitchFamily="18" charset="0"/>
            </a:rPr>
            <a:t>AI implementation has been shown to enhance the organization's learning capacity and affect their employees' learning capability (Ramachandran et al., 2022; Ojo and Adebayo, 2025).</a:t>
          </a:r>
          <a:endParaRPr>
            <a:solidFill>
              <a:schemeClr val="dk1"/>
            </a:solidFill>
          </a:endParaRPr>
        </a:p>
      </dsp:txBody>
      <dsp:txXfrm>
        <a:off x="7459504" y="832244"/>
        <a:ext cx="2918936" cy="1853525"/>
      </dsp:txXfrm>
    </dsp:sp>
  </dsp:spTree>
</dsp:drawing>
</file>

<file path=ppt/diagrams/drawing1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4351338"/>
        <a:chOff x="0" y="0"/>
        <a:chExt cx="10515600" cy="4351338"/>
      </a:xfrm>
    </dsp:grpSpPr>
    <dsp:sp modelId="{134A75CF-6C25-4535-9B9D-0B62082C03FB}">
      <dsp:nvSpPr>
        <dsp:cNvPr id="3" name="Oval 2"/>
        <dsp:cNvSpPr/>
      </dsp:nvSpPr>
      <dsp:spPr bwMode="white">
        <a:xfrm>
          <a:off x="388" y="608660"/>
          <a:ext cx="1392213" cy="1392213"/>
        </a:xfrm>
        <a:prstGeom prst="ellipse">
          <a:avLst/>
        </a:prstGeom>
      </dsp:spPr>
      <dsp:style>
        <a:lnRef idx="0">
          <a:schemeClr val="accent1"/>
        </a:lnRef>
        <a:fillRef idx="1">
          <a:schemeClr val="accent1">
            <a:tint val="40000"/>
          </a:schemeClr>
        </a:fillRef>
        <a:effectRef idx="0">
          <a:scrgbClr r="0" g="0" b="0"/>
        </a:effectRef>
        <a:fontRef idx="minor"/>
      </dsp:style>
      <dsp:txXfrm>
        <a:off x="388" y="608660"/>
        <a:ext cx="1392213" cy="1392213"/>
      </dsp:txXfrm>
    </dsp:sp>
    <dsp:sp modelId="{DC1C8F31-D850-4A86-BCD1-82945ADCFDDF}">
      <dsp:nvSpPr>
        <dsp:cNvPr id="4" name="Rectangle 3"/>
        <dsp:cNvSpPr/>
      </dsp:nvSpPr>
      <dsp:spPr bwMode="white">
        <a:xfrm>
          <a:off x="292753" y="901024"/>
          <a:ext cx="807484" cy="807484"/>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sp:spPr>
      <dsp:style>
        <a:lnRef idx="2">
          <a:schemeClr val="lt1"/>
        </a:lnRef>
        <a:fillRef idx="1">
          <a:schemeClr val="accent1"/>
        </a:fillRef>
        <a:effectRef idx="0">
          <a:scrgbClr r="0" g="0" b="0"/>
        </a:effectRef>
        <a:fontRef idx="minor">
          <a:schemeClr val="lt1"/>
        </a:fontRef>
      </dsp:style>
      <dsp:txXfrm>
        <a:off x="292753" y="901024"/>
        <a:ext cx="807484" cy="807484"/>
      </dsp:txXfrm>
    </dsp:sp>
    <dsp:sp modelId="{E05A43D3-05ED-4530-8F3E-F892D1C35CC0}">
      <dsp:nvSpPr>
        <dsp:cNvPr id="5" name="Rectangle 4"/>
        <dsp:cNvSpPr/>
      </dsp:nvSpPr>
      <dsp:spPr bwMode="white">
        <a:xfrm>
          <a:off x="1690933" y="608660"/>
          <a:ext cx="3281645" cy="139221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gn="just">
            <a:lnSpc>
              <a:spcPct val="100000"/>
            </a:lnSpc>
            <a:spcBef>
              <a:spcPct val="0"/>
            </a:spcBef>
            <a:spcAft>
              <a:spcPct val="35000"/>
            </a:spcAft>
          </a:pPr>
          <a:r>
            <a:rPr lang="en-US" dirty="0">
              <a:solidFill>
                <a:schemeClr val="tx1"/>
              </a:solidFill>
              <a:latin typeface="Times New Roman" panose="02020503050405090304" pitchFamily="18" charset="0"/>
              <a:cs typeface="Times New Roman" panose="02020503050405090304" pitchFamily="18" charset="0"/>
            </a:rPr>
            <a:t>Employees have the opportunity to learn new abilities that will enable them to work in an AI-driven environment with digital upskilling</a:t>
          </a:r>
          <a:endParaRPr>
            <a:solidFill>
              <a:schemeClr val="tx1"/>
            </a:solidFill>
          </a:endParaRPr>
        </a:p>
      </dsp:txBody>
      <dsp:txXfrm>
        <a:off x="1690933" y="608660"/>
        <a:ext cx="3281645" cy="1392213"/>
      </dsp:txXfrm>
    </dsp:sp>
    <dsp:sp modelId="{A667B52A-C889-4CD4-8FF2-F845A07914DE}">
      <dsp:nvSpPr>
        <dsp:cNvPr id="6" name="Oval 5"/>
        <dsp:cNvSpPr/>
      </dsp:nvSpPr>
      <dsp:spPr bwMode="white">
        <a:xfrm>
          <a:off x="5544380" y="608660"/>
          <a:ext cx="1392213" cy="1392213"/>
        </a:xfrm>
        <a:prstGeom prst="ellipse">
          <a:avLst/>
        </a:prstGeom>
      </dsp:spPr>
      <dsp:style>
        <a:lnRef idx="0">
          <a:schemeClr val="accent1"/>
        </a:lnRef>
        <a:fillRef idx="1">
          <a:schemeClr val="accent1">
            <a:tint val="40000"/>
          </a:schemeClr>
        </a:fillRef>
        <a:effectRef idx="0">
          <a:scrgbClr r="0" g="0" b="0"/>
        </a:effectRef>
        <a:fontRef idx="minor"/>
      </dsp:style>
      <dsp:txXfrm>
        <a:off x="5544380" y="608660"/>
        <a:ext cx="1392213" cy="1392213"/>
      </dsp:txXfrm>
    </dsp:sp>
    <dsp:sp modelId="{82E60949-4E04-4138-BB6B-9A57585FCC09}">
      <dsp:nvSpPr>
        <dsp:cNvPr id="7" name="Rectangle 6"/>
        <dsp:cNvSpPr/>
      </dsp:nvSpPr>
      <dsp:spPr bwMode="white">
        <a:xfrm>
          <a:off x="5836744" y="901024"/>
          <a:ext cx="807484" cy="807484"/>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sp:spPr>
      <dsp:style>
        <a:lnRef idx="2">
          <a:schemeClr val="lt1"/>
        </a:lnRef>
        <a:fillRef idx="1">
          <a:schemeClr val="accent1"/>
        </a:fillRef>
        <a:effectRef idx="0">
          <a:scrgbClr r="0" g="0" b="0"/>
        </a:effectRef>
        <a:fontRef idx="minor">
          <a:schemeClr val="lt1"/>
        </a:fontRef>
      </dsp:style>
      <dsp:txXfrm>
        <a:off x="5836744" y="901024"/>
        <a:ext cx="807484" cy="807484"/>
      </dsp:txXfrm>
    </dsp:sp>
    <dsp:sp modelId="{2136F710-753D-4361-8EF8-DD23FA1F26E3}">
      <dsp:nvSpPr>
        <dsp:cNvPr id="8" name="Rectangle 7"/>
        <dsp:cNvSpPr/>
      </dsp:nvSpPr>
      <dsp:spPr bwMode="white">
        <a:xfrm>
          <a:off x="7234924" y="608660"/>
          <a:ext cx="3281645" cy="139221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gn="just">
            <a:lnSpc>
              <a:spcPct val="100000"/>
            </a:lnSpc>
            <a:spcBef>
              <a:spcPct val="0"/>
            </a:spcBef>
            <a:spcAft>
              <a:spcPct val="35000"/>
            </a:spcAft>
          </a:pPr>
          <a:r>
            <a:rPr lang="en-US">
              <a:solidFill>
                <a:schemeClr val="tx1"/>
              </a:solidFill>
              <a:latin typeface="Times New Roman" panose="02020503050405090304" pitchFamily="18" charset="0"/>
              <a:cs typeface="Times New Roman" panose="02020503050405090304" pitchFamily="18" charset="0"/>
            </a:rPr>
            <a:t>Sustained learning is essential for flexibility to automation and new technologies.</a:t>
          </a:r>
          <a:endParaRPr>
            <a:solidFill>
              <a:schemeClr val="tx1"/>
            </a:solidFill>
          </a:endParaRPr>
        </a:p>
      </dsp:txBody>
      <dsp:txXfrm>
        <a:off x="7234924" y="608660"/>
        <a:ext cx="3281645" cy="1392213"/>
      </dsp:txXfrm>
    </dsp:sp>
    <dsp:sp modelId="{BB1B8CDF-CE77-44FD-8E33-682679D14011}">
      <dsp:nvSpPr>
        <dsp:cNvPr id="9" name="Oval 8"/>
        <dsp:cNvSpPr/>
      </dsp:nvSpPr>
      <dsp:spPr bwMode="white">
        <a:xfrm>
          <a:off x="388" y="2350465"/>
          <a:ext cx="1392213" cy="1392213"/>
        </a:xfrm>
        <a:prstGeom prst="ellipse">
          <a:avLst/>
        </a:prstGeom>
      </dsp:spPr>
      <dsp:style>
        <a:lnRef idx="0">
          <a:schemeClr val="accent1"/>
        </a:lnRef>
        <a:fillRef idx="1">
          <a:schemeClr val="accent1">
            <a:tint val="40000"/>
          </a:schemeClr>
        </a:fillRef>
        <a:effectRef idx="0">
          <a:scrgbClr r="0" g="0" b="0"/>
        </a:effectRef>
        <a:fontRef idx="minor"/>
      </dsp:style>
      <dsp:txXfrm>
        <a:off x="388" y="2350465"/>
        <a:ext cx="1392213" cy="1392213"/>
      </dsp:txXfrm>
    </dsp:sp>
    <dsp:sp modelId="{07786BAC-1450-428B-9B3B-54FDDE6370CC}">
      <dsp:nvSpPr>
        <dsp:cNvPr id="10" name="Rectangle 9"/>
        <dsp:cNvSpPr/>
      </dsp:nvSpPr>
      <dsp:spPr bwMode="white">
        <a:xfrm>
          <a:off x="292753" y="2642830"/>
          <a:ext cx="807484" cy="807484"/>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sp:spPr>
      <dsp:style>
        <a:lnRef idx="2">
          <a:schemeClr val="lt1"/>
        </a:lnRef>
        <a:fillRef idx="1">
          <a:schemeClr val="accent1"/>
        </a:fillRef>
        <a:effectRef idx="0">
          <a:scrgbClr r="0" g="0" b="0"/>
        </a:effectRef>
        <a:fontRef idx="minor">
          <a:schemeClr val="lt1"/>
        </a:fontRef>
      </dsp:style>
      <dsp:txXfrm>
        <a:off x="292753" y="2642830"/>
        <a:ext cx="807484" cy="807484"/>
      </dsp:txXfrm>
    </dsp:sp>
    <dsp:sp modelId="{7B664878-421A-46A8-B2C1-F05637F00E96}">
      <dsp:nvSpPr>
        <dsp:cNvPr id="11" name="Rectangle 10"/>
        <dsp:cNvSpPr/>
      </dsp:nvSpPr>
      <dsp:spPr bwMode="white">
        <a:xfrm>
          <a:off x="1690933" y="2350465"/>
          <a:ext cx="3281645" cy="139221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gn="just">
            <a:lnSpc>
              <a:spcPct val="100000"/>
            </a:lnSpc>
            <a:spcBef>
              <a:spcPct val="0"/>
            </a:spcBef>
            <a:spcAft>
              <a:spcPct val="35000"/>
            </a:spcAft>
          </a:pPr>
          <a:r>
            <a:rPr lang="en-US">
              <a:solidFill>
                <a:schemeClr val="tx1"/>
              </a:solidFill>
              <a:latin typeface="Times New Roman" panose="02020503050405090304" pitchFamily="18" charset="0"/>
              <a:cs typeface="Times New Roman" panose="02020503050405090304" pitchFamily="18" charset="0"/>
            </a:rPr>
            <a:t>In the future, the preparation and development of skills to qualify for the working world and digital skills must be continued in the form of education and training.</a:t>
          </a:r>
          <a:endParaRPr>
            <a:solidFill>
              <a:schemeClr val="tx1"/>
            </a:solidFill>
          </a:endParaRPr>
        </a:p>
      </dsp:txBody>
      <dsp:txXfrm>
        <a:off x="1690933" y="2350465"/>
        <a:ext cx="3281645" cy="1392213"/>
      </dsp:txXfrm>
    </dsp:sp>
    <dsp:sp modelId="{F72C8A25-4FB8-492D-97CF-ABD2FFEA4603}">
      <dsp:nvSpPr>
        <dsp:cNvPr id="12" name="Oval 11"/>
        <dsp:cNvSpPr/>
      </dsp:nvSpPr>
      <dsp:spPr bwMode="white">
        <a:xfrm>
          <a:off x="5544380" y="2350465"/>
          <a:ext cx="1392213" cy="1392213"/>
        </a:xfrm>
        <a:prstGeom prst="ellipse">
          <a:avLst/>
        </a:prstGeom>
      </dsp:spPr>
      <dsp:style>
        <a:lnRef idx="0">
          <a:schemeClr val="accent1"/>
        </a:lnRef>
        <a:fillRef idx="1">
          <a:schemeClr val="accent1">
            <a:tint val="40000"/>
          </a:schemeClr>
        </a:fillRef>
        <a:effectRef idx="0">
          <a:scrgbClr r="0" g="0" b="0"/>
        </a:effectRef>
        <a:fontRef idx="minor"/>
      </dsp:style>
      <dsp:txXfrm>
        <a:off x="5544380" y="2350465"/>
        <a:ext cx="1392213" cy="1392213"/>
      </dsp:txXfrm>
    </dsp:sp>
    <dsp:sp modelId="{92A164AC-784E-48F8-83E9-BCCAC3954446}">
      <dsp:nvSpPr>
        <dsp:cNvPr id="13" name="Rectangle 12"/>
        <dsp:cNvSpPr/>
      </dsp:nvSpPr>
      <dsp:spPr bwMode="white">
        <a:xfrm>
          <a:off x="5836744" y="2642830"/>
          <a:ext cx="807484" cy="807484"/>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sp:spPr>
      <dsp:style>
        <a:lnRef idx="2">
          <a:schemeClr val="lt1"/>
        </a:lnRef>
        <a:fillRef idx="1">
          <a:schemeClr val="accent1"/>
        </a:fillRef>
        <a:effectRef idx="0">
          <a:scrgbClr r="0" g="0" b="0"/>
        </a:effectRef>
        <a:fontRef idx="minor">
          <a:schemeClr val="lt1"/>
        </a:fontRef>
      </dsp:style>
      <dsp:txXfrm>
        <a:off x="5836744" y="2642830"/>
        <a:ext cx="807484" cy="807484"/>
      </dsp:txXfrm>
    </dsp:sp>
    <dsp:sp modelId="{B1470FC0-7830-4999-9EDF-124C2B711BA3}">
      <dsp:nvSpPr>
        <dsp:cNvPr id="14" name="Rectangle 13"/>
        <dsp:cNvSpPr/>
      </dsp:nvSpPr>
      <dsp:spPr bwMode="white">
        <a:xfrm>
          <a:off x="7234924" y="2350465"/>
          <a:ext cx="3281645" cy="139221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0" tIns="0" rIns="0" bIns="0"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gn="just">
            <a:lnSpc>
              <a:spcPct val="100000"/>
            </a:lnSpc>
            <a:spcBef>
              <a:spcPct val="0"/>
            </a:spcBef>
            <a:spcAft>
              <a:spcPct val="35000"/>
            </a:spcAft>
          </a:pPr>
          <a:r>
            <a:rPr lang="en-US">
              <a:solidFill>
                <a:schemeClr val="tx1"/>
              </a:solidFill>
              <a:latin typeface="Times New Roman" panose="02020503050405090304" pitchFamily="18" charset="0"/>
              <a:cs typeface="Times New Roman" panose="02020503050405090304" pitchFamily="18" charset="0"/>
            </a:rPr>
            <a:t>These are activities that contribute to the competitiveness and innovativeness of organisations (Onifade et al., 2022).</a:t>
          </a:r>
          <a:endParaRPr>
            <a:solidFill>
              <a:schemeClr val="tx1"/>
            </a:solidFill>
          </a:endParaRPr>
        </a:p>
      </dsp:txBody>
      <dsp:txXfrm>
        <a:off x="7234924" y="2350465"/>
        <a:ext cx="3281645" cy="1392213"/>
      </dsp:txXfrm>
    </dsp:sp>
  </dsp:spTree>
</dsp:drawing>
</file>

<file path=ppt/diagrams/drawing1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666833" cy="5453920"/>
        <a:chOff x="0" y="0"/>
        <a:chExt cx="6666833" cy="5453920"/>
      </a:xfrm>
    </dsp:grpSpPr>
    <dsp:sp modelId="{39B642DA-CF54-46A4-A9C8-E97A0C4EFE19}">
      <dsp:nvSpPr>
        <dsp:cNvPr id="3" name="Rounded Rectangle 2"/>
        <dsp:cNvSpPr/>
      </dsp:nvSpPr>
      <dsp:spPr bwMode="white">
        <a:xfrm>
          <a:off x="0" y="38488"/>
          <a:ext cx="6666833" cy="1748155"/>
        </a:xfrm>
        <a:prstGeom prst="roundRect">
          <a:avLst/>
        </a:prstGeom>
      </dsp:spPr>
      <dsp:style>
        <a:lnRef idx="0">
          <a:schemeClr val="lt1"/>
        </a:lnRef>
        <a:fillRef idx="3">
          <a:schemeClr val="accent5">
            <a:hueOff val="0"/>
            <a:satOff val="0"/>
            <a:lumOff val="0"/>
            <a:alpha val="100000"/>
          </a:schemeClr>
        </a:fillRef>
        <a:effectRef idx="2">
          <a:scrgbClr r="0" g="0" b="0"/>
        </a:effectRef>
        <a:fontRef idx="minor">
          <a:schemeClr val="lt1"/>
        </a:fontRef>
      </dsp:style>
      <dsp:txBody>
        <a:bodyPr lIns="87630" tIns="87630" rIns="87630" bIns="87630" anchor="ctr"/>
        <a:lstStyle>
          <a:lvl1pPr algn="l">
            <a:defRPr sz="2300"/>
          </a:lvl1pPr>
          <a:lvl2pPr marL="171450" indent="-171450" algn="l">
            <a:defRPr sz="1700"/>
          </a:lvl2pPr>
          <a:lvl3pPr marL="342900" indent="-171450" algn="l">
            <a:defRPr sz="1700"/>
          </a:lvl3pPr>
          <a:lvl4pPr marL="514350" indent="-171450" algn="l">
            <a:defRPr sz="1700"/>
          </a:lvl4pPr>
          <a:lvl5pPr marL="685800" indent="-171450" algn="l">
            <a:defRPr sz="1700"/>
          </a:lvl5pPr>
          <a:lvl6pPr marL="857250" indent="-171450" algn="l">
            <a:defRPr sz="1700"/>
          </a:lvl6pPr>
          <a:lvl7pPr marL="1028700" indent="-171450" algn="l">
            <a:defRPr sz="1700"/>
          </a:lvl7pPr>
          <a:lvl8pPr marL="1200150" indent="-171450" algn="l">
            <a:defRPr sz="1700"/>
          </a:lvl8pPr>
          <a:lvl9pPr marL="1371600" indent="-171450" algn="l">
            <a:defRPr sz="1700"/>
          </a:lvl9pPr>
        </a:lstStyle>
        <a:p>
          <a:pPr lvl="0">
            <a:lnSpc>
              <a:spcPct val="100000"/>
            </a:lnSpc>
            <a:spcBef>
              <a:spcPct val="0"/>
            </a:spcBef>
            <a:spcAft>
              <a:spcPct val="35000"/>
            </a:spcAft>
          </a:pPr>
          <a:r>
            <a:rPr lang="en-US" dirty="0">
              <a:latin typeface="Times New Roman" panose="02020503050405090304" pitchFamily="18" charset="0"/>
              <a:cs typeface="Times New Roman" panose="02020503050405090304" pitchFamily="18" charset="0"/>
            </a:rPr>
            <a:t>A high level of staff training and development results in higher staff engagement, motivation and </a:t>
          </a:r>
          <a:r>
            <a:rPr lang="en-US" dirty="0" err="1">
              <a:latin typeface="Times New Roman" panose="02020503050405090304" pitchFamily="18" charset="0"/>
              <a:cs typeface="Times New Roman" panose="02020503050405090304" pitchFamily="18" charset="0"/>
            </a:rPr>
            <a:t>organisational</a:t>
          </a:r>
          <a:r>
            <a:rPr lang="en-US" dirty="0">
              <a:latin typeface="Times New Roman" panose="02020503050405090304" pitchFamily="18" charset="0"/>
              <a:cs typeface="Times New Roman" panose="02020503050405090304" pitchFamily="18" charset="0"/>
            </a:rPr>
            <a:t> commitment.</a:t>
          </a:r>
        </a:p>
      </dsp:txBody>
      <dsp:txXfrm>
        <a:off x="0" y="38488"/>
        <a:ext cx="6666833" cy="1748155"/>
      </dsp:txXfrm>
    </dsp:sp>
    <dsp:sp modelId="{1CBAF55C-16D1-41AC-976F-5170FB19B09A}">
      <dsp:nvSpPr>
        <dsp:cNvPr id="4" name="Rounded Rectangle 3"/>
        <dsp:cNvSpPr/>
      </dsp:nvSpPr>
      <dsp:spPr bwMode="white">
        <a:xfrm>
          <a:off x="0" y="1852883"/>
          <a:ext cx="6666833" cy="1748155"/>
        </a:xfrm>
        <a:prstGeom prst="roundRect">
          <a:avLst/>
        </a:prstGeom>
      </dsp:spPr>
      <dsp:style>
        <a:lnRef idx="0">
          <a:schemeClr val="lt1"/>
        </a:lnRef>
        <a:fillRef idx="3">
          <a:schemeClr val="accent5">
            <a:hueOff val="-6060000"/>
            <a:satOff val="-391"/>
            <a:lumOff val="980"/>
            <a:alpha val="100000"/>
          </a:schemeClr>
        </a:fillRef>
        <a:effectRef idx="2">
          <a:scrgbClr r="0" g="0" b="0"/>
        </a:effectRef>
        <a:fontRef idx="minor">
          <a:schemeClr val="lt1"/>
        </a:fontRef>
      </dsp:style>
      <dsp:txBody>
        <a:bodyPr lIns="87630" tIns="87630" rIns="87630" bIns="87630" anchor="ctr"/>
        <a:lstStyle>
          <a:lvl1pPr algn="l">
            <a:defRPr sz="2300"/>
          </a:lvl1pPr>
          <a:lvl2pPr marL="171450" indent="-171450" algn="l">
            <a:defRPr sz="1700"/>
          </a:lvl2pPr>
          <a:lvl3pPr marL="342900" indent="-171450" algn="l">
            <a:defRPr sz="1700"/>
          </a:lvl3pPr>
          <a:lvl4pPr marL="514350" indent="-171450" algn="l">
            <a:defRPr sz="1700"/>
          </a:lvl4pPr>
          <a:lvl5pPr marL="685800" indent="-171450" algn="l">
            <a:defRPr sz="1700"/>
          </a:lvl5pPr>
          <a:lvl6pPr marL="857250" indent="-171450" algn="l">
            <a:defRPr sz="1700"/>
          </a:lvl6pPr>
          <a:lvl7pPr marL="1028700" indent="-171450" algn="l">
            <a:defRPr sz="1700"/>
          </a:lvl7pPr>
          <a:lvl8pPr marL="1200150" indent="-171450" algn="l">
            <a:defRPr sz="1700"/>
          </a:lvl8pPr>
          <a:lvl9pPr marL="1371600" indent="-171450" algn="l">
            <a:defRPr sz="1700"/>
          </a:lvl9pPr>
        </a:lstStyle>
        <a:p>
          <a:pPr lvl="0">
            <a:lnSpc>
              <a:spcPct val="100000"/>
            </a:lnSpc>
            <a:spcBef>
              <a:spcPct val="0"/>
            </a:spcBef>
            <a:spcAft>
              <a:spcPct val="35000"/>
            </a:spcAft>
          </a:pPr>
          <a:r>
            <a:rPr lang="en-US">
              <a:latin typeface="Times New Roman" panose="02020503050405090304" pitchFamily="18" charset="0"/>
              <a:cs typeface="Times New Roman" panose="02020503050405090304" pitchFamily="18" charset="0"/>
            </a:rPr>
            <a:t>Job satisfaction and staff attrition are improved through learning opportunities.</a:t>
          </a:r>
        </a:p>
      </dsp:txBody>
      <dsp:txXfrm>
        <a:off x="0" y="1852883"/>
        <a:ext cx="6666833" cy="1748155"/>
      </dsp:txXfrm>
    </dsp:sp>
    <dsp:sp modelId="{D87572BE-EFB1-42ED-8DDB-0E949F1269D6}">
      <dsp:nvSpPr>
        <dsp:cNvPr id="5" name="Rounded Rectangle 4"/>
        <dsp:cNvSpPr/>
      </dsp:nvSpPr>
      <dsp:spPr bwMode="white">
        <a:xfrm>
          <a:off x="0" y="3667278"/>
          <a:ext cx="6666833" cy="1748155"/>
        </a:xfrm>
        <a:prstGeom prst="roundRect">
          <a:avLst/>
        </a:prstGeom>
      </dsp:spPr>
      <dsp:style>
        <a:lnRef idx="0">
          <a:schemeClr val="lt1"/>
        </a:lnRef>
        <a:fillRef idx="3">
          <a:schemeClr val="accent5">
            <a:hueOff val="-12120000"/>
            <a:satOff val="-783"/>
            <a:lumOff val="1961"/>
            <a:alpha val="100000"/>
          </a:schemeClr>
        </a:fillRef>
        <a:effectRef idx="2">
          <a:scrgbClr r="0" g="0" b="0"/>
        </a:effectRef>
        <a:fontRef idx="minor">
          <a:schemeClr val="lt1"/>
        </a:fontRef>
      </dsp:style>
      <dsp:txBody>
        <a:bodyPr lIns="87630" tIns="87630" rIns="87630" bIns="87630" anchor="ctr"/>
        <a:lstStyle>
          <a:lvl1pPr algn="l">
            <a:defRPr sz="2300"/>
          </a:lvl1pPr>
          <a:lvl2pPr marL="171450" indent="-171450" algn="l">
            <a:defRPr sz="1700"/>
          </a:lvl2pPr>
          <a:lvl3pPr marL="342900" indent="-171450" algn="l">
            <a:defRPr sz="1700"/>
          </a:lvl3pPr>
          <a:lvl4pPr marL="514350" indent="-171450" algn="l">
            <a:defRPr sz="1700"/>
          </a:lvl4pPr>
          <a:lvl5pPr marL="685800" indent="-171450" algn="l">
            <a:defRPr sz="1700"/>
          </a:lvl5pPr>
          <a:lvl6pPr marL="857250" indent="-171450" algn="l">
            <a:defRPr sz="1700"/>
          </a:lvl6pPr>
          <a:lvl7pPr marL="1028700" indent="-171450" algn="l">
            <a:defRPr sz="1700"/>
          </a:lvl7pPr>
          <a:lvl8pPr marL="1200150" indent="-171450" algn="l">
            <a:defRPr sz="1700"/>
          </a:lvl8pPr>
          <a:lvl9pPr marL="1371600" indent="-171450" algn="l">
            <a:defRPr sz="1700"/>
          </a:lvl9pPr>
        </a:lstStyle>
        <a:p>
          <a:pPr lvl="0">
            <a:lnSpc>
              <a:spcPct val="100000"/>
            </a:lnSpc>
            <a:spcBef>
              <a:spcPct val="0"/>
            </a:spcBef>
            <a:spcAft>
              <a:spcPct val="35000"/>
            </a:spcAft>
          </a:pPr>
          <a:r>
            <a:rPr lang="en-US">
              <a:latin typeface="Times New Roman" panose="02020503050405090304" pitchFamily="18" charset="0"/>
              <a:cs typeface="Times New Roman" panose="02020503050405090304" pitchFamily="18" charset="0"/>
            </a:rPr>
            <a:t>Multinational organisations (Parmenas, 2022) benefit from the skills and engagement of their staffs, which leads to increased productivity, innovation and organisational performance</a:t>
          </a:r>
        </a:p>
      </dsp:txBody>
      <dsp:txXfrm>
        <a:off x="0" y="3667278"/>
        <a:ext cx="6666833" cy="1748155"/>
      </dsp:txXfrm>
    </dsp:sp>
  </dsp:spTree>
</dsp:drawing>
</file>

<file path=ppt/diagrams/drawing14.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5669312" cy="5589347"/>
        <a:chOff x="0" y="0"/>
        <a:chExt cx="5669312" cy="5589347"/>
      </a:xfrm>
    </dsp:grpSpPr>
    <dsp:sp modelId="{688BEFBA-5172-40E4-B12E-12E2BD67F7D0}">
      <dsp:nvSpPr>
        <dsp:cNvPr id="3" name="Rounded Rectangle 2"/>
        <dsp:cNvSpPr/>
      </dsp:nvSpPr>
      <dsp:spPr bwMode="white">
        <a:xfrm>
          <a:off x="0" y="0"/>
          <a:ext cx="5669312" cy="1596956"/>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0"/>
        <a:ext cx="5669312" cy="1596956"/>
      </dsp:txXfrm>
    </dsp:sp>
    <dsp:sp modelId="{80CE8A1C-7CEA-4599-872F-A2B192701EB7}">
      <dsp:nvSpPr>
        <dsp:cNvPr id="4" name="Rectangle 3"/>
        <dsp:cNvSpPr/>
      </dsp:nvSpPr>
      <dsp:spPr bwMode="white">
        <a:xfrm>
          <a:off x="483079" y="359315"/>
          <a:ext cx="878326" cy="878326"/>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accent2"/>
        </a:fillRef>
        <a:effectRef idx="0">
          <a:scrgbClr r="0" g="0" b="0"/>
        </a:effectRef>
        <a:fontRef idx="minor">
          <a:schemeClr val="lt1"/>
        </a:fontRef>
      </dsp:style>
      <dsp:txXfrm>
        <a:off x="483079" y="359315"/>
        <a:ext cx="878326" cy="878326"/>
      </dsp:txXfrm>
    </dsp:sp>
    <dsp:sp modelId="{5536B9FD-B863-43F1-B8C5-4AFEF50A31EF}">
      <dsp:nvSpPr>
        <dsp:cNvPr id="5" name="Rectangle 4"/>
        <dsp:cNvSpPr/>
      </dsp:nvSpPr>
      <dsp:spPr bwMode="white">
        <a:xfrm>
          <a:off x="1844485" y="0"/>
          <a:ext cx="3824827" cy="159695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71303" tIns="171303" rIns="171303" bIns="171303" anchor="ctr"/>
        <a:lstStyle>
          <a:lvl1pPr algn="l">
            <a:defRPr sz="13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US">
              <a:solidFill>
                <a:schemeClr val="tx1"/>
              </a:solidFill>
              <a:latin typeface="Times New Roman" panose="02020503050405090304" pitchFamily="18" charset="0"/>
              <a:cs typeface="Times New Roman" panose="02020503050405090304" pitchFamily="18" charset="0"/>
            </a:rPr>
            <a:t>It's an approach in which the organization can manage the technological transformation effectively.</a:t>
          </a:r>
          <a:endParaRPr>
            <a:solidFill>
              <a:schemeClr val="tx1"/>
            </a:solidFill>
          </a:endParaRPr>
        </a:p>
      </dsp:txBody>
      <dsp:txXfrm>
        <a:off x="1844485" y="0"/>
        <a:ext cx="3824827" cy="1596956"/>
      </dsp:txXfrm>
    </dsp:sp>
    <dsp:sp modelId="{6DFE95DC-3E59-40BD-8F02-D2A22635BEA9}">
      <dsp:nvSpPr>
        <dsp:cNvPr id="6" name="Rounded Rectangle 5"/>
        <dsp:cNvSpPr/>
      </dsp:nvSpPr>
      <dsp:spPr bwMode="white">
        <a:xfrm>
          <a:off x="0" y="1996195"/>
          <a:ext cx="5669312" cy="1596956"/>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1996195"/>
        <a:ext cx="5669312" cy="1596956"/>
      </dsp:txXfrm>
    </dsp:sp>
    <dsp:sp modelId="{857C4B2F-560C-466C-9D60-9E02F12CB8FB}">
      <dsp:nvSpPr>
        <dsp:cNvPr id="7" name="Rectangle 6"/>
        <dsp:cNvSpPr/>
      </dsp:nvSpPr>
      <dsp:spPr bwMode="white">
        <a:xfrm>
          <a:off x="483079" y="2355511"/>
          <a:ext cx="878326" cy="878326"/>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accent3"/>
        </a:fillRef>
        <a:effectRef idx="0">
          <a:scrgbClr r="0" g="0" b="0"/>
        </a:effectRef>
        <a:fontRef idx="minor">
          <a:schemeClr val="lt1"/>
        </a:fontRef>
      </dsp:style>
      <dsp:txXfrm>
        <a:off x="483079" y="2355511"/>
        <a:ext cx="878326" cy="878326"/>
      </dsp:txXfrm>
    </dsp:sp>
    <dsp:sp modelId="{5D9F37E4-4C76-4FA9-8A5C-1B18A4EB77E8}">
      <dsp:nvSpPr>
        <dsp:cNvPr id="8" name="Rectangle 7"/>
        <dsp:cNvSpPr/>
      </dsp:nvSpPr>
      <dsp:spPr bwMode="white">
        <a:xfrm>
          <a:off x="1844485" y="1996195"/>
          <a:ext cx="3824827" cy="159695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71303" tIns="171303" rIns="171303" bIns="171303" anchor="ctr"/>
        <a:lstStyle>
          <a:lvl1pPr algn="l">
            <a:defRPr sz="13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US" dirty="0">
              <a:solidFill>
                <a:schemeClr val="tx1"/>
              </a:solidFill>
              <a:latin typeface="Times New Roman" panose="02020503050405090304" pitchFamily="18" charset="0"/>
              <a:cs typeface="Times New Roman" panose="02020503050405090304" pitchFamily="18" charset="0"/>
            </a:rPr>
            <a:t>Leaders encourage staff to be innovative, to learn throughout their lives and to use technology.</a:t>
          </a:r>
          <a:endParaRPr>
            <a:solidFill>
              <a:schemeClr val="tx1"/>
            </a:solidFill>
          </a:endParaRPr>
        </a:p>
      </dsp:txBody>
      <dsp:txXfrm>
        <a:off x="1844485" y="1996195"/>
        <a:ext cx="3824827" cy="1596956"/>
      </dsp:txXfrm>
    </dsp:sp>
    <dsp:sp modelId="{BD8E02AC-1397-455C-A9FF-0F5B349F4812}">
      <dsp:nvSpPr>
        <dsp:cNvPr id="9" name="Rounded Rectangle 8"/>
        <dsp:cNvSpPr/>
      </dsp:nvSpPr>
      <dsp:spPr bwMode="white">
        <a:xfrm>
          <a:off x="0" y="3992391"/>
          <a:ext cx="5669312" cy="1596956"/>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3992391"/>
        <a:ext cx="5669312" cy="1596956"/>
      </dsp:txXfrm>
    </dsp:sp>
    <dsp:sp modelId="{F863E6A4-88B5-4B7F-B098-CC536F83760F}">
      <dsp:nvSpPr>
        <dsp:cNvPr id="10" name="Rectangle 9"/>
        <dsp:cNvSpPr/>
      </dsp:nvSpPr>
      <dsp:spPr bwMode="white">
        <a:xfrm>
          <a:off x="483079" y="4351706"/>
          <a:ext cx="878326" cy="878326"/>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accent4"/>
        </a:fillRef>
        <a:effectRef idx="0">
          <a:scrgbClr r="0" g="0" b="0"/>
        </a:effectRef>
        <a:fontRef idx="minor">
          <a:schemeClr val="lt1"/>
        </a:fontRef>
      </dsp:style>
      <dsp:txXfrm>
        <a:off x="483079" y="4351706"/>
        <a:ext cx="878326" cy="878326"/>
      </dsp:txXfrm>
    </dsp:sp>
    <dsp:sp modelId="{620871BA-6A21-48BF-87E9-4894DDEAB8C8}">
      <dsp:nvSpPr>
        <dsp:cNvPr id="11" name="Rectangle 10"/>
        <dsp:cNvSpPr/>
      </dsp:nvSpPr>
      <dsp:spPr bwMode="white">
        <a:xfrm>
          <a:off x="1844485" y="3992391"/>
          <a:ext cx="3824827" cy="159695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71303" tIns="171303" rIns="171303" bIns="171303" anchor="ctr"/>
        <a:lstStyle>
          <a:lvl1pPr algn="l">
            <a:defRPr sz="13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US">
              <a:solidFill>
                <a:schemeClr val="tx1"/>
              </a:solidFill>
              <a:latin typeface="Times New Roman" panose="02020503050405090304" pitchFamily="18" charset="0"/>
              <a:cs typeface="Times New Roman" panose="02020503050405090304" pitchFamily="18" charset="0"/>
            </a:rPr>
            <a:t>Digital leadership is always a meaningful aspect that will secure the organisations’ resilience, collaboration and competitiveness in the future to face the dynamic business environment (Phakamach, Panjarattanakorn and Onsampant, 2023).</a:t>
          </a:r>
          <a:endParaRPr>
            <a:solidFill>
              <a:schemeClr val="tx1"/>
            </a:solidFill>
          </a:endParaRPr>
        </a:p>
      </dsp:txBody>
      <dsp:txXfrm>
        <a:off x="1844485" y="3992391"/>
        <a:ext cx="3824827" cy="15969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bkpt" val="endCnv"/>
          <dgm:param type="contDir" val="sameDir"/>
          <dgm:param type="grDir" val="tL"/>
          <dgm:param type="flowDir" val="row"/>
        </dgm:alg>
      </dgm:if>
      <dgm:else name="Name3">
        <dgm:alg type="snake">
          <dgm:param type="bkpt" val="endCnv"/>
          <dgm:param type="contDir" val="sameDir"/>
          <dgm:param type="grDir" val="tR"/>
          <dgm:param type="flowDir" val="row"/>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dim" val="1D"/>
                <dgm:param type="connRout" val="bend"/>
                <dgm:param type="begPts" val="midR bCtr"/>
                <dgm:param type="endPts" val="midL tCtr"/>
              </dgm:alg>
            </dgm:if>
            <dgm:else name="Name6">
              <dgm:alg type="conn">
                <dgm:param type="dim" val="1D"/>
                <dgm:param type="connRout" val="ben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cxnId="4" type="sibTrans">
          <dgm:prSet phldrT="1"/>
          <dgm:t>
            <a:bodyPr/>
            <a:lstStyle/>
            <a:p>
              <a:r>
                <a:rPr/>
                <a:t>01</a:t>
              </a:r>
            </a:p>
          </dgm:t>
        </dgm:pt>
        <dgm:pt modelId="201" cxnId="5" type="sibTrans">
          <dgm:prSet phldrT="2"/>
          <dgm:t>
            <a:bodyPr/>
            <a:lstStyle/>
            <a:p>
              <a:r>
                <a:rPr/>
                <a:t>02</a:t>
              </a:r>
            </a:p>
          </dgm:t>
        </dgm:pt>
        <dgm:pt modelId="301" cxnId="6" type="sibTrans">
          <dgm:prSet phldrT="3"/>
          <dgm:t>
            <a:bodyPr/>
            <a:lstStyle/>
            <a:p>
              <a:r>
                <a:rP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stBulletLvl" val="2"/>
            <dgm:param type="txAnchorVert" val="t"/>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off" val="ctr"/>
          <dgm:param type="contDir" val="sameDir"/>
          <dgm:param type="grDir" val="tL"/>
          <dgm:param type="flowDir" val="row"/>
          <dgm:param type="horzAlign" val="ctr"/>
          <dgm:param type="vertAlign" val="mid"/>
        </dgm:alg>
      </dgm:if>
      <dgm:else name="Name2">
        <dgm:alg type="snake">
          <dgm:param type="off" val="ctr"/>
          <dgm:param type="contDir" val="sameDir"/>
          <dgm:param type="grDir" val="tR"/>
          <dgm:param type="flowDir" val="row"/>
          <dgm:param type="horzAlign" val="ctr"/>
          <dgm:param type="vertAlign" val="mid"/>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contDir" val="sameDir"/>
            <dgm:param type="grDir" val="tL"/>
            <dgm:param type="flowDir" val="row"/>
          </dgm:alg>
        </dgm:if>
        <dgm:else name="Name5">
          <dgm:alg type="snake">
            <dgm:param type="contDir" val="sameDir"/>
            <dgm:param type="grDir" val="tR"/>
            <dgm:param type="flowDir" val="row"/>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parTxLTRAlign" val="l"/>
                  <dgm:param type="parTxRTLAlign" val="l"/>
                  <dgm:param type="shpTxLTRAlignCh" val="l"/>
                  <dgm:param type="shpTxRTLAlignCh" val="l"/>
                  <dgm:param type="txAnchorVert" val="mid"/>
                </dgm:alg>
              </dgm:if>
              <dgm:else name="Name9">
                <dgm:alg type="tx">
                  <dgm:param type="parTxLTRAlign" val="r"/>
                  <dgm:param type="parTxRTLAlign" val="r"/>
                  <dgm:param type="shpTxLTRAlignCh" val="r"/>
                  <dgm:param type="shpTxRTLAlignCh" val="r"/>
                  <dgm:param type="txAnchorVert" val="mid"/>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cxnId="4" type="sibTrans">
          <dgm:prSet phldrT="1"/>
          <dgm:t>
            <a:bodyPr/>
            <a:lstStyle/>
            <a:p>
              <a:r>
                <a:rPr/>
                <a:t>1</a:t>
              </a:r>
            </a:p>
          </dgm:t>
        </dgm:pt>
        <dgm:pt modelId="201" cxnId="5" type="sibTrans">
          <dgm:prSet phldrT="2"/>
          <dgm:t>
            <a:bodyPr/>
            <a:lstStyle/>
            <a:p>
              <a:r>
                <a:rPr/>
                <a:t>2</a:t>
              </a:r>
            </a:p>
          </dgm:t>
        </dgm:pt>
        <dgm:pt modelId="301" cxnId="6" type="sibTrans">
          <dgm:prSet phldrT="3"/>
          <dgm:t>
            <a:bodyPr/>
            <a:lstStyle/>
            <a:p>
              <a:r>
                <a:rP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HorzCh" val="ctr"/>
              <dgm:param type="txAnchorVert" val="mid"/>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srcNode" val="background"/>
                    <dgm:param type="dstNode" val="background2"/>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srcNode" val="background2"/>
                            <dgm:param type="dstNode" val="background3"/>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srcNode" val="background3"/>
                                        <dgm:param type="dstNode" val="background4"/>
                                        <dgm:param type="dim" val="1D"/>
                                        <dgm:param type="endSty" val="noArr"/>
                                        <dgm:param type="connRout" val="bend"/>
                                        <dgm:param type="begPts" val="bCtr"/>
                                        <dgm:param type="endPts" val="tCtr"/>
                                        <dgm:param type="bendPt" val="end"/>
                                      </dgm:alg>
                                    </dgm:if>
                                    <dgm:else name="Name26">
                                      <dgm:alg type="conn">
                                        <dgm:param type="srcNode" val="background4"/>
                                        <dgm:param type="dstNode" val="background4"/>
                                        <dgm:param type="dim" val="1D"/>
                                        <dgm:param type="endSty" val="noArr"/>
                                        <dgm:param type="connRout" val="bend"/>
                                        <dgm:param type="begPts" val="bCtr"/>
                                        <dgm:param type="endPts" val="tCtr"/>
                                        <dgm:param type="bendPt" val="end"/>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contDir" val="sameDir"/>
            <dgm:param type="grDir" val="tL"/>
            <dgm:param type="flowDir" val="row"/>
          </dgm:alg>
        </dgm:if>
        <dgm:else name="Name5">
          <dgm:alg type="snake">
            <dgm:param type="contDir" val="sameDir"/>
            <dgm:param type="grDir" val="tR"/>
            <dgm:param type="flowDir" val="row"/>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parTxLTRAlign" val="l"/>
                  <dgm:param type="parTxRTLAlign" val="l"/>
                  <dgm:param type="shpTxLTRAlignCh" val="l"/>
                  <dgm:param type="shpTxRTLAlignCh" val="l"/>
                  <dgm:param type="txAnchorVert" val="mid"/>
                </dgm:alg>
              </dgm:if>
              <dgm:else name="Name9">
                <dgm:alg type="tx">
                  <dgm:param type="parTxLTRAlign" val="r"/>
                  <dgm:param type="parTxRTLAlign" val="r"/>
                  <dgm:param type="shpTxLTRAlignCh" val="r"/>
                  <dgm:param type="shpTxRTLAlignCh" val="r"/>
                  <dgm:param type="txAnchorVert" val="mid"/>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3">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61AB28-BCCB-42E5-891A-FBEF223F54EB}" type="datetimeFigureOut">
              <a:rPr lang="en-GB" smtClean="0"/>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3E99E7-6C8F-44F0-8C53-C9ACCF22C2FD}" type="slidenum">
              <a:rPr lang="en-GB" smtClean="0"/>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2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2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_rels/notesSlide2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_rels/notesSlide2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2.xml"/></Relationships>
</file>

<file path=ppt/notesSlides/_rels/notesSlide2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presentation offers a critical review of Unilever PLC's approach to training and development. An assessment of current policies, areas of strength and weakness and challenges faced will be made. Special focus will be placed upon the role of digital and artificial intelligence (AI) in shaping learning and performance in the organization</a:t>
            </a:r>
            <a:endParaRPr lang="en-GB"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Unilever organisation’s learning initiatives are not considered a day to day operation; but are a strategic investment. They have a learning framework that underpins business strategies, developing employee skills to facilitate innovation and learning within the organisation and enabling the workforce to meet present day business demands and future business needs.</a:t>
            </a:r>
            <a:endParaRPr lang="en-GB"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Employees may be able tap into education from anywhere by using digital learning solutions, in working on-site, remote or in a hybrid setup. This approach will be useful in providing enhanced flexibility, more specifically, it  promotes more uniform learning, accommodates compliance needs as well as offers managers insights into individuals along with team progress.</a:t>
            </a:r>
            <a:endParaRPr lang="en-GB"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Leadership development ensures the future sustainability of an organisation by training future leaders in technical, strategic and interpersonal skills.</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Automation tools are useful in the development of organisational learning by offering individually-tailored training suggestions and detailed workforce analysis. Unilever encourages continuous learning on a global scale, enabling smarter decisions as well as development  of overall training effectiveness with the help of this solution</a:t>
            </a:r>
            <a:endParaRPr lang="en-GB"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Personalised Learning Powered By AI Technology Personalised learning programmes, thanks to AI technology, enhance the overall learning experience, boosting engagement among learners, encouraging knowledge retention and ultimately ensuring the workforce is ready for tomorrow.</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Digital capability development helps people navigate an ever-more digital and tech enabled business landscape. Helping employees build these digital skills and adapt to changes will improve their resilience to changes to the organisations and industry demands.</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Technology for knowledge-sharing is enhancing the learning capacity of an organisation. It motivates employees to share their knowledge with employees in different departments and also across countries.</a:t>
            </a:r>
            <a:endParaRPr lang="en-GB"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Digital technology has numerous advantages however it is associated with uneven digital skill development. Moreover, employees must be systematically retrained &amp; redeployed through ongoing up-skilling &amp; retraining programmes.</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It is critical that employees properly use AI along with AI transformation initiatives to be successful. Addressing employee fears with open communication, management buy-in, the participation of employees, as well as the implementation of successful change management plans will be helpful for learning powered by AI.</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information provided by employees must be used ethically with digital learning systems. Responsible handling and the implementation of clear training policy including protection of data security with ongoing training audit, will help organizations leverage maximum from the training program,.</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Learning, growing together Unilever will be using this approach to the continuous development of their people and the organization, in the knowledge that if they successfully embrace AI, build their digital capabilities and tackle the challenges in implementing this strategy effectively, they will be in the best possible place to be as efficient as possible.</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Although Unilever's global training policies promote equity, too much standardisation can be problematic. Learning needs of the employees have to be catered to base on the market situation as well as technology and other learning needs. This way, the competence level of the workforce can be raised along with increasing productivity.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EA0B02B-1BDD-4F41-BE6F-19CC89F6212D}" type="slidenum">
              <a:rPr lang="en-IN" smtClean="0"/>
            </a:fld>
            <a:endParaRPr lang="en-IN"/>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Managers play an influential role in shaping the learning culture through coaching, mentoring, and feedback. When the attitudes are positive on the part of the managers, then the employees become more confident. Through the engagement of leadership, learning becomes a success for the organisation.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EA0B02B-1BDD-4F41-BE6F-19CC89F6212D}" type="slidenum">
              <a:rPr lang="en-IN" smtClean="0"/>
            </a:fld>
            <a:endParaRPr lang="en-IN"/>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Digital learning can become effective only when employees are confident in using technologies. Organizations need to create such learning environment where experiments and collaboration will be encouraged. Digital competence will lower the level of denial and increase the readiness of employees to innovations.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EA0B02B-1BDD-4F41-BE6F-19CC89F6212D}" type="slidenum">
              <a:rPr lang="en-IN" smtClean="0"/>
            </a:fld>
            <a:endParaRPr lang="en-IN"/>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Organisations must be agile to stay on top of market changes. External factors like new AI technology, regulatory compliance, and economic instability call for a company-wide dedication to the development and learning of employees while finding the balance between today’s budget limits and future strategy.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EA0B02B-1BDD-4F41-BE6F-19CC89F6212D}" type="slidenum">
              <a:rPr lang="en-IN" smtClean="0"/>
            </a:fld>
            <a:endParaRPr lang="en-IN"/>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Personalised learning makes the learning process more meaningful and engaging for the employees. Using AI, the training needs can be identified which then help in recommending the respective training programs. By adopting the AMO Framework, personalised learning will be useful for both the employee and the organisation.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EA0B02B-1BDD-4F41-BE6F-19CC89F6212D}" type="slidenum">
              <a:rPr lang="en-IN" smtClean="0"/>
            </a:fld>
            <a:endParaRPr lang="en-IN"/>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Training evaluations provide assurance that there will be real results from the investments being made in training. The Kirkpatrick model of evaluation looks into reaction, learning, behaviour, and impact in organisations.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EA0B02B-1BDD-4F41-BE6F-19CC89F6212D}" type="slidenum">
              <a:rPr lang="en-IN" smtClean="0"/>
            </a:fld>
            <a:endParaRPr lang="en-IN"/>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role of a leader in learning success is very significant. Coaching and mentoring promote self-confidence, motivation and application of learning. The 70-20-10 learning model does not only contribute to development of future leaders but also to workplace learning and collaboration.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EA0B02B-1BDD-4F41-BE6F-19CC89F6212D}" type="slidenum">
              <a:rPr lang="en-IN" smtClean="0"/>
            </a:fld>
            <a:endParaRPr lang="en-IN"/>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Creation of a learning organisation enables employees to learn and grow, thereby ensuring that knowledge is transferred. This helps create a collaborative and innovative environment, which is very essential when dealing with changes. This helps to stay competitive since it ensures that its employees continuously learn and acquire knowledge.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EA0B02B-1BDD-4F41-BE6F-19CC89F6212D}" type="slidenum">
              <a:rPr lang="en-IN" smtClean="0"/>
            </a:fld>
            <a:endParaRPr lang="en-IN"/>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Using artificial intelligence for corporate learning is about offering personalised suggestions and feedback (Kumar, 2025).  Adopting AI technologies will enable Unilever to identify skill gaps and develop a more agile workforce that can cope with future organisational challenges.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EA0B02B-1BDD-4F41-BE6F-19CC89F6212D}" type="slidenum">
              <a:rPr lang="en-IN" smtClean="0"/>
            </a:fld>
            <a:endParaRPr lang="en-IN"/>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Automation alters job functions without necessarily doing away with jobs. Reskilling ensures that the employees move on to more advanced jobs which require creativity and decision-making (Weitzberg, 2023). It is vital to get prepared today in order to keep up with competition tomorrow.</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EA0B02B-1BDD-4F41-BE6F-19CC89F6212D}" type="slidenum">
              <a:rPr lang="en-IN" smtClean="0"/>
            </a:fld>
            <a:endParaRPr lang="en-IN"/>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ability to learn continuously using new technologies is critical for future competitiveness (Ojo and Adebayo, 2025). Virtual reality, generative AI and analytics increase knowledge retention and practical skills. It is important to build digital competence now not only to prepare for technology disruptions but also to innovate and collaborate.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EA0B02B-1BDD-4F41-BE6F-19CC89F6212D}" type="slidenum">
              <a:rPr lang="en-IN" smtClean="0"/>
            </a:fld>
            <a:endParaRPr lang="en-IN"/>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Good training practices have direct impacts on the capability of the workforce and organisational success. Through the combination of good leadership, evidence-based HR practices and new technology, Unilever will be able to develop a strong workforce.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EA0B02B-1BDD-4F41-BE6F-19CC89F6212D}" type="slidenum">
              <a:rPr lang="en-IN" smtClean="0"/>
            </a:fld>
            <a:endParaRPr lang="en-IN"/>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the work place, AI has revolutionized how learning is delivered and how feedback is given, is creating a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learning experience and immediate learning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feedback.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can leverage AI in learning systems to enhance their employees' competencies, boost their productivity, foster lifelong learning, and streamline their operations.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It is important for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to continuously invest in developing their employees' digital skills to remain relevant to technology. Upskilling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enhance flexibility of the </a:t>
            </a:r>
            <a:r>
              <a:rPr lang="en-US" sz="1200" b="0" i="0" u="none" strike="noStrike" kern="1200" dirty="0" err="1">
                <a:solidFill>
                  <a:schemeClr val="tx1"/>
                </a:solidFill>
                <a:effectLst/>
                <a:latin typeface="+mn-lt"/>
                <a:ea typeface="+mn-ea"/>
                <a:cs typeface="+mn-cs"/>
              </a:rPr>
              <a:t>labour</a:t>
            </a:r>
            <a:r>
              <a:rPr lang="en-US" sz="1200" b="0" i="0" u="none" strike="noStrike" kern="1200" dirty="0">
                <a:solidFill>
                  <a:schemeClr val="tx1"/>
                </a:solidFill>
                <a:effectLst/>
                <a:latin typeface="+mn-lt"/>
                <a:ea typeface="+mn-ea"/>
                <a:cs typeface="+mn-cs"/>
              </a:rPr>
              <a:t> market, promote innovation and allow people to work in the increasingly techno- and automation-oriented company world.</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can create a strong employee engagement by undertaking employee professional development. Training opportunities can motivate staff, keep them in the business, maximize their commitment to the business and ensure their knowledge is optimal to achieve strategic business objectives.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Digital leader is instrumental in leading the change of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Leaders foster an environment where innovation is encouraged, employees are able to develop and technologies integrated and embraced to ensure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agility and sustainability.</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E3E99E7-6C8F-44F0-8C53-C9ACCF22C2FD}"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F32E80E-5418-4C61-A800-09D56804D4A5}"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AA6B50-D78C-41FE-AC56-5CB94643F6E2}"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FF32E80E-5418-4C61-A800-09D56804D4A5}"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AA6B50-D78C-41FE-AC56-5CB94643F6E2}"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FF32E80E-5418-4C61-A800-09D56804D4A5}"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AA6B50-D78C-41FE-AC56-5CB94643F6E2}"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FF32E80E-5418-4C61-A800-09D56804D4A5}"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AA6B50-D78C-41FE-AC56-5CB94643F6E2}"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FF32E80E-5418-4C61-A800-09D56804D4A5}"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0AA6B50-D78C-41FE-AC56-5CB94643F6E2}"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F32E80E-5418-4C61-A800-09D56804D4A5}"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0AA6B50-D78C-41FE-AC56-5CB94643F6E2}"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32E80E-5418-4C61-A800-09D56804D4A5}"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0AA6B50-D78C-41FE-AC56-5CB94643F6E2}"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FF32E80E-5418-4C61-A800-09D56804D4A5}"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AA6B50-D78C-41FE-AC56-5CB94643F6E2}"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FF32E80E-5418-4C61-A800-09D56804D4A5}"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AA6B50-D78C-41FE-AC56-5CB94643F6E2}"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FF32E80E-5418-4C61-A800-09D56804D4A5}"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AA6B50-D78C-41FE-AC56-5CB94643F6E2}"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FF32E80E-5418-4C61-A800-09D56804D4A5}"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AA6B50-D78C-41FE-AC56-5CB94643F6E2}"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F32E80E-5418-4C61-A800-09D56804D4A5}" type="datetimeFigureOut">
              <a:rPr lang="en-GB" smtClean="0"/>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0AA6B50-D78C-41FE-AC56-5CB94643F6E2}"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9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9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9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6.xml.rels><?xml version="1.0" encoding="UTF-8" standalone="yes"?>
<Relationships xmlns="http://schemas.openxmlformats.org/package/2006/relationships"><Relationship Id="rId7" Type="http://schemas.openxmlformats.org/officeDocument/2006/relationships/notesSlide" Target="../notesSlides/notesSlide5.xml"/><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8.xml.rels><?xml version="1.0" encoding="UTF-8" standalone="yes"?>
<Relationships xmlns="http://schemas.openxmlformats.org/package/2006/relationships"><Relationship Id="rId8" Type="http://schemas.openxmlformats.org/officeDocument/2006/relationships/notesSlide" Target="../notesSlides/notesSlide7.xml"/><Relationship Id="rId7"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7" Type="http://schemas.openxmlformats.org/officeDocument/2006/relationships/notesSlide" Target="../notesSlides/notesSlide9.xml"/><Relationship Id="rId6" Type="http://schemas.openxmlformats.org/officeDocument/2006/relationships/slideLayout" Target="../slideLayouts/slideLayout2.xml"/><Relationship Id="rId5" Type="http://schemas.microsoft.com/office/2007/relationships/diagramDrawing" Target="../diagrams/drawing3.xml"/><Relationship Id="rId4" Type="http://schemas.openxmlformats.org/officeDocument/2006/relationships/diagramColors" Target="../diagrams/colors3.xml"/><Relationship Id="rId3" Type="http://schemas.openxmlformats.org/officeDocument/2006/relationships/diagramQuickStyle" Target="../diagrams/quickStyle3.xml"/><Relationship Id="rId2" Type="http://schemas.openxmlformats.org/officeDocument/2006/relationships/diagramLayout" Target="../diagrams/layout3.xml"/><Relationship Id="rId1"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image" Target="../media/image8.png"/></Relationships>
</file>

<file path=ppt/slides/_rels/slide13.xml.rels><?xml version="1.0" encoding="UTF-8" standalone="yes"?>
<Relationships xmlns="http://schemas.openxmlformats.org/package/2006/relationships"><Relationship Id="rId7" Type="http://schemas.openxmlformats.org/officeDocument/2006/relationships/notesSlide" Target="../notesSlides/notesSlide11.xml"/><Relationship Id="rId6" Type="http://schemas.openxmlformats.org/officeDocument/2006/relationships/slideLayout" Target="../slideLayouts/slideLayout2.xml"/><Relationship Id="rId5" Type="http://schemas.microsoft.com/office/2007/relationships/diagramDrawing" Target="../diagrams/drawing4.xml"/><Relationship Id="rId4" Type="http://schemas.openxmlformats.org/officeDocument/2006/relationships/diagramColors" Target="../diagrams/colors4.xml"/><Relationship Id="rId3" Type="http://schemas.openxmlformats.org/officeDocument/2006/relationships/diagramQuickStyle" Target="../diagrams/quickStyle4.xml"/><Relationship Id="rId2" Type="http://schemas.openxmlformats.org/officeDocument/2006/relationships/diagramLayout" Target="../diagrams/layout4.xml"/><Relationship Id="rId1"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7" Type="http://schemas.openxmlformats.org/officeDocument/2006/relationships/notesSlide" Target="../notesSlides/notesSlide12.xml"/><Relationship Id="rId6" Type="http://schemas.openxmlformats.org/officeDocument/2006/relationships/slideLayout" Target="../slideLayouts/slideLayout2.xml"/><Relationship Id="rId5" Type="http://schemas.microsoft.com/office/2007/relationships/diagramDrawing" Target="../diagrams/drawing5.xml"/><Relationship Id="rId4" Type="http://schemas.openxmlformats.org/officeDocument/2006/relationships/diagramColors" Target="../diagrams/colors5.xml"/><Relationship Id="rId3" Type="http://schemas.openxmlformats.org/officeDocument/2006/relationships/diagramQuickStyle" Target="../diagrams/quickStyle5.xml"/><Relationship Id="rId2" Type="http://schemas.openxmlformats.org/officeDocument/2006/relationships/diagramLayout" Target="../diagrams/layout5.xml"/><Relationship Id="rId1" Type="http://schemas.openxmlformats.org/officeDocument/2006/relationships/diagramData" Target="../diagrams/data5.xml"/></Relationships>
</file>

<file path=ppt/slides/_rels/slide15.xml.rels><?xml version="1.0" encoding="UTF-8" standalone="yes"?>
<Relationships xmlns="http://schemas.openxmlformats.org/package/2006/relationships"><Relationship Id="rId8" Type="http://schemas.openxmlformats.org/officeDocument/2006/relationships/notesSlide" Target="../notesSlides/notesSlide13.xml"/><Relationship Id="rId7"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2.svg"/><Relationship Id="rId1" Type="http://schemas.openxmlformats.org/officeDocument/2006/relationships/image" Target="../media/image11.png"/></Relationships>
</file>

<file path=ppt/slides/_rels/slide18.xml.rels><?xml version="1.0" encoding="UTF-8" standalone="yes"?>
<Relationships xmlns="http://schemas.openxmlformats.org/package/2006/relationships"><Relationship Id="rId7" Type="http://schemas.openxmlformats.org/officeDocument/2006/relationships/notesSlide" Target="../notesSlides/notesSlide15.xml"/><Relationship Id="rId6" Type="http://schemas.openxmlformats.org/officeDocument/2006/relationships/slideLayout" Target="../slideLayouts/slideLayout2.xml"/><Relationship Id="rId5" Type="http://schemas.microsoft.com/office/2007/relationships/diagramDrawing" Target="../diagrams/drawing7.xml"/><Relationship Id="rId4" Type="http://schemas.openxmlformats.org/officeDocument/2006/relationships/diagramColors" Target="../diagrams/colors7.xml"/><Relationship Id="rId3" Type="http://schemas.openxmlformats.org/officeDocument/2006/relationships/diagramQuickStyle" Target="../diagrams/quickStyle7.xml"/><Relationship Id="rId2" Type="http://schemas.openxmlformats.org/officeDocument/2006/relationships/diagramLayout" Target="../diagrams/layout7.xml"/><Relationship Id="rId1" Type="http://schemas.openxmlformats.org/officeDocument/2006/relationships/diagramData" Target="../diagrams/data7.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image" Target="../media/image13.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image" Target="../media/image14.png"/></Relationships>
</file>

<file path=ppt/slides/_rels/slide21.xml.rels><?xml version="1.0" encoding="UTF-8" standalone="yes"?>
<Relationships xmlns="http://schemas.openxmlformats.org/package/2006/relationships"><Relationship Id="rId7" Type="http://schemas.openxmlformats.org/officeDocument/2006/relationships/notesSlide" Target="../notesSlides/notesSlide18.xml"/><Relationship Id="rId6" Type="http://schemas.openxmlformats.org/officeDocument/2006/relationships/slideLayout" Target="../slideLayouts/slideLayout2.xml"/><Relationship Id="rId5" Type="http://schemas.microsoft.com/office/2007/relationships/diagramDrawing" Target="../diagrams/drawing8.xml"/><Relationship Id="rId4" Type="http://schemas.openxmlformats.org/officeDocument/2006/relationships/diagramColors" Target="../diagrams/colors8.xml"/><Relationship Id="rId3" Type="http://schemas.openxmlformats.org/officeDocument/2006/relationships/diagramQuickStyle" Target="../diagrams/quickStyle8.xml"/><Relationship Id="rId2" Type="http://schemas.openxmlformats.org/officeDocument/2006/relationships/diagramLayout" Target="../diagrams/layout8.xml"/><Relationship Id="rId1" Type="http://schemas.openxmlformats.org/officeDocument/2006/relationships/diagramData" Target="../diagrams/data8.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image" Target="../media/image15.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image" Target="../media/image16.png"/></Relationships>
</file>

<file path=ppt/slides/_rels/slide25.xml.rels><?xml version="1.0" encoding="UTF-8" standalone="yes"?>
<Relationships xmlns="http://schemas.openxmlformats.org/package/2006/relationships"><Relationship Id="rId7" Type="http://schemas.openxmlformats.org/officeDocument/2006/relationships/notesSlide" Target="../notesSlides/notesSlide21.xml"/><Relationship Id="rId6" Type="http://schemas.openxmlformats.org/officeDocument/2006/relationships/slideLayout" Target="../slideLayouts/slideLayout2.xml"/><Relationship Id="rId5" Type="http://schemas.microsoft.com/office/2007/relationships/diagramDrawing" Target="../diagrams/drawing9.xml"/><Relationship Id="rId4" Type="http://schemas.openxmlformats.org/officeDocument/2006/relationships/diagramColors" Target="../diagrams/colors9.xml"/><Relationship Id="rId3" Type="http://schemas.openxmlformats.org/officeDocument/2006/relationships/diagramQuickStyle" Target="../diagrams/quickStyle9.xml"/><Relationship Id="rId2" Type="http://schemas.openxmlformats.org/officeDocument/2006/relationships/diagramLayout" Target="../diagrams/layout9.xml"/><Relationship Id="rId1" Type="http://schemas.openxmlformats.org/officeDocument/2006/relationships/diagramData" Target="../diagrams/data9.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image" Target="../media/image17.png"/></Relationships>
</file>

<file path=ppt/slides/_rels/slide27.xml.rels><?xml version="1.0" encoding="UTF-8" standalone="yes"?>
<Relationships xmlns="http://schemas.openxmlformats.org/package/2006/relationships"><Relationship Id="rId7" Type="http://schemas.openxmlformats.org/officeDocument/2006/relationships/notesSlide" Target="../notesSlides/notesSlide23.xml"/><Relationship Id="rId6" Type="http://schemas.openxmlformats.org/officeDocument/2006/relationships/slideLayout" Target="../slideLayouts/slideLayout2.xml"/><Relationship Id="rId5" Type="http://schemas.microsoft.com/office/2007/relationships/diagramDrawing" Target="../diagrams/drawing10.xml"/><Relationship Id="rId4" Type="http://schemas.openxmlformats.org/officeDocument/2006/relationships/diagramColors" Target="../diagrams/colors10.xml"/><Relationship Id="rId3" Type="http://schemas.openxmlformats.org/officeDocument/2006/relationships/diagramQuickStyle" Target="../diagrams/quickStyle10.xml"/><Relationship Id="rId2" Type="http://schemas.openxmlformats.org/officeDocument/2006/relationships/diagramLayout" Target="../diagrams/layout10.xml"/><Relationship Id="rId1" Type="http://schemas.openxmlformats.org/officeDocument/2006/relationships/diagramData" Target="../diagrams/data10.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image" Target="../media/image18.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image" Target="../media/image19.jpeg"/></Relationships>
</file>

<file path=ppt/slides/_rels/slide30.xml.rels><?xml version="1.0" encoding="UTF-8" standalone="yes"?>
<Relationships xmlns="http://schemas.openxmlformats.org/package/2006/relationships"><Relationship Id="rId7" Type="http://schemas.openxmlformats.org/officeDocument/2006/relationships/notesSlide" Target="../notesSlides/notesSlide26.xml"/><Relationship Id="rId6" Type="http://schemas.openxmlformats.org/officeDocument/2006/relationships/slideLayout" Target="../slideLayouts/slideLayout2.xml"/><Relationship Id="rId5" Type="http://schemas.microsoft.com/office/2007/relationships/diagramDrawing" Target="../diagrams/drawing11.xml"/><Relationship Id="rId4" Type="http://schemas.openxmlformats.org/officeDocument/2006/relationships/diagramColors" Target="../diagrams/colors11.xml"/><Relationship Id="rId3" Type="http://schemas.openxmlformats.org/officeDocument/2006/relationships/diagramQuickStyle" Target="../diagrams/quickStyle11.xml"/><Relationship Id="rId2" Type="http://schemas.openxmlformats.org/officeDocument/2006/relationships/diagramLayout" Target="../diagrams/layout11.xml"/><Relationship Id="rId1" Type="http://schemas.openxmlformats.org/officeDocument/2006/relationships/diagramData" Target="../diagrams/data11.xml"/></Relationships>
</file>

<file path=ppt/slides/_rels/slide31.xml.rels><?xml version="1.0" encoding="UTF-8" standalone="yes"?>
<Relationships xmlns="http://schemas.openxmlformats.org/package/2006/relationships"><Relationship Id="rId7" Type="http://schemas.openxmlformats.org/officeDocument/2006/relationships/notesSlide" Target="../notesSlides/notesSlide27.xml"/><Relationship Id="rId6" Type="http://schemas.openxmlformats.org/officeDocument/2006/relationships/slideLayout" Target="../slideLayouts/slideLayout2.xml"/><Relationship Id="rId5" Type="http://schemas.microsoft.com/office/2007/relationships/diagramDrawing" Target="../diagrams/drawing12.xml"/><Relationship Id="rId4" Type="http://schemas.openxmlformats.org/officeDocument/2006/relationships/diagramColors" Target="../diagrams/colors12.xml"/><Relationship Id="rId3" Type="http://schemas.openxmlformats.org/officeDocument/2006/relationships/diagramQuickStyle" Target="../diagrams/quickStyle12.xml"/><Relationship Id="rId2" Type="http://schemas.openxmlformats.org/officeDocument/2006/relationships/diagramLayout" Target="../diagrams/layout12.xml"/><Relationship Id="rId1" Type="http://schemas.openxmlformats.org/officeDocument/2006/relationships/diagramData" Target="../diagrams/data12.xml"/></Relationships>
</file>

<file path=ppt/slides/_rels/slide32.xml.rels><?xml version="1.0" encoding="UTF-8" standalone="yes"?>
<Relationships xmlns="http://schemas.openxmlformats.org/package/2006/relationships"><Relationship Id="rId7" Type="http://schemas.openxmlformats.org/officeDocument/2006/relationships/notesSlide" Target="../notesSlides/notesSlide28.xml"/><Relationship Id="rId6" Type="http://schemas.openxmlformats.org/officeDocument/2006/relationships/slideLayout" Target="../slideLayouts/slideLayout2.xml"/><Relationship Id="rId5" Type="http://schemas.microsoft.com/office/2007/relationships/diagramDrawing" Target="../diagrams/drawing13.xml"/><Relationship Id="rId4" Type="http://schemas.openxmlformats.org/officeDocument/2006/relationships/diagramColors" Target="../diagrams/colors13.xml"/><Relationship Id="rId3" Type="http://schemas.openxmlformats.org/officeDocument/2006/relationships/diagramQuickStyle" Target="../diagrams/quickStyle13.xml"/><Relationship Id="rId2" Type="http://schemas.openxmlformats.org/officeDocument/2006/relationships/diagramLayout" Target="../diagrams/layout13.xml"/><Relationship Id="rId1" Type="http://schemas.openxmlformats.org/officeDocument/2006/relationships/diagramData" Target="../diagrams/data13.xml"/></Relationships>
</file>

<file path=ppt/slides/_rels/slide33.xml.rels><?xml version="1.0" encoding="UTF-8" standalone="yes"?>
<Relationships xmlns="http://schemas.openxmlformats.org/package/2006/relationships"><Relationship Id="rId7" Type="http://schemas.openxmlformats.org/officeDocument/2006/relationships/notesSlide" Target="../notesSlides/notesSlide29.xml"/><Relationship Id="rId6" Type="http://schemas.openxmlformats.org/officeDocument/2006/relationships/slideLayout" Target="../slideLayouts/slideLayout2.xml"/><Relationship Id="rId5" Type="http://schemas.microsoft.com/office/2007/relationships/diagramDrawing" Target="../diagrams/drawing14.xml"/><Relationship Id="rId4" Type="http://schemas.openxmlformats.org/officeDocument/2006/relationships/diagramColors" Target="../diagrams/colors14.xml"/><Relationship Id="rId3" Type="http://schemas.openxmlformats.org/officeDocument/2006/relationships/diagramQuickStyle" Target="../diagrams/quickStyle14.xml"/><Relationship Id="rId2" Type="http://schemas.openxmlformats.org/officeDocument/2006/relationships/diagramLayout" Target="../diagrams/layout14.xml"/><Relationship Id="rId1" Type="http://schemas.openxmlformats.org/officeDocument/2006/relationships/diagramData" Target="../diagrams/data14.xml"/></Relationships>
</file>

<file path=ppt/slides/_rels/slide34.xml.rels><?xml version="1.0" encoding="UTF-8" standalone="yes"?>
<Relationships xmlns="http://schemas.openxmlformats.org/package/2006/relationships"><Relationship Id="rId9" Type="http://schemas.openxmlformats.org/officeDocument/2006/relationships/hyperlink" Target="https://levelup.unilever.com/" TargetMode="External"/><Relationship Id="rId8" Type="http://schemas.openxmlformats.org/officeDocument/2006/relationships/hyperlink" Target="https://papers.ssrn.com/sol3/Delivery.cfm?abstractid=5769382#page=34" TargetMode="External"/><Relationship Id="rId7" Type="http://schemas.openxmlformats.org/officeDocument/2006/relationships/hyperlink" Target="https://mail.globalacademicstar.com/download/article/impact-of-training-and-development-on-the-performance-of-employees-in-the-workplace-the-case-of-unilever-plc.pdf" TargetMode="External"/><Relationship Id="rId6" Type="http://schemas.openxmlformats.org/officeDocument/2006/relationships/hyperlink" Target="https://www.tandfonline.com/doi/pdf/10.1080/02601370.2023.2267770" TargetMode="External"/><Relationship Id="rId5" Type="http://schemas.openxmlformats.org/officeDocument/2006/relationships/hyperlink" Target="https://philarchive.org/archive/ELGAIH" TargetMode="External"/><Relationship Id="rId4" Type="http://schemas.openxmlformats.org/officeDocument/2006/relationships/hyperlink" Target="https://www.coursebox.ai/blog/will-ai-replace-my-job" TargetMode="External"/><Relationship Id="rId3" Type="http://schemas.openxmlformats.org/officeDocument/2006/relationships/hyperlink" Target="https://imcra-az.org/uploads/public_files/2025-11/89102.pdf" TargetMode="External"/><Relationship Id="rId2" Type="http://schemas.openxmlformats.org/officeDocument/2006/relationships/hyperlink" Target="https://www.academia.edu/download/121905088/6IJEBM_MAR20252_TheFuture.pdf" TargetMode="External"/><Relationship Id="rId13" Type="http://schemas.openxmlformats.org/officeDocument/2006/relationships/slideLayout" Target="../slideLayouts/slideLayout2.xml"/><Relationship Id="rId12" Type="http://schemas.openxmlformats.org/officeDocument/2006/relationships/hyperlink" Target="https://pdfs.semanticscholar.org/618f/255921b38efe33b957c7faf17595b42dab95.pdf" TargetMode="External"/><Relationship Id="rId11" Type="http://schemas.openxmlformats.org/officeDocument/2006/relationships/hyperlink" Target="https://www.researchgate.net/profile/Bolaji-Adekunle/publication/392348033_Digital_Upskilling_for_the_Future_Workforce_Evaluating_the_Impact_of_AI_and_Automation_on_Employment_Trends/links/68403a1e8a76251f22eb6787/Digital-Upskilling-for-the-Future-Workforce-Evaluating-the-Impact-of-AI-and-Automation-on-Employment-Trends.pdf" TargetMode="External"/><Relationship Id="rId10" Type="http://schemas.openxmlformats.org/officeDocument/2006/relationships/hyperlink" Target="https://www.amity.edu/gwalior/ajm/pdf/AJM_June_2024_Paper_4.pdf" TargetMode="External"/><Relationship Id="rId1" Type="http://schemas.openxmlformats.org/officeDocument/2006/relationships/hyperlink" Target="https://link.springer.com/content/pdf/10.1007/s10639-023-12358-4.pdf" TargetMode="External"/></Relationships>
</file>

<file path=ppt/slides/_rels/slide35.xml.rels><?xml version="1.0" encoding="UTF-8" standalone="yes"?>
<Relationships xmlns="http://schemas.openxmlformats.org/package/2006/relationships"><Relationship Id="rId9" Type="http://schemas.openxmlformats.org/officeDocument/2006/relationships/hyperlink" Target="https://www.sci-open.net/index.php/JSE/article/download/6611/8288" TargetMode="External"/><Relationship Id="rId8" Type="http://schemas.openxmlformats.org/officeDocument/2006/relationships/hyperlink" Target="https://search.proquest.com/openview/5b24137486884a0bcaed91e16cf00f5b/1?pq-origsite=gscholar&amp;cbl=2026366&amp;diss=y" TargetMode="External"/><Relationship Id="rId7" Type="http://schemas.openxmlformats.org/officeDocument/2006/relationships/hyperlink" Target="https://www.weforum.org/impact/reskilling-revolution-preparing-1-billion-people-for-tomorrows-economy/" TargetMode="External"/><Relationship Id="rId6" Type="http://schemas.openxmlformats.org/officeDocument/2006/relationships/hyperlink" Target="https://www.unilever.com/our-company/" TargetMode="External"/><Relationship Id="rId5" Type="http://schemas.openxmlformats.org/officeDocument/2006/relationships/hyperlink" Target="https://www.unilever.com/files/7e06124b-dd65-4f26-a152-b72fbaa1921f/2024-unilever-edi-report-final.pdf" TargetMode="External"/><Relationship Id="rId4" Type="http://schemas.openxmlformats.org/officeDocument/2006/relationships/hyperlink" Target="https://www.tandfonline.com/doi/pdf/10.1080/14479338.2022.2116640" TargetMode="External"/><Relationship Id="rId3" Type="http://schemas.openxmlformats.org/officeDocument/2006/relationships/hyperlink" Target="https://osuva.uwasa.fi/bitstreams/f3e0cbb5-8b8f-4fa4-b372-d81213010500/download" TargetMode="External"/><Relationship Id="rId2" Type="http://schemas.openxmlformats.org/officeDocument/2006/relationships/hyperlink" Target="https://www.academia.edu/download/122407035/1._Material_Today.pdf" TargetMode="External"/><Relationship Id="rId11" Type="http://schemas.openxmlformats.org/officeDocument/2006/relationships/slideLayout" Target="../slideLayouts/slideLayout2.xml"/><Relationship Id="rId10" Type="http://schemas.openxmlformats.org/officeDocument/2006/relationships/hyperlink" Target="https://www.frontiersin.org/journals/education/articles/10.3389/feduc.2025.1562391/pdf" TargetMode="External"/><Relationship Id="rId1" Type="http://schemas.openxmlformats.org/officeDocument/2006/relationships/hyperlink" Target="https://ph01.tci-thaijo.org/index.php/IJECT/article/download/252269/170911/93933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a:spLocks noGrp="1" noRot="1" noChangeAspect="1" noMove="1" noResize="1" noEditPoints="1" noAdjustHandles="1" noChangeArrowheads="1" noChangeShapeType="1" noTextEdit="1"/>
          </p:cNvSpPr>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a:spLocks noGrp="1" noRot="1" noChangeAspect="1" noMove="1" noResize="1" noEditPoints="1" noAdjustHandles="1" noChangeArrowheads="1" noChangeShapeType="1" noTextEdit="1"/>
          </p:cNvSpPr>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23605" y="1434695"/>
            <a:ext cx="8170606" cy="3274592"/>
          </a:xfrm>
        </p:spPr>
        <p:txBody>
          <a:bodyPr anchor="ctr">
            <a:normAutofit fontScale="90000"/>
          </a:bodyPr>
          <a:lstStyle/>
          <a:p>
            <a:pPr rtl="0"/>
            <a:r>
              <a:rPr lang="en-GB" sz="2300" b="1" i="0" u="none" strike="noStrike" dirty="0">
                <a:effectLst/>
                <a:latin typeface="Times New Roman" panose="02020503050405090304" pitchFamily="18" charset="0"/>
                <a:cs typeface="Times New Roman" panose="02020503050405090304" pitchFamily="18" charset="0"/>
              </a:rPr>
              <a:t>Programme: Master of Business Administration </a:t>
            </a:r>
            <a:br>
              <a:rPr lang="en-GB" sz="2300" b="0" dirty="0">
                <a:effectLst/>
                <a:latin typeface="Times New Roman" panose="02020503050405090304" pitchFamily="18" charset="0"/>
                <a:cs typeface="Times New Roman" panose="02020503050405090304" pitchFamily="18" charset="0"/>
              </a:rPr>
            </a:br>
            <a:r>
              <a:rPr lang="en-GB" sz="2300" b="1" i="0" u="none" strike="noStrike" dirty="0">
                <a:effectLst/>
                <a:latin typeface="Times New Roman" panose="02020503050405090304" pitchFamily="18" charset="0"/>
                <a:cs typeface="Times New Roman" panose="02020503050405090304" pitchFamily="18" charset="0"/>
              </a:rPr>
              <a:t>Module: Human Capital Management </a:t>
            </a:r>
            <a:br>
              <a:rPr lang="en-GB" sz="2300" b="0" dirty="0">
                <a:effectLst/>
                <a:latin typeface="Times New Roman" panose="02020503050405090304" pitchFamily="18" charset="0"/>
                <a:cs typeface="Times New Roman" panose="02020503050405090304" pitchFamily="18" charset="0"/>
              </a:rPr>
            </a:br>
            <a:r>
              <a:rPr lang="en-GB" sz="2300" b="1" i="0" u="none" strike="noStrike" dirty="0">
                <a:effectLst/>
                <a:latin typeface="Times New Roman" panose="02020503050405090304" pitchFamily="18" charset="0"/>
                <a:cs typeface="Times New Roman" panose="02020503050405090304" pitchFamily="18" charset="0"/>
              </a:rPr>
              <a:t>Module code: LCMB7023 </a:t>
            </a:r>
            <a:br>
              <a:rPr lang="en-GB" sz="2300" b="1" i="0" u="none" strike="noStrike" dirty="0">
                <a:effectLst/>
                <a:latin typeface="Times New Roman" panose="02020503050405090304" pitchFamily="18" charset="0"/>
                <a:cs typeface="Times New Roman" panose="02020503050405090304" pitchFamily="18" charset="0"/>
              </a:rPr>
            </a:br>
            <a:br>
              <a:rPr lang="en-GB" sz="2300" b="0" dirty="0">
                <a:effectLst/>
                <a:latin typeface="Times New Roman" panose="02020503050405090304" pitchFamily="18" charset="0"/>
                <a:cs typeface="Times New Roman" panose="02020503050405090304" pitchFamily="18" charset="0"/>
              </a:rPr>
            </a:br>
            <a:r>
              <a:rPr lang="en-GB" sz="2300" b="1" i="0" u="none" strike="noStrike" dirty="0">
                <a:effectLst/>
                <a:latin typeface="Times New Roman" panose="02020503050405090304" pitchFamily="18" charset="0"/>
                <a:cs typeface="Times New Roman" panose="02020503050405090304" pitchFamily="18" charset="0"/>
              </a:rPr>
              <a:t>Lecturer: Gladius Kulothungan Eno Maycock </a:t>
            </a:r>
            <a:br>
              <a:rPr lang="en-GB" sz="2300" b="0" dirty="0">
                <a:effectLst/>
                <a:latin typeface="Times New Roman" panose="02020503050405090304" pitchFamily="18" charset="0"/>
                <a:cs typeface="Times New Roman" panose="02020503050405090304" pitchFamily="18" charset="0"/>
              </a:rPr>
            </a:br>
            <a:r>
              <a:rPr lang="en-GB" sz="2300" b="1" i="0" u="none" strike="noStrike" dirty="0">
                <a:effectLst/>
                <a:latin typeface="Times New Roman" panose="02020503050405090304" pitchFamily="18" charset="0"/>
                <a:cs typeface="Times New Roman" panose="02020503050405090304" pitchFamily="18" charset="0"/>
              </a:rPr>
              <a:t>Assignment Title: Assessment component 2: Group presentation </a:t>
            </a:r>
            <a:br>
              <a:rPr lang="en-GB" sz="2300" b="1" i="0" u="none" strike="noStrike" dirty="0">
                <a:effectLst/>
                <a:latin typeface="Times New Roman" panose="02020503050405090304" pitchFamily="18" charset="0"/>
                <a:cs typeface="Times New Roman" panose="02020503050405090304" pitchFamily="18" charset="0"/>
              </a:rPr>
            </a:br>
            <a:br>
              <a:rPr lang="en-GB" sz="2300" b="1" i="0" u="none" strike="noStrike" dirty="0">
                <a:effectLst/>
                <a:latin typeface="Times New Roman" panose="02020503050405090304" pitchFamily="18" charset="0"/>
                <a:cs typeface="Times New Roman" panose="02020503050405090304" pitchFamily="18" charset="0"/>
              </a:rPr>
            </a:br>
            <a:br>
              <a:rPr lang="en-GB" sz="2300" b="0" dirty="0">
                <a:effectLst/>
                <a:latin typeface="Times New Roman" panose="02020503050405090304" pitchFamily="18" charset="0"/>
                <a:cs typeface="Times New Roman" panose="02020503050405090304" pitchFamily="18" charset="0"/>
              </a:rPr>
            </a:br>
            <a:r>
              <a:rPr lang="en-GB" sz="2300" b="1" i="0" u="none" strike="noStrike" dirty="0">
                <a:effectLst/>
                <a:latin typeface="Times New Roman" panose="02020503050405090304" pitchFamily="18" charset="0"/>
                <a:cs typeface="Times New Roman" panose="02020503050405090304" pitchFamily="18" charset="0"/>
              </a:rPr>
              <a:t>Company: Unilever </a:t>
            </a:r>
            <a:br>
              <a:rPr lang="en-GB" sz="2300" b="0" dirty="0">
                <a:effectLst/>
                <a:latin typeface="Times New Roman" panose="02020503050405090304" pitchFamily="18" charset="0"/>
                <a:cs typeface="Times New Roman" panose="02020503050405090304" pitchFamily="18" charset="0"/>
              </a:rPr>
            </a:br>
            <a:r>
              <a:rPr lang="en-GB" sz="2300" b="1" i="0" u="none" strike="noStrike" dirty="0">
                <a:effectLst/>
                <a:latin typeface="Times New Roman" panose="02020503050405090304" pitchFamily="18" charset="0"/>
                <a:cs typeface="Times New Roman" panose="02020503050405090304" pitchFamily="18" charset="0"/>
              </a:rPr>
              <a:t>Selected Topic: Training and Development</a:t>
            </a:r>
            <a:br>
              <a:rPr lang="en-GB" sz="2300" b="0" dirty="0">
                <a:effectLst/>
                <a:latin typeface="Times New Roman" panose="02020503050405090304" pitchFamily="18" charset="0"/>
                <a:cs typeface="Times New Roman" panose="02020503050405090304" pitchFamily="18" charset="0"/>
              </a:rPr>
            </a:br>
            <a:br>
              <a:rPr lang="en-GB" sz="2300" dirty="0">
                <a:latin typeface="Times New Roman" panose="02020503050405090304" pitchFamily="18" charset="0"/>
                <a:cs typeface="Times New Roman" panose="02020503050405090304" pitchFamily="18" charset="0"/>
              </a:rPr>
            </a:br>
            <a:endParaRPr lang="en-GB" sz="2300" dirty="0">
              <a:latin typeface="Times New Roman" panose="02020503050405090304" pitchFamily="18" charset="0"/>
              <a:cs typeface="Times New Roman" panose="02020503050405090304" pitchFamily="18" charset="0"/>
            </a:endParaRPr>
          </a:p>
        </p:txBody>
      </p:sp>
      <p:cxnSp>
        <p:nvCxnSpPr>
          <p:cNvPr id="13" name="Straight Connector 12"/>
          <p:cNvCxnSpPr>
            <a:cxnSpLocks noGrp="1" noRot="1" noChangeAspect="1" noMove="1" noResize="1" noEditPoints="1" noAdjustHandles="1" noChangeArrowheads="1" noChangeShapeType="1"/>
          </p:cNvCxnSpPr>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1"/>
          <a:stretch>
            <a:fillRect/>
          </a:stretch>
        </p:blipFill>
        <p:spPr>
          <a:xfrm>
            <a:off x="8826998" y="585185"/>
            <a:ext cx="2530890" cy="1102304"/>
          </a:xfrm>
          <a:prstGeom prst="rect">
            <a:avLst/>
          </a:prstGeom>
        </p:spPr>
      </p:pic>
      <p:sp>
        <p:nvSpPr>
          <p:cNvPr id="6" name="TextBox 5"/>
          <p:cNvSpPr txBox="1"/>
          <p:nvPr/>
        </p:nvSpPr>
        <p:spPr>
          <a:xfrm>
            <a:off x="2690724" y="4866299"/>
            <a:ext cx="6473153" cy="1383665"/>
          </a:xfrm>
          <a:prstGeom prst="rect">
            <a:avLst/>
          </a:prstGeom>
          <a:noFill/>
        </p:spPr>
        <p:txBody>
          <a:bodyPr wrap="square">
            <a:spAutoFit/>
          </a:bodyPr>
          <a:lstStyle/>
          <a:p>
            <a:pPr algn="ctr"/>
            <a:r>
              <a:rPr lang="en-IN" sz="1400" b="1" dirty="0">
                <a:latin typeface="Times New Roman" panose="02020503050405090304" pitchFamily="18" charset="0"/>
                <a:cs typeface="Times New Roman" panose="02020503050405090304" pitchFamily="18" charset="0"/>
              </a:rPr>
              <a:t>Group Details:</a:t>
            </a:r>
            <a:endParaRPr lang="en-IN" sz="1400" b="1" dirty="0">
              <a:latin typeface="Times New Roman" panose="02020503050405090304" pitchFamily="18" charset="0"/>
              <a:cs typeface="Times New Roman" panose="02020503050405090304" pitchFamily="18" charset="0"/>
            </a:endParaRPr>
          </a:p>
          <a:p>
            <a:pPr algn="ctr"/>
            <a:endParaRPr lang="en-IN" sz="1400" b="1" dirty="0">
              <a:latin typeface="Times New Roman" panose="02020503050405090304" pitchFamily="18" charset="0"/>
              <a:cs typeface="Times New Roman" panose="02020503050405090304" pitchFamily="18" charset="0"/>
            </a:endParaRPr>
          </a:p>
          <a:p>
            <a:pPr algn="ctr"/>
            <a:r>
              <a:rPr lang="en-IN" sz="1400" b="1" dirty="0">
                <a:latin typeface="Times New Roman" panose="02020503050405090304" pitchFamily="18" charset="0"/>
                <a:cs typeface="Times New Roman" panose="02020503050405090304" pitchFamily="18" charset="0"/>
              </a:rPr>
              <a:t>Vruta gundraniya-2539615</a:t>
            </a:r>
            <a:endParaRPr lang="en-IN" sz="1400" b="1" dirty="0">
              <a:latin typeface="Times New Roman" panose="02020503050405090304" pitchFamily="18" charset="0"/>
              <a:cs typeface="Times New Roman" panose="02020503050405090304" pitchFamily="18" charset="0"/>
            </a:endParaRPr>
          </a:p>
          <a:p>
            <a:pPr algn="ctr"/>
            <a:r>
              <a:rPr lang="en-IN" sz="1400" b="1" dirty="0">
                <a:latin typeface="Times New Roman" panose="02020503050405090304" pitchFamily="18" charset="0"/>
                <a:cs typeface="Times New Roman" panose="02020503050405090304" pitchFamily="18" charset="0"/>
              </a:rPr>
              <a:t>Sajan vekariya-2529464</a:t>
            </a:r>
            <a:endParaRPr lang="en-IN" sz="1400" b="1" dirty="0">
              <a:latin typeface="Times New Roman" panose="02020503050405090304" pitchFamily="18" charset="0"/>
              <a:cs typeface="Times New Roman" panose="02020503050405090304" pitchFamily="18" charset="0"/>
            </a:endParaRPr>
          </a:p>
          <a:p>
            <a:pPr algn="ctr"/>
            <a:r>
              <a:rPr lang="en-US" altLang="en-IN" sz="1400" b="1" dirty="0">
                <a:latin typeface="Times New Roman" panose="02020503050405090304" pitchFamily="18" charset="0"/>
                <a:cs typeface="Times New Roman" panose="02020503050405090304" pitchFamily="18" charset="0"/>
              </a:rPr>
              <a:t>Darshit Asodariya - </a:t>
            </a:r>
            <a:r>
              <a:rPr lang="en-IN" sz="1400" b="1" dirty="0">
                <a:latin typeface="Times New Roman" panose="02020503050405090304" pitchFamily="18" charset="0"/>
                <a:cs typeface="Times New Roman" panose="02020503050405090304" pitchFamily="18" charset="0"/>
                <a:sym typeface="+mn-ea"/>
              </a:rPr>
              <a:t>2540455</a:t>
            </a:r>
            <a:endParaRPr lang="en-IN" sz="1400" b="1" dirty="0">
              <a:latin typeface="Times New Roman" panose="02020503050405090304" pitchFamily="18" charset="0"/>
              <a:cs typeface="Times New Roman" panose="02020503050405090304" pitchFamily="18" charset="0"/>
            </a:endParaRPr>
          </a:p>
          <a:p>
            <a:pPr algn="ctr"/>
            <a:r>
              <a:rPr lang="en-IN" sz="1400" b="1" dirty="0">
                <a:latin typeface="Times New Roman" panose="02020503050405090304" pitchFamily="18" charset="0"/>
                <a:cs typeface="Times New Roman" panose="02020503050405090304" pitchFamily="18" charset="0"/>
              </a:rPr>
              <a:t>Parth Khimani - 2531</a:t>
            </a:r>
            <a:r>
              <a:rPr lang="en-US" altLang="en-IN" sz="1400" b="1" dirty="0">
                <a:latin typeface="Times New Roman" panose="02020503050405090304" pitchFamily="18" charset="0"/>
                <a:cs typeface="Times New Roman" panose="02020503050405090304" pitchFamily="18" charset="0"/>
              </a:rPr>
              <a:t>5</a:t>
            </a:r>
            <a:r>
              <a:rPr lang="en-IN" sz="1400" b="1" dirty="0">
                <a:latin typeface="Times New Roman" panose="02020503050405090304" pitchFamily="18" charset="0"/>
                <a:cs typeface="Times New Roman" panose="02020503050405090304" pitchFamily="18" charset="0"/>
              </a:rPr>
              <a:t>96</a:t>
            </a:r>
            <a:endParaRPr lang="en-IN" sz="1400" b="1" dirty="0">
              <a:latin typeface="Times New Roman" panose="02020503050405090304" pitchFamily="18" charset="0"/>
              <a:cs typeface="Times New Roman" panose="0202050305040509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Freeform: Shape 25"/>
          <p:cNvSpPr>
            <a:spLocks noGrp="1" noRot="1" noChangeAspect="1" noMove="1" noResize="1" noEditPoints="1" noAdjustHandles="1" noChangeArrowheads="1" noChangeShapeType="1" noTextEdit="1"/>
          </p:cNvSpPr>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p:cNvSpPr>
            <a:spLocks noGrp="1" noRot="1" noChangeAspect="1" noMove="1" noResize="1" noEditPoints="1" noAdjustHandles="1" noChangeArrowheads="1" noChangeShapeType="1" noTextEdit="1"/>
          </p:cNvSpPr>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b="1" dirty="0">
                <a:solidFill>
                  <a:schemeClr val="bg1">
                    <a:lumMod val="95000"/>
                    <a:lumOff val="5000"/>
                  </a:schemeClr>
                </a:solidFill>
              </a:rPr>
              <a:t>Member 1:</a:t>
            </a:r>
            <a:br>
              <a:rPr lang="en-US" sz="5400" b="1" dirty="0">
                <a:solidFill>
                  <a:schemeClr val="bg1">
                    <a:lumMod val="95000"/>
                    <a:lumOff val="5000"/>
                  </a:schemeClr>
                </a:solidFill>
              </a:rPr>
            </a:br>
            <a:r>
              <a:rPr lang="en-US" sz="5400" b="1" dirty="0">
                <a:solidFill>
                  <a:schemeClr val="bg1">
                    <a:lumMod val="95000"/>
                    <a:lumOff val="5000"/>
                  </a:schemeClr>
                </a:solidFill>
              </a:rPr>
              <a:t>Vruta Gundraniya-2539615 </a:t>
            </a:r>
            <a:endParaRPr lang="en-US" sz="5400" b="1" dirty="0">
              <a:solidFill>
                <a:schemeClr val="bg1">
                  <a:lumMod val="95000"/>
                  <a:lumOff val="5000"/>
                </a:schemeClr>
              </a:solidFill>
            </a:endParaRPr>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4" y="525982"/>
            <a:ext cx="4282983" cy="1200361"/>
          </a:xfrm>
        </p:spPr>
        <p:txBody>
          <a:bodyPr anchor="b">
            <a:normAutofit/>
          </a:bodyPr>
          <a:lstStyle/>
          <a:p>
            <a:r>
              <a:rPr lang="en-GB" sz="3600" b="1" i="0" u="none" strike="noStrike">
                <a:effectLst/>
                <a:latin typeface="Times New Roman" panose="02020503050405090304" pitchFamily="18" charset="0"/>
              </a:rPr>
              <a:t>Introduction </a:t>
            </a:r>
            <a:endParaRPr lang="en-GB" sz="3600"/>
          </a:p>
        </p:txBody>
      </p:sp>
      <p:sp>
        <p:nvSpPr>
          <p:cNvPr id="13" name="Rectangle 12"/>
          <p:cNvSpPr>
            <a:spLocks noGrp="1" noRot="1" noChangeAspect="1" noMove="1" noResize="1" noEditPoints="1" noAdjustHandles="1" noChangeArrowheads="1" noChangeShapeType="1" noTextEdit="1"/>
          </p:cNvSpPr>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5066" y="2031101"/>
            <a:ext cx="4282984" cy="3511943"/>
          </a:xfrm>
        </p:spPr>
        <p:txBody>
          <a:bodyPr anchor="ctr">
            <a:normAutofit/>
          </a:bodyPr>
          <a:lstStyle/>
          <a:p>
            <a:pPr rtl="0" fontAlgn="base">
              <a:spcBef>
                <a:spcPts val="1200"/>
              </a:spcBef>
              <a:buFont typeface="Arial" panose="020B0604020202090204" pitchFamily="34" charset="0"/>
              <a:buChar char="•"/>
            </a:pPr>
            <a:r>
              <a:rPr lang="en-GB" sz="1500" b="0" i="0" u="none" strike="noStrike" dirty="0">
                <a:effectLst/>
                <a:latin typeface="Times New Roman" panose="02020503050405090304" pitchFamily="18" charset="0"/>
              </a:rPr>
              <a:t>Unilever PLC is a large consumer goods business that works in more than 190 countries and has an international workforce (Unilever, 2025). </a:t>
            </a:r>
            <a:endParaRPr lang="en-GB" sz="1500" b="0" i="0" u="none" strike="noStrike" dirty="0">
              <a:effectLst/>
              <a:latin typeface="Times New Roman" panose="02020503050405090304" pitchFamily="18" charset="0"/>
            </a:endParaRPr>
          </a:p>
          <a:p>
            <a:pPr rtl="0" fontAlgn="base">
              <a:buFont typeface="Arial" panose="020B0604020202090204" pitchFamily="34" charset="0"/>
              <a:buChar char="•"/>
            </a:pPr>
            <a:r>
              <a:rPr lang="en-GB" sz="1500" b="0" i="0" u="none" strike="noStrike" dirty="0">
                <a:effectLst/>
                <a:latin typeface="Times New Roman" panose="02020503050405090304" pitchFamily="18" charset="0"/>
              </a:rPr>
              <a:t>The training and development practices have long been an integral part of the people management function of the company. </a:t>
            </a:r>
            <a:endParaRPr lang="en-GB" sz="1500" b="0" i="0" u="none" strike="noStrike" dirty="0">
              <a:effectLst/>
              <a:latin typeface="Times New Roman" panose="02020503050405090304" pitchFamily="18" charset="0"/>
            </a:endParaRPr>
          </a:p>
          <a:p>
            <a:pPr rtl="0" fontAlgn="base">
              <a:buFont typeface="Arial" panose="020B0604020202090204" pitchFamily="34" charset="0"/>
              <a:buChar char="•"/>
            </a:pPr>
            <a:r>
              <a:rPr lang="en-GB" sz="1500" b="0" i="0" u="none" strike="noStrike" dirty="0">
                <a:effectLst/>
                <a:latin typeface="Times New Roman" panose="02020503050405090304" pitchFamily="18" charset="0"/>
              </a:rPr>
              <a:t>Employee capability, creativity, performance and competitive positioning can all be improved through on-going learning. </a:t>
            </a:r>
            <a:endParaRPr lang="en-GB" sz="1500" b="0" i="0" u="none" strike="noStrike" dirty="0">
              <a:effectLst/>
              <a:latin typeface="Times New Roman" panose="02020503050405090304" pitchFamily="18" charset="0"/>
            </a:endParaRPr>
          </a:p>
          <a:p>
            <a:pPr rtl="0" fontAlgn="base">
              <a:spcAft>
                <a:spcPts val="1200"/>
              </a:spcAft>
              <a:buFont typeface="Arial" panose="020B0604020202090204" pitchFamily="34" charset="0"/>
              <a:buChar char="•"/>
            </a:pPr>
            <a:r>
              <a:rPr lang="en-GB" sz="1500" b="0" i="0" u="none" strike="noStrike" dirty="0">
                <a:effectLst/>
                <a:latin typeface="Times New Roman" panose="02020503050405090304" pitchFamily="18" charset="0"/>
              </a:rPr>
              <a:t>Workplace learning is also undergoing massive transformation thanks to AI and digital technologies.</a:t>
            </a:r>
            <a:endParaRPr lang="en-GB" sz="1500" b="0" i="0" u="none" strike="noStrike" dirty="0">
              <a:effectLst/>
              <a:latin typeface="Times New Roman" panose="02020503050405090304" pitchFamily="18" charset="0"/>
            </a:endParaRPr>
          </a:p>
          <a:p>
            <a:endParaRPr lang="en-GB" sz="1500" dirty="0"/>
          </a:p>
        </p:txBody>
      </p:sp>
      <p:sp>
        <p:nvSpPr>
          <p:cNvPr id="15" name="Rectangle 14"/>
          <p:cNvSpPr>
            <a:spLocks noGrp="1" noRot="1" noChangeAspect="1" noMove="1" noResize="1" noEditPoints="1" noAdjustHandles="1" noChangeArrowheads="1" noChangeShapeType="1" noTextEdit="1"/>
          </p:cNvSpPr>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a:spLocks noGrp="1" noRot="1" noChangeAspect="1" noMove="1" noResize="1" noEditPoints="1" noAdjustHandles="1" noChangeArrowheads="1" noChangeShapeType="1" noTextEdit="1"/>
          </p:cNvSpPr>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a:spLocks noGrp="1" noRot="1" noChangeAspect="1" noMove="1" noResize="1" noEditPoints="1" noAdjustHandles="1" noChangeArrowheads="1" noChangeShapeType="1" noTextEdit="1"/>
          </p:cNvSpPr>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1"/>
          <a:stretch>
            <a:fillRect/>
          </a:stretch>
        </p:blipFill>
        <p:spPr>
          <a:xfrm>
            <a:off x="5987738" y="1729685"/>
            <a:ext cx="5628018" cy="3165759"/>
          </a:xfrm>
          <a:prstGeom prst="rect">
            <a:avLst/>
          </a:prstGeom>
        </p:spPr>
      </p:pic>
      <p:sp>
        <p:nvSpPr>
          <p:cNvPr id="8" name="TextBox 7"/>
          <p:cNvSpPr txBox="1"/>
          <p:nvPr/>
        </p:nvSpPr>
        <p:spPr>
          <a:xfrm>
            <a:off x="7295462" y="5375617"/>
            <a:ext cx="3107830" cy="307777"/>
          </a:xfrm>
          <a:prstGeom prst="rect">
            <a:avLst/>
          </a:prstGeom>
          <a:noFill/>
        </p:spPr>
        <p:txBody>
          <a:bodyPr wrap="square">
            <a:spAutoFit/>
          </a:bodyPr>
          <a:lstStyle/>
          <a:p>
            <a:r>
              <a:rPr lang="en-GB" sz="1400" dirty="0">
                <a:solidFill>
                  <a:srgbClr val="000000"/>
                </a:solidFill>
                <a:latin typeface="Times New Roman" panose="02020503050405090304" pitchFamily="18" charset="0"/>
              </a:rPr>
              <a:t>(Source: </a:t>
            </a:r>
            <a:r>
              <a:rPr lang="en-GB" sz="1400" b="0" i="0" u="none" strike="noStrike" dirty="0">
                <a:solidFill>
                  <a:srgbClr val="000000"/>
                </a:solidFill>
                <a:effectLst/>
                <a:latin typeface="Times New Roman" panose="02020503050405090304" pitchFamily="18" charset="0"/>
              </a:rPr>
              <a:t>Unilever, 2025)</a:t>
            </a:r>
            <a:endParaRPr lang="en-GB"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p:cNvGrpSpPr>
            <a:grpSpLocks noGrp="1" noRot="1" noChangeAspect="1" noMove="1" noResize="1" noUngrp="1"/>
          </p:cNvGrpSpPr>
          <p:nvPr/>
        </p:nvGrpSpPr>
        <p:grpSpPr>
          <a:xfrm rot="5400000">
            <a:off x="-2340441" y="2666183"/>
            <a:ext cx="5860051" cy="527712"/>
            <a:chOff x="6081624" y="1998368"/>
            <a:chExt cx="5613457" cy="782175"/>
          </a:xfrm>
          <a:solidFill>
            <a:schemeClr val="accent4"/>
          </a:solidFill>
        </p:grpSpPr>
        <p:sp>
          <p:nvSpPr>
            <p:cNvPr id="12" name="Rectangle 11"/>
            <p:cNvSpPr/>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p:cNvSpPr>
            <a:spLocks noGrp="1" noRot="1" noChangeAspect="1" noMove="1" noResize="1" noEditPoints="1" noAdjustHandles="1" noChangeArrowheads="1" noChangeShapeType="1" noTextEdit="1"/>
          </p:cNvSpPr>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9425" y="1238081"/>
            <a:ext cx="4709345" cy="962953"/>
          </a:xfrm>
        </p:spPr>
        <p:txBody>
          <a:bodyPr anchor="b">
            <a:normAutofit/>
          </a:bodyPr>
          <a:lstStyle/>
          <a:p>
            <a:r>
              <a:rPr lang="en-GB" sz="2400" b="1" i="0" u="none" strike="noStrike">
                <a:effectLst/>
                <a:latin typeface="Times New Roman" panose="02020503050405090304" pitchFamily="18" charset="0"/>
              </a:rPr>
              <a:t>Current Policies and Practices – Strategic Learning Framework</a:t>
            </a:r>
            <a:endParaRPr lang="en-GB" sz="2400"/>
          </a:p>
        </p:txBody>
      </p:sp>
      <p:sp>
        <p:nvSpPr>
          <p:cNvPr id="17" name="Rectangle 16"/>
          <p:cNvSpPr>
            <a:spLocks noGrp="1" noRot="1" noChangeAspect="1" noMove="1" noResize="1" noEditPoints="1" noAdjustHandles="1" noChangeArrowheads="1" noChangeShapeType="1" noTextEdit="1"/>
          </p:cNvSpPr>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00736" y="2508105"/>
            <a:ext cx="4709345" cy="3632493"/>
          </a:xfrm>
        </p:spPr>
        <p:txBody>
          <a:bodyPr anchor="ctr">
            <a:normAutofit/>
          </a:bodyPr>
          <a:lstStyle/>
          <a:p>
            <a:pPr rtl="0" fontAlgn="base">
              <a:spcBef>
                <a:spcPts val="1200"/>
              </a:spcBef>
              <a:buFont typeface="Arial" panose="020B0604020202090204" pitchFamily="34" charset="0"/>
              <a:buChar char="•"/>
            </a:pPr>
            <a:r>
              <a:rPr lang="en-GB" sz="1700" b="0" i="0" u="none" strike="noStrike">
                <a:effectLst/>
                <a:latin typeface="Times New Roman" panose="02020503050405090304" pitchFamily="18" charset="0"/>
              </a:rPr>
              <a:t>Unilever integrates training and development in our business strategy and into our HR practices (Habeeb and Babatunde, 2023). </a:t>
            </a:r>
            <a:endParaRPr lang="en-GB" sz="1700" b="0" i="0" u="none" strike="noStrike">
              <a:effectLst/>
              <a:latin typeface="Times New Roman" panose="02020503050405090304" pitchFamily="18" charset="0"/>
            </a:endParaRPr>
          </a:p>
          <a:p>
            <a:pPr rtl="0" fontAlgn="base">
              <a:buFont typeface="Arial" panose="020B0604020202090204" pitchFamily="34" charset="0"/>
              <a:buChar char="•"/>
            </a:pPr>
            <a:r>
              <a:rPr lang="en-GB" sz="1700" b="0" i="0" u="none" strike="noStrike">
                <a:effectLst/>
                <a:latin typeface="Times New Roman" panose="02020503050405090304" pitchFamily="18" charset="0"/>
              </a:rPr>
              <a:t>Training aims to extend our knowledge, skills and behaviours, enabling us to be adaptable and flexible within a changing organisation. </a:t>
            </a:r>
            <a:endParaRPr lang="en-GB" sz="1700" b="0" i="0" u="none" strike="noStrike">
              <a:effectLst/>
              <a:latin typeface="Times New Roman" panose="02020503050405090304" pitchFamily="18" charset="0"/>
            </a:endParaRPr>
          </a:p>
          <a:p>
            <a:pPr rtl="0" fontAlgn="base">
              <a:buFont typeface="Arial" panose="020B0604020202090204" pitchFamily="34" charset="0"/>
              <a:buChar char="•"/>
            </a:pPr>
            <a:r>
              <a:rPr lang="en-GB" sz="1700" b="0" i="0" u="none" strike="noStrike">
                <a:effectLst/>
                <a:latin typeface="Times New Roman" panose="02020503050405090304" pitchFamily="18" charset="0"/>
              </a:rPr>
              <a:t>Training and development for leadership, technical skills and behavioural development is the primary focus.</a:t>
            </a:r>
            <a:endParaRPr lang="en-GB" sz="1700" b="0" i="0" u="none" strike="noStrike">
              <a:effectLst/>
              <a:latin typeface="Times New Roman" panose="02020503050405090304" pitchFamily="18" charset="0"/>
            </a:endParaRPr>
          </a:p>
          <a:p>
            <a:pPr rtl="0" fontAlgn="base">
              <a:spcAft>
                <a:spcPts val="1200"/>
              </a:spcAft>
              <a:buFont typeface="Arial" panose="020B0604020202090204" pitchFamily="34" charset="0"/>
              <a:buChar char="•"/>
            </a:pPr>
            <a:r>
              <a:rPr lang="en-GB" sz="1700" b="0" i="0" u="none" strike="noStrike">
                <a:effectLst/>
                <a:latin typeface="Times New Roman" panose="02020503050405090304" pitchFamily="18" charset="0"/>
              </a:rPr>
              <a:t>Unilever continues to develop as an organisation and work towards meeting sustainable growth and performance ambitions. </a:t>
            </a:r>
            <a:endParaRPr lang="en-GB" sz="1700" b="0" i="0" u="none" strike="noStrike">
              <a:effectLst/>
              <a:latin typeface="Times New Roman" panose="02020503050405090304" pitchFamily="18" charset="0"/>
            </a:endParaRPr>
          </a:p>
          <a:p>
            <a:endParaRPr lang="en-GB" sz="1700"/>
          </a:p>
        </p:txBody>
      </p:sp>
      <p:pic>
        <p:nvPicPr>
          <p:cNvPr id="4" name="Picture 3"/>
          <p:cNvPicPr>
            <a:picLocks noChangeAspect="1"/>
          </p:cNvPicPr>
          <p:nvPr/>
        </p:nvPicPr>
        <p:blipFill>
          <a:blip r:embed="rId1"/>
          <a:srcRect t="2503" r="3" b="994"/>
          <a:stretch>
            <a:fillRect/>
          </a:stretch>
        </p:blipFill>
        <p:spPr>
          <a:xfrm>
            <a:off x="6329978" y="780837"/>
            <a:ext cx="4929098" cy="4756870"/>
          </a:xfrm>
          <a:prstGeom prst="rect">
            <a:avLst/>
          </a:prstGeom>
        </p:spPr>
      </p:pic>
      <p:sp>
        <p:nvSpPr>
          <p:cNvPr id="6" name="TextBox 5"/>
          <p:cNvSpPr txBox="1"/>
          <p:nvPr/>
        </p:nvSpPr>
        <p:spPr>
          <a:xfrm>
            <a:off x="7088221" y="5584720"/>
            <a:ext cx="3786256" cy="307777"/>
          </a:xfrm>
          <a:prstGeom prst="rect">
            <a:avLst/>
          </a:prstGeom>
          <a:noFill/>
        </p:spPr>
        <p:txBody>
          <a:bodyPr wrap="square">
            <a:spAutoFit/>
          </a:bodyPr>
          <a:lstStyle/>
          <a:p>
            <a:pPr algn="just" rtl="0">
              <a:spcBef>
                <a:spcPts val="1200"/>
              </a:spcBef>
              <a:spcAft>
                <a:spcPts val="1200"/>
              </a:spcAft>
              <a:buNone/>
            </a:pPr>
            <a:r>
              <a:rPr lang="en-GB" sz="1400" b="0" i="0" u="none" strike="noStrike" dirty="0">
                <a:solidFill>
                  <a:srgbClr val="000000"/>
                </a:solidFill>
                <a:effectLst/>
                <a:latin typeface="Times New Roman" panose="02020503050405090304" pitchFamily="18" charset="0"/>
                <a:cs typeface="Times New Roman" panose="02020503050405090304" pitchFamily="18" charset="0"/>
              </a:rPr>
              <a:t>Source: Unilever, 2025)</a:t>
            </a:r>
            <a:endParaRPr lang="en-GB" sz="2000" b="0" dirty="0">
              <a:effectLst/>
              <a:latin typeface="Times New Roman" panose="02020503050405090304" pitchFamily="18" charset="0"/>
              <a:cs typeface="Times New Roman" panose="0202050305040509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p:cNvSpPr>
            <a:spLocks noGrp="1" noRot="1" noChangeAspect="1" noMove="1" noResize="1" noEditPoints="1" noAdjustHandles="1" noChangeArrowheads="1" noChangeShapeType="1" noTextEdit="1"/>
          </p:cNvSpPr>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p:cNvSpPr>
            <a:spLocks noGrp="1" noRot="1" noChangeAspect="1" noMove="1" noResize="1" noEditPoints="1" noAdjustHandles="1" noChangeArrowheads="1" noChangeShapeType="1" noTextEdit="1"/>
          </p:cNvSpPr>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p:cNvGrpSpPr>
            <a:grpSpLocks noGrp="1" noRot="1" noChangeAspect="1" noMove="1" noResize="1" noUngrp="1"/>
          </p:cNvGrpSpPr>
          <p:nvPr/>
        </p:nvGrpSpPr>
        <p:grpSpPr>
          <a:xfrm>
            <a:off x="0" y="12929"/>
            <a:ext cx="12188952" cy="3490956"/>
            <a:chOff x="651279" y="598259"/>
            <a:chExt cx="10889442" cy="5680742"/>
          </a:xfrm>
        </p:grpSpPr>
        <p:sp>
          <p:nvSpPr>
            <p:cNvPr id="14" name="Color"/>
            <p:cNvSpPr/>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p:cNvSpPr/>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p:cNvPicPr>
            <a:picLocks noChangeAspect="1"/>
          </p:cNvPicPr>
          <p:nvPr/>
        </p:nvPicPr>
        <p:blipFill>
          <a:blip r:embed="rId1"/>
          <a:stretch>
            <a:fillRect/>
          </a:stretch>
        </p:blipFill>
        <p:spPr>
          <a:xfrm>
            <a:off x="6803647" y="2193232"/>
            <a:ext cx="4730214" cy="2471536"/>
          </a:xfrm>
          <a:prstGeom prst="rect">
            <a:avLst/>
          </a:prstGeom>
        </p:spPr>
      </p:pic>
      <p:grpSp>
        <p:nvGrpSpPr>
          <p:cNvPr id="17" name="Group 16"/>
          <p:cNvGrpSpPr>
            <a:grpSpLocks noGrp="1" noRot="1" noChangeAspect="1" noMove="1" noResize="1" noUngrp="1"/>
          </p:cNvGrpSpPr>
          <p:nvPr/>
        </p:nvGrpSpPr>
        <p:grpSpPr>
          <a:xfrm>
            <a:off x="1524" y="0"/>
            <a:ext cx="12188952" cy="6858000"/>
            <a:chOff x="0" y="0"/>
            <a:chExt cx="12188952" cy="6858000"/>
          </a:xfrm>
        </p:grpSpPr>
        <p:sp>
          <p:nvSpPr>
            <p:cNvPr id="18" name="Freeform: Shape 17"/>
            <p:cNvSpPr/>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p:cNvSpPr/>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p:cNvSpPr/>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p:cNvSpPr/>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p:cNvSpPr/>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p:cNvSpPr/>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p:cNvSpPr/>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4" y="841249"/>
            <a:ext cx="5692953" cy="2587131"/>
          </a:xfrm>
        </p:spPr>
        <p:txBody>
          <a:bodyPr anchor="b">
            <a:normAutofit/>
          </a:bodyPr>
          <a:lstStyle/>
          <a:p>
            <a:r>
              <a:rPr lang="en-GB" sz="4800" b="1" i="0" u="none" strike="noStrike">
                <a:solidFill>
                  <a:schemeClr val="bg1"/>
                </a:solidFill>
                <a:effectLst/>
                <a:latin typeface="Times New Roman" panose="02020503050405090304" pitchFamily="18" charset="0"/>
              </a:rPr>
              <a:t>Current Policies and Practices – Digital Learning Systems </a:t>
            </a:r>
            <a:endParaRPr lang="en-GB" sz="4800">
              <a:solidFill>
                <a:schemeClr val="bg1"/>
              </a:solidFill>
            </a:endParaRPr>
          </a:p>
        </p:txBody>
      </p:sp>
      <p:sp>
        <p:nvSpPr>
          <p:cNvPr id="3" name="Content Placeholder 2"/>
          <p:cNvSpPr>
            <a:spLocks noGrp="1"/>
          </p:cNvSpPr>
          <p:nvPr>
            <p:ph idx="1"/>
          </p:nvPr>
        </p:nvSpPr>
        <p:spPr>
          <a:xfrm>
            <a:off x="786383" y="3566810"/>
            <a:ext cx="5692953" cy="2651110"/>
          </a:xfrm>
        </p:spPr>
        <p:txBody>
          <a:bodyPr anchor="ctr">
            <a:normAutofit/>
          </a:bodyPr>
          <a:lstStyle/>
          <a:p>
            <a:pPr rtl="0" fontAlgn="base">
              <a:spcBef>
                <a:spcPts val="1200"/>
              </a:spcBef>
              <a:buFont typeface="Arial" panose="020B0604020202090204" pitchFamily="34" charset="0"/>
              <a:buChar char="•"/>
            </a:pPr>
            <a:r>
              <a:rPr lang="en-GB" sz="1700" b="0" i="0" u="none" strike="noStrike">
                <a:solidFill>
                  <a:schemeClr val="tx2"/>
                </a:solidFill>
                <a:effectLst/>
                <a:latin typeface="Times New Roman" panose="02020503050405090304" pitchFamily="18" charset="0"/>
              </a:rPr>
              <a:t>Unilever’s staff can access self-paced, flexible training courses online in Digital learning programmes (Rupasinghe, 2025)</a:t>
            </a:r>
            <a:endParaRPr lang="en-GB" sz="1700" b="0" i="0" u="none" strike="noStrike">
              <a:solidFill>
                <a:schemeClr val="tx2"/>
              </a:solidFill>
              <a:effectLst/>
              <a:latin typeface="Times New Roman" panose="02020503050405090304" pitchFamily="18" charset="0"/>
            </a:endParaRPr>
          </a:p>
          <a:p>
            <a:pPr rtl="0" fontAlgn="base">
              <a:spcAft>
                <a:spcPts val="1200"/>
              </a:spcAft>
              <a:buFont typeface="Arial" panose="020B0604020202090204" pitchFamily="34" charset="0"/>
              <a:buChar char="•"/>
            </a:pPr>
            <a:r>
              <a:rPr lang="en-GB" sz="1700" b="0" i="0" u="none" strike="noStrike">
                <a:solidFill>
                  <a:schemeClr val="tx2"/>
                </a:solidFill>
                <a:effectLst/>
                <a:latin typeface="Times New Roman" panose="02020503050405090304" pitchFamily="18" charset="0"/>
              </a:rPr>
              <a:t>Online courses enhance flexibility across sites that are located at different geographic locations such as LEVEL UP. </a:t>
            </a:r>
            <a:endParaRPr lang="en-GB" sz="1700" b="0" i="0" u="none" strike="noStrike">
              <a:solidFill>
                <a:schemeClr val="tx2"/>
              </a:solidFill>
              <a:effectLst/>
              <a:latin typeface="Times New Roman" panose="02020503050405090304" pitchFamily="18" charset="0"/>
            </a:endParaRPr>
          </a:p>
          <a:p>
            <a:pPr rtl="0" fontAlgn="base">
              <a:spcBef>
                <a:spcPts val="1200"/>
              </a:spcBef>
              <a:buFont typeface="Arial" panose="020B0604020202090204" pitchFamily="34" charset="0"/>
              <a:buChar char="•"/>
            </a:pPr>
            <a:r>
              <a:rPr lang="en-GB" sz="1700" b="0" i="0" u="none" strike="noStrike">
                <a:solidFill>
                  <a:schemeClr val="tx2"/>
                </a:solidFill>
                <a:effectLst/>
                <a:latin typeface="Times New Roman" panose="02020503050405090304" pitchFamily="18" charset="0"/>
              </a:rPr>
              <a:t>Digital delivery enables all employees to efficiently complete compulsory health, safety and professional compliance programmes. </a:t>
            </a:r>
            <a:endParaRPr lang="en-GB" sz="1700" b="0" i="0" u="none" strike="noStrike">
              <a:solidFill>
                <a:schemeClr val="tx2"/>
              </a:solidFill>
              <a:effectLst/>
              <a:latin typeface="Times New Roman" panose="02020503050405090304" pitchFamily="18" charset="0"/>
            </a:endParaRPr>
          </a:p>
          <a:p>
            <a:endParaRPr lang="en-GB" sz="1700">
              <a:solidFill>
                <a:schemeClr val="tx2"/>
              </a:solidFill>
            </a:endParaRPr>
          </a:p>
        </p:txBody>
      </p:sp>
      <p:sp>
        <p:nvSpPr>
          <p:cNvPr id="6" name="TextBox 5"/>
          <p:cNvSpPr txBox="1"/>
          <p:nvPr/>
        </p:nvSpPr>
        <p:spPr>
          <a:xfrm>
            <a:off x="7422518" y="5622884"/>
            <a:ext cx="4376192" cy="338554"/>
          </a:xfrm>
          <a:prstGeom prst="rect">
            <a:avLst/>
          </a:prstGeom>
          <a:noFill/>
        </p:spPr>
        <p:txBody>
          <a:bodyPr wrap="square">
            <a:spAutoFit/>
          </a:bodyPr>
          <a:lstStyle/>
          <a:p>
            <a:r>
              <a:rPr lang="en-GB" sz="1600" dirty="0">
                <a:solidFill>
                  <a:srgbClr val="000000"/>
                </a:solidFill>
                <a:latin typeface="Times New Roman" panose="02020503050405090304" pitchFamily="18" charset="0"/>
              </a:rPr>
              <a:t>(Source: </a:t>
            </a:r>
            <a:r>
              <a:rPr lang="en-GB" sz="1600" b="0" i="0" u="none" strike="noStrike" dirty="0">
                <a:solidFill>
                  <a:srgbClr val="000000"/>
                </a:solidFill>
                <a:effectLst/>
                <a:latin typeface="Times New Roman" panose="02020503050405090304" pitchFamily="18" charset="0"/>
              </a:rPr>
              <a:t>evelup.unilever.com. 2026)</a:t>
            </a:r>
            <a:endParaRPr lang="en-GB"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pPr algn="ctr"/>
            <a:r>
              <a:rPr lang="en-GB" sz="3100" b="1" i="0" u="none" strike="noStrike">
                <a:effectLst/>
                <a:latin typeface="Times New Roman" panose="02020503050405090304" pitchFamily="18" charset="0"/>
              </a:rPr>
              <a:t>Current Policies and Practices – Leadership and Career Development </a:t>
            </a:r>
            <a:endParaRPr lang="en-GB" sz="3100"/>
          </a:p>
        </p:txBody>
      </p:sp>
      <p:sp>
        <p:nvSpPr>
          <p:cNvPr id="11" name="Rectangle 10"/>
          <p:cNvSpPr>
            <a:spLocks noGrp="1" noRot="1" noChangeAspect="1" noMove="1" noResize="1" noEditPoints="1" noAdjustHandles="1" noChangeArrowheads="1" noChangeShapeType="1" noTextEdit="1"/>
          </p:cNvSpPr>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p:cNvSpPr>
            <a:spLocks noGrp="1" noRot="1" noChangeAspect="1" noMove="1" noResize="1" noEditPoints="1" noAdjustHandles="1" noChangeArrowheads="1" noChangeShapeType="1" noTextEdit="1"/>
          </p:cNvSpPr>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p:cNvSpPr>
            <a:spLocks noGrp="1" noRot="1" noChangeAspect="1" noMove="1" noResize="1" noEditPoints="1" noAdjustHandles="1" noChangeArrowheads="1" noChangeShapeType="1" noTextEdit="1"/>
          </p:cNvSpPr>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2" name="Rectangle 21"/>
          <p:cNvSpPr>
            <a:spLocks noGrp="1" noRot="1" noChangeAspect="1" noMove="1" noResize="1" noEditPoints="1" noAdjustHandles="1" noChangeArrowheads="1" noChangeShapeType="1" noTextEdit="1"/>
          </p:cNvSpPr>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3" y="350196"/>
            <a:ext cx="4646904" cy="1624520"/>
          </a:xfrm>
        </p:spPr>
        <p:txBody>
          <a:bodyPr anchor="ctr">
            <a:normAutofit/>
          </a:bodyPr>
          <a:lstStyle/>
          <a:p>
            <a:r>
              <a:rPr lang="en-GB" sz="3700" b="1" i="0" u="none" strike="noStrike">
                <a:effectLst/>
                <a:latin typeface="Times New Roman" panose="02020503050405090304" pitchFamily="18" charset="0"/>
              </a:rPr>
              <a:t>Current Policies and Practices – AI and Digital Technologies</a:t>
            </a:r>
            <a:endParaRPr lang="en-GB" sz="3700"/>
          </a:p>
        </p:txBody>
      </p:sp>
      <p:sp>
        <p:nvSpPr>
          <p:cNvPr id="3" name="Content Placeholder 2"/>
          <p:cNvSpPr>
            <a:spLocks noGrp="1"/>
          </p:cNvSpPr>
          <p:nvPr>
            <p:ph idx="1"/>
          </p:nvPr>
        </p:nvSpPr>
        <p:spPr>
          <a:xfrm>
            <a:off x="761802" y="2743200"/>
            <a:ext cx="4646905" cy="3613149"/>
          </a:xfrm>
        </p:spPr>
        <p:txBody>
          <a:bodyPr anchor="ctr">
            <a:normAutofit/>
          </a:bodyPr>
          <a:lstStyle/>
          <a:p>
            <a:pPr rtl="0" fontAlgn="base">
              <a:spcBef>
                <a:spcPts val="1200"/>
              </a:spcBef>
              <a:buFont typeface="Arial" panose="020B0604020202090204" pitchFamily="34" charset="0"/>
              <a:buChar char="•"/>
            </a:pPr>
            <a:r>
              <a:rPr lang="en-GB" sz="1700" b="0" i="0" u="none" strike="noStrike">
                <a:effectLst/>
                <a:latin typeface="Times New Roman" panose="02020503050405090304" pitchFamily="18" charset="0"/>
              </a:rPr>
              <a:t>AI is useful in providing tailored learning journeys, aligned with roles, skills as well as learning goals.</a:t>
            </a:r>
            <a:endParaRPr lang="en-GB" sz="1700" b="0" i="0" u="none" strike="noStrike">
              <a:effectLst/>
              <a:latin typeface="Times New Roman" panose="02020503050405090304" pitchFamily="18" charset="0"/>
            </a:endParaRPr>
          </a:p>
          <a:p>
            <a:pPr rtl="0" fontAlgn="base">
              <a:buFont typeface="Arial" panose="020B0604020202090204" pitchFamily="34" charset="0"/>
              <a:buChar char="•"/>
            </a:pPr>
            <a:r>
              <a:rPr lang="en-GB" sz="1700" b="0" i="0" u="none" strike="noStrike">
                <a:effectLst/>
                <a:latin typeface="Times New Roman" panose="02020503050405090304" pitchFamily="18" charset="0"/>
              </a:rPr>
              <a:t>Learning analytics will be useful in monitoring the performance as well as efficiency of the employee learning programs (Bhatti, Faqirah and Ullah, 2025).</a:t>
            </a:r>
            <a:endParaRPr lang="en-GB" sz="1700" b="0" i="0" u="none" strike="noStrike">
              <a:effectLst/>
              <a:latin typeface="Times New Roman" panose="02020503050405090304" pitchFamily="18" charset="0"/>
            </a:endParaRPr>
          </a:p>
          <a:p>
            <a:pPr rtl="0" fontAlgn="base">
              <a:spcAft>
                <a:spcPts val="1200"/>
              </a:spcAft>
              <a:buFont typeface="Arial" panose="020B0604020202090204" pitchFamily="34" charset="0"/>
              <a:buChar char="•"/>
            </a:pPr>
            <a:r>
              <a:rPr lang="en-GB" sz="1700" b="0" i="0" u="none" strike="noStrike">
                <a:effectLst/>
                <a:latin typeface="Times New Roman" panose="02020503050405090304" pitchFamily="18" charset="0"/>
              </a:rPr>
              <a:t>Collaborative online tools will be beneficial for staff around the world to share expertise.</a:t>
            </a:r>
            <a:endParaRPr lang="en-GB" sz="1700" b="0" i="0" u="none" strike="noStrike">
              <a:effectLst/>
              <a:latin typeface="Times New Roman" panose="02020503050405090304" pitchFamily="18" charset="0"/>
            </a:endParaRPr>
          </a:p>
          <a:p>
            <a:pPr rtl="0" fontAlgn="base">
              <a:spcBef>
                <a:spcPts val="1200"/>
              </a:spcBef>
              <a:buFont typeface="Arial" panose="020B0604020202090204" pitchFamily="34" charset="0"/>
              <a:buChar char="•"/>
            </a:pPr>
            <a:r>
              <a:rPr lang="en-GB" sz="1700" b="0" i="0" u="none" strike="noStrike">
                <a:effectLst/>
                <a:latin typeface="Times New Roman" panose="02020503050405090304" pitchFamily="18" charset="0"/>
              </a:rPr>
              <a:t>AI driven insights into our workforce along with workforce planning will be helpful for the development  of the organization</a:t>
            </a:r>
            <a:endParaRPr lang="en-GB" sz="1700" b="0" i="0" u="none" strike="noStrike">
              <a:effectLst/>
              <a:latin typeface="Times New Roman" panose="02020503050405090304" pitchFamily="18" charset="0"/>
            </a:endParaRPr>
          </a:p>
          <a:p>
            <a:endParaRPr lang="en-GB" sz="1700"/>
          </a:p>
        </p:txBody>
      </p:sp>
      <p:pic>
        <p:nvPicPr>
          <p:cNvPr id="6" name="Picture 5"/>
          <p:cNvPicPr>
            <a:picLocks noChangeAspect="1"/>
          </p:cNvPicPr>
          <p:nvPr/>
        </p:nvPicPr>
        <p:blipFill>
          <a:blip r:embed="rId1"/>
          <a:srcRect l="21377" r="19223" b="-2"/>
          <a:stretch>
            <a:fillRect/>
          </a:stretch>
        </p:blipFill>
        <p:spPr>
          <a:xfrm>
            <a:off x="6096000" y="1"/>
            <a:ext cx="6102825" cy="6858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p:cNvPicPr>
            <a:picLocks noChangeAspect="1"/>
          </p:cNvPicPr>
          <p:nvPr/>
        </p:nvPicPr>
        <p:blipFill>
          <a:blip r:embed="rId1">
            <a:alphaModFix amt="35000"/>
          </a:blip>
          <a:srcRect t="7529" b="8201"/>
          <a:stretch>
            <a:fillRect/>
          </a:stretch>
        </p:blipFill>
        <p:spPr>
          <a:xfrm>
            <a:off x="20" y="10"/>
            <a:ext cx="12191980" cy="6857990"/>
          </a:xfrm>
          <a:prstGeom prst="rect">
            <a:avLst/>
          </a:prstGeom>
        </p:spPr>
      </p:pic>
      <p:sp>
        <p:nvSpPr>
          <p:cNvPr id="2" name="Title 1"/>
          <p:cNvSpPr>
            <a:spLocks noGrp="1"/>
          </p:cNvSpPr>
          <p:nvPr>
            <p:ph type="title"/>
          </p:nvPr>
        </p:nvSpPr>
        <p:spPr>
          <a:xfrm>
            <a:off x="838200" y="250036"/>
            <a:ext cx="10515600" cy="1325563"/>
          </a:xfrm>
        </p:spPr>
        <p:txBody>
          <a:bodyPr>
            <a:normAutofit/>
          </a:bodyPr>
          <a:lstStyle/>
          <a:p>
            <a:pPr algn="ctr"/>
            <a:r>
              <a:rPr lang="en-GB" sz="3600" b="1" i="0" u="none" strike="noStrike" dirty="0">
                <a:solidFill>
                  <a:srgbClr val="FFFFFF"/>
                </a:solidFill>
                <a:effectLst/>
                <a:latin typeface="Times New Roman" panose="02020503050405090304" pitchFamily="18" charset="0"/>
              </a:rPr>
              <a:t>Current Opportunities – AI-Powered Personalised Learning </a:t>
            </a:r>
            <a:endParaRPr lang="en-GB" sz="3600" dirty="0">
              <a:solidFill>
                <a:srgbClr val="FFFFFF"/>
              </a:solidFill>
            </a:endParaRPr>
          </a:p>
        </p:txBody>
      </p:sp>
      <p:graphicFrame>
        <p:nvGraphicFramePr>
          <p:cNvPr id="5" name="Content Placeholder 2"/>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1013" y="3752849"/>
            <a:ext cx="3290887" cy="2452687"/>
          </a:xfrm>
          <a:solidFill>
            <a:schemeClr val="bg1">
              <a:lumMod val="95000"/>
            </a:schemeClr>
          </a:solidFill>
        </p:spPr>
        <p:txBody>
          <a:bodyPr anchor="ctr">
            <a:normAutofit/>
          </a:bodyPr>
          <a:lstStyle/>
          <a:p>
            <a:r>
              <a:rPr lang="en-GB" sz="2800" b="1" i="0" u="none" strike="noStrike" dirty="0">
                <a:effectLst/>
                <a:latin typeface="Times New Roman" panose="02020503050405090304" pitchFamily="18" charset="0"/>
              </a:rPr>
              <a:t>Current Opportunities – Digital Upskilling and Future Workforce Development</a:t>
            </a:r>
            <a:endParaRPr lang="en-GB" sz="2800" dirty="0"/>
          </a:p>
        </p:txBody>
      </p:sp>
      <p:pic>
        <p:nvPicPr>
          <p:cNvPr id="4" name="Picture 3"/>
          <p:cNvPicPr>
            <a:picLocks noChangeAspect="1"/>
          </p:cNvPicPr>
          <p:nvPr/>
        </p:nvPicPr>
        <p:blipFill>
          <a:blip r:embed="rId1"/>
          <a:srcRect t="19640" b="1309"/>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4509118" y="3870837"/>
            <a:ext cx="6453850" cy="2452687"/>
          </a:xfrm>
        </p:spPr>
        <p:txBody>
          <a:bodyPr anchor="ctr">
            <a:normAutofit/>
          </a:bodyPr>
          <a:lstStyle/>
          <a:p>
            <a:pPr rtl="0" fontAlgn="base">
              <a:spcBef>
                <a:spcPts val="1200"/>
              </a:spcBef>
              <a:spcAft>
                <a:spcPts val="1200"/>
              </a:spcAft>
              <a:buFont typeface="Arial" panose="020B0604020202090204" pitchFamily="34" charset="0"/>
              <a:buChar char="•"/>
            </a:pPr>
            <a:r>
              <a:rPr lang="en-GB" sz="1800" b="0" i="0" u="none" strike="noStrike" dirty="0">
                <a:effectLst/>
                <a:latin typeface="Times New Roman" panose="02020503050405090304" pitchFamily="18" charset="0"/>
              </a:rPr>
              <a:t>The digital upskilling programmes provide new or existing staff with improved digital skills to work better and to prepare them for future working life. </a:t>
            </a:r>
            <a:endParaRPr lang="en-GB" sz="1800" b="0" i="0" u="none" strike="noStrike" dirty="0">
              <a:effectLst/>
              <a:latin typeface="Times New Roman" panose="02020503050405090304" pitchFamily="18" charset="0"/>
            </a:endParaRPr>
          </a:p>
          <a:p>
            <a:pPr rtl="0" fontAlgn="base">
              <a:spcBef>
                <a:spcPts val="1200"/>
              </a:spcBef>
              <a:buFont typeface="Arial" panose="020B0604020202090204" pitchFamily="34" charset="0"/>
              <a:buChar char="•"/>
            </a:pPr>
            <a:r>
              <a:rPr lang="en-GB" sz="1800" b="0" i="0" u="none" strike="noStrike" dirty="0">
                <a:effectLst/>
                <a:latin typeface="Times New Roman" panose="02020503050405090304" pitchFamily="18" charset="0"/>
              </a:rPr>
              <a:t>The benefits of enabling and encouraging staff to participate in ongoing learning programmes also help foster organisational learning and innovation to ensure organisation undergoes digital transformation (Onifade </a:t>
            </a:r>
            <a:r>
              <a:rPr lang="en-GB" sz="1800" b="0" i="1" u="none" strike="noStrike" dirty="0">
                <a:effectLst/>
                <a:latin typeface="Times New Roman" panose="02020503050405090304" pitchFamily="18" charset="0"/>
              </a:rPr>
              <a:t>et al.,</a:t>
            </a:r>
            <a:r>
              <a:rPr lang="en-GB" sz="1800" b="0" i="0" u="none" strike="noStrike" dirty="0">
                <a:effectLst/>
                <a:latin typeface="Times New Roman" panose="02020503050405090304" pitchFamily="18" charset="0"/>
              </a:rPr>
              <a:t> 2022).</a:t>
            </a:r>
            <a:endParaRPr lang="en-GB" sz="1800" b="0" i="0" u="none" strike="noStrike" dirty="0">
              <a:effectLst/>
              <a:latin typeface="Times New Roman" panose="02020503050405090304" pitchFamily="18" charset="0"/>
            </a:endParaRPr>
          </a:p>
          <a:p>
            <a:endParaRPr lang="en-GB"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p:cNvSpPr>
            <a:spLocks noGrp="1" noRot="1" noChangeAspect="1" noMove="1" noResize="1" noEditPoints="1" noAdjustHandles="1" noChangeArrowheads="1" noChangeShapeType="1" noTextEdit="1"/>
          </p:cNvSpPr>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23" name="Freeform: Shape 22"/>
          <p:cNvSpPr>
            <a:spLocks noGrp="1" noRot="1" noChangeAspect="1" noMove="1" noResize="1" noEditPoints="1" noAdjustHandles="1" noChangeArrowheads="1" noChangeShapeType="1" noTextEdit="1"/>
          </p:cNvSpPr>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25" name="Freeform: Shape 24"/>
          <p:cNvSpPr>
            <a:spLocks noGrp="1" noRot="1" noChangeAspect="1" noMove="1" noResize="1" noEditPoints="1" noAdjustHandles="1" noChangeArrowheads="1" noChangeShapeType="1" noTextEdit="1"/>
          </p:cNvSpPr>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solidFill>
                <a:schemeClr val="accent1"/>
              </a:solidFill>
            </a:endParaRPr>
          </a:p>
        </p:txBody>
      </p:sp>
      <p:sp>
        <p:nvSpPr>
          <p:cNvPr id="27" name="Freeform: Shape 26"/>
          <p:cNvSpPr>
            <a:spLocks noGrp="1" noRot="1" noChangeAspect="1" noMove="1" noResize="1" noEditPoints="1" noAdjustHandles="1" noChangeArrowheads="1" noChangeShapeType="1" noTextEdit="1"/>
          </p:cNvSpPr>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solidFill>
                <a:schemeClr val="accent1"/>
              </a:solidFill>
            </a:endParaRPr>
          </a:p>
        </p:txBody>
      </p:sp>
      <p:sp>
        <p:nvSpPr>
          <p:cNvPr id="29" name="Freeform: Shape 28"/>
          <p:cNvSpPr>
            <a:spLocks noGrp="1" noRot="1" noChangeAspect="1" noMove="1" noResize="1" noEditPoints="1" noAdjustHandles="1" noChangeArrowheads="1" noChangeShapeType="1" noTextEdit="1"/>
          </p:cNvSpPr>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p>
        </p:txBody>
      </p:sp>
      <p:sp>
        <p:nvSpPr>
          <p:cNvPr id="31" name="Freeform: Shape 30"/>
          <p:cNvSpPr>
            <a:spLocks noGrp="1" noRot="1" noChangeAspect="1" noMove="1" noResize="1" noEditPoints="1" noAdjustHandles="1" noChangeArrowheads="1" noChangeShapeType="1" noTextEdit="1"/>
          </p:cNvSpPr>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dirty="0"/>
          </a:p>
        </p:txBody>
      </p:sp>
      <p:sp>
        <p:nvSpPr>
          <p:cNvPr id="33" name="Rectangle 32"/>
          <p:cNvSpPr>
            <a:spLocks noGrp="1" noRot="1" noChangeAspect="1" noMove="1" noResize="1" noEditPoints="1" noAdjustHandles="1" noChangeArrowheads="1" noChangeShapeType="1" noTextEdit="1"/>
          </p:cNvSpPr>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p:cNvSpPr>
            <a:spLocks noGrp="1" noRot="1" noChangeAspect="1" noMove="1" noResize="1" noEditPoints="1" noAdjustHandles="1" noChangeArrowheads="1" noChangeShapeType="1" noTextEdit="1"/>
          </p:cNvSpPr>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p:cNvSpPr>
            <a:spLocks noGrp="1" noRot="1" noChangeAspect="1" noMove="1" noResize="1" noEditPoints="1" noAdjustHandles="1" noChangeArrowheads="1" noChangeShapeType="1" noTextEdit="1"/>
          </p:cNvSpPr>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381534" y="1344304"/>
            <a:ext cx="7451678" cy="2843702"/>
          </a:xfrm>
        </p:spPr>
        <p:txBody>
          <a:bodyPr vert="horz" lIns="91440" tIns="45720" rIns="91440" bIns="45720" rtlCol="0" anchor="b">
            <a:normAutofit fontScale="90000"/>
          </a:bodyPr>
          <a:lstStyle/>
          <a:p>
            <a:pPr algn="ctr"/>
            <a:br>
              <a:rPr lang="en-US" sz="5400" b="1" kern="1200" dirty="0">
                <a:solidFill>
                  <a:schemeClr val="bg1"/>
                </a:solidFill>
                <a:latin typeface="+mj-lt"/>
                <a:ea typeface="+mj-ea"/>
                <a:cs typeface="+mj-cs"/>
              </a:rPr>
            </a:br>
            <a:r>
              <a:rPr lang="en-US" sz="5400" b="1" kern="1200" dirty="0">
                <a:solidFill>
                  <a:schemeClr val="bg1"/>
                </a:solidFill>
                <a:latin typeface="+mj-lt"/>
                <a:ea typeface="+mj-ea"/>
                <a:cs typeface="+mj-cs"/>
              </a:rPr>
              <a:t>Member 2: </a:t>
            </a:r>
            <a:br>
              <a:rPr lang="en-US" sz="5400" b="1" kern="1200" dirty="0">
                <a:solidFill>
                  <a:schemeClr val="bg1"/>
                </a:solidFill>
                <a:latin typeface="+mj-lt"/>
                <a:ea typeface="+mj-ea"/>
                <a:cs typeface="+mj-cs"/>
              </a:rPr>
            </a:br>
            <a:br>
              <a:rPr lang="en-US" sz="5400" b="1" kern="1200" dirty="0">
                <a:solidFill>
                  <a:schemeClr val="bg1"/>
                </a:solidFill>
                <a:latin typeface="+mj-lt"/>
                <a:ea typeface="+mj-ea"/>
                <a:cs typeface="+mj-cs"/>
              </a:rPr>
            </a:br>
            <a:r>
              <a:rPr lang="en-US" sz="5400" b="1" kern="1200" dirty="0">
                <a:solidFill>
                  <a:schemeClr val="bg1"/>
                </a:solidFill>
                <a:latin typeface="+mj-lt"/>
                <a:ea typeface="+mj-ea"/>
                <a:cs typeface="+mj-cs"/>
              </a:rPr>
              <a:t>Sajan Vekariya</a:t>
            </a:r>
            <a:br>
              <a:rPr lang="en-US" sz="5400" b="1" kern="1200" dirty="0">
                <a:solidFill>
                  <a:schemeClr val="bg1"/>
                </a:solidFill>
                <a:latin typeface="+mj-lt"/>
                <a:ea typeface="+mj-ea"/>
                <a:cs typeface="+mj-cs"/>
              </a:rPr>
            </a:br>
            <a:r>
              <a:rPr lang="en-IN" sz="5400" b="1" dirty="0">
                <a:highlight>
                  <a:srgbClr val="C0C0C0"/>
                </a:highlight>
                <a:latin typeface="Times New Roman" panose="02020503050405090304" pitchFamily="18" charset="0"/>
                <a:cs typeface="Times New Roman" panose="02020503050405090304" pitchFamily="18" charset="0"/>
                <a:sym typeface="+mn-ea"/>
              </a:rPr>
              <a:t>2529464</a:t>
            </a:r>
            <a:br>
              <a:rPr lang="en-US" sz="5400" b="1" kern="1200" dirty="0">
                <a:solidFill>
                  <a:schemeClr val="bg1"/>
                </a:solidFill>
                <a:latin typeface="+mj-lt"/>
                <a:ea typeface="+mj-ea"/>
                <a:cs typeface="+mj-cs"/>
              </a:rPr>
            </a:br>
            <a:endParaRPr lang="en-US" sz="5400" b="1" kern="1200" dirty="0">
              <a:solidFill>
                <a:schemeClr val="bg1"/>
              </a:solidFill>
              <a:latin typeface="+mj-lt"/>
              <a:ea typeface="+mj-ea"/>
              <a:cs typeface="+mj-cs"/>
            </a:endParaRPr>
          </a:p>
        </p:txBody>
      </p:sp>
      <p:sp>
        <p:nvSpPr>
          <p:cNvPr id="39" name="Oval 38"/>
          <p:cNvSpPr>
            <a:spLocks noGrp="1" noRot="1" noChangeAspect="1" noMove="1" noResize="1" noEditPoints="1" noAdjustHandles="1" noChangeArrowheads="1" noChangeShapeType="1" noTextEdit="1"/>
          </p:cNvSpPr>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p>
        </p:txBody>
      </p:sp>
      <p:sp>
        <p:nvSpPr>
          <p:cNvPr id="41" name="Oval 40"/>
          <p:cNvSpPr>
            <a:spLocks noGrp="1" noRot="1" noChangeAspect="1" noMove="1" noResize="1" noEditPoints="1" noAdjustHandles="1" noChangeArrowheads="1" noChangeShapeType="1" noTextEdit="1"/>
          </p:cNvSpPr>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p:cNvSpPr>
            <a:spLocks noGrp="1" noRot="1" noChangeAspect="1" noMove="1" noResize="1" noEditPoints="1" noAdjustHandles="1" noChangeArrowheads="1" noChangeShapeType="1" noTextEdit="1"/>
          </p:cNvSpPr>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1" fmla="*/ 11243827 w 11243827"/>
              <a:gd name="connsiteY0-2" fmla="*/ 0 h 5641173"/>
              <a:gd name="connsiteX1-3" fmla="*/ 11243827 w 11243827"/>
              <a:gd name="connsiteY1-4" fmla="*/ 1470035 h 5641173"/>
              <a:gd name="connsiteX2-5" fmla="*/ 11243827 w 11243827"/>
              <a:gd name="connsiteY2-6" fmla="*/ 5001571 h 5641173"/>
              <a:gd name="connsiteX3-7" fmla="*/ 11243827 w 11243827"/>
              <a:gd name="connsiteY3-8" fmla="*/ 5209610 h 5641173"/>
              <a:gd name="connsiteX4-9" fmla="*/ 11240675 w 11243827"/>
              <a:gd name="connsiteY4-10" fmla="*/ 5210442 h 5641173"/>
              <a:gd name="connsiteX5-11" fmla="*/ 11179959 w 11243827"/>
              <a:gd name="connsiteY5-12" fmla="*/ 5221199 h 5641173"/>
              <a:gd name="connsiteX6-13" fmla="*/ 11105493 w 11243827"/>
              <a:gd name="connsiteY6-14" fmla="*/ 5259905 h 5641173"/>
              <a:gd name="connsiteX7-15" fmla="*/ 11078640 w 11243827"/>
              <a:gd name="connsiteY7-16" fmla="*/ 5263531 h 5641173"/>
              <a:gd name="connsiteX8-17" fmla="*/ 11079616 w 11243827"/>
              <a:gd name="connsiteY8-18" fmla="*/ 5270380 h 5641173"/>
              <a:gd name="connsiteX9-19" fmla="*/ 11069641 w 11243827"/>
              <a:gd name="connsiteY9-20" fmla="*/ 5270884 h 5641173"/>
              <a:gd name="connsiteX10-21" fmla="*/ 11047377 w 11243827"/>
              <a:gd name="connsiteY10-22" fmla="*/ 5271051 h 5641173"/>
              <a:gd name="connsiteX11-23" fmla="*/ 10980705 w 11243827"/>
              <a:gd name="connsiteY11-24" fmla="*/ 5272951 h 5641173"/>
              <a:gd name="connsiteX12-25" fmla="*/ 10962514 w 11243827"/>
              <a:gd name="connsiteY12-26" fmla="*/ 5286084 h 5641173"/>
              <a:gd name="connsiteX13-27" fmla="*/ 10945307 w 11243827"/>
              <a:gd name="connsiteY13-28" fmla="*/ 5286290 h 5641173"/>
              <a:gd name="connsiteX14-29" fmla="*/ 10845516 w 11243827"/>
              <a:gd name="connsiteY14-30" fmla="*/ 5303894 h 5641173"/>
              <a:gd name="connsiteX15-31" fmla="*/ 10831795 w 11243827"/>
              <a:gd name="connsiteY15-32" fmla="*/ 5305210 h 5641173"/>
              <a:gd name="connsiteX16-33" fmla="*/ 10824365 w 11243827"/>
              <a:gd name="connsiteY16-34" fmla="*/ 5311111 h 5641173"/>
              <a:gd name="connsiteX17-35" fmla="*/ 10797756 w 11243827"/>
              <a:gd name="connsiteY17-36" fmla="*/ 5312285 h 5641173"/>
              <a:gd name="connsiteX18-37" fmla="*/ 10796525 w 11243827"/>
              <a:gd name="connsiteY18-38" fmla="*/ 5315645 h 5641173"/>
              <a:gd name="connsiteX19-39" fmla="*/ 10709063 w 11243827"/>
              <a:gd name="connsiteY19-40" fmla="*/ 5344492 h 5641173"/>
              <a:gd name="connsiteX20-41" fmla="*/ 10694078 w 11243827"/>
              <a:gd name="connsiteY20-42" fmla="*/ 5349258 h 5641173"/>
              <a:gd name="connsiteX21-43" fmla="*/ 10681131 w 11243827"/>
              <a:gd name="connsiteY21-44" fmla="*/ 5347812 h 5641173"/>
              <a:gd name="connsiteX22-45" fmla="*/ 10609448 w 11243827"/>
              <a:gd name="connsiteY22-46" fmla="*/ 5351931 h 5641173"/>
              <a:gd name="connsiteX23-47" fmla="*/ 10592397 w 11243827"/>
              <a:gd name="connsiteY23-48" fmla="*/ 5349402 h 5641173"/>
              <a:gd name="connsiteX24-49" fmla="*/ 10585227 w 11243827"/>
              <a:gd name="connsiteY24-50" fmla="*/ 5344063 h 5641173"/>
              <a:gd name="connsiteX25-51" fmla="*/ 10557472 w 11243827"/>
              <a:gd name="connsiteY25-52" fmla="*/ 5354151 h 5641173"/>
              <a:gd name="connsiteX26-53" fmla="*/ 10514646 w 11243827"/>
              <a:gd name="connsiteY26-54" fmla="*/ 5361064 h 5641173"/>
              <a:gd name="connsiteX27-55" fmla="*/ 10494292 w 11243827"/>
              <a:gd name="connsiteY27-56" fmla="*/ 5366054 h 5641173"/>
              <a:gd name="connsiteX28-57" fmla="*/ 10477869 w 11243827"/>
              <a:gd name="connsiteY28-58" fmla="*/ 5363025 h 5641173"/>
              <a:gd name="connsiteX29-59" fmla="*/ 10384411 w 11243827"/>
              <a:gd name="connsiteY29-60" fmla="*/ 5362257 h 5641173"/>
              <a:gd name="connsiteX30-61" fmla="*/ 10362921 w 11243827"/>
              <a:gd name="connsiteY30-62" fmla="*/ 5357444 h 5641173"/>
              <a:gd name="connsiteX31-63" fmla="*/ 10352736 w 11243827"/>
              <a:gd name="connsiteY31-64" fmla="*/ 5347851 h 5641173"/>
              <a:gd name="connsiteX32-65" fmla="*/ 10344754 w 11243827"/>
              <a:gd name="connsiteY32-66" fmla="*/ 5351272 h 5641173"/>
              <a:gd name="connsiteX33-67" fmla="*/ 10288226 w 11243827"/>
              <a:gd name="connsiteY33-68" fmla="*/ 5351613 h 5641173"/>
              <a:gd name="connsiteX34-69" fmla="*/ 10251350 w 11243827"/>
              <a:gd name="connsiteY34-70" fmla="*/ 5352711 h 5641173"/>
              <a:gd name="connsiteX35-71" fmla="*/ 10249108 w 11243827"/>
              <a:gd name="connsiteY35-72" fmla="*/ 5365881 h 5641173"/>
              <a:gd name="connsiteX36-73" fmla="*/ 10216272 w 11243827"/>
              <a:gd name="connsiteY36-74" fmla="*/ 5370573 h 5641173"/>
              <a:gd name="connsiteX37-75" fmla="*/ 10181278 w 11243827"/>
              <a:gd name="connsiteY37-76" fmla="*/ 5362119 h 5641173"/>
              <a:gd name="connsiteX38-77" fmla="*/ 10140033 w 11243827"/>
              <a:gd name="connsiteY38-78" fmla="*/ 5363304 h 5641173"/>
              <a:gd name="connsiteX39-79" fmla="*/ 10115353 w 11243827"/>
              <a:gd name="connsiteY39-80" fmla="*/ 5363869 h 5641173"/>
              <a:gd name="connsiteX40-81" fmla="*/ 10050578 w 11243827"/>
              <a:gd name="connsiteY40-82" fmla="*/ 5376153 h 5641173"/>
              <a:gd name="connsiteX41-83" fmla="*/ 9945478 w 11243827"/>
              <a:gd name="connsiteY41-84" fmla="*/ 5422859 h 5641173"/>
              <a:gd name="connsiteX42-85" fmla="*/ 9912481 w 11243827"/>
              <a:gd name="connsiteY42-86" fmla="*/ 5429477 h 5641173"/>
              <a:gd name="connsiteX43-87" fmla="*/ 9906713 w 11243827"/>
              <a:gd name="connsiteY43-88" fmla="*/ 5426784 h 5641173"/>
              <a:gd name="connsiteX44-89" fmla="*/ 9742436 w 11243827"/>
              <a:gd name="connsiteY44-90" fmla="*/ 5454834 h 5641173"/>
              <a:gd name="connsiteX45-91" fmla="*/ 9713044 w 11243827"/>
              <a:gd name="connsiteY45-92" fmla="*/ 5456476 h 5641173"/>
              <a:gd name="connsiteX46-93" fmla="*/ 9691033 w 11243827"/>
              <a:gd name="connsiteY46-94" fmla="*/ 5455451 h 5641173"/>
              <a:gd name="connsiteX47-95" fmla="*/ 9638355 w 11243827"/>
              <a:gd name="connsiteY47-96" fmla="*/ 5464794 h 5641173"/>
              <a:gd name="connsiteX48-97" fmla="*/ 9552434 w 11243827"/>
              <a:gd name="connsiteY48-98" fmla="*/ 5485280 h 5641173"/>
              <a:gd name="connsiteX49-99" fmla="*/ 9533883 w 11243827"/>
              <a:gd name="connsiteY49-100" fmla="*/ 5488516 h 5641173"/>
              <a:gd name="connsiteX50-101" fmla="*/ 9516916 w 11243827"/>
              <a:gd name="connsiteY50-102" fmla="*/ 5486828 h 5641173"/>
              <a:gd name="connsiteX51-103" fmla="*/ 9512093 w 11243827"/>
              <a:gd name="connsiteY51-104" fmla="*/ 5482541 h 5641173"/>
              <a:gd name="connsiteX52-105" fmla="*/ 9501725 w 11243827"/>
              <a:gd name="connsiteY52-106" fmla="*/ 5483603 h 5641173"/>
              <a:gd name="connsiteX53-107" fmla="*/ 9498754 w 11243827"/>
              <a:gd name="connsiteY53-108" fmla="*/ 5482951 h 5641173"/>
              <a:gd name="connsiteX54-109" fmla="*/ 9481932 w 11243827"/>
              <a:gd name="connsiteY54-110" fmla="*/ 5480151 h 5641173"/>
              <a:gd name="connsiteX55-111" fmla="*/ 9451321 w 11243827"/>
              <a:gd name="connsiteY55-112" fmla="*/ 5497375 h 5641173"/>
              <a:gd name="connsiteX56-113" fmla="*/ 9409298 w 11243827"/>
              <a:gd name="connsiteY56-114" fmla="*/ 5499478 h 5641173"/>
              <a:gd name="connsiteX57-115" fmla="*/ 9257007 w 11243827"/>
              <a:gd name="connsiteY57-116" fmla="*/ 5537183 h 5641173"/>
              <a:gd name="connsiteX58-117" fmla="*/ 9229078 w 11243827"/>
              <a:gd name="connsiteY58-118" fmla="*/ 5524154 h 5641173"/>
              <a:gd name="connsiteX59-119" fmla="*/ 9165105 w 11243827"/>
              <a:gd name="connsiteY59-120" fmla="*/ 5532892 h 5641173"/>
              <a:gd name="connsiteX60-121" fmla="*/ 9077301 w 11243827"/>
              <a:gd name="connsiteY60-122" fmla="*/ 5580356 h 5641173"/>
              <a:gd name="connsiteX61-123" fmla="*/ 8960065 w 11243827"/>
              <a:gd name="connsiteY61-124" fmla="*/ 5597982 h 5641173"/>
              <a:gd name="connsiteX62-125" fmla="*/ 8953536 w 11243827"/>
              <a:gd name="connsiteY62-126" fmla="*/ 5606638 h 5641173"/>
              <a:gd name="connsiteX63-127" fmla="*/ 8943907 w 11243827"/>
              <a:gd name="connsiteY63-128" fmla="*/ 5612541 h 5641173"/>
              <a:gd name="connsiteX64-129" fmla="*/ 8942046 w 11243827"/>
              <a:gd name="connsiteY64-130" fmla="*/ 5612112 h 5641173"/>
              <a:gd name="connsiteX65-131" fmla="*/ 8928824 w 11243827"/>
              <a:gd name="connsiteY65-132" fmla="*/ 5615549 h 5641173"/>
              <a:gd name="connsiteX66-133" fmla="*/ 8927294 w 11243827"/>
              <a:gd name="connsiteY66-134" fmla="*/ 5618607 h 5641173"/>
              <a:gd name="connsiteX67-135" fmla="*/ 8918651 w 11243827"/>
              <a:gd name="connsiteY67-136" fmla="*/ 5621688 h 5641173"/>
              <a:gd name="connsiteX68-137" fmla="*/ 8902772 w 11243827"/>
              <a:gd name="connsiteY68-138" fmla="*/ 5629703 h 5641173"/>
              <a:gd name="connsiteX69-139" fmla="*/ 8898724 w 11243827"/>
              <a:gd name="connsiteY69-140" fmla="*/ 5629379 h 5641173"/>
              <a:gd name="connsiteX70-141" fmla="*/ 8873099 w 11243827"/>
              <a:gd name="connsiteY70-142" fmla="*/ 5638628 h 5641173"/>
              <a:gd name="connsiteX71-143" fmla="*/ 8872234 w 11243827"/>
              <a:gd name="connsiteY71-144" fmla="*/ 5637889 h 5641173"/>
              <a:gd name="connsiteX72-145" fmla="*/ 8862777 w 11243827"/>
              <a:gd name="connsiteY72-146" fmla="*/ 5636711 h 5641173"/>
              <a:gd name="connsiteX73-147" fmla="*/ 8845869 w 11243827"/>
              <a:gd name="connsiteY73-148" fmla="*/ 5636436 h 5641173"/>
              <a:gd name="connsiteX74-149" fmla="*/ 8800548 w 11243827"/>
              <a:gd name="connsiteY74-150" fmla="*/ 5625084 h 5641173"/>
              <a:gd name="connsiteX75-151" fmla="*/ 8773774 w 11243827"/>
              <a:gd name="connsiteY75-152" fmla="*/ 5634630 h 5641173"/>
              <a:gd name="connsiteX76-153" fmla="*/ 8698255 w 11243827"/>
              <a:gd name="connsiteY76-154" fmla="*/ 5636083 h 5641173"/>
              <a:gd name="connsiteX77-155" fmla="*/ 8619167 w 11243827"/>
              <a:gd name="connsiteY77-156" fmla="*/ 5619130 h 5641173"/>
              <a:gd name="connsiteX78-157" fmla="*/ 8539822 w 11243827"/>
              <a:gd name="connsiteY78-158" fmla="*/ 5616905 h 5641173"/>
              <a:gd name="connsiteX79-159" fmla="*/ 8511094 w 11243827"/>
              <a:gd name="connsiteY79-160" fmla="*/ 5617360 h 5641173"/>
              <a:gd name="connsiteX80-161" fmla="*/ 8459886 w 11243827"/>
              <a:gd name="connsiteY80-162" fmla="*/ 5612612 h 5641173"/>
              <a:gd name="connsiteX81-163" fmla="*/ 8436432 w 11243827"/>
              <a:gd name="connsiteY81-164" fmla="*/ 5606990 h 5641173"/>
              <a:gd name="connsiteX82-165" fmla="*/ 8435403 w 11243827"/>
              <a:gd name="connsiteY82-166" fmla="*/ 5607336 h 5641173"/>
              <a:gd name="connsiteX83-167" fmla="*/ 8433307 w 11243827"/>
              <a:gd name="connsiteY83-168" fmla="*/ 5604917 h 5641173"/>
              <a:gd name="connsiteX84-169" fmla="*/ 8428968 w 11243827"/>
              <a:gd name="connsiteY84-170" fmla="*/ 5603796 h 5641173"/>
              <a:gd name="connsiteX85-171" fmla="*/ 8417124 w 11243827"/>
              <a:gd name="connsiteY85-172" fmla="*/ 5604518 h 5641173"/>
              <a:gd name="connsiteX86-173" fmla="*/ 8412669 w 11243827"/>
              <a:gd name="connsiteY86-174" fmla="*/ 5605413 h 5641173"/>
              <a:gd name="connsiteX87-175" fmla="*/ 8406152 w 11243827"/>
              <a:gd name="connsiteY87-176" fmla="*/ 5605396 h 5641173"/>
              <a:gd name="connsiteX88-177" fmla="*/ 8405989 w 11243827"/>
              <a:gd name="connsiteY88-178" fmla="*/ 5605197 h 5641173"/>
              <a:gd name="connsiteX89-179" fmla="*/ 8399884 w 11243827"/>
              <a:gd name="connsiteY89-180" fmla="*/ 5605568 h 5641173"/>
              <a:gd name="connsiteX90-181" fmla="*/ 8370014 w 11243827"/>
              <a:gd name="connsiteY90-182" fmla="*/ 5609900 h 5641173"/>
              <a:gd name="connsiteX91-183" fmla="*/ 8330544 w 11243827"/>
              <a:gd name="connsiteY91-184" fmla="*/ 5590964 h 5641173"/>
              <a:gd name="connsiteX92-185" fmla="*/ 8314221 w 11243827"/>
              <a:gd name="connsiteY92-186" fmla="*/ 5587682 h 5641173"/>
              <a:gd name="connsiteX93-187" fmla="*/ 8305502 w 11243827"/>
              <a:gd name="connsiteY93-188" fmla="*/ 5584868 h 5641173"/>
              <a:gd name="connsiteX94-189" fmla="*/ 8304962 w 11243827"/>
              <a:gd name="connsiteY94-190" fmla="*/ 5584007 h 5641173"/>
              <a:gd name="connsiteX95-191" fmla="*/ 8276324 w 11243827"/>
              <a:gd name="connsiteY95-192" fmla="*/ 5588260 h 5641173"/>
              <a:gd name="connsiteX96-193" fmla="*/ 8272522 w 11243827"/>
              <a:gd name="connsiteY96-194" fmla="*/ 5587226 h 5641173"/>
              <a:gd name="connsiteX97-195" fmla="*/ 8253857 w 11243827"/>
              <a:gd name="connsiteY97-196" fmla="*/ 5592043 h 5641173"/>
              <a:gd name="connsiteX98-197" fmla="*/ 8244212 w 11243827"/>
              <a:gd name="connsiteY98-198" fmla="*/ 5593439 h 5641173"/>
              <a:gd name="connsiteX99-199" fmla="*/ 8241488 w 11243827"/>
              <a:gd name="connsiteY99-200" fmla="*/ 5596085 h 5641173"/>
              <a:gd name="connsiteX100-201" fmla="*/ 8227256 w 11243827"/>
              <a:gd name="connsiteY100-202" fmla="*/ 5597005 h 5641173"/>
              <a:gd name="connsiteX101-203" fmla="*/ 8225619 w 11243827"/>
              <a:gd name="connsiteY101-204" fmla="*/ 5596262 h 5641173"/>
              <a:gd name="connsiteX102-205" fmla="*/ 8213882 w 11243827"/>
              <a:gd name="connsiteY102-206" fmla="*/ 5600179 h 5641173"/>
              <a:gd name="connsiteX103-207" fmla="*/ 8204045 w 11243827"/>
              <a:gd name="connsiteY103-208" fmla="*/ 5607275 h 5641173"/>
              <a:gd name="connsiteX104-209" fmla="*/ 8082989 w 11243827"/>
              <a:gd name="connsiteY104-210" fmla="*/ 5603160 h 5641173"/>
              <a:gd name="connsiteX105-211" fmla="*/ 7912803 w 11243827"/>
              <a:gd name="connsiteY105-212" fmla="*/ 5629702 h 5641173"/>
              <a:gd name="connsiteX106-213" fmla="*/ 7890915 w 11243827"/>
              <a:gd name="connsiteY106-214" fmla="*/ 5612272 h 5641173"/>
              <a:gd name="connsiteX107-215" fmla="*/ 7727691 w 11243827"/>
              <a:gd name="connsiteY107-216" fmla="*/ 5621064 h 5641173"/>
              <a:gd name="connsiteX108-217" fmla="*/ 7685998 w 11243827"/>
              <a:gd name="connsiteY108-218" fmla="*/ 5615564 h 5641173"/>
              <a:gd name="connsiteX109-219" fmla="*/ 7649302 w 11243827"/>
              <a:gd name="connsiteY109-220" fmla="*/ 5626541 h 5641173"/>
              <a:gd name="connsiteX110-221" fmla="*/ 7634083 w 11243827"/>
              <a:gd name="connsiteY110-222" fmla="*/ 5620862 h 5641173"/>
              <a:gd name="connsiteX111-223" fmla="*/ 7631455 w 11243827"/>
              <a:gd name="connsiteY111-224" fmla="*/ 5619708 h 5641173"/>
              <a:gd name="connsiteX112-225" fmla="*/ 7620952 w 11243827"/>
              <a:gd name="connsiteY112-226" fmla="*/ 5618872 h 5641173"/>
              <a:gd name="connsiteX113-227" fmla="*/ 7617992 w 11243827"/>
              <a:gd name="connsiteY113-228" fmla="*/ 5613914 h 5641173"/>
              <a:gd name="connsiteX114-229" fmla="*/ 7602182 w 11243827"/>
              <a:gd name="connsiteY114-230" fmla="*/ 5609271 h 5641173"/>
              <a:gd name="connsiteX115-231" fmla="*/ 7582847 w 11243827"/>
              <a:gd name="connsiteY115-232" fmla="*/ 5609047 h 5641173"/>
              <a:gd name="connsiteX116-233" fmla="*/ 7514158 w 11243827"/>
              <a:gd name="connsiteY116-234" fmla="*/ 5607737 h 5641173"/>
              <a:gd name="connsiteX117-235" fmla="*/ 7502955 w 11243827"/>
              <a:gd name="connsiteY117-236" fmla="*/ 5610415 h 5641173"/>
              <a:gd name="connsiteX118-237" fmla="*/ 7466391 w 11243827"/>
              <a:gd name="connsiteY118-238" fmla="*/ 5605949 h 5641173"/>
              <a:gd name="connsiteX119-239" fmla="*/ 7433806 w 11243827"/>
              <a:gd name="connsiteY119-240" fmla="*/ 5604945 h 5641173"/>
              <a:gd name="connsiteX120-241" fmla="*/ 7412693 w 11243827"/>
              <a:gd name="connsiteY120-242" fmla="*/ 5607075 h 5641173"/>
              <a:gd name="connsiteX121-243" fmla="*/ 7407159 w 11243827"/>
              <a:gd name="connsiteY121-244" fmla="*/ 5605310 h 5641173"/>
              <a:gd name="connsiteX122-245" fmla="*/ 7385900 w 11243827"/>
              <a:gd name="connsiteY122-246" fmla="*/ 5604171 h 5641173"/>
              <a:gd name="connsiteX123-247" fmla="*/ 7375071 w 11243827"/>
              <a:gd name="connsiteY123-248" fmla="*/ 5606788 h 5641173"/>
              <a:gd name="connsiteX124-249" fmla="*/ 7364382 w 11243827"/>
              <a:gd name="connsiteY124-250" fmla="*/ 5600762 h 5641173"/>
              <a:gd name="connsiteX125-251" fmla="*/ 7361770 w 11243827"/>
              <a:gd name="connsiteY125-252" fmla="*/ 5596347 h 5641173"/>
              <a:gd name="connsiteX126-253" fmla="*/ 7346641 w 11243827"/>
              <a:gd name="connsiteY126-254" fmla="*/ 5598329 h 5641173"/>
              <a:gd name="connsiteX127-255" fmla="*/ 7334238 w 11243827"/>
              <a:gd name="connsiteY127-256" fmla="*/ 5594014 h 5641173"/>
              <a:gd name="connsiteX128-257" fmla="*/ 7323426 w 11243827"/>
              <a:gd name="connsiteY128-258" fmla="*/ 5596835 h 5641173"/>
              <a:gd name="connsiteX129-259" fmla="*/ 7318938 w 11243827"/>
              <a:gd name="connsiteY129-260" fmla="*/ 5596200 h 5641173"/>
              <a:gd name="connsiteX130-261" fmla="*/ 7307784 w 11243827"/>
              <a:gd name="connsiteY130-262" fmla="*/ 5594065 h 5641173"/>
              <a:gd name="connsiteX131-263" fmla="*/ 7288540 w 11243827"/>
              <a:gd name="connsiteY131-264" fmla="*/ 5589320 h 5641173"/>
              <a:gd name="connsiteX132-265" fmla="*/ 7282537 w 11243827"/>
              <a:gd name="connsiteY132-266" fmla="*/ 5588660 h 5641173"/>
              <a:gd name="connsiteX133-267" fmla="*/ 7269466 w 11243827"/>
              <a:gd name="connsiteY133-268" fmla="*/ 5581404 h 5641173"/>
              <a:gd name="connsiteX134-269" fmla="*/ 7244165 w 11243827"/>
              <a:gd name="connsiteY134-270" fmla="*/ 5575200 h 5641173"/>
              <a:gd name="connsiteX135-271" fmla="*/ 7199619 w 11243827"/>
              <a:gd name="connsiteY135-272" fmla="*/ 5553550 h 5641173"/>
              <a:gd name="connsiteX136-273" fmla="*/ 7173434 w 11243827"/>
              <a:gd name="connsiteY136-274" fmla="*/ 5543219 h 5641173"/>
              <a:gd name="connsiteX137-275" fmla="*/ 7155718 w 11243827"/>
              <a:gd name="connsiteY137-276" fmla="*/ 5533697 h 5641173"/>
              <a:gd name="connsiteX138-277" fmla="*/ 7103430 w 11243827"/>
              <a:gd name="connsiteY138-278" fmla="*/ 5520249 h 5641173"/>
              <a:gd name="connsiteX139-279" fmla="*/ 7013746 w 11243827"/>
              <a:gd name="connsiteY139-280" fmla="*/ 5502470 h 5641173"/>
              <a:gd name="connsiteX140-281" fmla="*/ 6995379 w 11243827"/>
              <a:gd name="connsiteY140-282" fmla="*/ 5497693 h 5641173"/>
              <a:gd name="connsiteX141-283" fmla="*/ 6982475 w 11243827"/>
              <a:gd name="connsiteY141-284" fmla="*/ 5489641 h 5641173"/>
              <a:gd name="connsiteX142-285" fmla="*/ 6981994 w 11243827"/>
              <a:gd name="connsiteY142-286" fmla="*/ 5484335 h 5641173"/>
              <a:gd name="connsiteX143-287" fmla="*/ 6972355 w 11243827"/>
              <a:gd name="connsiteY143-288" fmla="*/ 5481074 h 5641173"/>
              <a:gd name="connsiteX144-289" fmla="*/ 6970394 w 11243827"/>
              <a:gd name="connsiteY144-290" fmla="*/ 5479383 h 5641173"/>
              <a:gd name="connsiteX145-291" fmla="*/ 6958543 w 11243827"/>
              <a:gd name="connsiteY145-292" fmla="*/ 5470507 h 5641173"/>
              <a:gd name="connsiteX146-293" fmla="*/ 6918276 w 11243827"/>
              <a:gd name="connsiteY146-294" fmla="*/ 5472034 h 5641173"/>
              <a:gd name="connsiteX147-295" fmla="*/ 6881046 w 11243827"/>
              <a:gd name="connsiteY147-296" fmla="*/ 5457070 h 5641173"/>
              <a:gd name="connsiteX148-297" fmla="*/ 6720917 w 11243827"/>
              <a:gd name="connsiteY148-298" fmla="*/ 5426664 h 5641173"/>
              <a:gd name="connsiteX149-299" fmla="*/ 6724964 w 11243827"/>
              <a:gd name="connsiteY149-300" fmla="*/ 5414071 h 5641173"/>
              <a:gd name="connsiteX150-301" fmla="*/ 6717823 w 11243827"/>
              <a:gd name="connsiteY150-302" fmla="*/ 5410317 h 5641173"/>
              <a:gd name="connsiteX151-303" fmla="*/ 6660723 w 11243827"/>
              <a:gd name="connsiteY151-304" fmla="*/ 5408304 h 5641173"/>
              <a:gd name="connsiteX152-305" fmla="*/ 6532914 w 11243827"/>
              <a:gd name="connsiteY152-306" fmla="*/ 5431205 h 5641173"/>
              <a:gd name="connsiteX153-307" fmla="*/ 6317327 w 11243827"/>
              <a:gd name="connsiteY153-308" fmla="*/ 5481889 h 5641173"/>
              <a:gd name="connsiteX154-309" fmla="*/ 6196243 w 11243827"/>
              <a:gd name="connsiteY154-310" fmla="*/ 5515042 h 5641173"/>
              <a:gd name="connsiteX155-311" fmla="*/ 6099124 w 11243827"/>
              <a:gd name="connsiteY155-312" fmla="*/ 5516848 h 5641173"/>
              <a:gd name="connsiteX156-313" fmla="*/ 6016077 w 11243827"/>
              <a:gd name="connsiteY156-314" fmla="*/ 5528642 h 5641173"/>
              <a:gd name="connsiteX157-315" fmla="*/ 6004389 w 11243827"/>
              <a:gd name="connsiteY157-316" fmla="*/ 5531206 h 5641173"/>
              <a:gd name="connsiteX158-317" fmla="*/ 5933945 w 11243827"/>
              <a:gd name="connsiteY158-318" fmla="*/ 5538840 h 5641173"/>
              <a:gd name="connsiteX159-319" fmla="*/ 5883936 w 11243827"/>
              <a:gd name="connsiteY159-320" fmla="*/ 5553807 h 5641173"/>
              <a:gd name="connsiteX160-321" fmla="*/ 5798331 w 11243827"/>
              <a:gd name="connsiteY160-322" fmla="*/ 5564248 h 5641173"/>
              <a:gd name="connsiteX161-323" fmla="*/ 5712738 w 11243827"/>
              <a:gd name="connsiteY161-324" fmla="*/ 5573120 h 5641173"/>
              <a:gd name="connsiteX162-325" fmla="*/ 5681342 w 11243827"/>
              <a:gd name="connsiteY162-326" fmla="*/ 5575621 h 5641173"/>
              <a:gd name="connsiteX163-327" fmla="*/ 5627167 w 11243827"/>
              <a:gd name="connsiteY163-328" fmla="*/ 5583215 h 5641173"/>
              <a:gd name="connsiteX164-329" fmla="*/ 5591414 w 11243827"/>
              <a:gd name="connsiteY164-330" fmla="*/ 5587695 h 5641173"/>
              <a:gd name="connsiteX165-331" fmla="*/ 5583028 w 11243827"/>
              <a:gd name="connsiteY165-332" fmla="*/ 5580877 h 5641173"/>
              <a:gd name="connsiteX166-333" fmla="*/ 5549426 w 11243827"/>
              <a:gd name="connsiteY166-334" fmla="*/ 5582858 h 5641173"/>
              <a:gd name="connsiteX167-335" fmla="*/ 5519999 w 11243827"/>
              <a:gd name="connsiteY167-336" fmla="*/ 5592246 h 5641173"/>
              <a:gd name="connsiteX168-337" fmla="*/ 5480028 w 11243827"/>
              <a:gd name="connsiteY168-338" fmla="*/ 5597282 h 5641173"/>
              <a:gd name="connsiteX169-339" fmla="*/ 5456175 w 11243827"/>
              <a:gd name="connsiteY169-340" fmla="*/ 5600371 h 5641173"/>
              <a:gd name="connsiteX170-341" fmla="*/ 5388463 w 11243827"/>
              <a:gd name="connsiteY170-342" fmla="*/ 5602638 h 5641173"/>
              <a:gd name="connsiteX171-343" fmla="*/ 5265898 w 11243827"/>
              <a:gd name="connsiteY171-344" fmla="*/ 5591830 h 5641173"/>
              <a:gd name="connsiteX172-345" fmla="*/ 5231231 w 11243827"/>
              <a:gd name="connsiteY172-346" fmla="*/ 5592790 h 5641173"/>
              <a:gd name="connsiteX173-347" fmla="*/ 5226996 w 11243827"/>
              <a:gd name="connsiteY173-348" fmla="*/ 5595040 h 5641173"/>
              <a:gd name="connsiteX174-349" fmla="*/ 5175988 w 11243827"/>
              <a:gd name="connsiteY174-350" fmla="*/ 5588131 h 5641173"/>
              <a:gd name="connsiteX175-351" fmla="*/ 5107470 w 11243827"/>
              <a:gd name="connsiteY175-352" fmla="*/ 5594771 h 5641173"/>
              <a:gd name="connsiteX176-353" fmla="*/ 5027868 w 11243827"/>
              <a:gd name="connsiteY176-354" fmla="*/ 5605624 h 5641173"/>
              <a:gd name="connsiteX177-355" fmla="*/ 5007324 w 11243827"/>
              <a:gd name="connsiteY177-356" fmla="*/ 5609209 h 5641173"/>
              <a:gd name="connsiteX178-357" fmla="*/ 4952559 w 11243827"/>
              <a:gd name="connsiteY178-358" fmla="*/ 5611402 h 5641173"/>
              <a:gd name="connsiteX179-359" fmla="*/ 4826081 w 11243827"/>
              <a:gd name="connsiteY179-360" fmla="*/ 5616191 h 5641173"/>
              <a:gd name="connsiteX180-361" fmla="*/ 4823501 w 11243827"/>
              <a:gd name="connsiteY180-362" fmla="*/ 5619174 h 5641173"/>
              <a:gd name="connsiteX181-363" fmla="*/ 4813093 w 11243827"/>
              <a:gd name="connsiteY181-364" fmla="*/ 5620026 h 5641173"/>
              <a:gd name="connsiteX182-365" fmla="*/ 4810563 w 11243827"/>
              <a:gd name="connsiteY182-366" fmla="*/ 5620787 h 5641173"/>
              <a:gd name="connsiteX183-367" fmla="*/ 4795818 w 11243827"/>
              <a:gd name="connsiteY183-368" fmla="*/ 5624618 h 5641173"/>
              <a:gd name="connsiteX184-369" fmla="*/ 4758404 w 11243827"/>
              <a:gd name="connsiteY184-370" fmla="*/ 5619510 h 5641173"/>
              <a:gd name="connsiteX185-371" fmla="*/ 4717254 w 11243827"/>
              <a:gd name="connsiteY185-372" fmla="*/ 5624155 h 5641173"/>
              <a:gd name="connsiteX186-373" fmla="*/ 4591958 w 11243827"/>
              <a:gd name="connsiteY186-374" fmla="*/ 5624710 h 5641173"/>
              <a:gd name="connsiteX187-375" fmla="*/ 4476215 w 11243827"/>
              <a:gd name="connsiteY187-376" fmla="*/ 5628210 h 5641173"/>
              <a:gd name="connsiteX188-377" fmla="*/ 4425193 w 11243827"/>
              <a:gd name="connsiteY188-378" fmla="*/ 5627414 h 5641173"/>
              <a:gd name="connsiteX189-379" fmla="*/ 4383866 w 11243827"/>
              <a:gd name="connsiteY189-380" fmla="*/ 5626546 h 5641173"/>
              <a:gd name="connsiteX190-381" fmla="*/ 4385596 w 11243827"/>
              <a:gd name="connsiteY190-382" fmla="*/ 5634646 h 5641173"/>
              <a:gd name="connsiteX191-383" fmla="*/ 4360864 w 11243827"/>
              <a:gd name="connsiteY191-384" fmla="*/ 5641173 h 5641173"/>
              <a:gd name="connsiteX192-385" fmla="*/ 4328321 w 11243827"/>
              <a:gd name="connsiteY192-386" fmla="*/ 5626332 h 5641173"/>
              <a:gd name="connsiteX193-387" fmla="*/ 4309842 w 11243827"/>
              <a:gd name="connsiteY193-388" fmla="*/ 5626471 h 5641173"/>
              <a:gd name="connsiteX194-389" fmla="*/ 4277424 w 11243827"/>
              <a:gd name="connsiteY194-390" fmla="*/ 5631598 h 5641173"/>
              <a:gd name="connsiteX195-391" fmla="*/ 4266627 w 11243827"/>
              <a:gd name="connsiteY195-392" fmla="*/ 5633969 h 5641173"/>
              <a:gd name="connsiteX196-393" fmla="*/ 4185525 w 11243827"/>
              <a:gd name="connsiteY196-394" fmla="*/ 5617508 h 5641173"/>
              <a:gd name="connsiteX197-395" fmla="*/ 4177617 w 11243827"/>
              <a:gd name="connsiteY197-396" fmla="*/ 5610903 h 5641173"/>
              <a:gd name="connsiteX198-397" fmla="*/ 4136948 w 11243827"/>
              <a:gd name="connsiteY198-398" fmla="*/ 5608031 h 5641173"/>
              <a:gd name="connsiteX199-399" fmla="*/ 4132323 w 11243827"/>
              <a:gd name="connsiteY199-400" fmla="*/ 5609784 h 5641173"/>
              <a:gd name="connsiteX200-401" fmla="*/ 4098620 w 11243827"/>
              <a:gd name="connsiteY200-402" fmla="*/ 5599672 h 5641173"/>
              <a:gd name="connsiteX201-403" fmla="*/ 3963475 w 11243827"/>
              <a:gd name="connsiteY201-404" fmla="*/ 5581841 h 5641173"/>
              <a:gd name="connsiteX202-405" fmla="*/ 3703613 w 11243827"/>
              <a:gd name="connsiteY202-406" fmla="*/ 5572482 h 5641173"/>
              <a:gd name="connsiteX203-407" fmla="*/ 3432987 w 11243827"/>
              <a:gd name="connsiteY203-408" fmla="*/ 5545768 h 5641173"/>
              <a:gd name="connsiteX204-409" fmla="*/ 3176381 w 11243827"/>
              <a:gd name="connsiteY204-410" fmla="*/ 5556110 h 5641173"/>
              <a:gd name="connsiteX205-411" fmla="*/ 2710156 w 11243827"/>
              <a:gd name="connsiteY205-412" fmla="*/ 5527517 h 5641173"/>
              <a:gd name="connsiteX206-413" fmla="*/ 2550206 w 11243827"/>
              <a:gd name="connsiteY206-414" fmla="*/ 5524958 h 5641173"/>
              <a:gd name="connsiteX207-415" fmla="*/ 2443041 w 11243827"/>
              <a:gd name="connsiteY207-416" fmla="*/ 5523990 h 5641173"/>
              <a:gd name="connsiteX208-417" fmla="*/ 2435613 w 11243827"/>
              <a:gd name="connsiteY208-418" fmla="*/ 5526704 h 5641173"/>
              <a:gd name="connsiteX209-419" fmla="*/ 2405682 w 11243827"/>
              <a:gd name="connsiteY209-420" fmla="*/ 5528307 h 5641173"/>
              <a:gd name="connsiteX210-421" fmla="*/ 2397487 w 11243827"/>
              <a:gd name="connsiteY210-422" fmla="*/ 5540337 h 5641173"/>
              <a:gd name="connsiteX211-423" fmla="*/ 2297454 w 11243827"/>
              <a:gd name="connsiteY211-424" fmla="*/ 5550765 h 5641173"/>
              <a:gd name="connsiteX212-425" fmla="*/ 2056700 w 11243827"/>
              <a:gd name="connsiteY212-426" fmla="*/ 5555489 h 5641173"/>
              <a:gd name="connsiteX213-427" fmla="*/ 1878530 w 11243827"/>
              <a:gd name="connsiteY213-428" fmla="*/ 5535330 h 5641173"/>
              <a:gd name="connsiteX214-429" fmla="*/ 1859292 w 11243827"/>
              <a:gd name="connsiteY214-430" fmla="*/ 5535461 h 5641173"/>
              <a:gd name="connsiteX215-431" fmla="*/ 1835626 w 11243827"/>
              <a:gd name="connsiteY215-432" fmla="*/ 5533793 h 5641173"/>
              <a:gd name="connsiteX216-433" fmla="*/ 1798939 w 11243827"/>
              <a:gd name="connsiteY216-434" fmla="*/ 5540285 h 5641173"/>
              <a:gd name="connsiteX217-435" fmla="*/ 1779046 w 11243827"/>
              <a:gd name="connsiteY217-436" fmla="*/ 5549949 h 5641173"/>
              <a:gd name="connsiteX218-437" fmla="*/ 1772421 w 11243827"/>
              <a:gd name="connsiteY218-438" fmla="*/ 5549018 h 5641173"/>
              <a:gd name="connsiteX219-439" fmla="*/ 1772052 w 11243827"/>
              <a:gd name="connsiteY219-440" fmla="*/ 5545689 h 5641173"/>
              <a:gd name="connsiteX220-441" fmla="*/ 1711543 w 11243827"/>
              <a:gd name="connsiteY220-442" fmla="*/ 5534558 h 5641173"/>
              <a:gd name="connsiteX221-443" fmla="*/ 1698891 w 11243827"/>
              <a:gd name="connsiteY221-444" fmla="*/ 5513187 h 5641173"/>
              <a:gd name="connsiteX222-445" fmla="*/ 1538763 w 11243827"/>
              <a:gd name="connsiteY222-446" fmla="*/ 5482781 h 5641173"/>
              <a:gd name="connsiteX223-447" fmla="*/ 1501533 w 11243827"/>
              <a:gd name="connsiteY223-448" fmla="*/ 5467817 h 5641173"/>
              <a:gd name="connsiteX224-449" fmla="*/ 1461266 w 11243827"/>
              <a:gd name="connsiteY224-450" fmla="*/ 5469343 h 5641173"/>
              <a:gd name="connsiteX225-451" fmla="*/ 1449415 w 11243827"/>
              <a:gd name="connsiteY225-452" fmla="*/ 5460467 h 5641173"/>
              <a:gd name="connsiteX226-453" fmla="*/ 1447454 w 11243827"/>
              <a:gd name="connsiteY226-454" fmla="*/ 5458776 h 5641173"/>
              <a:gd name="connsiteX227-455" fmla="*/ 1437814 w 11243827"/>
              <a:gd name="connsiteY227-456" fmla="*/ 5455515 h 5641173"/>
              <a:gd name="connsiteX228-457" fmla="*/ 1437334 w 11243827"/>
              <a:gd name="connsiteY228-458" fmla="*/ 5450209 h 5641173"/>
              <a:gd name="connsiteX229-459" fmla="*/ 1424429 w 11243827"/>
              <a:gd name="connsiteY229-460" fmla="*/ 5442157 h 5641173"/>
              <a:gd name="connsiteX230-461" fmla="*/ 1406063 w 11243827"/>
              <a:gd name="connsiteY230-462" fmla="*/ 5437380 h 5641173"/>
              <a:gd name="connsiteX231-463" fmla="*/ 1316379 w 11243827"/>
              <a:gd name="connsiteY231-464" fmla="*/ 5419601 h 5641173"/>
              <a:gd name="connsiteX232-465" fmla="*/ 1264090 w 11243827"/>
              <a:gd name="connsiteY232-466" fmla="*/ 5406153 h 5641173"/>
              <a:gd name="connsiteX233-467" fmla="*/ 1246374 w 11243827"/>
              <a:gd name="connsiteY233-468" fmla="*/ 5396631 h 5641173"/>
              <a:gd name="connsiteX234-469" fmla="*/ 1220190 w 11243827"/>
              <a:gd name="connsiteY234-470" fmla="*/ 5386301 h 5641173"/>
              <a:gd name="connsiteX235-471" fmla="*/ 1175643 w 11243827"/>
              <a:gd name="connsiteY235-472" fmla="*/ 5364651 h 5641173"/>
              <a:gd name="connsiteX236-473" fmla="*/ 1150342 w 11243827"/>
              <a:gd name="connsiteY236-474" fmla="*/ 5358447 h 5641173"/>
              <a:gd name="connsiteX237-475" fmla="*/ 1137272 w 11243827"/>
              <a:gd name="connsiteY237-476" fmla="*/ 5351191 h 5641173"/>
              <a:gd name="connsiteX238-477" fmla="*/ 1131268 w 11243827"/>
              <a:gd name="connsiteY238-478" fmla="*/ 5350530 h 5641173"/>
              <a:gd name="connsiteX239-479" fmla="*/ 1112024 w 11243827"/>
              <a:gd name="connsiteY239-480" fmla="*/ 5345786 h 5641173"/>
              <a:gd name="connsiteX240-481" fmla="*/ 1100870 w 11243827"/>
              <a:gd name="connsiteY240-482" fmla="*/ 5343651 h 5641173"/>
              <a:gd name="connsiteX241-483" fmla="*/ 1096383 w 11243827"/>
              <a:gd name="connsiteY241-484" fmla="*/ 5343015 h 5641173"/>
              <a:gd name="connsiteX242-485" fmla="*/ 1085571 w 11243827"/>
              <a:gd name="connsiteY242-486" fmla="*/ 5345836 h 5641173"/>
              <a:gd name="connsiteX243-487" fmla="*/ 1073168 w 11243827"/>
              <a:gd name="connsiteY243-488" fmla="*/ 5341521 h 5641173"/>
              <a:gd name="connsiteX244-489" fmla="*/ 1058039 w 11243827"/>
              <a:gd name="connsiteY244-490" fmla="*/ 5343504 h 5641173"/>
              <a:gd name="connsiteX245-491" fmla="*/ 1055426 w 11243827"/>
              <a:gd name="connsiteY245-492" fmla="*/ 5339088 h 5641173"/>
              <a:gd name="connsiteX246-493" fmla="*/ 1044738 w 11243827"/>
              <a:gd name="connsiteY246-494" fmla="*/ 5333063 h 5641173"/>
              <a:gd name="connsiteX247-495" fmla="*/ 1033909 w 11243827"/>
              <a:gd name="connsiteY247-496" fmla="*/ 5335680 h 5641173"/>
              <a:gd name="connsiteX248-497" fmla="*/ 1012649 w 11243827"/>
              <a:gd name="connsiteY248-498" fmla="*/ 5334541 h 5641173"/>
              <a:gd name="connsiteX249-499" fmla="*/ 1007115 w 11243827"/>
              <a:gd name="connsiteY249-500" fmla="*/ 5332775 h 5641173"/>
              <a:gd name="connsiteX250-501" fmla="*/ 986002 w 11243827"/>
              <a:gd name="connsiteY250-502" fmla="*/ 5334906 h 5641173"/>
              <a:gd name="connsiteX251-503" fmla="*/ 953418 w 11243827"/>
              <a:gd name="connsiteY251-504" fmla="*/ 5333901 h 5641173"/>
              <a:gd name="connsiteX252-505" fmla="*/ 916854 w 11243827"/>
              <a:gd name="connsiteY252-506" fmla="*/ 5329435 h 5641173"/>
              <a:gd name="connsiteX253-507" fmla="*/ 905651 w 11243827"/>
              <a:gd name="connsiteY253-508" fmla="*/ 5332114 h 5641173"/>
              <a:gd name="connsiteX254-509" fmla="*/ 836961 w 11243827"/>
              <a:gd name="connsiteY254-510" fmla="*/ 5330803 h 5641173"/>
              <a:gd name="connsiteX255-511" fmla="*/ 817627 w 11243827"/>
              <a:gd name="connsiteY255-512" fmla="*/ 5330580 h 5641173"/>
              <a:gd name="connsiteX256-513" fmla="*/ 801817 w 11243827"/>
              <a:gd name="connsiteY256-514" fmla="*/ 5325937 h 5641173"/>
              <a:gd name="connsiteX257-515" fmla="*/ 798857 w 11243827"/>
              <a:gd name="connsiteY257-516" fmla="*/ 5320979 h 5641173"/>
              <a:gd name="connsiteX258-517" fmla="*/ 788354 w 11243827"/>
              <a:gd name="connsiteY258-518" fmla="*/ 5320143 h 5641173"/>
              <a:gd name="connsiteX259-519" fmla="*/ 785726 w 11243827"/>
              <a:gd name="connsiteY259-520" fmla="*/ 5318989 h 5641173"/>
              <a:gd name="connsiteX260-521" fmla="*/ 770507 w 11243827"/>
              <a:gd name="connsiteY260-522" fmla="*/ 5313309 h 5641173"/>
              <a:gd name="connsiteX261-523" fmla="*/ 733810 w 11243827"/>
              <a:gd name="connsiteY261-524" fmla="*/ 5324286 h 5641173"/>
              <a:gd name="connsiteX262-525" fmla="*/ 692117 w 11243827"/>
              <a:gd name="connsiteY262-526" fmla="*/ 5318786 h 5641173"/>
              <a:gd name="connsiteX263-527" fmla="*/ 528894 w 11243827"/>
              <a:gd name="connsiteY263-528" fmla="*/ 5327578 h 5641173"/>
              <a:gd name="connsiteX264-529" fmla="*/ 507005 w 11243827"/>
              <a:gd name="connsiteY264-530" fmla="*/ 5310149 h 5641173"/>
              <a:gd name="connsiteX265-531" fmla="*/ 441302 w 11243827"/>
              <a:gd name="connsiteY265-532" fmla="*/ 5307062 h 5641173"/>
              <a:gd name="connsiteX266-533" fmla="*/ 336819 w 11243827"/>
              <a:gd name="connsiteY266-534" fmla="*/ 5336690 h 5641173"/>
              <a:gd name="connsiteX267-535" fmla="*/ 215763 w 11243827"/>
              <a:gd name="connsiteY267-536" fmla="*/ 5332575 h 5641173"/>
              <a:gd name="connsiteX268-537" fmla="*/ 205927 w 11243827"/>
              <a:gd name="connsiteY268-538" fmla="*/ 5339672 h 5641173"/>
              <a:gd name="connsiteX269-539" fmla="*/ 194189 w 11243827"/>
              <a:gd name="connsiteY269-540" fmla="*/ 5343588 h 5641173"/>
              <a:gd name="connsiteX270-541" fmla="*/ 192552 w 11243827"/>
              <a:gd name="connsiteY270-542" fmla="*/ 5342845 h 5641173"/>
              <a:gd name="connsiteX271-543" fmla="*/ 178320 w 11243827"/>
              <a:gd name="connsiteY271-544" fmla="*/ 5343766 h 5641173"/>
              <a:gd name="connsiteX272-545" fmla="*/ 175596 w 11243827"/>
              <a:gd name="connsiteY272-546" fmla="*/ 5346411 h 5641173"/>
              <a:gd name="connsiteX273-547" fmla="*/ 165951 w 11243827"/>
              <a:gd name="connsiteY273-548" fmla="*/ 5347808 h 5641173"/>
              <a:gd name="connsiteX274-549" fmla="*/ 147287 w 11243827"/>
              <a:gd name="connsiteY274-550" fmla="*/ 5352625 h 5641173"/>
              <a:gd name="connsiteX275-551" fmla="*/ 143484 w 11243827"/>
              <a:gd name="connsiteY275-552" fmla="*/ 5351591 h 5641173"/>
              <a:gd name="connsiteX276-553" fmla="*/ 114847 w 11243827"/>
              <a:gd name="connsiteY276-554" fmla="*/ 5355844 h 5641173"/>
              <a:gd name="connsiteX277-555" fmla="*/ 114306 w 11243827"/>
              <a:gd name="connsiteY277-556" fmla="*/ 5354983 h 5641173"/>
              <a:gd name="connsiteX278-557" fmla="*/ 105588 w 11243827"/>
              <a:gd name="connsiteY278-558" fmla="*/ 5352169 h 5641173"/>
              <a:gd name="connsiteX279-559" fmla="*/ 89264 w 11243827"/>
              <a:gd name="connsiteY279-560" fmla="*/ 5348886 h 5641173"/>
              <a:gd name="connsiteX280-561" fmla="*/ 49794 w 11243827"/>
              <a:gd name="connsiteY280-562" fmla="*/ 5329950 h 5641173"/>
              <a:gd name="connsiteX281-563" fmla="*/ 19924 w 11243827"/>
              <a:gd name="connsiteY281-564" fmla="*/ 5334282 h 5641173"/>
              <a:gd name="connsiteX282-565" fmla="*/ 13819 w 11243827"/>
              <a:gd name="connsiteY282-566" fmla="*/ 5334653 h 5641173"/>
              <a:gd name="connsiteX283-567" fmla="*/ 13657 w 11243827"/>
              <a:gd name="connsiteY283-568" fmla="*/ 5334455 h 5641173"/>
              <a:gd name="connsiteX284-569" fmla="*/ 7139 w 11243827"/>
              <a:gd name="connsiteY284-570" fmla="*/ 5334438 h 5641173"/>
              <a:gd name="connsiteX285-571" fmla="*/ 2684 w 11243827"/>
              <a:gd name="connsiteY285-572" fmla="*/ 5335333 h 5641173"/>
              <a:gd name="connsiteX286-573" fmla="*/ 0 w 11243827"/>
              <a:gd name="connsiteY286-574" fmla="*/ 5335496 h 5641173"/>
              <a:gd name="connsiteX287-575" fmla="*/ 0 w 11243827"/>
              <a:gd name="connsiteY287-576" fmla="*/ 10592 h 5641173"/>
              <a:gd name="connsiteX288-577" fmla="*/ 11243827 w 11243827"/>
              <a:gd name="connsiteY288-578" fmla="*/ 0 h 5641173"/>
              <a:gd name="connsiteX0-579" fmla="*/ 11243827 w 11243827"/>
              <a:gd name="connsiteY0-580" fmla="*/ 0 h 5641173"/>
              <a:gd name="connsiteX1-581" fmla="*/ 11243827 w 11243827"/>
              <a:gd name="connsiteY1-582" fmla="*/ 1470035 h 5641173"/>
              <a:gd name="connsiteX2-583" fmla="*/ 11243827 w 11243827"/>
              <a:gd name="connsiteY2-584" fmla="*/ 5001571 h 5641173"/>
              <a:gd name="connsiteX3-585" fmla="*/ 11243827 w 11243827"/>
              <a:gd name="connsiteY3-586" fmla="*/ 5209610 h 5641173"/>
              <a:gd name="connsiteX4-587" fmla="*/ 11240675 w 11243827"/>
              <a:gd name="connsiteY4-588" fmla="*/ 5210442 h 5641173"/>
              <a:gd name="connsiteX5-589" fmla="*/ 11179959 w 11243827"/>
              <a:gd name="connsiteY5-590" fmla="*/ 5221199 h 5641173"/>
              <a:gd name="connsiteX6-591" fmla="*/ 11105493 w 11243827"/>
              <a:gd name="connsiteY6-592" fmla="*/ 5259905 h 5641173"/>
              <a:gd name="connsiteX7-593" fmla="*/ 11078640 w 11243827"/>
              <a:gd name="connsiteY7-594" fmla="*/ 5263531 h 5641173"/>
              <a:gd name="connsiteX8-595" fmla="*/ 11079616 w 11243827"/>
              <a:gd name="connsiteY8-596" fmla="*/ 5270380 h 5641173"/>
              <a:gd name="connsiteX9-597" fmla="*/ 11069641 w 11243827"/>
              <a:gd name="connsiteY9-598" fmla="*/ 5270884 h 5641173"/>
              <a:gd name="connsiteX10-599" fmla="*/ 11047377 w 11243827"/>
              <a:gd name="connsiteY10-600" fmla="*/ 5271051 h 5641173"/>
              <a:gd name="connsiteX11-601" fmla="*/ 10980705 w 11243827"/>
              <a:gd name="connsiteY11-602" fmla="*/ 5272951 h 5641173"/>
              <a:gd name="connsiteX12-603" fmla="*/ 10962514 w 11243827"/>
              <a:gd name="connsiteY12-604" fmla="*/ 5286084 h 5641173"/>
              <a:gd name="connsiteX13-605" fmla="*/ 10945307 w 11243827"/>
              <a:gd name="connsiteY13-606" fmla="*/ 5286290 h 5641173"/>
              <a:gd name="connsiteX14-607" fmla="*/ 10845516 w 11243827"/>
              <a:gd name="connsiteY14-608" fmla="*/ 5303894 h 5641173"/>
              <a:gd name="connsiteX15-609" fmla="*/ 10831795 w 11243827"/>
              <a:gd name="connsiteY15-610" fmla="*/ 5305210 h 5641173"/>
              <a:gd name="connsiteX16-611" fmla="*/ 10824365 w 11243827"/>
              <a:gd name="connsiteY16-612" fmla="*/ 5311111 h 5641173"/>
              <a:gd name="connsiteX17-613" fmla="*/ 10797756 w 11243827"/>
              <a:gd name="connsiteY17-614" fmla="*/ 5312285 h 5641173"/>
              <a:gd name="connsiteX18-615" fmla="*/ 10796525 w 11243827"/>
              <a:gd name="connsiteY18-616" fmla="*/ 5315645 h 5641173"/>
              <a:gd name="connsiteX19-617" fmla="*/ 10709063 w 11243827"/>
              <a:gd name="connsiteY19-618" fmla="*/ 5344492 h 5641173"/>
              <a:gd name="connsiteX20-619" fmla="*/ 10694078 w 11243827"/>
              <a:gd name="connsiteY20-620" fmla="*/ 5349258 h 5641173"/>
              <a:gd name="connsiteX21-621" fmla="*/ 10681131 w 11243827"/>
              <a:gd name="connsiteY21-622" fmla="*/ 5347812 h 5641173"/>
              <a:gd name="connsiteX22-623" fmla="*/ 10609448 w 11243827"/>
              <a:gd name="connsiteY22-624" fmla="*/ 5351931 h 5641173"/>
              <a:gd name="connsiteX23-625" fmla="*/ 10592397 w 11243827"/>
              <a:gd name="connsiteY23-626" fmla="*/ 5349402 h 5641173"/>
              <a:gd name="connsiteX24-627" fmla="*/ 10585227 w 11243827"/>
              <a:gd name="connsiteY24-628" fmla="*/ 5344063 h 5641173"/>
              <a:gd name="connsiteX25-629" fmla="*/ 10557472 w 11243827"/>
              <a:gd name="connsiteY25-630" fmla="*/ 5354151 h 5641173"/>
              <a:gd name="connsiteX26-631" fmla="*/ 10514646 w 11243827"/>
              <a:gd name="connsiteY26-632" fmla="*/ 5361064 h 5641173"/>
              <a:gd name="connsiteX27-633" fmla="*/ 10494292 w 11243827"/>
              <a:gd name="connsiteY27-634" fmla="*/ 5366054 h 5641173"/>
              <a:gd name="connsiteX28-635" fmla="*/ 10477869 w 11243827"/>
              <a:gd name="connsiteY28-636" fmla="*/ 5363025 h 5641173"/>
              <a:gd name="connsiteX29-637" fmla="*/ 10384411 w 11243827"/>
              <a:gd name="connsiteY29-638" fmla="*/ 5362257 h 5641173"/>
              <a:gd name="connsiteX30-639" fmla="*/ 10362921 w 11243827"/>
              <a:gd name="connsiteY30-640" fmla="*/ 5357444 h 5641173"/>
              <a:gd name="connsiteX31-641" fmla="*/ 10352736 w 11243827"/>
              <a:gd name="connsiteY31-642" fmla="*/ 5347851 h 5641173"/>
              <a:gd name="connsiteX32-643" fmla="*/ 10344754 w 11243827"/>
              <a:gd name="connsiteY32-644" fmla="*/ 5351272 h 5641173"/>
              <a:gd name="connsiteX33-645" fmla="*/ 10288226 w 11243827"/>
              <a:gd name="connsiteY33-646" fmla="*/ 5351613 h 5641173"/>
              <a:gd name="connsiteX34-647" fmla="*/ 10251350 w 11243827"/>
              <a:gd name="connsiteY34-648" fmla="*/ 5352711 h 5641173"/>
              <a:gd name="connsiteX35-649" fmla="*/ 10249108 w 11243827"/>
              <a:gd name="connsiteY35-650" fmla="*/ 5365881 h 5641173"/>
              <a:gd name="connsiteX36-651" fmla="*/ 10216272 w 11243827"/>
              <a:gd name="connsiteY36-652" fmla="*/ 5370573 h 5641173"/>
              <a:gd name="connsiteX37-653" fmla="*/ 10181278 w 11243827"/>
              <a:gd name="connsiteY37-654" fmla="*/ 5362119 h 5641173"/>
              <a:gd name="connsiteX38-655" fmla="*/ 10140033 w 11243827"/>
              <a:gd name="connsiteY38-656" fmla="*/ 5363304 h 5641173"/>
              <a:gd name="connsiteX39-657" fmla="*/ 10115353 w 11243827"/>
              <a:gd name="connsiteY39-658" fmla="*/ 5363869 h 5641173"/>
              <a:gd name="connsiteX40-659" fmla="*/ 10050578 w 11243827"/>
              <a:gd name="connsiteY40-660" fmla="*/ 5376153 h 5641173"/>
              <a:gd name="connsiteX41-661" fmla="*/ 9945478 w 11243827"/>
              <a:gd name="connsiteY41-662" fmla="*/ 5422859 h 5641173"/>
              <a:gd name="connsiteX42-663" fmla="*/ 9912481 w 11243827"/>
              <a:gd name="connsiteY42-664" fmla="*/ 5429477 h 5641173"/>
              <a:gd name="connsiteX43-665" fmla="*/ 9906713 w 11243827"/>
              <a:gd name="connsiteY43-666" fmla="*/ 5426784 h 5641173"/>
              <a:gd name="connsiteX44-667" fmla="*/ 9742436 w 11243827"/>
              <a:gd name="connsiteY44-668" fmla="*/ 5454834 h 5641173"/>
              <a:gd name="connsiteX45-669" fmla="*/ 9713044 w 11243827"/>
              <a:gd name="connsiteY45-670" fmla="*/ 5456476 h 5641173"/>
              <a:gd name="connsiteX46-671" fmla="*/ 9691033 w 11243827"/>
              <a:gd name="connsiteY46-672" fmla="*/ 5455451 h 5641173"/>
              <a:gd name="connsiteX47-673" fmla="*/ 9638355 w 11243827"/>
              <a:gd name="connsiteY47-674" fmla="*/ 5464794 h 5641173"/>
              <a:gd name="connsiteX48-675" fmla="*/ 9552434 w 11243827"/>
              <a:gd name="connsiteY48-676" fmla="*/ 5485280 h 5641173"/>
              <a:gd name="connsiteX49-677" fmla="*/ 9533883 w 11243827"/>
              <a:gd name="connsiteY49-678" fmla="*/ 5488516 h 5641173"/>
              <a:gd name="connsiteX50-679" fmla="*/ 9516916 w 11243827"/>
              <a:gd name="connsiteY50-680" fmla="*/ 5486828 h 5641173"/>
              <a:gd name="connsiteX51-681" fmla="*/ 9512093 w 11243827"/>
              <a:gd name="connsiteY51-682" fmla="*/ 5482541 h 5641173"/>
              <a:gd name="connsiteX52-683" fmla="*/ 9501725 w 11243827"/>
              <a:gd name="connsiteY52-684" fmla="*/ 5483603 h 5641173"/>
              <a:gd name="connsiteX53-685" fmla="*/ 9498754 w 11243827"/>
              <a:gd name="connsiteY53-686" fmla="*/ 5482951 h 5641173"/>
              <a:gd name="connsiteX54-687" fmla="*/ 9481932 w 11243827"/>
              <a:gd name="connsiteY54-688" fmla="*/ 5480151 h 5641173"/>
              <a:gd name="connsiteX55-689" fmla="*/ 9451321 w 11243827"/>
              <a:gd name="connsiteY55-690" fmla="*/ 5497375 h 5641173"/>
              <a:gd name="connsiteX56-691" fmla="*/ 9409298 w 11243827"/>
              <a:gd name="connsiteY56-692" fmla="*/ 5499478 h 5641173"/>
              <a:gd name="connsiteX57-693" fmla="*/ 9257007 w 11243827"/>
              <a:gd name="connsiteY57-694" fmla="*/ 5537183 h 5641173"/>
              <a:gd name="connsiteX58-695" fmla="*/ 9229078 w 11243827"/>
              <a:gd name="connsiteY58-696" fmla="*/ 5524154 h 5641173"/>
              <a:gd name="connsiteX59-697" fmla="*/ 9165105 w 11243827"/>
              <a:gd name="connsiteY59-698" fmla="*/ 5532892 h 5641173"/>
              <a:gd name="connsiteX60-699" fmla="*/ 9077301 w 11243827"/>
              <a:gd name="connsiteY60-700" fmla="*/ 5580356 h 5641173"/>
              <a:gd name="connsiteX61-701" fmla="*/ 8960065 w 11243827"/>
              <a:gd name="connsiteY61-702" fmla="*/ 5597982 h 5641173"/>
              <a:gd name="connsiteX62-703" fmla="*/ 8953536 w 11243827"/>
              <a:gd name="connsiteY62-704" fmla="*/ 5606638 h 5641173"/>
              <a:gd name="connsiteX63-705" fmla="*/ 8943907 w 11243827"/>
              <a:gd name="connsiteY63-706" fmla="*/ 5612541 h 5641173"/>
              <a:gd name="connsiteX64-707" fmla="*/ 8942046 w 11243827"/>
              <a:gd name="connsiteY64-708" fmla="*/ 5612112 h 5641173"/>
              <a:gd name="connsiteX65-709" fmla="*/ 8928824 w 11243827"/>
              <a:gd name="connsiteY65-710" fmla="*/ 5615549 h 5641173"/>
              <a:gd name="connsiteX66-711" fmla="*/ 8927294 w 11243827"/>
              <a:gd name="connsiteY66-712" fmla="*/ 5618607 h 5641173"/>
              <a:gd name="connsiteX67-713" fmla="*/ 8918651 w 11243827"/>
              <a:gd name="connsiteY67-714" fmla="*/ 5621688 h 5641173"/>
              <a:gd name="connsiteX68-715" fmla="*/ 8902772 w 11243827"/>
              <a:gd name="connsiteY68-716" fmla="*/ 5629703 h 5641173"/>
              <a:gd name="connsiteX69-717" fmla="*/ 8898724 w 11243827"/>
              <a:gd name="connsiteY69-718" fmla="*/ 5629379 h 5641173"/>
              <a:gd name="connsiteX70-719" fmla="*/ 8873099 w 11243827"/>
              <a:gd name="connsiteY70-720" fmla="*/ 5638628 h 5641173"/>
              <a:gd name="connsiteX71-721" fmla="*/ 8872234 w 11243827"/>
              <a:gd name="connsiteY71-722" fmla="*/ 5637889 h 5641173"/>
              <a:gd name="connsiteX72-723" fmla="*/ 8862777 w 11243827"/>
              <a:gd name="connsiteY72-724" fmla="*/ 5636711 h 5641173"/>
              <a:gd name="connsiteX73-725" fmla="*/ 8845869 w 11243827"/>
              <a:gd name="connsiteY73-726" fmla="*/ 5636436 h 5641173"/>
              <a:gd name="connsiteX74-727" fmla="*/ 8800548 w 11243827"/>
              <a:gd name="connsiteY74-728" fmla="*/ 5625084 h 5641173"/>
              <a:gd name="connsiteX75-729" fmla="*/ 8773774 w 11243827"/>
              <a:gd name="connsiteY75-730" fmla="*/ 5634630 h 5641173"/>
              <a:gd name="connsiteX76-731" fmla="*/ 8698255 w 11243827"/>
              <a:gd name="connsiteY76-732" fmla="*/ 5636083 h 5641173"/>
              <a:gd name="connsiteX77-733" fmla="*/ 8619167 w 11243827"/>
              <a:gd name="connsiteY77-734" fmla="*/ 5619130 h 5641173"/>
              <a:gd name="connsiteX78-735" fmla="*/ 8539822 w 11243827"/>
              <a:gd name="connsiteY78-736" fmla="*/ 5616905 h 5641173"/>
              <a:gd name="connsiteX79-737" fmla="*/ 8511094 w 11243827"/>
              <a:gd name="connsiteY79-738" fmla="*/ 5617360 h 5641173"/>
              <a:gd name="connsiteX80-739" fmla="*/ 8459886 w 11243827"/>
              <a:gd name="connsiteY80-740" fmla="*/ 5612612 h 5641173"/>
              <a:gd name="connsiteX81-741" fmla="*/ 8436432 w 11243827"/>
              <a:gd name="connsiteY81-742" fmla="*/ 5606990 h 5641173"/>
              <a:gd name="connsiteX82-743" fmla="*/ 8435403 w 11243827"/>
              <a:gd name="connsiteY82-744" fmla="*/ 5607336 h 5641173"/>
              <a:gd name="connsiteX83-745" fmla="*/ 8433307 w 11243827"/>
              <a:gd name="connsiteY83-746" fmla="*/ 5604917 h 5641173"/>
              <a:gd name="connsiteX84-747" fmla="*/ 8428968 w 11243827"/>
              <a:gd name="connsiteY84-748" fmla="*/ 5603796 h 5641173"/>
              <a:gd name="connsiteX85-749" fmla="*/ 8417124 w 11243827"/>
              <a:gd name="connsiteY85-750" fmla="*/ 5604518 h 5641173"/>
              <a:gd name="connsiteX86-751" fmla="*/ 8412669 w 11243827"/>
              <a:gd name="connsiteY86-752" fmla="*/ 5605413 h 5641173"/>
              <a:gd name="connsiteX87-753" fmla="*/ 8406152 w 11243827"/>
              <a:gd name="connsiteY87-754" fmla="*/ 5605396 h 5641173"/>
              <a:gd name="connsiteX88-755" fmla="*/ 8405989 w 11243827"/>
              <a:gd name="connsiteY88-756" fmla="*/ 5605197 h 5641173"/>
              <a:gd name="connsiteX89-757" fmla="*/ 8399884 w 11243827"/>
              <a:gd name="connsiteY89-758" fmla="*/ 5605568 h 5641173"/>
              <a:gd name="connsiteX90-759" fmla="*/ 8370014 w 11243827"/>
              <a:gd name="connsiteY90-760" fmla="*/ 5609900 h 5641173"/>
              <a:gd name="connsiteX91-761" fmla="*/ 8330544 w 11243827"/>
              <a:gd name="connsiteY91-762" fmla="*/ 5590964 h 5641173"/>
              <a:gd name="connsiteX92-763" fmla="*/ 8314221 w 11243827"/>
              <a:gd name="connsiteY92-764" fmla="*/ 5587682 h 5641173"/>
              <a:gd name="connsiteX93-765" fmla="*/ 8305502 w 11243827"/>
              <a:gd name="connsiteY93-766" fmla="*/ 5584868 h 5641173"/>
              <a:gd name="connsiteX94-767" fmla="*/ 8304962 w 11243827"/>
              <a:gd name="connsiteY94-768" fmla="*/ 5584007 h 5641173"/>
              <a:gd name="connsiteX95-769" fmla="*/ 8276324 w 11243827"/>
              <a:gd name="connsiteY95-770" fmla="*/ 5588260 h 5641173"/>
              <a:gd name="connsiteX96-771" fmla="*/ 8272522 w 11243827"/>
              <a:gd name="connsiteY96-772" fmla="*/ 5587226 h 5641173"/>
              <a:gd name="connsiteX97-773" fmla="*/ 8253857 w 11243827"/>
              <a:gd name="connsiteY97-774" fmla="*/ 5592043 h 5641173"/>
              <a:gd name="connsiteX98-775" fmla="*/ 8244212 w 11243827"/>
              <a:gd name="connsiteY98-776" fmla="*/ 5593439 h 5641173"/>
              <a:gd name="connsiteX99-777" fmla="*/ 8241488 w 11243827"/>
              <a:gd name="connsiteY99-778" fmla="*/ 5596085 h 5641173"/>
              <a:gd name="connsiteX100-779" fmla="*/ 8227256 w 11243827"/>
              <a:gd name="connsiteY100-780" fmla="*/ 5597005 h 5641173"/>
              <a:gd name="connsiteX101-781" fmla="*/ 8225619 w 11243827"/>
              <a:gd name="connsiteY101-782" fmla="*/ 5596262 h 5641173"/>
              <a:gd name="connsiteX102-783" fmla="*/ 8213882 w 11243827"/>
              <a:gd name="connsiteY102-784" fmla="*/ 5600179 h 5641173"/>
              <a:gd name="connsiteX103-785" fmla="*/ 8204045 w 11243827"/>
              <a:gd name="connsiteY103-786" fmla="*/ 5607275 h 5641173"/>
              <a:gd name="connsiteX104-787" fmla="*/ 8082989 w 11243827"/>
              <a:gd name="connsiteY104-788" fmla="*/ 5603160 h 5641173"/>
              <a:gd name="connsiteX105-789" fmla="*/ 7912803 w 11243827"/>
              <a:gd name="connsiteY105-790" fmla="*/ 5629702 h 5641173"/>
              <a:gd name="connsiteX106-791" fmla="*/ 7890915 w 11243827"/>
              <a:gd name="connsiteY106-792" fmla="*/ 5612272 h 5641173"/>
              <a:gd name="connsiteX107-793" fmla="*/ 7727691 w 11243827"/>
              <a:gd name="connsiteY107-794" fmla="*/ 5621064 h 5641173"/>
              <a:gd name="connsiteX108-795" fmla="*/ 7685998 w 11243827"/>
              <a:gd name="connsiteY108-796" fmla="*/ 5615564 h 5641173"/>
              <a:gd name="connsiteX109-797" fmla="*/ 7649302 w 11243827"/>
              <a:gd name="connsiteY109-798" fmla="*/ 5626541 h 5641173"/>
              <a:gd name="connsiteX110-799" fmla="*/ 7634083 w 11243827"/>
              <a:gd name="connsiteY110-800" fmla="*/ 5620862 h 5641173"/>
              <a:gd name="connsiteX111-801" fmla="*/ 7631455 w 11243827"/>
              <a:gd name="connsiteY111-802" fmla="*/ 5619708 h 5641173"/>
              <a:gd name="connsiteX112-803" fmla="*/ 7620952 w 11243827"/>
              <a:gd name="connsiteY112-804" fmla="*/ 5618872 h 5641173"/>
              <a:gd name="connsiteX113-805" fmla="*/ 7617992 w 11243827"/>
              <a:gd name="connsiteY113-806" fmla="*/ 5613914 h 5641173"/>
              <a:gd name="connsiteX114-807" fmla="*/ 7602182 w 11243827"/>
              <a:gd name="connsiteY114-808" fmla="*/ 5609271 h 5641173"/>
              <a:gd name="connsiteX115-809" fmla="*/ 7582847 w 11243827"/>
              <a:gd name="connsiteY115-810" fmla="*/ 5609047 h 5641173"/>
              <a:gd name="connsiteX116-811" fmla="*/ 7514158 w 11243827"/>
              <a:gd name="connsiteY116-812" fmla="*/ 5607737 h 5641173"/>
              <a:gd name="connsiteX117-813" fmla="*/ 7502955 w 11243827"/>
              <a:gd name="connsiteY117-814" fmla="*/ 5610415 h 5641173"/>
              <a:gd name="connsiteX118-815" fmla="*/ 7466391 w 11243827"/>
              <a:gd name="connsiteY118-816" fmla="*/ 5605949 h 5641173"/>
              <a:gd name="connsiteX119-817" fmla="*/ 7433806 w 11243827"/>
              <a:gd name="connsiteY119-818" fmla="*/ 5604945 h 5641173"/>
              <a:gd name="connsiteX120-819" fmla="*/ 7412693 w 11243827"/>
              <a:gd name="connsiteY120-820" fmla="*/ 5607075 h 5641173"/>
              <a:gd name="connsiteX121-821" fmla="*/ 7407159 w 11243827"/>
              <a:gd name="connsiteY121-822" fmla="*/ 5605310 h 5641173"/>
              <a:gd name="connsiteX122-823" fmla="*/ 7385900 w 11243827"/>
              <a:gd name="connsiteY122-824" fmla="*/ 5604171 h 5641173"/>
              <a:gd name="connsiteX123-825" fmla="*/ 7375071 w 11243827"/>
              <a:gd name="connsiteY123-826" fmla="*/ 5606788 h 5641173"/>
              <a:gd name="connsiteX124-827" fmla="*/ 7364382 w 11243827"/>
              <a:gd name="connsiteY124-828" fmla="*/ 5600762 h 5641173"/>
              <a:gd name="connsiteX125-829" fmla="*/ 7361770 w 11243827"/>
              <a:gd name="connsiteY125-830" fmla="*/ 5596347 h 5641173"/>
              <a:gd name="connsiteX126-831" fmla="*/ 7346641 w 11243827"/>
              <a:gd name="connsiteY126-832" fmla="*/ 5598329 h 5641173"/>
              <a:gd name="connsiteX127-833" fmla="*/ 7334238 w 11243827"/>
              <a:gd name="connsiteY127-834" fmla="*/ 5594014 h 5641173"/>
              <a:gd name="connsiteX128-835" fmla="*/ 7323426 w 11243827"/>
              <a:gd name="connsiteY128-836" fmla="*/ 5596835 h 5641173"/>
              <a:gd name="connsiteX129-837" fmla="*/ 7318938 w 11243827"/>
              <a:gd name="connsiteY129-838" fmla="*/ 5596200 h 5641173"/>
              <a:gd name="connsiteX130-839" fmla="*/ 7307784 w 11243827"/>
              <a:gd name="connsiteY130-840" fmla="*/ 5594065 h 5641173"/>
              <a:gd name="connsiteX131-841" fmla="*/ 7288540 w 11243827"/>
              <a:gd name="connsiteY131-842" fmla="*/ 5589320 h 5641173"/>
              <a:gd name="connsiteX132-843" fmla="*/ 7282537 w 11243827"/>
              <a:gd name="connsiteY132-844" fmla="*/ 5588660 h 5641173"/>
              <a:gd name="connsiteX133-845" fmla="*/ 7269466 w 11243827"/>
              <a:gd name="connsiteY133-846" fmla="*/ 5581404 h 5641173"/>
              <a:gd name="connsiteX134-847" fmla="*/ 7244165 w 11243827"/>
              <a:gd name="connsiteY134-848" fmla="*/ 5575200 h 5641173"/>
              <a:gd name="connsiteX135-849" fmla="*/ 7199619 w 11243827"/>
              <a:gd name="connsiteY135-850" fmla="*/ 5553550 h 5641173"/>
              <a:gd name="connsiteX136-851" fmla="*/ 7173434 w 11243827"/>
              <a:gd name="connsiteY136-852" fmla="*/ 5543219 h 5641173"/>
              <a:gd name="connsiteX137-853" fmla="*/ 7155718 w 11243827"/>
              <a:gd name="connsiteY137-854" fmla="*/ 5533697 h 5641173"/>
              <a:gd name="connsiteX138-855" fmla="*/ 7103430 w 11243827"/>
              <a:gd name="connsiteY138-856" fmla="*/ 5520249 h 5641173"/>
              <a:gd name="connsiteX139-857" fmla="*/ 7013746 w 11243827"/>
              <a:gd name="connsiteY139-858" fmla="*/ 5502470 h 5641173"/>
              <a:gd name="connsiteX140-859" fmla="*/ 6995379 w 11243827"/>
              <a:gd name="connsiteY140-860" fmla="*/ 5497693 h 5641173"/>
              <a:gd name="connsiteX141-861" fmla="*/ 6982475 w 11243827"/>
              <a:gd name="connsiteY141-862" fmla="*/ 5489641 h 5641173"/>
              <a:gd name="connsiteX142-863" fmla="*/ 6981994 w 11243827"/>
              <a:gd name="connsiteY142-864" fmla="*/ 5484335 h 5641173"/>
              <a:gd name="connsiteX143-865" fmla="*/ 6972355 w 11243827"/>
              <a:gd name="connsiteY143-866" fmla="*/ 5481074 h 5641173"/>
              <a:gd name="connsiteX144-867" fmla="*/ 6970394 w 11243827"/>
              <a:gd name="connsiteY144-868" fmla="*/ 5479383 h 5641173"/>
              <a:gd name="connsiteX145-869" fmla="*/ 6958543 w 11243827"/>
              <a:gd name="connsiteY145-870" fmla="*/ 5470507 h 5641173"/>
              <a:gd name="connsiteX146-871" fmla="*/ 6918276 w 11243827"/>
              <a:gd name="connsiteY146-872" fmla="*/ 5472034 h 5641173"/>
              <a:gd name="connsiteX147-873" fmla="*/ 6881046 w 11243827"/>
              <a:gd name="connsiteY147-874" fmla="*/ 5457070 h 5641173"/>
              <a:gd name="connsiteX148-875" fmla="*/ 6720917 w 11243827"/>
              <a:gd name="connsiteY148-876" fmla="*/ 5426664 h 5641173"/>
              <a:gd name="connsiteX149-877" fmla="*/ 6724964 w 11243827"/>
              <a:gd name="connsiteY149-878" fmla="*/ 5414071 h 5641173"/>
              <a:gd name="connsiteX150-879" fmla="*/ 6683286 w 11243827"/>
              <a:gd name="connsiteY150-880" fmla="*/ 5405383 h 5641173"/>
              <a:gd name="connsiteX151-881" fmla="*/ 6660723 w 11243827"/>
              <a:gd name="connsiteY151-882" fmla="*/ 5408304 h 5641173"/>
              <a:gd name="connsiteX152-883" fmla="*/ 6532914 w 11243827"/>
              <a:gd name="connsiteY152-884" fmla="*/ 5431205 h 5641173"/>
              <a:gd name="connsiteX153-885" fmla="*/ 6317327 w 11243827"/>
              <a:gd name="connsiteY153-886" fmla="*/ 5481889 h 5641173"/>
              <a:gd name="connsiteX154-887" fmla="*/ 6196243 w 11243827"/>
              <a:gd name="connsiteY154-888" fmla="*/ 5515042 h 5641173"/>
              <a:gd name="connsiteX155-889" fmla="*/ 6099124 w 11243827"/>
              <a:gd name="connsiteY155-890" fmla="*/ 5516848 h 5641173"/>
              <a:gd name="connsiteX156-891" fmla="*/ 6016077 w 11243827"/>
              <a:gd name="connsiteY156-892" fmla="*/ 5528642 h 5641173"/>
              <a:gd name="connsiteX157-893" fmla="*/ 6004389 w 11243827"/>
              <a:gd name="connsiteY157-894" fmla="*/ 5531206 h 5641173"/>
              <a:gd name="connsiteX158-895" fmla="*/ 5933945 w 11243827"/>
              <a:gd name="connsiteY158-896" fmla="*/ 5538840 h 5641173"/>
              <a:gd name="connsiteX159-897" fmla="*/ 5883936 w 11243827"/>
              <a:gd name="connsiteY159-898" fmla="*/ 5553807 h 5641173"/>
              <a:gd name="connsiteX160-899" fmla="*/ 5798331 w 11243827"/>
              <a:gd name="connsiteY160-900" fmla="*/ 5564248 h 5641173"/>
              <a:gd name="connsiteX161-901" fmla="*/ 5712738 w 11243827"/>
              <a:gd name="connsiteY161-902" fmla="*/ 5573120 h 5641173"/>
              <a:gd name="connsiteX162-903" fmla="*/ 5681342 w 11243827"/>
              <a:gd name="connsiteY162-904" fmla="*/ 5575621 h 5641173"/>
              <a:gd name="connsiteX163-905" fmla="*/ 5627167 w 11243827"/>
              <a:gd name="connsiteY163-906" fmla="*/ 5583215 h 5641173"/>
              <a:gd name="connsiteX164-907" fmla="*/ 5591414 w 11243827"/>
              <a:gd name="connsiteY164-908" fmla="*/ 5587695 h 5641173"/>
              <a:gd name="connsiteX165-909" fmla="*/ 5583028 w 11243827"/>
              <a:gd name="connsiteY165-910" fmla="*/ 5580877 h 5641173"/>
              <a:gd name="connsiteX166-911" fmla="*/ 5549426 w 11243827"/>
              <a:gd name="connsiteY166-912" fmla="*/ 5582858 h 5641173"/>
              <a:gd name="connsiteX167-913" fmla="*/ 5519999 w 11243827"/>
              <a:gd name="connsiteY167-914" fmla="*/ 5592246 h 5641173"/>
              <a:gd name="connsiteX168-915" fmla="*/ 5480028 w 11243827"/>
              <a:gd name="connsiteY168-916" fmla="*/ 5597282 h 5641173"/>
              <a:gd name="connsiteX169-917" fmla="*/ 5456175 w 11243827"/>
              <a:gd name="connsiteY169-918" fmla="*/ 5600371 h 5641173"/>
              <a:gd name="connsiteX170-919" fmla="*/ 5388463 w 11243827"/>
              <a:gd name="connsiteY170-920" fmla="*/ 5602638 h 5641173"/>
              <a:gd name="connsiteX171-921" fmla="*/ 5265898 w 11243827"/>
              <a:gd name="connsiteY171-922" fmla="*/ 5591830 h 5641173"/>
              <a:gd name="connsiteX172-923" fmla="*/ 5231231 w 11243827"/>
              <a:gd name="connsiteY172-924" fmla="*/ 5592790 h 5641173"/>
              <a:gd name="connsiteX173-925" fmla="*/ 5226996 w 11243827"/>
              <a:gd name="connsiteY173-926" fmla="*/ 5595040 h 5641173"/>
              <a:gd name="connsiteX174-927" fmla="*/ 5175988 w 11243827"/>
              <a:gd name="connsiteY174-928" fmla="*/ 5588131 h 5641173"/>
              <a:gd name="connsiteX175-929" fmla="*/ 5107470 w 11243827"/>
              <a:gd name="connsiteY175-930" fmla="*/ 5594771 h 5641173"/>
              <a:gd name="connsiteX176-931" fmla="*/ 5027868 w 11243827"/>
              <a:gd name="connsiteY176-932" fmla="*/ 5605624 h 5641173"/>
              <a:gd name="connsiteX177-933" fmla="*/ 5007324 w 11243827"/>
              <a:gd name="connsiteY177-934" fmla="*/ 5609209 h 5641173"/>
              <a:gd name="connsiteX178-935" fmla="*/ 4952559 w 11243827"/>
              <a:gd name="connsiteY178-936" fmla="*/ 5611402 h 5641173"/>
              <a:gd name="connsiteX179-937" fmla="*/ 4826081 w 11243827"/>
              <a:gd name="connsiteY179-938" fmla="*/ 5616191 h 5641173"/>
              <a:gd name="connsiteX180-939" fmla="*/ 4823501 w 11243827"/>
              <a:gd name="connsiteY180-940" fmla="*/ 5619174 h 5641173"/>
              <a:gd name="connsiteX181-941" fmla="*/ 4813093 w 11243827"/>
              <a:gd name="connsiteY181-942" fmla="*/ 5620026 h 5641173"/>
              <a:gd name="connsiteX182-943" fmla="*/ 4810563 w 11243827"/>
              <a:gd name="connsiteY182-944" fmla="*/ 5620787 h 5641173"/>
              <a:gd name="connsiteX183-945" fmla="*/ 4795818 w 11243827"/>
              <a:gd name="connsiteY183-946" fmla="*/ 5624618 h 5641173"/>
              <a:gd name="connsiteX184-947" fmla="*/ 4758404 w 11243827"/>
              <a:gd name="connsiteY184-948" fmla="*/ 5619510 h 5641173"/>
              <a:gd name="connsiteX185-949" fmla="*/ 4717254 w 11243827"/>
              <a:gd name="connsiteY185-950" fmla="*/ 5624155 h 5641173"/>
              <a:gd name="connsiteX186-951" fmla="*/ 4591958 w 11243827"/>
              <a:gd name="connsiteY186-952" fmla="*/ 5624710 h 5641173"/>
              <a:gd name="connsiteX187-953" fmla="*/ 4476215 w 11243827"/>
              <a:gd name="connsiteY187-954" fmla="*/ 5628210 h 5641173"/>
              <a:gd name="connsiteX188-955" fmla="*/ 4425193 w 11243827"/>
              <a:gd name="connsiteY188-956" fmla="*/ 5627414 h 5641173"/>
              <a:gd name="connsiteX189-957" fmla="*/ 4383866 w 11243827"/>
              <a:gd name="connsiteY189-958" fmla="*/ 5626546 h 5641173"/>
              <a:gd name="connsiteX190-959" fmla="*/ 4385596 w 11243827"/>
              <a:gd name="connsiteY190-960" fmla="*/ 5634646 h 5641173"/>
              <a:gd name="connsiteX191-961" fmla="*/ 4360864 w 11243827"/>
              <a:gd name="connsiteY191-962" fmla="*/ 5641173 h 5641173"/>
              <a:gd name="connsiteX192-963" fmla="*/ 4328321 w 11243827"/>
              <a:gd name="connsiteY192-964" fmla="*/ 5626332 h 5641173"/>
              <a:gd name="connsiteX193-965" fmla="*/ 4309842 w 11243827"/>
              <a:gd name="connsiteY193-966" fmla="*/ 5626471 h 5641173"/>
              <a:gd name="connsiteX194-967" fmla="*/ 4277424 w 11243827"/>
              <a:gd name="connsiteY194-968" fmla="*/ 5631598 h 5641173"/>
              <a:gd name="connsiteX195-969" fmla="*/ 4266627 w 11243827"/>
              <a:gd name="connsiteY195-970" fmla="*/ 5633969 h 5641173"/>
              <a:gd name="connsiteX196-971" fmla="*/ 4185525 w 11243827"/>
              <a:gd name="connsiteY196-972" fmla="*/ 5617508 h 5641173"/>
              <a:gd name="connsiteX197-973" fmla="*/ 4177617 w 11243827"/>
              <a:gd name="connsiteY197-974" fmla="*/ 5610903 h 5641173"/>
              <a:gd name="connsiteX198-975" fmla="*/ 4136948 w 11243827"/>
              <a:gd name="connsiteY198-976" fmla="*/ 5608031 h 5641173"/>
              <a:gd name="connsiteX199-977" fmla="*/ 4132323 w 11243827"/>
              <a:gd name="connsiteY199-978" fmla="*/ 5609784 h 5641173"/>
              <a:gd name="connsiteX200-979" fmla="*/ 4098620 w 11243827"/>
              <a:gd name="connsiteY200-980" fmla="*/ 5599672 h 5641173"/>
              <a:gd name="connsiteX201-981" fmla="*/ 3963475 w 11243827"/>
              <a:gd name="connsiteY201-982" fmla="*/ 5581841 h 5641173"/>
              <a:gd name="connsiteX202-983" fmla="*/ 3703613 w 11243827"/>
              <a:gd name="connsiteY202-984" fmla="*/ 5572482 h 5641173"/>
              <a:gd name="connsiteX203-985" fmla="*/ 3432987 w 11243827"/>
              <a:gd name="connsiteY203-986" fmla="*/ 5545768 h 5641173"/>
              <a:gd name="connsiteX204-987" fmla="*/ 3176381 w 11243827"/>
              <a:gd name="connsiteY204-988" fmla="*/ 5556110 h 5641173"/>
              <a:gd name="connsiteX205-989" fmla="*/ 2710156 w 11243827"/>
              <a:gd name="connsiteY205-990" fmla="*/ 5527517 h 5641173"/>
              <a:gd name="connsiteX206-991" fmla="*/ 2550206 w 11243827"/>
              <a:gd name="connsiteY206-992" fmla="*/ 5524958 h 5641173"/>
              <a:gd name="connsiteX207-993" fmla="*/ 2443041 w 11243827"/>
              <a:gd name="connsiteY207-994" fmla="*/ 5523990 h 5641173"/>
              <a:gd name="connsiteX208-995" fmla="*/ 2435613 w 11243827"/>
              <a:gd name="connsiteY208-996" fmla="*/ 5526704 h 5641173"/>
              <a:gd name="connsiteX209-997" fmla="*/ 2405682 w 11243827"/>
              <a:gd name="connsiteY209-998" fmla="*/ 5528307 h 5641173"/>
              <a:gd name="connsiteX210-999" fmla="*/ 2397487 w 11243827"/>
              <a:gd name="connsiteY210-1000" fmla="*/ 5540337 h 5641173"/>
              <a:gd name="connsiteX211-1001" fmla="*/ 2297454 w 11243827"/>
              <a:gd name="connsiteY211-1002" fmla="*/ 5550765 h 5641173"/>
              <a:gd name="connsiteX212-1003" fmla="*/ 2056700 w 11243827"/>
              <a:gd name="connsiteY212-1004" fmla="*/ 5555489 h 5641173"/>
              <a:gd name="connsiteX213-1005" fmla="*/ 1878530 w 11243827"/>
              <a:gd name="connsiteY213-1006" fmla="*/ 5535330 h 5641173"/>
              <a:gd name="connsiteX214-1007" fmla="*/ 1859292 w 11243827"/>
              <a:gd name="connsiteY214-1008" fmla="*/ 5535461 h 5641173"/>
              <a:gd name="connsiteX215-1009" fmla="*/ 1835626 w 11243827"/>
              <a:gd name="connsiteY215-1010" fmla="*/ 5533793 h 5641173"/>
              <a:gd name="connsiteX216-1011" fmla="*/ 1798939 w 11243827"/>
              <a:gd name="connsiteY216-1012" fmla="*/ 5540285 h 5641173"/>
              <a:gd name="connsiteX217-1013" fmla="*/ 1779046 w 11243827"/>
              <a:gd name="connsiteY217-1014" fmla="*/ 5549949 h 5641173"/>
              <a:gd name="connsiteX218-1015" fmla="*/ 1772421 w 11243827"/>
              <a:gd name="connsiteY218-1016" fmla="*/ 5549018 h 5641173"/>
              <a:gd name="connsiteX219-1017" fmla="*/ 1772052 w 11243827"/>
              <a:gd name="connsiteY219-1018" fmla="*/ 5545689 h 5641173"/>
              <a:gd name="connsiteX220-1019" fmla="*/ 1711543 w 11243827"/>
              <a:gd name="connsiteY220-1020" fmla="*/ 5534558 h 5641173"/>
              <a:gd name="connsiteX221-1021" fmla="*/ 1698891 w 11243827"/>
              <a:gd name="connsiteY221-1022" fmla="*/ 5513187 h 5641173"/>
              <a:gd name="connsiteX222-1023" fmla="*/ 1538763 w 11243827"/>
              <a:gd name="connsiteY222-1024" fmla="*/ 5482781 h 5641173"/>
              <a:gd name="connsiteX223-1025" fmla="*/ 1501533 w 11243827"/>
              <a:gd name="connsiteY223-1026" fmla="*/ 5467817 h 5641173"/>
              <a:gd name="connsiteX224-1027" fmla="*/ 1461266 w 11243827"/>
              <a:gd name="connsiteY224-1028" fmla="*/ 5469343 h 5641173"/>
              <a:gd name="connsiteX225-1029" fmla="*/ 1449415 w 11243827"/>
              <a:gd name="connsiteY225-1030" fmla="*/ 5460467 h 5641173"/>
              <a:gd name="connsiteX226-1031" fmla="*/ 1447454 w 11243827"/>
              <a:gd name="connsiteY226-1032" fmla="*/ 5458776 h 5641173"/>
              <a:gd name="connsiteX227-1033" fmla="*/ 1437814 w 11243827"/>
              <a:gd name="connsiteY227-1034" fmla="*/ 5455515 h 5641173"/>
              <a:gd name="connsiteX228-1035" fmla="*/ 1437334 w 11243827"/>
              <a:gd name="connsiteY228-1036" fmla="*/ 5450209 h 5641173"/>
              <a:gd name="connsiteX229-1037" fmla="*/ 1424429 w 11243827"/>
              <a:gd name="connsiteY229-1038" fmla="*/ 5442157 h 5641173"/>
              <a:gd name="connsiteX230-1039" fmla="*/ 1406063 w 11243827"/>
              <a:gd name="connsiteY230-1040" fmla="*/ 5437380 h 5641173"/>
              <a:gd name="connsiteX231-1041" fmla="*/ 1316379 w 11243827"/>
              <a:gd name="connsiteY231-1042" fmla="*/ 5419601 h 5641173"/>
              <a:gd name="connsiteX232-1043" fmla="*/ 1264090 w 11243827"/>
              <a:gd name="connsiteY232-1044" fmla="*/ 5406153 h 5641173"/>
              <a:gd name="connsiteX233-1045" fmla="*/ 1246374 w 11243827"/>
              <a:gd name="connsiteY233-1046" fmla="*/ 5396631 h 5641173"/>
              <a:gd name="connsiteX234-1047" fmla="*/ 1220190 w 11243827"/>
              <a:gd name="connsiteY234-1048" fmla="*/ 5386301 h 5641173"/>
              <a:gd name="connsiteX235-1049" fmla="*/ 1175643 w 11243827"/>
              <a:gd name="connsiteY235-1050" fmla="*/ 5364651 h 5641173"/>
              <a:gd name="connsiteX236-1051" fmla="*/ 1150342 w 11243827"/>
              <a:gd name="connsiteY236-1052" fmla="*/ 5358447 h 5641173"/>
              <a:gd name="connsiteX237-1053" fmla="*/ 1137272 w 11243827"/>
              <a:gd name="connsiteY237-1054" fmla="*/ 5351191 h 5641173"/>
              <a:gd name="connsiteX238-1055" fmla="*/ 1131268 w 11243827"/>
              <a:gd name="connsiteY238-1056" fmla="*/ 5350530 h 5641173"/>
              <a:gd name="connsiteX239-1057" fmla="*/ 1112024 w 11243827"/>
              <a:gd name="connsiteY239-1058" fmla="*/ 5345786 h 5641173"/>
              <a:gd name="connsiteX240-1059" fmla="*/ 1100870 w 11243827"/>
              <a:gd name="connsiteY240-1060" fmla="*/ 5343651 h 5641173"/>
              <a:gd name="connsiteX241-1061" fmla="*/ 1096383 w 11243827"/>
              <a:gd name="connsiteY241-1062" fmla="*/ 5343015 h 5641173"/>
              <a:gd name="connsiteX242-1063" fmla="*/ 1085571 w 11243827"/>
              <a:gd name="connsiteY242-1064" fmla="*/ 5345836 h 5641173"/>
              <a:gd name="connsiteX243-1065" fmla="*/ 1073168 w 11243827"/>
              <a:gd name="connsiteY243-1066" fmla="*/ 5341521 h 5641173"/>
              <a:gd name="connsiteX244-1067" fmla="*/ 1058039 w 11243827"/>
              <a:gd name="connsiteY244-1068" fmla="*/ 5343504 h 5641173"/>
              <a:gd name="connsiteX245-1069" fmla="*/ 1055426 w 11243827"/>
              <a:gd name="connsiteY245-1070" fmla="*/ 5339088 h 5641173"/>
              <a:gd name="connsiteX246-1071" fmla="*/ 1044738 w 11243827"/>
              <a:gd name="connsiteY246-1072" fmla="*/ 5333063 h 5641173"/>
              <a:gd name="connsiteX247-1073" fmla="*/ 1033909 w 11243827"/>
              <a:gd name="connsiteY247-1074" fmla="*/ 5335680 h 5641173"/>
              <a:gd name="connsiteX248-1075" fmla="*/ 1012649 w 11243827"/>
              <a:gd name="connsiteY248-1076" fmla="*/ 5334541 h 5641173"/>
              <a:gd name="connsiteX249-1077" fmla="*/ 1007115 w 11243827"/>
              <a:gd name="connsiteY249-1078" fmla="*/ 5332775 h 5641173"/>
              <a:gd name="connsiteX250-1079" fmla="*/ 986002 w 11243827"/>
              <a:gd name="connsiteY250-1080" fmla="*/ 5334906 h 5641173"/>
              <a:gd name="connsiteX251-1081" fmla="*/ 953418 w 11243827"/>
              <a:gd name="connsiteY251-1082" fmla="*/ 5333901 h 5641173"/>
              <a:gd name="connsiteX252-1083" fmla="*/ 916854 w 11243827"/>
              <a:gd name="connsiteY252-1084" fmla="*/ 5329435 h 5641173"/>
              <a:gd name="connsiteX253-1085" fmla="*/ 905651 w 11243827"/>
              <a:gd name="connsiteY253-1086" fmla="*/ 5332114 h 5641173"/>
              <a:gd name="connsiteX254-1087" fmla="*/ 836961 w 11243827"/>
              <a:gd name="connsiteY254-1088" fmla="*/ 5330803 h 5641173"/>
              <a:gd name="connsiteX255-1089" fmla="*/ 817627 w 11243827"/>
              <a:gd name="connsiteY255-1090" fmla="*/ 5330580 h 5641173"/>
              <a:gd name="connsiteX256-1091" fmla="*/ 801817 w 11243827"/>
              <a:gd name="connsiteY256-1092" fmla="*/ 5325937 h 5641173"/>
              <a:gd name="connsiteX257-1093" fmla="*/ 798857 w 11243827"/>
              <a:gd name="connsiteY257-1094" fmla="*/ 5320979 h 5641173"/>
              <a:gd name="connsiteX258-1095" fmla="*/ 788354 w 11243827"/>
              <a:gd name="connsiteY258-1096" fmla="*/ 5320143 h 5641173"/>
              <a:gd name="connsiteX259-1097" fmla="*/ 785726 w 11243827"/>
              <a:gd name="connsiteY259-1098" fmla="*/ 5318989 h 5641173"/>
              <a:gd name="connsiteX260-1099" fmla="*/ 770507 w 11243827"/>
              <a:gd name="connsiteY260-1100" fmla="*/ 5313309 h 5641173"/>
              <a:gd name="connsiteX261-1101" fmla="*/ 733810 w 11243827"/>
              <a:gd name="connsiteY261-1102" fmla="*/ 5324286 h 5641173"/>
              <a:gd name="connsiteX262-1103" fmla="*/ 692117 w 11243827"/>
              <a:gd name="connsiteY262-1104" fmla="*/ 5318786 h 5641173"/>
              <a:gd name="connsiteX263-1105" fmla="*/ 528894 w 11243827"/>
              <a:gd name="connsiteY263-1106" fmla="*/ 5327578 h 5641173"/>
              <a:gd name="connsiteX264-1107" fmla="*/ 507005 w 11243827"/>
              <a:gd name="connsiteY264-1108" fmla="*/ 5310149 h 5641173"/>
              <a:gd name="connsiteX265-1109" fmla="*/ 441302 w 11243827"/>
              <a:gd name="connsiteY265-1110" fmla="*/ 5307062 h 5641173"/>
              <a:gd name="connsiteX266-1111" fmla="*/ 336819 w 11243827"/>
              <a:gd name="connsiteY266-1112" fmla="*/ 5336690 h 5641173"/>
              <a:gd name="connsiteX267-1113" fmla="*/ 215763 w 11243827"/>
              <a:gd name="connsiteY267-1114" fmla="*/ 5332575 h 5641173"/>
              <a:gd name="connsiteX268-1115" fmla="*/ 205927 w 11243827"/>
              <a:gd name="connsiteY268-1116" fmla="*/ 5339672 h 5641173"/>
              <a:gd name="connsiteX269-1117" fmla="*/ 194189 w 11243827"/>
              <a:gd name="connsiteY269-1118" fmla="*/ 5343588 h 5641173"/>
              <a:gd name="connsiteX270-1119" fmla="*/ 192552 w 11243827"/>
              <a:gd name="connsiteY270-1120" fmla="*/ 5342845 h 5641173"/>
              <a:gd name="connsiteX271-1121" fmla="*/ 178320 w 11243827"/>
              <a:gd name="connsiteY271-1122" fmla="*/ 5343766 h 5641173"/>
              <a:gd name="connsiteX272-1123" fmla="*/ 175596 w 11243827"/>
              <a:gd name="connsiteY272-1124" fmla="*/ 5346411 h 5641173"/>
              <a:gd name="connsiteX273-1125" fmla="*/ 165951 w 11243827"/>
              <a:gd name="connsiteY273-1126" fmla="*/ 5347808 h 5641173"/>
              <a:gd name="connsiteX274-1127" fmla="*/ 147287 w 11243827"/>
              <a:gd name="connsiteY274-1128" fmla="*/ 5352625 h 5641173"/>
              <a:gd name="connsiteX275-1129" fmla="*/ 143484 w 11243827"/>
              <a:gd name="connsiteY275-1130" fmla="*/ 5351591 h 5641173"/>
              <a:gd name="connsiteX276-1131" fmla="*/ 114847 w 11243827"/>
              <a:gd name="connsiteY276-1132" fmla="*/ 5355844 h 5641173"/>
              <a:gd name="connsiteX277-1133" fmla="*/ 114306 w 11243827"/>
              <a:gd name="connsiteY277-1134" fmla="*/ 5354983 h 5641173"/>
              <a:gd name="connsiteX278-1135" fmla="*/ 105588 w 11243827"/>
              <a:gd name="connsiteY278-1136" fmla="*/ 5352169 h 5641173"/>
              <a:gd name="connsiteX279-1137" fmla="*/ 89264 w 11243827"/>
              <a:gd name="connsiteY279-1138" fmla="*/ 5348886 h 5641173"/>
              <a:gd name="connsiteX280-1139" fmla="*/ 49794 w 11243827"/>
              <a:gd name="connsiteY280-1140" fmla="*/ 5329950 h 5641173"/>
              <a:gd name="connsiteX281-1141" fmla="*/ 19924 w 11243827"/>
              <a:gd name="connsiteY281-1142" fmla="*/ 5334282 h 5641173"/>
              <a:gd name="connsiteX282-1143" fmla="*/ 13819 w 11243827"/>
              <a:gd name="connsiteY282-1144" fmla="*/ 5334653 h 5641173"/>
              <a:gd name="connsiteX283-1145" fmla="*/ 13657 w 11243827"/>
              <a:gd name="connsiteY283-1146" fmla="*/ 5334455 h 5641173"/>
              <a:gd name="connsiteX284-1147" fmla="*/ 7139 w 11243827"/>
              <a:gd name="connsiteY284-1148" fmla="*/ 5334438 h 5641173"/>
              <a:gd name="connsiteX285-1149" fmla="*/ 2684 w 11243827"/>
              <a:gd name="connsiteY285-1150" fmla="*/ 5335333 h 5641173"/>
              <a:gd name="connsiteX286-1151" fmla="*/ 0 w 11243827"/>
              <a:gd name="connsiteY286-1152" fmla="*/ 5335496 h 5641173"/>
              <a:gd name="connsiteX287-1153" fmla="*/ 0 w 11243827"/>
              <a:gd name="connsiteY287-1154" fmla="*/ 10592 h 5641173"/>
              <a:gd name="connsiteX288-1155" fmla="*/ 11243827 w 11243827"/>
              <a:gd name="connsiteY288-1156" fmla="*/ 0 h 5641173"/>
              <a:gd name="connsiteX0-1157" fmla="*/ 11243827 w 11243827"/>
              <a:gd name="connsiteY0-1158" fmla="*/ 0 h 5641173"/>
              <a:gd name="connsiteX1-1159" fmla="*/ 11243827 w 11243827"/>
              <a:gd name="connsiteY1-1160" fmla="*/ 1470035 h 5641173"/>
              <a:gd name="connsiteX2-1161" fmla="*/ 11243827 w 11243827"/>
              <a:gd name="connsiteY2-1162" fmla="*/ 5001571 h 5641173"/>
              <a:gd name="connsiteX3-1163" fmla="*/ 11243827 w 11243827"/>
              <a:gd name="connsiteY3-1164" fmla="*/ 5209610 h 5641173"/>
              <a:gd name="connsiteX4-1165" fmla="*/ 11240675 w 11243827"/>
              <a:gd name="connsiteY4-1166" fmla="*/ 5210442 h 5641173"/>
              <a:gd name="connsiteX5-1167" fmla="*/ 11179959 w 11243827"/>
              <a:gd name="connsiteY5-1168" fmla="*/ 5221199 h 5641173"/>
              <a:gd name="connsiteX6-1169" fmla="*/ 11105493 w 11243827"/>
              <a:gd name="connsiteY6-1170" fmla="*/ 5259905 h 5641173"/>
              <a:gd name="connsiteX7-1171" fmla="*/ 11078640 w 11243827"/>
              <a:gd name="connsiteY7-1172" fmla="*/ 5263531 h 5641173"/>
              <a:gd name="connsiteX8-1173" fmla="*/ 11079616 w 11243827"/>
              <a:gd name="connsiteY8-1174" fmla="*/ 5270380 h 5641173"/>
              <a:gd name="connsiteX9-1175" fmla="*/ 11069641 w 11243827"/>
              <a:gd name="connsiteY9-1176" fmla="*/ 5270884 h 5641173"/>
              <a:gd name="connsiteX10-1177" fmla="*/ 11047377 w 11243827"/>
              <a:gd name="connsiteY10-1178" fmla="*/ 5271051 h 5641173"/>
              <a:gd name="connsiteX11-1179" fmla="*/ 10980705 w 11243827"/>
              <a:gd name="connsiteY11-1180" fmla="*/ 5272951 h 5641173"/>
              <a:gd name="connsiteX12-1181" fmla="*/ 10962514 w 11243827"/>
              <a:gd name="connsiteY12-1182" fmla="*/ 5286084 h 5641173"/>
              <a:gd name="connsiteX13-1183" fmla="*/ 10945307 w 11243827"/>
              <a:gd name="connsiteY13-1184" fmla="*/ 5286290 h 5641173"/>
              <a:gd name="connsiteX14-1185" fmla="*/ 10845516 w 11243827"/>
              <a:gd name="connsiteY14-1186" fmla="*/ 5303894 h 5641173"/>
              <a:gd name="connsiteX15-1187" fmla="*/ 10831795 w 11243827"/>
              <a:gd name="connsiteY15-1188" fmla="*/ 5305210 h 5641173"/>
              <a:gd name="connsiteX16-1189" fmla="*/ 10824365 w 11243827"/>
              <a:gd name="connsiteY16-1190" fmla="*/ 5311111 h 5641173"/>
              <a:gd name="connsiteX17-1191" fmla="*/ 10797756 w 11243827"/>
              <a:gd name="connsiteY17-1192" fmla="*/ 5312285 h 5641173"/>
              <a:gd name="connsiteX18-1193" fmla="*/ 10796525 w 11243827"/>
              <a:gd name="connsiteY18-1194" fmla="*/ 5315645 h 5641173"/>
              <a:gd name="connsiteX19-1195" fmla="*/ 10709063 w 11243827"/>
              <a:gd name="connsiteY19-1196" fmla="*/ 5344492 h 5641173"/>
              <a:gd name="connsiteX20-1197" fmla="*/ 10694078 w 11243827"/>
              <a:gd name="connsiteY20-1198" fmla="*/ 5349258 h 5641173"/>
              <a:gd name="connsiteX21-1199" fmla="*/ 10681131 w 11243827"/>
              <a:gd name="connsiteY21-1200" fmla="*/ 5347812 h 5641173"/>
              <a:gd name="connsiteX22-1201" fmla="*/ 10609448 w 11243827"/>
              <a:gd name="connsiteY22-1202" fmla="*/ 5351931 h 5641173"/>
              <a:gd name="connsiteX23-1203" fmla="*/ 10592397 w 11243827"/>
              <a:gd name="connsiteY23-1204" fmla="*/ 5349402 h 5641173"/>
              <a:gd name="connsiteX24-1205" fmla="*/ 10585227 w 11243827"/>
              <a:gd name="connsiteY24-1206" fmla="*/ 5344063 h 5641173"/>
              <a:gd name="connsiteX25-1207" fmla="*/ 10557472 w 11243827"/>
              <a:gd name="connsiteY25-1208" fmla="*/ 5354151 h 5641173"/>
              <a:gd name="connsiteX26-1209" fmla="*/ 10514646 w 11243827"/>
              <a:gd name="connsiteY26-1210" fmla="*/ 5361064 h 5641173"/>
              <a:gd name="connsiteX27-1211" fmla="*/ 10494292 w 11243827"/>
              <a:gd name="connsiteY27-1212" fmla="*/ 5366054 h 5641173"/>
              <a:gd name="connsiteX28-1213" fmla="*/ 10477869 w 11243827"/>
              <a:gd name="connsiteY28-1214" fmla="*/ 5363025 h 5641173"/>
              <a:gd name="connsiteX29-1215" fmla="*/ 10384411 w 11243827"/>
              <a:gd name="connsiteY29-1216" fmla="*/ 5362257 h 5641173"/>
              <a:gd name="connsiteX30-1217" fmla="*/ 10362921 w 11243827"/>
              <a:gd name="connsiteY30-1218" fmla="*/ 5357444 h 5641173"/>
              <a:gd name="connsiteX31-1219" fmla="*/ 10352736 w 11243827"/>
              <a:gd name="connsiteY31-1220" fmla="*/ 5347851 h 5641173"/>
              <a:gd name="connsiteX32-1221" fmla="*/ 10344754 w 11243827"/>
              <a:gd name="connsiteY32-1222" fmla="*/ 5351272 h 5641173"/>
              <a:gd name="connsiteX33-1223" fmla="*/ 10288226 w 11243827"/>
              <a:gd name="connsiteY33-1224" fmla="*/ 5351613 h 5641173"/>
              <a:gd name="connsiteX34-1225" fmla="*/ 10251350 w 11243827"/>
              <a:gd name="connsiteY34-1226" fmla="*/ 5352711 h 5641173"/>
              <a:gd name="connsiteX35-1227" fmla="*/ 10249108 w 11243827"/>
              <a:gd name="connsiteY35-1228" fmla="*/ 5365881 h 5641173"/>
              <a:gd name="connsiteX36-1229" fmla="*/ 10216272 w 11243827"/>
              <a:gd name="connsiteY36-1230" fmla="*/ 5370573 h 5641173"/>
              <a:gd name="connsiteX37-1231" fmla="*/ 10181278 w 11243827"/>
              <a:gd name="connsiteY37-1232" fmla="*/ 5362119 h 5641173"/>
              <a:gd name="connsiteX38-1233" fmla="*/ 10140033 w 11243827"/>
              <a:gd name="connsiteY38-1234" fmla="*/ 5363304 h 5641173"/>
              <a:gd name="connsiteX39-1235" fmla="*/ 10115353 w 11243827"/>
              <a:gd name="connsiteY39-1236" fmla="*/ 5363869 h 5641173"/>
              <a:gd name="connsiteX40-1237" fmla="*/ 10050578 w 11243827"/>
              <a:gd name="connsiteY40-1238" fmla="*/ 5376153 h 5641173"/>
              <a:gd name="connsiteX41-1239" fmla="*/ 9945478 w 11243827"/>
              <a:gd name="connsiteY41-1240" fmla="*/ 5422859 h 5641173"/>
              <a:gd name="connsiteX42-1241" fmla="*/ 9912481 w 11243827"/>
              <a:gd name="connsiteY42-1242" fmla="*/ 5429477 h 5641173"/>
              <a:gd name="connsiteX43-1243" fmla="*/ 9906713 w 11243827"/>
              <a:gd name="connsiteY43-1244" fmla="*/ 5426784 h 5641173"/>
              <a:gd name="connsiteX44-1245" fmla="*/ 9742436 w 11243827"/>
              <a:gd name="connsiteY44-1246" fmla="*/ 5454834 h 5641173"/>
              <a:gd name="connsiteX45-1247" fmla="*/ 9713044 w 11243827"/>
              <a:gd name="connsiteY45-1248" fmla="*/ 5456476 h 5641173"/>
              <a:gd name="connsiteX46-1249" fmla="*/ 9691033 w 11243827"/>
              <a:gd name="connsiteY46-1250" fmla="*/ 5455451 h 5641173"/>
              <a:gd name="connsiteX47-1251" fmla="*/ 9638355 w 11243827"/>
              <a:gd name="connsiteY47-1252" fmla="*/ 5464794 h 5641173"/>
              <a:gd name="connsiteX48-1253" fmla="*/ 9552434 w 11243827"/>
              <a:gd name="connsiteY48-1254" fmla="*/ 5485280 h 5641173"/>
              <a:gd name="connsiteX49-1255" fmla="*/ 9533883 w 11243827"/>
              <a:gd name="connsiteY49-1256" fmla="*/ 5488516 h 5641173"/>
              <a:gd name="connsiteX50-1257" fmla="*/ 9516916 w 11243827"/>
              <a:gd name="connsiteY50-1258" fmla="*/ 5486828 h 5641173"/>
              <a:gd name="connsiteX51-1259" fmla="*/ 9512093 w 11243827"/>
              <a:gd name="connsiteY51-1260" fmla="*/ 5482541 h 5641173"/>
              <a:gd name="connsiteX52-1261" fmla="*/ 9501725 w 11243827"/>
              <a:gd name="connsiteY52-1262" fmla="*/ 5483603 h 5641173"/>
              <a:gd name="connsiteX53-1263" fmla="*/ 9498754 w 11243827"/>
              <a:gd name="connsiteY53-1264" fmla="*/ 5482951 h 5641173"/>
              <a:gd name="connsiteX54-1265" fmla="*/ 9481932 w 11243827"/>
              <a:gd name="connsiteY54-1266" fmla="*/ 5480151 h 5641173"/>
              <a:gd name="connsiteX55-1267" fmla="*/ 9451321 w 11243827"/>
              <a:gd name="connsiteY55-1268" fmla="*/ 5497375 h 5641173"/>
              <a:gd name="connsiteX56-1269" fmla="*/ 9409298 w 11243827"/>
              <a:gd name="connsiteY56-1270" fmla="*/ 5499478 h 5641173"/>
              <a:gd name="connsiteX57-1271" fmla="*/ 9257007 w 11243827"/>
              <a:gd name="connsiteY57-1272" fmla="*/ 5537183 h 5641173"/>
              <a:gd name="connsiteX58-1273" fmla="*/ 9229078 w 11243827"/>
              <a:gd name="connsiteY58-1274" fmla="*/ 5524154 h 5641173"/>
              <a:gd name="connsiteX59-1275" fmla="*/ 9165105 w 11243827"/>
              <a:gd name="connsiteY59-1276" fmla="*/ 5532892 h 5641173"/>
              <a:gd name="connsiteX60-1277" fmla="*/ 9077301 w 11243827"/>
              <a:gd name="connsiteY60-1278" fmla="*/ 5580356 h 5641173"/>
              <a:gd name="connsiteX61-1279" fmla="*/ 8960065 w 11243827"/>
              <a:gd name="connsiteY61-1280" fmla="*/ 5597982 h 5641173"/>
              <a:gd name="connsiteX62-1281" fmla="*/ 8953536 w 11243827"/>
              <a:gd name="connsiteY62-1282" fmla="*/ 5606638 h 5641173"/>
              <a:gd name="connsiteX63-1283" fmla="*/ 8943907 w 11243827"/>
              <a:gd name="connsiteY63-1284" fmla="*/ 5612541 h 5641173"/>
              <a:gd name="connsiteX64-1285" fmla="*/ 8942046 w 11243827"/>
              <a:gd name="connsiteY64-1286" fmla="*/ 5612112 h 5641173"/>
              <a:gd name="connsiteX65-1287" fmla="*/ 8928824 w 11243827"/>
              <a:gd name="connsiteY65-1288" fmla="*/ 5615549 h 5641173"/>
              <a:gd name="connsiteX66-1289" fmla="*/ 8927294 w 11243827"/>
              <a:gd name="connsiteY66-1290" fmla="*/ 5618607 h 5641173"/>
              <a:gd name="connsiteX67-1291" fmla="*/ 8918651 w 11243827"/>
              <a:gd name="connsiteY67-1292" fmla="*/ 5621688 h 5641173"/>
              <a:gd name="connsiteX68-1293" fmla="*/ 8902772 w 11243827"/>
              <a:gd name="connsiteY68-1294" fmla="*/ 5629703 h 5641173"/>
              <a:gd name="connsiteX69-1295" fmla="*/ 8898724 w 11243827"/>
              <a:gd name="connsiteY69-1296" fmla="*/ 5629379 h 5641173"/>
              <a:gd name="connsiteX70-1297" fmla="*/ 8873099 w 11243827"/>
              <a:gd name="connsiteY70-1298" fmla="*/ 5638628 h 5641173"/>
              <a:gd name="connsiteX71-1299" fmla="*/ 8872234 w 11243827"/>
              <a:gd name="connsiteY71-1300" fmla="*/ 5637889 h 5641173"/>
              <a:gd name="connsiteX72-1301" fmla="*/ 8862777 w 11243827"/>
              <a:gd name="connsiteY72-1302" fmla="*/ 5636711 h 5641173"/>
              <a:gd name="connsiteX73-1303" fmla="*/ 8845869 w 11243827"/>
              <a:gd name="connsiteY73-1304" fmla="*/ 5636436 h 5641173"/>
              <a:gd name="connsiteX74-1305" fmla="*/ 8800548 w 11243827"/>
              <a:gd name="connsiteY74-1306" fmla="*/ 5625084 h 5641173"/>
              <a:gd name="connsiteX75-1307" fmla="*/ 8773774 w 11243827"/>
              <a:gd name="connsiteY75-1308" fmla="*/ 5634630 h 5641173"/>
              <a:gd name="connsiteX76-1309" fmla="*/ 8698255 w 11243827"/>
              <a:gd name="connsiteY76-1310" fmla="*/ 5636083 h 5641173"/>
              <a:gd name="connsiteX77-1311" fmla="*/ 8619167 w 11243827"/>
              <a:gd name="connsiteY77-1312" fmla="*/ 5619130 h 5641173"/>
              <a:gd name="connsiteX78-1313" fmla="*/ 8539822 w 11243827"/>
              <a:gd name="connsiteY78-1314" fmla="*/ 5616905 h 5641173"/>
              <a:gd name="connsiteX79-1315" fmla="*/ 8511094 w 11243827"/>
              <a:gd name="connsiteY79-1316" fmla="*/ 5617360 h 5641173"/>
              <a:gd name="connsiteX80-1317" fmla="*/ 8459886 w 11243827"/>
              <a:gd name="connsiteY80-1318" fmla="*/ 5612612 h 5641173"/>
              <a:gd name="connsiteX81-1319" fmla="*/ 8436432 w 11243827"/>
              <a:gd name="connsiteY81-1320" fmla="*/ 5606990 h 5641173"/>
              <a:gd name="connsiteX82-1321" fmla="*/ 8435403 w 11243827"/>
              <a:gd name="connsiteY82-1322" fmla="*/ 5607336 h 5641173"/>
              <a:gd name="connsiteX83-1323" fmla="*/ 8433307 w 11243827"/>
              <a:gd name="connsiteY83-1324" fmla="*/ 5604917 h 5641173"/>
              <a:gd name="connsiteX84-1325" fmla="*/ 8428968 w 11243827"/>
              <a:gd name="connsiteY84-1326" fmla="*/ 5603796 h 5641173"/>
              <a:gd name="connsiteX85-1327" fmla="*/ 8417124 w 11243827"/>
              <a:gd name="connsiteY85-1328" fmla="*/ 5604518 h 5641173"/>
              <a:gd name="connsiteX86-1329" fmla="*/ 8412669 w 11243827"/>
              <a:gd name="connsiteY86-1330" fmla="*/ 5605413 h 5641173"/>
              <a:gd name="connsiteX87-1331" fmla="*/ 8406152 w 11243827"/>
              <a:gd name="connsiteY87-1332" fmla="*/ 5605396 h 5641173"/>
              <a:gd name="connsiteX88-1333" fmla="*/ 8405989 w 11243827"/>
              <a:gd name="connsiteY88-1334" fmla="*/ 5605197 h 5641173"/>
              <a:gd name="connsiteX89-1335" fmla="*/ 8399884 w 11243827"/>
              <a:gd name="connsiteY89-1336" fmla="*/ 5605568 h 5641173"/>
              <a:gd name="connsiteX90-1337" fmla="*/ 8370014 w 11243827"/>
              <a:gd name="connsiteY90-1338" fmla="*/ 5609900 h 5641173"/>
              <a:gd name="connsiteX91-1339" fmla="*/ 8330544 w 11243827"/>
              <a:gd name="connsiteY91-1340" fmla="*/ 5590964 h 5641173"/>
              <a:gd name="connsiteX92-1341" fmla="*/ 8314221 w 11243827"/>
              <a:gd name="connsiteY92-1342" fmla="*/ 5587682 h 5641173"/>
              <a:gd name="connsiteX93-1343" fmla="*/ 8305502 w 11243827"/>
              <a:gd name="connsiteY93-1344" fmla="*/ 5584868 h 5641173"/>
              <a:gd name="connsiteX94-1345" fmla="*/ 8304962 w 11243827"/>
              <a:gd name="connsiteY94-1346" fmla="*/ 5584007 h 5641173"/>
              <a:gd name="connsiteX95-1347" fmla="*/ 8276324 w 11243827"/>
              <a:gd name="connsiteY95-1348" fmla="*/ 5588260 h 5641173"/>
              <a:gd name="connsiteX96-1349" fmla="*/ 8272522 w 11243827"/>
              <a:gd name="connsiteY96-1350" fmla="*/ 5587226 h 5641173"/>
              <a:gd name="connsiteX97-1351" fmla="*/ 8253857 w 11243827"/>
              <a:gd name="connsiteY97-1352" fmla="*/ 5592043 h 5641173"/>
              <a:gd name="connsiteX98-1353" fmla="*/ 8244212 w 11243827"/>
              <a:gd name="connsiteY98-1354" fmla="*/ 5593439 h 5641173"/>
              <a:gd name="connsiteX99-1355" fmla="*/ 8241488 w 11243827"/>
              <a:gd name="connsiteY99-1356" fmla="*/ 5596085 h 5641173"/>
              <a:gd name="connsiteX100-1357" fmla="*/ 8227256 w 11243827"/>
              <a:gd name="connsiteY100-1358" fmla="*/ 5597005 h 5641173"/>
              <a:gd name="connsiteX101-1359" fmla="*/ 8225619 w 11243827"/>
              <a:gd name="connsiteY101-1360" fmla="*/ 5596262 h 5641173"/>
              <a:gd name="connsiteX102-1361" fmla="*/ 8213882 w 11243827"/>
              <a:gd name="connsiteY102-1362" fmla="*/ 5600179 h 5641173"/>
              <a:gd name="connsiteX103-1363" fmla="*/ 8204045 w 11243827"/>
              <a:gd name="connsiteY103-1364" fmla="*/ 5607275 h 5641173"/>
              <a:gd name="connsiteX104-1365" fmla="*/ 8082989 w 11243827"/>
              <a:gd name="connsiteY104-1366" fmla="*/ 5603160 h 5641173"/>
              <a:gd name="connsiteX105-1367" fmla="*/ 7912803 w 11243827"/>
              <a:gd name="connsiteY105-1368" fmla="*/ 5629702 h 5641173"/>
              <a:gd name="connsiteX106-1369" fmla="*/ 7890915 w 11243827"/>
              <a:gd name="connsiteY106-1370" fmla="*/ 5612272 h 5641173"/>
              <a:gd name="connsiteX107-1371" fmla="*/ 7727691 w 11243827"/>
              <a:gd name="connsiteY107-1372" fmla="*/ 5621064 h 5641173"/>
              <a:gd name="connsiteX108-1373" fmla="*/ 7685998 w 11243827"/>
              <a:gd name="connsiteY108-1374" fmla="*/ 5615564 h 5641173"/>
              <a:gd name="connsiteX109-1375" fmla="*/ 7649302 w 11243827"/>
              <a:gd name="connsiteY109-1376" fmla="*/ 5626541 h 5641173"/>
              <a:gd name="connsiteX110-1377" fmla="*/ 7634083 w 11243827"/>
              <a:gd name="connsiteY110-1378" fmla="*/ 5620862 h 5641173"/>
              <a:gd name="connsiteX111-1379" fmla="*/ 7631455 w 11243827"/>
              <a:gd name="connsiteY111-1380" fmla="*/ 5619708 h 5641173"/>
              <a:gd name="connsiteX112-1381" fmla="*/ 7620952 w 11243827"/>
              <a:gd name="connsiteY112-1382" fmla="*/ 5618872 h 5641173"/>
              <a:gd name="connsiteX113-1383" fmla="*/ 7617992 w 11243827"/>
              <a:gd name="connsiteY113-1384" fmla="*/ 5613914 h 5641173"/>
              <a:gd name="connsiteX114-1385" fmla="*/ 7602182 w 11243827"/>
              <a:gd name="connsiteY114-1386" fmla="*/ 5609271 h 5641173"/>
              <a:gd name="connsiteX115-1387" fmla="*/ 7582847 w 11243827"/>
              <a:gd name="connsiteY115-1388" fmla="*/ 5609047 h 5641173"/>
              <a:gd name="connsiteX116-1389" fmla="*/ 7514158 w 11243827"/>
              <a:gd name="connsiteY116-1390" fmla="*/ 5607737 h 5641173"/>
              <a:gd name="connsiteX117-1391" fmla="*/ 7502955 w 11243827"/>
              <a:gd name="connsiteY117-1392" fmla="*/ 5610415 h 5641173"/>
              <a:gd name="connsiteX118-1393" fmla="*/ 7466391 w 11243827"/>
              <a:gd name="connsiteY118-1394" fmla="*/ 5605949 h 5641173"/>
              <a:gd name="connsiteX119-1395" fmla="*/ 7433806 w 11243827"/>
              <a:gd name="connsiteY119-1396" fmla="*/ 5604945 h 5641173"/>
              <a:gd name="connsiteX120-1397" fmla="*/ 7412693 w 11243827"/>
              <a:gd name="connsiteY120-1398" fmla="*/ 5607075 h 5641173"/>
              <a:gd name="connsiteX121-1399" fmla="*/ 7407159 w 11243827"/>
              <a:gd name="connsiteY121-1400" fmla="*/ 5605310 h 5641173"/>
              <a:gd name="connsiteX122-1401" fmla="*/ 7385900 w 11243827"/>
              <a:gd name="connsiteY122-1402" fmla="*/ 5604171 h 5641173"/>
              <a:gd name="connsiteX123-1403" fmla="*/ 7375071 w 11243827"/>
              <a:gd name="connsiteY123-1404" fmla="*/ 5606788 h 5641173"/>
              <a:gd name="connsiteX124-1405" fmla="*/ 7364382 w 11243827"/>
              <a:gd name="connsiteY124-1406" fmla="*/ 5600762 h 5641173"/>
              <a:gd name="connsiteX125-1407" fmla="*/ 7361770 w 11243827"/>
              <a:gd name="connsiteY125-1408" fmla="*/ 5596347 h 5641173"/>
              <a:gd name="connsiteX126-1409" fmla="*/ 7346641 w 11243827"/>
              <a:gd name="connsiteY126-1410" fmla="*/ 5598329 h 5641173"/>
              <a:gd name="connsiteX127-1411" fmla="*/ 7334238 w 11243827"/>
              <a:gd name="connsiteY127-1412" fmla="*/ 5594014 h 5641173"/>
              <a:gd name="connsiteX128-1413" fmla="*/ 7323426 w 11243827"/>
              <a:gd name="connsiteY128-1414" fmla="*/ 5596835 h 5641173"/>
              <a:gd name="connsiteX129-1415" fmla="*/ 7318938 w 11243827"/>
              <a:gd name="connsiteY129-1416" fmla="*/ 5596200 h 5641173"/>
              <a:gd name="connsiteX130-1417" fmla="*/ 7307784 w 11243827"/>
              <a:gd name="connsiteY130-1418" fmla="*/ 5594065 h 5641173"/>
              <a:gd name="connsiteX131-1419" fmla="*/ 7288540 w 11243827"/>
              <a:gd name="connsiteY131-1420" fmla="*/ 5589320 h 5641173"/>
              <a:gd name="connsiteX132-1421" fmla="*/ 7282537 w 11243827"/>
              <a:gd name="connsiteY132-1422" fmla="*/ 5588660 h 5641173"/>
              <a:gd name="connsiteX133-1423" fmla="*/ 7269466 w 11243827"/>
              <a:gd name="connsiteY133-1424" fmla="*/ 5581404 h 5641173"/>
              <a:gd name="connsiteX134-1425" fmla="*/ 7244165 w 11243827"/>
              <a:gd name="connsiteY134-1426" fmla="*/ 5575200 h 5641173"/>
              <a:gd name="connsiteX135-1427" fmla="*/ 7199619 w 11243827"/>
              <a:gd name="connsiteY135-1428" fmla="*/ 5553550 h 5641173"/>
              <a:gd name="connsiteX136-1429" fmla="*/ 7173434 w 11243827"/>
              <a:gd name="connsiteY136-1430" fmla="*/ 5543219 h 5641173"/>
              <a:gd name="connsiteX137-1431" fmla="*/ 7155718 w 11243827"/>
              <a:gd name="connsiteY137-1432" fmla="*/ 5533697 h 5641173"/>
              <a:gd name="connsiteX138-1433" fmla="*/ 7103430 w 11243827"/>
              <a:gd name="connsiteY138-1434" fmla="*/ 5520249 h 5641173"/>
              <a:gd name="connsiteX139-1435" fmla="*/ 7013746 w 11243827"/>
              <a:gd name="connsiteY139-1436" fmla="*/ 5502470 h 5641173"/>
              <a:gd name="connsiteX140-1437" fmla="*/ 6995379 w 11243827"/>
              <a:gd name="connsiteY140-1438" fmla="*/ 5497693 h 5641173"/>
              <a:gd name="connsiteX141-1439" fmla="*/ 6982475 w 11243827"/>
              <a:gd name="connsiteY141-1440" fmla="*/ 5489641 h 5641173"/>
              <a:gd name="connsiteX142-1441" fmla="*/ 6981994 w 11243827"/>
              <a:gd name="connsiteY142-1442" fmla="*/ 5484335 h 5641173"/>
              <a:gd name="connsiteX143-1443" fmla="*/ 6972355 w 11243827"/>
              <a:gd name="connsiteY143-1444" fmla="*/ 5481074 h 5641173"/>
              <a:gd name="connsiteX144-1445" fmla="*/ 6970394 w 11243827"/>
              <a:gd name="connsiteY144-1446" fmla="*/ 5479383 h 5641173"/>
              <a:gd name="connsiteX145-1447" fmla="*/ 6958543 w 11243827"/>
              <a:gd name="connsiteY145-1448" fmla="*/ 5470507 h 5641173"/>
              <a:gd name="connsiteX146-1449" fmla="*/ 6918276 w 11243827"/>
              <a:gd name="connsiteY146-1450" fmla="*/ 5472034 h 5641173"/>
              <a:gd name="connsiteX147-1451" fmla="*/ 6881046 w 11243827"/>
              <a:gd name="connsiteY147-1452" fmla="*/ 5457070 h 5641173"/>
              <a:gd name="connsiteX148-1453" fmla="*/ 6720917 w 11243827"/>
              <a:gd name="connsiteY148-1454" fmla="*/ 5637174 h 5641173"/>
              <a:gd name="connsiteX149-1455" fmla="*/ 6724964 w 11243827"/>
              <a:gd name="connsiteY149-1456" fmla="*/ 5414071 h 5641173"/>
              <a:gd name="connsiteX150-1457" fmla="*/ 6683286 w 11243827"/>
              <a:gd name="connsiteY150-1458" fmla="*/ 5405383 h 5641173"/>
              <a:gd name="connsiteX151-1459" fmla="*/ 6660723 w 11243827"/>
              <a:gd name="connsiteY151-1460" fmla="*/ 5408304 h 5641173"/>
              <a:gd name="connsiteX152-1461" fmla="*/ 6532914 w 11243827"/>
              <a:gd name="connsiteY152-1462" fmla="*/ 5431205 h 5641173"/>
              <a:gd name="connsiteX153-1463" fmla="*/ 6317327 w 11243827"/>
              <a:gd name="connsiteY153-1464" fmla="*/ 5481889 h 5641173"/>
              <a:gd name="connsiteX154-1465" fmla="*/ 6196243 w 11243827"/>
              <a:gd name="connsiteY154-1466" fmla="*/ 5515042 h 5641173"/>
              <a:gd name="connsiteX155-1467" fmla="*/ 6099124 w 11243827"/>
              <a:gd name="connsiteY155-1468" fmla="*/ 5516848 h 5641173"/>
              <a:gd name="connsiteX156-1469" fmla="*/ 6016077 w 11243827"/>
              <a:gd name="connsiteY156-1470" fmla="*/ 5528642 h 5641173"/>
              <a:gd name="connsiteX157-1471" fmla="*/ 6004389 w 11243827"/>
              <a:gd name="connsiteY157-1472" fmla="*/ 5531206 h 5641173"/>
              <a:gd name="connsiteX158-1473" fmla="*/ 5933945 w 11243827"/>
              <a:gd name="connsiteY158-1474" fmla="*/ 5538840 h 5641173"/>
              <a:gd name="connsiteX159-1475" fmla="*/ 5883936 w 11243827"/>
              <a:gd name="connsiteY159-1476" fmla="*/ 5553807 h 5641173"/>
              <a:gd name="connsiteX160-1477" fmla="*/ 5798331 w 11243827"/>
              <a:gd name="connsiteY160-1478" fmla="*/ 5564248 h 5641173"/>
              <a:gd name="connsiteX161-1479" fmla="*/ 5712738 w 11243827"/>
              <a:gd name="connsiteY161-1480" fmla="*/ 5573120 h 5641173"/>
              <a:gd name="connsiteX162-1481" fmla="*/ 5681342 w 11243827"/>
              <a:gd name="connsiteY162-1482" fmla="*/ 5575621 h 5641173"/>
              <a:gd name="connsiteX163-1483" fmla="*/ 5627167 w 11243827"/>
              <a:gd name="connsiteY163-1484" fmla="*/ 5583215 h 5641173"/>
              <a:gd name="connsiteX164-1485" fmla="*/ 5591414 w 11243827"/>
              <a:gd name="connsiteY164-1486" fmla="*/ 5587695 h 5641173"/>
              <a:gd name="connsiteX165-1487" fmla="*/ 5583028 w 11243827"/>
              <a:gd name="connsiteY165-1488" fmla="*/ 5580877 h 5641173"/>
              <a:gd name="connsiteX166-1489" fmla="*/ 5549426 w 11243827"/>
              <a:gd name="connsiteY166-1490" fmla="*/ 5582858 h 5641173"/>
              <a:gd name="connsiteX167-1491" fmla="*/ 5519999 w 11243827"/>
              <a:gd name="connsiteY167-1492" fmla="*/ 5592246 h 5641173"/>
              <a:gd name="connsiteX168-1493" fmla="*/ 5480028 w 11243827"/>
              <a:gd name="connsiteY168-1494" fmla="*/ 5597282 h 5641173"/>
              <a:gd name="connsiteX169-1495" fmla="*/ 5456175 w 11243827"/>
              <a:gd name="connsiteY169-1496" fmla="*/ 5600371 h 5641173"/>
              <a:gd name="connsiteX170-1497" fmla="*/ 5388463 w 11243827"/>
              <a:gd name="connsiteY170-1498" fmla="*/ 5602638 h 5641173"/>
              <a:gd name="connsiteX171-1499" fmla="*/ 5265898 w 11243827"/>
              <a:gd name="connsiteY171-1500" fmla="*/ 5591830 h 5641173"/>
              <a:gd name="connsiteX172-1501" fmla="*/ 5231231 w 11243827"/>
              <a:gd name="connsiteY172-1502" fmla="*/ 5592790 h 5641173"/>
              <a:gd name="connsiteX173-1503" fmla="*/ 5226996 w 11243827"/>
              <a:gd name="connsiteY173-1504" fmla="*/ 5595040 h 5641173"/>
              <a:gd name="connsiteX174-1505" fmla="*/ 5175988 w 11243827"/>
              <a:gd name="connsiteY174-1506" fmla="*/ 5588131 h 5641173"/>
              <a:gd name="connsiteX175-1507" fmla="*/ 5107470 w 11243827"/>
              <a:gd name="connsiteY175-1508" fmla="*/ 5594771 h 5641173"/>
              <a:gd name="connsiteX176-1509" fmla="*/ 5027868 w 11243827"/>
              <a:gd name="connsiteY176-1510" fmla="*/ 5605624 h 5641173"/>
              <a:gd name="connsiteX177-1511" fmla="*/ 5007324 w 11243827"/>
              <a:gd name="connsiteY177-1512" fmla="*/ 5609209 h 5641173"/>
              <a:gd name="connsiteX178-1513" fmla="*/ 4952559 w 11243827"/>
              <a:gd name="connsiteY178-1514" fmla="*/ 5611402 h 5641173"/>
              <a:gd name="connsiteX179-1515" fmla="*/ 4826081 w 11243827"/>
              <a:gd name="connsiteY179-1516" fmla="*/ 5616191 h 5641173"/>
              <a:gd name="connsiteX180-1517" fmla="*/ 4823501 w 11243827"/>
              <a:gd name="connsiteY180-1518" fmla="*/ 5619174 h 5641173"/>
              <a:gd name="connsiteX181-1519" fmla="*/ 4813093 w 11243827"/>
              <a:gd name="connsiteY181-1520" fmla="*/ 5620026 h 5641173"/>
              <a:gd name="connsiteX182-1521" fmla="*/ 4810563 w 11243827"/>
              <a:gd name="connsiteY182-1522" fmla="*/ 5620787 h 5641173"/>
              <a:gd name="connsiteX183-1523" fmla="*/ 4795818 w 11243827"/>
              <a:gd name="connsiteY183-1524" fmla="*/ 5624618 h 5641173"/>
              <a:gd name="connsiteX184-1525" fmla="*/ 4758404 w 11243827"/>
              <a:gd name="connsiteY184-1526" fmla="*/ 5619510 h 5641173"/>
              <a:gd name="connsiteX185-1527" fmla="*/ 4717254 w 11243827"/>
              <a:gd name="connsiteY185-1528" fmla="*/ 5624155 h 5641173"/>
              <a:gd name="connsiteX186-1529" fmla="*/ 4591958 w 11243827"/>
              <a:gd name="connsiteY186-1530" fmla="*/ 5624710 h 5641173"/>
              <a:gd name="connsiteX187-1531" fmla="*/ 4476215 w 11243827"/>
              <a:gd name="connsiteY187-1532" fmla="*/ 5628210 h 5641173"/>
              <a:gd name="connsiteX188-1533" fmla="*/ 4425193 w 11243827"/>
              <a:gd name="connsiteY188-1534" fmla="*/ 5627414 h 5641173"/>
              <a:gd name="connsiteX189-1535" fmla="*/ 4383866 w 11243827"/>
              <a:gd name="connsiteY189-1536" fmla="*/ 5626546 h 5641173"/>
              <a:gd name="connsiteX190-1537" fmla="*/ 4385596 w 11243827"/>
              <a:gd name="connsiteY190-1538" fmla="*/ 5634646 h 5641173"/>
              <a:gd name="connsiteX191-1539" fmla="*/ 4360864 w 11243827"/>
              <a:gd name="connsiteY191-1540" fmla="*/ 5641173 h 5641173"/>
              <a:gd name="connsiteX192-1541" fmla="*/ 4328321 w 11243827"/>
              <a:gd name="connsiteY192-1542" fmla="*/ 5626332 h 5641173"/>
              <a:gd name="connsiteX193-1543" fmla="*/ 4309842 w 11243827"/>
              <a:gd name="connsiteY193-1544" fmla="*/ 5626471 h 5641173"/>
              <a:gd name="connsiteX194-1545" fmla="*/ 4277424 w 11243827"/>
              <a:gd name="connsiteY194-1546" fmla="*/ 5631598 h 5641173"/>
              <a:gd name="connsiteX195-1547" fmla="*/ 4266627 w 11243827"/>
              <a:gd name="connsiteY195-1548" fmla="*/ 5633969 h 5641173"/>
              <a:gd name="connsiteX196-1549" fmla="*/ 4185525 w 11243827"/>
              <a:gd name="connsiteY196-1550" fmla="*/ 5617508 h 5641173"/>
              <a:gd name="connsiteX197-1551" fmla="*/ 4177617 w 11243827"/>
              <a:gd name="connsiteY197-1552" fmla="*/ 5610903 h 5641173"/>
              <a:gd name="connsiteX198-1553" fmla="*/ 4136948 w 11243827"/>
              <a:gd name="connsiteY198-1554" fmla="*/ 5608031 h 5641173"/>
              <a:gd name="connsiteX199-1555" fmla="*/ 4132323 w 11243827"/>
              <a:gd name="connsiteY199-1556" fmla="*/ 5609784 h 5641173"/>
              <a:gd name="connsiteX200-1557" fmla="*/ 4098620 w 11243827"/>
              <a:gd name="connsiteY200-1558" fmla="*/ 5599672 h 5641173"/>
              <a:gd name="connsiteX201-1559" fmla="*/ 3963475 w 11243827"/>
              <a:gd name="connsiteY201-1560" fmla="*/ 5581841 h 5641173"/>
              <a:gd name="connsiteX202-1561" fmla="*/ 3703613 w 11243827"/>
              <a:gd name="connsiteY202-1562" fmla="*/ 5572482 h 5641173"/>
              <a:gd name="connsiteX203-1563" fmla="*/ 3432987 w 11243827"/>
              <a:gd name="connsiteY203-1564" fmla="*/ 5545768 h 5641173"/>
              <a:gd name="connsiteX204-1565" fmla="*/ 3176381 w 11243827"/>
              <a:gd name="connsiteY204-1566" fmla="*/ 5556110 h 5641173"/>
              <a:gd name="connsiteX205-1567" fmla="*/ 2710156 w 11243827"/>
              <a:gd name="connsiteY205-1568" fmla="*/ 5527517 h 5641173"/>
              <a:gd name="connsiteX206-1569" fmla="*/ 2550206 w 11243827"/>
              <a:gd name="connsiteY206-1570" fmla="*/ 5524958 h 5641173"/>
              <a:gd name="connsiteX207-1571" fmla="*/ 2443041 w 11243827"/>
              <a:gd name="connsiteY207-1572" fmla="*/ 5523990 h 5641173"/>
              <a:gd name="connsiteX208-1573" fmla="*/ 2435613 w 11243827"/>
              <a:gd name="connsiteY208-1574" fmla="*/ 5526704 h 5641173"/>
              <a:gd name="connsiteX209-1575" fmla="*/ 2405682 w 11243827"/>
              <a:gd name="connsiteY209-1576" fmla="*/ 5528307 h 5641173"/>
              <a:gd name="connsiteX210-1577" fmla="*/ 2397487 w 11243827"/>
              <a:gd name="connsiteY210-1578" fmla="*/ 5540337 h 5641173"/>
              <a:gd name="connsiteX211-1579" fmla="*/ 2297454 w 11243827"/>
              <a:gd name="connsiteY211-1580" fmla="*/ 5550765 h 5641173"/>
              <a:gd name="connsiteX212-1581" fmla="*/ 2056700 w 11243827"/>
              <a:gd name="connsiteY212-1582" fmla="*/ 5555489 h 5641173"/>
              <a:gd name="connsiteX213-1583" fmla="*/ 1878530 w 11243827"/>
              <a:gd name="connsiteY213-1584" fmla="*/ 5535330 h 5641173"/>
              <a:gd name="connsiteX214-1585" fmla="*/ 1859292 w 11243827"/>
              <a:gd name="connsiteY214-1586" fmla="*/ 5535461 h 5641173"/>
              <a:gd name="connsiteX215-1587" fmla="*/ 1835626 w 11243827"/>
              <a:gd name="connsiteY215-1588" fmla="*/ 5533793 h 5641173"/>
              <a:gd name="connsiteX216-1589" fmla="*/ 1798939 w 11243827"/>
              <a:gd name="connsiteY216-1590" fmla="*/ 5540285 h 5641173"/>
              <a:gd name="connsiteX217-1591" fmla="*/ 1779046 w 11243827"/>
              <a:gd name="connsiteY217-1592" fmla="*/ 5549949 h 5641173"/>
              <a:gd name="connsiteX218-1593" fmla="*/ 1772421 w 11243827"/>
              <a:gd name="connsiteY218-1594" fmla="*/ 5549018 h 5641173"/>
              <a:gd name="connsiteX219-1595" fmla="*/ 1772052 w 11243827"/>
              <a:gd name="connsiteY219-1596" fmla="*/ 5545689 h 5641173"/>
              <a:gd name="connsiteX220-1597" fmla="*/ 1711543 w 11243827"/>
              <a:gd name="connsiteY220-1598" fmla="*/ 5534558 h 5641173"/>
              <a:gd name="connsiteX221-1599" fmla="*/ 1698891 w 11243827"/>
              <a:gd name="connsiteY221-1600" fmla="*/ 5513187 h 5641173"/>
              <a:gd name="connsiteX222-1601" fmla="*/ 1538763 w 11243827"/>
              <a:gd name="connsiteY222-1602" fmla="*/ 5482781 h 5641173"/>
              <a:gd name="connsiteX223-1603" fmla="*/ 1501533 w 11243827"/>
              <a:gd name="connsiteY223-1604" fmla="*/ 5467817 h 5641173"/>
              <a:gd name="connsiteX224-1605" fmla="*/ 1461266 w 11243827"/>
              <a:gd name="connsiteY224-1606" fmla="*/ 5469343 h 5641173"/>
              <a:gd name="connsiteX225-1607" fmla="*/ 1449415 w 11243827"/>
              <a:gd name="connsiteY225-1608" fmla="*/ 5460467 h 5641173"/>
              <a:gd name="connsiteX226-1609" fmla="*/ 1447454 w 11243827"/>
              <a:gd name="connsiteY226-1610" fmla="*/ 5458776 h 5641173"/>
              <a:gd name="connsiteX227-1611" fmla="*/ 1437814 w 11243827"/>
              <a:gd name="connsiteY227-1612" fmla="*/ 5455515 h 5641173"/>
              <a:gd name="connsiteX228-1613" fmla="*/ 1437334 w 11243827"/>
              <a:gd name="connsiteY228-1614" fmla="*/ 5450209 h 5641173"/>
              <a:gd name="connsiteX229-1615" fmla="*/ 1424429 w 11243827"/>
              <a:gd name="connsiteY229-1616" fmla="*/ 5442157 h 5641173"/>
              <a:gd name="connsiteX230-1617" fmla="*/ 1406063 w 11243827"/>
              <a:gd name="connsiteY230-1618" fmla="*/ 5437380 h 5641173"/>
              <a:gd name="connsiteX231-1619" fmla="*/ 1316379 w 11243827"/>
              <a:gd name="connsiteY231-1620" fmla="*/ 5419601 h 5641173"/>
              <a:gd name="connsiteX232-1621" fmla="*/ 1264090 w 11243827"/>
              <a:gd name="connsiteY232-1622" fmla="*/ 5406153 h 5641173"/>
              <a:gd name="connsiteX233-1623" fmla="*/ 1246374 w 11243827"/>
              <a:gd name="connsiteY233-1624" fmla="*/ 5396631 h 5641173"/>
              <a:gd name="connsiteX234-1625" fmla="*/ 1220190 w 11243827"/>
              <a:gd name="connsiteY234-1626" fmla="*/ 5386301 h 5641173"/>
              <a:gd name="connsiteX235-1627" fmla="*/ 1175643 w 11243827"/>
              <a:gd name="connsiteY235-1628" fmla="*/ 5364651 h 5641173"/>
              <a:gd name="connsiteX236-1629" fmla="*/ 1150342 w 11243827"/>
              <a:gd name="connsiteY236-1630" fmla="*/ 5358447 h 5641173"/>
              <a:gd name="connsiteX237-1631" fmla="*/ 1137272 w 11243827"/>
              <a:gd name="connsiteY237-1632" fmla="*/ 5351191 h 5641173"/>
              <a:gd name="connsiteX238-1633" fmla="*/ 1131268 w 11243827"/>
              <a:gd name="connsiteY238-1634" fmla="*/ 5350530 h 5641173"/>
              <a:gd name="connsiteX239-1635" fmla="*/ 1112024 w 11243827"/>
              <a:gd name="connsiteY239-1636" fmla="*/ 5345786 h 5641173"/>
              <a:gd name="connsiteX240-1637" fmla="*/ 1100870 w 11243827"/>
              <a:gd name="connsiteY240-1638" fmla="*/ 5343651 h 5641173"/>
              <a:gd name="connsiteX241-1639" fmla="*/ 1096383 w 11243827"/>
              <a:gd name="connsiteY241-1640" fmla="*/ 5343015 h 5641173"/>
              <a:gd name="connsiteX242-1641" fmla="*/ 1085571 w 11243827"/>
              <a:gd name="connsiteY242-1642" fmla="*/ 5345836 h 5641173"/>
              <a:gd name="connsiteX243-1643" fmla="*/ 1073168 w 11243827"/>
              <a:gd name="connsiteY243-1644" fmla="*/ 5341521 h 5641173"/>
              <a:gd name="connsiteX244-1645" fmla="*/ 1058039 w 11243827"/>
              <a:gd name="connsiteY244-1646" fmla="*/ 5343504 h 5641173"/>
              <a:gd name="connsiteX245-1647" fmla="*/ 1055426 w 11243827"/>
              <a:gd name="connsiteY245-1648" fmla="*/ 5339088 h 5641173"/>
              <a:gd name="connsiteX246-1649" fmla="*/ 1044738 w 11243827"/>
              <a:gd name="connsiteY246-1650" fmla="*/ 5333063 h 5641173"/>
              <a:gd name="connsiteX247-1651" fmla="*/ 1033909 w 11243827"/>
              <a:gd name="connsiteY247-1652" fmla="*/ 5335680 h 5641173"/>
              <a:gd name="connsiteX248-1653" fmla="*/ 1012649 w 11243827"/>
              <a:gd name="connsiteY248-1654" fmla="*/ 5334541 h 5641173"/>
              <a:gd name="connsiteX249-1655" fmla="*/ 1007115 w 11243827"/>
              <a:gd name="connsiteY249-1656" fmla="*/ 5332775 h 5641173"/>
              <a:gd name="connsiteX250-1657" fmla="*/ 986002 w 11243827"/>
              <a:gd name="connsiteY250-1658" fmla="*/ 5334906 h 5641173"/>
              <a:gd name="connsiteX251-1659" fmla="*/ 953418 w 11243827"/>
              <a:gd name="connsiteY251-1660" fmla="*/ 5333901 h 5641173"/>
              <a:gd name="connsiteX252-1661" fmla="*/ 916854 w 11243827"/>
              <a:gd name="connsiteY252-1662" fmla="*/ 5329435 h 5641173"/>
              <a:gd name="connsiteX253-1663" fmla="*/ 905651 w 11243827"/>
              <a:gd name="connsiteY253-1664" fmla="*/ 5332114 h 5641173"/>
              <a:gd name="connsiteX254-1665" fmla="*/ 836961 w 11243827"/>
              <a:gd name="connsiteY254-1666" fmla="*/ 5330803 h 5641173"/>
              <a:gd name="connsiteX255-1667" fmla="*/ 817627 w 11243827"/>
              <a:gd name="connsiteY255-1668" fmla="*/ 5330580 h 5641173"/>
              <a:gd name="connsiteX256-1669" fmla="*/ 801817 w 11243827"/>
              <a:gd name="connsiteY256-1670" fmla="*/ 5325937 h 5641173"/>
              <a:gd name="connsiteX257-1671" fmla="*/ 798857 w 11243827"/>
              <a:gd name="connsiteY257-1672" fmla="*/ 5320979 h 5641173"/>
              <a:gd name="connsiteX258-1673" fmla="*/ 788354 w 11243827"/>
              <a:gd name="connsiteY258-1674" fmla="*/ 5320143 h 5641173"/>
              <a:gd name="connsiteX259-1675" fmla="*/ 785726 w 11243827"/>
              <a:gd name="connsiteY259-1676" fmla="*/ 5318989 h 5641173"/>
              <a:gd name="connsiteX260-1677" fmla="*/ 770507 w 11243827"/>
              <a:gd name="connsiteY260-1678" fmla="*/ 5313309 h 5641173"/>
              <a:gd name="connsiteX261-1679" fmla="*/ 733810 w 11243827"/>
              <a:gd name="connsiteY261-1680" fmla="*/ 5324286 h 5641173"/>
              <a:gd name="connsiteX262-1681" fmla="*/ 692117 w 11243827"/>
              <a:gd name="connsiteY262-1682" fmla="*/ 5318786 h 5641173"/>
              <a:gd name="connsiteX263-1683" fmla="*/ 528894 w 11243827"/>
              <a:gd name="connsiteY263-1684" fmla="*/ 5327578 h 5641173"/>
              <a:gd name="connsiteX264-1685" fmla="*/ 507005 w 11243827"/>
              <a:gd name="connsiteY264-1686" fmla="*/ 5310149 h 5641173"/>
              <a:gd name="connsiteX265-1687" fmla="*/ 441302 w 11243827"/>
              <a:gd name="connsiteY265-1688" fmla="*/ 5307062 h 5641173"/>
              <a:gd name="connsiteX266-1689" fmla="*/ 336819 w 11243827"/>
              <a:gd name="connsiteY266-1690" fmla="*/ 5336690 h 5641173"/>
              <a:gd name="connsiteX267-1691" fmla="*/ 215763 w 11243827"/>
              <a:gd name="connsiteY267-1692" fmla="*/ 5332575 h 5641173"/>
              <a:gd name="connsiteX268-1693" fmla="*/ 205927 w 11243827"/>
              <a:gd name="connsiteY268-1694" fmla="*/ 5339672 h 5641173"/>
              <a:gd name="connsiteX269-1695" fmla="*/ 194189 w 11243827"/>
              <a:gd name="connsiteY269-1696" fmla="*/ 5343588 h 5641173"/>
              <a:gd name="connsiteX270-1697" fmla="*/ 192552 w 11243827"/>
              <a:gd name="connsiteY270-1698" fmla="*/ 5342845 h 5641173"/>
              <a:gd name="connsiteX271-1699" fmla="*/ 178320 w 11243827"/>
              <a:gd name="connsiteY271-1700" fmla="*/ 5343766 h 5641173"/>
              <a:gd name="connsiteX272-1701" fmla="*/ 175596 w 11243827"/>
              <a:gd name="connsiteY272-1702" fmla="*/ 5346411 h 5641173"/>
              <a:gd name="connsiteX273-1703" fmla="*/ 165951 w 11243827"/>
              <a:gd name="connsiteY273-1704" fmla="*/ 5347808 h 5641173"/>
              <a:gd name="connsiteX274-1705" fmla="*/ 147287 w 11243827"/>
              <a:gd name="connsiteY274-1706" fmla="*/ 5352625 h 5641173"/>
              <a:gd name="connsiteX275-1707" fmla="*/ 143484 w 11243827"/>
              <a:gd name="connsiteY275-1708" fmla="*/ 5351591 h 5641173"/>
              <a:gd name="connsiteX276-1709" fmla="*/ 114847 w 11243827"/>
              <a:gd name="connsiteY276-1710" fmla="*/ 5355844 h 5641173"/>
              <a:gd name="connsiteX277-1711" fmla="*/ 114306 w 11243827"/>
              <a:gd name="connsiteY277-1712" fmla="*/ 5354983 h 5641173"/>
              <a:gd name="connsiteX278-1713" fmla="*/ 105588 w 11243827"/>
              <a:gd name="connsiteY278-1714" fmla="*/ 5352169 h 5641173"/>
              <a:gd name="connsiteX279-1715" fmla="*/ 89264 w 11243827"/>
              <a:gd name="connsiteY279-1716" fmla="*/ 5348886 h 5641173"/>
              <a:gd name="connsiteX280-1717" fmla="*/ 49794 w 11243827"/>
              <a:gd name="connsiteY280-1718" fmla="*/ 5329950 h 5641173"/>
              <a:gd name="connsiteX281-1719" fmla="*/ 19924 w 11243827"/>
              <a:gd name="connsiteY281-1720" fmla="*/ 5334282 h 5641173"/>
              <a:gd name="connsiteX282-1721" fmla="*/ 13819 w 11243827"/>
              <a:gd name="connsiteY282-1722" fmla="*/ 5334653 h 5641173"/>
              <a:gd name="connsiteX283-1723" fmla="*/ 13657 w 11243827"/>
              <a:gd name="connsiteY283-1724" fmla="*/ 5334455 h 5641173"/>
              <a:gd name="connsiteX284-1725" fmla="*/ 7139 w 11243827"/>
              <a:gd name="connsiteY284-1726" fmla="*/ 5334438 h 5641173"/>
              <a:gd name="connsiteX285-1727" fmla="*/ 2684 w 11243827"/>
              <a:gd name="connsiteY285-1728" fmla="*/ 5335333 h 5641173"/>
              <a:gd name="connsiteX286-1729" fmla="*/ 0 w 11243827"/>
              <a:gd name="connsiteY286-1730" fmla="*/ 5335496 h 5641173"/>
              <a:gd name="connsiteX287-1731" fmla="*/ 0 w 11243827"/>
              <a:gd name="connsiteY287-1732" fmla="*/ 10592 h 5641173"/>
              <a:gd name="connsiteX288-1733" fmla="*/ 11243827 w 11243827"/>
              <a:gd name="connsiteY288-1734" fmla="*/ 0 h 5641173"/>
              <a:gd name="connsiteX0-1735" fmla="*/ 11243827 w 11243827"/>
              <a:gd name="connsiteY0-1736" fmla="*/ 0 h 5641173"/>
              <a:gd name="connsiteX1-1737" fmla="*/ 11243827 w 11243827"/>
              <a:gd name="connsiteY1-1738" fmla="*/ 1470035 h 5641173"/>
              <a:gd name="connsiteX2-1739" fmla="*/ 11243827 w 11243827"/>
              <a:gd name="connsiteY2-1740" fmla="*/ 5001571 h 5641173"/>
              <a:gd name="connsiteX3-1741" fmla="*/ 11243827 w 11243827"/>
              <a:gd name="connsiteY3-1742" fmla="*/ 5209610 h 5641173"/>
              <a:gd name="connsiteX4-1743" fmla="*/ 11240675 w 11243827"/>
              <a:gd name="connsiteY4-1744" fmla="*/ 5210442 h 5641173"/>
              <a:gd name="connsiteX5-1745" fmla="*/ 11179959 w 11243827"/>
              <a:gd name="connsiteY5-1746" fmla="*/ 5221199 h 5641173"/>
              <a:gd name="connsiteX6-1747" fmla="*/ 11105493 w 11243827"/>
              <a:gd name="connsiteY6-1748" fmla="*/ 5259905 h 5641173"/>
              <a:gd name="connsiteX7-1749" fmla="*/ 11078640 w 11243827"/>
              <a:gd name="connsiteY7-1750" fmla="*/ 5263531 h 5641173"/>
              <a:gd name="connsiteX8-1751" fmla="*/ 11079616 w 11243827"/>
              <a:gd name="connsiteY8-1752" fmla="*/ 5270380 h 5641173"/>
              <a:gd name="connsiteX9-1753" fmla="*/ 11069641 w 11243827"/>
              <a:gd name="connsiteY9-1754" fmla="*/ 5270884 h 5641173"/>
              <a:gd name="connsiteX10-1755" fmla="*/ 11047377 w 11243827"/>
              <a:gd name="connsiteY10-1756" fmla="*/ 5271051 h 5641173"/>
              <a:gd name="connsiteX11-1757" fmla="*/ 10980705 w 11243827"/>
              <a:gd name="connsiteY11-1758" fmla="*/ 5272951 h 5641173"/>
              <a:gd name="connsiteX12-1759" fmla="*/ 10962514 w 11243827"/>
              <a:gd name="connsiteY12-1760" fmla="*/ 5286084 h 5641173"/>
              <a:gd name="connsiteX13-1761" fmla="*/ 10945307 w 11243827"/>
              <a:gd name="connsiteY13-1762" fmla="*/ 5286290 h 5641173"/>
              <a:gd name="connsiteX14-1763" fmla="*/ 10845516 w 11243827"/>
              <a:gd name="connsiteY14-1764" fmla="*/ 5303894 h 5641173"/>
              <a:gd name="connsiteX15-1765" fmla="*/ 10831795 w 11243827"/>
              <a:gd name="connsiteY15-1766" fmla="*/ 5305210 h 5641173"/>
              <a:gd name="connsiteX16-1767" fmla="*/ 10824365 w 11243827"/>
              <a:gd name="connsiteY16-1768" fmla="*/ 5311111 h 5641173"/>
              <a:gd name="connsiteX17-1769" fmla="*/ 10797756 w 11243827"/>
              <a:gd name="connsiteY17-1770" fmla="*/ 5312285 h 5641173"/>
              <a:gd name="connsiteX18-1771" fmla="*/ 10796525 w 11243827"/>
              <a:gd name="connsiteY18-1772" fmla="*/ 5315645 h 5641173"/>
              <a:gd name="connsiteX19-1773" fmla="*/ 10709063 w 11243827"/>
              <a:gd name="connsiteY19-1774" fmla="*/ 5344492 h 5641173"/>
              <a:gd name="connsiteX20-1775" fmla="*/ 10694078 w 11243827"/>
              <a:gd name="connsiteY20-1776" fmla="*/ 5349258 h 5641173"/>
              <a:gd name="connsiteX21-1777" fmla="*/ 10681131 w 11243827"/>
              <a:gd name="connsiteY21-1778" fmla="*/ 5347812 h 5641173"/>
              <a:gd name="connsiteX22-1779" fmla="*/ 10609448 w 11243827"/>
              <a:gd name="connsiteY22-1780" fmla="*/ 5351931 h 5641173"/>
              <a:gd name="connsiteX23-1781" fmla="*/ 10592397 w 11243827"/>
              <a:gd name="connsiteY23-1782" fmla="*/ 5349402 h 5641173"/>
              <a:gd name="connsiteX24-1783" fmla="*/ 10585227 w 11243827"/>
              <a:gd name="connsiteY24-1784" fmla="*/ 5344063 h 5641173"/>
              <a:gd name="connsiteX25-1785" fmla="*/ 10557472 w 11243827"/>
              <a:gd name="connsiteY25-1786" fmla="*/ 5354151 h 5641173"/>
              <a:gd name="connsiteX26-1787" fmla="*/ 10514646 w 11243827"/>
              <a:gd name="connsiteY26-1788" fmla="*/ 5361064 h 5641173"/>
              <a:gd name="connsiteX27-1789" fmla="*/ 10494292 w 11243827"/>
              <a:gd name="connsiteY27-1790" fmla="*/ 5366054 h 5641173"/>
              <a:gd name="connsiteX28-1791" fmla="*/ 10477869 w 11243827"/>
              <a:gd name="connsiteY28-1792" fmla="*/ 5363025 h 5641173"/>
              <a:gd name="connsiteX29-1793" fmla="*/ 10384411 w 11243827"/>
              <a:gd name="connsiteY29-1794" fmla="*/ 5362257 h 5641173"/>
              <a:gd name="connsiteX30-1795" fmla="*/ 10362921 w 11243827"/>
              <a:gd name="connsiteY30-1796" fmla="*/ 5357444 h 5641173"/>
              <a:gd name="connsiteX31-1797" fmla="*/ 10352736 w 11243827"/>
              <a:gd name="connsiteY31-1798" fmla="*/ 5347851 h 5641173"/>
              <a:gd name="connsiteX32-1799" fmla="*/ 10344754 w 11243827"/>
              <a:gd name="connsiteY32-1800" fmla="*/ 5351272 h 5641173"/>
              <a:gd name="connsiteX33-1801" fmla="*/ 10288226 w 11243827"/>
              <a:gd name="connsiteY33-1802" fmla="*/ 5351613 h 5641173"/>
              <a:gd name="connsiteX34-1803" fmla="*/ 10251350 w 11243827"/>
              <a:gd name="connsiteY34-1804" fmla="*/ 5352711 h 5641173"/>
              <a:gd name="connsiteX35-1805" fmla="*/ 10249108 w 11243827"/>
              <a:gd name="connsiteY35-1806" fmla="*/ 5365881 h 5641173"/>
              <a:gd name="connsiteX36-1807" fmla="*/ 10216272 w 11243827"/>
              <a:gd name="connsiteY36-1808" fmla="*/ 5370573 h 5641173"/>
              <a:gd name="connsiteX37-1809" fmla="*/ 10181278 w 11243827"/>
              <a:gd name="connsiteY37-1810" fmla="*/ 5362119 h 5641173"/>
              <a:gd name="connsiteX38-1811" fmla="*/ 10140033 w 11243827"/>
              <a:gd name="connsiteY38-1812" fmla="*/ 5363304 h 5641173"/>
              <a:gd name="connsiteX39-1813" fmla="*/ 10115353 w 11243827"/>
              <a:gd name="connsiteY39-1814" fmla="*/ 5363869 h 5641173"/>
              <a:gd name="connsiteX40-1815" fmla="*/ 10050578 w 11243827"/>
              <a:gd name="connsiteY40-1816" fmla="*/ 5376153 h 5641173"/>
              <a:gd name="connsiteX41-1817" fmla="*/ 9945478 w 11243827"/>
              <a:gd name="connsiteY41-1818" fmla="*/ 5422859 h 5641173"/>
              <a:gd name="connsiteX42-1819" fmla="*/ 9912481 w 11243827"/>
              <a:gd name="connsiteY42-1820" fmla="*/ 5429477 h 5641173"/>
              <a:gd name="connsiteX43-1821" fmla="*/ 9906713 w 11243827"/>
              <a:gd name="connsiteY43-1822" fmla="*/ 5426784 h 5641173"/>
              <a:gd name="connsiteX44-1823" fmla="*/ 9742436 w 11243827"/>
              <a:gd name="connsiteY44-1824" fmla="*/ 5454834 h 5641173"/>
              <a:gd name="connsiteX45-1825" fmla="*/ 9713044 w 11243827"/>
              <a:gd name="connsiteY45-1826" fmla="*/ 5456476 h 5641173"/>
              <a:gd name="connsiteX46-1827" fmla="*/ 9691033 w 11243827"/>
              <a:gd name="connsiteY46-1828" fmla="*/ 5455451 h 5641173"/>
              <a:gd name="connsiteX47-1829" fmla="*/ 9638355 w 11243827"/>
              <a:gd name="connsiteY47-1830" fmla="*/ 5464794 h 5641173"/>
              <a:gd name="connsiteX48-1831" fmla="*/ 9552434 w 11243827"/>
              <a:gd name="connsiteY48-1832" fmla="*/ 5485280 h 5641173"/>
              <a:gd name="connsiteX49-1833" fmla="*/ 9533883 w 11243827"/>
              <a:gd name="connsiteY49-1834" fmla="*/ 5488516 h 5641173"/>
              <a:gd name="connsiteX50-1835" fmla="*/ 9516916 w 11243827"/>
              <a:gd name="connsiteY50-1836" fmla="*/ 5486828 h 5641173"/>
              <a:gd name="connsiteX51-1837" fmla="*/ 9512093 w 11243827"/>
              <a:gd name="connsiteY51-1838" fmla="*/ 5482541 h 5641173"/>
              <a:gd name="connsiteX52-1839" fmla="*/ 9501725 w 11243827"/>
              <a:gd name="connsiteY52-1840" fmla="*/ 5483603 h 5641173"/>
              <a:gd name="connsiteX53-1841" fmla="*/ 9498754 w 11243827"/>
              <a:gd name="connsiteY53-1842" fmla="*/ 5482951 h 5641173"/>
              <a:gd name="connsiteX54-1843" fmla="*/ 9481932 w 11243827"/>
              <a:gd name="connsiteY54-1844" fmla="*/ 5480151 h 5641173"/>
              <a:gd name="connsiteX55-1845" fmla="*/ 9451321 w 11243827"/>
              <a:gd name="connsiteY55-1846" fmla="*/ 5497375 h 5641173"/>
              <a:gd name="connsiteX56-1847" fmla="*/ 9409298 w 11243827"/>
              <a:gd name="connsiteY56-1848" fmla="*/ 5499478 h 5641173"/>
              <a:gd name="connsiteX57-1849" fmla="*/ 9257007 w 11243827"/>
              <a:gd name="connsiteY57-1850" fmla="*/ 5537183 h 5641173"/>
              <a:gd name="connsiteX58-1851" fmla="*/ 9229078 w 11243827"/>
              <a:gd name="connsiteY58-1852" fmla="*/ 5524154 h 5641173"/>
              <a:gd name="connsiteX59-1853" fmla="*/ 9165105 w 11243827"/>
              <a:gd name="connsiteY59-1854" fmla="*/ 5532892 h 5641173"/>
              <a:gd name="connsiteX60-1855" fmla="*/ 9077301 w 11243827"/>
              <a:gd name="connsiteY60-1856" fmla="*/ 5580356 h 5641173"/>
              <a:gd name="connsiteX61-1857" fmla="*/ 8960065 w 11243827"/>
              <a:gd name="connsiteY61-1858" fmla="*/ 5597982 h 5641173"/>
              <a:gd name="connsiteX62-1859" fmla="*/ 8953536 w 11243827"/>
              <a:gd name="connsiteY62-1860" fmla="*/ 5606638 h 5641173"/>
              <a:gd name="connsiteX63-1861" fmla="*/ 8943907 w 11243827"/>
              <a:gd name="connsiteY63-1862" fmla="*/ 5612541 h 5641173"/>
              <a:gd name="connsiteX64-1863" fmla="*/ 8942046 w 11243827"/>
              <a:gd name="connsiteY64-1864" fmla="*/ 5612112 h 5641173"/>
              <a:gd name="connsiteX65-1865" fmla="*/ 8928824 w 11243827"/>
              <a:gd name="connsiteY65-1866" fmla="*/ 5615549 h 5641173"/>
              <a:gd name="connsiteX66-1867" fmla="*/ 8927294 w 11243827"/>
              <a:gd name="connsiteY66-1868" fmla="*/ 5618607 h 5641173"/>
              <a:gd name="connsiteX67-1869" fmla="*/ 8918651 w 11243827"/>
              <a:gd name="connsiteY67-1870" fmla="*/ 5621688 h 5641173"/>
              <a:gd name="connsiteX68-1871" fmla="*/ 8902772 w 11243827"/>
              <a:gd name="connsiteY68-1872" fmla="*/ 5629703 h 5641173"/>
              <a:gd name="connsiteX69-1873" fmla="*/ 8898724 w 11243827"/>
              <a:gd name="connsiteY69-1874" fmla="*/ 5629379 h 5641173"/>
              <a:gd name="connsiteX70-1875" fmla="*/ 8873099 w 11243827"/>
              <a:gd name="connsiteY70-1876" fmla="*/ 5638628 h 5641173"/>
              <a:gd name="connsiteX71-1877" fmla="*/ 8872234 w 11243827"/>
              <a:gd name="connsiteY71-1878" fmla="*/ 5637889 h 5641173"/>
              <a:gd name="connsiteX72-1879" fmla="*/ 8862777 w 11243827"/>
              <a:gd name="connsiteY72-1880" fmla="*/ 5636711 h 5641173"/>
              <a:gd name="connsiteX73-1881" fmla="*/ 8845869 w 11243827"/>
              <a:gd name="connsiteY73-1882" fmla="*/ 5636436 h 5641173"/>
              <a:gd name="connsiteX74-1883" fmla="*/ 8800548 w 11243827"/>
              <a:gd name="connsiteY74-1884" fmla="*/ 5625084 h 5641173"/>
              <a:gd name="connsiteX75-1885" fmla="*/ 8773774 w 11243827"/>
              <a:gd name="connsiteY75-1886" fmla="*/ 5634630 h 5641173"/>
              <a:gd name="connsiteX76-1887" fmla="*/ 8698255 w 11243827"/>
              <a:gd name="connsiteY76-1888" fmla="*/ 5636083 h 5641173"/>
              <a:gd name="connsiteX77-1889" fmla="*/ 8619167 w 11243827"/>
              <a:gd name="connsiteY77-1890" fmla="*/ 5619130 h 5641173"/>
              <a:gd name="connsiteX78-1891" fmla="*/ 8539822 w 11243827"/>
              <a:gd name="connsiteY78-1892" fmla="*/ 5616905 h 5641173"/>
              <a:gd name="connsiteX79-1893" fmla="*/ 8511094 w 11243827"/>
              <a:gd name="connsiteY79-1894" fmla="*/ 5617360 h 5641173"/>
              <a:gd name="connsiteX80-1895" fmla="*/ 8459886 w 11243827"/>
              <a:gd name="connsiteY80-1896" fmla="*/ 5612612 h 5641173"/>
              <a:gd name="connsiteX81-1897" fmla="*/ 8436432 w 11243827"/>
              <a:gd name="connsiteY81-1898" fmla="*/ 5606990 h 5641173"/>
              <a:gd name="connsiteX82-1899" fmla="*/ 8435403 w 11243827"/>
              <a:gd name="connsiteY82-1900" fmla="*/ 5607336 h 5641173"/>
              <a:gd name="connsiteX83-1901" fmla="*/ 8433307 w 11243827"/>
              <a:gd name="connsiteY83-1902" fmla="*/ 5604917 h 5641173"/>
              <a:gd name="connsiteX84-1903" fmla="*/ 8428968 w 11243827"/>
              <a:gd name="connsiteY84-1904" fmla="*/ 5603796 h 5641173"/>
              <a:gd name="connsiteX85-1905" fmla="*/ 8417124 w 11243827"/>
              <a:gd name="connsiteY85-1906" fmla="*/ 5604518 h 5641173"/>
              <a:gd name="connsiteX86-1907" fmla="*/ 8412669 w 11243827"/>
              <a:gd name="connsiteY86-1908" fmla="*/ 5605413 h 5641173"/>
              <a:gd name="connsiteX87-1909" fmla="*/ 8406152 w 11243827"/>
              <a:gd name="connsiteY87-1910" fmla="*/ 5605396 h 5641173"/>
              <a:gd name="connsiteX88-1911" fmla="*/ 8405989 w 11243827"/>
              <a:gd name="connsiteY88-1912" fmla="*/ 5605197 h 5641173"/>
              <a:gd name="connsiteX89-1913" fmla="*/ 8399884 w 11243827"/>
              <a:gd name="connsiteY89-1914" fmla="*/ 5605568 h 5641173"/>
              <a:gd name="connsiteX90-1915" fmla="*/ 8370014 w 11243827"/>
              <a:gd name="connsiteY90-1916" fmla="*/ 5609900 h 5641173"/>
              <a:gd name="connsiteX91-1917" fmla="*/ 8330544 w 11243827"/>
              <a:gd name="connsiteY91-1918" fmla="*/ 5590964 h 5641173"/>
              <a:gd name="connsiteX92-1919" fmla="*/ 8314221 w 11243827"/>
              <a:gd name="connsiteY92-1920" fmla="*/ 5587682 h 5641173"/>
              <a:gd name="connsiteX93-1921" fmla="*/ 8305502 w 11243827"/>
              <a:gd name="connsiteY93-1922" fmla="*/ 5584868 h 5641173"/>
              <a:gd name="connsiteX94-1923" fmla="*/ 8304962 w 11243827"/>
              <a:gd name="connsiteY94-1924" fmla="*/ 5584007 h 5641173"/>
              <a:gd name="connsiteX95-1925" fmla="*/ 8276324 w 11243827"/>
              <a:gd name="connsiteY95-1926" fmla="*/ 5588260 h 5641173"/>
              <a:gd name="connsiteX96-1927" fmla="*/ 8272522 w 11243827"/>
              <a:gd name="connsiteY96-1928" fmla="*/ 5587226 h 5641173"/>
              <a:gd name="connsiteX97-1929" fmla="*/ 8253857 w 11243827"/>
              <a:gd name="connsiteY97-1930" fmla="*/ 5592043 h 5641173"/>
              <a:gd name="connsiteX98-1931" fmla="*/ 8244212 w 11243827"/>
              <a:gd name="connsiteY98-1932" fmla="*/ 5593439 h 5641173"/>
              <a:gd name="connsiteX99-1933" fmla="*/ 8241488 w 11243827"/>
              <a:gd name="connsiteY99-1934" fmla="*/ 5596085 h 5641173"/>
              <a:gd name="connsiteX100-1935" fmla="*/ 8227256 w 11243827"/>
              <a:gd name="connsiteY100-1936" fmla="*/ 5597005 h 5641173"/>
              <a:gd name="connsiteX101-1937" fmla="*/ 8225619 w 11243827"/>
              <a:gd name="connsiteY101-1938" fmla="*/ 5596262 h 5641173"/>
              <a:gd name="connsiteX102-1939" fmla="*/ 8213882 w 11243827"/>
              <a:gd name="connsiteY102-1940" fmla="*/ 5600179 h 5641173"/>
              <a:gd name="connsiteX103-1941" fmla="*/ 8204045 w 11243827"/>
              <a:gd name="connsiteY103-1942" fmla="*/ 5607275 h 5641173"/>
              <a:gd name="connsiteX104-1943" fmla="*/ 8082989 w 11243827"/>
              <a:gd name="connsiteY104-1944" fmla="*/ 5603160 h 5641173"/>
              <a:gd name="connsiteX105-1945" fmla="*/ 7912803 w 11243827"/>
              <a:gd name="connsiteY105-1946" fmla="*/ 5629702 h 5641173"/>
              <a:gd name="connsiteX106-1947" fmla="*/ 7890915 w 11243827"/>
              <a:gd name="connsiteY106-1948" fmla="*/ 5612272 h 5641173"/>
              <a:gd name="connsiteX107-1949" fmla="*/ 7727691 w 11243827"/>
              <a:gd name="connsiteY107-1950" fmla="*/ 5621064 h 5641173"/>
              <a:gd name="connsiteX108-1951" fmla="*/ 7685998 w 11243827"/>
              <a:gd name="connsiteY108-1952" fmla="*/ 5615564 h 5641173"/>
              <a:gd name="connsiteX109-1953" fmla="*/ 7649302 w 11243827"/>
              <a:gd name="connsiteY109-1954" fmla="*/ 5626541 h 5641173"/>
              <a:gd name="connsiteX110-1955" fmla="*/ 7634083 w 11243827"/>
              <a:gd name="connsiteY110-1956" fmla="*/ 5620862 h 5641173"/>
              <a:gd name="connsiteX111-1957" fmla="*/ 7631455 w 11243827"/>
              <a:gd name="connsiteY111-1958" fmla="*/ 5619708 h 5641173"/>
              <a:gd name="connsiteX112-1959" fmla="*/ 7620952 w 11243827"/>
              <a:gd name="connsiteY112-1960" fmla="*/ 5618872 h 5641173"/>
              <a:gd name="connsiteX113-1961" fmla="*/ 7617992 w 11243827"/>
              <a:gd name="connsiteY113-1962" fmla="*/ 5613914 h 5641173"/>
              <a:gd name="connsiteX114-1963" fmla="*/ 7602182 w 11243827"/>
              <a:gd name="connsiteY114-1964" fmla="*/ 5609271 h 5641173"/>
              <a:gd name="connsiteX115-1965" fmla="*/ 7582847 w 11243827"/>
              <a:gd name="connsiteY115-1966" fmla="*/ 5609047 h 5641173"/>
              <a:gd name="connsiteX116-1967" fmla="*/ 7514158 w 11243827"/>
              <a:gd name="connsiteY116-1968" fmla="*/ 5607737 h 5641173"/>
              <a:gd name="connsiteX117-1969" fmla="*/ 7502955 w 11243827"/>
              <a:gd name="connsiteY117-1970" fmla="*/ 5610415 h 5641173"/>
              <a:gd name="connsiteX118-1971" fmla="*/ 7466391 w 11243827"/>
              <a:gd name="connsiteY118-1972" fmla="*/ 5605949 h 5641173"/>
              <a:gd name="connsiteX119-1973" fmla="*/ 7433806 w 11243827"/>
              <a:gd name="connsiteY119-1974" fmla="*/ 5604945 h 5641173"/>
              <a:gd name="connsiteX120-1975" fmla="*/ 7412693 w 11243827"/>
              <a:gd name="connsiteY120-1976" fmla="*/ 5607075 h 5641173"/>
              <a:gd name="connsiteX121-1977" fmla="*/ 7407159 w 11243827"/>
              <a:gd name="connsiteY121-1978" fmla="*/ 5605310 h 5641173"/>
              <a:gd name="connsiteX122-1979" fmla="*/ 7385900 w 11243827"/>
              <a:gd name="connsiteY122-1980" fmla="*/ 5604171 h 5641173"/>
              <a:gd name="connsiteX123-1981" fmla="*/ 7375071 w 11243827"/>
              <a:gd name="connsiteY123-1982" fmla="*/ 5606788 h 5641173"/>
              <a:gd name="connsiteX124-1983" fmla="*/ 7364382 w 11243827"/>
              <a:gd name="connsiteY124-1984" fmla="*/ 5600762 h 5641173"/>
              <a:gd name="connsiteX125-1985" fmla="*/ 7361770 w 11243827"/>
              <a:gd name="connsiteY125-1986" fmla="*/ 5596347 h 5641173"/>
              <a:gd name="connsiteX126-1987" fmla="*/ 7346641 w 11243827"/>
              <a:gd name="connsiteY126-1988" fmla="*/ 5598329 h 5641173"/>
              <a:gd name="connsiteX127-1989" fmla="*/ 7334238 w 11243827"/>
              <a:gd name="connsiteY127-1990" fmla="*/ 5594014 h 5641173"/>
              <a:gd name="connsiteX128-1991" fmla="*/ 7323426 w 11243827"/>
              <a:gd name="connsiteY128-1992" fmla="*/ 5596835 h 5641173"/>
              <a:gd name="connsiteX129-1993" fmla="*/ 7318938 w 11243827"/>
              <a:gd name="connsiteY129-1994" fmla="*/ 5596200 h 5641173"/>
              <a:gd name="connsiteX130-1995" fmla="*/ 7307784 w 11243827"/>
              <a:gd name="connsiteY130-1996" fmla="*/ 5594065 h 5641173"/>
              <a:gd name="connsiteX131-1997" fmla="*/ 7288540 w 11243827"/>
              <a:gd name="connsiteY131-1998" fmla="*/ 5589320 h 5641173"/>
              <a:gd name="connsiteX132-1999" fmla="*/ 7282537 w 11243827"/>
              <a:gd name="connsiteY132-2000" fmla="*/ 5588660 h 5641173"/>
              <a:gd name="connsiteX133-2001" fmla="*/ 7269466 w 11243827"/>
              <a:gd name="connsiteY133-2002" fmla="*/ 5581404 h 5641173"/>
              <a:gd name="connsiteX134-2003" fmla="*/ 7244165 w 11243827"/>
              <a:gd name="connsiteY134-2004" fmla="*/ 5575200 h 5641173"/>
              <a:gd name="connsiteX135-2005" fmla="*/ 7199619 w 11243827"/>
              <a:gd name="connsiteY135-2006" fmla="*/ 5553550 h 5641173"/>
              <a:gd name="connsiteX136-2007" fmla="*/ 7173434 w 11243827"/>
              <a:gd name="connsiteY136-2008" fmla="*/ 5543219 h 5641173"/>
              <a:gd name="connsiteX137-2009" fmla="*/ 7155718 w 11243827"/>
              <a:gd name="connsiteY137-2010" fmla="*/ 5533697 h 5641173"/>
              <a:gd name="connsiteX138-2011" fmla="*/ 7103430 w 11243827"/>
              <a:gd name="connsiteY138-2012" fmla="*/ 5520249 h 5641173"/>
              <a:gd name="connsiteX139-2013" fmla="*/ 7013746 w 11243827"/>
              <a:gd name="connsiteY139-2014" fmla="*/ 5502470 h 5641173"/>
              <a:gd name="connsiteX140-2015" fmla="*/ 6995379 w 11243827"/>
              <a:gd name="connsiteY140-2016" fmla="*/ 5497693 h 5641173"/>
              <a:gd name="connsiteX141-2017" fmla="*/ 6982475 w 11243827"/>
              <a:gd name="connsiteY141-2018" fmla="*/ 5489641 h 5641173"/>
              <a:gd name="connsiteX142-2019" fmla="*/ 6981994 w 11243827"/>
              <a:gd name="connsiteY142-2020" fmla="*/ 5484335 h 5641173"/>
              <a:gd name="connsiteX143-2021" fmla="*/ 6972355 w 11243827"/>
              <a:gd name="connsiteY143-2022" fmla="*/ 5481074 h 5641173"/>
              <a:gd name="connsiteX144-2023" fmla="*/ 6970394 w 11243827"/>
              <a:gd name="connsiteY144-2024" fmla="*/ 5479383 h 5641173"/>
              <a:gd name="connsiteX145-2025" fmla="*/ 6958543 w 11243827"/>
              <a:gd name="connsiteY145-2026" fmla="*/ 5470507 h 5641173"/>
              <a:gd name="connsiteX146-2027" fmla="*/ 6918276 w 11243827"/>
              <a:gd name="connsiteY146-2028" fmla="*/ 5472034 h 5641173"/>
              <a:gd name="connsiteX147-2029" fmla="*/ 6881046 w 11243827"/>
              <a:gd name="connsiteY147-2030" fmla="*/ 5457070 h 5641173"/>
              <a:gd name="connsiteX148-2031" fmla="*/ 6804792 w 11243827"/>
              <a:gd name="connsiteY148-2032" fmla="*/ 5439822 h 5641173"/>
              <a:gd name="connsiteX149-2033" fmla="*/ 6724964 w 11243827"/>
              <a:gd name="connsiteY149-2034" fmla="*/ 5414071 h 5641173"/>
              <a:gd name="connsiteX150-2035" fmla="*/ 6683286 w 11243827"/>
              <a:gd name="connsiteY150-2036" fmla="*/ 5405383 h 5641173"/>
              <a:gd name="connsiteX151-2037" fmla="*/ 6660723 w 11243827"/>
              <a:gd name="connsiteY151-2038" fmla="*/ 5408304 h 5641173"/>
              <a:gd name="connsiteX152-2039" fmla="*/ 6532914 w 11243827"/>
              <a:gd name="connsiteY152-2040" fmla="*/ 5431205 h 5641173"/>
              <a:gd name="connsiteX153-2041" fmla="*/ 6317327 w 11243827"/>
              <a:gd name="connsiteY153-2042" fmla="*/ 5481889 h 5641173"/>
              <a:gd name="connsiteX154-2043" fmla="*/ 6196243 w 11243827"/>
              <a:gd name="connsiteY154-2044" fmla="*/ 5515042 h 5641173"/>
              <a:gd name="connsiteX155-2045" fmla="*/ 6099124 w 11243827"/>
              <a:gd name="connsiteY155-2046" fmla="*/ 5516848 h 5641173"/>
              <a:gd name="connsiteX156-2047" fmla="*/ 6016077 w 11243827"/>
              <a:gd name="connsiteY156-2048" fmla="*/ 5528642 h 5641173"/>
              <a:gd name="connsiteX157-2049" fmla="*/ 6004389 w 11243827"/>
              <a:gd name="connsiteY157-2050" fmla="*/ 5531206 h 5641173"/>
              <a:gd name="connsiteX158-2051" fmla="*/ 5933945 w 11243827"/>
              <a:gd name="connsiteY158-2052" fmla="*/ 5538840 h 5641173"/>
              <a:gd name="connsiteX159-2053" fmla="*/ 5883936 w 11243827"/>
              <a:gd name="connsiteY159-2054" fmla="*/ 5553807 h 5641173"/>
              <a:gd name="connsiteX160-2055" fmla="*/ 5798331 w 11243827"/>
              <a:gd name="connsiteY160-2056" fmla="*/ 5564248 h 5641173"/>
              <a:gd name="connsiteX161-2057" fmla="*/ 5712738 w 11243827"/>
              <a:gd name="connsiteY161-2058" fmla="*/ 5573120 h 5641173"/>
              <a:gd name="connsiteX162-2059" fmla="*/ 5681342 w 11243827"/>
              <a:gd name="connsiteY162-2060" fmla="*/ 5575621 h 5641173"/>
              <a:gd name="connsiteX163-2061" fmla="*/ 5627167 w 11243827"/>
              <a:gd name="connsiteY163-2062" fmla="*/ 5583215 h 5641173"/>
              <a:gd name="connsiteX164-2063" fmla="*/ 5591414 w 11243827"/>
              <a:gd name="connsiteY164-2064" fmla="*/ 5587695 h 5641173"/>
              <a:gd name="connsiteX165-2065" fmla="*/ 5583028 w 11243827"/>
              <a:gd name="connsiteY165-2066" fmla="*/ 5580877 h 5641173"/>
              <a:gd name="connsiteX166-2067" fmla="*/ 5549426 w 11243827"/>
              <a:gd name="connsiteY166-2068" fmla="*/ 5582858 h 5641173"/>
              <a:gd name="connsiteX167-2069" fmla="*/ 5519999 w 11243827"/>
              <a:gd name="connsiteY167-2070" fmla="*/ 5592246 h 5641173"/>
              <a:gd name="connsiteX168-2071" fmla="*/ 5480028 w 11243827"/>
              <a:gd name="connsiteY168-2072" fmla="*/ 5597282 h 5641173"/>
              <a:gd name="connsiteX169-2073" fmla="*/ 5456175 w 11243827"/>
              <a:gd name="connsiteY169-2074" fmla="*/ 5600371 h 5641173"/>
              <a:gd name="connsiteX170-2075" fmla="*/ 5388463 w 11243827"/>
              <a:gd name="connsiteY170-2076" fmla="*/ 5602638 h 5641173"/>
              <a:gd name="connsiteX171-2077" fmla="*/ 5265898 w 11243827"/>
              <a:gd name="connsiteY171-2078" fmla="*/ 5591830 h 5641173"/>
              <a:gd name="connsiteX172-2079" fmla="*/ 5231231 w 11243827"/>
              <a:gd name="connsiteY172-2080" fmla="*/ 5592790 h 5641173"/>
              <a:gd name="connsiteX173-2081" fmla="*/ 5226996 w 11243827"/>
              <a:gd name="connsiteY173-2082" fmla="*/ 5595040 h 5641173"/>
              <a:gd name="connsiteX174-2083" fmla="*/ 5175988 w 11243827"/>
              <a:gd name="connsiteY174-2084" fmla="*/ 5588131 h 5641173"/>
              <a:gd name="connsiteX175-2085" fmla="*/ 5107470 w 11243827"/>
              <a:gd name="connsiteY175-2086" fmla="*/ 5594771 h 5641173"/>
              <a:gd name="connsiteX176-2087" fmla="*/ 5027868 w 11243827"/>
              <a:gd name="connsiteY176-2088" fmla="*/ 5605624 h 5641173"/>
              <a:gd name="connsiteX177-2089" fmla="*/ 5007324 w 11243827"/>
              <a:gd name="connsiteY177-2090" fmla="*/ 5609209 h 5641173"/>
              <a:gd name="connsiteX178-2091" fmla="*/ 4952559 w 11243827"/>
              <a:gd name="connsiteY178-2092" fmla="*/ 5611402 h 5641173"/>
              <a:gd name="connsiteX179-2093" fmla="*/ 4826081 w 11243827"/>
              <a:gd name="connsiteY179-2094" fmla="*/ 5616191 h 5641173"/>
              <a:gd name="connsiteX180-2095" fmla="*/ 4823501 w 11243827"/>
              <a:gd name="connsiteY180-2096" fmla="*/ 5619174 h 5641173"/>
              <a:gd name="connsiteX181-2097" fmla="*/ 4813093 w 11243827"/>
              <a:gd name="connsiteY181-2098" fmla="*/ 5620026 h 5641173"/>
              <a:gd name="connsiteX182-2099" fmla="*/ 4810563 w 11243827"/>
              <a:gd name="connsiteY182-2100" fmla="*/ 5620787 h 5641173"/>
              <a:gd name="connsiteX183-2101" fmla="*/ 4795818 w 11243827"/>
              <a:gd name="connsiteY183-2102" fmla="*/ 5624618 h 5641173"/>
              <a:gd name="connsiteX184-2103" fmla="*/ 4758404 w 11243827"/>
              <a:gd name="connsiteY184-2104" fmla="*/ 5619510 h 5641173"/>
              <a:gd name="connsiteX185-2105" fmla="*/ 4717254 w 11243827"/>
              <a:gd name="connsiteY185-2106" fmla="*/ 5624155 h 5641173"/>
              <a:gd name="connsiteX186-2107" fmla="*/ 4591958 w 11243827"/>
              <a:gd name="connsiteY186-2108" fmla="*/ 5624710 h 5641173"/>
              <a:gd name="connsiteX187-2109" fmla="*/ 4476215 w 11243827"/>
              <a:gd name="connsiteY187-2110" fmla="*/ 5628210 h 5641173"/>
              <a:gd name="connsiteX188-2111" fmla="*/ 4425193 w 11243827"/>
              <a:gd name="connsiteY188-2112" fmla="*/ 5627414 h 5641173"/>
              <a:gd name="connsiteX189-2113" fmla="*/ 4383866 w 11243827"/>
              <a:gd name="connsiteY189-2114" fmla="*/ 5626546 h 5641173"/>
              <a:gd name="connsiteX190-2115" fmla="*/ 4385596 w 11243827"/>
              <a:gd name="connsiteY190-2116" fmla="*/ 5634646 h 5641173"/>
              <a:gd name="connsiteX191-2117" fmla="*/ 4360864 w 11243827"/>
              <a:gd name="connsiteY191-2118" fmla="*/ 5641173 h 5641173"/>
              <a:gd name="connsiteX192-2119" fmla="*/ 4328321 w 11243827"/>
              <a:gd name="connsiteY192-2120" fmla="*/ 5626332 h 5641173"/>
              <a:gd name="connsiteX193-2121" fmla="*/ 4309842 w 11243827"/>
              <a:gd name="connsiteY193-2122" fmla="*/ 5626471 h 5641173"/>
              <a:gd name="connsiteX194-2123" fmla="*/ 4277424 w 11243827"/>
              <a:gd name="connsiteY194-2124" fmla="*/ 5631598 h 5641173"/>
              <a:gd name="connsiteX195-2125" fmla="*/ 4266627 w 11243827"/>
              <a:gd name="connsiteY195-2126" fmla="*/ 5633969 h 5641173"/>
              <a:gd name="connsiteX196-2127" fmla="*/ 4185525 w 11243827"/>
              <a:gd name="connsiteY196-2128" fmla="*/ 5617508 h 5641173"/>
              <a:gd name="connsiteX197-2129" fmla="*/ 4177617 w 11243827"/>
              <a:gd name="connsiteY197-2130" fmla="*/ 5610903 h 5641173"/>
              <a:gd name="connsiteX198-2131" fmla="*/ 4136948 w 11243827"/>
              <a:gd name="connsiteY198-2132" fmla="*/ 5608031 h 5641173"/>
              <a:gd name="connsiteX199-2133" fmla="*/ 4132323 w 11243827"/>
              <a:gd name="connsiteY199-2134" fmla="*/ 5609784 h 5641173"/>
              <a:gd name="connsiteX200-2135" fmla="*/ 4098620 w 11243827"/>
              <a:gd name="connsiteY200-2136" fmla="*/ 5599672 h 5641173"/>
              <a:gd name="connsiteX201-2137" fmla="*/ 3963475 w 11243827"/>
              <a:gd name="connsiteY201-2138" fmla="*/ 5581841 h 5641173"/>
              <a:gd name="connsiteX202-2139" fmla="*/ 3703613 w 11243827"/>
              <a:gd name="connsiteY202-2140" fmla="*/ 5572482 h 5641173"/>
              <a:gd name="connsiteX203-2141" fmla="*/ 3432987 w 11243827"/>
              <a:gd name="connsiteY203-2142" fmla="*/ 5545768 h 5641173"/>
              <a:gd name="connsiteX204-2143" fmla="*/ 3176381 w 11243827"/>
              <a:gd name="connsiteY204-2144" fmla="*/ 5556110 h 5641173"/>
              <a:gd name="connsiteX205-2145" fmla="*/ 2710156 w 11243827"/>
              <a:gd name="connsiteY205-2146" fmla="*/ 5527517 h 5641173"/>
              <a:gd name="connsiteX206-2147" fmla="*/ 2550206 w 11243827"/>
              <a:gd name="connsiteY206-2148" fmla="*/ 5524958 h 5641173"/>
              <a:gd name="connsiteX207-2149" fmla="*/ 2443041 w 11243827"/>
              <a:gd name="connsiteY207-2150" fmla="*/ 5523990 h 5641173"/>
              <a:gd name="connsiteX208-2151" fmla="*/ 2435613 w 11243827"/>
              <a:gd name="connsiteY208-2152" fmla="*/ 5526704 h 5641173"/>
              <a:gd name="connsiteX209-2153" fmla="*/ 2405682 w 11243827"/>
              <a:gd name="connsiteY209-2154" fmla="*/ 5528307 h 5641173"/>
              <a:gd name="connsiteX210-2155" fmla="*/ 2397487 w 11243827"/>
              <a:gd name="connsiteY210-2156" fmla="*/ 5540337 h 5641173"/>
              <a:gd name="connsiteX211-2157" fmla="*/ 2297454 w 11243827"/>
              <a:gd name="connsiteY211-2158" fmla="*/ 5550765 h 5641173"/>
              <a:gd name="connsiteX212-2159" fmla="*/ 2056700 w 11243827"/>
              <a:gd name="connsiteY212-2160" fmla="*/ 5555489 h 5641173"/>
              <a:gd name="connsiteX213-2161" fmla="*/ 1878530 w 11243827"/>
              <a:gd name="connsiteY213-2162" fmla="*/ 5535330 h 5641173"/>
              <a:gd name="connsiteX214-2163" fmla="*/ 1859292 w 11243827"/>
              <a:gd name="connsiteY214-2164" fmla="*/ 5535461 h 5641173"/>
              <a:gd name="connsiteX215-2165" fmla="*/ 1835626 w 11243827"/>
              <a:gd name="connsiteY215-2166" fmla="*/ 5533793 h 5641173"/>
              <a:gd name="connsiteX216-2167" fmla="*/ 1798939 w 11243827"/>
              <a:gd name="connsiteY216-2168" fmla="*/ 5540285 h 5641173"/>
              <a:gd name="connsiteX217-2169" fmla="*/ 1779046 w 11243827"/>
              <a:gd name="connsiteY217-2170" fmla="*/ 5549949 h 5641173"/>
              <a:gd name="connsiteX218-2171" fmla="*/ 1772421 w 11243827"/>
              <a:gd name="connsiteY218-2172" fmla="*/ 5549018 h 5641173"/>
              <a:gd name="connsiteX219-2173" fmla="*/ 1772052 w 11243827"/>
              <a:gd name="connsiteY219-2174" fmla="*/ 5545689 h 5641173"/>
              <a:gd name="connsiteX220-2175" fmla="*/ 1711543 w 11243827"/>
              <a:gd name="connsiteY220-2176" fmla="*/ 5534558 h 5641173"/>
              <a:gd name="connsiteX221-2177" fmla="*/ 1698891 w 11243827"/>
              <a:gd name="connsiteY221-2178" fmla="*/ 5513187 h 5641173"/>
              <a:gd name="connsiteX222-2179" fmla="*/ 1538763 w 11243827"/>
              <a:gd name="connsiteY222-2180" fmla="*/ 5482781 h 5641173"/>
              <a:gd name="connsiteX223-2181" fmla="*/ 1501533 w 11243827"/>
              <a:gd name="connsiteY223-2182" fmla="*/ 5467817 h 5641173"/>
              <a:gd name="connsiteX224-2183" fmla="*/ 1461266 w 11243827"/>
              <a:gd name="connsiteY224-2184" fmla="*/ 5469343 h 5641173"/>
              <a:gd name="connsiteX225-2185" fmla="*/ 1449415 w 11243827"/>
              <a:gd name="connsiteY225-2186" fmla="*/ 5460467 h 5641173"/>
              <a:gd name="connsiteX226-2187" fmla="*/ 1447454 w 11243827"/>
              <a:gd name="connsiteY226-2188" fmla="*/ 5458776 h 5641173"/>
              <a:gd name="connsiteX227-2189" fmla="*/ 1437814 w 11243827"/>
              <a:gd name="connsiteY227-2190" fmla="*/ 5455515 h 5641173"/>
              <a:gd name="connsiteX228-2191" fmla="*/ 1437334 w 11243827"/>
              <a:gd name="connsiteY228-2192" fmla="*/ 5450209 h 5641173"/>
              <a:gd name="connsiteX229-2193" fmla="*/ 1424429 w 11243827"/>
              <a:gd name="connsiteY229-2194" fmla="*/ 5442157 h 5641173"/>
              <a:gd name="connsiteX230-2195" fmla="*/ 1406063 w 11243827"/>
              <a:gd name="connsiteY230-2196" fmla="*/ 5437380 h 5641173"/>
              <a:gd name="connsiteX231-2197" fmla="*/ 1316379 w 11243827"/>
              <a:gd name="connsiteY231-2198" fmla="*/ 5419601 h 5641173"/>
              <a:gd name="connsiteX232-2199" fmla="*/ 1264090 w 11243827"/>
              <a:gd name="connsiteY232-2200" fmla="*/ 5406153 h 5641173"/>
              <a:gd name="connsiteX233-2201" fmla="*/ 1246374 w 11243827"/>
              <a:gd name="connsiteY233-2202" fmla="*/ 5396631 h 5641173"/>
              <a:gd name="connsiteX234-2203" fmla="*/ 1220190 w 11243827"/>
              <a:gd name="connsiteY234-2204" fmla="*/ 5386301 h 5641173"/>
              <a:gd name="connsiteX235-2205" fmla="*/ 1175643 w 11243827"/>
              <a:gd name="connsiteY235-2206" fmla="*/ 5364651 h 5641173"/>
              <a:gd name="connsiteX236-2207" fmla="*/ 1150342 w 11243827"/>
              <a:gd name="connsiteY236-2208" fmla="*/ 5358447 h 5641173"/>
              <a:gd name="connsiteX237-2209" fmla="*/ 1137272 w 11243827"/>
              <a:gd name="connsiteY237-2210" fmla="*/ 5351191 h 5641173"/>
              <a:gd name="connsiteX238-2211" fmla="*/ 1131268 w 11243827"/>
              <a:gd name="connsiteY238-2212" fmla="*/ 5350530 h 5641173"/>
              <a:gd name="connsiteX239-2213" fmla="*/ 1112024 w 11243827"/>
              <a:gd name="connsiteY239-2214" fmla="*/ 5345786 h 5641173"/>
              <a:gd name="connsiteX240-2215" fmla="*/ 1100870 w 11243827"/>
              <a:gd name="connsiteY240-2216" fmla="*/ 5343651 h 5641173"/>
              <a:gd name="connsiteX241-2217" fmla="*/ 1096383 w 11243827"/>
              <a:gd name="connsiteY241-2218" fmla="*/ 5343015 h 5641173"/>
              <a:gd name="connsiteX242-2219" fmla="*/ 1085571 w 11243827"/>
              <a:gd name="connsiteY242-2220" fmla="*/ 5345836 h 5641173"/>
              <a:gd name="connsiteX243-2221" fmla="*/ 1073168 w 11243827"/>
              <a:gd name="connsiteY243-2222" fmla="*/ 5341521 h 5641173"/>
              <a:gd name="connsiteX244-2223" fmla="*/ 1058039 w 11243827"/>
              <a:gd name="connsiteY244-2224" fmla="*/ 5343504 h 5641173"/>
              <a:gd name="connsiteX245-2225" fmla="*/ 1055426 w 11243827"/>
              <a:gd name="connsiteY245-2226" fmla="*/ 5339088 h 5641173"/>
              <a:gd name="connsiteX246-2227" fmla="*/ 1044738 w 11243827"/>
              <a:gd name="connsiteY246-2228" fmla="*/ 5333063 h 5641173"/>
              <a:gd name="connsiteX247-2229" fmla="*/ 1033909 w 11243827"/>
              <a:gd name="connsiteY247-2230" fmla="*/ 5335680 h 5641173"/>
              <a:gd name="connsiteX248-2231" fmla="*/ 1012649 w 11243827"/>
              <a:gd name="connsiteY248-2232" fmla="*/ 5334541 h 5641173"/>
              <a:gd name="connsiteX249-2233" fmla="*/ 1007115 w 11243827"/>
              <a:gd name="connsiteY249-2234" fmla="*/ 5332775 h 5641173"/>
              <a:gd name="connsiteX250-2235" fmla="*/ 986002 w 11243827"/>
              <a:gd name="connsiteY250-2236" fmla="*/ 5334906 h 5641173"/>
              <a:gd name="connsiteX251-2237" fmla="*/ 953418 w 11243827"/>
              <a:gd name="connsiteY251-2238" fmla="*/ 5333901 h 5641173"/>
              <a:gd name="connsiteX252-2239" fmla="*/ 916854 w 11243827"/>
              <a:gd name="connsiteY252-2240" fmla="*/ 5329435 h 5641173"/>
              <a:gd name="connsiteX253-2241" fmla="*/ 905651 w 11243827"/>
              <a:gd name="connsiteY253-2242" fmla="*/ 5332114 h 5641173"/>
              <a:gd name="connsiteX254-2243" fmla="*/ 836961 w 11243827"/>
              <a:gd name="connsiteY254-2244" fmla="*/ 5330803 h 5641173"/>
              <a:gd name="connsiteX255-2245" fmla="*/ 817627 w 11243827"/>
              <a:gd name="connsiteY255-2246" fmla="*/ 5330580 h 5641173"/>
              <a:gd name="connsiteX256-2247" fmla="*/ 801817 w 11243827"/>
              <a:gd name="connsiteY256-2248" fmla="*/ 5325937 h 5641173"/>
              <a:gd name="connsiteX257-2249" fmla="*/ 798857 w 11243827"/>
              <a:gd name="connsiteY257-2250" fmla="*/ 5320979 h 5641173"/>
              <a:gd name="connsiteX258-2251" fmla="*/ 788354 w 11243827"/>
              <a:gd name="connsiteY258-2252" fmla="*/ 5320143 h 5641173"/>
              <a:gd name="connsiteX259-2253" fmla="*/ 785726 w 11243827"/>
              <a:gd name="connsiteY259-2254" fmla="*/ 5318989 h 5641173"/>
              <a:gd name="connsiteX260-2255" fmla="*/ 770507 w 11243827"/>
              <a:gd name="connsiteY260-2256" fmla="*/ 5313309 h 5641173"/>
              <a:gd name="connsiteX261-2257" fmla="*/ 733810 w 11243827"/>
              <a:gd name="connsiteY261-2258" fmla="*/ 5324286 h 5641173"/>
              <a:gd name="connsiteX262-2259" fmla="*/ 692117 w 11243827"/>
              <a:gd name="connsiteY262-2260" fmla="*/ 5318786 h 5641173"/>
              <a:gd name="connsiteX263-2261" fmla="*/ 528894 w 11243827"/>
              <a:gd name="connsiteY263-2262" fmla="*/ 5327578 h 5641173"/>
              <a:gd name="connsiteX264-2263" fmla="*/ 507005 w 11243827"/>
              <a:gd name="connsiteY264-2264" fmla="*/ 5310149 h 5641173"/>
              <a:gd name="connsiteX265-2265" fmla="*/ 441302 w 11243827"/>
              <a:gd name="connsiteY265-2266" fmla="*/ 5307062 h 5641173"/>
              <a:gd name="connsiteX266-2267" fmla="*/ 336819 w 11243827"/>
              <a:gd name="connsiteY266-2268" fmla="*/ 5336690 h 5641173"/>
              <a:gd name="connsiteX267-2269" fmla="*/ 215763 w 11243827"/>
              <a:gd name="connsiteY267-2270" fmla="*/ 5332575 h 5641173"/>
              <a:gd name="connsiteX268-2271" fmla="*/ 205927 w 11243827"/>
              <a:gd name="connsiteY268-2272" fmla="*/ 5339672 h 5641173"/>
              <a:gd name="connsiteX269-2273" fmla="*/ 194189 w 11243827"/>
              <a:gd name="connsiteY269-2274" fmla="*/ 5343588 h 5641173"/>
              <a:gd name="connsiteX270-2275" fmla="*/ 192552 w 11243827"/>
              <a:gd name="connsiteY270-2276" fmla="*/ 5342845 h 5641173"/>
              <a:gd name="connsiteX271-2277" fmla="*/ 178320 w 11243827"/>
              <a:gd name="connsiteY271-2278" fmla="*/ 5343766 h 5641173"/>
              <a:gd name="connsiteX272-2279" fmla="*/ 175596 w 11243827"/>
              <a:gd name="connsiteY272-2280" fmla="*/ 5346411 h 5641173"/>
              <a:gd name="connsiteX273-2281" fmla="*/ 165951 w 11243827"/>
              <a:gd name="connsiteY273-2282" fmla="*/ 5347808 h 5641173"/>
              <a:gd name="connsiteX274-2283" fmla="*/ 147287 w 11243827"/>
              <a:gd name="connsiteY274-2284" fmla="*/ 5352625 h 5641173"/>
              <a:gd name="connsiteX275-2285" fmla="*/ 143484 w 11243827"/>
              <a:gd name="connsiteY275-2286" fmla="*/ 5351591 h 5641173"/>
              <a:gd name="connsiteX276-2287" fmla="*/ 114847 w 11243827"/>
              <a:gd name="connsiteY276-2288" fmla="*/ 5355844 h 5641173"/>
              <a:gd name="connsiteX277-2289" fmla="*/ 114306 w 11243827"/>
              <a:gd name="connsiteY277-2290" fmla="*/ 5354983 h 5641173"/>
              <a:gd name="connsiteX278-2291" fmla="*/ 105588 w 11243827"/>
              <a:gd name="connsiteY278-2292" fmla="*/ 5352169 h 5641173"/>
              <a:gd name="connsiteX279-2293" fmla="*/ 89264 w 11243827"/>
              <a:gd name="connsiteY279-2294" fmla="*/ 5348886 h 5641173"/>
              <a:gd name="connsiteX280-2295" fmla="*/ 49794 w 11243827"/>
              <a:gd name="connsiteY280-2296" fmla="*/ 5329950 h 5641173"/>
              <a:gd name="connsiteX281-2297" fmla="*/ 19924 w 11243827"/>
              <a:gd name="connsiteY281-2298" fmla="*/ 5334282 h 5641173"/>
              <a:gd name="connsiteX282-2299" fmla="*/ 13819 w 11243827"/>
              <a:gd name="connsiteY282-2300" fmla="*/ 5334653 h 5641173"/>
              <a:gd name="connsiteX283-2301" fmla="*/ 13657 w 11243827"/>
              <a:gd name="connsiteY283-2302" fmla="*/ 5334455 h 5641173"/>
              <a:gd name="connsiteX284-2303" fmla="*/ 7139 w 11243827"/>
              <a:gd name="connsiteY284-2304" fmla="*/ 5334438 h 5641173"/>
              <a:gd name="connsiteX285-2305" fmla="*/ 2684 w 11243827"/>
              <a:gd name="connsiteY285-2306" fmla="*/ 5335333 h 5641173"/>
              <a:gd name="connsiteX286-2307" fmla="*/ 0 w 11243827"/>
              <a:gd name="connsiteY286-2308" fmla="*/ 5335496 h 5641173"/>
              <a:gd name="connsiteX287-2309" fmla="*/ 0 w 11243827"/>
              <a:gd name="connsiteY287-2310" fmla="*/ 10592 h 5641173"/>
              <a:gd name="connsiteX288-2311" fmla="*/ 11243827 w 11243827"/>
              <a:gd name="connsiteY288-2312" fmla="*/ 0 h 5641173"/>
              <a:gd name="connsiteX0-2313" fmla="*/ 11243827 w 11243827"/>
              <a:gd name="connsiteY0-2314" fmla="*/ 0 h 5641173"/>
              <a:gd name="connsiteX1-2315" fmla="*/ 11243827 w 11243827"/>
              <a:gd name="connsiteY1-2316" fmla="*/ 1470035 h 5641173"/>
              <a:gd name="connsiteX2-2317" fmla="*/ 11243827 w 11243827"/>
              <a:gd name="connsiteY2-2318" fmla="*/ 5001571 h 5641173"/>
              <a:gd name="connsiteX3-2319" fmla="*/ 11243827 w 11243827"/>
              <a:gd name="connsiteY3-2320" fmla="*/ 5209610 h 5641173"/>
              <a:gd name="connsiteX4-2321" fmla="*/ 11240675 w 11243827"/>
              <a:gd name="connsiteY4-2322" fmla="*/ 5210442 h 5641173"/>
              <a:gd name="connsiteX5-2323" fmla="*/ 11179959 w 11243827"/>
              <a:gd name="connsiteY5-2324" fmla="*/ 5221199 h 5641173"/>
              <a:gd name="connsiteX6-2325" fmla="*/ 11105493 w 11243827"/>
              <a:gd name="connsiteY6-2326" fmla="*/ 5259905 h 5641173"/>
              <a:gd name="connsiteX7-2327" fmla="*/ 11078640 w 11243827"/>
              <a:gd name="connsiteY7-2328" fmla="*/ 5263531 h 5641173"/>
              <a:gd name="connsiteX8-2329" fmla="*/ 11079616 w 11243827"/>
              <a:gd name="connsiteY8-2330" fmla="*/ 5270380 h 5641173"/>
              <a:gd name="connsiteX9-2331" fmla="*/ 11069641 w 11243827"/>
              <a:gd name="connsiteY9-2332" fmla="*/ 5270884 h 5641173"/>
              <a:gd name="connsiteX10-2333" fmla="*/ 11047377 w 11243827"/>
              <a:gd name="connsiteY10-2334" fmla="*/ 5271051 h 5641173"/>
              <a:gd name="connsiteX11-2335" fmla="*/ 10980705 w 11243827"/>
              <a:gd name="connsiteY11-2336" fmla="*/ 5272951 h 5641173"/>
              <a:gd name="connsiteX12-2337" fmla="*/ 10962514 w 11243827"/>
              <a:gd name="connsiteY12-2338" fmla="*/ 5286084 h 5641173"/>
              <a:gd name="connsiteX13-2339" fmla="*/ 10945307 w 11243827"/>
              <a:gd name="connsiteY13-2340" fmla="*/ 5286290 h 5641173"/>
              <a:gd name="connsiteX14-2341" fmla="*/ 10845516 w 11243827"/>
              <a:gd name="connsiteY14-2342" fmla="*/ 5303894 h 5641173"/>
              <a:gd name="connsiteX15-2343" fmla="*/ 10831795 w 11243827"/>
              <a:gd name="connsiteY15-2344" fmla="*/ 5305210 h 5641173"/>
              <a:gd name="connsiteX16-2345" fmla="*/ 10824365 w 11243827"/>
              <a:gd name="connsiteY16-2346" fmla="*/ 5311111 h 5641173"/>
              <a:gd name="connsiteX17-2347" fmla="*/ 10797756 w 11243827"/>
              <a:gd name="connsiteY17-2348" fmla="*/ 5312285 h 5641173"/>
              <a:gd name="connsiteX18-2349" fmla="*/ 10796525 w 11243827"/>
              <a:gd name="connsiteY18-2350" fmla="*/ 5315645 h 5641173"/>
              <a:gd name="connsiteX19-2351" fmla="*/ 10709063 w 11243827"/>
              <a:gd name="connsiteY19-2352" fmla="*/ 5344492 h 5641173"/>
              <a:gd name="connsiteX20-2353" fmla="*/ 10694078 w 11243827"/>
              <a:gd name="connsiteY20-2354" fmla="*/ 5349258 h 5641173"/>
              <a:gd name="connsiteX21-2355" fmla="*/ 10681131 w 11243827"/>
              <a:gd name="connsiteY21-2356" fmla="*/ 5347812 h 5641173"/>
              <a:gd name="connsiteX22-2357" fmla="*/ 10609448 w 11243827"/>
              <a:gd name="connsiteY22-2358" fmla="*/ 5351931 h 5641173"/>
              <a:gd name="connsiteX23-2359" fmla="*/ 10592397 w 11243827"/>
              <a:gd name="connsiteY23-2360" fmla="*/ 5349402 h 5641173"/>
              <a:gd name="connsiteX24-2361" fmla="*/ 10585227 w 11243827"/>
              <a:gd name="connsiteY24-2362" fmla="*/ 5344063 h 5641173"/>
              <a:gd name="connsiteX25-2363" fmla="*/ 10557472 w 11243827"/>
              <a:gd name="connsiteY25-2364" fmla="*/ 5354151 h 5641173"/>
              <a:gd name="connsiteX26-2365" fmla="*/ 10514646 w 11243827"/>
              <a:gd name="connsiteY26-2366" fmla="*/ 5361064 h 5641173"/>
              <a:gd name="connsiteX27-2367" fmla="*/ 10494292 w 11243827"/>
              <a:gd name="connsiteY27-2368" fmla="*/ 5366054 h 5641173"/>
              <a:gd name="connsiteX28-2369" fmla="*/ 10477869 w 11243827"/>
              <a:gd name="connsiteY28-2370" fmla="*/ 5363025 h 5641173"/>
              <a:gd name="connsiteX29-2371" fmla="*/ 10384411 w 11243827"/>
              <a:gd name="connsiteY29-2372" fmla="*/ 5362257 h 5641173"/>
              <a:gd name="connsiteX30-2373" fmla="*/ 10362921 w 11243827"/>
              <a:gd name="connsiteY30-2374" fmla="*/ 5357444 h 5641173"/>
              <a:gd name="connsiteX31-2375" fmla="*/ 10352736 w 11243827"/>
              <a:gd name="connsiteY31-2376" fmla="*/ 5347851 h 5641173"/>
              <a:gd name="connsiteX32-2377" fmla="*/ 10344754 w 11243827"/>
              <a:gd name="connsiteY32-2378" fmla="*/ 5351272 h 5641173"/>
              <a:gd name="connsiteX33-2379" fmla="*/ 10288226 w 11243827"/>
              <a:gd name="connsiteY33-2380" fmla="*/ 5351613 h 5641173"/>
              <a:gd name="connsiteX34-2381" fmla="*/ 10251350 w 11243827"/>
              <a:gd name="connsiteY34-2382" fmla="*/ 5352711 h 5641173"/>
              <a:gd name="connsiteX35-2383" fmla="*/ 10249108 w 11243827"/>
              <a:gd name="connsiteY35-2384" fmla="*/ 5365881 h 5641173"/>
              <a:gd name="connsiteX36-2385" fmla="*/ 10216272 w 11243827"/>
              <a:gd name="connsiteY36-2386" fmla="*/ 5370573 h 5641173"/>
              <a:gd name="connsiteX37-2387" fmla="*/ 10181278 w 11243827"/>
              <a:gd name="connsiteY37-2388" fmla="*/ 5362119 h 5641173"/>
              <a:gd name="connsiteX38-2389" fmla="*/ 10140033 w 11243827"/>
              <a:gd name="connsiteY38-2390" fmla="*/ 5363304 h 5641173"/>
              <a:gd name="connsiteX39-2391" fmla="*/ 10115353 w 11243827"/>
              <a:gd name="connsiteY39-2392" fmla="*/ 5363869 h 5641173"/>
              <a:gd name="connsiteX40-2393" fmla="*/ 10050578 w 11243827"/>
              <a:gd name="connsiteY40-2394" fmla="*/ 5376153 h 5641173"/>
              <a:gd name="connsiteX41-2395" fmla="*/ 9945478 w 11243827"/>
              <a:gd name="connsiteY41-2396" fmla="*/ 5422859 h 5641173"/>
              <a:gd name="connsiteX42-2397" fmla="*/ 9912481 w 11243827"/>
              <a:gd name="connsiteY42-2398" fmla="*/ 5429477 h 5641173"/>
              <a:gd name="connsiteX43-2399" fmla="*/ 9906713 w 11243827"/>
              <a:gd name="connsiteY43-2400" fmla="*/ 5426784 h 5641173"/>
              <a:gd name="connsiteX44-2401" fmla="*/ 9742436 w 11243827"/>
              <a:gd name="connsiteY44-2402" fmla="*/ 5454834 h 5641173"/>
              <a:gd name="connsiteX45-2403" fmla="*/ 9713044 w 11243827"/>
              <a:gd name="connsiteY45-2404" fmla="*/ 5456476 h 5641173"/>
              <a:gd name="connsiteX46-2405" fmla="*/ 9691033 w 11243827"/>
              <a:gd name="connsiteY46-2406" fmla="*/ 5455451 h 5641173"/>
              <a:gd name="connsiteX47-2407" fmla="*/ 9638355 w 11243827"/>
              <a:gd name="connsiteY47-2408" fmla="*/ 5464794 h 5641173"/>
              <a:gd name="connsiteX48-2409" fmla="*/ 9552434 w 11243827"/>
              <a:gd name="connsiteY48-2410" fmla="*/ 5485280 h 5641173"/>
              <a:gd name="connsiteX49-2411" fmla="*/ 9533883 w 11243827"/>
              <a:gd name="connsiteY49-2412" fmla="*/ 5488516 h 5641173"/>
              <a:gd name="connsiteX50-2413" fmla="*/ 9516916 w 11243827"/>
              <a:gd name="connsiteY50-2414" fmla="*/ 5486828 h 5641173"/>
              <a:gd name="connsiteX51-2415" fmla="*/ 9512093 w 11243827"/>
              <a:gd name="connsiteY51-2416" fmla="*/ 5482541 h 5641173"/>
              <a:gd name="connsiteX52-2417" fmla="*/ 9501725 w 11243827"/>
              <a:gd name="connsiteY52-2418" fmla="*/ 5483603 h 5641173"/>
              <a:gd name="connsiteX53-2419" fmla="*/ 9498754 w 11243827"/>
              <a:gd name="connsiteY53-2420" fmla="*/ 5482951 h 5641173"/>
              <a:gd name="connsiteX54-2421" fmla="*/ 9481932 w 11243827"/>
              <a:gd name="connsiteY54-2422" fmla="*/ 5480151 h 5641173"/>
              <a:gd name="connsiteX55-2423" fmla="*/ 9451321 w 11243827"/>
              <a:gd name="connsiteY55-2424" fmla="*/ 5497375 h 5641173"/>
              <a:gd name="connsiteX56-2425" fmla="*/ 9409298 w 11243827"/>
              <a:gd name="connsiteY56-2426" fmla="*/ 5499478 h 5641173"/>
              <a:gd name="connsiteX57-2427" fmla="*/ 9257007 w 11243827"/>
              <a:gd name="connsiteY57-2428" fmla="*/ 5537183 h 5641173"/>
              <a:gd name="connsiteX58-2429" fmla="*/ 9229078 w 11243827"/>
              <a:gd name="connsiteY58-2430" fmla="*/ 5524154 h 5641173"/>
              <a:gd name="connsiteX59-2431" fmla="*/ 9165105 w 11243827"/>
              <a:gd name="connsiteY59-2432" fmla="*/ 5532892 h 5641173"/>
              <a:gd name="connsiteX60-2433" fmla="*/ 9077301 w 11243827"/>
              <a:gd name="connsiteY60-2434" fmla="*/ 5580356 h 5641173"/>
              <a:gd name="connsiteX61-2435" fmla="*/ 8960065 w 11243827"/>
              <a:gd name="connsiteY61-2436" fmla="*/ 5597982 h 5641173"/>
              <a:gd name="connsiteX62-2437" fmla="*/ 8953536 w 11243827"/>
              <a:gd name="connsiteY62-2438" fmla="*/ 5606638 h 5641173"/>
              <a:gd name="connsiteX63-2439" fmla="*/ 8943907 w 11243827"/>
              <a:gd name="connsiteY63-2440" fmla="*/ 5612541 h 5641173"/>
              <a:gd name="connsiteX64-2441" fmla="*/ 8942046 w 11243827"/>
              <a:gd name="connsiteY64-2442" fmla="*/ 5612112 h 5641173"/>
              <a:gd name="connsiteX65-2443" fmla="*/ 8928824 w 11243827"/>
              <a:gd name="connsiteY65-2444" fmla="*/ 5615549 h 5641173"/>
              <a:gd name="connsiteX66-2445" fmla="*/ 8927294 w 11243827"/>
              <a:gd name="connsiteY66-2446" fmla="*/ 5618607 h 5641173"/>
              <a:gd name="connsiteX67-2447" fmla="*/ 8918651 w 11243827"/>
              <a:gd name="connsiteY67-2448" fmla="*/ 5621688 h 5641173"/>
              <a:gd name="connsiteX68-2449" fmla="*/ 8902772 w 11243827"/>
              <a:gd name="connsiteY68-2450" fmla="*/ 5629703 h 5641173"/>
              <a:gd name="connsiteX69-2451" fmla="*/ 8898724 w 11243827"/>
              <a:gd name="connsiteY69-2452" fmla="*/ 5629379 h 5641173"/>
              <a:gd name="connsiteX70-2453" fmla="*/ 8873099 w 11243827"/>
              <a:gd name="connsiteY70-2454" fmla="*/ 5638628 h 5641173"/>
              <a:gd name="connsiteX71-2455" fmla="*/ 8872234 w 11243827"/>
              <a:gd name="connsiteY71-2456" fmla="*/ 5637889 h 5641173"/>
              <a:gd name="connsiteX72-2457" fmla="*/ 8862777 w 11243827"/>
              <a:gd name="connsiteY72-2458" fmla="*/ 5636711 h 5641173"/>
              <a:gd name="connsiteX73-2459" fmla="*/ 8845869 w 11243827"/>
              <a:gd name="connsiteY73-2460" fmla="*/ 5636436 h 5641173"/>
              <a:gd name="connsiteX74-2461" fmla="*/ 8800548 w 11243827"/>
              <a:gd name="connsiteY74-2462" fmla="*/ 5625084 h 5641173"/>
              <a:gd name="connsiteX75-2463" fmla="*/ 8773774 w 11243827"/>
              <a:gd name="connsiteY75-2464" fmla="*/ 5634630 h 5641173"/>
              <a:gd name="connsiteX76-2465" fmla="*/ 8698255 w 11243827"/>
              <a:gd name="connsiteY76-2466" fmla="*/ 5636083 h 5641173"/>
              <a:gd name="connsiteX77-2467" fmla="*/ 8619167 w 11243827"/>
              <a:gd name="connsiteY77-2468" fmla="*/ 5619130 h 5641173"/>
              <a:gd name="connsiteX78-2469" fmla="*/ 8539822 w 11243827"/>
              <a:gd name="connsiteY78-2470" fmla="*/ 5616905 h 5641173"/>
              <a:gd name="connsiteX79-2471" fmla="*/ 8511094 w 11243827"/>
              <a:gd name="connsiteY79-2472" fmla="*/ 5617360 h 5641173"/>
              <a:gd name="connsiteX80-2473" fmla="*/ 8459886 w 11243827"/>
              <a:gd name="connsiteY80-2474" fmla="*/ 5612612 h 5641173"/>
              <a:gd name="connsiteX81-2475" fmla="*/ 8436432 w 11243827"/>
              <a:gd name="connsiteY81-2476" fmla="*/ 5606990 h 5641173"/>
              <a:gd name="connsiteX82-2477" fmla="*/ 8435403 w 11243827"/>
              <a:gd name="connsiteY82-2478" fmla="*/ 5607336 h 5641173"/>
              <a:gd name="connsiteX83-2479" fmla="*/ 8433307 w 11243827"/>
              <a:gd name="connsiteY83-2480" fmla="*/ 5604917 h 5641173"/>
              <a:gd name="connsiteX84-2481" fmla="*/ 8428968 w 11243827"/>
              <a:gd name="connsiteY84-2482" fmla="*/ 5603796 h 5641173"/>
              <a:gd name="connsiteX85-2483" fmla="*/ 8417124 w 11243827"/>
              <a:gd name="connsiteY85-2484" fmla="*/ 5604518 h 5641173"/>
              <a:gd name="connsiteX86-2485" fmla="*/ 8412669 w 11243827"/>
              <a:gd name="connsiteY86-2486" fmla="*/ 5605413 h 5641173"/>
              <a:gd name="connsiteX87-2487" fmla="*/ 8406152 w 11243827"/>
              <a:gd name="connsiteY87-2488" fmla="*/ 5605396 h 5641173"/>
              <a:gd name="connsiteX88-2489" fmla="*/ 8405989 w 11243827"/>
              <a:gd name="connsiteY88-2490" fmla="*/ 5605197 h 5641173"/>
              <a:gd name="connsiteX89-2491" fmla="*/ 8399884 w 11243827"/>
              <a:gd name="connsiteY89-2492" fmla="*/ 5605568 h 5641173"/>
              <a:gd name="connsiteX90-2493" fmla="*/ 8370014 w 11243827"/>
              <a:gd name="connsiteY90-2494" fmla="*/ 5609900 h 5641173"/>
              <a:gd name="connsiteX91-2495" fmla="*/ 8330544 w 11243827"/>
              <a:gd name="connsiteY91-2496" fmla="*/ 5590964 h 5641173"/>
              <a:gd name="connsiteX92-2497" fmla="*/ 8314221 w 11243827"/>
              <a:gd name="connsiteY92-2498" fmla="*/ 5587682 h 5641173"/>
              <a:gd name="connsiteX93-2499" fmla="*/ 8305502 w 11243827"/>
              <a:gd name="connsiteY93-2500" fmla="*/ 5584868 h 5641173"/>
              <a:gd name="connsiteX94-2501" fmla="*/ 8304962 w 11243827"/>
              <a:gd name="connsiteY94-2502" fmla="*/ 5584007 h 5641173"/>
              <a:gd name="connsiteX95-2503" fmla="*/ 8276324 w 11243827"/>
              <a:gd name="connsiteY95-2504" fmla="*/ 5588260 h 5641173"/>
              <a:gd name="connsiteX96-2505" fmla="*/ 8272522 w 11243827"/>
              <a:gd name="connsiteY96-2506" fmla="*/ 5587226 h 5641173"/>
              <a:gd name="connsiteX97-2507" fmla="*/ 8253857 w 11243827"/>
              <a:gd name="connsiteY97-2508" fmla="*/ 5592043 h 5641173"/>
              <a:gd name="connsiteX98-2509" fmla="*/ 8244212 w 11243827"/>
              <a:gd name="connsiteY98-2510" fmla="*/ 5593439 h 5641173"/>
              <a:gd name="connsiteX99-2511" fmla="*/ 8241488 w 11243827"/>
              <a:gd name="connsiteY99-2512" fmla="*/ 5596085 h 5641173"/>
              <a:gd name="connsiteX100-2513" fmla="*/ 8227256 w 11243827"/>
              <a:gd name="connsiteY100-2514" fmla="*/ 5597005 h 5641173"/>
              <a:gd name="connsiteX101-2515" fmla="*/ 8225619 w 11243827"/>
              <a:gd name="connsiteY101-2516" fmla="*/ 5596262 h 5641173"/>
              <a:gd name="connsiteX102-2517" fmla="*/ 8213882 w 11243827"/>
              <a:gd name="connsiteY102-2518" fmla="*/ 5600179 h 5641173"/>
              <a:gd name="connsiteX103-2519" fmla="*/ 8204045 w 11243827"/>
              <a:gd name="connsiteY103-2520" fmla="*/ 5607275 h 5641173"/>
              <a:gd name="connsiteX104-2521" fmla="*/ 8082989 w 11243827"/>
              <a:gd name="connsiteY104-2522" fmla="*/ 5603160 h 5641173"/>
              <a:gd name="connsiteX105-2523" fmla="*/ 7912803 w 11243827"/>
              <a:gd name="connsiteY105-2524" fmla="*/ 5629702 h 5641173"/>
              <a:gd name="connsiteX106-2525" fmla="*/ 7890915 w 11243827"/>
              <a:gd name="connsiteY106-2526" fmla="*/ 5612272 h 5641173"/>
              <a:gd name="connsiteX107-2527" fmla="*/ 7727691 w 11243827"/>
              <a:gd name="connsiteY107-2528" fmla="*/ 5621064 h 5641173"/>
              <a:gd name="connsiteX108-2529" fmla="*/ 7685998 w 11243827"/>
              <a:gd name="connsiteY108-2530" fmla="*/ 5615564 h 5641173"/>
              <a:gd name="connsiteX109-2531" fmla="*/ 7649302 w 11243827"/>
              <a:gd name="connsiteY109-2532" fmla="*/ 5626541 h 5641173"/>
              <a:gd name="connsiteX110-2533" fmla="*/ 7634083 w 11243827"/>
              <a:gd name="connsiteY110-2534" fmla="*/ 5620862 h 5641173"/>
              <a:gd name="connsiteX111-2535" fmla="*/ 7631455 w 11243827"/>
              <a:gd name="connsiteY111-2536" fmla="*/ 5619708 h 5641173"/>
              <a:gd name="connsiteX112-2537" fmla="*/ 7620952 w 11243827"/>
              <a:gd name="connsiteY112-2538" fmla="*/ 5618872 h 5641173"/>
              <a:gd name="connsiteX113-2539" fmla="*/ 7617992 w 11243827"/>
              <a:gd name="connsiteY113-2540" fmla="*/ 5613914 h 5641173"/>
              <a:gd name="connsiteX114-2541" fmla="*/ 7602182 w 11243827"/>
              <a:gd name="connsiteY114-2542" fmla="*/ 5609271 h 5641173"/>
              <a:gd name="connsiteX115-2543" fmla="*/ 7582847 w 11243827"/>
              <a:gd name="connsiteY115-2544" fmla="*/ 5609047 h 5641173"/>
              <a:gd name="connsiteX116-2545" fmla="*/ 7514158 w 11243827"/>
              <a:gd name="connsiteY116-2546" fmla="*/ 5607737 h 5641173"/>
              <a:gd name="connsiteX117-2547" fmla="*/ 7502955 w 11243827"/>
              <a:gd name="connsiteY117-2548" fmla="*/ 5610415 h 5641173"/>
              <a:gd name="connsiteX118-2549" fmla="*/ 7466391 w 11243827"/>
              <a:gd name="connsiteY118-2550" fmla="*/ 5605949 h 5641173"/>
              <a:gd name="connsiteX119-2551" fmla="*/ 7433806 w 11243827"/>
              <a:gd name="connsiteY119-2552" fmla="*/ 5604945 h 5641173"/>
              <a:gd name="connsiteX120-2553" fmla="*/ 7412693 w 11243827"/>
              <a:gd name="connsiteY120-2554" fmla="*/ 5607075 h 5641173"/>
              <a:gd name="connsiteX121-2555" fmla="*/ 7407159 w 11243827"/>
              <a:gd name="connsiteY121-2556" fmla="*/ 5605310 h 5641173"/>
              <a:gd name="connsiteX122-2557" fmla="*/ 7385900 w 11243827"/>
              <a:gd name="connsiteY122-2558" fmla="*/ 5604171 h 5641173"/>
              <a:gd name="connsiteX123-2559" fmla="*/ 7375071 w 11243827"/>
              <a:gd name="connsiteY123-2560" fmla="*/ 5606788 h 5641173"/>
              <a:gd name="connsiteX124-2561" fmla="*/ 7364382 w 11243827"/>
              <a:gd name="connsiteY124-2562" fmla="*/ 5600762 h 5641173"/>
              <a:gd name="connsiteX125-2563" fmla="*/ 7361770 w 11243827"/>
              <a:gd name="connsiteY125-2564" fmla="*/ 5596347 h 5641173"/>
              <a:gd name="connsiteX126-2565" fmla="*/ 7346641 w 11243827"/>
              <a:gd name="connsiteY126-2566" fmla="*/ 5598329 h 5641173"/>
              <a:gd name="connsiteX127-2567" fmla="*/ 7334238 w 11243827"/>
              <a:gd name="connsiteY127-2568" fmla="*/ 5594014 h 5641173"/>
              <a:gd name="connsiteX128-2569" fmla="*/ 7323426 w 11243827"/>
              <a:gd name="connsiteY128-2570" fmla="*/ 5596835 h 5641173"/>
              <a:gd name="connsiteX129-2571" fmla="*/ 7318938 w 11243827"/>
              <a:gd name="connsiteY129-2572" fmla="*/ 5596200 h 5641173"/>
              <a:gd name="connsiteX130-2573" fmla="*/ 7307784 w 11243827"/>
              <a:gd name="connsiteY130-2574" fmla="*/ 5594065 h 5641173"/>
              <a:gd name="connsiteX131-2575" fmla="*/ 7288540 w 11243827"/>
              <a:gd name="connsiteY131-2576" fmla="*/ 5589320 h 5641173"/>
              <a:gd name="connsiteX132-2577" fmla="*/ 7282537 w 11243827"/>
              <a:gd name="connsiteY132-2578" fmla="*/ 5588660 h 5641173"/>
              <a:gd name="connsiteX133-2579" fmla="*/ 7269466 w 11243827"/>
              <a:gd name="connsiteY133-2580" fmla="*/ 5581404 h 5641173"/>
              <a:gd name="connsiteX134-2581" fmla="*/ 7244165 w 11243827"/>
              <a:gd name="connsiteY134-2582" fmla="*/ 5575200 h 5641173"/>
              <a:gd name="connsiteX135-2583" fmla="*/ 7199619 w 11243827"/>
              <a:gd name="connsiteY135-2584" fmla="*/ 5553550 h 5641173"/>
              <a:gd name="connsiteX136-2585" fmla="*/ 7173434 w 11243827"/>
              <a:gd name="connsiteY136-2586" fmla="*/ 5543219 h 5641173"/>
              <a:gd name="connsiteX137-2587" fmla="*/ 7155718 w 11243827"/>
              <a:gd name="connsiteY137-2588" fmla="*/ 5533697 h 5641173"/>
              <a:gd name="connsiteX138-2589" fmla="*/ 7103430 w 11243827"/>
              <a:gd name="connsiteY138-2590" fmla="*/ 5520249 h 5641173"/>
              <a:gd name="connsiteX139-2591" fmla="*/ 7013746 w 11243827"/>
              <a:gd name="connsiteY139-2592" fmla="*/ 5502470 h 5641173"/>
              <a:gd name="connsiteX140-2593" fmla="*/ 6995379 w 11243827"/>
              <a:gd name="connsiteY140-2594" fmla="*/ 5497693 h 5641173"/>
              <a:gd name="connsiteX141-2595" fmla="*/ 6982475 w 11243827"/>
              <a:gd name="connsiteY141-2596" fmla="*/ 5489641 h 5641173"/>
              <a:gd name="connsiteX142-2597" fmla="*/ 6981994 w 11243827"/>
              <a:gd name="connsiteY142-2598" fmla="*/ 5484335 h 5641173"/>
              <a:gd name="connsiteX143-2599" fmla="*/ 6972355 w 11243827"/>
              <a:gd name="connsiteY143-2600" fmla="*/ 5481074 h 5641173"/>
              <a:gd name="connsiteX144-2601" fmla="*/ 6970394 w 11243827"/>
              <a:gd name="connsiteY144-2602" fmla="*/ 5479383 h 5641173"/>
              <a:gd name="connsiteX145-2603" fmla="*/ 6958543 w 11243827"/>
              <a:gd name="connsiteY145-2604" fmla="*/ 5470507 h 5641173"/>
              <a:gd name="connsiteX146-2605" fmla="*/ 6918276 w 11243827"/>
              <a:gd name="connsiteY146-2606" fmla="*/ 5472034 h 5641173"/>
              <a:gd name="connsiteX147-2607" fmla="*/ 6881046 w 11243827"/>
              <a:gd name="connsiteY147-2608" fmla="*/ 5457070 h 5641173"/>
              <a:gd name="connsiteX148-2609" fmla="*/ 6804792 w 11243827"/>
              <a:gd name="connsiteY148-2610" fmla="*/ 5439822 h 5641173"/>
              <a:gd name="connsiteX149-2611" fmla="*/ 6724964 w 11243827"/>
              <a:gd name="connsiteY149-2612" fmla="*/ 5414071 h 5641173"/>
              <a:gd name="connsiteX150-2613" fmla="*/ 6683286 w 11243827"/>
              <a:gd name="connsiteY150-2614" fmla="*/ 5405383 h 5641173"/>
              <a:gd name="connsiteX151-2615" fmla="*/ 6660723 w 11243827"/>
              <a:gd name="connsiteY151-2616" fmla="*/ 5408304 h 5641173"/>
              <a:gd name="connsiteX152-2617" fmla="*/ 6532914 w 11243827"/>
              <a:gd name="connsiteY152-2618" fmla="*/ 5431205 h 5641173"/>
              <a:gd name="connsiteX153-2619" fmla="*/ 6317327 w 11243827"/>
              <a:gd name="connsiteY153-2620" fmla="*/ 5481889 h 5641173"/>
              <a:gd name="connsiteX154-2621" fmla="*/ 6196243 w 11243827"/>
              <a:gd name="connsiteY154-2622" fmla="*/ 5515042 h 5641173"/>
              <a:gd name="connsiteX155-2623" fmla="*/ 6099124 w 11243827"/>
              <a:gd name="connsiteY155-2624" fmla="*/ 5516848 h 5641173"/>
              <a:gd name="connsiteX156-2625" fmla="*/ 6016077 w 11243827"/>
              <a:gd name="connsiteY156-2626" fmla="*/ 5528642 h 5641173"/>
              <a:gd name="connsiteX157-2627" fmla="*/ 6004389 w 11243827"/>
              <a:gd name="connsiteY157-2628" fmla="*/ 5531206 h 5641173"/>
              <a:gd name="connsiteX158-2629" fmla="*/ 5933945 w 11243827"/>
              <a:gd name="connsiteY158-2630" fmla="*/ 5538840 h 5641173"/>
              <a:gd name="connsiteX159-2631" fmla="*/ 5883936 w 11243827"/>
              <a:gd name="connsiteY159-2632" fmla="*/ 5553807 h 5641173"/>
              <a:gd name="connsiteX160-2633" fmla="*/ 5798331 w 11243827"/>
              <a:gd name="connsiteY160-2634" fmla="*/ 5564248 h 5641173"/>
              <a:gd name="connsiteX161-2635" fmla="*/ 5712738 w 11243827"/>
              <a:gd name="connsiteY161-2636" fmla="*/ 5573120 h 5641173"/>
              <a:gd name="connsiteX162-2637" fmla="*/ 5681342 w 11243827"/>
              <a:gd name="connsiteY162-2638" fmla="*/ 5575621 h 5641173"/>
              <a:gd name="connsiteX163-2639" fmla="*/ 5627167 w 11243827"/>
              <a:gd name="connsiteY163-2640" fmla="*/ 5583215 h 5641173"/>
              <a:gd name="connsiteX164-2641" fmla="*/ 5591414 w 11243827"/>
              <a:gd name="connsiteY164-2642" fmla="*/ 5587695 h 5641173"/>
              <a:gd name="connsiteX165-2643" fmla="*/ 5583028 w 11243827"/>
              <a:gd name="connsiteY165-2644" fmla="*/ 5580877 h 5641173"/>
              <a:gd name="connsiteX166-2645" fmla="*/ 5549426 w 11243827"/>
              <a:gd name="connsiteY166-2646" fmla="*/ 5582858 h 5641173"/>
              <a:gd name="connsiteX167-2647" fmla="*/ 5519999 w 11243827"/>
              <a:gd name="connsiteY167-2648" fmla="*/ 5592246 h 5641173"/>
              <a:gd name="connsiteX168-2649" fmla="*/ 5480028 w 11243827"/>
              <a:gd name="connsiteY168-2650" fmla="*/ 5597282 h 5641173"/>
              <a:gd name="connsiteX169-2651" fmla="*/ 5456175 w 11243827"/>
              <a:gd name="connsiteY169-2652" fmla="*/ 5600371 h 5641173"/>
              <a:gd name="connsiteX170-2653" fmla="*/ 5388463 w 11243827"/>
              <a:gd name="connsiteY170-2654" fmla="*/ 5602638 h 5641173"/>
              <a:gd name="connsiteX171-2655" fmla="*/ 5265898 w 11243827"/>
              <a:gd name="connsiteY171-2656" fmla="*/ 5591830 h 5641173"/>
              <a:gd name="connsiteX172-2657" fmla="*/ 5231231 w 11243827"/>
              <a:gd name="connsiteY172-2658" fmla="*/ 5592790 h 5641173"/>
              <a:gd name="connsiteX173-2659" fmla="*/ 5226996 w 11243827"/>
              <a:gd name="connsiteY173-2660" fmla="*/ 5595040 h 5641173"/>
              <a:gd name="connsiteX174-2661" fmla="*/ 5175988 w 11243827"/>
              <a:gd name="connsiteY174-2662" fmla="*/ 5588131 h 5641173"/>
              <a:gd name="connsiteX175-2663" fmla="*/ 5107470 w 11243827"/>
              <a:gd name="connsiteY175-2664" fmla="*/ 5594771 h 5641173"/>
              <a:gd name="connsiteX176-2665" fmla="*/ 5027868 w 11243827"/>
              <a:gd name="connsiteY176-2666" fmla="*/ 5605624 h 5641173"/>
              <a:gd name="connsiteX177-2667" fmla="*/ 5007324 w 11243827"/>
              <a:gd name="connsiteY177-2668" fmla="*/ 5609209 h 5641173"/>
              <a:gd name="connsiteX178-2669" fmla="*/ 4952559 w 11243827"/>
              <a:gd name="connsiteY178-2670" fmla="*/ 5611402 h 5641173"/>
              <a:gd name="connsiteX179-2671" fmla="*/ 4826081 w 11243827"/>
              <a:gd name="connsiteY179-2672" fmla="*/ 5616191 h 5641173"/>
              <a:gd name="connsiteX180-2673" fmla="*/ 4823501 w 11243827"/>
              <a:gd name="connsiteY180-2674" fmla="*/ 5619174 h 5641173"/>
              <a:gd name="connsiteX181-2675" fmla="*/ 4813093 w 11243827"/>
              <a:gd name="connsiteY181-2676" fmla="*/ 5620026 h 5641173"/>
              <a:gd name="connsiteX182-2677" fmla="*/ 4810563 w 11243827"/>
              <a:gd name="connsiteY182-2678" fmla="*/ 5620787 h 5641173"/>
              <a:gd name="connsiteX183-2679" fmla="*/ 4795818 w 11243827"/>
              <a:gd name="connsiteY183-2680" fmla="*/ 5624618 h 5641173"/>
              <a:gd name="connsiteX184-2681" fmla="*/ 4758404 w 11243827"/>
              <a:gd name="connsiteY184-2682" fmla="*/ 5619510 h 5641173"/>
              <a:gd name="connsiteX185-2683" fmla="*/ 4717254 w 11243827"/>
              <a:gd name="connsiteY185-2684" fmla="*/ 5624155 h 5641173"/>
              <a:gd name="connsiteX186-2685" fmla="*/ 4591958 w 11243827"/>
              <a:gd name="connsiteY186-2686" fmla="*/ 5624710 h 5641173"/>
              <a:gd name="connsiteX187-2687" fmla="*/ 4476215 w 11243827"/>
              <a:gd name="connsiteY187-2688" fmla="*/ 5628210 h 5641173"/>
              <a:gd name="connsiteX188-2689" fmla="*/ 4425193 w 11243827"/>
              <a:gd name="connsiteY188-2690" fmla="*/ 5627414 h 5641173"/>
              <a:gd name="connsiteX189-2691" fmla="*/ 4383866 w 11243827"/>
              <a:gd name="connsiteY189-2692" fmla="*/ 5626546 h 5641173"/>
              <a:gd name="connsiteX190-2693" fmla="*/ 4385596 w 11243827"/>
              <a:gd name="connsiteY190-2694" fmla="*/ 5634646 h 5641173"/>
              <a:gd name="connsiteX191-2695" fmla="*/ 4360864 w 11243827"/>
              <a:gd name="connsiteY191-2696" fmla="*/ 5641173 h 5641173"/>
              <a:gd name="connsiteX192-2697" fmla="*/ 4328321 w 11243827"/>
              <a:gd name="connsiteY192-2698" fmla="*/ 5626332 h 5641173"/>
              <a:gd name="connsiteX193-2699" fmla="*/ 4309842 w 11243827"/>
              <a:gd name="connsiteY193-2700" fmla="*/ 5626471 h 5641173"/>
              <a:gd name="connsiteX194-2701" fmla="*/ 4277424 w 11243827"/>
              <a:gd name="connsiteY194-2702" fmla="*/ 5631598 h 5641173"/>
              <a:gd name="connsiteX195-2703" fmla="*/ 4266627 w 11243827"/>
              <a:gd name="connsiteY195-2704" fmla="*/ 5633969 h 5641173"/>
              <a:gd name="connsiteX196-2705" fmla="*/ 4185525 w 11243827"/>
              <a:gd name="connsiteY196-2706" fmla="*/ 5617508 h 5641173"/>
              <a:gd name="connsiteX197-2707" fmla="*/ 4177617 w 11243827"/>
              <a:gd name="connsiteY197-2708" fmla="*/ 5610903 h 5641173"/>
              <a:gd name="connsiteX198-2709" fmla="*/ 4136948 w 11243827"/>
              <a:gd name="connsiteY198-2710" fmla="*/ 5608031 h 5641173"/>
              <a:gd name="connsiteX199-2711" fmla="*/ 4132323 w 11243827"/>
              <a:gd name="connsiteY199-2712" fmla="*/ 5609784 h 5641173"/>
              <a:gd name="connsiteX200-2713" fmla="*/ 4098620 w 11243827"/>
              <a:gd name="connsiteY200-2714" fmla="*/ 5599672 h 5641173"/>
              <a:gd name="connsiteX201-2715" fmla="*/ 3963475 w 11243827"/>
              <a:gd name="connsiteY201-2716" fmla="*/ 5581841 h 5641173"/>
              <a:gd name="connsiteX202-2717" fmla="*/ 3703613 w 11243827"/>
              <a:gd name="connsiteY202-2718" fmla="*/ 5572482 h 5641173"/>
              <a:gd name="connsiteX203-2719" fmla="*/ 3432987 w 11243827"/>
              <a:gd name="connsiteY203-2720" fmla="*/ 5545768 h 5641173"/>
              <a:gd name="connsiteX204-2721" fmla="*/ 3176381 w 11243827"/>
              <a:gd name="connsiteY204-2722" fmla="*/ 5556110 h 5641173"/>
              <a:gd name="connsiteX205-2723" fmla="*/ 2710156 w 11243827"/>
              <a:gd name="connsiteY205-2724" fmla="*/ 5527517 h 5641173"/>
              <a:gd name="connsiteX206-2725" fmla="*/ 2550206 w 11243827"/>
              <a:gd name="connsiteY206-2726" fmla="*/ 5524958 h 5641173"/>
              <a:gd name="connsiteX207-2727" fmla="*/ 2443041 w 11243827"/>
              <a:gd name="connsiteY207-2728" fmla="*/ 5523990 h 5641173"/>
              <a:gd name="connsiteX208-2729" fmla="*/ 2435613 w 11243827"/>
              <a:gd name="connsiteY208-2730" fmla="*/ 5526704 h 5641173"/>
              <a:gd name="connsiteX209-2731" fmla="*/ 2405682 w 11243827"/>
              <a:gd name="connsiteY209-2732" fmla="*/ 5528307 h 5641173"/>
              <a:gd name="connsiteX210-2733" fmla="*/ 2397487 w 11243827"/>
              <a:gd name="connsiteY210-2734" fmla="*/ 5540337 h 5641173"/>
              <a:gd name="connsiteX211-2735" fmla="*/ 2297454 w 11243827"/>
              <a:gd name="connsiteY211-2736" fmla="*/ 5550765 h 5641173"/>
              <a:gd name="connsiteX212-2737" fmla="*/ 2056700 w 11243827"/>
              <a:gd name="connsiteY212-2738" fmla="*/ 5555489 h 5641173"/>
              <a:gd name="connsiteX213-2739" fmla="*/ 1878530 w 11243827"/>
              <a:gd name="connsiteY213-2740" fmla="*/ 5535330 h 5641173"/>
              <a:gd name="connsiteX214-2741" fmla="*/ 1859292 w 11243827"/>
              <a:gd name="connsiteY214-2742" fmla="*/ 5535461 h 5641173"/>
              <a:gd name="connsiteX215-2743" fmla="*/ 1835626 w 11243827"/>
              <a:gd name="connsiteY215-2744" fmla="*/ 5533793 h 5641173"/>
              <a:gd name="connsiteX216-2745" fmla="*/ 1798939 w 11243827"/>
              <a:gd name="connsiteY216-2746" fmla="*/ 5540285 h 5641173"/>
              <a:gd name="connsiteX217-2747" fmla="*/ 1779046 w 11243827"/>
              <a:gd name="connsiteY217-2748" fmla="*/ 5549949 h 5641173"/>
              <a:gd name="connsiteX218-2749" fmla="*/ 1772421 w 11243827"/>
              <a:gd name="connsiteY218-2750" fmla="*/ 5549018 h 5641173"/>
              <a:gd name="connsiteX219-2751" fmla="*/ 1772052 w 11243827"/>
              <a:gd name="connsiteY219-2752" fmla="*/ 5545689 h 5641173"/>
              <a:gd name="connsiteX220-2753" fmla="*/ 1711543 w 11243827"/>
              <a:gd name="connsiteY220-2754" fmla="*/ 5534558 h 5641173"/>
              <a:gd name="connsiteX221-2755" fmla="*/ 1698891 w 11243827"/>
              <a:gd name="connsiteY221-2756" fmla="*/ 5513187 h 5641173"/>
              <a:gd name="connsiteX222-2757" fmla="*/ 1538763 w 11243827"/>
              <a:gd name="connsiteY222-2758" fmla="*/ 5482781 h 5641173"/>
              <a:gd name="connsiteX223-2759" fmla="*/ 1501533 w 11243827"/>
              <a:gd name="connsiteY223-2760" fmla="*/ 5467817 h 5641173"/>
              <a:gd name="connsiteX224-2761" fmla="*/ 1461266 w 11243827"/>
              <a:gd name="connsiteY224-2762" fmla="*/ 5469343 h 5641173"/>
              <a:gd name="connsiteX225-2763" fmla="*/ 1449415 w 11243827"/>
              <a:gd name="connsiteY225-2764" fmla="*/ 5460467 h 5641173"/>
              <a:gd name="connsiteX226-2765" fmla="*/ 1447454 w 11243827"/>
              <a:gd name="connsiteY226-2766" fmla="*/ 5458776 h 5641173"/>
              <a:gd name="connsiteX227-2767" fmla="*/ 1437814 w 11243827"/>
              <a:gd name="connsiteY227-2768" fmla="*/ 5455515 h 5641173"/>
              <a:gd name="connsiteX228-2769" fmla="*/ 1437334 w 11243827"/>
              <a:gd name="connsiteY228-2770" fmla="*/ 5450209 h 5641173"/>
              <a:gd name="connsiteX229-2771" fmla="*/ 1424429 w 11243827"/>
              <a:gd name="connsiteY229-2772" fmla="*/ 5442157 h 5641173"/>
              <a:gd name="connsiteX230-2773" fmla="*/ 1406063 w 11243827"/>
              <a:gd name="connsiteY230-2774" fmla="*/ 5437380 h 5641173"/>
              <a:gd name="connsiteX231-2775" fmla="*/ 1316379 w 11243827"/>
              <a:gd name="connsiteY231-2776" fmla="*/ 5419601 h 5641173"/>
              <a:gd name="connsiteX232-2777" fmla="*/ 1264090 w 11243827"/>
              <a:gd name="connsiteY232-2778" fmla="*/ 5406153 h 5641173"/>
              <a:gd name="connsiteX233-2779" fmla="*/ 1246374 w 11243827"/>
              <a:gd name="connsiteY233-2780" fmla="*/ 5396631 h 5641173"/>
              <a:gd name="connsiteX234-2781" fmla="*/ 1220190 w 11243827"/>
              <a:gd name="connsiteY234-2782" fmla="*/ 5386301 h 5641173"/>
              <a:gd name="connsiteX235-2783" fmla="*/ 1175643 w 11243827"/>
              <a:gd name="connsiteY235-2784" fmla="*/ 5364651 h 5641173"/>
              <a:gd name="connsiteX236-2785" fmla="*/ 1150342 w 11243827"/>
              <a:gd name="connsiteY236-2786" fmla="*/ 5358447 h 5641173"/>
              <a:gd name="connsiteX237-2787" fmla="*/ 1137272 w 11243827"/>
              <a:gd name="connsiteY237-2788" fmla="*/ 5351191 h 5641173"/>
              <a:gd name="connsiteX238-2789" fmla="*/ 1131268 w 11243827"/>
              <a:gd name="connsiteY238-2790" fmla="*/ 5350530 h 5641173"/>
              <a:gd name="connsiteX239-2791" fmla="*/ 1112024 w 11243827"/>
              <a:gd name="connsiteY239-2792" fmla="*/ 5345786 h 5641173"/>
              <a:gd name="connsiteX240-2793" fmla="*/ 1100870 w 11243827"/>
              <a:gd name="connsiteY240-2794" fmla="*/ 5343651 h 5641173"/>
              <a:gd name="connsiteX241-2795" fmla="*/ 1096383 w 11243827"/>
              <a:gd name="connsiteY241-2796" fmla="*/ 5343015 h 5641173"/>
              <a:gd name="connsiteX242-2797" fmla="*/ 1085571 w 11243827"/>
              <a:gd name="connsiteY242-2798" fmla="*/ 5345836 h 5641173"/>
              <a:gd name="connsiteX243-2799" fmla="*/ 1073168 w 11243827"/>
              <a:gd name="connsiteY243-2800" fmla="*/ 5341521 h 5641173"/>
              <a:gd name="connsiteX244-2801" fmla="*/ 1058039 w 11243827"/>
              <a:gd name="connsiteY244-2802" fmla="*/ 5343504 h 5641173"/>
              <a:gd name="connsiteX245-2803" fmla="*/ 1055426 w 11243827"/>
              <a:gd name="connsiteY245-2804" fmla="*/ 5339088 h 5641173"/>
              <a:gd name="connsiteX246-2805" fmla="*/ 1044738 w 11243827"/>
              <a:gd name="connsiteY246-2806" fmla="*/ 5333063 h 5641173"/>
              <a:gd name="connsiteX247-2807" fmla="*/ 1033909 w 11243827"/>
              <a:gd name="connsiteY247-2808" fmla="*/ 5335680 h 5641173"/>
              <a:gd name="connsiteX248-2809" fmla="*/ 1012649 w 11243827"/>
              <a:gd name="connsiteY248-2810" fmla="*/ 5334541 h 5641173"/>
              <a:gd name="connsiteX249-2811" fmla="*/ 1007115 w 11243827"/>
              <a:gd name="connsiteY249-2812" fmla="*/ 5332775 h 5641173"/>
              <a:gd name="connsiteX250-2813" fmla="*/ 986002 w 11243827"/>
              <a:gd name="connsiteY250-2814" fmla="*/ 5334906 h 5641173"/>
              <a:gd name="connsiteX251-2815" fmla="*/ 953418 w 11243827"/>
              <a:gd name="connsiteY251-2816" fmla="*/ 5333901 h 5641173"/>
              <a:gd name="connsiteX252-2817" fmla="*/ 916854 w 11243827"/>
              <a:gd name="connsiteY252-2818" fmla="*/ 5329435 h 5641173"/>
              <a:gd name="connsiteX253-2819" fmla="*/ 905651 w 11243827"/>
              <a:gd name="connsiteY253-2820" fmla="*/ 5332114 h 5641173"/>
              <a:gd name="connsiteX254-2821" fmla="*/ 836961 w 11243827"/>
              <a:gd name="connsiteY254-2822" fmla="*/ 5330803 h 5641173"/>
              <a:gd name="connsiteX255-2823" fmla="*/ 817627 w 11243827"/>
              <a:gd name="connsiteY255-2824" fmla="*/ 5330580 h 5641173"/>
              <a:gd name="connsiteX256-2825" fmla="*/ 801817 w 11243827"/>
              <a:gd name="connsiteY256-2826" fmla="*/ 5325937 h 5641173"/>
              <a:gd name="connsiteX257-2827" fmla="*/ 798857 w 11243827"/>
              <a:gd name="connsiteY257-2828" fmla="*/ 5320979 h 5641173"/>
              <a:gd name="connsiteX258-2829" fmla="*/ 788354 w 11243827"/>
              <a:gd name="connsiteY258-2830" fmla="*/ 5320143 h 5641173"/>
              <a:gd name="connsiteX259-2831" fmla="*/ 785726 w 11243827"/>
              <a:gd name="connsiteY259-2832" fmla="*/ 5318989 h 5641173"/>
              <a:gd name="connsiteX260-2833" fmla="*/ 770507 w 11243827"/>
              <a:gd name="connsiteY260-2834" fmla="*/ 5313309 h 5641173"/>
              <a:gd name="connsiteX261-2835" fmla="*/ 733810 w 11243827"/>
              <a:gd name="connsiteY261-2836" fmla="*/ 5324286 h 5641173"/>
              <a:gd name="connsiteX262-2837" fmla="*/ 692117 w 11243827"/>
              <a:gd name="connsiteY262-2838" fmla="*/ 5318786 h 5641173"/>
              <a:gd name="connsiteX263-2839" fmla="*/ 528894 w 11243827"/>
              <a:gd name="connsiteY263-2840" fmla="*/ 5327578 h 5641173"/>
              <a:gd name="connsiteX264-2841" fmla="*/ 507005 w 11243827"/>
              <a:gd name="connsiteY264-2842" fmla="*/ 5310149 h 5641173"/>
              <a:gd name="connsiteX265-2843" fmla="*/ 441302 w 11243827"/>
              <a:gd name="connsiteY265-2844" fmla="*/ 5307062 h 5641173"/>
              <a:gd name="connsiteX266-2845" fmla="*/ 336819 w 11243827"/>
              <a:gd name="connsiteY266-2846" fmla="*/ 5336690 h 5641173"/>
              <a:gd name="connsiteX267-2847" fmla="*/ 215763 w 11243827"/>
              <a:gd name="connsiteY267-2848" fmla="*/ 5332575 h 5641173"/>
              <a:gd name="connsiteX268-2849" fmla="*/ 205927 w 11243827"/>
              <a:gd name="connsiteY268-2850" fmla="*/ 5339672 h 5641173"/>
              <a:gd name="connsiteX269-2851" fmla="*/ 194189 w 11243827"/>
              <a:gd name="connsiteY269-2852" fmla="*/ 5343588 h 5641173"/>
              <a:gd name="connsiteX270-2853" fmla="*/ 192552 w 11243827"/>
              <a:gd name="connsiteY270-2854" fmla="*/ 5342845 h 5641173"/>
              <a:gd name="connsiteX271-2855" fmla="*/ 178320 w 11243827"/>
              <a:gd name="connsiteY271-2856" fmla="*/ 5343766 h 5641173"/>
              <a:gd name="connsiteX272-2857" fmla="*/ 175596 w 11243827"/>
              <a:gd name="connsiteY272-2858" fmla="*/ 5346411 h 5641173"/>
              <a:gd name="connsiteX273-2859" fmla="*/ 165951 w 11243827"/>
              <a:gd name="connsiteY273-2860" fmla="*/ 5347808 h 5641173"/>
              <a:gd name="connsiteX274-2861" fmla="*/ 147287 w 11243827"/>
              <a:gd name="connsiteY274-2862" fmla="*/ 5352625 h 5641173"/>
              <a:gd name="connsiteX275-2863" fmla="*/ 143484 w 11243827"/>
              <a:gd name="connsiteY275-2864" fmla="*/ 5351591 h 5641173"/>
              <a:gd name="connsiteX276-2865" fmla="*/ 114847 w 11243827"/>
              <a:gd name="connsiteY276-2866" fmla="*/ 5355844 h 5641173"/>
              <a:gd name="connsiteX277-2867" fmla="*/ 114306 w 11243827"/>
              <a:gd name="connsiteY277-2868" fmla="*/ 5354983 h 5641173"/>
              <a:gd name="connsiteX278-2869" fmla="*/ 105588 w 11243827"/>
              <a:gd name="connsiteY278-2870" fmla="*/ 5352169 h 5641173"/>
              <a:gd name="connsiteX279-2871" fmla="*/ 89264 w 11243827"/>
              <a:gd name="connsiteY279-2872" fmla="*/ 5348886 h 5641173"/>
              <a:gd name="connsiteX280-2873" fmla="*/ 49794 w 11243827"/>
              <a:gd name="connsiteY280-2874" fmla="*/ 5329950 h 5641173"/>
              <a:gd name="connsiteX281-2875" fmla="*/ 19924 w 11243827"/>
              <a:gd name="connsiteY281-2876" fmla="*/ 5334282 h 5641173"/>
              <a:gd name="connsiteX282-2877" fmla="*/ 13819 w 11243827"/>
              <a:gd name="connsiteY282-2878" fmla="*/ 5334653 h 5641173"/>
              <a:gd name="connsiteX283-2879" fmla="*/ 13657 w 11243827"/>
              <a:gd name="connsiteY283-2880" fmla="*/ 5334455 h 5641173"/>
              <a:gd name="connsiteX284-2881" fmla="*/ 7139 w 11243827"/>
              <a:gd name="connsiteY284-2882" fmla="*/ 5334438 h 5641173"/>
              <a:gd name="connsiteX285-2883" fmla="*/ 2684 w 11243827"/>
              <a:gd name="connsiteY285-2884" fmla="*/ 5335333 h 5641173"/>
              <a:gd name="connsiteX286-2885" fmla="*/ 0 w 11243827"/>
              <a:gd name="connsiteY286-2886" fmla="*/ 5335496 h 5641173"/>
              <a:gd name="connsiteX287-2887" fmla="*/ 0 w 11243827"/>
              <a:gd name="connsiteY287-2888" fmla="*/ 10592 h 5641173"/>
              <a:gd name="connsiteX288-2889" fmla="*/ 11243827 w 11243827"/>
              <a:gd name="connsiteY288-2890" fmla="*/ 0 h 5641173"/>
              <a:gd name="connsiteX0-2891" fmla="*/ 11243827 w 11243827"/>
              <a:gd name="connsiteY0-2892" fmla="*/ 0 h 5641173"/>
              <a:gd name="connsiteX1-2893" fmla="*/ 11243827 w 11243827"/>
              <a:gd name="connsiteY1-2894" fmla="*/ 1470035 h 5641173"/>
              <a:gd name="connsiteX2-2895" fmla="*/ 11243827 w 11243827"/>
              <a:gd name="connsiteY2-2896" fmla="*/ 5001571 h 5641173"/>
              <a:gd name="connsiteX3-2897" fmla="*/ 11243827 w 11243827"/>
              <a:gd name="connsiteY3-2898" fmla="*/ 5209610 h 5641173"/>
              <a:gd name="connsiteX4-2899" fmla="*/ 11240675 w 11243827"/>
              <a:gd name="connsiteY4-2900" fmla="*/ 5210442 h 5641173"/>
              <a:gd name="connsiteX5-2901" fmla="*/ 11179959 w 11243827"/>
              <a:gd name="connsiteY5-2902" fmla="*/ 5221199 h 5641173"/>
              <a:gd name="connsiteX6-2903" fmla="*/ 11105493 w 11243827"/>
              <a:gd name="connsiteY6-2904" fmla="*/ 5259905 h 5641173"/>
              <a:gd name="connsiteX7-2905" fmla="*/ 11078640 w 11243827"/>
              <a:gd name="connsiteY7-2906" fmla="*/ 5263531 h 5641173"/>
              <a:gd name="connsiteX8-2907" fmla="*/ 11079616 w 11243827"/>
              <a:gd name="connsiteY8-2908" fmla="*/ 5270380 h 5641173"/>
              <a:gd name="connsiteX9-2909" fmla="*/ 11069641 w 11243827"/>
              <a:gd name="connsiteY9-2910" fmla="*/ 5270884 h 5641173"/>
              <a:gd name="connsiteX10-2911" fmla="*/ 11047377 w 11243827"/>
              <a:gd name="connsiteY10-2912" fmla="*/ 5271051 h 5641173"/>
              <a:gd name="connsiteX11-2913" fmla="*/ 10980705 w 11243827"/>
              <a:gd name="connsiteY11-2914" fmla="*/ 5272951 h 5641173"/>
              <a:gd name="connsiteX12-2915" fmla="*/ 10962514 w 11243827"/>
              <a:gd name="connsiteY12-2916" fmla="*/ 5286084 h 5641173"/>
              <a:gd name="connsiteX13-2917" fmla="*/ 10945307 w 11243827"/>
              <a:gd name="connsiteY13-2918" fmla="*/ 5286290 h 5641173"/>
              <a:gd name="connsiteX14-2919" fmla="*/ 10845516 w 11243827"/>
              <a:gd name="connsiteY14-2920" fmla="*/ 5303894 h 5641173"/>
              <a:gd name="connsiteX15-2921" fmla="*/ 10831795 w 11243827"/>
              <a:gd name="connsiteY15-2922" fmla="*/ 5305210 h 5641173"/>
              <a:gd name="connsiteX16-2923" fmla="*/ 10824365 w 11243827"/>
              <a:gd name="connsiteY16-2924" fmla="*/ 5311111 h 5641173"/>
              <a:gd name="connsiteX17-2925" fmla="*/ 10797756 w 11243827"/>
              <a:gd name="connsiteY17-2926" fmla="*/ 5312285 h 5641173"/>
              <a:gd name="connsiteX18-2927" fmla="*/ 10796525 w 11243827"/>
              <a:gd name="connsiteY18-2928" fmla="*/ 5315645 h 5641173"/>
              <a:gd name="connsiteX19-2929" fmla="*/ 10709063 w 11243827"/>
              <a:gd name="connsiteY19-2930" fmla="*/ 5344492 h 5641173"/>
              <a:gd name="connsiteX20-2931" fmla="*/ 10694078 w 11243827"/>
              <a:gd name="connsiteY20-2932" fmla="*/ 5349258 h 5641173"/>
              <a:gd name="connsiteX21-2933" fmla="*/ 10681131 w 11243827"/>
              <a:gd name="connsiteY21-2934" fmla="*/ 5347812 h 5641173"/>
              <a:gd name="connsiteX22-2935" fmla="*/ 10609448 w 11243827"/>
              <a:gd name="connsiteY22-2936" fmla="*/ 5351931 h 5641173"/>
              <a:gd name="connsiteX23-2937" fmla="*/ 10592397 w 11243827"/>
              <a:gd name="connsiteY23-2938" fmla="*/ 5349402 h 5641173"/>
              <a:gd name="connsiteX24-2939" fmla="*/ 10585227 w 11243827"/>
              <a:gd name="connsiteY24-2940" fmla="*/ 5344063 h 5641173"/>
              <a:gd name="connsiteX25-2941" fmla="*/ 10557472 w 11243827"/>
              <a:gd name="connsiteY25-2942" fmla="*/ 5354151 h 5641173"/>
              <a:gd name="connsiteX26-2943" fmla="*/ 10514646 w 11243827"/>
              <a:gd name="connsiteY26-2944" fmla="*/ 5361064 h 5641173"/>
              <a:gd name="connsiteX27-2945" fmla="*/ 10494292 w 11243827"/>
              <a:gd name="connsiteY27-2946" fmla="*/ 5366054 h 5641173"/>
              <a:gd name="connsiteX28-2947" fmla="*/ 10477869 w 11243827"/>
              <a:gd name="connsiteY28-2948" fmla="*/ 5363025 h 5641173"/>
              <a:gd name="connsiteX29-2949" fmla="*/ 10384411 w 11243827"/>
              <a:gd name="connsiteY29-2950" fmla="*/ 5362257 h 5641173"/>
              <a:gd name="connsiteX30-2951" fmla="*/ 10362921 w 11243827"/>
              <a:gd name="connsiteY30-2952" fmla="*/ 5357444 h 5641173"/>
              <a:gd name="connsiteX31-2953" fmla="*/ 10352736 w 11243827"/>
              <a:gd name="connsiteY31-2954" fmla="*/ 5347851 h 5641173"/>
              <a:gd name="connsiteX32-2955" fmla="*/ 10344754 w 11243827"/>
              <a:gd name="connsiteY32-2956" fmla="*/ 5351272 h 5641173"/>
              <a:gd name="connsiteX33-2957" fmla="*/ 10288226 w 11243827"/>
              <a:gd name="connsiteY33-2958" fmla="*/ 5351613 h 5641173"/>
              <a:gd name="connsiteX34-2959" fmla="*/ 10251350 w 11243827"/>
              <a:gd name="connsiteY34-2960" fmla="*/ 5352711 h 5641173"/>
              <a:gd name="connsiteX35-2961" fmla="*/ 10249108 w 11243827"/>
              <a:gd name="connsiteY35-2962" fmla="*/ 5365881 h 5641173"/>
              <a:gd name="connsiteX36-2963" fmla="*/ 10216272 w 11243827"/>
              <a:gd name="connsiteY36-2964" fmla="*/ 5370573 h 5641173"/>
              <a:gd name="connsiteX37-2965" fmla="*/ 10181278 w 11243827"/>
              <a:gd name="connsiteY37-2966" fmla="*/ 5362119 h 5641173"/>
              <a:gd name="connsiteX38-2967" fmla="*/ 10140033 w 11243827"/>
              <a:gd name="connsiteY38-2968" fmla="*/ 5363304 h 5641173"/>
              <a:gd name="connsiteX39-2969" fmla="*/ 10115353 w 11243827"/>
              <a:gd name="connsiteY39-2970" fmla="*/ 5363869 h 5641173"/>
              <a:gd name="connsiteX40-2971" fmla="*/ 10050578 w 11243827"/>
              <a:gd name="connsiteY40-2972" fmla="*/ 5376153 h 5641173"/>
              <a:gd name="connsiteX41-2973" fmla="*/ 9945478 w 11243827"/>
              <a:gd name="connsiteY41-2974" fmla="*/ 5422859 h 5641173"/>
              <a:gd name="connsiteX42-2975" fmla="*/ 9912481 w 11243827"/>
              <a:gd name="connsiteY42-2976" fmla="*/ 5429477 h 5641173"/>
              <a:gd name="connsiteX43-2977" fmla="*/ 9906713 w 11243827"/>
              <a:gd name="connsiteY43-2978" fmla="*/ 5426784 h 5641173"/>
              <a:gd name="connsiteX44-2979" fmla="*/ 9742436 w 11243827"/>
              <a:gd name="connsiteY44-2980" fmla="*/ 5454834 h 5641173"/>
              <a:gd name="connsiteX45-2981" fmla="*/ 9713044 w 11243827"/>
              <a:gd name="connsiteY45-2982" fmla="*/ 5456476 h 5641173"/>
              <a:gd name="connsiteX46-2983" fmla="*/ 9691033 w 11243827"/>
              <a:gd name="connsiteY46-2984" fmla="*/ 5455451 h 5641173"/>
              <a:gd name="connsiteX47-2985" fmla="*/ 9638355 w 11243827"/>
              <a:gd name="connsiteY47-2986" fmla="*/ 5464794 h 5641173"/>
              <a:gd name="connsiteX48-2987" fmla="*/ 9552434 w 11243827"/>
              <a:gd name="connsiteY48-2988" fmla="*/ 5485280 h 5641173"/>
              <a:gd name="connsiteX49-2989" fmla="*/ 9533883 w 11243827"/>
              <a:gd name="connsiteY49-2990" fmla="*/ 5488516 h 5641173"/>
              <a:gd name="connsiteX50-2991" fmla="*/ 9516916 w 11243827"/>
              <a:gd name="connsiteY50-2992" fmla="*/ 5486828 h 5641173"/>
              <a:gd name="connsiteX51-2993" fmla="*/ 9512093 w 11243827"/>
              <a:gd name="connsiteY51-2994" fmla="*/ 5482541 h 5641173"/>
              <a:gd name="connsiteX52-2995" fmla="*/ 9501725 w 11243827"/>
              <a:gd name="connsiteY52-2996" fmla="*/ 5483603 h 5641173"/>
              <a:gd name="connsiteX53-2997" fmla="*/ 9498754 w 11243827"/>
              <a:gd name="connsiteY53-2998" fmla="*/ 5482951 h 5641173"/>
              <a:gd name="connsiteX54-2999" fmla="*/ 9481932 w 11243827"/>
              <a:gd name="connsiteY54-3000" fmla="*/ 5480151 h 5641173"/>
              <a:gd name="connsiteX55-3001" fmla="*/ 9451321 w 11243827"/>
              <a:gd name="connsiteY55-3002" fmla="*/ 5497375 h 5641173"/>
              <a:gd name="connsiteX56-3003" fmla="*/ 9409298 w 11243827"/>
              <a:gd name="connsiteY56-3004" fmla="*/ 5499478 h 5641173"/>
              <a:gd name="connsiteX57-3005" fmla="*/ 9257007 w 11243827"/>
              <a:gd name="connsiteY57-3006" fmla="*/ 5537183 h 5641173"/>
              <a:gd name="connsiteX58-3007" fmla="*/ 9229078 w 11243827"/>
              <a:gd name="connsiteY58-3008" fmla="*/ 5524154 h 5641173"/>
              <a:gd name="connsiteX59-3009" fmla="*/ 9165105 w 11243827"/>
              <a:gd name="connsiteY59-3010" fmla="*/ 5532892 h 5641173"/>
              <a:gd name="connsiteX60-3011" fmla="*/ 9077301 w 11243827"/>
              <a:gd name="connsiteY60-3012" fmla="*/ 5580356 h 5641173"/>
              <a:gd name="connsiteX61-3013" fmla="*/ 8960065 w 11243827"/>
              <a:gd name="connsiteY61-3014" fmla="*/ 5597982 h 5641173"/>
              <a:gd name="connsiteX62-3015" fmla="*/ 8953536 w 11243827"/>
              <a:gd name="connsiteY62-3016" fmla="*/ 5606638 h 5641173"/>
              <a:gd name="connsiteX63-3017" fmla="*/ 8943907 w 11243827"/>
              <a:gd name="connsiteY63-3018" fmla="*/ 5612541 h 5641173"/>
              <a:gd name="connsiteX64-3019" fmla="*/ 8942046 w 11243827"/>
              <a:gd name="connsiteY64-3020" fmla="*/ 5612112 h 5641173"/>
              <a:gd name="connsiteX65-3021" fmla="*/ 8928824 w 11243827"/>
              <a:gd name="connsiteY65-3022" fmla="*/ 5615549 h 5641173"/>
              <a:gd name="connsiteX66-3023" fmla="*/ 8927294 w 11243827"/>
              <a:gd name="connsiteY66-3024" fmla="*/ 5618607 h 5641173"/>
              <a:gd name="connsiteX67-3025" fmla="*/ 8918651 w 11243827"/>
              <a:gd name="connsiteY67-3026" fmla="*/ 5621688 h 5641173"/>
              <a:gd name="connsiteX68-3027" fmla="*/ 8902772 w 11243827"/>
              <a:gd name="connsiteY68-3028" fmla="*/ 5629703 h 5641173"/>
              <a:gd name="connsiteX69-3029" fmla="*/ 8898724 w 11243827"/>
              <a:gd name="connsiteY69-3030" fmla="*/ 5629379 h 5641173"/>
              <a:gd name="connsiteX70-3031" fmla="*/ 8873099 w 11243827"/>
              <a:gd name="connsiteY70-3032" fmla="*/ 5638628 h 5641173"/>
              <a:gd name="connsiteX71-3033" fmla="*/ 8872234 w 11243827"/>
              <a:gd name="connsiteY71-3034" fmla="*/ 5637889 h 5641173"/>
              <a:gd name="connsiteX72-3035" fmla="*/ 8862777 w 11243827"/>
              <a:gd name="connsiteY72-3036" fmla="*/ 5636711 h 5641173"/>
              <a:gd name="connsiteX73-3037" fmla="*/ 8845869 w 11243827"/>
              <a:gd name="connsiteY73-3038" fmla="*/ 5636436 h 5641173"/>
              <a:gd name="connsiteX74-3039" fmla="*/ 8800548 w 11243827"/>
              <a:gd name="connsiteY74-3040" fmla="*/ 5625084 h 5641173"/>
              <a:gd name="connsiteX75-3041" fmla="*/ 8773774 w 11243827"/>
              <a:gd name="connsiteY75-3042" fmla="*/ 5634630 h 5641173"/>
              <a:gd name="connsiteX76-3043" fmla="*/ 8698255 w 11243827"/>
              <a:gd name="connsiteY76-3044" fmla="*/ 5636083 h 5641173"/>
              <a:gd name="connsiteX77-3045" fmla="*/ 8619167 w 11243827"/>
              <a:gd name="connsiteY77-3046" fmla="*/ 5619130 h 5641173"/>
              <a:gd name="connsiteX78-3047" fmla="*/ 8539822 w 11243827"/>
              <a:gd name="connsiteY78-3048" fmla="*/ 5616905 h 5641173"/>
              <a:gd name="connsiteX79-3049" fmla="*/ 8511094 w 11243827"/>
              <a:gd name="connsiteY79-3050" fmla="*/ 5617360 h 5641173"/>
              <a:gd name="connsiteX80-3051" fmla="*/ 8459886 w 11243827"/>
              <a:gd name="connsiteY80-3052" fmla="*/ 5612612 h 5641173"/>
              <a:gd name="connsiteX81-3053" fmla="*/ 8436432 w 11243827"/>
              <a:gd name="connsiteY81-3054" fmla="*/ 5606990 h 5641173"/>
              <a:gd name="connsiteX82-3055" fmla="*/ 8435403 w 11243827"/>
              <a:gd name="connsiteY82-3056" fmla="*/ 5607336 h 5641173"/>
              <a:gd name="connsiteX83-3057" fmla="*/ 8433307 w 11243827"/>
              <a:gd name="connsiteY83-3058" fmla="*/ 5604917 h 5641173"/>
              <a:gd name="connsiteX84-3059" fmla="*/ 8428968 w 11243827"/>
              <a:gd name="connsiteY84-3060" fmla="*/ 5603796 h 5641173"/>
              <a:gd name="connsiteX85-3061" fmla="*/ 8417124 w 11243827"/>
              <a:gd name="connsiteY85-3062" fmla="*/ 5604518 h 5641173"/>
              <a:gd name="connsiteX86-3063" fmla="*/ 8412669 w 11243827"/>
              <a:gd name="connsiteY86-3064" fmla="*/ 5605413 h 5641173"/>
              <a:gd name="connsiteX87-3065" fmla="*/ 8406152 w 11243827"/>
              <a:gd name="connsiteY87-3066" fmla="*/ 5605396 h 5641173"/>
              <a:gd name="connsiteX88-3067" fmla="*/ 8405989 w 11243827"/>
              <a:gd name="connsiteY88-3068" fmla="*/ 5605197 h 5641173"/>
              <a:gd name="connsiteX89-3069" fmla="*/ 8399884 w 11243827"/>
              <a:gd name="connsiteY89-3070" fmla="*/ 5605568 h 5641173"/>
              <a:gd name="connsiteX90-3071" fmla="*/ 8370014 w 11243827"/>
              <a:gd name="connsiteY90-3072" fmla="*/ 5609900 h 5641173"/>
              <a:gd name="connsiteX91-3073" fmla="*/ 8330544 w 11243827"/>
              <a:gd name="connsiteY91-3074" fmla="*/ 5590964 h 5641173"/>
              <a:gd name="connsiteX92-3075" fmla="*/ 8314221 w 11243827"/>
              <a:gd name="connsiteY92-3076" fmla="*/ 5587682 h 5641173"/>
              <a:gd name="connsiteX93-3077" fmla="*/ 8305502 w 11243827"/>
              <a:gd name="connsiteY93-3078" fmla="*/ 5584868 h 5641173"/>
              <a:gd name="connsiteX94-3079" fmla="*/ 8304962 w 11243827"/>
              <a:gd name="connsiteY94-3080" fmla="*/ 5584007 h 5641173"/>
              <a:gd name="connsiteX95-3081" fmla="*/ 8276324 w 11243827"/>
              <a:gd name="connsiteY95-3082" fmla="*/ 5588260 h 5641173"/>
              <a:gd name="connsiteX96-3083" fmla="*/ 8272522 w 11243827"/>
              <a:gd name="connsiteY96-3084" fmla="*/ 5587226 h 5641173"/>
              <a:gd name="connsiteX97-3085" fmla="*/ 8253857 w 11243827"/>
              <a:gd name="connsiteY97-3086" fmla="*/ 5592043 h 5641173"/>
              <a:gd name="connsiteX98-3087" fmla="*/ 8244212 w 11243827"/>
              <a:gd name="connsiteY98-3088" fmla="*/ 5593439 h 5641173"/>
              <a:gd name="connsiteX99-3089" fmla="*/ 8241488 w 11243827"/>
              <a:gd name="connsiteY99-3090" fmla="*/ 5596085 h 5641173"/>
              <a:gd name="connsiteX100-3091" fmla="*/ 8227256 w 11243827"/>
              <a:gd name="connsiteY100-3092" fmla="*/ 5597005 h 5641173"/>
              <a:gd name="connsiteX101-3093" fmla="*/ 8225619 w 11243827"/>
              <a:gd name="connsiteY101-3094" fmla="*/ 5596262 h 5641173"/>
              <a:gd name="connsiteX102-3095" fmla="*/ 8213882 w 11243827"/>
              <a:gd name="connsiteY102-3096" fmla="*/ 5600179 h 5641173"/>
              <a:gd name="connsiteX103-3097" fmla="*/ 8204045 w 11243827"/>
              <a:gd name="connsiteY103-3098" fmla="*/ 5607275 h 5641173"/>
              <a:gd name="connsiteX104-3099" fmla="*/ 8082989 w 11243827"/>
              <a:gd name="connsiteY104-3100" fmla="*/ 5603160 h 5641173"/>
              <a:gd name="connsiteX105-3101" fmla="*/ 7912803 w 11243827"/>
              <a:gd name="connsiteY105-3102" fmla="*/ 5629702 h 5641173"/>
              <a:gd name="connsiteX106-3103" fmla="*/ 7890915 w 11243827"/>
              <a:gd name="connsiteY106-3104" fmla="*/ 5612272 h 5641173"/>
              <a:gd name="connsiteX107-3105" fmla="*/ 7727691 w 11243827"/>
              <a:gd name="connsiteY107-3106" fmla="*/ 5621064 h 5641173"/>
              <a:gd name="connsiteX108-3107" fmla="*/ 7685998 w 11243827"/>
              <a:gd name="connsiteY108-3108" fmla="*/ 5615564 h 5641173"/>
              <a:gd name="connsiteX109-3109" fmla="*/ 7649302 w 11243827"/>
              <a:gd name="connsiteY109-3110" fmla="*/ 5626541 h 5641173"/>
              <a:gd name="connsiteX110-3111" fmla="*/ 7634083 w 11243827"/>
              <a:gd name="connsiteY110-3112" fmla="*/ 5620862 h 5641173"/>
              <a:gd name="connsiteX111-3113" fmla="*/ 7631455 w 11243827"/>
              <a:gd name="connsiteY111-3114" fmla="*/ 5619708 h 5641173"/>
              <a:gd name="connsiteX112-3115" fmla="*/ 7620952 w 11243827"/>
              <a:gd name="connsiteY112-3116" fmla="*/ 5618872 h 5641173"/>
              <a:gd name="connsiteX113-3117" fmla="*/ 7617992 w 11243827"/>
              <a:gd name="connsiteY113-3118" fmla="*/ 5613914 h 5641173"/>
              <a:gd name="connsiteX114-3119" fmla="*/ 7602182 w 11243827"/>
              <a:gd name="connsiteY114-3120" fmla="*/ 5609271 h 5641173"/>
              <a:gd name="connsiteX115-3121" fmla="*/ 7582847 w 11243827"/>
              <a:gd name="connsiteY115-3122" fmla="*/ 5609047 h 5641173"/>
              <a:gd name="connsiteX116-3123" fmla="*/ 7514158 w 11243827"/>
              <a:gd name="connsiteY116-3124" fmla="*/ 5607737 h 5641173"/>
              <a:gd name="connsiteX117-3125" fmla="*/ 7502955 w 11243827"/>
              <a:gd name="connsiteY117-3126" fmla="*/ 5610415 h 5641173"/>
              <a:gd name="connsiteX118-3127" fmla="*/ 7466391 w 11243827"/>
              <a:gd name="connsiteY118-3128" fmla="*/ 5605949 h 5641173"/>
              <a:gd name="connsiteX119-3129" fmla="*/ 7433806 w 11243827"/>
              <a:gd name="connsiteY119-3130" fmla="*/ 5604945 h 5641173"/>
              <a:gd name="connsiteX120-3131" fmla="*/ 7412693 w 11243827"/>
              <a:gd name="connsiteY120-3132" fmla="*/ 5607075 h 5641173"/>
              <a:gd name="connsiteX121-3133" fmla="*/ 7407159 w 11243827"/>
              <a:gd name="connsiteY121-3134" fmla="*/ 5605310 h 5641173"/>
              <a:gd name="connsiteX122-3135" fmla="*/ 7385900 w 11243827"/>
              <a:gd name="connsiteY122-3136" fmla="*/ 5604171 h 5641173"/>
              <a:gd name="connsiteX123-3137" fmla="*/ 7375071 w 11243827"/>
              <a:gd name="connsiteY123-3138" fmla="*/ 5606788 h 5641173"/>
              <a:gd name="connsiteX124-3139" fmla="*/ 7364382 w 11243827"/>
              <a:gd name="connsiteY124-3140" fmla="*/ 5600762 h 5641173"/>
              <a:gd name="connsiteX125-3141" fmla="*/ 7361770 w 11243827"/>
              <a:gd name="connsiteY125-3142" fmla="*/ 5596347 h 5641173"/>
              <a:gd name="connsiteX126-3143" fmla="*/ 7346641 w 11243827"/>
              <a:gd name="connsiteY126-3144" fmla="*/ 5598329 h 5641173"/>
              <a:gd name="connsiteX127-3145" fmla="*/ 7334238 w 11243827"/>
              <a:gd name="connsiteY127-3146" fmla="*/ 5594014 h 5641173"/>
              <a:gd name="connsiteX128-3147" fmla="*/ 7323426 w 11243827"/>
              <a:gd name="connsiteY128-3148" fmla="*/ 5596835 h 5641173"/>
              <a:gd name="connsiteX129-3149" fmla="*/ 7318938 w 11243827"/>
              <a:gd name="connsiteY129-3150" fmla="*/ 5596200 h 5641173"/>
              <a:gd name="connsiteX130-3151" fmla="*/ 7307784 w 11243827"/>
              <a:gd name="connsiteY130-3152" fmla="*/ 5594065 h 5641173"/>
              <a:gd name="connsiteX131-3153" fmla="*/ 7288540 w 11243827"/>
              <a:gd name="connsiteY131-3154" fmla="*/ 5589320 h 5641173"/>
              <a:gd name="connsiteX132-3155" fmla="*/ 7282537 w 11243827"/>
              <a:gd name="connsiteY132-3156" fmla="*/ 5588660 h 5641173"/>
              <a:gd name="connsiteX133-3157" fmla="*/ 7269466 w 11243827"/>
              <a:gd name="connsiteY133-3158" fmla="*/ 5581404 h 5641173"/>
              <a:gd name="connsiteX134-3159" fmla="*/ 7244165 w 11243827"/>
              <a:gd name="connsiteY134-3160" fmla="*/ 5575200 h 5641173"/>
              <a:gd name="connsiteX135-3161" fmla="*/ 7199619 w 11243827"/>
              <a:gd name="connsiteY135-3162" fmla="*/ 5553550 h 5641173"/>
              <a:gd name="connsiteX136-3163" fmla="*/ 7173434 w 11243827"/>
              <a:gd name="connsiteY136-3164" fmla="*/ 5543219 h 5641173"/>
              <a:gd name="connsiteX137-3165" fmla="*/ 7155718 w 11243827"/>
              <a:gd name="connsiteY137-3166" fmla="*/ 5533697 h 5641173"/>
              <a:gd name="connsiteX138-3167" fmla="*/ 7103430 w 11243827"/>
              <a:gd name="connsiteY138-3168" fmla="*/ 5520249 h 5641173"/>
              <a:gd name="connsiteX139-3169" fmla="*/ 7013746 w 11243827"/>
              <a:gd name="connsiteY139-3170" fmla="*/ 5502470 h 5641173"/>
              <a:gd name="connsiteX140-3171" fmla="*/ 6995379 w 11243827"/>
              <a:gd name="connsiteY140-3172" fmla="*/ 5497693 h 5641173"/>
              <a:gd name="connsiteX141-3173" fmla="*/ 6982475 w 11243827"/>
              <a:gd name="connsiteY141-3174" fmla="*/ 5489641 h 5641173"/>
              <a:gd name="connsiteX142-3175" fmla="*/ 6981994 w 11243827"/>
              <a:gd name="connsiteY142-3176" fmla="*/ 5484335 h 5641173"/>
              <a:gd name="connsiteX143-3177" fmla="*/ 6972355 w 11243827"/>
              <a:gd name="connsiteY143-3178" fmla="*/ 5481074 h 5641173"/>
              <a:gd name="connsiteX144-3179" fmla="*/ 6970394 w 11243827"/>
              <a:gd name="connsiteY144-3180" fmla="*/ 5479383 h 5641173"/>
              <a:gd name="connsiteX145-3181" fmla="*/ 6958543 w 11243827"/>
              <a:gd name="connsiteY145-3182" fmla="*/ 5470507 h 5641173"/>
              <a:gd name="connsiteX146-3183" fmla="*/ 6918276 w 11243827"/>
              <a:gd name="connsiteY146-3184" fmla="*/ 5472034 h 5641173"/>
              <a:gd name="connsiteX147-3185" fmla="*/ 6881046 w 11243827"/>
              <a:gd name="connsiteY147-3186" fmla="*/ 5457070 h 5641173"/>
              <a:gd name="connsiteX148-3187" fmla="*/ 6752164 w 11243827"/>
              <a:gd name="connsiteY148-3188" fmla="*/ 5425021 h 5641173"/>
              <a:gd name="connsiteX149-3189" fmla="*/ 6724964 w 11243827"/>
              <a:gd name="connsiteY149-3190" fmla="*/ 5414071 h 5641173"/>
              <a:gd name="connsiteX150-3191" fmla="*/ 6683286 w 11243827"/>
              <a:gd name="connsiteY150-3192" fmla="*/ 5405383 h 5641173"/>
              <a:gd name="connsiteX151-3193" fmla="*/ 6660723 w 11243827"/>
              <a:gd name="connsiteY151-3194" fmla="*/ 5408304 h 5641173"/>
              <a:gd name="connsiteX152-3195" fmla="*/ 6532914 w 11243827"/>
              <a:gd name="connsiteY152-3196" fmla="*/ 5431205 h 5641173"/>
              <a:gd name="connsiteX153-3197" fmla="*/ 6317327 w 11243827"/>
              <a:gd name="connsiteY153-3198" fmla="*/ 5481889 h 5641173"/>
              <a:gd name="connsiteX154-3199" fmla="*/ 6196243 w 11243827"/>
              <a:gd name="connsiteY154-3200" fmla="*/ 5515042 h 5641173"/>
              <a:gd name="connsiteX155-3201" fmla="*/ 6099124 w 11243827"/>
              <a:gd name="connsiteY155-3202" fmla="*/ 5516848 h 5641173"/>
              <a:gd name="connsiteX156-3203" fmla="*/ 6016077 w 11243827"/>
              <a:gd name="connsiteY156-3204" fmla="*/ 5528642 h 5641173"/>
              <a:gd name="connsiteX157-3205" fmla="*/ 6004389 w 11243827"/>
              <a:gd name="connsiteY157-3206" fmla="*/ 5531206 h 5641173"/>
              <a:gd name="connsiteX158-3207" fmla="*/ 5933945 w 11243827"/>
              <a:gd name="connsiteY158-3208" fmla="*/ 5538840 h 5641173"/>
              <a:gd name="connsiteX159-3209" fmla="*/ 5883936 w 11243827"/>
              <a:gd name="connsiteY159-3210" fmla="*/ 5553807 h 5641173"/>
              <a:gd name="connsiteX160-3211" fmla="*/ 5798331 w 11243827"/>
              <a:gd name="connsiteY160-3212" fmla="*/ 5564248 h 5641173"/>
              <a:gd name="connsiteX161-3213" fmla="*/ 5712738 w 11243827"/>
              <a:gd name="connsiteY161-3214" fmla="*/ 5573120 h 5641173"/>
              <a:gd name="connsiteX162-3215" fmla="*/ 5681342 w 11243827"/>
              <a:gd name="connsiteY162-3216" fmla="*/ 5575621 h 5641173"/>
              <a:gd name="connsiteX163-3217" fmla="*/ 5627167 w 11243827"/>
              <a:gd name="connsiteY163-3218" fmla="*/ 5583215 h 5641173"/>
              <a:gd name="connsiteX164-3219" fmla="*/ 5591414 w 11243827"/>
              <a:gd name="connsiteY164-3220" fmla="*/ 5587695 h 5641173"/>
              <a:gd name="connsiteX165-3221" fmla="*/ 5583028 w 11243827"/>
              <a:gd name="connsiteY165-3222" fmla="*/ 5580877 h 5641173"/>
              <a:gd name="connsiteX166-3223" fmla="*/ 5549426 w 11243827"/>
              <a:gd name="connsiteY166-3224" fmla="*/ 5582858 h 5641173"/>
              <a:gd name="connsiteX167-3225" fmla="*/ 5519999 w 11243827"/>
              <a:gd name="connsiteY167-3226" fmla="*/ 5592246 h 5641173"/>
              <a:gd name="connsiteX168-3227" fmla="*/ 5480028 w 11243827"/>
              <a:gd name="connsiteY168-3228" fmla="*/ 5597282 h 5641173"/>
              <a:gd name="connsiteX169-3229" fmla="*/ 5456175 w 11243827"/>
              <a:gd name="connsiteY169-3230" fmla="*/ 5600371 h 5641173"/>
              <a:gd name="connsiteX170-3231" fmla="*/ 5388463 w 11243827"/>
              <a:gd name="connsiteY170-3232" fmla="*/ 5602638 h 5641173"/>
              <a:gd name="connsiteX171-3233" fmla="*/ 5265898 w 11243827"/>
              <a:gd name="connsiteY171-3234" fmla="*/ 5591830 h 5641173"/>
              <a:gd name="connsiteX172-3235" fmla="*/ 5231231 w 11243827"/>
              <a:gd name="connsiteY172-3236" fmla="*/ 5592790 h 5641173"/>
              <a:gd name="connsiteX173-3237" fmla="*/ 5226996 w 11243827"/>
              <a:gd name="connsiteY173-3238" fmla="*/ 5595040 h 5641173"/>
              <a:gd name="connsiteX174-3239" fmla="*/ 5175988 w 11243827"/>
              <a:gd name="connsiteY174-3240" fmla="*/ 5588131 h 5641173"/>
              <a:gd name="connsiteX175-3241" fmla="*/ 5107470 w 11243827"/>
              <a:gd name="connsiteY175-3242" fmla="*/ 5594771 h 5641173"/>
              <a:gd name="connsiteX176-3243" fmla="*/ 5027868 w 11243827"/>
              <a:gd name="connsiteY176-3244" fmla="*/ 5605624 h 5641173"/>
              <a:gd name="connsiteX177-3245" fmla="*/ 5007324 w 11243827"/>
              <a:gd name="connsiteY177-3246" fmla="*/ 5609209 h 5641173"/>
              <a:gd name="connsiteX178-3247" fmla="*/ 4952559 w 11243827"/>
              <a:gd name="connsiteY178-3248" fmla="*/ 5611402 h 5641173"/>
              <a:gd name="connsiteX179-3249" fmla="*/ 4826081 w 11243827"/>
              <a:gd name="connsiteY179-3250" fmla="*/ 5616191 h 5641173"/>
              <a:gd name="connsiteX180-3251" fmla="*/ 4823501 w 11243827"/>
              <a:gd name="connsiteY180-3252" fmla="*/ 5619174 h 5641173"/>
              <a:gd name="connsiteX181-3253" fmla="*/ 4813093 w 11243827"/>
              <a:gd name="connsiteY181-3254" fmla="*/ 5620026 h 5641173"/>
              <a:gd name="connsiteX182-3255" fmla="*/ 4810563 w 11243827"/>
              <a:gd name="connsiteY182-3256" fmla="*/ 5620787 h 5641173"/>
              <a:gd name="connsiteX183-3257" fmla="*/ 4795818 w 11243827"/>
              <a:gd name="connsiteY183-3258" fmla="*/ 5624618 h 5641173"/>
              <a:gd name="connsiteX184-3259" fmla="*/ 4758404 w 11243827"/>
              <a:gd name="connsiteY184-3260" fmla="*/ 5619510 h 5641173"/>
              <a:gd name="connsiteX185-3261" fmla="*/ 4717254 w 11243827"/>
              <a:gd name="connsiteY185-3262" fmla="*/ 5624155 h 5641173"/>
              <a:gd name="connsiteX186-3263" fmla="*/ 4591958 w 11243827"/>
              <a:gd name="connsiteY186-3264" fmla="*/ 5624710 h 5641173"/>
              <a:gd name="connsiteX187-3265" fmla="*/ 4476215 w 11243827"/>
              <a:gd name="connsiteY187-3266" fmla="*/ 5628210 h 5641173"/>
              <a:gd name="connsiteX188-3267" fmla="*/ 4425193 w 11243827"/>
              <a:gd name="connsiteY188-3268" fmla="*/ 5627414 h 5641173"/>
              <a:gd name="connsiteX189-3269" fmla="*/ 4383866 w 11243827"/>
              <a:gd name="connsiteY189-3270" fmla="*/ 5626546 h 5641173"/>
              <a:gd name="connsiteX190-3271" fmla="*/ 4385596 w 11243827"/>
              <a:gd name="connsiteY190-3272" fmla="*/ 5634646 h 5641173"/>
              <a:gd name="connsiteX191-3273" fmla="*/ 4360864 w 11243827"/>
              <a:gd name="connsiteY191-3274" fmla="*/ 5641173 h 5641173"/>
              <a:gd name="connsiteX192-3275" fmla="*/ 4328321 w 11243827"/>
              <a:gd name="connsiteY192-3276" fmla="*/ 5626332 h 5641173"/>
              <a:gd name="connsiteX193-3277" fmla="*/ 4309842 w 11243827"/>
              <a:gd name="connsiteY193-3278" fmla="*/ 5626471 h 5641173"/>
              <a:gd name="connsiteX194-3279" fmla="*/ 4277424 w 11243827"/>
              <a:gd name="connsiteY194-3280" fmla="*/ 5631598 h 5641173"/>
              <a:gd name="connsiteX195-3281" fmla="*/ 4266627 w 11243827"/>
              <a:gd name="connsiteY195-3282" fmla="*/ 5633969 h 5641173"/>
              <a:gd name="connsiteX196-3283" fmla="*/ 4185525 w 11243827"/>
              <a:gd name="connsiteY196-3284" fmla="*/ 5617508 h 5641173"/>
              <a:gd name="connsiteX197-3285" fmla="*/ 4177617 w 11243827"/>
              <a:gd name="connsiteY197-3286" fmla="*/ 5610903 h 5641173"/>
              <a:gd name="connsiteX198-3287" fmla="*/ 4136948 w 11243827"/>
              <a:gd name="connsiteY198-3288" fmla="*/ 5608031 h 5641173"/>
              <a:gd name="connsiteX199-3289" fmla="*/ 4132323 w 11243827"/>
              <a:gd name="connsiteY199-3290" fmla="*/ 5609784 h 5641173"/>
              <a:gd name="connsiteX200-3291" fmla="*/ 4098620 w 11243827"/>
              <a:gd name="connsiteY200-3292" fmla="*/ 5599672 h 5641173"/>
              <a:gd name="connsiteX201-3293" fmla="*/ 3963475 w 11243827"/>
              <a:gd name="connsiteY201-3294" fmla="*/ 5581841 h 5641173"/>
              <a:gd name="connsiteX202-3295" fmla="*/ 3703613 w 11243827"/>
              <a:gd name="connsiteY202-3296" fmla="*/ 5572482 h 5641173"/>
              <a:gd name="connsiteX203-3297" fmla="*/ 3432987 w 11243827"/>
              <a:gd name="connsiteY203-3298" fmla="*/ 5545768 h 5641173"/>
              <a:gd name="connsiteX204-3299" fmla="*/ 3176381 w 11243827"/>
              <a:gd name="connsiteY204-3300" fmla="*/ 5556110 h 5641173"/>
              <a:gd name="connsiteX205-3301" fmla="*/ 2710156 w 11243827"/>
              <a:gd name="connsiteY205-3302" fmla="*/ 5527517 h 5641173"/>
              <a:gd name="connsiteX206-3303" fmla="*/ 2550206 w 11243827"/>
              <a:gd name="connsiteY206-3304" fmla="*/ 5524958 h 5641173"/>
              <a:gd name="connsiteX207-3305" fmla="*/ 2443041 w 11243827"/>
              <a:gd name="connsiteY207-3306" fmla="*/ 5523990 h 5641173"/>
              <a:gd name="connsiteX208-3307" fmla="*/ 2435613 w 11243827"/>
              <a:gd name="connsiteY208-3308" fmla="*/ 5526704 h 5641173"/>
              <a:gd name="connsiteX209-3309" fmla="*/ 2405682 w 11243827"/>
              <a:gd name="connsiteY209-3310" fmla="*/ 5528307 h 5641173"/>
              <a:gd name="connsiteX210-3311" fmla="*/ 2397487 w 11243827"/>
              <a:gd name="connsiteY210-3312" fmla="*/ 5540337 h 5641173"/>
              <a:gd name="connsiteX211-3313" fmla="*/ 2297454 w 11243827"/>
              <a:gd name="connsiteY211-3314" fmla="*/ 5550765 h 5641173"/>
              <a:gd name="connsiteX212-3315" fmla="*/ 2056700 w 11243827"/>
              <a:gd name="connsiteY212-3316" fmla="*/ 5555489 h 5641173"/>
              <a:gd name="connsiteX213-3317" fmla="*/ 1878530 w 11243827"/>
              <a:gd name="connsiteY213-3318" fmla="*/ 5535330 h 5641173"/>
              <a:gd name="connsiteX214-3319" fmla="*/ 1859292 w 11243827"/>
              <a:gd name="connsiteY214-3320" fmla="*/ 5535461 h 5641173"/>
              <a:gd name="connsiteX215-3321" fmla="*/ 1835626 w 11243827"/>
              <a:gd name="connsiteY215-3322" fmla="*/ 5533793 h 5641173"/>
              <a:gd name="connsiteX216-3323" fmla="*/ 1798939 w 11243827"/>
              <a:gd name="connsiteY216-3324" fmla="*/ 5540285 h 5641173"/>
              <a:gd name="connsiteX217-3325" fmla="*/ 1779046 w 11243827"/>
              <a:gd name="connsiteY217-3326" fmla="*/ 5549949 h 5641173"/>
              <a:gd name="connsiteX218-3327" fmla="*/ 1772421 w 11243827"/>
              <a:gd name="connsiteY218-3328" fmla="*/ 5549018 h 5641173"/>
              <a:gd name="connsiteX219-3329" fmla="*/ 1772052 w 11243827"/>
              <a:gd name="connsiteY219-3330" fmla="*/ 5545689 h 5641173"/>
              <a:gd name="connsiteX220-3331" fmla="*/ 1711543 w 11243827"/>
              <a:gd name="connsiteY220-3332" fmla="*/ 5534558 h 5641173"/>
              <a:gd name="connsiteX221-3333" fmla="*/ 1698891 w 11243827"/>
              <a:gd name="connsiteY221-3334" fmla="*/ 5513187 h 5641173"/>
              <a:gd name="connsiteX222-3335" fmla="*/ 1538763 w 11243827"/>
              <a:gd name="connsiteY222-3336" fmla="*/ 5482781 h 5641173"/>
              <a:gd name="connsiteX223-3337" fmla="*/ 1501533 w 11243827"/>
              <a:gd name="connsiteY223-3338" fmla="*/ 5467817 h 5641173"/>
              <a:gd name="connsiteX224-3339" fmla="*/ 1461266 w 11243827"/>
              <a:gd name="connsiteY224-3340" fmla="*/ 5469343 h 5641173"/>
              <a:gd name="connsiteX225-3341" fmla="*/ 1449415 w 11243827"/>
              <a:gd name="connsiteY225-3342" fmla="*/ 5460467 h 5641173"/>
              <a:gd name="connsiteX226-3343" fmla="*/ 1447454 w 11243827"/>
              <a:gd name="connsiteY226-3344" fmla="*/ 5458776 h 5641173"/>
              <a:gd name="connsiteX227-3345" fmla="*/ 1437814 w 11243827"/>
              <a:gd name="connsiteY227-3346" fmla="*/ 5455515 h 5641173"/>
              <a:gd name="connsiteX228-3347" fmla="*/ 1437334 w 11243827"/>
              <a:gd name="connsiteY228-3348" fmla="*/ 5450209 h 5641173"/>
              <a:gd name="connsiteX229-3349" fmla="*/ 1424429 w 11243827"/>
              <a:gd name="connsiteY229-3350" fmla="*/ 5442157 h 5641173"/>
              <a:gd name="connsiteX230-3351" fmla="*/ 1406063 w 11243827"/>
              <a:gd name="connsiteY230-3352" fmla="*/ 5437380 h 5641173"/>
              <a:gd name="connsiteX231-3353" fmla="*/ 1316379 w 11243827"/>
              <a:gd name="connsiteY231-3354" fmla="*/ 5419601 h 5641173"/>
              <a:gd name="connsiteX232-3355" fmla="*/ 1264090 w 11243827"/>
              <a:gd name="connsiteY232-3356" fmla="*/ 5406153 h 5641173"/>
              <a:gd name="connsiteX233-3357" fmla="*/ 1246374 w 11243827"/>
              <a:gd name="connsiteY233-3358" fmla="*/ 5396631 h 5641173"/>
              <a:gd name="connsiteX234-3359" fmla="*/ 1220190 w 11243827"/>
              <a:gd name="connsiteY234-3360" fmla="*/ 5386301 h 5641173"/>
              <a:gd name="connsiteX235-3361" fmla="*/ 1175643 w 11243827"/>
              <a:gd name="connsiteY235-3362" fmla="*/ 5364651 h 5641173"/>
              <a:gd name="connsiteX236-3363" fmla="*/ 1150342 w 11243827"/>
              <a:gd name="connsiteY236-3364" fmla="*/ 5358447 h 5641173"/>
              <a:gd name="connsiteX237-3365" fmla="*/ 1137272 w 11243827"/>
              <a:gd name="connsiteY237-3366" fmla="*/ 5351191 h 5641173"/>
              <a:gd name="connsiteX238-3367" fmla="*/ 1131268 w 11243827"/>
              <a:gd name="connsiteY238-3368" fmla="*/ 5350530 h 5641173"/>
              <a:gd name="connsiteX239-3369" fmla="*/ 1112024 w 11243827"/>
              <a:gd name="connsiteY239-3370" fmla="*/ 5345786 h 5641173"/>
              <a:gd name="connsiteX240-3371" fmla="*/ 1100870 w 11243827"/>
              <a:gd name="connsiteY240-3372" fmla="*/ 5343651 h 5641173"/>
              <a:gd name="connsiteX241-3373" fmla="*/ 1096383 w 11243827"/>
              <a:gd name="connsiteY241-3374" fmla="*/ 5343015 h 5641173"/>
              <a:gd name="connsiteX242-3375" fmla="*/ 1085571 w 11243827"/>
              <a:gd name="connsiteY242-3376" fmla="*/ 5345836 h 5641173"/>
              <a:gd name="connsiteX243-3377" fmla="*/ 1073168 w 11243827"/>
              <a:gd name="connsiteY243-3378" fmla="*/ 5341521 h 5641173"/>
              <a:gd name="connsiteX244-3379" fmla="*/ 1058039 w 11243827"/>
              <a:gd name="connsiteY244-3380" fmla="*/ 5343504 h 5641173"/>
              <a:gd name="connsiteX245-3381" fmla="*/ 1055426 w 11243827"/>
              <a:gd name="connsiteY245-3382" fmla="*/ 5339088 h 5641173"/>
              <a:gd name="connsiteX246-3383" fmla="*/ 1044738 w 11243827"/>
              <a:gd name="connsiteY246-3384" fmla="*/ 5333063 h 5641173"/>
              <a:gd name="connsiteX247-3385" fmla="*/ 1033909 w 11243827"/>
              <a:gd name="connsiteY247-3386" fmla="*/ 5335680 h 5641173"/>
              <a:gd name="connsiteX248-3387" fmla="*/ 1012649 w 11243827"/>
              <a:gd name="connsiteY248-3388" fmla="*/ 5334541 h 5641173"/>
              <a:gd name="connsiteX249-3389" fmla="*/ 1007115 w 11243827"/>
              <a:gd name="connsiteY249-3390" fmla="*/ 5332775 h 5641173"/>
              <a:gd name="connsiteX250-3391" fmla="*/ 986002 w 11243827"/>
              <a:gd name="connsiteY250-3392" fmla="*/ 5334906 h 5641173"/>
              <a:gd name="connsiteX251-3393" fmla="*/ 953418 w 11243827"/>
              <a:gd name="connsiteY251-3394" fmla="*/ 5333901 h 5641173"/>
              <a:gd name="connsiteX252-3395" fmla="*/ 916854 w 11243827"/>
              <a:gd name="connsiteY252-3396" fmla="*/ 5329435 h 5641173"/>
              <a:gd name="connsiteX253-3397" fmla="*/ 905651 w 11243827"/>
              <a:gd name="connsiteY253-3398" fmla="*/ 5332114 h 5641173"/>
              <a:gd name="connsiteX254-3399" fmla="*/ 836961 w 11243827"/>
              <a:gd name="connsiteY254-3400" fmla="*/ 5330803 h 5641173"/>
              <a:gd name="connsiteX255-3401" fmla="*/ 817627 w 11243827"/>
              <a:gd name="connsiteY255-3402" fmla="*/ 5330580 h 5641173"/>
              <a:gd name="connsiteX256-3403" fmla="*/ 801817 w 11243827"/>
              <a:gd name="connsiteY256-3404" fmla="*/ 5325937 h 5641173"/>
              <a:gd name="connsiteX257-3405" fmla="*/ 798857 w 11243827"/>
              <a:gd name="connsiteY257-3406" fmla="*/ 5320979 h 5641173"/>
              <a:gd name="connsiteX258-3407" fmla="*/ 788354 w 11243827"/>
              <a:gd name="connsiteY258-3408" fmla="*/ 5320143 h 5641173"/>
              <a:gd name="connsiteX259-3409" fmla="*/ 785726 w 11243827"/>
              <a:gd name="connsiteY259-3410" fmla="*/ 5318989 h 5641173"/>
              <a:gd name="connsiteX260-3411" fmla="*/ 770507 w 11243827"/>
              <a:gd name="connsiteY260-3412" fmla="*/ 5313309 h 5641173"/>
              <a:gd name="connsiteX261-3413" fmla="*/ 733810 w 11243827"/>
              <a:gd name="connsiteY261-3414" fmla="*/ 5324286 h 5641173"/>
              <a:gd name="connsiteX262-3415" fmla="*/ 692117 w 11243827"/>
              <a:gd name="connsiteY262-3416" fmla="*/ 5318786 h 5641173"/>
              <a:gd name="connsiteX263-3417" fmla="*/ 528894 w 11243827"/>
              <a:gd name="connsiteY263-3418" fmla="*/ 5327578 h 5641173"/>
              <a:gd name="connsiteX264-3419" fmla="*/ 507005 w 11243827"/>
              <a:gd name="connsiteY264-3420" fmla="*/ 5310149 h 5641173"/>
              <a:gd name="connsiteX265-3421" fmla="*/ 441302 w 11243827"/>
              <a:gd name="connsiteY265-3422" fmla="*/ 5307062 h 5641173"/>
              <a:gd name="connsiteX266-3423" fmla="*/ 336819 w 11243827"/>
              <a:gd name="connsiteY266-3424" fmla="*/ 5336690 h 5641173"/>
              <a:gd name="connsiteX267-3425" fmla="*/ 215763 w 11243827"/>
              <a:gd name="connsiteY267-3426" fmla="*/ 5332575 h 5641173"/>
              <a:gd name="connsiteX268-3427" fmla="*/ 205927 w 11243827"/>
              <a:gd name="connsiteY268-3428" fmla="*/ 5339672 h 5641173"/>
              <a:gd name="connsiteX269-3429" fmla="*/ 194189 w 11243827"/>
              <a:gd name="connsiteY269-3430" fmla="*/ 5343588 h 5641173"/>
              <a:gd name="connsiteX270-3431" fmla="*/ 192552 w 11243827"/>
              <a:gd name="connsiteY270-3432" fmla="*/ 5342845 h 5641173"/>
              <a:gd name="connsiteX271-3433" fmla="*/ 178320 w 11243827"/>
              <a:gd name="connsiteY271-3434" fmla="*/ 5343766 h 5641173"/>
              <a:gd name="connsiteX272-3435" fmla="*/ 175596 w 11243827"/>
              <a:gd name="connsiteY272-3436" fmla="*/ 5346411 h 5641173"/>
              <a:gd name="connsiteX273-3437" fmla="*/ 165951 w 11243827"/>
              <a:gd name="connsiteY273-3438" fmla="*/ 5347808 h 5641173"/>
              <a:gd name="connsiteX274-3439" fmla="*/ 147287 w 11243827"/>
              <a:gd name="connsiteY274-3440" fmla="*/ 5352625 h 5641173"/>
              <a:gd name="connsiteX275-3441" fmla="*/ 143484 w 11243827"/>
              <a:gd name="connsiteY275-3442" fmla="*/ 5351591 h 5641173"/>
              <a:gd name="connsiteX276-3443" fmla="*/ 114847 w 11243827"/>
              <a:gd name="connsiteY276-3444" fmla="*/ 5355844 h 5641173"/>
              <a:gd name="connsiteX277-3445" fmla="*/ 114306 w 11243827"/>
              <a:gd name="connsiteY277-3446" fmla="*/ 5354983 h 5641173"/>
              <a:gd name="connsiteX278-3447" fmla="*/ 105588 w 11243827"/>
              <a:gd name="connsiteY278-3448" fmla="*/ 5352169 h 5641173"/>
              <a:gd name="connsiteX279-3449" fmla="*/ 89264 w 11243827"/>
              <a:gd name="connsiteY279-3450" fmla="*/ 5348886 h 5641173"/>
              <a:gd name="connsiteX280-3451" fmla="*/ 49794 w 11243827"/>
              <a:gd name="connsiteY280-3452" fmla="*/ 5329950 h 5641173"/>
              <a:gd name="connsiteX281-3453" fmla="*/ 19924 w 11243827"/>
              <a:gd name="connsiteY281-3454" fmla="*/ 5334282 h 5641173"/>
              <a:gd name="connsiteX282-3455" fmla="*/ 13819 w 11243827"/>
              <a:gd name="connsiteY282-3456" fmla="*/ 5334653 h 5641173"/>
              <a:gd name="connsiteX283-3457" fmla="*/ 13657 w 11243827"/>
              <a:gd name="connsiteY283-3458" fmla="*/ 5334455 h 5641173"/>
              <a:gd name="connsiteX284-3459" fmla="*/ 7139 w 11243827"/>
              <a:gd name="connsiteY284-3460" fmla="*/ 5334438 h 5641173"/>
              <a:gd name="connsiteX285-3461" fmla="*/ 2684 w 11243827"/>
              <a:gd name="connsiteY285-3462" fmla="*/ 5335333 h 5641173"/>
              <a:gd name="connsiteX286-3463" fmla="*/ 0 w 11243827"/>
              <a:gd name="connsiteY286-3464" fmla="*/ 5335496 h 5641173"/>
              <a:gd name="connsiteX287-3465" fmla="*/ 0 w 11243827"/>
              <a:gd name="connsiteY287-3466" fmla="*/ 10592 h 5641173"/>
              <a:gd name="connsiteX288-3467" fmla="*/ 11243827 w 11243827"/>
              <a:gd name="connsiteY288-3468" fmla="*/ 0 h 5641173"/>
              <a:gd name="connsiteX0-3469" fmla="*/ 11243827 w 11243827"/>
              <a:gd name="connsiteY0-3470" fmla="*/ 0 h 5641173"/>
              <a:gd name="connsiteX1-3471" fmla="*/ 11243827 w 11243827"/>
              <a:gd name="connsiteY1-3472" fmla="*/ 1470035 h 5641173"/>
              <a:gd name="connsiteX2-3473" fmla="*/ 11243827 w 11243827"/>
              <a:gd name="connsiteY2-3474" fmla="*/ 5001571 h 5641173"/>
              <a:gd name="connsiteX3-3475" fmla="*/ 11243827 w 11243827"/>
              <a:gd name="connsiteY3-3476" fmla="*/ 5209610 h 5641173"/>
              <a:gd name="connsiteX4-3477" fmla="*/ 11240675 w 11243827"/>
              <a:gd name="connsiteY4-3478" fmla="*/ 5210442 h 5641173"/>
              <a:gd name="connsiteX5-3479" fmla="*/ 11179959 w 11243827"/>
              <a:gd name="connsiteY5-3480" fmla="*/ 5221199 h 5641173"/>
              <a:gd name="connsiteX6-3481" fmla="*/ 11105493 w 11243827"/>
              <a:gd name="connsiteY6-3482" fmla="*/ 5259905 h 5641173"/>
              <a:gd name="connsiteX7-3483" fmla="*/ 11078640 w 11243827"/>
              <a:gd name="connsiteY7-3484" fmla="*/ 5263531 h 5641173"/>
              <a:gd name="connsiteX8-3485" fmla="*/ 11079616 w 11243827"/>
              <a:gd name="connsiteY8-3486" fmla="*/ 5270380 h 5641173"/>
              <a:gd name="connsiteX9-3487" fmla="*/ 11069641 w 11243827"/>
              <a:gd name="connsiteY9-3488" fmla="*/ 5270884 h 5641173"/>
              <a:gd name="connsiteX10-3489" fmla="*/ 11047377 w 11243827"/>
              <a:gd name="connsiteY10-3490" fmla="*/ 5271051 h 5641173"/>
              <a:gd name="connsiteX11-3491" fmla="*/ 10980705 w 11243827"/>
              <a:gd name="connsiteY11-3492" fmla="*/ 5272951 h 5641173"/>
              <a:gd name="connsiteX12-3493" fmla="*/ 10962514 w 11243827"/>
              <a:gd name="connsiteY12-3494" fmla="*/ 5286084 h 5641173"/>
              <a:gd name="connsiteX13-3495" fmla="*/ 10945307 w 11243827"/>
              <a:gd name="connsiteY13-3496" fmla="*/ 5286290 h 5641173"/>
              <a:gd name="connsiteX14-3497" fmla="*/ 10845516 w 11243827"/>
              <a:gd name="connsiteY14-3498" fmla="*/ 5303894 h 5641173"/>
              <a:gd name="connsiteX15-3499" fmla="*/ 10831795 w 11243827"/>
              <a:gd name="connsiteY15-3500" fmla="*/ 5305210 h 5641173"/>
              <a:gd name="connsiteX16-3501" fmla="*/ 10824365 w 11243827"/>
              <a:gd name="connsiteY16-3502" fmla="*/ 5311111 h 5641173"/>
              <a:gd name="connsiteX17-3503" fmla="*/ 10797756 w 11243827"/>
              <a:gd name="connsiteY17-3504" fmla="*/ 5312285 h 5641173"/>
              <a:gd name="connsiteX18-3505" fmla="*/ 10796525 w 11243827"/>
              <a:gd name="connsiteY18-3506" fmla="*/ 5315645 h 5641173"/>
              <a:gd name="connsiteX19-3507" fmla="*/ 10709063 w 11243827"/>
              <a:gd name="connsiteY19-3508" fmla="*/ 5344492 h 5641173"/>
              <a:gd name="connsiteX20-3509" fmla="*/ 10694078 w 11243827"/>
              <a:gd name="connsiteY20-3510" fmla="*/ 5349258 h 5641173"/>
              <a:gd name="connsiteX21-3511" fmla="*/ 10681131 w 11243827"/>
              <a:gd name="connsiteY21-3512" fmla="*/ 5347812 h 5641173"/>
              <a:gd name="connsiteX22-3513" fmla="*/ 10609448 w 11243827"/>
              <a:gd name="connsiteY22-3514" fmla="*/ 5351931 h 5641173"/>
              <a:gd name="connsiteX23-3515" fmla="*/ 10592397 w 11243827"/>
              <a:gd name="connsiteY23-3516" fmla="*/ 5349402 h 5641173"/>
              <a:gd name="connsiteX24-3517" fmla="*/ 10585227 w 11243827"/>
              <a:gd name="connsiteY24-3518" fmla="*/ 5344063 h 5641173"/>
              <a:gd name="connsiteX25-3519" fmla="*/ 10557472 w 11243827"/>
              <a:gd name="connsiteY25-3520" fmla="*/ 5354151 h 5641173"/>
              <a:gd name="connsiteX26-3521" fmla="*/ 10514646 w 11243827"/>
              <a:gd name="connsiteY26-3522" fmla="*/ 5361064 h 5641173"/>
              <a:gd name="connsiteX27-3523" fmla="*/ 10494292 w 11243827"/>
              <a:gd name="connsiteY27-3524" fmla="*/ 5366054 h 5641173"/>
              <a:gd name="connsiteX28-3525" fmla="*/ 10477869 w 11243827"/>
              <a:gd name="connsiteY28-3526" fmla="*/ 5363025 h 5641173"/>
              <a:gd name="connsiteX29-3527" fmla="*/ 10384411 w 11243827"/>
              <a:gd name="connsiteY29-3528" fmla="*/ 5362257 h 5641173"/>
              <a:gd name="connsiteX30-3529" fmla="*/ 10362921 w 11243827"/>
              <a:gd name="connsiteY30-3530" fmla="*/ 5357444 h 5641173"/>
              <a:gd name="connsiteX31-3531" fmla="*/ 10352736 w 11243827"/>
              <a:gd name="connsiteY31-3532" fmla="*/ 5347851 h 5641173"/>
              <a:gd name="connsiteX32-3533" fmla="*/ 10344754 w 11243827"/>
              <a:gd name="connsiteY32-3534" fmla="*/ 5351272 h 5641173"/>
              <a:gd name="connsiteX33-3535" fmla="*/ 10288226 w 11243827"/>
              <a:gd name="connsiteY33-3536" fmla="*/ 5351613 h 5641173"/>
              <a:gd name="connsiteX34-3537" fmla="*/ 10251350 w 11243827"/>
              <a:gd name="connsiteY34-3538" fmla="*/ 5352711 h 5641173"/>
              <a:gd name="connsiteX35-3539" fmla="*/ 10249108 w 11243827"/>
              <a:gd name="connsiteY35-3540" fmla="*/ 5365881 h 5641173"/>
              <a:gd name="connsiteX36-3541" fmla="*/ 10216272 w 11243827"/>
              <a:gd name="connsiteY36-3542" fmla="*/ 5370573 h 5641173"/>
              <a:gd name="connsiteX37-3543" fmla="*/ 10181278 w 11243827"/>
              <a:gd name="connsiteY37-3544" fmla="*/ 5362119 h 5641173"/>
              <a:gd name="connsiteX38-3545" fmla="*/ 10140033 w 11243827"/>
              <a:gd name="connsiteY38-3546" fmla="*/ 5363304 h 5641173"/>
              <a:gd name="connsiteX39-3547" fmla="*/ 10115353 w 11243827"/>
              <a:gd name="connsiteY39-3548" fmla="*/ 5363869 h 5641173"/>
              <a:gd name="connsiteX40-3549" fmla="*/ 10050578 w 11243827"/>
              <a:gd name="connsiteY40-3550" fmla="*/ 5376153 h 5641173"/>
              <a:gd name="connsiteX41-3551" fmla="*/ 9945478 w 11243827"/>
              <a:gd name="connsiteY41-3552" fmla="*/ 5422859 h 5641173"/>
              <a:gd name="connsiteX42-3553" fmla="*/ 9912481 w 11243827"/>
              <a:gd name="connsiteY42-3554" fmla="*/ 5429477 h 5641173"/>
              <a:gd name="connsiteX43-3555" fmla="*/ 9906713 w 11243827"/>
              <a:gd name="connsiteY43-3556" fmla="*/ 5426784 h 5641173"/>
              <a:gd name="connsiteX44-3557" fmla="*/ 9742436 w 11243827"/>
              <a:gd name="connsiteY44-3558" fmla="*/ 5454834 h 5641173"/>
              <a:gd name="connsiteX45-3559" fmla="*/ 9713044 w 11243827"/>
              <a:gd name="connsiteY45-3560" fmla="*/ 5456476 h 5641173"/>
              <a:gd name="connsiteX46-3561" fmla="*/ 9691033 w 11243827"/>
              <a:gd name="connsiteY46-3562" fmla="*/ 5455451 h 5641173"/>
              <a:gd name="connsiteX47-3563" fmla="*/ 9638355 w 11243827"/>
              <a:gd name="connsiteY47-3564" fmla="*/ 5464794 h 5641173"/>
              <a:gd name="connsiteX48-3565" fmla="*/ 9552434 w 11243827"/>
              <a:gd name="connsiteY48-3566" fmla="*/ 5485280 h 5641173"/>
              <a:gd name="connsiteX49-3567" fmla="*/ 9533883 w 11243827"/>
              <a:gd name="connsiteY49-3568" fmla="*/ 5488516 h 5641173"/>
              <a:gd name="connsiteX50-3569" fmla="*/ 9516916 w 11243827"/>
              <a:gd name="connsiteY50-3570" fmla="*/ 5486828 h 5641173"/>
              <a:gd name="connsiteX51-3571" fmla="*/ 9512093 w 11243827"/>
              <a:gd name="connsiteY51-3572" fmla="*/ 5482541 h 5641173"/>
              <a:gd name="connsiteX52-3573" fmla="*/ 9501725 w 11243827"/>
              <a:gd name="connsiteY52-3574" fmla="*/ 5483603 h 5641173"/>
              <a:gd name="connsiteX53-3575" fmla="*/ 9498754 w 11243827"/>
              <a:gd name="connsiteY53-3576" fmla="*/ 5482951 h 5641173"/>
              <a:gd name="connsiteX54-3577" fmla="*/ 9481932 w 11243827"/>
              <a:gd name="connsiteY54-3578" fmla="*/ 5480151 h 5641173"/>
              <a:gd name="connsiteX55-3579" fmla="*/ 9451321 w 11243827"/>
              <a:gd name="connsiteY55-3580" fmla="*/ 5497375 h 5641173"/>
              <a:gd name="connsiteX56-3581" fmla="*/ 9409298 w 11243827"/>
              <a:gd name="connsiteY56-3582" fmla="*/ 5499478 h 5641173"/>
              <a:gd name="connsiteX57-3583" fmla="*/ 9257007 w 11243827"/>
              <a:gd name="connsiteY57-3584" fmla="*/ 5537183 h 5641173"/>
              <a:gd name="connsiteX58-3585" fmla="*/ 9229078 w 11243827"/>
              <a:gd name="connsiteY58-3586" fmla="*/ 5524154 h 5641173"/>
              <a:gd name="connsiteX59-3587" fmla="*/ 9165105 w 11243827"/>
              <a:gd name="connsiteY59-3588" fmla="*/ 5532892 h 5641173"/>
              <a:gd name="connsiteX60-3589" fmla="*/ 9077301 w 11243827"/>
              <a:gd name="connsiteY60-3590" fmla="*/ 5580356 h 5641173"/>
              <a:gd name="connsiteX61-3591" fmla="*/ 8960065 w 11243827"/>
              <a:gd name="connsiteY61-3592" fmla="*/ 5597982 h 5641173"/>
              <a:gd name="connsiteX62-3593" fmla="*/ 8953536 w 11243827"/>
              <a:gd name="connsiteY62-3594" fmla="*/ 5606638 h 5641173"/>
              <a:gd name="connsiteX63-3595" fmla="*/ 8943907 w 11243827"/>
              <a:gd name="connsiteY63-3596" fmla="*/ 5612541 h 5641173"/>
              <a:gd name="connsiteX64-3597" fmla="*/ 8942046 w 11243827"/>
              <a:gd name="connsiteY64-3598" fmla="*/ 5612112 h 5641173"/>
              <a:gd name="connsiteX65-3599" fmla="*/ 8928824 w 11243827"/>
              <a:gd name="connsiteY65-3600" fmla="*/ 5615549 h 5641173"/>
              <a:gd name="connsiteX66-3601" fmla="*/ 8927294 w 11243827"/>
              <a:gd name="connsiteY66-3602" fmla="*/ 5618607 h 5641173"/>
              <a:gd name="connsiteX67-3603" fmla="*/ 8918651 w 11243827"/>
              <a:gd name="connsiteY67-3604" fmla="*/ 5621688 h 5641173"/>
              <a:gd name="connsiteX68-3605" fmla="*/ 8902772 w 11243827"/>
              <a:gd name="connsiteY68-3606" fmla="*/ 5629703 h 5641173"/>
              <a:gd name="connsiteX69-3607" fmla="*/ 8898724 w 11243827"/>
              <a:gd name="connsiteY69-3608" fmla="*/ 5629379 h 5641173"/>
              <a:gd name="connsiteX70-3609" fmla="*/ 8873099 w 11243827"/>
              <a:gd name="connsiteY70-3610" fmla="*/ 5638628 h 5641173"/>
              <a:gd name="connsiteX71-3611" fmla="*/ 8872234 w 11243827"/>
              <a:gd name="connsiteY71-3612" fmla="*/ 5637889 h 5641173"/>
              <a:gd name="connsiteX72-3613" fmla="*/ 8862777 w 11243827"/>
              <a:gd name="connsiteY72-3614" fmla="*/ 5636711 h 5641173"/>
              <a:gd name="connsiteX73-3615" fmla="*/ 8845869 w 11243827"/>
              <a:gd name="connsiteY73-3616" fmla="*/ 5636436 h 5641173"/>
              <a:gd name="connsiteX74-3617" fmla="*/ 8800548 w 11243827"/>
              <a:gd name="connsiteY74-3618" fmla="*/ 5625084 h 5641173"/>
              <a:gd name="connsiteX75-3619" fmla="*/ 8773774 w 11243827"/>
              <a:gd name="connsiteY75-3620" fmla="*/ 5634630 h 5641173"/>
              <a:gd name="connsiteX76-3621" fmla="*/ 8698255 w 11243827"/>
              <a:gd name="connsiteY76-3622" fmla="*/ 5636083 h 5641173"/>
              <a:gd name="connsiteX77-3623" fmla="*/ 8619167 w 11243827"/>
              <a:gd name="connsiteY77-3624" fmla="*/ 5619130 h 5641173"/>
              <a:gd name="connsiteX78-3625" fmla="*/ 8539822 w 11243827"/>
              <a:gd name="connsiteY78-3626" fmla="*/ 5616905 h 5641173"/>
              <a:gd name="connsiteX79-3627" fmla="*/ 8511094 w 11243827"/>
              <a:gd name="connsiteY79-3628" fmla="*/ 5617360 h 5641173"/>
              <a:gd name="connsiteX80-3629" fmla="*/ 8459886 w 11243827"/>
              <a:gd name="connsiteY80-3630" fmla="*/ 5612612 h 5641173"/>
              <a:gd name="connsiteX81-3631" fmla="*/ 8436432 w 11243827"/>
              <a:gd name="connsiteY81-3632" fmla="*/ 5606990 h 5641173"/>
              <a:gd name="connsiteX82-3633" fmla="*/ 8435403 w 11243827"/>
              <a:gd name="connsiteY82-3634" fmla="*/ 5607336 h 5641173"/>
              <a:gd name="connsiteX83-3635" fmla="*/ 8433307 w 11243827"/>
              <a:gd name="connsiteY83-3636" fmla="*/ 5604917 h 5641173"/>
              <a:gd name="connsiteX84-3637" fmla="*/ 8428968 w 11243827"/>
              <a:gd name="connsiteY84-3638" fmla="*/ 5603796 h 5641173"/>
              <a:gd name="connsiteX85-3639" fmla="*/ 8417124 w 11243827"/>
              <a:gd name="connsiteY85-3640" fmla="*/ 5604518 h 5641173"/>
              <a:gd name="connsiteX86-3641" fmla="*/ 8412669 w 11243827"/>
              <a:gd name="connsiteY86-3642" fmla="*/ 5605413 h 5641173"/>
              <a:gd name="connsiteX87-3643" fmla="*/ 8406152 w 11243827"/>
              <a:gd name="connsiteY87-3644" fmla="*/ 5605396 h 5641173"/>
              <a:gd name="connsiteX88-3645" fmla="*/ 8405989 w 11243827"/>
              <a:gd name="connsiteY88-3646" fmla="*/ 5605197 h 5641173"/>
              <a:gd name="connsiteX89-3647" fmla="*/ 8399884 w 11243827"/>
              <a:gd name="connsiteY89-3648" fmla="*/ 5605568 h 5641173"/>
              <a:gd name="connsiteX90-3649" fmla="*/ 8370014 w 11243827"/>
              <a:gd name="connsiteY90-3650" fmla="*/ 5609900 h 5641173"/>
              <a:gd name="connsiteX91-3651" fmla="*/ 8330544 w 11243827"/>
              <a:gd name="connsiteY91-3652" fmla="*/ 5590964 h 5641173"/>
              <a:gd name="connsiteX92-3653" fmla="*/ 8314221 w 11243827"/>
              <a:gd name="connsiteY92-3654" fmla="*/ 5587682 h 5641173"/>
              <a:gd name="connsiteX93-3655" fmla="*/ 8305502 w 11243827"/>
              <a:gd name="connsiteY93-3656" fmla="*/ 5584868 h 5641173"/>
              <a:gd name="connsiteX94-3657" fmla="*/ 8304962 w 11243827"/>
              <a:gd name="connsiteY94-3658" fmla="*/ 5584007 h 5641173"/>
              <a:gd name="connsiteX95-3659" fmla="*/ 8276324 w 11243827"/>
              <a:gd name="connsiteY95-3660" fmla="*/ 5588260 h 5641173"/>
              <a:gd name="connsiteX96-3661" fmla="*/ 8272522 w 11243827"/>
              <a:gd name="connsiteY96-3662" fmla="*/ 5587226 h 5641173"/>
              <a:gd name="connsiteX97-3663" fmla="*/ 8253857 w 11243827"/>
              <a:gd name="connsiteY97-3664" fmla="*/ 5592043 h 5641173"/>
              <a:gd name="connsiteX98-3665" fmla="*/ 8244212 w 11243827"/>
              <a:gd name="connsiteY98-3666" fmla="*/ 5593439 h 5641173"/>
              <a:gd name="connsiteX99-3667" fmla="*/ 8241488 w 11243827"/>
              <a:gd name="connsiteY99-3668" fmla="*/ 5596085 h 5641173"/>
              <a:gd name="connsiteX100-3669" fmla="*/ 8227256 w 11243827"/>
              <a:gd name="connsiteY100-3670" fmla="*/ 5597005 h 5641173"/>
              <a:gd name="connsiteX101-3671" fmla="*/ 8225619 w 11243827"/>
              <a:gd name="connsiteY101-3672" fmla="*/ 5596262 h 5641173"/>
              <a:gd name="connsiteX102-3673" fmla="*/ 8213882 w 11243827"/>
              <a:gd name="connsiteY102-3674" fmla="*/ 5600179 h 5641173"/>
              <a:gd name="connsiteX103-3675" fmla="*/ 8204045 w 11243827"/>
              <a:gd name="connsiteY103-3676" fmla="*/ 5607275 h 5641173"/>
              <a:gd name="connsiteX104-3677" fmla="*/ 8082989 w 11243827"/>
              <a:gd name="connsiteY104-3678" fmla="*/ 5603160 h 5641173"/>
              <a:gd name="connsiteX105-3679" fmla="*/ 7912803 w 11243827"/>
              <a:gd name="connsiteY105-3680" fmla="*/ 5629702 h 5641173"/>
              <a:gd name="connsiteX106-3681" fmla="*/ 7890915 w 11243827"/>
              <a:gd name="connsiteY106-3682" fmla="*/ 5612272 h 5641173"/>
              <a:gd name="connsiteX107-3683" fmla="*/ 7727691 w 11243827"/>
              <a:gd name="connsiteY107-3684" fmla="*/ 5621064 h 5641173"/>
              <a:gd name="connsiteX108-3685" fmla="*/ 7685998 w 11243827"/>
              <a:gd name="connsiteY108-3686" fmla="*/ 5615564 h 5641173"/>
              <a:gd name="connsiteX109-3687" fmla="*/ 7649302 w 11243827"/>
              <a:gd name="connsiteY109-3688" fmla="*/ 5626541 h 5641173"/>
              <a:gd name="connsiteX110-3689" fmla="*/ 7634083 w 11243827"/>
              <a:gd name="connsiteY110-3690" fmla="*/ 5620862 h 5641173"/>
              <a:gd name="connsiteX111-3691" fmla="*/ 7631455 w 11243827"/>
              <a:gd name="connsiteY111-3692" fmla="*/ 5619708 h 5641173"/>
              <a:gd name="connsiteX112-3693" fmla="*/ 7620952 w 11243827"/>
              <a:gd name="connsiteY112-3694" fmla="*/ 5618872 h 5641173"/>
              <a:gd name="connsiteX113-3695" fmla="*/ 7617992 w 11243827"/>
              <a:gd name="connsiteY113-3696" fmla="*/ 5613914 h 5641173"/>
              <a:gd name="connsiteX114-3697" fmla="*/ 7602182 w 11243827"/>
              <a:gd name="connsiteY114-3698" fmla="*/ 5609271 h 5641173"/>
              <a:gd name="connsiteX115-3699" fmla="*/ 7582847 w 11243827"/>
              <a:gd name="connsiteY115-3700" fmla="*/ 5609047 h 5641173"/>
              <a:gd name="connsiteX116-3701" fmla="*/ 7514158 w 11243827"/>
              <a:gd name="connsiteY116-3702" fmla="*/ 5607737 h 5641173"/>
              <a:gd name="connsiteX117-3703" fmla="*/ 7502955 w 11243827"/>
              <a:gd name="connsiteY117-3704" fmla="*/ 5610415 h 5641173"/>
              <a:gd name="connsiteX118-3705" fmla="*/ 7466391 w 11243827"/>
              <a:gd name="connsiteY118-3706" fmla="*/ 5605949 h 5641173"/>
              <a:gd name="connsiteX119-3707" fmla="*/ 7433806 w 11243827"/>
              <a:gd name="connsiteY119-3708" fmla="*/ 5604945 h 5641173"/>
              <a:gd name="connsiteX120-3709" fmla="*/ 7412693 w 11243827"/>
              <a:gd name="connsiteY120-3710" fmla="*/ 5607075 h 5641173"/>
              <a:gd name="connsiteX121-3711" fmla="*/ 7407159 w 11243827"/>
              <a:gd name="connsiteY121-3712" fmla="*/ 5605310 h 5641173"/>
              <a:gd name="connsiteX122-3713" fmla="*/ 7385900 w 11243827"/>
              <a:gd name="connsiteY122-3714" fmla="*/ 5604171 h 5641173"/>
              <a:gd name="connsiteX123-3715" fmla="*/ 7375071 w 11243827"/>
              <a:gd name="connsiteY123-3716" fmla="*/ 5606788 h 5641173"/>
              <a:gd name="connsiteX124-3717" fmla="*/ 7364382 w 11243827"/>
              <a:gd name="connsiteY124-3718" fmla="*/ 5600762 h 5641173"/>
              <a:gd name="connsiteX125-3719" fmla="*/ 7361770 w 11243827"/>
              <a:gd name="connsiteY125-3720" fmla="*/ 5596347 h 5641173"/>
              <a:gd name="connsiteX126-3721" fmla="*/ 7346641 w 11243827"/>
              <a:gd name="connsiteY126-3722" fmla="*/ 5598329 h 5641173"/>
              <a:gd name="connsiteX127-3723" fmla="*/ 7334238 w 11243827"/>
              <a:gd name="connsiteY127-3724" fmla="*/ 5594014 h 5641173"/>
              <a:gd name="connsiteX128-3725" fmla="*/ 7323426 w 11243827"/>
              <a:gd name="connsiteY128-3726" fmla="*/ 5596835 h 5641173"/>
              <a:gd name="connsiteX129-3727" fmla="*/ 7318938 w 11243827"/>
              <a:gd name="connsiteY129-3728" fmla="*/ 5596200 h 5641173"/>
              <a:gd name="connsiteX130-3729" fmla="*/ 7307784 w 11243827"/>
              <a:gd name="connsiteY130-3730" fmla="*/ 5594065 h 5641173"/>
              <a:gd name="connsiteX131-3731" fmla="*/ 7288540 w 11243827"/>
              <a:gd name="connsiteY131-3732" fmla="*/ 5589320 h 5641173"/>
              <a:gd name="connsiteX132-3733" fmla="*/ 7282537 w 11243827"/>
              <a:gd name="connsiteY132-3734" fmla="*/ 5588660 h 5641173"/>
              <a:gd name="connsiteX133-3735" fmla="*/ 7269466 w 11243827"/>
              <a:gd name="connsiteY133-3736" fmla="*/ 5581404 h 5641173"/>
              <a:gd name="connsiteX134-3737" fmla="*/ 7244165 w 11243827"/>
              <a:gd name="connsiteY134-3738" fmla="*/ 5575200 h 5641173"/>
              <a:gd name="connsiteX135-3739" fmla="*/ 7199619 w 11243827"/>
              <a:gd name="connsiteY135-3740" fmla="*/ 5553550 h 5641173"/>
              <a:gd name="connsiteX136-3741" fmla="*/ 7173434 w 11243827"/>
              <a:gd name="connsiteY136-3742" fmla="*/ 5543219 h 5641173"/>
              <a:gd name="connsiteX137-3743" fmla="*/ 7155718 w 11243827"/>
              <a:gd name="connsiteY137-3744" fmla="*/ 5533697 h 5641173"/>
              <a:gd name="connsiteX138-3745" fmla="*/ 7103430 w 11243827"/>
              <a:gd name="connsiteY138-3746" fmla="*/ 5520249 h 5641173"/>
              <a:gd name="connsiteX139-3747" fmla="*/ 7013746 w 11243827"/>
              <a:gd name="connsiteY139-3748" fmla="*/ 5502470 h 5641173"/>
              <a:gd name="connsiteX140-3749" fmla="*/ 6995379 w 11243827"/>
              <a:gd name="connsiteY140-3750" fmla="*/ 5497693 h 5641173"/>
              <a:gd name="connsiteX141-3751" fmla="*/ 6982475 w 11243827"/>
              <a:gd name="connsiteY141-3752" fmla="*/ 5489641 h 5641173"/>
              <a:gd name="connsiteX142-3753" fmla="*/ 6981994 w 11243827"/>
              <a:gd name="connsiteY142-3754" fmla="*/ 5484335 h 5641173"/>
              <a:gd name="connsiteX143-3755" fmla="*/ 6972355 w 11243827"/>
              <a:gd name="connsiteY143-3756" fmla="*/ 5481074 h 5641173"/>
              <a:gd name="connsiteX144-3757" fmla="*/ 6970394 w 11243827"/>
              <a:gd name="connsiteY144-3758" fmla="*/ 5479383 h 5641173"/>
              <a:gd name="connsiteX145-3759" fmla="*/ 6958543 w 11243827"/>
              <a:gd name="connsiteY145-3760" fmla="*/ 5470507 h 5641173"/>
              <a:gd name="connsiteX146-3761" fmla="*/ 6918276 w 11243827"/>
              <a:gd name="connsiteY146-3762" fmla="*/ 5472034 h 5641173"/>
              <a:gd name="connsiteX147-3763" fmla="*/ 6881046 w 11243827"/>
              <a:gd name="connsiteY147-3764" fmla="*/ 5457070 h 5641173"/>
              <a:gd name="connsiteX148-3765" fmla="*/ 6752164 w 11243827"/>
              <a:gd name="connsiteY148-3766" fmla="*/ 5425021 h 5641173"/>
              <a:gd name="connsiteX149-3767" fmla="*/ 6724964 w 11243827"/>
              <a:gd name="connsiteY149-3768" fmla="*/ 5414071 h 5641173"/>
              <a:gd name="connsiteX150-3769" fmla="*/ 6683286 w 11243827"/>
              <a:gd name="connsiteY150-3770" fmla="*/ 5405383 h 5641173"/>
              <a:gd name="connsiteX151-3771" fmla="*/ 6660723 w 11243827"/>
              <a:gd name="connsiteY151-3772" fmla="*/ 5408304 h 5641173"/>
              <a:gd name="connsiteX152-3773" fmla="*/ 6532914 w 11243827"/>
              <a:gd name="connsiteY152-3774" fmla="*/ 5431205 h 5641173"/>
              <a:gd name="connsiteX153-3775" fmla="*/ 6317327 w 11243827"/>
              <a:gd name="connsiteY153-3776" fmla="*/ 5481889 h 5641173"/>
              <a:gd name="connsiteX154-3777" fmla="*/ 6196243 w 11243827"/>
              <a:gd name="connsiteY154-3778" fmla="*/ 5515042 h 5641173"/>
              <a:gd name="connsiteX155-3779" fmla="*/ 6099124 w 11243827"/>
              <a:gd name="connsiteY155-3780" fmla="*/ 5516848 h 5641173"/>
              <a:gd name="connsiteX156-3781" fmla="*/ 6016077 w 11243827"/>
              <a:gd name="connsiteY156-3782" fmla="*/ 5528642 h 5641173"/>
              <a:gd name="connsiteX157-3783" fmla="*/ 6004389 w 11243827"/>
              <a:gd name="connsiteY157-3784" fmla="*/ 5531206 h 5641173"/>
              <a:gd name="connsiteX158-3785" fmla="*/ 5933945 w 11243827"/>
              <a:gd name="connsiteY158-3786" fmla="*/ 5538840 h 5641173"/>
              <a:gd name="connsiteX159-3787" fmla="*/ 5883936 w 11243827"/>
              <a:gd name="connsiteY159-3788" fmla="*/ 5553807 h 5641173"/>
              <a:gd name="connsiteX160-3789" fmla="*/ 5798331 w 11243827"/>
              <a:gd name="connsiteY160-3790" fmla="*/ 5564248 h 5641173"/>
              <a:gd name="connsiteX161-3791" fmla="*/ 5712738 w 11243827"/>
              <a:gd name="connsiteY161-3792" fmla="*/ 5573120 h 5641173"/>
              <a:gd name="connsiteX162-3793" fmla="*/ 5681342 w 11243827"/>
              <a:gd name="connsiteY162-3794" fmla="*/ 5575621 h 5641173"/>
              <a:gd name="connsiteX163-3795" fmla="*/ 5627167 w 11243827"/>
              <a:gd name="connsiteY163-3796" fmla="*/ 5583215 h 5641173"/>
              <a:gd name="connsiteX164-3797" fmla="*/ 5591414 w 11243827"/>
              <a:gd name="connsiteY164-3798" fmla="*/ 5587695 h 5641173"/>
              <a:gd name="connsiteX165-3799" fmla="*/ 5583028 w 11243827"/>
              <a:gd name="connsiteY165-3800" fmla="*/ 5580877 h 5641173"/>
              <a:gd name="connsiteX166-3801" fmla="*/ 5549426 w 11243827"/>
              <a:gd name="connsiteY166-3802" fmla="*/ 5582858 h 5641173"/>
              <a:gd name="connsiteX167-3803" fmla="*/ 5519999 w 11243827"/>
              <a:gd name="connsiteY167-3804" fmla="*/ 5592246 h 5641173"/>
              <a:gd name="connsiteX168-3805" fmla="*/ 5480028 w 11243827"/>
              <a:gd name="connsiteY168-3806" fmla="*/ 5597282 h 5641173"/>
              <a:gd name="connsiteX169-3807" fmla="*/ 5456175 w 11243827"/>
              <a:gd name="connsiteY169-3808" fmla="*/ 5600371 h 5641173"/>
              <a:gd name="connsiteX170-3809" fmla="*/ 5388463 w 11243827"/>
              <a:gd name="connsiteY170-3810" fmla="*/ 5602638 h 5641173"/>
              <a:gd name="connsiteX171-3811" fmla="*/ 5265898 w 11243827"/>
              <a:gd name="connsiteY171-3812" fmla="*/ 5591830 h 5641173"/>
              <a:gd name="connsiteX172-3813" fmla="*/ 5231231 w 11243827"/>
              <a:gd name="connsiteY172-3814" fmla="*/ 5592790 h 5641173"/>
              <a:gd name="connsiteX173-3815" fmla="*/ 5226996 w 11243827"/>
              <a:gd name="connsiteY173-3816" fmla="*/ 5595040 h 5641173"/>
              <a:gd name="connsiteX174-3817" fmla="*/ 5175988 w 11243827"/>
              <a:gd name="connsiteY174-3818" fmla="*/ 5588131 h 5641173"/>
              <a:gd name="connsiteX175-3819" fmla="*/ 5107470 w 11243827"/>
              <a:gd name="connsiteY175-3820" fmla="*/ 5594771 h 5641173"/>
              <a:gd name="connsiteX176-3821" fmla="*/ 5027868 w 11243827"/>
              <a:gd name="connsiteY176-3822" fmla="*/ 5605624 h 5641173"/>
              <a:gd name="connsiteX177-3823" fmla="*/ 5007324 w 11243827"/>
              <a:gd name="connsiteY177-3824" fmla="*/ 5609209 h 5641173"/>
              <a:gd name="connsiteX178-3825" fmla="*/ 4952559 w 11243827"/>
              <a:gd name="connsiteY178-3826" fmla="*/ 5611402 h 5641173"/>
              <a:gd name="connsiteX179-3827" fmla="*/ 4826081 w 11243827"/>
              <a:gd name="connsiteY179-3828" fmla="*/ 5616191 h 5641173"/>
              <a:gd name="connsiteX180-3829" fmla="*/ 4823501 w 11243827"/>
              <a:gd name="connsiteY180-3830" fmla="*/ 5619174 h 5641173"/>
              <a:gd name="connsiteX181-3831" fmla="*/ 4813093 w 11243827"/>
              <a:gd name="connsiteY181-3832" fmla="*/ 5620026 h 5641173"/>
              <a:gd name="connsiteX182-3833" fmla="*/ 4810563 w 11243827"/>
              <a:gd name="connsiteY182-3834" fmla="*/ 5620787 h 5641173"/>
              <a:gd name="connsiteX183-3835" fmla="*/ 4795818 w 11243827"/>
              <a:gd name="connsiteY183-3836" fmla="*/ 5624618 h 5641173"/>
              <a:gd name="connsiteX184-3837" fmla="*/ 4758404 w 11243827"/>
              <a:gd name="connsiteY184-3838" fmla="*/ 5619510 h 5641173"/>
              <a:gd name="connsiteX185-3839" fmla="*/ 4717254 w 11243827"/>
              <a:gd name="connsiteY185-3840" fmla="*/ 5624155 h 5641173"/>
              <a:gd name="connsiteX186-3841" fmla="*/ 4591958 w 11243827"/>
              <a:gd name="connsiteY186-3842" fmla="*/ 5624710 h 5641173"/>
              <a:gd name="connsiteX187-3843" fmla="*/ 4476215 w 11243827"/>
              <a:gd name="connsiteY187-3844" fmla="*/ 5628210 h 5641173"/>
              <a:gd name="connsiteX188-3845" fmla="*/ 4425193 w 11243827"/>
              <a:gd name="connsiteY188-3846" fmla="*/ 5627414 h 5641173"/>
              <a:gd name="connsiteX189-3847" fmla="*/ 4383866 w 11243827"/>
              <a:gd name="connsiteY189-3848" fmla="*/ 5626546 h 5641173"/>
              <a:gd name="connsiteX190-3849" fmla="*/ 4385596 w 11243827"/>
              <a:gd name="connsiteY190-3850" fmla="*/ 5634646 h 5641173"/>
              <a:gd name="connsiteX191-3851" fmla="*/ 4360864 w 11243827"/>
              <a:gd name="connsiteY191-3852" fmla="*/ 5641173 h 5641173"/>
              <a:gd name="connsiteX192-3853" fmla="*/ 4328321 w 11243827"/>
              <a:gd name="connsiteY192-3854" fmla="*/ 5626332 h 5641173"/>
              <a:gd name="connsiteX193-3855" fmla="*/ 4309842 w 11243827"/>
              <a:gd name="connsiteY193-3856" fmla="*/ 5626471 h 5641173"/>
              <a:gd name="connsiteX194-3857" fmla="*/ 4277424 w 11243827"/>
              <a:gd name="connsiteY194-3858" fmla="*/ 5631598 h 5641173"/>
              <a:gd name="connsiteX195-3859" fmla="*/ 4266627 w 11243827"/>
              <a:gd name="connsiteY195-3860" fmla="*/ 5633969 h 5641173"/>
              <a:gd name="connsiteX196-3861" fmla="*/ 4185525 w 11243827"/>
              <a:gd name="connsiteY196-3862" fmla="*/ 5617508 h 5641173"/>
              <a:gd name="connsiteX197-3863" fmla="*/ 4177617 w 11243827"/>
              <a:gd name="connsiteY197-3864" fmla="*/ 5610903 h 5641173"/>
              <a:gd name="connsiteX198-3865" fmla="*/ 4136948 w 11243827"/>
              <a:gd name="connsiteY198-3866" fmla="*/ 5608031 h 5641173"/>
              <a:gd name="connsiteX199-3867" fmla="*/ 4132323 w 11243827"/>
              <a:gd name="connsiteY199-3868" fmla="*/ 5609784 h 5641173"/>
              <a:gd name="connsiteX200-3869" fmla="*/ 4098620 w 11243827"/>
              <a:gd name="connsiteY200-3870" fmla="*/ 5599672 h 5641173"/>
              <a:gd name="connsiteX201-3871" fmla="*/ 3963475 w 11243827"/>
              <a:gd name="connsiteY201-3872" fmla="*/ 5581841 h 5641173"/>
              <a:gd name="connsiteX202-3873" fmla="*/ 3703613 w 11243827"/>
              <a:gd name="connsiteY202-3874" fmla="*/ 5572482 h 5641173"/>
              <a:gd name="connsiteX203-3875" fmla="*/ 3432987 w 11243827"/>
              <a:gd name="connsiteY203-3876" fmla="*/ 5545768 h 5641173"/>
              <a:gd name="connsiteX204-3877" fmla="*/ 3176381 w 11243827"/>
              <a:gd name="connsiteY204-3878" fmla="*/ 5556110 h 5641173"/>
              <a:gd name="connsiteX205-3879" fmla="*/ 2710156 w 11243827"/>
              <a:gd name="connsiteY205-3880" fmla="*/ 5527517 h 5641173"/>
              <a:gd name="connsiteX206-3881" fmla="*/ 2550206 w 11243827"/>
              <a:gd name="connsiteY206-3882" fmla="*/ 5524958 h 5641173"/>
              <a:gd name="connsiteX207-3883" fmla="*/ 2443041 w 11243827"/>
              <a:gd name="connsiteY207-3884" fmla="*/ 5523990 h 5641173"/>
              <a:gd name="connsiteX208-3885" fmla="*/ 2435613 w 11243827"/>
              <a:gd name="connsiteY208-3886" fmla="*/ 5526704 h 5641173"/>
              <a:gd name="connsiteX209-3887" fmla="*/ 2405682 w 11243827"/>
              <a:gd name="connsiteY209-3888" fmla="*/ 5528307 h 5641173"/>
              <a:gd name="connsiteX210-3889" fmla="*/ 2397487 w 11243827"/>
              <a:gd name="connsiteY210-3890" fmla="*/ 5540337 h 5641173"/>
              <a:gd name="connsiteX211-3891" fmla="*/ 2297454 w 11243827"/>
              <a:gd name="connsiteY211-3892" fmla="*/ 5550765 h 5641173"/>
              <a:gd name="connsiteX212-3893" fmla="*/ 2056700 w 11243827"/>
              <a:gd name="connsiteY212-3894" fmla="*/ 5555489 h 5641173"/>
              <a:gd name="connsiteX213-3895" fmla="*/ 1878530 w 11243827"/>
              <a:gd name="connsiteY213-3896" fmla="*/ 5535330 h 5641173"/>
              <a:gd name="connsiteX214-3897" fmla="*/ 1859292 w 11243827"/>
              <a:gd name="connsiteY214-3898" fmla="*/ 5535461 h 5641173"/>
              <a:gd name="connsiteX215-3899" fmla="*/ 1835626 w 11243827"/>
              <a:gd name="connsiteY215-3900" fmla="*/ 5533793 h 5641173"/>
              <a:gd name="connsiteX216-3901" fmla="*/ 1798939 w 11243827"/>
              <a:gd name="connsiteY216-3902" fmla="*/ 5540285 h 5641173"/>
              <a:gd name="connsiteX217-3903" fmla="*/ 1779046 w 11243827"/>
              <a:gd name="connsiteY217-3904" fmla="*/ 5549949 h 5641173"/>
              <a:gd name="connsiteX218-3905" fmla="*/ 1772421 w 11243827"/>
              <a:gd name="connsiteY218-3906" fmla="*/ 5549018 h 5641173"/>
              <a:gd name="connsiteX219-3907" fmla="*/ 1772052 w 11243827"/>
              <a:gd name="connsiteY219-3908" fmla="*/ 5545689 h 5641173"/>
              <a:gd name="connsiteX220-3909" fmla="*/ 1711543 w 11243827"/>
              <a:gd name="connsiteY220-3910" fmla="*/ 5534558 h 5641173"/>
              <a:gd name="connsiteX221-3911" fmla="*/ 1698891 w 11243827"/>
              <a:gd name="connsiteY221-3912" fmla="*/ 5513187 h 5641173"/>
              <a:gd name="connsiteX222-3913" fmla="*/ 1538763 w 11243827"/>
              <a:gd name="connsiteY222-3914" fmla="*/ 5482781 h 5641173"/>
              <a:gd name="connsiteX223-3915" fmla="*/ 1501533 w 11243827"/>
              <a:gd name="connsiteY223-3916" fmla="*/ 5467817 h 5641173"/>
              <a:gd name="connsiteX224-3917" fmla="*/ 1461266 w 11243827"/>
              <a:gd name="connsiteY224-3918" fmla="*/ 5469343 h 5641173"/>
              <a:gd name="connsiteX225-3919" fmla="*/ 1449415 w 11243827"/>
              <a:gd name="connsiteY225-3920" fmla="*/ 5460467 h 5641173"/>
              <a:gd name="connsiteX226-3921" fmla="*/ 1447454 w 11243827"/>
              <a:gd name="connsiteY226-3922" fmla="*/ 5458776 h 5641173"/>
              <a:gd name="connsiteX227-3923" fmla="*/ 1437814 w 11243827"/>
              <a:gd name="connsiteY227-3924" fmla="*/ 5455515 h 5641173"/>
              <a:gd name="connsiteX228-3925" fmla="*/ 1437334 w 11243827"/>
              <a:gd name="connsiteY228-3926" fmla="*/ 5450209 h 5641173"/>
              <a:gd name="connsiteX229-3927" fmla="*/ 1424429 w 11243827"/>
              <a:gd name="connsiteY229-3928" fmla="*/ 5442157 h 5641173"/>
              <a:gd name="connsiteX230-3929" fmla="*/ 1406063 w 11243827"/>
              <a:gd name="connsiteY230-3930" fmla="*/ 5437380 h 5641173"/>
              <a:gd name="connsiteX231-3931" fmla="*/ 1316379 w 11243827"/>
              <a:gd name="connsiteY231-3932" fmla="*/ 5419601 h 5641173"/>
              <a:gd name="connsiteX232-3933" fmla="*/ 1264090 w 11243827"/>
              <a:gd name="connsiteY232-3934" fmla="*/ 5406153 h 5641173"/>
              <a:gd name="connsiteX233-3935" fmla="*/ 1246374 w 11243827"/>
              <a:gd name="connsiteY233-3936" fmla="*/ 5396631 h 5641173"/>
              <a:gd name="connsiteX234-3937" fmla="*/ 1220190 w 11243827"/>
              <a:gd name="connsiteY234-3938" fmla="*/ 5386301 h 5641173"/>
              <a:gd name="connsiteX235-3939" fmla="*/ 1175643 w 11243827"/>
              <a:gd name="connsiteY235-3940" fmla="*/ 5364651 h 5641173"/>
              <a:gd name="connsiteX236-3941" fmla="*/ 1150342 w 11243827"/>
              <a:gd name="connsiteY236-3942" fmla="*/ 5358447 h 5641173"/>
              <a:gd name="connsiteX237-3943" fmla="*/ 1137272 w 11243827"/>
              <a:gd name="connsiteY237-3944" fmla="*/ 5351191 h 5641173"/>
              <a:gd name="connsiteX238-3945" fmla="*/ 1131268 w 11243827"/>
              <a:gd name="connsiteY238-3946" fmla="*/ 5350530 h 5641173"/>
              <a:gd name="connsiteX239-3947" fmla="*/ 1112024 w 11243827"/>
              <a:gd name="connsiteY239-3948" fmla="*/ 5345786 h 5641173"/>
              <a:gd name="connsiteX240-3949" fmla="*/ 1100870 w 11243827"/>
              <a:gd name="connsiteY240-3950" fmla="*/ 5343651 h 5641173"/>
              <a:gd name="connsiteX241-3951" fmla="*/ 1096383 w 11243827"/>
              <a:gd name="connsiteY241-3952" fmla="*/ 5343015 h 5641173"/>
              <a:gd name="connsiteX242-3953" fmla="*/ 1085571 w 11243827"/>
              <a:gd name="connsiteY242-3954" fmla="*/ 5345836 h 5641173"/>
              <a:gd name="connsiteX243-3955" fmla="*/ 1073168 w 11243827"/>
              <a:gd name="connsiteY243-3956" fmla="*/ 5341521 h 5641173"/>
              <a:gd name="connsiteX244-3957" fmla="*/ 1058039 w 11243827"/>
              <a:gd name="connsiteY244-3958" fmla="*/ 5343504 h 5641173"/>
              <a:gd name="connsiteX245-3959" fmla="*/ 1055426 w 11243827"/>
              <a:gd name="connsiteY245-3960" fmla="*/ 5339088 h 5641173"/>
              <a:gd name="connsiteX246-3961" fmla="*/ 1044738 w 11243827"/>
              <a:gd name="connsiteY246-3962" fmla="*/ 5333063 h 5641173"/>
              <a:gd name="connsiteX247-3963" fmla="*/ 1033909 w 11243827"/>
              <a:gd name="connsiteY247-3964" fmla="*/ 5335680 h 5641173"/>
              <a:gd name="connsiteX248-3965" fmla="*/ 1012649 w 11243827"/>
              <a:gd name="connsiteY248-3966" fmla="*/ 5334541 h 5641173"/>
              <a:gd name="connsiteX249-3967" fmla="*/ 1007115 w 11243827"/>
              <a:gd name="connsiteY249-3968" fmla="*/ 5332775 h 5641173"/>
              <a:gd name="connsiteX250-3969" fmla="*/ 986002 w 11243827"/>
              <a:gd name="connsiteY250-3970" fmla="*/ 5334906 h 5641173"/>
              <a:gd name="connsiteX251-3971" fmla="*/ 953418 w 11243827"/>
              <a:gd name="connsiteY251-3972" fmla="*/ 5333901 h 5641173"/>
              <a:gd name="connsiteX252-3973" fmla="*/ 916854 w 11243827"/>
              <a:gd name="connsiteY252-3974" fmla="*/ 5329435 h 5641173"/>
              <a:gd name="connsiteX253-3975" fmla="*/ 905651 w 11243827"/>
              <a:gd name="connsiteY253-3976" fmla="*/ 5332114 h 5641173"/>
              <a:gd name="connsiteX254-3977" fmla="*/ 836961 w 11243827"/>
              <a:gd name="connsiteY254-3978" fmla="*/ 5330803 h 5641173"/>
              <a:gd name="connsiteX255-3979" fmla="*/ 817627 w 11243827"/>
              <a:gd name="connsiteY255-3980" fmla="*/ 5330580 h 5641173"/>
              <a:gd name="connsiteX256-3981" fmla="*/ 801817 w 11243827"/>
              <a:gd name="connsiteY256-3982" fmla="*/ 5325937 h 5641173"/>
              <a:gd name="connsiteX257-3983" fmla="*/ 798857 w 11243827"/>
              <a:gd name="connsiteY257-3984" fmla="*/ 5320979 h 5641173"/>
              <a:gd name="connsiteX258-3985" fmla="*/ 788354 w 11243827"/>
              <a:gd name="connsiteY258-3986" fmla="*/ 5320143 h 5641173"/>
              <a:gd name="connsiteX259-3987" fmla="*/ 785726 w 11243827"/>
              <a:gd name="connsiteY259-3988" fmla="*/ 5318989 h 5641173"/>
              <a:gd name="connsiteX260-3989" fmla="*/ 770507 w 11243827"/>
              <a:gd name="connsiteY260-3990" fmla="*/ 5313309 h 5641173"/>
              <a:gd name="connsiteX261-3991" fmla="*/ 733810 w 11243827"/>
              <a:gd name="connsiteY261-3992" fmla="*/ 5324286 h 5641173"/>
              <a:gd name="connsiteX262-3993" fmla="*/ 692117 w 11243827"/>
              <a:gd name="connsiteY262-3994" fmla="*/ 5318786 h 5641173"/>
              <a:gd name="connsiteX263-3995" fmla="*/ 528894 w 11243827"/>
              <a:gd name="connsiteY263-3996" fmla="*/ 5327578 h 5641173"/>
              <a:gd name="connsiteX264-3997" fmla="*/ 507005 w 11243827"/>
              <a:gd name="connsiteY264-3998" fmla="*/ 5310149 h 5641173"/>
              <a:gd name="connsiteX265-3999" fmla="*/ 441302 w 11243827"/>
              <a:gd name="connsiteY265-4000" fmla="*/ 5307062 h 5641173"/>
              <a:gd name="connsiteX266-4001" fmla="*/ 336819 w 11243827"/>
              <a:gd name="connsiteY266-4002" fmla="*/ 5336690 h 5641173"/>
              <a:gd name="connsiteX267-4003" fmla="*/ 215763 w 11243827"/>
              <a:gd name="connsiteY267-4004" fmla="*/ 5332575 h 5641173"/>
              <a:gd name="connsiteX268-4005" fmla="*/ 205927 w 11243827"/>
              <a:gd name="connsiteY268-4006" fmla="*/ 5339672 h 5641173"/>
              <a:gd name="connsiteX269-4007" fmla="*/ 194189 w 11243827"/>
              <a:gd name="connsiteY269-4008" fmla="*/ 5343588 h 5641173"/>
              <a:gd name="connsiteX270-4009" fmla="*/ 192552 w 11243827"/>
              <a:gd name="connsiteY270-4010" fmla="*/ 5342845 h 5641173"/>
              <a:gd name="connsiteX271-4011" fmla="*/ 178320 w 11243827"/>
              <a:gd name="connsiteY271-4012" fmla="*/ 5343766 h 5641173"/>
              <a:gd name="connsiteX272-4013" fmla="*/ 175596 w 11243827"/>
              <a:gd name="connsiteY272-4014" fmla="*/ 5346411 h 5641173"/>
              <a:gd name="connsiteX273-4015" fmla="*/ 165951 w 11243827"/>
              <a:gd name="connsiteY273-4016" fmla="*/ 5347808 h 5641173"/>
              <a:gd name="connsiteX274-4017" fmla="*/ 147287 w 11243827"/>
              <a:gd name="connsiteY274-4018" fmla="*/ 5352625 h 5641173"/>
              <a:gd name="connsiteX275-4019" fmla="*/ 143484 w 11243827"/>
              <a:gd name="connsiteY275-4020" fmla="*/ 5351591 h 5641173"/>
              <a:gd name="connsiteX276-4021" fmla="*/ 114847 w 11243827"/>
              <a:gd name="connsiteY276-4022" fmla="*/ 5355844 h 5641173"/>
              <a:gd name="connsiteX277-4023" fmla="*/ 114306 w 11243827"/>
              <a:gd name="connsiteY277-4024" fmla="*/ 5354983 h 5641173"/>
              <a:gd name="connsiteX278-4025" fmla="*/ 105588 w 11243827"/>
              <a:gd name="connsiteY278-4026" fmla="*/ 5352169 h 5641173"/>
              <a:gd name="connsiteX279-4027" fmla="*/ 89264 w 11243827"/>
              <a:gd name="connsiteY279-4028" fmla="*/ 5348886 h 5641173"/>
              <a:gd name="connsiteX280-4029" fmla="*/ 49794 w 11243827"/>
              <a:gd name="connsiteY280-4030" fmla="*/ 5329950 h 5641173"/>
              <a:gd name="connsiteX281-4031" fmla="*/ 19924 w 11243827"/>
              <a:gd name="connsiteY281-4032" fmla="*/ 5334282 h 5641173"/>
              <a:gd name="connsiteX282-4033" fmla="*/ 13819 w 11243827"/>
              <a:gd name="connsiteY282-4034" fmla="*/ 5334653 h 5641173"/>
              <a:gd name="connsiteX283-4035" fmla="*/ 13657 w 11243827"/>
              <a:gd name="connsiteY283-4036" fmla="*/ 5334455 h 5641173"/>
              <a:gd name="connsiteX284-4037" fmla="*/ 7139 w 11243827"/>
              <a:gd name="connsiteY284-4038" fmla="*/ 5334438 h 5641173"/>
              <a:gd name="connsiteX285-4039" fmla="*/ 2684 w 11243827"/>
              <a:gd name="connsiteY285-4040" fmla="*/ 5335333 h 5641173"/>
              <a:gd name="connsiteX286-4041" fmla="*/ 0 w 11243827"/>
              <a:gd name="connsiteY286-4042" fmla="*/ 5335496 h 5641173"/>
              <a:gd name="connsiteX287-4043" fmla="*/ 0 w 11243827"/>
              <a:gd name="connsiteY287-4044" fmla="*/ 10592 h 5641173"/>
              <a:gd name="connsiteX288-4045" fmla="*/ 11243827 w 11243827"/>
              <a:gd name="connsiteY288-4046" fmla="*/ 0 h 5641173"/>
              <a:gd name="connsiteX0-4047" fmla="*/ 11243827 w 11243827"/>
              <a:gd name="connsiteY0-4048" fmla="*/ 0 h 5641173"/>
              <a:gd name="connsiteX1-4049" fmla="*/ 11243827 w 11243827"/>
              <a:gd name="connsiteY1-4050" fmla="*/ 1470035 h 5641173"/>
              <a:gd name="connsiteX2-4051" fmla="*/ 11243827 w 11243827"/>
              <a:gd name="connsiteY2-4052" fmla="*/ 5001571 h 5641173"/>
              <a:gd name="connsiteX3-4053" fmla="*/ 11243827 w 11243827"/>
              <a:gd name="connsiteY3-4054" fmla="*/ 5209610 h 5641173"/>
              <a:gd name="connsiteX4-4055" fmla="*/ 11240675 w 11243827"/>
              <a:gd name="connsiteY4-4056" fmla="*/ 5210442 h 5641173"/>
              <a:gd name="connsiteX5-4057" fmla="*/ 11179959 w 11243827"/>
              <a:gd name="connsiteY5-4058" fmla="*/ 5221199 h 5641173"/>
              <a:gd name="connsiteX6-4059" fmla="*/ 11105493 w 11243827"/>
              <a:gd name="connsiteY6-4060" fmla="*/ 5259905 h 5641173"/>
              <a:gd name="connsiteX7-4061" fmla="*/ 11078640 w 11243827"/>
              <a:gd name="connsiteY7-4062" fmla="*/ 5263531 h 5641173"/>
              <a:gd name="connsiteX8-4063" fmla="*/ 11079616 w 11243827"/>
              <a:gd name="connsiteY8-4064" fmla="*/ 5270380 h 5641173"/>
              <a:gd name="connsiteX9-4065" fmla="*/ 11069641 w 11243827"/>
              <a:gd name="connsiteY9-4066" fmla="*/ 5270884 h 5641173"/>
              <a:gd name="connsiteX10-4067" fmla="*/ 11047377 w 11243827"/>
              <a:gd name="connsiteY10-4068" fmla="*/ 5271051 h 5641173"/>
              <a:gd name="connsiteX11-4069" fmla="*/ 10980705 w 11243827"/>
              <a:gd name="connsiteY11-4070" fmla="*/ 5272951 h 5641173"/>
              <a:gd name="connsiteX12-4071" fmla="*/ 10962514 w 11243827"/>
              <a:gd name="connsiteY12-4072" fmla="*/ 5286084 h 5641173"/>
              <a:gd name="connsiteX13-4073" fmla="*/ 10945307 w 11243827"/>
              <a:gd name="connsiteY13-4074" fmla="*/ 5286290 h 5641173"/>
              <a:gd name="connsiteX14-4075" fmla="*/ 10845516 w 11243827"/>
              <a:gd name="connsiteY14-4076" fmla="*/ 5303894 h 5641173"/>
              <a:gd name="connsiteX15-4077" fmla="*/ 10831795 w 11243827"/>
              <a:gd name="connsiteY15-4078" fmla="*/ 5305210 h 5641173"/>
              <a:gd name="connsiteX16-4079" fmla="*/ 10824365 w 11243827"/>
              <a:gd name="connsiteY16-4080" fmla="*/ 5311111 h 5641173"/>
              <a:gd name="connsiteX17-4081" fmla="*/ 10797756 w 11243827"/>
              <a:gd name="connsiteY17-4082" fmla="*/ 5312285 h 5641173"/>
              <a:gd name="connsiteX18-4083" fmla="*/ 10796525 w 11243827"/>
              <a:gd name="connsiteY18-4084" fmla="*/ 5315645 h 5641173"/>
              <a:gd name="connsiteX19-4085" fmla="*/ 10709063 w 11243827"/>
              <a:gd name="connsiteY19-4086" fmla="*/ 5344492 h 5641173"/>
              <a:gd name="connsiteX20-4087" fmla="*/ 10694078 w 11243827"/>
              <a:gd name="connsiteY20-4088" fmla="*/ 5349258 h 5641173"/>
              <a:gd name="connsiteX21-4089" fmla="*/ 10681131 w 11243827"/>
              <a:gd name="connsiteY21-4090" fmla="*/ 5347812 h 5641173"/>
              <a:gd name="connsiteX22-4091" fmla="*/ 10609448 w 11243827"/>
              <a:gd name="connsiteY22-4092" fmla="*/ 5351931 h 5641173"/>
              <a:gd name="connsiteX23-4093" fmla="*/ 10592397 w 11243827"/>
              <a:gd name="connsiteY23-4094" fmla="*/ 5349402 h 5641173"/>
              <a:gd name="connsiteX24-4095" fmla="*/ 10585227 w 11243827"/>
              <a:gd name="connsiteY24-4096" fmla="*/ 5344063 h 5641173"/>
              <a:gd name="connsiteX25-4097" fmla="*/ 10557472 w 11243827"/>
              <a:gd name="connsiteY25-4098" fmla="*/ 5354151 h 5641173"/>
              <a:gd name="connsiteX26-4099" fmla="*/ 10514646 w 11243827"/>
              <a:gd name="connsiteY26-4100" fmla="*/ 5361064 h 5641173"/>
              <a:gd name="connsiteX27-4101" fmla="*/ 10494292 w 11243827"/>
              <a:gd name="connsiteY27-4102" fmla="*/ 5366054 h 5641173"/>
              <a:gd name="connsiteX28-4103" fmla="*/ 10477869 w 11243827"/>
              <a:gd name="connsiteY28-4104" fmla="*/ 5363025 h 5641173"/>
              <a:gd name="connsiteX29-4105" fmla="*/ 10384411 w 11243827"/>
              <a:gd name="connsiteY29-4106" fmla="*/ 5362257 h 5641173"/>
              <a:gd name="connsiteX30-4107" fmla="*/ 10362921 w 11243827"/>
              <a:gd name="connsiteY30-4108" fmla="*/ 5357444 h 5641173"/>
              <a:gd name="connsiteX31-4109" fmla="*/ 10352736 w 11243827"/>
              <a:gd name="connsiteY31-4110" fmla="*/ 5347851 h 5641173"/>
              <a:gd name="connsiteX32-4111" fmla="*/ 10344754 w 11243827"/>
              <a:gd name="connsiteY32-4112" fmla="*/ 5351272 h 5641173"/>
              <a:gd name="connsiteX33-4113" fmla="*/ 10288226 w 11243827"/>
              <a:gd name="connsiteY33-4114" fmla="*/ 5351613 h 5641173"/>
              <a:gd name="connsiteX34-4115" fmla="*/ 10251350 w 11243827"/>
              <a:gd name="connsiteY34-4116" fmla="*/ 5352711 h 5641173"/>
              <a:gd name="connsiteX35-4117" fmla="*/ 10249108 w 11243827"/>
              <a:gd name="connsiteY35-4118" fmla="*/ 5365881 h 5641173"/>
              <a:gd name="connsiteX36-4119" fmla="*/ 10216272 w 11243827"/>
              <a:gd name="connsiteY36-4120" fmla="*/ 5370573 h 5641173"/>
              <a:gd name="connsiteX37-4121" fmla="*/ 10181278 w 11243827"/>
              <a:gd name="connsiteY37-4122" fmla="*/ 5362119 h 5641173"/>
              <a:gd name="connsiteX38-4123" fmla="*/ 10140033 w 11243827"/>
              <a:gd name="connsiteY38-4124" fmla="*/ 5363304 h 5641173"/>
              <a:gd name="connsiteX39-4125" fmla="*/ 10115353 w 11243827"/>
              <a:gd name="connsiteY39-4126" fmla="*/ 5363869 h 5641173"/>
              <a:gd name="connsiteX40-4127" fmla="*/ 10050578 w 11243827"/>
              <a:gd name="connsiteY40-4128" fmla="*/ 5376153 h 5641173"/>
              <a:gd name="connsiteX41-4129" fmla="*/ 9945478 w 11243827"/>
              <a:gd name="connsiteY41-4130" fmla="*/ 5422859 h 5641173"/>
              <a:gd name="connsiteX42-4131" fmla="*/ 9912481 w 11243827"/>
              <a:gd name="connsiteY42-4132" fmla="*/ 5429477 h 5641173"/>
              <a:gd name="connsiteX43-4133" fmla="*/ 9906713 w 11243827"/>
              <a:gd name="connsiteY43-4134" fmla="*/ 5426784 h 5641173"/>
              <a:gd name="connsiteX44-4135" fmla="*/ 9742436 w 11243827"/>
              <a:gd name="connsiteY44-4136" fmla="*/ 5454834 h 5641173"/>
              <a:gd name="connsiteX45-4137" fmla="*/ 9713044 w 11243827"/>
              <a:gd name="connsiteY45-4138" fmla="*/ 5456476 h 5641173"/>
              <a:gd name="connsiteX46-4139" fmla="*/ 9691033 w 11243827"/>
              <a:gd name="connsiteY46-4140" fmla="*/ 5455451 h 5641173"/>
              <a:gd name="connsiteX47-4141" fmla="*/ 9638355 w 11243827"/>
              <a:gd name="connsiteY47-4142" fmla="*/ 5464794 h 5641173"/>
              <a:gd name="connsiteX48-4143" fmla="*/ 9552434 w 11243827"/>
              <a:gd name="connsiteY48-4144" fmla="*/ 5485280 h 5641173"/>
              <a:gd name="connsiteX49-4145" fmla="*/ 9533883 w 11243827"/>
              <a:gd name="connsiteY49-4146" fmla="*/ 5488516 h 5641173"/>
              <a:gd name="connsiteX50-4147" fmla="*/ 9516916 w 11243827"/>
              <a:gd name="connsiteY50-4148" fmla="*/ 5486828 h 5641173"/>
              <a:gd name="connsiteX51-4149" fmla="*/ 9512093 w 11243827"/>
              <a:gd name="connsiteY51-4150" fmla="*/ 5482541 h 5641173"/>
              <a:gd name="connsiteX52-4151" fmla="*/ 9501725 w 11243827"/>
              <a:gd name="connsiteY52-4152" fmla="*/ 5483603 h 5641173"/>
              <a:gd name="connsiteX53-4153" fmla="*/ 9498754 w 11243827"/>
              <a:gd name="connsiteY53-4154" fmla="*/ 5482951 h 5641173"/>
              <a:gd name="connsiteX54-4155" fmla="*/ 9481932 w 11243827"/>
              <a:gd name="connsiteY54-4156" fmla="*/ 5480151 h 5641173"/>
              <a:gd name="connsiteX55-4157" fmla="*/ 9451321 w 11243827"/>
              <a:gd name="connsiteY55-4158" fmla="*/ 5497375 h 5641173"/>
              <a:gd name="connsiteX56-4159" fmla="*/ 9409298 w 11243827"/>
              <a:gd name="connsiteY56-4160" fmla="*/ 5499478 h 5641173"/>
              <a:gd name="connsiteX57-4161" fmla="*/ 9257007 w 11243827"/>
              <a:gd name="connsiteY57-4162" fmla="*/ 5537183 h 5641173"/>
              <a:gd name="connsiteX58-4163" fmla="*/ 9229078 w 11243827"/>
              <a:gd name="connsiteY58-4164" fmla="*/ 5524154 h 5641173"/>
              <a:gd name="connsiteX59-4165" fmla="*/ 9165105 w 11243827"/>
              <a:gd name="connsiteY59-4166" fmla="*/ 5532892 h 5641173"/>
              <a:gd name="connsiteX60-4167" fmla="*/ 9077301 w 11243827"/>
              <a:gd name="connsiteY60-4168" fmla="*/ 5580356 h 5641173"/>
              <a:gd name="connsiteX61-4169" fmla="*/ 8960065 w 11243827"/>
              <a:gd name="connsiteY61-4170" fmla="*/ 5597982 h 5641173"/>
              <a:gd name="connsiteX62-4171" fmla="*/ 8953536 w 11243827"/>
              <a:gd name="connsiteY62-4172" fmla="*/ 5606638 h 5641173"/>
              <a:gd name="connsiteX63-4173" fmla="*/ 8943907 w 11243827"/>
              <a:gd name="connsiteY63-4174" fmla="*/ 5612541 h 5641173"/>
              <a:gd name="connsiteX64-4175" fmla="*/ 8942046 w 11243827"/>
              <a:gd name="connsiteY64-4176" fmla="*/ 5612112 h 5641173"/>
              <a:gd name="connsiteX65-4177" fmla="*/ 8928824 w 11243827"/>
              <a:gd name="connsiteY65-4178" fmla="*/ 5615549 h 5641173"/>
              <a:gd name="connsiteX66-4179" fmla="*/ 8927294 w 11243827"/>
              <a:gd name="connsiteY66-4180" fmla="*/ 5618607 h 5641173"/>
              <a:gd name="connsiteX67-4181" fmla="*/ 8918651 w 11243827"/>
              <a:gd name="connsiteY67-4182" fmla="*/ 5621688 h 5641173"/>
              <a:gd name="connsiteX68-4183" fmla="*/ 8902772 w 11243827"/>
              <a:gd name="connsiteY68-4184" fmla="*/ 5629703 h 5641173"/>
              <a:gd name="connsiteX69-4185" fmla="*/ 8898724 w 11243827"/>
              <a:gd name="connsiteY69-4186" fmla="*/ 5629379 h 5641173"/>
              <a:gd name="connsiteX70-4187" fmla="*/ 8873099 w 11243827"/>
              <a:gd name="connsiteY70-4188" fmla="*/ 5638628 h 5641173"/>
              <a:gd name="connsiteX71-4189" fmla="*/ 8872234 w 11243827"/>
              <a:gd name="connsiteY71-4190" fmla="*/ 5637889 h 5641173"/>
              <a:gd name="connsiteX72-4191" fmla="*/ 8862777 w 11243827"/>
              <a:gd name="connsiteY72-4192" fmla="*/ 5636711 h 5641173"/>
              <a:gd name="connsiteX73-4193" fmla="*/ 8845869 w 11243827"/>
              <a:gd name="connsiteY73-4194" fmla="*/ 5636436 h 5641173"/>
              <a:gd name="connsiteX74-4195" fmla="*/ 8800548 w 11243827"/>
              <a:gd name="connsiteY74-4196" fmla="*/ 5625084 h 5641173"/>
              <a:gd name="connsiteX75-4197" fmla="*/ 8773774 w 11243827"/>
              <a:gd name="connsiteY75-4198" fmla="*/ 5634630 h 5641173"/>
              <a:gd name="connsiteX76-4199" fmla="*/ 8698255 w 11243827"/>
              <a:gd name="connsiteY76-4200" fmla="*/ 5636083 h 5641173"/>
              <a:gd name="connsiteX77-4201" fmla="*/ 8619167 w 11243827"/>
              <a:gd name="connsiteY77-4202" fmla="*/ 5619130 h 5641173"/>
              <a:gd name="connsiteX78-4203" fmla="*/ 8539822 w 11243827"/>
              <a:gd name="connsiteY78-4204" fmla="*/ 5616905 h 5641173"/>
              <a:gd name="connsiteX79-4205" fmla="*/ 8511094 w 11243827"/>
              <a:gd name="connsiteY79-4206" fmla="*/ 5617360 h 5641173"/>
              <a:gd name="connsiteX80-4207" fmla="*/ 8459886 w 11243827"/>
              <a:gd name="connsiteY80-4208" fmla="*/ 5612612 h 5641173"/>
              <a:gd name="connsiteX81-4209" fmla="*/ 8436432 w 11243827"/>
              <a:gd name="connsiteY81-4210" fmla="*/ 5606990 h 5641173"/>
              <a:gd name="connsiteX82-4211" fmla="*/ 8435403 w 11243827"/>
              <a:gd name="connsiteY82-4212" fmla="*/ 5607336 h 5641173"/>
              <a:gd name="connsiteX83-4213" fmla="*/ 8433307 w 11243827"/>
              <a:gd name="connsiteY83-4214" fmla="*/ 5604917 h 5641173"/>
              <a:gd name="connsiteX84-4215" fmla="*/ 8428968 w 11243827"/>
              <a:gd name="connsiteY84-4216" fmla="*/ 5603796 h 5641173"/>
              <a:gd name="connsiteX85-4217" fmla="*/ 8417124 w 11243827"/>
              <a:gd name="connsiteY85-4218" fmla="*/ 5604518 h 5641173"/>
              <a:gd name="connsiteX86-4219" fmla="*/ 8412669 w 11243827"/>
              <a:gd name="connsiteY86-4220" fmla="*/ 5605413 h 5641173"/>
              <a:gd name="connsiteX87-4221" fmla="*/ 8406152 w 11243827"/>
              <a:gd name="connsiteY87-4222" fmla="*/ 5605396 h 5641173"/>
              <a:gd name="connsiteX88-4223" fmla="*/ 8405989 w 11243827"/>
              <a:gd name="connsiteY88-4224" fmla="*/ 5605197 h 5641173"/>
              <a:gd name="connsiteX89-4225" fmla="*/ 8399884 w 11243827"/>
              <a:gd name="connsiteY89-4226" fmla="*/ 5605568 h 5641173"/>
              <a:gd name="connsiteX90-4227" fmla="*/ 8370014 w 11243827"/>
              <a:gd name="connsiteY90-4228" fmla="*/ 5609900 h 5641173"/>
              <a:gd name="connsiteX91-4229" fmla="*/ 8330544 w 11243827"/>
              <a:gd name="connsiteY91-4230" fmla="*/ 5590964 h 5641173"/>
              <a:gd name="connsiteX92-4231" fmla="*/ 8314221 w 11243827"/>
              <a:gd name="connsiteY92-4232" fmla="*/ 5587682 h 5641173"/>
              <a:gd name="connsiteX93-4233" fmla="*/ 8305502 w 11243827"/>
              <a:gd name="connsiteY93-4234" fmla="*/ 5584868 h 5641173"/>
              <a:gd name="connsiteX94-4235" fmla="*/ 8304962 w 11243827"/>
              <a:gd name="connsiteY94-4236" fmla="*/ 5584007 h 5641173"/>
              <a:gd name="connsiteX95-4237" fmla="*/ 8276324 w 11243827"/>
              <a:gd name="connsiteY95-4238" fmla="*/ 5588260 h 5641173"/>
              <a:gd name="connsiteX96-4239" fmla="*/ 8272522 w 11243827"/>
              <a:gd name="connsiteY96-4240" fmla="*/ 5587226 h 5641173"/>
              <a:gd name="connsiteX97-4241" fmla="*/ 8253857 w 11243827"/>
              <a:gd name="connsiteY97-4242" fmla="*/ 5592043 h 5641173"/>
              <a:gd name="connsiteX98-4243" fmla="*/ 8244212 w 11243827"/>
              <a:gd name="connsiteY98-4244" fmla="*/ 5593439 h 5641173"/>
              <a:gd name="connsiteX99-4245" fmla="*/ 8241488 w 11243827"/>
              <a:gd name="connsiteY99-4246" fmla="*/ 5596085 h 5641173"/>
              <a:gd name="connsiteX100-4247" fmla="*/ 8227256 w 11243827"/>
              <a:gd name="connsiteY100-4248" fmla="*/ 5597005 h 5641173"/>
              <a:gd name="connsiteX101-4249" fmla="*/ 8225619 w 11243827"/>
              <a:gd name="connsiteY101-4250" fmla="*/ 5596262 h 5641173"/>
              <a:gd name="connsiteX102-4251" fmla="*/ 8213882 w 11243827"/>
              <a:gd name="connsiteY102-4252" fmla="*/ 5600179 h 5641173"/>
              <a:gd name="connsiteX103-4253" fmla="*/ 8204045 w 11243827"/>
              <a:gd name="connsiteY103-4254" fmla="*/ 5607275 h 5641173"/>
              <a:gd name="connsiteX104-4255" fmla="*/ 8082989 w 11243827"/>
              <a:gd name="connsiteY104-4256" fmla="*/ 5603160 h 5641173"/>
              <a:gd name="connsiteX105-4257" fmla="*/ 7912803 w 11243827"/>
              <a:gd name="connsiteY105-4258" fmla="*/ 5629702 h 5641173"/>
              <a:gd name="connsiteX106-4259" fmla="*/ 7890915 w 11243827"/>
              <a:gd name="connsiteY106-4260" fmla="*/ 5612272 h 5641173"/>
              <a:gd name="connsiteX107-4261" fmla="*/ 7727691 w 11243827"/>
              <a:gd name="connsiteY107-4262" fmla="*/ 5621064 h 5641173"/>
              <a:gd name="connsiteX108-4263" fmla="*/ 7685998 w 11243827"/>
              <a:gd name="connsiteY108-4264" fmla="*/ 5615564 h 5641173"/>
              <a:gd name="connsiteX109-4265" fmla="*/ 7649302 w 11243827"/>
              <a:gd name="connsiteY109-4266" fmla="*/ 5626541 h 5641173"/>
              <a:gd name="connsiteX110-4267" fmla="*/ 7634083 w 11243827"/>
              <a:gd name="connsiteY110-4268" fmla="*/ 5620862 h 5641173"/>
              <a:gd name="connsiteX111-4269" fmla="*/ 7631455 w 11243827"/>
              <a:gd name="connsiteY111-4270" fmla="*/ 5619708 h 5641173"/>
              <a:gd name="connsiteX112-4271" fmla="*/ 7620952 w 11243827"/>
              <a:gd name="connsiteY112-4272" fmla="*/ 5618872 h 5641173"/>
              <a:gd name="connsiteX113-4273" fmla="*/ 7617992 w 11243827"/>
              <a:gd name="connsiteY113-4274" fmla="*/ 5613914 h 5641173"/>
              <a:gd name="connsiteX114-4275" fmla="*/ 7602182 w 11243827"/>
              <a:gd name="connsiteY114-4276" fmla="*/ 5609271 h 5641173"/>
              <a:gd name="connsiteX115-4277" fmla="*/ 7582847 w 11243827"/>
              <a:gd name="connsiteY115-4278" fmla="*/ 5609047 h 5641173"/>
              <a:gd name="connsiteX116-4279" fmla="*/ 7514158 w 11243827"/>
              <a:gd name="connsiteY116-4280" fmla="*/ 5607737 h 5641173"/>
              <a:gd name="connsiteX117-4281" fmla="*/ 7502955 w 11243827"/>
              <a:gd name="connsiteY117-4282" fmla="*/ 5610415 h 5641173"/>
              <a:gd name="connsiteX118-4283" fmla="*/ 7466391 w 11243827"/>
              <a:gd name="connsiteY118-4284" fmla="*/ 5605949 h 5641173"/>
              <a:gd name="connsiteX119-4285" fmla="*/ 7433806 w 11243827"/>
              <a:gd name="connsiteY119-4286" fmla="*/ 5604945 h 5641173"/>
              <a:gd name="connsiteX120-4287" fmla="*/ 7412693 w 11243827"/>
              <a:gd name="connsiteY120-4288" fmla="*/ 5607075 h 5641173"/>
              <a:gd name="connsiteX121-4289" fmla="*/ 7407159 w 11243827"/>
              <a:gd name="connsiteY121-4290" fmla="*/ 5605310 h 5641173"/>
              <a:gd name="connsiteX122-4291" fmla="*/ 7385900 w 11243827"/>
              <a:gd name="connsiteY122-4292" fmla="*/ 5604171 h 5641173"/>
              <a:gd name="connsiteX123-4293" fmla="*/ 7375071 w 11243827"/>
              <a:gd name="connsiteY123-4294" fmla="*/ 5606788 h 5641173"/>
              <a:gd name="connsiteX124-4295" fmla="*/ 7364382 w 11243827"/>
              <a:gd name="connsiteY124-4296" fmla="*/ 5600762 h 5641173"/>
              <a:gd name="connsiteX125-4297" fmla="*/ 7361770 w 11243827"/>
              <a:gd name="connsiteY125-4298" fmla="*/ 5596347 h 5641173"/>
              <a:gd name="connsiteX126-4299" fmla="*/ 7346641 w 11243827"/>
              <a:gd name="connsiteY126-4300" fmla="*/ 5598329 h 5641173"/>
              <a:gd name="connsiteX127-4301" fmla="*/ 7334238 w 11243827"/>
              <a:gd name="connsiteY127-4302" fmla="*/ 5594014 h 5641173"/>
              <a:gd name="connsiteX128-4303" fmla="*/ 7323426 w 11243827"/>
              <a:gd name="connsiteY128-4304" fmla="*/ 5596835 h 5641173"/>
              <a:gd name="connsiteX129-4305" fmla="*/ 7318938 w 11243827"/>
              <a:gd name="connsiteY129-4306" fmla="*/ 5596200 h 5641173"/>
              <a:gd name="connsiteX130-4307" fmla="*/ 7307784 w 11243827"/>
              <a:gd name="connsiteY130-4308" fmla="*/ 5594065 h 5641173"/>
              <a:gd name="connsiteX131-4309" fmla="*/ 7288540 w 11243827"/>
              <a:gd name="connsiteY131-4310" fmla="*/ 5589320 h 5641173"/>
              <a:gd name="connsiteX132-4311" fmla="*/ 7282537 w 11243827"/>
              <a:gd name="connsiteY132-4312" fmla="*/ 5588660 h 5641173"/>
              <a:gd name="connsiteX133-4313" fmla="*/ 7269466 w 11243827"/>
              <a:gd name="connsiteY133-4314" fmla="*/ 5581404 h 5641173"/>
              <a:gd name="connsiteX134-4315" fmla="*/ 7244165 w 11243827"/>
              <a:gd name="connsiteY134-4316" fmla="*/ 5575200 h 5641173"/>
              <a:gd name="connsiteX135-4317" fmla="*/ 7199619 w 11243827"/>
              <a:gd name="connsiteY135-4318" fmla="*/ 5553550 h 5641173"/>
              <a:gd name="connsiteX136-4319" fmla="*/ 7173434 w 11243827"/>
              <a:gd name="connsiteY136-4320" fmla="*/ 5543219 h 5641173"/>
              <a:gd name="connsiteX137-4321" fmla="*/ 7155718 w 11243827"/>
              <a:gd name="connsiteY137-4322" fmla="*/ 5533697 h 5641173"/>
              <a:gd name="connsiteX138-4323" fmla="*/ 7103430 w 11243827"/>
              <a:gd name="connsiteY138-4324" fmla="*/ 5520249 h 5641173"/>
              <a:gd name="connsiteX139-4325" fmla="*/ 7013746 w 11243827"/>
              <a:gd name="connsiteY139-4326" fmla="*/ 5502470 h 5641173"/>
              <a:gd name="connsiteX140-4327" fmla="*/ 6995379 w 11243827"/>
              <a:gd name="connsiteY140-4328" fmla="*/ 5497693 h 5641173"/>
              <a:gd name="connsiteX141-4329" fmla="*/ 6982475 w 11243827"/>
              <a:gd name="connsiteY141-4330" fmla="*/ 5489641 h 5641173"/>
              <a:gd name="connsiteX142-4331" fmla="*/ 6981994 w 11243827"/>
              <a:gd name="connsiteY142-4332" fmla="*/ 5484335 h 5641173"/>
              <a:gd name="connsiteX143-4333" fmla="*/ 6972355 w 11243827"/>
              <a:gd name="connsiteY143-4334" fmla="*/ 5481074 h 5641173"/>
              <a:gd name="connsiteX144-4335" fmla="*/ 6970394 w 11243827"/>
              <a:gd name="connsiteY144-4336" fmla="*/ 5479383 h 5641173"/>
              <a:gd name="connsiteX145-4337" fmla="*/ 6958543 w 11243827"/>
              <a:gd name="connsiteY145-4338" fmla="*/ 5470507 h 5641173"/>
              <a:gd name="connsiteX146-4339" fmla="*/ 6918276 w 11243827"/>
              <a:gd name="connsiteY146-4340" fmla="*/ 5472034 h 5641173"/>
              <a:gd name="connsiteX147-4341" fmla="*/ 6881046 w 11243827"/>
              <a:gd name="connsiteY147-4342" fmla="*/ 5457070 h 5641173"/>
              <a:gd name="connsiteX148-4343" fmla="*/ 6752164 w 11243827"/>
              <a:gd name="connsiteY148-4344" fmla="*/ 5425021 h 5641173"/>
              <a:gd name="connsiteX149-4345" fmla="*/ 6724964 w 11243827"/>
              <a:gd name="connsiteY149-4346" fmla="*/ 5414071 h 5641173"/>
              <a:gd name="connsiteX150-4347" fmla="*/ 6683286 w 11243827"/>
              <a:gd name="connsiteY150-4348" fmla="*/ 5405383 h 5641173"/>
              <a:gd name="connsiteX151-4349" fmla="*/ 6660723 w 11243827"/>
              <a:gd name="connsiteY151-4350" fmla="*/ 5408304 h 5641173"/>
              <a:gd name="connsiteX152-4351" fmla="*/ 6532914 w 11243827"/>
              <a:gd name="connsiteY152-4352" fmla="*/ 5431205 h 5641173"/>
              <a:gd name="connsiteX153-4353" fmla="*/ 6307459 w 11243827"/>
              <a:gd name="connsiteY153-4354" fmla="*/ 5467087 h 5641173"/>
              <a:gd name="connsiteX154-4355" fmla="*/ 6196243 w 11243827"/>
              <a:gd name="connsiteY154-4356" fmla="*/ 5515042 h 5641173"/>
              <a:gd name="connsiteX155-4357" fmla="*/ 6099124 w 11243827"/>
              <a:gd name="connsiteY155-4358" fmla="*/ 5516848 h 5641173"/>
              <a:gd name="connsiteX156-4359" fmla="*/ 6016077 w 11243827"/>
              <a:gd name="connsiteY156-4360" fmla="*/ 5528642 h 5641173"/>
              <a:gd name="connsiteX157-4361" fmla="*/ 6004389 w 11243827"/>
              <a:gd name="connsiteY157-4362" fmla="*/ 5531206 h 5641173"/>
              <a:gd name="connsiteX158-4363" fmla="*/ 5933945 w 11243827"/>
              <a:gd name="connsiteY158-4364" fmla="*/ 5538840 h 5641173"/>
              <a:gd name="connsiteX159-4365" fmla="*/ 5883936 w 11243827"/>
              <a:gd name="connsiteY159-4366" fmla="*/ 5553807 h 5641173"/>
              <a:gd name="connsiteX160-4367" fmla="*/ 5798331 w 11243827"/>
              <a:gd name="connsiteY160-4368" fmla="*/ 5564248 h 5641173"/>
              <a:gd name="connsiteX161-4369" fmla="*/ 5712738 w 11243827"/>
              <a:gd name="connsiteY161-4370" fmla="*/ 5573120 h 5641173"/>
              <a:gd name="connsiteX162-4371" fmla="*/ 5681342 w 11243827"/>
              <a:gd name="connsiteY162-4372" fmla="*/ 5575621 h 5641173"/>
              <a:gd name="connsiteX163-4373" fmla="*/ 5627167 w 11243827"/>
              <a:gd name="connsiteY163-4374" fmla="*/ 5583215 h 5641173"/>
              <a:gd name="connsiteX164-4375" fmla="*/ 5591414 w 11243827"/>
              <a:gd name="connsiteY164-4376" fmla="*/ 5587695 h 5641173"/>
              <a:gd name="connsiteX165-4377" fmla="*/ 5583028 w 11243827"/>
              <a:gd name="connsiteY165-4378" fmla="*/ 5580877 h 5641173"/>
              <a:gd name="connsiteX166-4379" fmla="*/ 5549426 w 11243827"/>
              <a:gd name="connsiteY166-4380" fmla="*/ 5582858 h 5641173"/>
              <a:gd name="connsiteX167-4381" fmla="*/ 5519999 w 11243827"/>
              <a:gd name="connsiteY167-4382" fmla="*/ 5592246 h 5641173"/>
              <a:gd name="connsiteX168-4383" fmla="*/ 5480028 w 11243827"/>
              <a:gd name="connsiteY168-4384" fmla="*/ 5597282 h 5641173"/>
              <a:gd name="connsiteX169-4385" fmla="*/ 5456175 w 11243827"/>
              <a:gd name="connsiteY169-4386" fmla="*/ 5600371 h 5641173"/>
              <a:gd name="connsiteX170-4387" fmla="*/ 5388463 w 11243827"/>
              <a:gd name="connsiteY170-4388" fmla="*/ 5602638 h 5641173"/>
              <a:gd name="connsiteX171-4389" fmla="*/ 5265898 w 11243827"/>
              <a:gd name="connsiteY171-4390" fmla="*/ 5591830 h 5641173"/>
              <a:gd name="connsiteX172-4391" fmla="*/ 5231231 w 11243827"/>
              <a:gd name="connsiteY172-4392" fmla="*/ 5592790 h 5641173"/>
              <a:gd name="connsiteX173-4393" fmla="*/ 5226996 w 11243827"/>
              <a:gd name="connsiteY173-4394" fmla="*/ 5595040 h 5641173"/>
              <a:gd name="connsiteX174-4395" fmla="*/ 5175988 w 11243827"/>
              <a:gd name="connsiteY174-4396" fmla="*/ 5588131 h 5641173"/>
              <a:gd name="connsiteX175-4397" fmla="*/ 5107470 w 11243827"/>
              <a:gd name="connsiteY175-4398" fmla="*/ 5594771 h 5641173"/>
              <a:gd name="connsiteX176-4399" fmla="*/ 5027868 w 11243827"/>
              <a:gd name="connsiteY176-4400" fmla="*/ 5605624 h 5641173"/>
              <a:gd name="connsiteX177-4401" fmla="*/ 5007324 w 11243827"/>
              <a:gd name="connsiteY177-4402" fmla="*/ 5609209 h 5641173"/>
              <a:gd name="connsiteX178-4403" fmla="*/ 4952559 w 11243827"/>
              <a:gd name="connsiteY178-4404" fmla="*/ 5611402 h 5641173"/>
              <a:gd name="connsiteX179-4405" fmla="*/ 4826081 w 11243827"/>
              <a:gd name="connsiteY179-4406" fmla="*/ 5616191 h 5641173"/>
              <a:gd name="connsiteX180-4407" fmla="*/ 4823501 w 11243827"/>
              <a:gd name="connsiteY180-4408" fmla="*/ 5619174 h 5641173"/>
              <a:gd name="connsiteX181-4409" fmla="*/ 4813093 w 11243827"/>
              <a:gd name="connsiteY181-4410" fmla="*/ 5620026 h 5641173"/>
              <a:gd name="connsiteX182-4411" fmla="*/ 4810563 w 11243827"/>
              <a:gd name="connsiteY182-4412" fmla="*/ 5620787 h 5641173"/>
              <a:gd name="connsiteX183-4413" fmla="*/ 4795818 w 11243827"/>
              <a:gd name="connsiteY183-4414" fmla="*/ 5624618 h 5641173"/>
              <a:gd name="connsiteX184-4415" fmla="*/ 4758404 w 11243827"/>
              <a:gd name="connsiteY184-4416" fmla="*/ 5619510 h 5641173"/>
              <a:gd name="connsiteX185-4417" fmla="*/ 4717254 w 11243827"/>
              <a:gd name="connsiteY185-4418" fmla="*/ 5624155 h 5641173"/>
              <a:gd name="connsiteX186-4419" fmla="*/ 4591958 w 11243827"/>
              <a:gd name="connsiteY186-4420" fmla="*/ 5624710 h 5641173"/>
              <a:gd name="connsiteX187-4421" fmla="*/ 4476215 w 11243827"/>
              <a:gd name="connsiteY187-4422" fmla="*/ 5628210 h 5641173"/>
              <a:gd name="connsiteX188-4423" fmla="*/ 4425193 w 11243827"/>
              <a:gd name="connsiteY188-4424" fmla="*/ 5627414 h 5641173"/>
              <a:gd name="connsiteX189-4425" fmla="*/ 4383866 w 11243827"/>
              <a:gd name="connsiteY189-4426" fmla="*/ 5626546 h 5641173"/>
              <a:gd name="connsiteX190-4427" fmla="*/ 4385596 w 11243827"/>
              <a:gd name="connsiteY190-4428" fmla="*/ 5634646 h 5641173"/>
              <a:gd name="connsiteX191-4429" fmla="*/ 4360864 w 11243827"/>
              <a:gd name="connsiteY191-4430" fmla="*/ 5641173 h 5641173"/>
              <a:gd name="connsiteX192-4431" fmla="*/ 4328321 w 11243827"/>
              <a:gd name="connsiteY192-4432" fmla="*/ 5626332 h 5641173"/>
              <a:gd name="connsiteX193-4433" fmla="*/ 4309842 w 11243827"/>
              <a:gd name="connsiteY193-4434" fmla="*/ 5626471 h 5641173"/>
              <a:gd name="connsiteX194-4435" fmla="*/ 4277424 w 11243827"/>
              <a:gd name="connsiteY194-4436" fmla="*/ 5631598 h 5641173"/>
              <a:gd name="connsiteX195-4437" fmla="*/ 4266627 w 11243827"/>
              <a:gd name="connsiteY195-4438" fmla="*/ 5633969 h 5641173"/>
              <a:gd name="connsiteX196-4439" fmla="*/ 4185525 w 11243827"/>
              <a:gd name="connsiteY196-4440" fmla="*/ 5617508 h 5641173"/>
              <a:gd name="connsiteX197-4441" fmla="*/ 4177617 w 11243827"/>
              <a:gd name="connsiteY197-4442" fmla="*/ 5610903 h 5641173"/>
              <a:gd name="connsiteX198-4443" fmla="*/ 4136948 w 11243827"/>
              <a:gd name="connsiteY198-4444" fmla="*/ 5608031 h 5641173"/>
              <a:gd name="connsiteX199-4445" fmla="*/ 4132323 w 11243827"/>
              <a:gd name="connsiteY199-4446" fmla="*/ 5609784 h 5641173"/>
              <a:gd name="connsiteX200-4447" fmla="*/ 4098620 w 11243827"/>
              <a:gd name="connsiteY200-4448" fmla="*/ 5599672 h 5641173"/>
              <a:gd name="connsiteX201-4449" fmla="*/ 3963475 w 11243827"/>
              <a:gd name="connsiteY201-4450" fmla="*/ 5581841 h 5641173"/>
              <a:gd name="connsiteX202-4451" fmla="*/ 3703613 w 11243827"/>
              <a:gd name="connsiteY202-4452" fmla="*/ 5572482 h 5641173"/>
              <a:gd name="connsiteX203-4453" fmla="*/ 3432987 w 11243827"/>
              <a:gd name="connsiteY203-4454" fmla="*/ 5545768 h 5641173"/>
              <a:gd name="connsiteX204-4455" fmla="*/ 3176381 w 11243827"/>
              <a:gd name="connsiteY204-4456" fmla="*/ 5556110 h 5641173"/>
              <a:gd name="connsiteX205-4457" fmla="*/ 2710156 w 11243827"/>
              <a:gd name="connsiteY205-4458" fmla="*/ 5527517 h 5641173"/>
              <a:gd name="connsiteX206-4459" fmla="*/ 2550206 w 11243827"/>
              <a:gd name="connsiteY206-4460" fmla="*/ 5524958 h 5641173"/>
              <a:gd name="connsiteX207-4461" fmla="*/ 2443041 w 11243827"/>
              <a:gd name="connsiteY207-4462" fmla="*/ 5523990 h 5641173"/>
              <a:gd name="connsiteX208-4463" fmla="*/ 2435613 w 11243827"/>
              <a:gd name="connsiteY208-4464" fmla="*/ 5526704 h 5641173"/>
              <a:gd name="connsiteX209-4465" fmla="*/ 2405682 w 11243827"/>
              <a:gd name="connsiteY209-4466" fmla="*/ 5528307 h 5641173"/>
              <a:gd name="connsiteX210-4467" fmla="*/ 2397487 w 11243827"/>
              <a:gd name="connsiteY210-4468" fmla="*/ 5540337 h 5641173"/>
              <a:gd name="connsiteX211-4469" fmla="*/ 2297454 w 11243827"/>
              <a:gd name="connsiteY211-4470" fmla="*/ 5550765 h 5641173"/>
              <a:gd name="connsiteX212-4471" fmla="*/ 2056700 w 11243827"/>
              <a:gd name="connsiteY212-4472" fmla="*/ 5555489 h 5641173"/>
              <a:gd name="connsiteX213-4473" fmla="*/ 1878530 w 11243827"/>
              <a:gd name="connsiteY213-4474" fmla="*/ 5535330 h 5641173"/>
              <a:gd name="connsiteX214-4475" fmla="*/ 1859292 w 11243827"/>
              <a:gd name="connsiteY214-4476" fmla="*/ 5535461 h 5641173"/>
              <a:gd name="connsiteX215-4477" fmla="*/ 1835626 w 11243827"/>
              <a:gd name="connsiteY215-4478" fmla="*/ 5533793 h 5641173"/>
              <a:gd name="connsiteX216-4479" fmla="*/ 1798939 w 11243827"/>
              <a:gd name="connsiteY216-4480" fmla="*/ 5540285 h 5641173"/>
              <a:gd name="connsiteX217-4481" fmla="*/ 1779046 w 11243827"/>
              <a:gd name="connsiteY217-4482" fmla="*/ 5549949 h 5641173"/>
              <a:gd name="connsiteX218-4483" fmla="*/ 1772421 w 11243827"/>
              <a:gd name="connsiteY218-4484" fmla="*/ 5549018 h 5641173"/>
              <a:gd name="connsiteX219-4485" fmla="*/ 1772052 w 11243827"/>
              <a:gd name="connsiteY219-4486" fmla="*/ 5545689 h 5641173"/>
              <a:gd name="connsiteX220-4487" fmla="*/ 1711543 w 11243827"/>
              <a:gd name="connsiteY220-4488" fmla="*/ 5534558 h 5641173"/>
              <a:gd name="connsiteX221-4489" fmla="*/ 1698891 w 11243827"/>
              <a:gd name="connsiteY221-4490" fmla="*/ 5513187 h 5641173"/>
              <a:gd name="connsiteX222-4491" fmla="*/ 1538763 w 11243827"/>
              <a:gd name="connsiteY222-4492" fmla="*/ 5482781 h 5641173"/>
              <a:gd name="connsiteX223-4493" fmla="*/ 1501533 w 11243827"/>
              <a:gd name="connsiteY223-4494" fmla="*/ 5467817 h 5641173"/>
              <a:gd name="connsiteX224-4495" fmla="*/ 1461266 w 11243827"/>
              <a:gd name="connsiteY224-4496" fmla="*/ 5469343 h 5641173"/>
              <a:gd name="connsiteX225-4497" fmla="*/ 1449415 w 11243827"/>
              <a:gd name="connsiteY225-4498" fmla="*/ 5460467 h 5641173"/>
              <a:gd name="connsiteX226-4499" fmla="*/ 1447454 w 11243827"/>
              <a:gd name="connsiteY226-4500" fmla="*/ 5458776 h 5641173"/>
              <a:gd name="connsiteX227-4501" fmla="*/ 1437814 w 11243827"/>
              <a:gd name="connsiteY227-4502" fmla="*/ 5455515 h 5641173"/>
              <a:gd name="connsiteX228-4503" fmla="*/ 1437334 w 11243827"/>
              <a:gd name="connsiteY228-4504" fmla="*/ 5450209 h 5641173"/>
              <a:gd name="connsiteX229-4505" fmla="*/ 1424429 w 11243827"/>
              <a:gd name="connsiteY229-4506" fmla="*/ 5442157 h 5641173"/>
              <a:gd name="connsiteX230-4507" fmla="*/ 1406063 w 11243827"/>
              <a:gd name="connsiteY230-4508" fmla="*/ 5437380 h 5641173"/>
              <a:gd name="connsiteX231-4509" fmla="*/ 1316379 w 11243827"/>
              <a:gd name="connsiteY231-4510" fmla="*/ 5419601 h 5641173"/>
              <a:gd name="connsiteX232-4511" fmla="*/ 1264090 w 11243827"/>
              <a:gd name="connsiteY232-4512" fmla="*/ 5406153 h 5641173"/>
              <a:gd name="connsiteX233-4513" fmla="*/ 1246374 w 11243827"/>
              <a:gd name="connsiteY233-4514" fmla="*/ 5396631 h 5641173"/>
              <a:gd name="connsiteX234-4515" fmla="*/ 1220190 w 11243827"/>
              <a:gd name="connsiteY234-4516" fmla="*/ 5386301 h 5641173"/>
              <a:gd name="connsiteX235-4517" fmla="*/ 1175643 w 11243827"/>
              <a:gd name="connsiteY235-4518" fmla="*/ 5364651 h 5641173"/>
              <a:gd name="connsiteX236-4519" fmla="*/ 1150342 w 11243827"/>
              <a:gd name="connsiteY236-4520" fmla="*/ 5358447 h 5641173"/>
              <a:gd name="connsiteX237-4521" fmla="*/ 1137272 w 11243827"/>
              <a:gd name="connsiteY237-4522" fmla="*/ 5351191 h 5641173"/>
              <a:gd name="connsiteX238-4523" fmla="*/ 1131268 w 11243827"/>
              <a:gd name="connsiteY238-4524" fmla="*/ 5350530 h 5641173"/>
              <a:gd name="connsiteX239-4525" fmla="*/ 1112024 w 11243827"/>
              <a:gd name="connsiteY239-4526" fmla="*/ 5345786 h 5641173"/>
              <a:gd name="connsiteX240-4527" fmla="*/ 1100870 w 11243827"/>
              <a:gd name="connsiteY240-4528" fmla="*/ 5343651 h 5641173"/>
              <a:gd name="connsiteX241-4529" fmla="*/ 1096383 w 11243827"/>
              <a:gd name="connsiteY241-4530" fmla="*/ 5343015 h 5641173"/>
              <a:gd name="connsiteX242-4531" fmla="*/ 1085571 w 11243827"/>
              <a:gd name="connsiteY242-4532" fmla="*/ 5345836 h 5641173"/>
              <a:gd name="connsiteX243-4533" fmla="*/ 1073168 w 11243827"/>
              <a:gd name="connsiteY243-4534" fmla="*/ 5341521 h 5641173"/>
              <a:gd name="connsiteX244-4535" fmla="*/ 1058039 w 11243827"/>
              <a:gd name="connsiteY244-4536" fmla="*/ 5343504 h 5641173"/>
              <a:gd name="connsiteX245-4537" fmla="*/ 1055426 w 11243827"/>
              <a:gd name="connsiteY245-4538" fmla="*/ 5339088 h 5641173"/>
              <a:gd name="connsiteX246-4539" fmla="*/ 1044738 w 11243827"/>
              <a:gd name="connsiteY246-4540" fmla="*/ 5333063 h 5641173"/>
              <a:gd name="connsiteX247-4541" fmla="*/ 1033909 w 11243827"/>
              <a:gd name="connsiteY247-4542" fmla="*/ 5335680 h 5641173"/>
              <a:gd name="connsiteX248-4543" fmla="*/ 1012649 w 11243827"/>
              <a:gd name="connsiteY248-4544" fmla="*/ 5334541 h 5641173"/>
              <a:gd name="connsiteX249-4545" fmla="*/ 1007115 w 11243827"/>
              <a:gd name="connsiteY249-4546" fmla="*/ 5332775 h 5641173"/>
              <a:gd name="connsiteX250-4547" fmla="*/ 986002 w 11243827"/>
              <a:gd name="connsiteY250-4548" fmla="*/ 5334906 h 5641173"/>
              <a:gd name="connsiteX251-4549" fmla="*/ 953418 w 11243827"/>
              <a:gd name="connsiteY251-4550" fmla="*/ 5333901 h 5641173"/>
              <a:gd name="connsiteX252-4551" fmla="*/ 916854 w 11243827"/>
              <a:gd name="connsiteY252-4552" fmla="*/ 5329435 h 5641173"/>
              <a:gd name="connsiteX253-4553" fmla="*/ 905651 w 11243827"/>
              <a:gd name="connsiteY253-4554" fmla="*/ 5332114 h 5641173"/>
              <a:gd name="connsiteX254-4555" fmla="*/ 836961 w 11243827"/>
              <a:gd name="connsiteY254-4556" fmla="*/ 5330803 h 5641173"/>
              <a:gd name="connsiteX255-4557" fmla="*/ 817627 w 11243827"/>
              <a:gd name="connsiteY255-4558" fmla="*/ 5330580 h 5641173"/>
              <a:gd name="connsiteX256-4559" fmla="*/ 801817 w 11243827"/>
              <a:gd name="connsiteY256-4560" fmla="*/ 5325937 h 5641173"/>
              <a:gd name="connsiteX257-4561" fmla="*/ 798857 w 11243827"/>
              <a:gd name="connsiteY257-4562" fmla="*/ 5320979 h 5641173"/>
              <a:gd name="connsiteX258-4563" fmla="*/ 788354 w 11243827"/>
              <a:gd name="connsiteY258-4564" fmla="*/ 5320143 h 5641173"/>
              <a:gd name="connsiteX259-4565" fmla="*/ 785726 w 11243827"/>
              <a:gd name="connsiteY259-4566" fmla="*/ 5318989 h 5641173"/>
              <a:gd name="connsiteX260-4567" fmla="*/ 770507 w 11243827"/>
              <a:gd name="connsiteY260-4568" fmla="*/ 5313309 h 5641173"/>
              <a:gd name="connsiteX261-4569" fmla="*/ 733810 w 11243827"/>
              <a:gd name="connsiteY261-4570" fmla="*/ 5324286 h 5641173"/>
              <a:gd name="connsiteX262-4571" fmla="*/ 692117 w 11243827"/>
              <a:gd name="connsiteY262-4572" fmla="*/ 5318786 h 5641173"/>
              <a:gd name="connsiteX263-4573" fmla="*/ 528894 w 11243827"/>
              <a:gd name="connsiteY263-4574" fmla="*/ 5327578 h 5641173"/>
              <a:gd name="connsiteX264-4575" fmla="*/ 507005 w 11243827"/>
              <a:gd name="connsiteY264-4576" fmla="*/ 5310149 h 5641173"/>
              <a:gd name="connsiteX265-4577" fmla="*/ 441302 w 11243827"/>
              <a:gd name="connsiteY265-4578" fmla="*/ 5307062 h 5641173"/>
              <a:gd name="connsiteX266-4579" fmla="*/ 336819 w 11243827"/>
              <a:gd name="connsiteY266-4580" fmla="*/ 5336690 h 5641173"/>
              <a:gd name="connsiteX267-4581" fmla="*/ 215763 w 11243827"/>
              <a:gd name="connsiteY267-4582" fmla="*/ 5332575 h 5641173"/>
              <a:gd name="connsiteX268-4583" fmla="*/ 205927 w 11243827"/>
              <a:gd name="connsiteY268-4584" fmla="*/ 5339672 h 5641173"/>
              <a:gd name="connsiteX269-4585" fmla="*/ 194189 w 11243827"/>
              <a:gd name="connsiteY269-4586" fmla="*/ 5343588 h 5641173"/>
              <a:gd name="connsiteX270-4587" fmla="*/ 192552 w 11243827"/>
              <a:gd name="connsiteY270-4588" fmla="*/ 5342845 h 5641173"/>
              <a:gd name="connsiteX271-4589" fmla="*/ 178320 w 11243827"/>
              <a:gd name="connsiteY271-4590" fmla="*/ 5343766 h 5641173"/>
              <a:gd name="connsiteX272-4591" fmla="*/ 175596 w 11243827"/>
              <a:gd name="connsiteY272-4592" fmla="*/ 5346411 h 5641173"/>
              <a:gd name="connsiteX273-4593" fmla="*/ 165951 w 11243827"/>
              <a:gd name="connsiteY273-4594" fmla="*/ 5347808 h 5641173"/>
              <a:gd name="connsiteX274-4595" fmla="*/ 147287 w 11243827"/>
              <a:gd name="connsiteY274-4596" fmla="*/ 5352625 h 5641173"/>
              <a:gd name="connsiteX275-4597" fmla="*/ 143484 w 11243827"/>
              <a:gd name="connsiteY275-4598" fmla="*/ 5351591 h 5641173"/>
              <a:gd name="connsiteX276-4599" fmla="*/ 114847 w 11243827"/>
              <a:gd name="connsiteY276-4600" fmla="*/ 5355844 h 5641173"/>
              <a:gd name="connsiteX277-4601" fmla="*/ 114306 w 11243827"/>
              <a:gd name="connsiteY277-4602" fmla="*/ 5354983 h 5641173"/>
              <a:gd name="connsiteX278-4603" fmla="*/ 105588 w 11243827"/>
              <a:gd name="connsiteY278-4604" fmla="*/ 5352169 h 5641173"/>
              <a:gd name="connsiteX279-4605" fmla="*/ 89264 w 11243827"/>
              <a:gd name="connsiteY279-4606" fmla="*/ 5348886 h 5641173"/>
              <a:gd name="connsiteX280-4607" fmla="*/ 49794 w 11243827"/>
              <a:gd name="connsiteY280-4608" fmla="*/ 5329950 h 5641173"/>
              <a:gd name="connsiteX281-4609" fmla="*/ 19924 w 11243827"/>
              <a:gd name="connsiteY281-4610" fmla="*/ 5334282 h 5641173"/>
              <a:gd name="connsiteX282-4611" fmla="*/ 13819 w 11243827"/>
              <a:gd name="connsiteY282-4612" fmla="*/ 5334653 h 5641173"/>
              <a:gd name="connsiteX283-4613" fmla="*/ 13657 w 11243827"/>
              <a:gd name="connsiteY283-4614" fmla="*/ 5334455 h 5641173"/>
              <a:gd name="connsiteX284-4615" fmla="*/ 7139 w 11243827"/>
              <a:gd name="connsiteY284-4616" fmla="*/ 5334438 h 5641173"/>
              <a:gd name="connsiteX285-4617" fmla="*/ 2684 w 11243827"/>
              <a:gd name="connsiteY285-4618" fmla="*/ 5335333 h 5641173"/>
              <a:gd name="connsiteX286-4619" fmla="*/ 0 w 11243827"/>
              <a:gd name="connsiteY286-4620" fmla="*/ 5335496 h 5641173"/>
              <a:gd name="connsiteX287-4621" fmla="*/ 0 w 11243827"/>
              <a:gd name="connsiteY287-4622" fmla="*/ 10592 h 5641173"/>
              <a:gd name="connsiteX288-4623" fmla="*/ 11243827 w 11243827"/>
              <a:gd name="connsiteY288-4624" fmla="*/ 0 h 5641173"/>
              <a:gd name="connsiteX0-4625" fmla="*/ 11243827 w 11243827"/>
              <a:gd name="connsiteY0-4626" fmla="*/ 0 h 5641173"/>
              <a:gd name="connsiteX1-4627" fmla="*/ 11243827 w 11243827"/>
              <a:gd name="connsiteY1-4628" fmla="*/ 1470035 h 5641173"/>
              <a:gd name="connsiteX2-4629" fmla="*/ 11243827 w 11243827"/>
              <a:gd name="connsiteY2-4630" fmla="*/ 5001571 h 5641173"/>
              <a:gd name="connsiteX3-4631" fmla="*/ 11243827 w 11243827"/>
              <a:gd name="connsiteY3-4632" fmla="*/ 5209610 h 5641173"/>
              <a:gd name="connsiteX4-4633" fmla="*/ 11240675 w 11243827"/>
              <a:gd name="connsiteY4-4634" fmla="*/ 5210442 h 5641173"/>
              <a:gd name="connsiteX5-4635" fmla="*/ 11179959 w 11243827"/>
              <a:gd name="connsiteY5-4636" fmla="*/ 5221199 h 5641173"/>
              <a:gd name="connsiteX6-4637" fmla="*/ 11105493 w 11243827"/>
              <a:gd name="connsiteY6-4638" fmla="*/ 5259905 h 5641173"/>
              <a:gd name="connsiteX7-4639" fmla="*/ 11078640 w 11243827"/>
              <a:gd name="connsiteY7-4640" fmla="*/ 5263531 h 5641173"/>
              <a:gd name="connsiteX8-4641" fmla="*/ 11079616 w 11243827"/>
              <a:gd name="connsiteY8-4642" fmla="*/ 5270380 h 5641173"/>
              <a:gd name="connsiteX9-4643" fmla="*/ 11069641 w 11243827"/>
              <a:gd name="connsiteY9-4644" fmla="*/ 5270884 h 5641173"/>
              <a:gd name="connsiteX10-4645" fmla="*/ 11047377 w 11243827"/>
              <a:gd name="connsiteY10-4646" fmla="*/ 5271051 h 5641173"/>
              <a:gd name="connsiteX11-4647" fmla="*/ 10980705 w 11243827"/>
              <a:gd name="connsiteY11-4648" fmla="*/ 5272951 h 5641173"/>
              <a:gd name="connsiteX12-4649" fmla="*/ 10962514 w 11243827"/>
              <a:gd name="connsiteY12-4650" fmla="*/ 5286084 h 5641173"/>
              <a:gd name="connsiteX13-4651" fmla="*/ 10945307 w 11243827"/>
              <a:gd name="connsiteY13-4652" fmla="*/ 5286290 h 5641173"/>
              <a:gd name="connsiteX14-4653" fmla="*/ 10845516 w 11243827"/>
              <a:gd name="connsiteY14-4654" fmla="*/ 5303894 h 5641173"/>
              <a:gd name="connsiteX15-4655" fmla="*/ 10831795 w 11243827"/>
              <a:gd name="connsiteY15-4656" fmla="*/ 5305210 h 5641173"/>
              <a:gd name="connsiteX16-4657" fmla="*/ 10824365 w 11243827"/>
              <a:gd name="connsiteY16-4658" fmla="*/ 5311111 h 5641173"/>
              <a:gd name="connsiteX17-4659" fmla="*/ 10797756 w 11243827"/>
              <a:gd name="connsiteY17-4660" fmla="*/ 5312285 h 5641173"/>
              <a:gd name="connsiteX18-4661" fmla="*/ 10796525 w 11243827"/>
              <a:gd name="connsiteY18-4662" fmla="*/ 5315645 h 5641173"/>
              <a:gd name="connsiteX19-4663" fmla="*/ 10709063 w 11243827"/>
              <a:gd name="connsiteY19-4664" fmla="*/ 5344492 h 5641173"/>
              <a:gd name="connsiteX20-4665" fmla="*/ 10694078 w 11243827"/>
              <a:gd name="connsiteY20-4666" fmla="*/ 5349258 h 5641173"/>
              <a:gd name="connsiteX21-4667" fmla="*/ 10681131 w 11243827"/>
              <a:gd name="connsiteY21-4668" fmla="*/ 5347812 h 5641173"/>
              <a:gd name="connsiteX22-4669" fmla="*/ 10609448 w 11243827"/>
              <a:gd name="connsiteY22-4670" fmla="*/ 5351931 h 5641173"/>
              <a:gd name="connsiteX23-4671" fmla="*/ 10592397 w 11243827"/>
              <a:gd name="connsiteY23-4672" fmla="*/ 5349402 h 5641173"/>
              <a:gd name="connsiteX24-4673" fmla="*/ 10585227 w 11243827"/>
              <a:gd name="connsiteY24-4674" fmla="*/ 5344063 h 5641173"/>
              <a:gd name="connsiteX25-4675" fmla="*/ 10557472 w 11243827"/>
              <a:gd name="connsiteY25-4676" fmla="*/ 5354151 h 5641173"/>
              <a:gd name="connsiteX26-4677" fmla="*/ 10514646 w 11243827"/>
              <a:gd name="connsiteY26-4678" fmla="*/ 5361064 h 5641173"/>
              <a:gd name="connsiteX27-4679" fmla="*/ 10494292 w 11243827"/>
              <a:gd name="connsiteY27-4680" fmla="*/ 5366054 h 5641173"/>
              <a:gd name="connsiteX28-4681" fmla="*/ 10477869 w 11243827"/>
              <a:gd name="connsiteY28-4682" fmla="*/ 5363025 h 5641173"/>
              <a:gd name="connsiteX29-4683" fmla="*/ 10384411 w 11243827"/>
              <a:gd name="connsiteY29-4684" fmla="*/ 5362257 h 5641173"/>
              <a:gd name="connsiteX30-4685" fmla="*/ 10362921 w 11243827"/>
              <a:gd name="connsiteY30-4686" fmla="*/ 5357444 h 5641173"/>
              <a:gd name="connsiteX31-4687" fmla="*/ 10352736 w 11243827"/>
              <a:gd name="connsiteY31-4688" fmla="*/ 5347851 h 5641173"/>
              <a:gd name="connsiteX32-4689" fmla="*/ 10344754 w 11243827"/>
              <a:gd name="connsiteY32-4690" fmla="*/ 5351272 h 5641173"/>
              <a:gd name="connsiteX33-4691" fmla="*/ 10288226 w 11243827"/>
              <a:gd name="connsiteY33-4692" fmla="*/ 5351613 h 5641173"/>
              <a:gd name="connsiteX34-4693" fmla="*/ 10251350 w 11243827"/>
              <a:gd name="connsiteY34-4694" fmla="*/ 5352711 h 5641173"/>
              <a:gd name="connsiteX35-4695" fmla="*/ 10249108 w 11243827"/>
              <a:gd name="connsiteY35-4696" fmla="*/ 5365881 h 5641173"/>
              <a:gd name="connsiteX36-4697" fmla="*/ 10216272 w 11243827"/>
              <a:gd name="connsiteY36-4698" fmla="*/ 5370573 h 5641173"/>
              <a:gd name="connsiteX37-4699" fmla="*/ 10181278 w 11243827"/>
              <a:gd name="connsiteY37-4700" fmla="*/ 5362119 h 5641173"/>
              <a:gd name="connsiteX38-4701" fmla="*/ 10140033 w 11243827"/>
              <a:gd name="connsiteY38-4702" fmla="*/ 5363304 h 5641173"/>
              <a:gd name="connsiteX39-4703" fmla="*/ 10115353 w 11243827"/>
              <a:gd name="connsiteY39-4704" fmla="*/ 5363869 h 5641173"/>
              <a:gd name="connsiteX40-4705" fmla="*/ 10050578 w 11243827"/>
              <a:gd name="connsiteY40-4706" fmla="*/ 5376153 h 5641173"/>
              <a:gd name="connsiteX41-4707" fmla="*/ 9945478 w 11243827"/>
              <a:gd name="connsiteY41-4708" fmla="*/ 5422859 h 5641173"/>
              <a:gd name="connsiteX42-4709" fmla="*/ 9912481 w 11243827"/>
              <a:gd name="connsiteY42-4710" fmla="*/ 5429477 h 5641173"/>
              <a:gd name="connsiteX43-4711" fmla="*/ 9906713 w 11243827"/>
              <a:gd name="connsiteY43-4712" fmla="*/ 5426784 h 5641173"/>
              <a:gd name="connsiteX44-4713" fmla="*/ 9742436 w 11243827"/>
              <a:gd name="connsiteY44-4714" fmla="*/ 5454834 h 5641173"/>
              <a:gd name="connsiteX45-4715" fmla="*/ 9713044 w 11243827"/>
              <a:gd name="connsiteY45-4716" fmla="*/ 5456476 h 5641173"/>
              <a:gd name="connsiteX46-4717" fmla="*/ 9691033 w 11243827"/>
              <a:gd name="connsiteY46-4718" fmla="*/ 5455451 h 5641173"/>
              <a:gd name="connsiteX47-4719" fmla="*/ 9638355 w 11243827"/>
              <a:gd name="connsiteY47-4720" fmla="*/ 5464794 h 5641173"/>
              <a:gd name="connsiteX48-4721" fmla="*/ 9552434 w 11243827"/>
              <a:gd name="connsiteY48-4722" fmla="*/ 5485280 h 5641173"/>
              <a:gd name="connsiteX49-4723" fmla="*/ 9533883 w 11243827"/>
              <a:gd name="connsiteY49-4724" fmla="*/ 5488516 h 5641173"/>
              <a:gd name="connsiteX50-4725" fmla="*/ 9516916 w 11243827"/>
              <a:gd name="connsiteY50-4726" fmla="*/ 5486828 h 5641173"/>
              <a:gd name="connsiteX51-4727" fmla="*/ 9512093 w 11243827"/>
              <a:gd name="connsiteY51-4728" fmla="*/ 5482541 h 5641173"/>
              <a:gd name="connsiteX52-4729" fmla="*/ 9501725 w 11243827"/>
              <a:gd name="connsiteY52-4730" fmla="*/ 5483603 h 5641173"/>
              <a:gd name="connsiteX53-4731" fmla="*/ 9498754 w 11243827"/>
              <a:gd name="connsiteY53-4732" fmla="*/ 5482951 h 5641173"/>
              <a:gd name="connsiteX54-4733" fmla="*/ 9481932 w 11243827"/>
              <a:gd name="connsiteY54-4734" fmla="*/ 5480151 h 5641173"/>
              <a:gd name="connsiteX55-4735" fmla="*/ 9451321 w 11243827"/>
              <a:gd name="connsiteY55-4736" fmla="*/ 5497375 h 5641173"/>
              <a:gd name="connsiteX56-4737" fmla="*/ 9409298 w 11243827"/>
              <a:gd name="connsiteY56-4738" fmla="*/ 5499478 h 5641173"/>
              <a:gd name="connsiteX57-4739" fmla="*/ 9257007 w 11243827"/>
              <a:gd name="connsiteY57-4740" fmla="*/ 5537183 h 5641173"/>
              <a:gd name="connsiteX58-4741" fmla="*/ 9229078 w 11243827"/>
              <a:gd name="connsiteY58-4742" fmla="*/ 5524154 h 5641173"/>
              <a:gd name="connsiteX59-4743" fmla="*/ 9165105 w 11243827"/>
              <a:gd name="connsiteY59-4744" fmla="*/ 5532892 h 5641173"/>
              <a:gd name="connsiteX60-4745" fmla="*/ 9077301 w 11243827"/>
              <a:gd name="connsiteY60-4746" fmla="*/ 5580356 h 5641173"/>
              <a:gd name="connsiteX61-4747" fmla="*/ 8960065 w 11243827"/>
              <a:gd name="connsiteY61-4748" fmla="*/ 5597982 h 5641173"/>
              <a:gd name="connsiteX62-4749" fmla="*/ 8953536 w 11243827"/>
              <a:gd name="connsiteY62-4750" fmla="*/ 5606638 h 5641173"/>
              <a:gd name="connsiteX63-4751" fmla="*/ 8943907 w 11243827"/>
              <a:gd name="connsiteY63-4752" fmla="*/ 5612541 h 5641173"/>
              <a:gd name="connsiteX64-4753" fmla="*/ 8942046 w 11243827"/>
              <a:gd name="connsiteY64-4754" fmla="*/ 5612112 h 5641173"/>
              <a:gd name="connsiteX65-4755" fmla="*/ 8928824 w 11243827"/>
              <a:gd name="connsiteY65-4756" fmla="*/ 5615549 h 5641173"/>
              <a:gd name="connsiteX66-4757" fmla="*/ 8927294 w 11243827"/>
              <a:gd name="connsiteY66-4758" fmla="*/ 5618607 h 5641173"/>
              <a:gd name="connsiteX67-4759" fmla="*/ 8918651 w 11243827"/>
              <a:gd name="connsiteY67-4760" fmla="*/ 5621688 h 5641173"/>
              <a:gd name="connsiteX68-4761" fmla="*/ 8902772 w 11243827"/>
              <a:gd name="connsiteY68-4762" fmla="*/ 5629703 h 5641173"/>
              <a:gd name="connsiteX69-4763" fmla="*/ 8898724 w 11243827"/>
              <a:gd name="connsiteY69-4764" fmla="*/ 5629379 h 5641173"/>
              <a:gd name="connsiteX70-4765" fmla="*/ 8873099 w 11243827"/>
              <a:gd name="connsiteY70-4766" fmla="*/ 5638628 h 5641173"/>
              <a:gd name="connsiteX71-4767" fmla="*/ 8872234 w 11243827"/>
              <a:gd name="connsiteY71-4768" fmla="*/ 5637889 h 5641173"/>
              <a:gd name="connsiteX72-4769" fmla="*/ 8862777 w 11243827"/>
              <a:gd name="connsiteY72-4770" fmla="*/ 5636711 h 5641173"/>
              <a:gd name="connsiteX73-4771" fmla="*/ 8845869 w 11243827"/>
              <a:gd name="connsiteY73-4772" fmla="*/ 5636436 h 5641173"/>
              <a:gd name="connsiteX74-4773" fmla="*/ 8800548 w 11243827"/>
              <a:gd name="connsiteY74-4774" fmla="*/ 5625084 h 5641173"/>
              <a:gd name="connsiteX75-4775" fmla="*/ 8773774 w 11243827"/>
              <a:gd name="connsiteY75-4776" fmla="*/ 5634630 h 5641173"/>
              <a:gd name="connsiteX76-4777" fmla="*/ 8698255 w 11243827"/>
              <a:gd name="connsiteY76-4778" fmla="*/ 5636083 h 5641173"/>
              <a:gd name="connsiteX77-4779" fmla="*/ 8619167 w 11243827"/>
              <a:gd name="connsiteY77-4780" fmla="*/ 5619130 h 5641173"/>
              <a:gd name="connsiteX78-4781" fmla="*/ 8539822 w 11243827"/>
              <a:gd name="connsiteY78-4782" fmla="*/ 5616905 h 5641173"/>
              <a:gd name="connsiteX79-4783" fmla="*/ 8511094 w 11243827"/>
              <a:gd name="connsiteY79-4784" fmla="*/ 5617360 h 5641173"/>
              <a:gd name="connsiteX80-4785" fmla="*/ 8459886 w 11243827"/>
              <a:gd name="connsiteY80-4786" fmla="*/ 5612612 h 5641173"/>
              <a:gd name="connsiteX81-4787" fmla="*/ 8436432 w 11243827"/>
              <a:gd name="connsiteY81-4788" fmla="*/ 5606990 h 5641173"/>
              <a:gd name="connsiteX82-4789" fmla="*/ 8435403 w 11243827"/>
              <a:gd name="connsiteY82-4790" fmla="*/ 5607336 h 5641173"/>
              <a:gd name="connsiteX83-4791" fmla="*/ 8433307 w 11243827"/>
              <a:gd name="connsiteY83-4792" fmla="*/ 5604917 h 5641173"/>
              <a:gd name="connsiteX84-4793" fmla="*/ 8428968 w 11243827"/>
              <a:gd name="connsiteY84-4794" fmla="*/ 5603796 h 5641173"/>
              <a:gd name="connsiteX85-4795" fmla="*/ 8417124 w 11243827"/>
              <a:gd name="connsiteY85-4796" fmla="*/ 5604518 h 5641173"/>
              <a:gd name="connsiteX86-4797" fmla="*/ 8412669 w 11243827"/>
              <a:gd name="connsiteY86-4798" fmla="*/ 5605413 h 5641173"/>
              <a:gd name="connsiteX87-4799" fmla="*/ 8406152 w 11243827"/>
              <a:gd name="connsiteY87-4800" fmla="*/ 5605396 h 5641173"/>
              <a:gd name="connsiteX88-4801" fmla="*/ 8405989 w 11243827"/>
              <a:gd name="connsiteY88-4802" fmla="*/ 5605197 h 5641173"/>
              <a:gd name="connsiteX89-4803" fmla="*/ 8399884 w 11243827"/>
              <a:gd name="connsiteY89-4804" fmla="*/ 5605568 h 5641173"/>
              <a:gd name="connsiteX90-4805" fmla="*/ 8370014 w 11243827"/>
              <a:gd name="connsiteY90-4806" fmla="*/ 5609900 h 5641173"/>
              <a:gd name="connsiteX91-4807" fmla="*/ 8330544 w 11243827"/>
              <a:gd name="connsiteY91-4808" fmla="*/ 5590964 h 5641173"/>
              <a:gd name="connsiteX92-4809" fmla="*/ 8314221 w 11243827"/>
              <a:gd name="connsiteY92-4810" fmla="*/ 5587682 h 5641173"/>
              <a:gd name="connsiteX93-4811" fmla="*/ 8305502 w 11243827"/>
              <a:gd name="connsiteY93-4812" fmla="*/ 5584868 h 5641173"/>
              <a:gd name="connsiteX94-4813" fmla="*/ 8304962 w 11243827"/>
              <a:gd name="connsiteY94-4814" fmla="*/ 5584007 h 5641173"/>
              <a:gd name="connsiteX95-4815" fmla="*/ 8276324 w 11243827"/>
              <a:gd name="connsiteY95-4816" fmla="*/ 5588260 h 5641173"/>
              <a:gd name="connsiteX96-4817" fmla="*/ 8272522 w 11243827"/>
              <a:gd name="connsiteY96-4818" fmla="*/ 5587226 h 5641173"/>
              <a:gd name="connsiteX97-4819" fmla="*/ 8253857 w 11243827"/>
              <a:gd name="connsiteY97-4820" fmla="*/ 5592043 h 5641173"/>
              <a:gd name="connsiteX98-4821" fmla="*/ 8244212 w 11243827"/>
              <a:gd name="connsiteY98-4822" fmla="*/ 5593439 h 5641173"/>
              <a:gd name="connsiteX99-4823" fmla="*/ 8241488 w 11243827"/>
              <a:gd name="connsiteY99-4824" fmla="*/ 5596085 h 5641173"/>
              <a:gd name="connsiteX100-4825" fmla="*/ 8227256 w 11243827"/>
              <a:gd name="connsiteY100-4826" fmla="*/ 5597005 h 5641173"/>
              <a:gd name="connsiteX101-4827" fmla="*/ 8225619 w 11243827"/>
              <a:gd name="connsiteY101-4828" fmla="*/ 5596262 h 5641173"/>
              <a:gd name="connsiteX102-4829" fmla="*/ 8213882 w 11243827"/>
              <a:gd name="connsiteY102-4830" fmla="*/ 5600179 h 5641173"/>
              <a:gd name="connsiteX103-4831" fmla="*/ 8204045 w 11243827"/>
              <a:gd name="connsiteY103-4832" fmla="*/ 5607275 h 5641173"/>
              <a:gd name="connsiteX104-4833" fmla="*/ 8082989 w 11243827"/>
              <a:gd name="connsiteY104-4834" fmla="*/ 5603160 h 5641173"/>
              <a:gd name="connsiteX105-4835" fmla="*/ 7912803 w 11243827"/>
              <a:gd name="connsiteY105-4836" fmla="*/ 5629702 h 5641173"/>
              <a:gd name="connsiteX106-4837" fmla="*/ 7890915 w 11243827"/>
              <a:gd name="connsiteY106-4838" fmla="*/ 5612272 h 5641173"/>
              <a:gd name="connsiteX107-4839" fmla="*/ 7727691 w 11243827"/>
              <a:gd name="connsiteY107-4840" fmla="*/ 5621064 h 5641173"/>
              <a:gd name="connsiteX108-4841" fmla="*/ 7685998 w 11243827"/>
              <a:gd name="connsiteY108-4842" fmla="*/ 5615564 h 5641173"/>
              <a:gd name="connsiteX109-4843" fmla="*/ 7649302 w 11243827"/>
              <a:gd name="connsiteY109-4844" fmla="*/ 5626541 h 5641173"/>
              <a:gd name="connsiteX110-4845" fmla="*/ 7634083 w 11243827"/>
              <a:gd name="connsiteY110-4846" fmla="*/ 5620862 h 5641173"/>
              <a:gd name="connsiteX111-4847" fmla="*/ 7631455 w 11243827"/>
              <a:gd name="connsiteY111-4848" fmla="*/ 5619708 h 5641173"/>
              <a:gd name="connsiteX112-4849" fmla="*/ 7620952 w 11243827"/>
              <a:gd name="connsiteY112-4850" fmla="*/ 5618872 h 5641173"/>
              <a:gd name="connsiteX113-4851" fmla="*/ 7617992 w 11243827"/>
              <a:gd name="connsiteY113-4852" fmla="*/ 5613914 h 5641173"/>
              <a:gd name="connsiteX114-4853" fmla="*/ 7602182 w 11243827"/>
              <a:gd name="connsiteY114-4854" fmla="*/ 5609271 h 5641173"/>
              <a:gd name="connsiteX115-4855" fmla="*/ 7582847 w 11243827"/>
              <a:gd name="connsiteY115-4856" fmla="*/ 5609047 h 5641173"/>
              <a:gd name="connsiteX116-4857" fmla="*/ 7514158 w 11243827"/>
              <a:gd name="connsiteY116-4858" fmla="*/ 5607737 h 5641173"/>
              <a:gd name="connsiteX117-4859" fmla="*/ 7502955 w 11243827"/>
              <a:gd name="connsiteY117-4860" fmla="*/ 5610415 h 5641173"/>
              <a:gd name="connsiteX118-4861" fmla="*/ 7466391 w 11243827"/>
              <a:gd name="connsiteY118-4862" fmla="*/ 5605949 h 5641173"/>
              <a:gd name="connsiteX119-4863" fmla="*/ 7433806 w 11243827"/>
              <a:gd name="connsiteY119-4864" fmla="*/ 5604945 h 5641173"/>
              <a:gd name="connsiteX120-4865" fmla="*/ 7412693 w 11243827"/>
              <a:gd name="connsiteY120-4866" fmla="*/ 5607075 h 5641173"/>
              <a:gd name="connsiteX121-4867" fmla="*/ 7407159 w 11243827"/>
              <a:gd name="connsiteY121-4868" fmla="*/ 5605310 h 5641173"/>
              <a:gd name="connsiteX122-4869" fmla="*/ 7385900 w 11243827"/>
              <a:gd name="connsiteY122-4870" fmla="*/ 5604171 h 5641173"/>
              <a:gd name="connsiteX123-4871" fmla="*/ 7375071 w 11243827"/>
              <a:gd name="connsiteY123-4872" fmla="*/ 5606788 h 5641173"/>
              <a:gd name="connsiteX124-4873" fmla="*/ 7364382 w 11243827"/>
              <a:gd name="connsiteY124-4874" fmla="*/ 5600762 h 5641173"/>
              <a:gd name="connsiteX125-4875" fmla="*/ 7361770 w 11243827"/>
              <a:gd name="connsiteY125-4876" fmla="*/ 5596347 h 5641173"/>
              <a:gd name="connsiteX126-4877" fmla="*/ 7346641 w 11243827"/>
              <a:gd name="connsiteY126-4878" fmla="*/ 5598329 h 5641173"/>
              <a:gd name="connsiteX127-4879" fmla="*/ 7334238 w 11243827"/>
              <a:gd name="connsiteY127-4880" fmla="*/ 5594014 h 5641173"/>
              <a:gd name="connsiteX128-4881" fmla="*/ 7323426 w 11243827"/>
              <a:gd name="connsiteY128-4882" fmla="*/ 5596835 h 5641173"/>
              <a:gd name="connsiteX129-4883" fmla="*/ 7318938 w 11243827"/>
              <a:gd name="connsiteY129-4884" fmla="*/ 5596200 h 5641173"/>
              <a:gd name="connsiteX130-4885" fmla="*/ 7307784 w 11243827"/>
              <a:gd name="connsiteY130-4886" fmla="*/ 5594065 h 5641173"/>
              <a:gd name="connsiteX131-4887" fmla="*/ 7288540 w 11243827"/>
              <a:gd name="connsiteY131-4888" fmla="*/ 5589320 h 5641173"/>
              <a:gd name="connsiteX132-4889" fmla="*/ 7282537 w 11243827"/>
              <a:gd name="connsiteY132-4890" fmla="*/ 5588660 h 5641173"/>
              <a:gd name="connsiteX133-4891" fmla="*/ 7269466 w 11243827"/>
              <a:gd name="connsiteY133-4892" fmla="*/ 5581404 h 5641173"/>
              <a:gd name="connsiteX134-4893" fmla="*/ 7244165 w 11243827"/>
              <a:gd name="connsiteY134-4894" fmla="*/ 5575200 h 5641173"/>
              <a:gd name="connsiteX135-4895" fmla="*/ 7199619 w 11243827"/>
              <a:gd name="connsiteY135-4896" fmla="*/ 5553550 h 5641173"/>
              <a:gd name="connsiteX136-4897" fmla="*/ 7173434 w 11243827"/>
              <a:gd name="connsiteY136-4898" fmla="*/ 5543219 h 5641173"/>
              <a:gd name="connsiteX137-4899" fmla="*/ 7155718 w 11243827"/>
              <a:gd name="connsiteY137-4900" fmla="*/ 5533697 h 5641173"/>
              <a:gd name="connsiteX138-4901" fmla="*/ 7103430 w 11243827"/>
              <a:gd name="connsiteY138-4902" fmla="*/ 5520249 h 5641173"/>
              <a:gd name="connsiteX139-4903" fmla="*/ 7013746 w 11243827"/>
              <a:gd name="connsiteY139-4904" fmla="*/ 5502470 h 5641173"/>
              <a:gd name="connsiteX140-4905" fmla="*/ 6995379 w 11243827"/>
              <a:gd name="connsiteY140-4906" fmla="*/ 5497693 h 5641173"/>
              <a:gd name="connsiteX141-4907" fmla="*/ 6982475 w 11243827"/>
              <a:gd name="connsiteY141-4908" fmla="*/ 5489641 h 5641173"/>
              <a:gd name="connsiteX142-4909" fmla="*/ 6981994 w 11243827"/>
              <a:gd name="connsiteY142-4910" fmla="*/ 5484335 h 5641173"/>
              <a:gd name="connsiteX143-4911" fmla="*/ 6972355 w 11243827"/>
              <a:gd name="connsiteY143-4912" fmla="*/ 5481074 h 5641173"/>
              <a:gd name="connsiteX144-4913" fmla="*/ 6970394 w 11243827"/>
              <a:gd name="connsiteY144-4914" fmla="*/ 5479383 h 5641173"/>
              <a:gd name="connsiteX145-4915" fmla="*/ 6958543 w 11243827"/>
              <a:gd name="connsiteY145-4916" fmla="*/ 5470507 h 5641173"/>
              <a:gd name="connsiteX146-4917" fmla="*/ 6918276 w 11243827"/>
              <a:gd name="connsiteY146-4918" fmla="*/ 5472034 h 5641173"/>
              <a:gd name="connsiteX147-4919" fmla="*/ 6881046 w 11243827"/>
              <a:gd name="connsiteY147-4920" fmla="*/ 5457070 h 5641173"/>
              <a:gd name="connsiteX148-4921" fmla="*/ 6752164 w 11243827"/>
              <a:gd name="connsiteY148-4922" fmla="*/ 5425021 h 5641173"/>
              <a:gd name="connsiteX149-4923" fmla="*/ 6724964 w 11243827"/>
              <a:gd name="connsiteY149-4924" fmla="*/ 5414071 h 5641173"/>
              <a:gd name="connsiteX150-4925" fmla="*/ 6683286 w 11243827"/>
              <a:gd name="connsiteY150-4926" fmla="*/ 5405383 h 5641173"/>
              <a:gd name="connsiteX151-4927" fmla="*/ 6644277 w 11243827"/>
              <a:gd name="connsiteY151-4928" fmla="*/ 5429684 h 5641173"/>
              <a:gd name="connsiteX152-4929" fmla="*/ 6532914 w 11243827"/>
              <a:gd name="connsiteY152-4930" fmla="*/ 5431205 h 5641173"/>
              <a:gd name="connsiteX153-4931" fmla="*/ 6307459 w 11243827"/>
              <a:gd name="connsiteY153-4932" fmla="*/ 5467087 h 5641173"/>
              <a:gd name="connsiteX154-4933" fmla="*/ 6196243 w 11243827"/>
              <a:gd name="connsiteY154-4934" fmla="*/ 5515042 h 5641173"/>
              <a:gd name="connsiteX155-4935" fmla="*/ 6099124 w 11243827"/>
              <a:gd name="connsiteY155-4936" fmla="*/ 5516848 h 5641173"/>
              <a:gd name="connsiteX156-4937" fmla="*/ 6016077 w 11243827"/>
              <a:gd name="connsiteY156-4938" fmla="*/ 5528642 h 5641173"/>
              <a:gd name="connsiteX157-4939" fmla="*/ 6004389 w 11243827"/>
              <a:gd name="connsiteY157-4940" fmla="*/ 5531206 h 5641173"/>
              <a:gd name="connsiteX158-4941" fmla="*/ 5933945 w 11243827"/>
              <a:gd name="connsiteY158-4942" fmla="*/ 5538840 h 5641173"/>
              <a:gd name="connsiteX159-4943" fmla="*/ 5883936 w 11243827"/>
              <a:gd name="connsiteY159-4944" fmla="*/ 5553807 h 5641173"/>
              <a:gd name="connsiteX160-4945" fmla="*/ 5798331 w 11243827"/>
              <a:gd name="connsiteY160-4946" fmla="*/ 5564248 h 5641173"/>
              <a:gd name="connsiteX161-4947" fmla="*/ 5712738 w 11243827"/>
              <a:gd name="connsiteY161-4948" fmla="*/ 5573120 h 5641173"/>
              <a:gd name="connsiteX162-4949" fmla="*/ 5681342 w 11243827"/>
              <a:gd name="connsiteY162-4950" fmla="*/ 5575621 h 5641173"/>
              <a:gd name="connsiteX163-4951" fmla="*/ 5627167 w 11243827"/>
              <a:gd name="connsiteY163-4952" fmla="*/ 5583215 h 5641173"/>
              <a:gd name="connsiteX164-4953" fmla="*/ 5591414 w 11243827"/>
              <a:gd name="connsiteY164-4954" fmla="*/ 5587695 h 5641173"/>
              <a:gd name="connsiteX165-4955" fmla="*/ 5583028 w 11243827"/>
              <a:gd name="connsiteY165-4956" fmla="*/ 5580877 h 5641173"/>
              <a:gd name="connsiteX166-4957" fmla="*/ 5549426 w 11243827"/>
              <a:gd name="connsiteY166-4958" fmla="*/ 5582858 h 5641173"/>
              <a:gd name="connsiteX167-4959" fmla="*/ 5519999 w 11243827"/>
              <a:gd name="connsiteY167-4960" fmla="*/ 5592246 h 5641173"/>
              <a:gd name="connsiteX168-4961" fmla="*/ 5480028 w 11243827"/>
              <a:gd name="connsiteY168-4962" fmla="*/ 5597282 h 5641173"/>
              <a:gd name="connsiteX169-4963" fmla="*/ 5456175 w 11243827"/>
              <a:gd name="connsiteY169-4964" fmla="*/ 5600371 h 5641173"/>
              <a:gd name="connsiteX170-4965" fmla="*/ 5388463 w 11243827"/>
              <a:gd name="connsiteY170-4966" fmla="*/ 5602638 h 5641173"/>
              <a:gd name="connsiteX171-4967" fmla="*/ 5265898 w 11243827"/>
              <a:gd name="connsiteY171-4968" fmla="*/ 5591830 h 5641173"/>
              <a:gd name="connsiteX172-4969" fmla="*/ 5231231 w 11243827"/>
              <a:gd name="connsiteY172-4970" fmla="*/ 5592790 h 5641173"/>
              <a:gd name="connsiteX173-4971" fmla="*/ 5226996 w 11243827"/>
              <a:gd name="connsiteY173-4972" fmla="*/ 5595040 h 5641173"/>
              <a:gd name="connsiteX174-4973" fmla="*/ 5175988 w 11243827"/>
              <a:gd name="connsiteY174-4974" fmla="*/ 5588131 h 5641173"/>
              <a:gd name="connsiteX175-4975" fmla="*/ 5107470 w 11243827"/>
              <a:gd name="connsiteY175-4976" fmla="*/ 5594771 h 5641173"/>
              <a:gd name="connsiteX176-4977" fmla="*/ 5027868 w 11243827"/>
              <a:gd name="connsiteY176-4978" fmla="*/ 5605624 h 5641173"/>
              <a:gd name="connsiteX177-4979" fmla="*/ 5007324 w 11243827"/>
              <a:gd name="connsiteY177-4980" fmla="*/ 5609209 h 5641173"/>
              <a:gd name="connsiteX178-4981" fmla="*/ 4952559 w 11243827"/>
              <a:gd name="connsiteY178-4982" fmla="*/ 5611402 h 5641173"/>
              <a:gd name="connsiteX179-4983" fmla="*/ 4826081 w 11243827"/>
              <a:gd name="connsiteY179-4984" fmla="*/ 5616191 h 5641173"/>
              <a:gd name="connsiteX180-4985" fmla="*/ 4823501 w 11243827"/>
              <a:gd name="connsiteY180-4986" fmla="*/ 5619174 h 5641173"/>
              <a:gd name="connsiteX181-4987" fmla="*/ 4813093 w 11243827"/>
              <a:gd name="connsiteY181-4988" fmla="*/ 5620026 h 5641173"/>
              <a:gd name="connsiteX182-4989" fmla="*/ 4810563 w 11243827"/>
              <a:gd name="connsiteY182-4990" fmla="*/ 5620787 h 5641173"/>
              <a:gd name="connsiteX183-4991" fmla="*/ 4795818 w 11243827"/>
              <a:gd name="connsiteY183-4992" fmla="*/ 5624618 h 5641173"/>
              <a:gd name="connsiteX184-4993" fmla="*/ 4758404 w 11243827"/>
              <a:gd name="connsiteY184-4994" fmla="*/ 5619510 h 5641173"/>
              <a:gd name="connsiteX185-4995" fmla="*/ 4717254 w 11243827"/>
              <a:gd name="connsiteY185-4996" fmla="*/ 5624155 h 5641173"/>
              <a:gd name="connsiteX186-4997" fmla="*/ 4591958 w 11243827"/>
              <a:gd name="connsiteY186-4998" fmla="*/ 5624710 h 5641173"/>
              <a:gd name="connsiteX187-4999" fmla="*/ 4476215 w 11243827"/>
              <a:gd name="connsiteY187-5000" fmla="*/ 5628210 h 5641173"/>
              <a:gd name="connsiteX188-5001" fmla="*/ 4425193 w 11243827"/>
              <a:gd name="connsiteY188-5002" fmla="*/ 5627414 h 5641173"/>
              <a:gd name="connsiteX189-5003" fmla="*/ 4383866 w 11243827"/>
              <a:gd name="connsiteY189-5004" fmla="*/ 5626546 h 5641173"/>
              <a:gd name="connsiteX190-5005" fmla="*/ 4385596 w 11243827"/>
              <a:gd name="connsiteY190-5006" fmla="*/ 5634646 h 5641173"/>
              <a:gd name="connsiteX191-5007" fmla="*/ 4360864 w 11243827"/>
              <a:gd name="connsiteY191-5008" fmla="*/ 5641173 h 5641173"/>
              <a:gd name="connsiteX192-5009" fmla="*/ 4328321 w 11243827"/>
              <a:gd name="connsiteY192-5010" fmla="*/ 5626332 h 5641173"/>
              <a:gd name="connsiteX193-5011" fmla="*/ 4309842 w 11243827"/>
              <a:gd name="connsiteY193-5012" fmla="*/ 5626471 h 5641173"/>
              <a:gd name="connsiteX194-5013" fmla="*/ 4277424 w 11243827"/>
              <a:gd name="connsiteY194-5014" fmla="*/ 5631598 h 5641173"/>
              <a:gd name="connsiteX195-5015" fmla="*/ 4266627 w 11243827"/>
              <a:gd name="connsiteY195-5016" fmla="*/ 5633969 h 5641173"/>
              <a:gd name="connsiteX196-5017" fmla="*/ 4185525 w 11243827"/>
              <a:gd name="connsiteY196-5018" fmla="*/ 5617508 h 5641173"/>
              <a:gd name="connsiteX197-5019" fmla="*/ 4177617 w 11243827"/>
              <a:gd name="connsiteY197-5020" fmla="*/ 5610903 h 5641173"/>
              <a:gd name="connsiteX198-5021" fmla="*/ 4136948 w 11243827"/>
              <a:gd name="connsiteY198-5022" fmla="*/ 5608031 h 5641173"/>
              <a:gd name="connsiteX199-5023" fmla="*/ 4132323 w 11243827"/>
              <a:gd name="connsiteY199-5024" fmla="*/ 5609784 h 5641173"/>
              <a:gd name="connsiteX200-5025" fmla="*/ 4098620 w 11243827"/>
              <a:gd name="connsiteY200-5026" fmla="*/ 5599672 h 5641173"/>
              <a:gd name="connsiteX201-5027" fmla="*/ 3963475 w 11243827"/>
              <a:gd name="connsiteY201-5028" fmla="*/ 5581841 h 5641173"/>
              <a:gd name="connsiteX202-5029" fmla="*/ 3703613 w 11243827"/>
              <a:gd name="connsiteY202-5030" fmla="*/ 5572482 h 5641173"/>
              <a:gd name="connsiteX203-5031" fmla="*/ 3432987 w 11243827"/>
              <a:gd name="connsiteY203-5032" fmla="*/ 5545768 h 5641173"/>
              <a:gd name="connsiteX204-5033" fmla="*/ 3176381 w 11243827"/>
              <a:gd name="connsiteY204-5034" fmla="*/ 5556110 h 5641173"/>
              <a:gd name="connsiteX205-5035" fmla="*/ 2710156 w 11243827"/>
              <a:gd name="connsiteY205-5036" fmla="*/ 5527517 h 5641173"/>
              <a:gd name="connsiteX206-5037" fmla="*/ 2550206 w 11243827"/>
              <a:gd name="connsiteY206-5038" fmla="*/ 5524958 h 5641173"/>
              <a:gd name="connsiteX207-5039" fmla="*/ 2443041 w 11243827"/>
              <a:gd name="connsiteY207-5040" fmla="*/ 5523990 h 5641173"/>
              <a:gd name="connsiteX208-5041" fmla="*/ 2435613 w 11243827"/>
              <a:gd name="connsiteY208-5042" fmla="*/ 5526704 h 5641173"/>
              <a:gd name="connsiteX209-5043" fmla="*/ 2405682 w 11243827"/>
              <a:gd name="connsiteY209-5044" fmla="*/ 5528307 h 5641173"/>
              <a:gd name="connsiteX210-5045" fmla="*/ 2397487 w 11243827"/>
              <a:gd name="connsiteY210-5046" fmla="*/ 5540337 h 5641173"/>
              <a:gd name="connsiteX211-5047" fmla="*/ 2297454 w 11243827"/>
              <a:gd name="connsiteY211-5048" fmla="*/ 5550765 h 5641173"/>
              <a:gd name="connsiteX212-5049" fmla="*/ 2056700 w 11243827"/>
              <a:gd name="connsiteY212-5050" fmla="*/ 5555489 h 5641173"/>
              <a:gd name="connsiteX213-5051" fmla="*/ 1878530 w 11243827"/>
              <a:gd name="connsiteY213-5052" fmla="*/ 5535330 h 5641173"/>
              <a:gd name="connsiteX214-5053" fmla="*/ 1859292 w 11243827"/>
              <a:gd name="connsiteY214-5054" fmla="*/ 5535461 h 5641173"/>
              <a:gd name="connsiteX215-5055" fmla="*/ 1835626 w 11243827"/>
              <a:gd name="connsiteY215-5056" fmla="*/ 5533793 h 5641173"/>
              <a:gd name="connsiteX216-5057" fmla="*/ 1798939 w 11243827"/>
              <a:gd name="connsiteY216-5058" fmla="*/ 5540285 h 5641173"/>
              <a:gd name="connsiteX217-5059" fmla="*/ 1779046 w 11243827"/>
              <a:gd name="connsiteY217-5060" fmla="*/ 5549949 h 5641173"/>
              <a:gd name="connsiteX218-5061" fmla="*/ 1772421 w 11243827"/>
              <a:gd name="connsiteY218-5062" fmla="*/ 5549018 h 5641173"/>
              <a:gd name="connsiteX219-5063" fmla="*/ 1772052 w 11243827"/>
              <a:gd name="connsiteY219-5064" fmla="*/ 5545689 h 5641173"/>
              <a:gd name="connsiteX220-5065" fmla="*/ 1711543 w 11243827"/>
              <a:gd name="connsiteY220-5066" fmla="*/ 5534558 h 5641173"/>
              <a:gd name="connsiteX221-5067" fmla="*/ 1698891 w 11243827"/>
              <a:gd name="connsiteY221-5068" fmla="*/ 5513187 h 5641173"/>
              <a:gd name="connsiteX222-5069" fmla="*/ 1538763 w 11243827"/>
              <a:gd name="connsiteY222-5070" fmla="*/ 5482781 h 5641173"/>
              <a:gd name="connsiteX223-5071" fmla="*/ 1501533 w 11243827"/>
              <a:gd name="connsiteY223-5072" fmla="*/ 5467817 h 5641173"/>
              <a:gd name="connsiteX224-5073" fmla="*/ 1461266 w 11243827"/>
              <a:gd name="connsiteY224-5074" fmla="*/ 5469343 h 5641173"/>
              <a:gd name="connsiteX225-5075" fmla="*/ 1449415 w 11243827"/>
              <a:gd name="connsiteY225-5076" fmla="*/ 5460467 h 5641173"/>
              <a:gd name="connsiteX226-5077" fmla="*/ 1447454 w 11243827"/>
              <a:gd name="connsiteY226-5078" fmla="*/ 5458776 h 5641173"/>
              <a:gd name="connsiteX227-5079" fmla="*/ 1437814 w 11243827"/>
              <a:gd name="connsiteY227-5080" fmla="*/ 5455515 h 5641173"/>
              <a:gd name="connsiteX228-5081" fmla="*/ 1437334 w 11243827"/>
              <a:gd name="connsiteY228-5082" fmla="*/ 5450209 h 5641173"/>
              <a:gd name="connsiteX229-5083" fmla="*/ 1424429 w 11243827"/>
              <a:gd name="connsiteY229-5084" fmla="*/ 5442157 h 5641173"/>
              <a:gd name="connsiteX230-5085" fmla="*/ 1406063 w 11243827"/>
              <a:gd name="connsiteY230-5086" fmla="*/ 5437380 h 5641173"/>
              <a:gd name="connsiteX231-5087" fmla="*/ 1316379 w 11243827"/>
              <a:gd name="connsiteY231-5088" fmla="*/ 5419601 h 5641173"/>
              <a:gd name="connsiteX232-5089" fmla="*/ 1264090 w 11243827"/>
              <a:gd name="connsiteY232-5090" fmla="*/ 5406153 h 5641173"/>
              <a:gd name="connsiteX233-5091" fmla="*/ 1246374 w 11243827"/>
              <a:gd name="connsiteY233-5092" fmla="*/ 5396631 h 5641173"/>
              <a:gd name="connsiteX234-5093" fmla="*/ 1220190 w 11243827"/>
              <a:gd name="connsiteY234-5094" fmla="*/ 5386301 h 5641173"/>
              <a:gd name="connsiteX235-5095" fmla="*/ 1175643 w 11243827"/>
              <a:gd name="connsiteY235-5096" fmla="*/ 5364651 h 5641173"/>
              <a:gd name="connsiteX236-5097" fmla="*/ 1150342 w 11243827"/>
              <a:gd name="connsiteY236-5098" fmla="*/ 5358447 h 5641173"/>
              <a:gd name="connsiteX237-5099" fmla="*/ 1137272 w 11243827"/>
              <a:gd name="connsiteY237-5100" fmla="*/ 5351191 h 5641173"/>
              <a:gd name="connsiteX238-5101" fmla="*/ 1131268 w 11243827"/>
              <a:gd name="connsiteY238-5102" fmla="*/ 5350530 h 5641173"/>
              <a:gd name="connsiteX239-5103" fmla="*/ 1112024 w 11243827"/>
              <a:gd name="connsiteY239-5104" fmla="*/ 5345786 h 5641173"/>
              <a:gd name="connsiteX240-5105" fmla="*/ 1100870 w 11243827"/>
              <a:gd name="connsiteY240-5106" fmla="*/ 5343651 h 5641173"/>
              <a:gd name="connsiteX241-5107" fmla="*/ 1096383 w 11243827"/>
              <a:gd name="connsiteY241-5108" fmla="*/ 5343015 h 5641173"/>
              <a:gd name="connsiteX242-5109" fmla="*/ 1085571 w 11243827"/>
              <a:gd name="connsiteY242-5110" fmla="*/ 5345836 h 5641173"/>
              <a:gd name="connsiteX243-5111" fmla="*/ 1073168 w 11243827"/>
              <a:gd name="connsiteY243-5112" fmla="*/ 5341521 h 5641173"/>
              <a:gd name="connsiteX244-5113" fmla="*/ 1058039 w 11243827"/>
              <a:gd name="connsiteY244-5114" fmla="*/ 5343504 h 5641173"/>
              <a:gd name="connsiteX245-5115" fmla="*/ 1055426 w 11243827"/>
              <a:gd name="connsiteY245-5116" fmla="*/ 5339088 h 5641173"/>
              <a:gd name="connsiteX246-5117" fmla="*/ 1044738 w 11243827"/>
              <a:gd name="connsiteY246-5118" fmla="*/ 5333063 h 5641173"/>
              <a:gd name="connsiteX247-5119" fmla="*/ 1033909 w 11243827"/>
              <a:gd name="connsiteY247-5120" fmla="*/ 5335680 h 5641173"/>
              <a:gd name="connsiteX248-5121" fmla="*/ 1012649 w 11243827"/>
              <a:gd name="connsiteY248-5122" fmla="*/ 5334541 h 5641173"/>
              <a:gd name="connsiteX249-5123" fmla="*/ 1007115 w 11243827"/>
              <a:gd name="connsiteY249-5124" fmla="*/ 5332775 h 5641173"/>
              <a:gd name="connsiteX250-5125" fmla="*/ 986002 w 11243827"/>
              <a:gd name="connsiteY250-5126" fmla="*/ 5334906 h 5641173"/>
              <a:gd name="connsiteX251-5127" fmla="*/ 953418 w 11243827"/>
              <a:gd name="connsiteY251-5128" fmla="*/ 5333901 h 5641173"/>
              <a:gd name="connsiteX252-5129" fmla="*/ 916854 w 11243827"/>
              <a:gd name="connsiteY252-5130" fmla="*/ 5329435 h 5641173"/>
              <a:gd name="connsiteX253-5131" fmla="*/ 905651 w 11243827"/>
              <a:gd name="connsiteY253-5132" fmla="*/ 5332114 h 5641173"/>
              <a:gd name="connsiteX254-5133" fmla="*/ 836961 w 11243827"/>
              <a:gd name="connsiteY254-5134" fmla="*/ 5330803 h 5641173"/>
              <a:gd name="connsiteX255-5135" fmla="*/ 817627 w 11243827"/>
              <a:gd name="connsiteY255-5136" fmla="*/ 5330580 h 5641173"/>
              <a:gd name="connsiteX256-5137" fmla="*/ 801817 w 11243827"/>
              <a:gd name="connsiteY256-5138" fmla="*/ 5325937 h 5641173"/>
              <a:gd name="connsiteX257-5139" fmla="*/ 798857 w 11243827"/>
              <a:gd name="connsiteY257-5140" fmla="*/ 5320979 h 5641173"/>
              <a:gd name="connsiteX258-5141" fmla="*/ 788354 w 11243827"/>
              <a:gd name="connsiteY258-5142" fmla="*/ 5320143 h 5641173"/>
              <a:gd name="connsiteX259-5143" fmla="*/ 785726 w 11243827"/>
              <a:gd name="connsiteY259-5144" fmla="*/ 5318989 h 5641173"/>
              <a:gd name="connsiteX260-5145" fmla="*/ 770507 w 11243827"/>
              <a:gd name="connsiteY260-5146" fmla="*/ 5313309 h 5641173"/>
              <a:gd name="connsiteX261-5147" fmla="*/ 733810 w 11243827"/>
              <a:gd name="connsiteY261-5148" fmla="*/ 5324286 h 5641173"/>
              <a:gd name="connsiteX262-5149" fmla="*/ 692117 w 11243827"/>
              <a:gd name="connsiteY262-5150" fmla="*/ 5318786 h 5641173"/>
              <a:gd name="connsiteX263-5151" fmla="*/ 528894 w 11243827"/>
              <a:gd name="connsiteY263-5152" fmla="*/ 5327578 h 5641173"/>
              <a:gd name="connsiteX264-5153" fmla="*/ 507005 w 11243827"/>
              <a:gd name="connsiteY264-5154" fmla="*/ 5310149 h 5641173"/>
              <a:gd name="connsiteX265-5155" fmla="*/ 441302 w 11243827"/>
              <a:gd name="connsiteY265-5156" fmla="*/ 5307062 h 5641173"/>
              <a:gd name="connsiteX266-5157" fmla="*/ 336819 w 11243827"/>
              <a:gd name="connsiteY266-5158" fmla="*/ 5336690 h 5641173"/>
              <a:gd name="connsiteX267-5159" fmla="*/ 215763 w 11243827"/>
              <a:gd name="connsiteY267-5160" fmla="*/ 5332575 h 5641173"/>
              <a:gd name="connsiteX268-5161" fmla="*/ 205927 w 11243827"/>
              <a:gd name="connsiteY268-5162" fmla="*/ 5339672 h 5641173"/>
              <a:gd name="connsiteX269-5163" fmla="*/ 194189 w 11243827"/>
              <a:gd name="connsiteY269-5164" fmla="*/ 5343588 h 5641173"/>
              <a:gd name="connsiteX270-5165" fmla="*/ 192552 w 11243827"/>
              <a:gd name="connsiteY270-5166" fmla="*/ 5342845 h 5641173"/>
              <a:gd name="connsiteX271-5167" fmla="*/ 178320 w 11243827"/>
              <a:gd name="connsiteY271-5168" fmla="*/ 5343766 h 5641173"/>
              <a:gd name="connsiteX272-5169" fmla="*/ 175596 w 11243827"/>
              <a:gd name="connsiteY272-5170" fmla="*/ 5346411 h 5641173"/>
              <a:gd name="connsiteX273-5171" fmla="*/ 165951 w 11243827"/>
              <a:gd name="connsiteY273-5172" fmla="*/ 5347808 h 5641173"/>
              <a:gd name="connsiteX274-5173" fmla="*/ 147287 w 11243827"/>
              <a:gd name="connsiteY274-5174" fmla="*/ 5352625 h 5641173"/>
              <a:gd name="connsiteX275-5175" fmla="*/ 143484 w 11243827"/>
              <a:gd name="connsiteY275-5176" fmla="*/ 5351591 h 5641173"/>
              <a:gd name="connsiteX276-5177" fmla="*/ 114847 w 11243827"/>
              <a:gd name="connsiteY276-5178" fmla="*/ 5355844 h 5641173"/>
              <a:gd name="connsiteX277-5179" fmla="*/ 114306 w 11243827"/>
              <a:gd name="connsiteY277-5180" fmla="*/ 5354983 h 5641173"/>
              <a:gd name="connsiteX278-5181" fmla="*/ 105588 w 11243827"/>
              <a:gd name="connsiteY278-5182" fmla="*/ 5352169 h 5641173"/>
              <a:gd name="connsiteX279-5183" fmla="*/ 89264 w 11243827"/>
              <a:gd name="connsiteY279-5184" fmla="*/ 5348886 h 5641173"/>
              <a:gd name="connsiteX280-5185" fmla="*/ 49794 w 11243827"/>
              <a:gd name="connsiteY280-5186" fmla="*/ 5329950 h 5641173"/>
              <a:gd name="connsiteX281-5187" fmla="*/ 19924 w 11243827"/>
              <a:gd name="connsiteY281-5188" fmla="*/ 5334282 h 5641173"/>
              <a:gd name="connsiteX282-5189" fmla="*/ 13819 w 11243827"/>
              <a:gd name="connsiteY282-5190" fmla="*/ 5334653 h 5641173"/>
              <a:gd name="connsiteX283-5191" fmla="*/ 13657 w 11243827"/>
              <a:gd name="connsiteY283-5192" fmla="*/ 5334455 h 5641173"/>
              <a:gd name="connsiteX284-5193" fmla="*/ 7139 w 11243827"/>
              <a:gd name="connsiteY284-5194" fmla="*/ 5334438 h 5641173"/>
              <a:gd name="connsiteX285-5195" fmla="*/ 2684 w 11243827"/>
              <a:gd name="connsiteY285-5196" fmla="*/ 5335333 h 5641173"/>
              <a:gd name="connsiteX286-5197" fmla="*/ 0 w 11243827"/>
              <a:gd name="connsiteY286-5198" fmla="*/ 5335496 h 5641173"/>
              <a:gd name="connsiteX287-5199" fmla="*/ 0 w 11243827"/>
              <a:gd name="connsiteY287-5200" fmla="*/ 10592 h 5641173"/>
              <a:gd name="connsiteX288-5201" fmla="*/ 11243827 w 11243827"/>
              <a:gd name="connsiteY288-5202" fmla="*/ 0 h 5641173"/>
              <a:gd name="connsiteX0-5203" fmla="*/ 11243827 w 11243827"/>
              <a:gd name="connsiteY0-5204" fmla="*/ 0 h 5641173"/>
              <a:gd name="connsiteX1-5205" fmla="*/ 11243827 w 11243827"/>
              <a:gd name="connsiteY1-5206" fmla="*/ 1470035 h 5641173"/>
              <a:gd name="connsiteX2-5207" fmla="*/ 11243827 w 11243827"/>
              <a:gd name="connsiteY2-5208" fmla="*/ 5001571 h 5641173"/>
              <a:gd name="connsiteX3-5209" fmla="*/ 11243827 w 11243827"/>
              <a:gd name="connsiteY3-5210" fmla="*/ 5209610 h 5641173"/>
              <a:gd name="connsiteX4-5211" fmla="*/ 11240675 w 11243827"/>
              <a:gd name="connsiteY4-5212" fmla="*/ 5210442 h 5641173"/>
              <a:gd name="connsiteX5-5213" fmla="*/ 11179959 w 11243827"/>
              <a:gd name="connsiteY5-5214" fmla="*/ 5221199 h 5641173"/>
              <a:gd name="connsiteX6-5215" fmla="*/ 11105493 w 11243827"/>
              <a:gd name="connsiteY6-5216" fmla="*/ 5259905 h 5641173"/>
              <a:gd name="connsiteX7-5217" fmla="*/ 11078640 w 11243827"/>
              <a:gd name="connsiteY7-5218" fmla="*/ 5263531 h 5641173"/>
              <a:gd name="connsiteX8-5219" fmla="*/ 11079616 w 11243827"/>
              <a:gd name="connsiteY8-5220" fmla="*/ 5270380 h 5641173"/>
              <a:gd name="connsiteX9-5221" fmla="*/ 11069641 w 11243827"/>
              <a:gd name="connsiteY9-5222" fmla="*/ 5270884 h 5641173"/>
              <a:gd name="connsiteX10-5223" fmla="*/ 11047377 w 11243827"/>
              <a:gd name="connsiteY10-5224" fmla="*/ 5271051 h 5641173"/>
              <a:gd name="connsiteX11-5225" fmla="*/ 10980705 w 11243827"/>
              <a:gd name="connsiteY11-5226" fmla="*/ 5272951 h 5641173"/>
              <a:gd name="connsiteX12-5227" fmla="*/ 10962514 w 11243827"/>
              <a:gd name="connsiteY12-5228" fmla="*/ 5286084 h 5641173"/>
              <a:gd name="connsiteX13-5229" fmla="*/ 10945307 w 11243827"/>
              <a:gd name="connsiteY13-5230" fmla="*/ 5286290 h 5641173"/>
              <a:gd name="connsiteX14-5231" fmla="*/ 10845516 w 11243827"/>
              <a:gd name="connsiteY14-5232" fmla="*/ 5303894 h 5641173"/>
              <a:gd name="connsiteX15-5233" fmla="*/ 10831795 w 11243827"/>
              <a:gd name="connsiteY15-5234" fmla="*/ 5305210 h 5641173"/>
              <a:gd name="connsiteX16-5235" fmla="*/ 10824365 w 11243827"/>
              <a:gd name="connsiteY16-5236" fmla="*/ 5311111 h 5641173"/>
              <a:gd name="connsiteX17-5237" fmla="*/ 10797756 w 11243827"/>
              <a:gd name="connsiteY17-5238" fmla="*/ 5312285 h 5641173"/>
              <a:gd name="connsiteX18-5239" fmla="*/ 10796525 w 11243827"/>
              <a:gd name="connsiteY18-5240" fmla="*/ 5315645 h 5641173"/>
              <a:gd name="connsiteX19-5241" fmla="*/ 10709063 w 11243827"/>
              <a:gd name="connsiteY19-5242" fmla="*/ 5344492 h 5641173"/>
              <a:gd name="connsiteX20-5243" fmla="*/ 10694078 w 11243827"/>
              <a:gd name="connsiteY20-5244" fmla="*/ 5349258 h 5641173"/>
              <a:gd name="connsiteX21-5245" fmla="*/ 10681131 w 11243827"/>
              <a:gd name="connsiteY21-5246" fmla="*/ 5347812 h 5641173"/>
              <a:gd name="connsiteX22-5247" fmla="*/ 10609448 w 11243827"/>
              <a:gd name="connsiteY22-5248" fmla="*/ 5351931 h 5641173"/>
              <a:gd name="connsiteX23-5249" fmla="*/ 10592397 w 11243827"/>
              <a:gd name="connsiteY23-5250" fmla="*/ 5349402 h 5641173"/>
              <a:gd name="connsiteX24-5251" fmla="*/ 10585227 w 11243827"/>
              <a:gd name="connsiteY24-5252" fmla="*/ 5344063 h 5641173"/>
              <a:gd name="connsiteX25-5253" fmla="*/ 10557472 w 11243827"/>
              <a:gd name="connsiteY25-5254" fmla="*/ 5354151 h 5641173"/>
              <a:gd name="connsiteX26-5255" fmla="*/ 10514646 w 11243827"/>
              <a:gd name="connsiteY26-5256" fmla="*/ 5361064 h 5641173"/>
              <a:gd name="connsiteX27-5257" fmla="*/ 10494292 w 11243827"/>
              <a:gd name="connsiteY27-5258" fmla="*/ 5366054 h 5641173"/>
              <a:gd name="connsiteX28-5259" fmla="*/ 10477869 w 11243827"/>
              <a:gd name="connsiteY28-5260" fmla="*/ 5363025 h 5641173"/>
              <a:gd name="connsiteX29-5261" fmla="*/ 10384411 w 11243827"/>
              <a:gd name="connsiteY29-5262" fmla="*/ 5362257 h 5641173"/>
              <a:gd name="connsiteX30-5263" fmla="*/ 10362921 w 11243827"/>
              <a:gd name="connsiteY30-5264" fmla="*/ 5357444 h 5641173"/>
              <a:gd name="connsiteX31-5265" fmla="*/ 10352736 w 11243827"/>
              <a:gd name="connsiteY31-5266" fmla="*/ 5347851 h 5641173"/>
              <a:gd name="connsiteX32-5267" fmla="*/ 10344754 w 11243827"/>
              <a:gd name="connsiteY32-5268" fmla="*/ 5351272 h 5641173"/>
              <a:gd name="connsiteX33-5269" fmla="*/ 10288226 w 11243827"/>
              <a:gd name="connsiteY33-5270" fmla="*/ 5351613 h 5641173"/>
              <a:gd name="connsiteX34-5271" fmla="*/ 10251350 w 11243827"/>
              <a:gd name="connsiteY34-5272" fmla="*/ 5352711 h 5641173"/>
              <a:gd name="connsiteX35-5273" fmla="*/ 10249108 w 11243827"/>
              <a:gd name="connsiteY35-5274" fmla="*/ 5365881 h 5641173"/>
              <a:gd name="connsiteX36-5275" fmla="*/ 10216272 w 11243827"/>
              <a:gd name="connsiteY36-5276" fmla="*/ 5370573 h 5641173"/>
              <a:gd name="connsiteX37-5277" fmla="*/ 10181278 w 11243827"/>
              <a:gd name="connsiteY37-5278" fmla="*/ 5362119 h 5641173"/>
              <a:gd name="connsiteX38-5279" fmla="*/ 10140033 w 11243827"/>
              <a:gd name="connsiteY38-5280" fmla="*/ 5363304 h 5641173"/>
              <a:gd name="connsiteX39-5281" fmla="*/ 10115353 w 11243827"/>
              <a:gd name="connsiteY39-5282" fmla="*/ 5363869 h 5641173"/>
              <a:gd name="connsiteX40-5283" fmla="*/ 10050578 w 11243827"/>
              <a:gd name="connsiteY40-5284" fmla="*/ 5376153 h 5641173"/>
              <a:gd name="connsiteX41-5285" fmla="*/ 9945478 w 11243827"/>
              <a:gd name="connsiteY41-5286" fmla="*/ 5422859 h 5641173"/>
              <a:gd name="connsiteX42-5287" fmla="*/ 9912481 w 11243827"/>
              <a:gd name="connsiteY42-5288" fmla="*/ 5429477 h 5641173"/>
              <a:gd name="connsiteX43-5289" fmla="*/ 9906713 w 11243827"/>
              <a:gd name="connsiteY43-5290" fmla="*/ 5426784 h 5641173"/>
              <a:gd name="connsiteX44-5291" fmla="*/ 9742436 w 11243827"/>
              <a:gd name="connsiteY44-5292" fmla="*/ 5454834 h 5641173"/>
              <a:gd name="connsiteX45-5293" fmla="*/ 9713044 w 11243827"/>
              <a:gd name="connsiteY45-5294" fmla="*/ 5456476 h 5641173"/>
              <a:gd name="connsiteX46-5295" fmla="*/ 9691033 w 11243827"/>
              <a:gd name="connsiteY46-5296" fmla="*/ 5455451 h 5641173"/>
              <a:gd name="connsiteX47-5297" fmla="*/ 9638355 w 11243827"/>
              <a:gd name="connsiteY47-5298" fmla="*/ 5464794 h 5641173"/>
              <a:gd name="connsiteX48-5299" fmla="*/ 9552434 w 11243827"/>
              <a:gd name="connsiteY48-5300" fmla="*/ 5485280 h 5641173"/>
              <a:gd name="connsiteX49-5301" fmla="*/ 9533883 w 11243827"/>
              <a:gd name="connsiteY49-5302" fmla="*/ 5488516 h 5641173"/>
              <a:gd name="connsiteX50-5303" fmla="*/ 9516916 w 11243827"/>
              <a:gd name="connsiteY50-5304" fmla="*/ 5486828 h 5641173"/>
              <a:gd name="connsiteX51-5305" fmla="*/ 9512093 w 11243827"/>
              <a:gd name="connsiteY51-5306" fmla="*/ 5482541 h 5641173"/>
              <a:gd name="connsiteX52-5307" fmla="*/ 9501725 w 11243827"/>
              <a:gd name="connsiteY52-5308" fmla="*/ 5483603 h 5641173"/>
              <a:gd name="connsiteX53-5309" fmla="*/ 9498754 w 11243827"/>
              <a:gd name="connsiteY53-5310" fmla="*/ 5482951 h 5641173"/>
              <a:gd name="connsiteX54-5311" fmla="*/ 9481932 w 11243827"/>
              <a:gd name="connsiteY54-5312" fmla="*/ 5480151 h 5641173"/>
              <a:gd name="connsiteX55-5313" fmla="*/ 9451321 w 11243827"/>
              <a:gd name="connsiteY55-5314" fmla="*/ 5497375 h 5641173"/>
              <a:gd name="connsiteX56-5315" fmla="*/ 9409298 w 11243827"/>
              <a:gd name="connsiteY56-5316" fmla="*/ 5499478 h 5641173"/>
              <a:gd name="connsiteX57-5317" fmla="*/ 9257007 w 11243827"/>
              <a:gd name="connsiteY57-5318" fmla="*/ 5537183 h 5641173"/>
              <a:gd name="connsiteX58-5319" fmla="*/ 9229078 w 11243827"/>
              <a:gd name="connsiteY58-5320" fmla="*/ 5524154 h 5641173"/>
              <a:gd name="connsiteX59-5321" fmla="*/ 9165105 w 11243827"/>
              <a:gd name="connsiteY59-5322" fmla="*/ 5532892 h 5641173"/>
              <a:gd name="connsiteX60-5323" fmla="*/ 9077301 w 11243827"/>
              <a:gd name="connsiteY60-5324" fmla="*/ 5580356 h 5641173"/>
              <a:gd name="connsiteX61-5325" fmla="*/ 8960065 w 11243827"/>
              <a:gd name="connsiteY61-5326" fmla="*/ 5597982 h 5641173"/>
              <a:gd name="connsiteX62-5327" fmla="*/ 8953536 w 11243827"/>
              <a:gd name="connsiteY62-5328" fmla="*/ 5606638 h 5641173"/>
              <a:gd name="connsiteX63-5329" fmla="*/ 8943907 w 11243827"/>
              <a:gd name="connsiteY63-5330" fmla="*/ 5612541 h 5641173"/>
              <a:gd name="connsiteX64-5331" fmla="*/ 8942046 w 11243827"/>
              <a:gd name="connsiteY64-5332" fmla="*/ 5612112 h 5641173"/>
              <a:gd name="connsiteX65-5333" fmla="*/ 8928824 w 11243827"/>
              <a:gd name="connsiteY65-5334" fmla="*/ 5615549 h 5641173"/>
              <a:gd name="connsiteX66-5335" fmla="*/ 8927294 w 11243827"/>
              <a:gd name="connsiteY66-5336" fmla="*/ 5618607 h 5641173"/>
              <a:gd name="connsiteX67-5337" fmla="*/ 8918651 w 11243827"/>
              <a:gd name="connsiteY67-5338" fmla="*/ 5621688 h 5641173"/>
              <a:gd name="connsiteX68-5339" fmla="*/ 8902772 w 11243827"/>
              <a:gd name="connsiteY68-5340" fmla="*/ 5629703 h 5641173"/>
              <a:gd name="connsiteX69-5341" fmla="*/ 8898724 w 11243827"/>
              <a:gd name="connsiteY69-5342" fmla="*/ 5629379 h 5641173"/>
              <a:gd name="connsiteX70-5343" fmla="*/ 8873099 w 11243827"/>
              <a:gd name="connsiteY70-5344" fmla="*/ 5638628 h 5641173"/>
              <a:gd name="connsiteX71-5345" fmla="*/ 8872234 w 11243827"/>
              <a:gd name="connsiteY71-5346" fmla="*/ 5637889 h 5641173"/>
              <a:gd name="connsiteX72-5347" fmla="*/ 8862777 w 11243827"/>
              <a:gd name="connsiteY72-5348" fmla="*/ 5636711 h 5641173"/>
              <a:gd name="connsiteX73-5349" fmla="*/ 8845869 w 11243827"/>
              <a:gd name="connsiteY73-5350" fmla="*/ 5636436 h 5641173"/>
              <a:gd name="connsiteX74-5351" fmla="*/ 8800548 w 11243827"/>
              <a:gd name="connsiteY74-5352" fmla="*/ 5625084 h 5641173"/>
              <a:gd name="connsiteX75-5353" fmla="*/ 8773774 w 11243827"/>
              <a:gd name="connsiteY75-5354" fmla="*/ 5634630 h 5641173"/>
              <a:gd name="connsiteX76-5355" fmla="*/ 8698255 w 11243827"/>
              <a:gd name="connsiteY76-5356" fmla="*/ 5636083 h 5641173"/>
              <a:gd name="connsiteX77-5357" fmla="*/ 8619167 w 11243827"/>
              <a:gd name="connsiteY77-5358" fmla="*/ 5619130 h 5641173"/>
              <a:gd name="connsiteX78-5359" fmla="*/ 8539822 w 11243827"/>
              <a:gd name="connsiteY78-5360" fmla="*/ 5616905 h 5641173"/>
              <a:gd name="connsiteX79-5361" fmla="*/ 8511094 w 11243827"/>
              <a:gd name="connsiteY79-5362" fmla="*/ 5617360 h 5641173"/>
              <a:gd name="connsiteX80-5363" fmla="*/ 8459886 w 11243827"/>
              <a:gd name="connsiteY80-5364" fmla="*/ 5612612 h 5641173"/>
              <a:gd name="connsiteX81-5365" fmla="*/ 8436432 w 11243827"/>
              <a:gd name="connsiteY81-5366" fmla="*/ 5606990 h 5641173"/>
              <a:gd name="connsiteX82-5367" fmla="*/ 8435403 w 11243827"/>
              <a:gd name="connsiteY82-5368" fmla="*/ 5607336 h 5641173"/>
              <a:gd name="connsiteX83-5369" fmla="*/ 8433307 w 11243827"/>
              <a:gd name="connsiteY83-5370" fmla="*/ 5604917 h 5641173"/>
              <a:gd name="connsiteX84-5371" fmla="*/ 8428968 w 11243827"/>
              <a:gd name="connsiteY84-5372" fmla="*/ 5603796 h 5641173"/>
              <a:gd name="connsiteX85-5373" fmla="*/ 8417124 w 11243827"/>
              <a:gd name="connsiteY85-5374" fmla="*/ 5604518 h 5641173"/>
              <a:gd name="connsiteX86-5375" fmla="*/ 8412669 w 11243827"/>
              <a:gd name="connsiteY86-5376" fmla="*/ 5605413 h 5641173"/>
              <a:gd name="connsiteX87-5377" fmla="*/ 8406152 w 11243827"/>
              <a:gd name="connsiteY87-5378" fmla="*/ 5605396 h 5641173"/>
              <a:gd name="connsiteX88-5379" fmla="*/ 8405989 w 11243827"/>
              <a:gd name="connsiteY88-5380" fmla="*/ 5605197 h 5641173"/>
              <a:gd name="connsiteX89-5381" fmla="*/ 8399884 w 11243827"/>
              <a:gd name="connsiteY89-5382" fmla="*/ 5605568 h 5641173"/>
              <a:gd name="connsiteX90-5383" fmla="*/ 8370014 w 11243827"/>
              <a:gd name="connsiteY90-5384" fmla="*/ 5609900 h 5641173"/>
              <a:gd name="connsiteX91-5385" fmla="*/ 8330544 w 11243827"/>
              <a:gd name="connsiteY91-5386" fmla="*/ 5590964 h 5641173"/>
              <a:gd name="connsiteX92-5387" fmla="*/ 8314221 w 11243827"/>
              <a:gd name="connsiteY92-5388" fmla="*/ 5587682 h 5641173"/>
              <a:gd name="connsiteX93-5389" fmla="*/ 8305502 w 11243827"/>
              <a:gd name="connsiteY93-5390" fmla="*/ 5584868 h 5641173"/>
              <a:gd name="connsiteX94-5391" fmla="*/ 8304962 w 11243827"/>
              <a:gd name="connsiteY94-5392" fmla="*/ 5584007 h 5641173"/>
              <a:gd name="connsiteX95-5393" fmla="*/ 8276324 w 11243827"/>
              <a:gd name="connsiteY95-5394" fmla="*/ 5588260 h 5641173"/>
              <a:gd name="connsiteX96-5395" fmla="*/ 8272522 w 11243827"/>
              <a:gd name="connsiteY96-5396" fmla="*/ 5587226 h 5641173"/>
              <a:gd name="connsiteX97-5397" fmla="*/ 8253857 w 11243827"/>
              <a:gd name="connsiteY97-5398" fmla="*/ 5592043 h 5641173"/>
              <a:gd name="connsiteX98-5399" fmla="*/ 8244212 w 11243827"/>
              <a:gd name="connsiteY98-5400" fmla="*/ 5593439 h 5641173"/>
              <a:gd name="connsiteX99-5401" fmla="*/ 8241488 w 11243827"/>
              <a:gd name="connsiteY99-5402" fmla="*/ 5596085 h 5641173"/>
              <a:gd name="connsiteX100-5403" fmla="*/ 8227256 w 11243827"/>
              <a:gd name="connsiteY100-5404" fmla="*/ 5597005 h 5641173"/>
              <a:gd name="connsiteX101-5405" fmla="*/ 8225619 w 11243827"/>
              <a:gd name="connsiteY101-5406" fmla="*/ 5596262 h 5641173"/>
              <a:gd name="connsiteX102-5407" fmla="*/ 8213882 w 11243827"/>
              <a:gd name="connsiteY102-5408" fmla="*/ 5600179 h 5641173"/>
              <a:gd name="connsiteX103-5409" fmla="*/ 8204045 w 11243827"/>
              <a:gd name="connsiteY103-5410" fmla="*/ 5607275 h 5641173"/>
              <a:gd name="connsiteX104-5411" fmla="*/ 8082989 w 11243827"/>
              <a:gd name="connsiteY104-5412" fmla="*/ 5603160 h 5641173"/>
              <a:gd name="connsiteX105-5413" fmla="*/ 7976942 w 11243827"/>
              <a:gd name="connsiteY105-5414" fmla="*/ 5598455 h 5641173"/>
              <a:gd name="connsiteX106-5415" fmla="*/ 7890915 w 11243827"/>
              <a:gd name="connsiteY106-5416" fmla="*/ 5612272 h 5641173"/>
              <a:gd name="connsiteX107-5417" fmla="*/ 7727691 w 11243827"/>
              <a:gd name="connsiteY107-5418" fmla="*/ 5621064 h 5641173"/>
              <a:gd name="connsiteX108-5419" fmla="*/ 7685998 w 11243827"/>
              <a:gd name="connsiteY108-5420" fmla="*/ 5615564 h 5641173"/>
              <a:gd name="connsiteX109-5421" fmla="*/ 7649302 w 11243827"/>
              <a:gd name="connsiteY109-5422" fmla="*/ 5626541 h 5641173"/>
              <a:gd name="connsiteX110-5423" fmla="*/ 7634083 w 11243827"/>
              <a:gd name="connsiteY110-5424" fmla="*/ 5620862 h 5641173"/>
              <a:gd name="connsiteX111-5425" fmla="*/ 7631455 w 11243827"/>
              <a:gd name="connsiteY111-5426" fmla="*/ 5619708 h 5641173"/>
              <a:gd name="connsiteX112-5427" fmla="*/ 7620952 w 11243827"/>
              <a:gd name="connsiteY112-5428" fmla="*/ 5618872 h 5641173"/>
              <a:gd name="connsiteX113-5429" fmla="*/ 7617992 w 11243827"/>
              <a:gd name="connsiteY113-5430" fmla="*/ 5613914 h 5641173"/>
              <a:gd name="connsiteX114-5431" fmla="*/ 7602182 w 11243827"/>
              <a:gd name="connsiteY114-5432" fmla="*/ 5609271 h 5641173"/>
              <a:gd name="connsiteX115-5433" fmla="*/ 7582847 w 11243827"/>
              <a:gd name="connsiteY115-5434" fmla="*/ 5609047 h 5641173"/>
              <a:gd name="connsiteX116-5435" fmla="*/ 7514158 w 11243827"/>
              <a:gd name="connsiteY116-5436" fmla="*/ 5607737 h 5641173"/>
              <a:gd name="connsiteX117-5437" fmla="*/ 7502955 w 11243827"/>
              <a:gd name="connsiteY117-5438" fmla="*/ 5610415 h 5641173"/>
              <a:gd name="connsiteX118-5439" fmla="*/ 7466391 w 11243827"/>
              <a:gd name="connsiteY118-5440" fmla="*/ 5605949 h 5641173"/>
              <a:gd name="connsiteX119-5441" fmla="*/ 7433806 w 11243827"/>
              <a:gd name="connsiteY119-5442" fmla="*/ 5604945 h 5641173"/>
              <a:gd name="connsiteX120-5443" fmla="*/ 7412693 w 11243827"/>
              <a:gd name="connsiteY120-5444" fmla="*/ 5607075 h 5641173"/>
              <a:gd name="connsiteX121-5445" fmla="*/ 7407159 w 11243827"/>
              <a:gd name="connsiteY121-5446" fmla="*/ 5605310 h 5641173"/>
              <a:gd name="connsiteX122-5447" fmla="*/ 7385900 w 11243827"/>
              <a:gd name="connsiteY122-5448" fmla="*/ 5604171 h 5641173"/>
              <a:gd name="connsiteX123-5449" fmla="*/ 7375071 w 11243827"/>
              <a:gd name="connsiteY123-5450" fmla="*/ 5606788 h 5641173"/>
              <a:gd name="connsiteX124-5451" fmla="*/ 7364382 w 11243827"/>
              <a:gd name="connsiteY124-5452" fmla="*/ 5600762 h 5641173"/>
              <a:gd name="connsiteX125-5453" fmla="*/ 7361770 w 11243827"/>
              <a:gd name="connsiteY125-5454" fmla="*/ 5596347 h 5641173"/>
              <a:gd name="connsiteX126-5455" fmla="*/ 7346641 w 11243827"/>
              <a:gd name="connsiteY126-5456" fmla="*/ 5598329 h 5641173"/>
              <a:gd name="connsiteX127-5457" fmla="*/ 7334238 w 11243827"/>
              <a:gd name="connsiteY127-5458" fmla="*/ 5594014 h 5641173"/>
              <a:gd name="connsiteX128-5459" fmla="*/ 7323426 w 11243827"/>
              <a:gd name="connsiteY128-5460" fmla="*/ 5596835 h 5641173"/>
              <a:gd name="connsiteX129-5461" fmla="*/ 7318938 w 11243827"/>
              <a:gd name="connsiteY129-5462" fmla="*/ 5596200 h 5641173"/>
              <a:gd name="connsiteX130-5463" fmla="*/ 7307784 w 11243827"/>
              <a:gd name="connsiteY130-5464" fmla="*/ 5594065 h 5641173"/>
              <a:gd name="connsiteX131-5465" fmla="*/ 7288540 w 11243827"/>
              <a:gd name="connsiteY131-5466" fmla="*/ 5589320 h 5641173"/>
              <a:gd name="connsiteX132-5467" fmla="*/ 7282537 w 11243827"/>
              <a:gd name="connsiteY132-5468" fmla="*/ 5588660 h 5641173"/>
              <a:gd name="connsiteX133-5469" fmla="*/ 7269466 w 11243827"/>
              <a:gd name="connsiteY133-5470" fmla="*/ 5581404 h 5641173"/>
              <a:gd name="connsiteX134-5471" fmla="*/ 7244165 w 11243827"/>
              <a:gd name="connsiteY134-5472" fmla="*/ 5575200 h 5641173"/>
              <a:gd name="connsiteX135-5473" fmla="*/ 7199619 w 11243827"/>
              <a:gd name="connsiteY135-5474" fmla="*/ 5553550 h 5641173"/>
              <a:gd name="connsiteX136-5475" fmla="*/ 7173434 w 11243827"/>
              <a:gd name="connsiteY136-5476" fmla="*/ 5543219 h 5641173"/>
              <a:gd name="connsiteX137-5477" fmla="*/ 7155718 w 11243827"/>
              <a:gd name="connsiteY137-5478" fmla="*/ 5533697 h 5641173"/>
              <a:gd name="connsiteX138-5479" fmla="*/ 7103430 w 11243827"/>
              <a:gd name="connsiteY138-5480" fmla="*/ 5520249 h 5641173"/>
              <a:gd name="connsiteX139-5481" fmla="*/ 7013746 w 11243827"/>
              <a:gd name="connsiteY139-5482" fmla="*/ 5502470 h 5641173"/>
              <a:gd name="connsiteX140-5483" fmla="*/ 6995379 w 11243827"/>
              <a:gd name="connsiteY140-5484" fmla="*/ 5497693 h 5641173"/>
              <a:gd name="connsiteX141-5485" fmla="*/ 6982475 w 11243827"/>
              <a:gd name="connsiteY141-5486" fmla="*/ 5489641 h 5641173"/>
              <a:gd name="connsiteX142-5487" fmla="*/ 6981994 w 11243827"/>
              <a:gd name="connsiteY142-5488" fmla="*/ 5484335 h 5641173"/>
              <a:gd name="connsiteX143-5489" fmla="*/ 6972355 w 11243827"/>
              <a:gd name="connsiteY143-5490" fmla="*/ 5481074 h 5641173"/>
              <a:gd name="connsiteX144-5491" fmla="*/ 6970394 w 11243827"/>
              <a:gd name="connsiteY144-5492" fmla="*/ 5479383 h 5641173"/>
              <a:gd name="connsiteX145-5493" fmla="*/ 6958543 w 11243827"/>
              <a:gd name="connsiteY145-5494" fmla="*/ 5470507 h 5641173"/>
              <a:gd name="connsiteX146-5495" fmla="*/ 6918276 w 11243827"/>
              <a:gd name="connsiteY146-5496" fmla="*/ 5472034 h 5641173"/>
              <a:gd name="connsiteX147-5497" fmla="*/ 6881046 w 11243827"/>
              <a:gd name="connsiteY147-5498" fmla="*/ 5457070 h 5641173"/>
              <a:gd name="connsiteX148-5499" fmla="*/ 6752164 w 11243827"/>
              <a:gd name="connsiteY148-5500" fmla="*/ 5425021 h 5641173"/>
              <a:gd name="connsiteX149-5501" fmla="*/ 6724964 w 11243827"/>
              <a:gd name="connsiteY149-5502" fmla="*/ 5414071 h 5641173"/>
              <a:gd name="connsiteX150-5503" fmla="*/ 6683286 w 11243827"/>
              <a:gd name="connsiteY150-5504" fmla="*/ 5405383 h 5641173"/>
              <a:gd name="connsiteX151-5505" fmla="*/ 6644277 w 11243827"/>
              <a:gd name="connsiteY151-5506" fmla="*/ 5429684 h 5641173"/>
              <a:gd name="connsiteX152-5507" fmla="*/ 6532914 w 11243827"/>
              <a:gd name="connsiteY152-5508" fmla="*/ 5431205 h 5641173"/>
              <a:gd name="connsiteX153-5509" fmla="*/ 6307459 w 11243827"/>
              <a:gd name="connsiteY153-5510" fmla="*/ 5467087 h 5641173"/>
              <a:gd name="connsiteX154-5511" fmla="*/ 6196243 w 11243827"/>
              <a:gd name="connsiteY154-5512" fmla="*/ 5515042 h 5641173"/>
              <a:gd name="connsiteX155-5513" fmla="*/ 6099124 w 11243827"/>
              <a:gd name="connsiteY155-5514" fmla="*/ 5516848 h 5641173"/>
              <a:gd name="connsiteX156-5515" fmla="*/ 6016077 w 11243827"/>
              <a:gd name="connsiteY156-5516" fmla="*/ 5528642 h 5641173"/>
              <a:gd name="connsiteX157-5517" fmla="*/ 6004389 w 11243827"/>
              <a:gd name="connsiteY157-5518" fmla="*/ 5531206 h 5641173"/>
              <a:gd name="connsiteX158-5519" fmla="*/ 5933945 w 11243827"/>
              <a:gd name="connsiteY158-5520" fmla="*/ 5538840 h 5641173"/>
              <a:gd name="connsiteX159-5521" fmla="*/ 5883936 w 11243827"/>
              <a:gd name="connsiteY159-5522" fmla="*/ 5553807 h 5641173"/>
              <a:gd name="connsiteX160-5523" fmla="*/ 5798331 w 11243827"/>
              <a:gd name="connsiteY160-5524" fmla="*/ 5564248 h 5641173"/>
              <a:gd name="connsiteX161-5525" fmla="*/ 5712738 w 11243827"/>
              <a:gd name="connsiteY161-5526" fmla="*/ 5573120 h 5641173"/>
              <a:gd name="connsiteX162-5527" fmla="*/ 5681342 w 11243827"/>
              <a:gd name="connsiteY162-5528" fmla="*/ 5575621 h 5641173"/>
              <a:gd name="connsiteX163-5529" fmla="*/ 5627167 w 11243827"/>
              <a:gd name="connsiteY163-5530" fmla="*/ 5583215 h 5641173"/>
              <a:gd name="connsiteX164-5531" fmla="*/ 5591414 w 11243827"/>
              <a:gd name="connsiteY164-5532" fmla="*/ 5587695 h 5641173"/>
              <a:gd name="connsiteX165-5533" fmla="*/ 5583028 w 11243827"/>
              <a:gd name="connsiteY165-5534" fmla="*/ 5580877 h 5641173"/>
              <a:gd name="connsiteX166-5535" fmla="*/ 5549426 w 11243827"/>
              <a:gd name="connsiteY166-5536" fmla="*/ 5582858 h 5641173"/>
              <a:gd name="connsiteX167-5537" fmla="*/ 5519999 w 11243827"/>
              <a:gd name="connsiteY167-5538" fmla="*/ 5592246 h 5641173"/>
              <a:gd name="connsiteX168-5539" fmla="*/ 5480028 w 11243827"/>
              <a:gd name="connsiteY168-5540" fmla="*/ 5597282 h 5641173"/>
              <a:gd name="connsiteX169-5541" fmla="*/ 5456175 w 11243827"/>
              <a:gd name="connsiteY169-5542" fmla="*/ 5600371 h 5641173"/>
              <a:gd name="connsiteX170-5543" fmla="*/ 5388463 w 11243827"/>
              <a:gd name="connsiteY170-5544" fmla="*/ 5602638 h 5641173"/>
              <a:gd name="connsiteX171-5545" fmla="*/ 5265898 w 11243827"/>
              <a:gd name="connsiteY171-5546" fmla="*/ 5591830 h 5641173"/>
              <a:gd name="connsiteX172-5547" fmla="*/ 5231231 w 11243827"/>
              <a:gd name="connsiteY172-5548" fmla="*/ 5592790 h 5641173"/>
              <a:gd name="connsiteX173-5549" fmla="*/ 5226996 w 11243827"/>
              <a:gd name="connsiteY173-5550" fmla="*/ 5595040 h 5641173"/>
              <a:gd name="connsiteX174-5551" fmla="*/ 5175988 w 11243827"/>
              <a:gd name="connsiteY174-5552" fmla="*/ 5588131 h 5641173"/>
              <a:gd name="connsiteX175-5553" fmla="*/ 5107470 w 11243827"/>
              <a:gd name="connsiteY175-5554" fmla="*/ 5594771 h 5641173"/>
              <a:gd name="connsiteX176-5555" fmla="*/ 5027868 w 11243827"/>
              <a:gd name="connsiteY176-5556" fmla="*/ 5605624 h 5641173"/>
              <a:gd name="connsiteX177-5557" fmla="*/ 5007324 w 11243827"/>
              <a:gd name="connsiteY177-5558" fmla="*/ 5609209 h 5641173"/>
              <a:gd name="connsiteX178-5559" fmla="*/ 4952559 w 11243827"/>
              <a:gd name="connsiteY178-5560" fmla="*/ 5611402 h 5641173"/>
              <a:gd name="connsiteX179-5561" fmla="*/ 4826081 w 11243827"/>
              <a:gd name="connsiteY179-5562" fmla="*/ 5616191 h 5641173"/>
              <a:gd name="connsiteX180-5563" fmla="*/ 4823501 w 11243827"/>
              <a:gd name="connsiteY180-5564" fmla="*/ 5619174 h 5641173"/>
              <a:gd name="connsiteX181-5565" fmla="*/ 4813093 w 11243827"/>
              <a:gd name="connsiteY181-5566" fmla="*/ 5620026 h 5641173"/>
              <a:gd name="connsiteX182-5567" fmla="*/ 4810563 w 11243827"/>
              <a:gd name="connsiteY182-5568" fmla="*/ 5620787 h 5641173"/>
              <a:gd name="connsiteX183-5569" fmla="*/ 4795818 w 11243827"/>
              <a:gd name="connsiteY183-5570" fmla="*/ 5624618 h 5641173"/>
              <a:gd name="connsiteX184-5571" fmla="*/ 4758404 w 11243827"/>
              <a:gd name="connsiteY184-5572" fmla="*/ 5619510 h 5641173"/>
              <a:gd name="connsiteX185-5573" fmla="*/ 4717254 w 11243827"/>
              <a:gd name="connsiteY185-5574" fmla="*/ 5624155 h 5641173"/>
              <a:gd name="connsiteX186-5575" fmla="*/ 4591958 w 11243827"/>
              <a:gd name="connsiteY186-5576" fmla="*/ 5624710 h 5641173"/>
              <a:gd name="connsiteX187-5577" fmla="*/ 4476215 w 11243827"/>
              <a:gd name="connsiteY187-5578" fmla="*/ 5628210 h 5641173"/>
              <a:gd name="connsiteX188-5579" fmla="*/ 4425193 w 11243827"/>
              <a:gd name="connsiteY188-5580" fmla="*/ 5627414 h 5641173"/>
              <a:gd name="connsiteX189-5581" fmla="*/ 4383866 w 11243827"/>
              <a:gd name="connsiteY189-5582" fmla="*/ 5626546 h 5641173"/>
              <a:gd name="connsiteX190-5583" fmla="*/ 4385596 w 11243827"/>
              <a:gd name="connsiteY190-5584" fmla="*/ 5634646 h 5641173"/>
              <a:gd name="connsiteX191-5585" fmla="*/ 4360864 w 11243827"/>
              <a:gd name="connsiteY191-5586" fmla="*/ 5641173 h 5641173"/>
              <a:gd name="connsiteX192-5587" fmla="*/ 4328321 w 11243827"/>
              <a:gd name="connsiteY192-5588" fmla="*/ 5626332 h 5641173"/>
              <a:gd name="connsiteX193-5589" fmla="*/ 4309842 w 11243827"/>
              <a:gd name="connsiteY193-5590" fmla="*/ 5626471 h 5641173"/>
              <a:gd name="connsiteX194-5591" fmla="*/ 4277424 w 11243827"/>
              <a:gd name="connsiteY194-5592" fmla="*/ 5631598 h 5641173"/>
              <a:gd name="connsiteX195-5593" fmla="*/ 4266627 w 11243827"/>
              <a:gd name="connsiteY195-5594" fmla="*/ 5633969 h 5641173"/>
              <a:gd name="connsiteX196-5595" fmla="*/ 4185525 w 11243827"/>
              <a:gd name="connsiteY196-5596" fmla="*/ 5617508 h 5641173"/>
              <a:gd name="connsiteX197-5597" fmla="*/ 4177617 w 11243827"/>
              <a:gd name="connsiteY197-5598" fmla="*/ 5610903 h 5641173"/>
              <a:gd name="connsiteX198-5599" fmla="*/ 4136948 w 11243827"/>
              <a:gd name="connsiteY198-5600" fmla="*/ 5608031 h 5641173"/>
              <a:gd name="connsiteX199-5601" fmla="*/ 4132323 w 11243827"/>
              <a:gd name="connsiteY199-5602" fmla="*/ 5609784 h 5641173"/>
              <a:gd name="connsiteX200-5603" fmla="*/ 4098620 w 11243827"/>
              <a:gd name="connsiteY200-5604" fmla="*/ 5599672 h 5641173"/>
              <a:gd name="connsiteX201-5605" fmla="*/ 3963475 w 11243827"/>
              <a:gd name="connsiteY201-5606" fmla="*/ 5581841 h 5641173"/>
              <a:gd name="connsiteX202-5607" fmla="*/ 3703613 w 11243827"/>
              <a:gd name="connsiteY202-5608" fmla="*/ 5572482 h 5641173"/>
              <a:gd name="connsiteX203-5609" fmla="*/ 3432987 w 11243827"/>
              <a:gd name="connsiteY203-5610" fmla="*/ 5545768 h 5641173"/>
              <a:gd name="connsiteX204-5611" fmla="*/ 3176381 w 11243827"/>
              <a:gd name="connsiteY204-5612" fmla="*/ 5556110 h 5641173"/>
              <a:gd name="connsiteX205-5613" fmla="*/ 2710156 w 11243827"/>
              <a:gd name="connsiteY205-5614" fmla="*/ 5527517 h 5641173"/>
              <a:gd name="connsiteX206-5615" fmla="*/ 2550206 w 11243827"/>
              <a:gd name="connsiteY206-5616" fmla="*/ 5524958 h 5641173"/>
              <a:gd name="connsiteX207-5617" fmla="*/ 2443041 w 11243827"/>
              <a:gd name="connsiteY207-5618" fmla="*/ 5523990 h 5641173"/>
              <a:gd name="connsiteX208-5619" fmla="*/ 2435613 w 11243827"/>
              <a:gd name="connsiteY208-5620" fmla="*/ 5526704 h 5641173"/>
              <a:gd name="connsiteX209-5621" fmla="*/ 2405682 w 11243827"/>
              <a:gd name="connsiteY209-5622" fmla="*/ 5528307 h 5641173"/>
              <a:gd name="connsiteX210-5623" fmla="*/ 2397487 w 11243827"/>
              <a:gd name="connsiteY210-5624" fmla="*/ 5540337 h 5641173"/>
              <a:gd name="connsiteX211-5625" fmla="*/ 2297454 w 11243827"/>
              <a:gd name="connsiteY211-5626" fmla="*/ 5550765 h 5641173"/>
              <a:gd name="connsiteX212-5627" fmla="*/ 2056700 w 11243827"/>
              <a:gd name="connsiteY212-5628" fmla="*/ 5555489 h 5641173"/>
              <a:gd name="connsiteX213-5629" fmla="*/ 1878530 w 11243827"/>
              <a:gd name="connsiteY213-5630" fmla="*/ 5535330 h 5641173"/>
              <a:gd name="connsiteX214-5631" fmla="*/ 1859292 w 11243827"/>
              <a:gd name="connsiteY214-5632" fmla="*/ 5535461 h 5641173"/>
              <a:gd name="connsiteX215-5633" fmla="*/ 1835626 w 11243827"/>
              <a:gd name="connsiteY215-5634" fmla="*/ 5533793 h 5641173"/>
              <a:gd name="connsiteX216-5635" fmla="*/ 1798939 w 11243827"/>
              <a:gd name="connsiteY216-5636" fmla="*/ 5540285 h 5641173"/>
              <a:gd name="connsiteX217-5637" fmla="*/ 1779046 w 11243827"/>
              <a:gd name="connsiteY217-5638" fmla="*/ 5549949 h 5641173"/>
              <a:gd name="connsiteX218-5639" fmla="*/ 1772421 w 11243827"/>
              <a:gd name="connsiteY218-5640" fmla="*/ 5549018 h 5641173"/>
              <a:gd name="connsiteX219-5641" fmla="*/ 1772052 w 11243827"/>
              <a:gd name="connsiteY219-5642" fmla="*/ 5545689 h 5641173"/>
              <a:gd name="connsiteX220-5643" fmla="*/ 1711543 w 11243827"/>
              <a:gd name="connsiteY220-5644" fmla="*/ 5534558 h 5641173"/>
              <a:gd name="connsiteX221-5645" fmla="*/ 1698891 w 11243827"/>
              <a:gd name="connsiteY221-5646" fmla="*/ 5513187 h 5641173"/>
              <a:gd name="connsiteX222-5647" fmla="*/ 1538763 w 11243827"/>
              <a:gd name="connsiteY222-5648" fmla="*/ 5482781 h 5641173"/>
              <a:gd name="connsiteX223-5649" fmla="*/ 1501533 w 11243827"/>
              <a:gd name="connsiteY223-5650" fmla="*/ 5467817 h 5641173"/>
              <a:gd name="connsiteX224-5651" fmla="*/ 1461266 w 11243827"/>
              <a:gd name="connsiteY224-5652" fmla="*/ 5469343 h 5641173"/>
              <a:gd name="connsiteX225-5653" fmla="*/ 1449415 w 11243827"/>
              <a:gd name="connsiteY225-5654" fmla="*/ 5460467 h 5641173"/>
              <a:gd name="connsiteX226-5655" fmla="*/ 1447454 w 11243827"/>
              <a:gd name="connsiteY226-5656" fmla="*/ 5458776 h 5641173"/>
              <a:gd name="connsiteX227-5657" fmla="*/ 1437814 w 11243827"/>
              <a:gd name="connsiteY227-5658" fmla="*/ 5455515 h 5641173"/>
              <a:gd name="connsiteX228-5659" fmla="*/ 1437334 w 11243827"/>
              <a:gd name="connsiteY228-5660" fmla="*/ 5450209 h 5641173"/>
              <a:gd name="connsiteX229-5661" fmla="*/ 1424429 w 11243827"/>
              <a:gd name="connsiteY229-5662" fmla="*/ 5442157 h 5641173"/>
              <a:gd name="connsiteX230-5663" fmla="*/ 1406063 w 11243827"/>
              <a:gd name="connsiteY230-5664" fmla="*/ 5437380 h 5641173"/>
              <a:gd name="connsiteX231-5665" fmla="*/ 1316379 w 11243827"/>
              <a:gd name="connsiteY231-5666" fmla="*/ 5419601 h 5641173"/>
              <a:gd name="connsiteX232-5667" fmla="*/ 1264090 w 11243827"/>
              <a:gd name="connsiteY232-5668" fmla="*/ 5406153 h 5641173"/>
              <a:gd name="connsiteX233-5669" fmla="*/ 1246374 w 11243827"/>
              <a:gd name="connsiteY233-5670" fmla="*/ 5396631 h 5641173"/>
              <a:gd name="connsiteX234-5671" fmla="*/ 1220190 w 11243827"/>
              <a:gd name="connsiteY234-5672" fmla="*/ 5386301 h 5641173"/>
              <a:gd name="connsiteX235-5673" fmla="*/ 1175643 w 11243827"/>
              <a:gd name="connsiteY235-5674" fmla="*/ 5364651 h 5641173"/>
              <a:gd name="connsiteX236-5675" fmla="*/ 1150342 w 11243827"/>
              <a:gd name="connsiteY236-5676" fmla="*/ 5358447 h 5641173"/>
              <a:gd name="connsiteX237-5677" fmla="*/ 1137272 w 11243827"/>
              <a:gd name="connsiteY237-5678" fmla="*/ 5351191 h 5641173"/>
              <a:gd name="connsiteX238-5679" fmla="*/ 1131268 w 11243827"/>
              <a:gd name="connsiteY238-5680" fmla="*/ 5350530 h 5641173"/>
              <a:gd name="connsiteX239-5681" fmla="*/ 1112024 w 11243827"/>
              <a:gd name="connsiteY239-5682" fmla="*/ 5345786 h 5641173"/>
              <a:gd name="connsiteX240-5683" fmla="*/ 1100870 w 11243827"/>
              <a:gd name="connsiteY240-5684" fmla="*/ 5343651 h 5641173"/>
              <a:gd name="connsiteX241-5685" fmla="*/ 1096383 w 11243827"/>
              <a:gd name="connsiteY241-5686" fmla="*/ 5343015 h 5641173"/>
              <a:gd name="connsiteX242-5687" fmla="*/ 1085571 w 11243827"/>
              <a:gd name="connsiteY242-5688" fmla="*/ 5345836 h 5641173"/>
              <a:gd name="connsiteX243-5689" fmla="*/ 1073168 w 11243827"/>
              <a:gd name="connsiteY243-5690" fmla="*/ 5341521 h 5641173"/>
              <a:gd name="connsiteX244-5691" fmla="*/ 1058039 w 11243827"/>
              <a:gd name="connsiteY244-5692" fmla="*/ 5343504 h 5641173"/>
              <a:gd name="connsiteX245-5693" fmla="*/ 1055426 w 11243827"/>
              <a:gd name="connsiteY245-5694" fmla="*/ 5339088 h 5641173"/>
              <a:gd name="connsiteX246-5695" fmla="*/ 1044738 w 11243827"/>
              <a:gd name="connsiteY246-5696" fmla="*/ 5333063 h 5641173"/>
              <a:gd name="connsiteX247-5697" fmla="*/ 1033909 w 11243827"/>
              <a:gd name="connsiteY247-5698" fmla="*/ 5335680 h 5641173"/>
              <a:gd name="connsiteX248-5699" fmla="*/ 1012649 w 11243827"/>
              <a:gd name="connsiteY248-5700" fmla="*/ 5334541 h 5641173"/>
              <a:gd name="connsiteX249-5701" fmla="*/ 1007115 w 11243827"/>
              <a:gd name="connsiteY249-5702" fmla="*/ 5332775 h 5641173"/>
              <a:gd name="connsiteX250-5703" fmla="*/ 986002 w 11243827"/>
              <a:gd name="connsiteY250-5704" fmla="*/ 5334906 h 5641173"/>
              <a:gd name="connsiteX251-5705" fmla="*/ 953418 w 11243827"/>
              <a:gd name="connsiteY251-5706" fmla="*/ 5333901 h 5641173"/>
              <a:gd name="connsiteX252-5707" fmla="*/ 916854 w 11243827"/>
              <a:gd name="connsiteY252-5708" fmla="*/ 5329435 h 5641173"/>
              <a:gd name="connsiteX253-5709" fmla="*/ 905651 w 11243827"/>
              <a:gd name="connsiteY253-5710" fmla="*/ 5332114 h 5641173"/>
              <a:gd name="connsiteX254-5711" fmla="*/ 836961 w 11243827"/>
              <a:gd name="connsiteY254-5712" fmla="*/ 5330803 h 5641173"/>
              <a:gd name="connsiteX255-5713" fmla="*/ 817627 w 11243827"/>
              <a:gd name="connsiteY255-5714" fmla="*/ 5330580 h 5641173"/>
              <a:gd name="connsiteX256-5715" fmla="*/ 801817 w 11243827"/>
              <a:gd name="connsiteY256-5716" fmla="*/ 5325937 h 5641173"/>
              <a:gd name="connsiteX257-5717" fmla="*/ 798857 w 11243827"/>
              <a:gd name="connsiteY257-5718" fmla="*/ 5320979 h 5641173"/>
              <a:gd name="connsiteX258-5719" fmla="*/ 788354 w 11243827"/>
              <a:gd name="connsiteY258-5720" fmla="*/ 5320143 h 5641173"/>
              <a:gd name="connsiteX259-5721" fmla="*/ 785726 w 11243827"/>
              <a:gd name="connsiteY259-5722" fmla="*/ 5318989 h 5641173"/>
              <a:gd name="connsiteX260-5723" fmla="*/ 770507 w 11243827"/>
              <a:gd name="connsiteY260-5724" fmla="*/ 5313309 h 5641173"/>
              <a:gd name="connsiteX261-5725" fmla="*/ 733810 w 11243827"/>
              <a:gd name="connsiteY261-5726" fmla="*/ 5324286 h 5641173"/>
              <a:gd name="connsiteX262-5727" fmla="*/ 692117 w 11243827"/>
              <a:gd name="connsiteY262-5728" fmla="*/ 5318786 h 5641173"/>
              <a:gd name="connsiteX263-5729" fmla="*/ 528894 w 11243827"/>
              <a:gd name="connsiteY263-5730" fmla="*/ 5327578 h 5641173"/>
              <a:gd name="connsiteX264-5731" fmla="*/ 507005 w 11243827"/>
              <a:gd name="connsiteY264-5732" fmla="*/ 5310149 h 5641173"/>
              <a:gd name="connsiteX265-5733" fmla="*/ 441302 w 11243827"/>
              <a:gd name="connsiteY265-5734" fmla="*/ 5307062 h 5641173"/>
              <a:gd name="connsiteX266-5735" fmla="*/ 336819 w 11243827"/>
              <a:gd name="connsiteY266-5736" fmla="*/ 5336690 h 5641173"/>
              <a:gd name="connsiteX267-5737" fmla="*/ 215763 w 11243827"/>
              <a:gd name="connsiteY267-5738" fmla="*/ 5332575 h 5641173"/>
              <a:gd name="connsiteX268-5739" fmla="*/ 205927 w 11243827"/>
              <a:gd name="connsiteY268-5740" fmla="*/ 5339672 h 5641173"/>
              <a:gd name="connsiteX269-5741" fmla="*/ 194189 w 11243827"/>
              <a:gd name="connsiteY269-5742" fmla="*/ 5343588 h 5641173"/>
              <a:gd name="connsiteX270-5743" fmla="*/ 192552 w 11243827"/>
              <a:gd name="connsiteY270-5744" fmla="*/ 5342845 h 5641173"/>
              <a:gd name="connsiteX271-5745" fmla="*/ 178320 w 11243827"/>
              <a:gd name="connsiteY271-5746" fmla="*/ 5343766 h 5641173"/>
              <a:gd name="connsiteX272-5747" fmla="*/ 175596 w 11243827"/>
              <a:gd name="connsiteY272-5748" fmla="*/ 5346411 h 5641173"/>
              <a:gd name="connsiteX273-5749" fmla="*/ 165951 w 11243827"/>
              <a:gd name="connsiteY273-5750" fmla="*/ 5347808 h 5641173"/>
              <a:gd name="connsiteX274-5751" fmla="*/ 147287 w 11243827"/>
              <a:gd name="connsiteY274-5752" fmla="*/ 5352625 h 5641173"/>
              <a:gd name="connsiteX275-5753" fmla="*/ 143484 w 11243827"/>
              <a:gd name="connsiteY275-5754" fmla="*/ 5351591 h 5641173"/>
              <a:gd name="connsiteX276-5755" fmla="*/ 114847 w 11243827"/>
              <a:gd name="connsiteY276-5756" fmla="*/ 5355844 h 5641173"/>
              <a:gd name="connsiteX277-5757" fmla="*/ 114306 w 11243827"/>
              <a:gd name="connsiteY277-5758" fmla="*/ 5354983 h 5641173"/>
              <a:gd name="connsiteX278-5759" fmla="*/ 105588 w 11243827"/>
              <a:gd name="connsiteY278-5760" fmla="*/ 5352169 h 5641173"/>
              <a:gd name="connsiteX279-5761" fmla="*/ 89264 w 11243827"/>
              <a:gd name="connsiteY279-5762" fmla="*/ 5348886 h 5641173"/>
              <a:gd name="connsiteX280-5763" fmla="*/ 49794 w 11243827"/>
              <a:gd name="connsiteY280-5764" fmla="*/ 5329950 h 5641173"/>
              <a:gd name="connsiteX281-5765" fmla="*/ 19924 w 11243827"/>
              <a:gd name="connsiteY281-5766" fmla="*/ 5334282 h 5641173"/>
              <a:gd name="connsiteX282-5767" fmla="*/ 13819 w 11243827"/>
              <a:gd name="connsiteY282-5768" fmla="*/ 5334653 h 5641173"/>
              <a:gd name="connsiteX283-5769" fmla="*/ 13657 w 11243827"/>
              <a:gd name="connsiteY283-5770" fmla="*/ 5334455 h 5641173"/>
              <a:gd name="connsiteX284-5771" fmla="*/ 7139 w 11243827"/>
              <a:gd name="connsiteY284-5772" fmla="*/ 5334438 h 5641173"/>
              <a:gd name="connsiteX285-5773" fmla="*/ 2684 w 11243827"/>
              <a:gd name="connsiteY285-5774" fmla="*/ 5335333 h 5641173"/>
              <a:gd name="connsiteX286-5775" fmla="*/ 0 w 11243827"/>
              <a:gd name="connsiteY286-5776" fmla="*/ 5335496 h 5641173"/>
              <a:gd name="connsiteX287-5777" fmla="*/ 0 w 11243827"/>
              <a:gd name="connsiteY287-5778" fmla="*/ 10592 h 5641173"/>
              <a:gd name="connsiteX288-5779" fmla="*/ 11243827 w 11243827"/>
              <a:gd name="connsiteY288-5780" fmla="*/ 0 h 5641173"/>
              <a:gd name="connsiteX0-5781" fmla="*/ 11243827 w 11243827"/>
              <a:gd name="connsiteY0-5782" fmla="*/ 0 h 5687273"/>
              <a:gd name="connsiteX1-5783" fmla="*/ 11243827 w 11243827"/>
              <a:gd name="connsiteY1-5784" fmla="*/ 1470035 h 5687273"/>
              <a:gd name="connsiteX2-5785" fmla="*/ 11243827 w 11243827"/>
              <a:gd name="connsiteY2-5786" fmla="*/ 5001571 h 5687273"/>
              <a:gd name="connsiteX3-5787" fmla="*/ 11243827 w 11243827"/>
              <a:gd name="connsiteY3-5788" fmla="*/ 5209610 h 5687273"/>
              <a:gd name="connsiteX4-5789" fmla="*/ 11240675 w 11243827"/>
              <a:gd name="connsiteY4-5790" fmla="*/ 5210442 h 5687273"/>
              <a:gd name="connsiteX5-5791" fmla="*/ 11179959 w 11243827"/>
              <a:gd name="connsiteY5-5792" fmla="*/ 5221199 h 5687273"/>
              <a:gd name="connsiteX6-5793" fmla="*/ 11105493 w 11243827"/>
              <a:gd name="connsiteY6-5794" fmla="*/ 5259905 h 5687273"/>
              <a:gd name="connsiteX7-5795" fmla="*/ 11078640 w 11243827"/>
              <a:gd name="connsiteY7-5796" fmla="*/ 5263531 h 5687273"/>
              <a:gd name="connsiteX8-5797" fmla="*/ 11079616 w 11243827"/>
              <a:gd name="connsiteY8-5798" fmla="*/ 5270380 h 5687273"/>
              <a:gd name="connsiteX9-5799" fmla="*/ 11069641 w 11243827"/>
              <a:gd name="connsiteY9-5800" fmla="*/ 5270884 h 5687273"/>
              <a:gd name="connsiteX10-5801" fmla="*/ 11047377 w 11243827"/>
              <a:gd name="connsiteY10-5802" fmla="*/ 5271051 h 5687273"/>
              <a:gd name="connsiteX11-5803" fmla="*/ 10980705 w 11243827"/>
              <a:gd name="connsiteY11-5804" fmla="*/ 5272951 h 5687273"/>
              <a:gd name="connsiteX12-5805" fmla="*/ 10962514 w 11243827"/>
              <a:gd name="connsiteY12-5806" fmla="*/ 5286084 h 5687273"/>
              <a:gd name="connsiteX13-5807" fmla="*/ 10945307 w 11243827"/>
              <a:gd name="connsiteY13-5808" fmla="*/ 5286290 h 5687273"/>
              <a:gd name="connsiteX14-5809" fmla="*/ 10845516 w 11243827"/>
              <a:gd name="connsiteY14-5810" fmla="*/ 5303894 h 5687273"/>
              <a:gd name="connsiteX15-5811" fmla="*/ 10831795 w 11243827"/>
              <a:gd name="connsiteY15-5812" fmla="*/ 5305210 h 5687273"/>
              <a:gd name="connsiteX16-5813" fmla="*/ 10824365 w 11243827"/>
              <a:gd name="connsiteY16-5814" fmla="*/ 5311111 h 5687273"/>
              <a:gd name="connsiteX17-5815" fmla="*/ 10797756 w 11243827"/>
              <a:gd name="connsiteY17-5816" fmla="*/ 5312285 h 5687273"/>
              <a:gd name="connsiteX18-5817" fmla="*/ 10796525 w 11243827"/>
              <a:gd name="connsiteY18-5818" fmla="*/ 5315645 h 5687273"/>
              <a:gd name="connsiteX19-5819" fmla="*/ 10709063 w 11243827"/>
              <a:gd name="connsiteY19-5820" fmla="*/ 5344492 h 5687273"/>
              <a:gd name="connsiteX20-5821" fmla="*/ 10694078 w 11243827"/>
              <a:gd name="connsiteY20-5822" fmla="*/ 5349258 h 5687273"/>
              <a:gd name="connsiteX21-5823" fmla="*/ 10681131 w 11243827"/>
              <a:gd name="connsiteY21-5824" fmla="*/ 5347812 h 5687273"/>
              <a:gd name="connsiteX22-5825" fmla="*/ 10609448 w 11243827"/>
              <a:gd name="connsiteY22-5826" fmla="*/ 5351931 h 5687273"/>
              <a:gd name="connsiteX23-5827" fmla="*/ 10592397 w 11243827"/>
              <a:gd name="connsiteY23-5828" fmla="*/ 5349402 h 5687273"/>
              <a:gd name="connsiteX24-5829" fmla="*/ 10585227 w 11243827"/>
              <a:gd name="connsiteY24-5830" fmla="*/ 5344063 h 5687273"/>
              <a:gd name="connsiteX25-5831" fmla="*/ 10557472 w 11243827"/>
              <a:gd name="connsiteY25-5832" fmla="*/ 5354151 h 5687273"/>
              <a:gd name="connsiteX26-5833" fmla="*/ 10514646 w 11243827"/>
              <a:gd name="connsiteY26-5834" fmla="*/ 5361064 h 5687273"/>
              <a:gd name="connsiteX27-5835" fmla="*/ 10494292 w 11243827"/>
              <a:gd name="connsiteY27-5836" fmla="*/ 5366054 h 5687273"/>
              <a:gd name="connsiteX28-5837" fmla="*/ 10477869 w 11243827"/>
              <a:gd name="connsiteY28-5838" fmla="*/ 5363025 h 5687273"/>
              <a:gd name="connsiteX29-5839" fmla="*/ 10384411 w 11243827"/>
              <a:gd name="connsiteY29-5840" fmla="*/ 5362257 h 5687273"/>
              <a:gd name="connsiteX30-5841" fmla="*/ 10362921 w 11243827"/>
              <a:gd name="connsiteY30-5842" fmla="*/ 5357444 h 5687273"/>
              <a:gd name="connsiteX31-5843" fmla="*/ 10352736 w 11243827"/>
              <a:gd name="connsiteY31-5844" fmla="*/ 5347851 h 5687273"/>
              <a:gd name="connsiteX32-5845" fmla="*/ 10344754 w 11243827"/>
              <a:gd name="connsiteY32-5846" fmla="*/ 5351272 h 5687273"/>
              <a:gd name="connsiteX33-5847" fmla="*/ 10288226 w 11243827"/>
              <a:gd name="connsiteY33-5848" fmla="*/ 5351613 h 5687273"/>
              <a:gd name="connsiteX34-5849" fmla="*/ 10251350 w 11243827"/>
              <a:gd name="connsiteY34-5850" fmla="*/ 5352711 h 5687273"/>
              <a:gd name="connsiteX35-5851" fmla="*/ 10249108 w 11243827"/>
              <a:gd name="connsiteY35-5852" fmla="*/ 5365881 h 5687273"/>
              <a:gd name="connsiteX36-5853" fmla="*/ 10216272 w 11243827"/>
              <a:gd name="connsiteY36-5854" fmla="*/ 5370573 h 5687273"/>
              <a:gd name="connsiteX37-5855" fmla="*/ 10181278 w 11243827"/>
              <a:gd name="connsiteY37-5856" fmla="*/ 5362119 h 5687273"/>
              <a:gd name="connsiteX38-5857" fmla="*/ 10140033 w 11243827"/>
              <a:gd name="connsiteY38-5858" fmla="*/ 5363304 h 5687273"/>
              <a:gd name="connsiteX39-5859" fmla="*/ 10115353 w 11243827"/>
              <a:gd name="connsiteY39-5860" fmla="*/ 5363869 h 5687273"/>
              <a:gd name="connsiteX40-5861" fmla="*/ 10050578 w 11243827"/>
              <a:gd name="connsiteY40-5862" fmla="*/ 5376153 h 5687273"/>
              <a:gd name="connsiteX41-5863" fmla="*/ 9945478 w 11243827"/>
              <a:gd name="connsiteY41-5864" fmla="*/ 5422859 h 5687273"/>
              <a:gd name="connsiteX42-5865" fmla="*/ 9912481 w 11243827"/>
              <a:gd name="connsiteY42-5866" fmla="*/ 5429477 h 5687273"/>
              <a:gd name="connsiteX43-5867" fmla="*/ 9906713 w 11243827"/>
              <a:gd name="connsiteY43-5868" fmla="*/ 5426784 h 5687273"/>
              <a:gd name="connsiteX44-5869" fmla="*/ 9742436 w 11243827"/>
              <a:gd name="connsiteY44-5870" fmla="*/ 5454834 h 5687273"/>
              <a:gd name="connsiteX45-5871" fmla="*/ 9713044 w 11243827"/>
              <a:gd name="connsiteY45-5872" fmla="*/ 5456476 h 5687273"/>
              <a:gd name="connsiteX46-5873" fmla="*/ 9691033 w 11243827"/>
              <a:gd name="connsiteY46-5874" fmla="*/ 5455451 h 5687273"/>
              <a:gd name="connsiteX47-5875" fmla="*/ 9638355 w 11243827"/>
              <a:gd name="connsiteY47-5876" fmla="*/ 5464794 h 5687273"/>
              <a:gd name="connsiteX48-5877" fmla="*/ 9552434 w 11243827"/>
              <a:gd name="connsiteY48-5878" fmla="*/ 5485280 h 5687273"/>
              <a:gd name="connsiteX49-5879" fmla="*/ 9533883 w 11243827"/>
              <a:gd name="connsiteY49-5880" fmla="*/ 5488516 h 5687273"/>
              <a:gd name="connsiteX50-5881" fmla="*/ 9516916 w 11243827"/>
              <a:gd name="connsiteY50-5882" fmla="*/ 5486828 h 5687273"/>
              <a:gd name="connsiteX51-5883" fmla="*/ 9512093 w 11243827"/>
              <a:gd name="connsiteY51-5884" fmla="*/ 5482541 h 5687273"/>
              <a:gd name="connsiteX52-5885" fmla="*/ 9501725 w 11243827"/>
              <a:gd name="connsiteY52-5886" fmla="*/ 5483603 h 5687273"/>
              <a:gd name="connsiteX53-5887" fmla="*/ 9498754 w 11243827"/>
              <a:gd name="connsiteY53-5888" fmla="*/ 5482951 h 5687273"/>
              <a:gd name="connsiteX54-5889" fmla="*/ 9481932 w 11243827"/>
              <a:gd name="connsiteY54-5890" fmla="*/ 5480151 h 5687273"/>
              <a:gd name="connsiteX55-5891" fmla="*/ 9451321 w 11243827"/>
              <a:gd name="connsiteY55-5892" fmla="*/ 5497375 h 5687273"/>
              <a:gd name="connsiteX56-5893" fmla="*/ 9409298 w 11243827"/>
              <a:gd name="connsiteY56-5894" fmla="*/ 5499478 h 5687273"/>
              <a:gd name="connsiteX57-5895" fmla="*/ 9257007 w 11243827"/>
              <a:gd name="connsiteY57-5896" fmla="*/ 5537183 h 5687273"/>
              <a:gd name="connsiteX58-5897" fmla="*/ 9229078 w 11243827"/>
              <a:gd name="connsiteY58-5898" fmla="*/ 5524154 h 5687273"/>
              <a:gd name="connsiteX59-5899" fmla="*/ 9165105 w 11243827"/>
              <a:gd name="connsiteY59-5900" fmla="*/ 5532892 h 5687273"/>
              <a:gd name="connsiteX60-5901" fmla="*/ 9077301 w 11243827"/>
              <a:gd name="connsiteY60-5902" fmla="*/ 5580356 h 5687273"/>
              <a:gd name="connsiteX61-5903" fmla="*/ 8960065 w 11243827"/>
              <a:gd name="connsiteY61-5904" fmla="*/ 5597982 h 5687273"/>
              <a:gd name="connsiteX62-5905" fmla="*/ 8953536 w 11243827"/>
              <a:gd name="connsiteY62-5906" fmla="*/ 5606638 h 5687273"/>
              <a:gd name="connsiteX63-5907" fmla="*/ 8943907 w 11243827"/>
              <a:gd name="connsiteY63-5908" fmla="*/ 5612541 h 5687273"/>
              <a:gd name="connsiteX64-5909" fmla="*/ 8942046 w 11243827"/>
              <a:gd name="connsiteY64-5910" fmla="*/ 5612112 h 5687273"/>
              <a:gd name="connsiteX65-5911" fmla="*/ 8928824 w 11243827"/>
              <a:gd name="connsiteY65-5912" fmla="*/ 5615549 h 5687273"/>
              <a:gd name="connsiteX66-5913" fmla="*/ 8927294 w 11243827"/>
              <a:gd name="connsiteY66-5914" fmla="*/ 5618607 h 5687273"/>
              <a:gd name="connsiteX67-5915" fmla="*/ 8918651 w 11243827"/>
              <a:gd name="connsiteY67-5916" fmla="*/ 5621688 h 5687273"/>
              <a:gd name="connsiteX68-5917" fmla="*/ 8902772 w 11243827"/>
              <a:gd name="connsiteY68-5918" fmla="*/ 5629703 h 5687273"/>
              <a:gd name="connsiteX69-5919" fmla="*/ 8898724 w 11243827"/>
              <a:gd name="connsiteY69-5920" fmla="*/ 5629379 h 5687273"/>
              <a:gd name="connsiteX70-5921" fmla="*/ 8873099 w 11243827"/>
              <a:gd name="connsiteY70-5922" fmla="*/ 5638628 h 5687273"/>
              <a:gd name="connsiteX71-5923" fmla="*/ 8872234 w 11243827"/>
              <a:gd name="connsiteY71-5924" fmla="*/ 5637889 h 5687273"/>
              <a:gd name="connsiteX72-5925" fmla="*/ 8862777 w 11243827"/>
              <a:gd name="connsiteY72-5926" fmla="*/ 5636711 h 5687273"/>
              <a:gd name="connsiteX73-5927" fmla="*/ 8845869 w 11243827"/>
              <a:gd name="connsiteY73-5928" fmla="*/ 5636436 h 5687273"/>
              <a:gd name="connsiteX74-5929" fmla="*/ 8800548 w 11243827"/>
              <a:gd name="connsiteY74-5930" fmla="*/ 5625084 h 5687273"/>
              <a:gd name="connsiteX75-5931" fmla="*/ 8773774 w 11243827"/>
              <a:gd name="connsiteY75-5932" fmla="*/ 5634630 h 5687273"/>
              <a:gd name="connsiteX76-5933" fmla="*/ 8698255 w 11243827"/>
              <a:gd name="connsiteY76-5934" fmla="*/ 5636083 h 5687273"/>
              <a:gd name="connsiteX77-5935" fmla="*/ 8619167 w 11243827"/>
              <a:gd name="connsiteY77-5936" fmla="*/ 5619130 h 5687273"/>
              <a:gd name="connsiteX78-5937" fmla="*/ 8539822 w 11243827"/>
              <a:gd name="connsiteY78-5938" fmla="*/ 5616905 h 5687273"/>
              <a:gd name="connsiteX79-5939" fmla="*/ 8511094 w 11243827"/>
              <a:gd name="connsiteY79-5940" fmla="*/ 5617360 h 5687273"/>
              <a:gd name="connsiteX80-5941" fmla="*/ 8459886 w 11243827"/>
              <a:gd name="connsiteY80-5942" fmla="*/ 5612612 h 5687273"/>
              <a:gd name="connsiteX81-5943" fmla="*/ 8436432 w 11243827"/>
              <a:gd name="connsiteY81-5944" fmla="*/ 5606990 h 5687273"/>
              <a:gd name="connsiteX82-5945" fmla="*/ 8435403 w 11243827"/>
              <a:gd name="connsiteY82-5946" fmla="*/ 5607336 h 5687273"/>
              <a:gd name="connsiteX83-5947" fmla="*/ 8433307 w 11243827"/>
              <a:gd name="connsiteY83-5948" fmla="*/ 5604917 h 5687273"/>
              <a:gd name="connsiteX84-5949" fmla="*/ 8428968 w 11243827"/>
              <a:gd name="connsiteY84-5950" fmla="*/ 5603796 h 5687273"/>
              <a:gd name="connsiteX85-5951" fmla="*/ 8417124 w 11243827"/>
              <a:gd name="connsiteY85-5952" fmla="*/ 5604518 h 5687273"/>
              <a:gd name="connsiteX86-5953" fmla="*/ 8412669 w 11243827"/>
              <a:gd name="connsiteY86-5954" fmla="*/ 5605413 h 5687273"/>
              <a:gd name="connsiteX87-5955" fmla="*/ 8406152 w 11243827"/>
              <a:gd name="connsiteY87-5956" fmla="*/ 5605396 h 5687273"/>
              <a:gd name="connsiteX88-5957" fmla="*/ 8405989 w 11243827"/>
              <a:gd name="connsiteY88-5958" fmla="*/ 5605197 h 5687273"/>
              <a:gd name="connsiteX89-5959" fmla="*/ 8399884 w 11243827"/>
              <a:gd name="connsiteY89-5960" fmla="*/ 5605568 h 5687273"/>
              <a:gd name="connsiteX90-5961" fmla="*/ 8370014 w 11243827"/>
              <a:gd name="connsiteY90-5962" fmla="*/ 5609900 h 5687273"/>
              <a:gd name="connsiteX91-5963" fmla="*/ 8330544 w 11243827"/>
              <a:gd name="connsiteY91-5964" fmla="*/ 5590964 h 5687273"/>
              <a:gd name="connsiteX92-5965" fmla="*/ 8314221 w 11243827"/>
              <a:gd name="connsiteY92-5966" fmla="*/ 5587682 h 5687273"/>
              <a:gd name="connsiteX93-5967" fmla="*/ 8305502 w 11243827"/>
              <a:gd name="connsiteY93-5968" fmla="*/ 5584868 h 5687273"/>
              <a:gd name="connsiteX94-5969" fmla="*/ 8304962 w 11243827"/>
              <a:gd name="connsiteY94-5970" fmla="*/ 5584007 h 5687273"/>
              <a:gd name="connsiteX95-5971" fmla="*/ 8276324 w 11243827"/>
              <a:gd name="connsiteY95-5972" fmla="*/ 5588260 h 5687273"/>
              <a:gd name="connsiteX96-5973" fmla="*/ 8272522 w 11243827"/>
              <a:gd name="connsiteY96-5974" fmla="*/ 5587226 h 5687273"/>
              <a:gd name="connsiteX97-5975" fmla="*/ 8253857 w 11243827"/>
              <a:gd name="connsiteY97-5976" fmla="*/ 5592043 h 5687273"/>
              <a:gd name="connsiteX98-5977" fmla="*/ 8244212 w 11243827"/>
              <a:gd name="connsiteY98-5978" fmla="*/ 5593439 h 5687273"/>
              <a:gd name="connsiteX99-5979" fmla="*/ 8241488 w 11243827"/>
              <a:gd name="connsiteY99-5980" fmla="*/ 5596085 h 5687273"/>
              <a:gd name="connsiteX100-5981" fmla="*/ 8227256 w 11243827"/>
              <a:gd name="connsiteY100-5982" fmla="*/ 5597005 h 5687273"/>
              <a:gd name="connsiteX101-5983" fmla="*/ 8225619 w 11243827"/>
              <a:gd name="connsiteY101-5984" fmla="*/ 5596262 h 5687273"/>
              <a:gd name="connsiteX102-5985" fmla="*/ 8213882 w 11243827"/>
              <a:gd name="connsiteY102-5986" fmla="*/ 5600179 h 5687273"/>
              <a:gd name="connsiteX103-5987" fmla="*/ 8204045 w 11243827"/>
              <a:gd name="connsiteY103-5988" fmla="*/ 5607275 h 5687273"/>
              <a:gd name="connsiteX104-5989" fmla="*/ 8082989 w 11243827"/>
              <a:gd name="connsiteY104-5990" fmla="*/ 5603160 h 5687273"/>
              <a:gd name="connsiteX105-5991" fmla="*/ 7976942 w 11243827"/>
              <a:gd name="connsiteY105-5992" fmla="*/ 5598455 h 5687273"/>
              <a:gd name="connsiteX106-5993" fmla="*/ 7915584 w 11243827"/>
              <a:gd name="connsiteY106-5994" fmla="*/ 5684635 h 5687273"/>
              <a:gd name="connsiteX107-5995" fmla="*/ 7727691 w 11243827"/>
              <a:gd name="connsiteY107-5996" fmla="*/ 5621064 h 5687273"/>
              <a:gd name="connsiteX108-5997" fmla="*/ 7685998 w 11243827"/>
              <a:gd name="connsiteY108-5998" fmla="*/ 5615564 h 5687273"/>
              <a:gd name="connsiteX109-5999" fmla="*/ 7649302 w 11243827"/>
              <a:gd name="connsiteY109-6000" fmla="*/ 5626541 h 5687273"/>
              <a:gd name="connsiteX110-6001" fmla="*/ 7634083 w 11243827"/>
              <a:gd name="connsiteY110-6002" fmla="*/ 5620862 h 5687273"/>
              <a:gd name="connsiteX111-6003" fmla="*/ 7631455 w 11243827"/>
              <a:gd name="connsiteY111-6004" fmla="*/ 5619708 h 5687273"/>
              <a:gd name="connsiteX112-6005" fmla="*/ 7620952 w 11243827"/>
              <a:gd name="connsiteY112-6006" fmla="*/ 5618872 h 5687273"/>
              <a:gd name="connsiteX113-6007" fmla="*/ 7617992 w 11243827"/>
              <a:gd name="connsiteY113-6008" fmla="*/ 5613914 h 5687273"/>
              <a:gd name="connsiteX114-6009" fmla="*/ 7602182 w 11243827"/>
              <a:gd name="connsiteY114-6010" fmla="*/ 5609271 h 5687273"/>
              <a:gd name="connsiteX115-6011" fmla="*/ 7582847 w 11243827"/>
              <a:gd name="connsiteY115-6012" fmla="*/ 5609047 h 5687273"/>
              <a:gd name="connsiteX116-6013" fmla="*/ 7514158 w 11243827"/>
              <a:gd name="connsiteY116-6014" fmla="*/ 5607737 h 5687273"/>
              <a:gd name="connsiteX117-6015" fmla="*/ 7502955 w 11243827"/>
              <a:gd name="connsiteY117-6016" fmla="*/ 5610415 h 5687273"/>
              <a:gd name="connsiteX118-6017" fmla="*/ 7466391 w 11243827"/>
              <a:gd name="connsiteY118-6018" fmla="*/ 5605949 h 5687273"/>
              <a:gd name="connsiteX119-6019" fmla="*/ 7433806 w 11243827"/>
              <a:gd name="connsiteY119-6020" fmla="*/ 5604945 h 5687273"/>
              <a:gd name="connsiteX120-6021" fmla="*/ 7412693 w 11243827"/>
              <a:gd name="connsiteY120-6022" fmla="*/ 5607075 h 5687273"/>
              <a:gd name="connsiteX121-6023" fmla="*/ 7407159 w 11243827"/>
              <a:gd name="connsiteY121-6024" fmla="*/ 5605310 h 5687273"/>
              <a:gd name="connsiteX122-6025" fmla="*/ 7385900 w 11243827"/>
              <a:gd name="connsiteY122-6026" fmla="*/ 5604171 h 5687273"/>
              <a:gd name="connsiteX123-6027" fmla="*/ 7375071 w 11243827"/>
              <a:gd name="connsiteY123-6028" fmla="*/ 5606788 h 5687273"/>
              <a:gd name="connsiteX124-6029" fmla="*/ 7364382 w 11243827"/>
              <a:gd name="connsiteY124-6030" fmla="*/ 5600762 h 5687273"/>
              <a:gd name="connsiteX125-6031" fmla="*/ 7361770 w 11243827"/>
              <a:gd name="connsiteY125-6032" fmla="*/ 5596347 h 5687273"/>
              <a:gd name="connsiteX126-6033" fmla="*/ 7346641 w 11243827"/>
              <a:gd name="connsiteY126-6034" fmla="*/ 5598329 h 5687273"/>
              <a:gd name="connsiteX127-6035" fmla="*/ 7334238 w 11243827"/>
              <a:gd name="connsiteY127-6036" fmla="*/ 5594014 h 5687273"/>
              <a:gd name="connsiteX128-6037" fmla="*/ 7323426 w 11243827"/>
              <a:gd name="connsiteY128-6038" fmla="*/ 5596835 h 5687273"/>
              <a:gd name="connsiteX129-6039" fmla="*/ 7318938 w 11243827"/>
              <a:gd name="connsiteY129-6040" fmla="*/ 5596200 h 5687273"/>
              <a:gd name="connsiteX130-6041" fmla="*/ 7307784 w 11243827"/>
              <a:gd name="connsiteY130-6042" fmla="*/ 5594065 h 5687273"/>
              <a:gd name="connsiteX131-6043" fmla="*/ 7288540 w 11243827"/>
              <a:gd name="connsiteY131-6044" fmla="*/ 5589320 h 5687273"/>
              <a:gd name="connsiteX132-6045" fmla="*/ 7282537 w 11243827"/>
              <a:gd name="connsiteY132-6046" fmla="*/ 5588660 h 5687273"/>
              <a:gd name="connsiteX133-6047" fmla="*/ 7269466 w 11243827"/>
              <a:gd name="connsiteY133-6048" fmla="*/ 5581404 h 5687273"/>
              <a:gd name="connsiteX134-6049" fmla="*/ 7244165 w 11243827"/>
              <a:gd name="connsiteY134-6050" fmla="*/ 5575200 h 5687273"/>
              <a:gd name="connsiteX135-6051" fmla="*/ 7199619 w 11243827"/>
              <a:gd name="connsiteY135-6052" fmla="*/ 5553550 h 5687273"/>
              <a:gd name="connsiteX136-6053" fmla="*/ 7173434 w 11243827"/>
              <a:gd name="connsiteY136-6054" fmla="*/ 5543219 h 5687273"/>
              <a:gd name="connsiteX137-6055" fmla="*/ 7155718 w 11243827"/>
              <a:gd name="connsiteY137-6056" fmla="*/ 5533697 h 5687273"/>
              <a:gd name="connsiteX138-6057" fmla="*/ 7103430 w 11243827"/>
              <a:gd name="connsiteY138-6058" fmla="*/ 5520249 h 5687273"/>
              <a:gd name="connsiteX139-6059" fmla="*/ 7013746 w 11243827"/>
              <a:gd name="connsiteY139-6060" fmla="*/ 5502470 h 5687273"/>
              <a:gd name="connsiteX140-6061" fmla="*/ 6995379 w 11243827"/>
              <a:gd name="connsiteY140-6062" fmla="*/ 5497693 h 5687273"/>
              <a:gd name="connsiteX141-6063" fmla="*/ 6982475 w 11243827"/>
              <a:gd name="connsiteY141-6064" fmla="*/ 5489641 h 5687273"/>
              <a:gd name="connsiteX142-6065" fmla="*/ 6981994 w 11243827"/>
              <a:gd name="connsiteY142-6066" fmla="*/ 5484335 h 5687273"/>
              <a:gd name="connsiteX143-6067" fmla="*/ 6972355 w 11243827"/>
              <a:gd name="connsiteY143-6068" fmla="*/ 5481074 h 5687273"/>
              <a:gd name="connsiteX144-6069" fmla="*/ 6970394 w 11243827"/>
              <a:gd name="connsiteY144-6070" fmla="*/ 5479383 h 5687273"/>
              <a:gd name="connsiteX145-6071" fmla="*/ 6958543 w 11243827"/>
              <a:gd name="connsiteY145-6072" fmla="*/ 5470507 h 5687273"/>
              <a:gd name="connsiteX146-6073" fmla="*/ 6918276 w 11243827"/>
              <a:gd name="connsiteY146-6074" fmla="*/ 5472034 h 5687273"/>
              <a:gd name="connsiteX147-6075" fmla="*/ 6881046 w 11243827"/>
              <a:gd name="connsiteY147-6076" fmla="*/ 5457070 h 5687273"/>
              <a:gd name="connsiteX148-6077" fmla="*/ 6752164 w 11243827"/>
              <a:gd name="connsiteY148-6078" fmla="*/ 5425021 h 5687273"/>
              <a:gd name="connsiteX149-6079" fmla="*/ 6724964 w 11243827"/>
              <a:gd name="connsiteY149-6080" fmla="*/ 5414071 h 5687273"/>
              <a:gd name="connsiteX150-6081" fmla="*/ 6683286 w 11243827"/>
              <a:gd name="connsiteY150-6082" fmla="*/ 5405383 h 5687273"/>
              <a:gd name="connsiteX151-6083" fmla="*/ 6644277 w 11243827"/>
              <a:gd name="connsiteY151-6084" fmla="*/ 5429684 h 5687273"/>
              <a:gd name="connsiteX152-6085" fmla="*/ 6532914 w 11243827"/>
              <a:gd name="connsiteY152-6086" fmla="*/ 5431205 h 5687273"/>
              <a:gd name="connsiteX153-6087" fmla="*/ 6307459 w 11243827"/>
              <a:gd name="connsiteY153-6088" fmla="*/ 5467087 h 5687273"/>
              <a:gd name="connsiteX154-6089" fmla="*/ 6196243 w 11243827"/>
              <a:gd name="connsiteY154-6090" fmla="*/ 5515042 h 5687273"/>
              <a:gd name="connsiteX155-6091" fmla="*/ 6099124 w 11243827"/>
              <a:gd name="connsiteY155-6092" fmla="*/ 5516848 h 5687273"/>
              <a:gd name="connsiteX156-6093" fmla="*/ 6016077 w 11243827"/>
              <a:gd name="connsiteY156-6094" fmla="*/ 5528642 h 5687273"/>
              <a:gd name="connsiteX157-6095" fmla="*/ 6004389 w 11243827"/>
              <a:gd name="connsiteY157-6096" fmla="*/ 5531206 h 5687273"/>
              <a:gd name="connsiteX158-6097" fmla="*/ 5933945 w 11243827"/>
              <a:gd name="connsiteY158-6098" fmla="*/ 5538840 h 5687273"/>
              <a:gd name="connsiteX159-6099" fmla="*/ 5883936 w 11243827"/>
              <a:gd name="connsiteY159-6100" fmla="*/ 5553807 h 5687273"/>
              <a:gd name="connsiteX160-6101" fmla="*/ 5798331 w 11243827"/>
              <a:gd name="connsiteY160-6102" fmla="*/ 5564248 h 5687273"/>
              <a:gd name="connsiteX161-6103" fmla="*/ 5712738 w 11243827"/>
              <a:gd name="connsiteY161-6104" fmla="*/ 5573120 h 5687273"/>
              <a:gd name="connsiteX162-6105" fmla="*/ 5681342 w 11243827"/>
              <a:gd name="connsiteY162-6106" fmla="*/ 5575621 h 5687273"/>
              <a:gd name="connsiteX163-6107" fmla="*/ 5627167 w 11243827"/>
              <a:gd name="connsiteY163-6108" fmla="*/ 5583215 h 5687273"/>
              <a:gd name="connsiteX164-6109" fmla="*/ 5591414 w 11243827"/>
              <a:gd name="connsiteY164-6110" fmla="*/ 5587695 h 5687273"/>
              <a:gd name="connsiteX165-6111" fmla="*/ 5583028 w 11243827"/>
              <a:gd name="connsiteY165-6112" fmla="*/ 5580877 h 5687273"/>
              <a:gd name="connsiteX166-6113" fmla="*/ 5549426 w 11243827"/>
              <a:gd name="connsiteY166-6114" fmla="*/ 5582858 h 5687273"/>
              <a:gd name="connsiteX167-6115" fmla="*/ 5519999 w 11243827"/>
              <a:gd name="connsiteY167-6116" fmla="*/ 5592246 h 5687273"/>
              <a:gd name="connsiteX168-6117" fmla="*/ 5480028 w 11243827"/>
              <a:gd name="connsiteY168-6118" fmla="*/ 5597282 h 5687273"/>
              <a:gd name="connsiteX169-6119" fmla="*/ 5456175 w 11243827"/>
              <a:gd name="connsiteY169-6120" fmla="*/ 5600371 h 5687273"/>
              <a:gd name="connsiteX170-6121" fmla="*/ 5388463 w 11243827"/>
              <a:gd name="connsiteY170-6122" fmla="*/ 5602638 h 5687273"/>
              <a:gd name="connsiteX171-6123" fmla="*/ 5265898 w 11243827"/>
              <a:gd name="connsiteY171-6124" fmla="*/ 5591830 h 5687273"/>
              <a:gd name="connsiteX172-6125" fmla="*/ 5231231 w 11243827"/>
              <a:gd name="connsiteY172-6126" fmla="*/ 5592790 h 5687273"/>
              <a:gd name="connsiteX173-6127" fmla="*/ 5226996 w 11243827"/>
              <a:gd name="connsiteY173-6128" fmla="*/ 5595040 h 5687273"/>
              <a:gd name="connsiteX174-6129" fmla="*/ 5175988 w 11243827"/>
              <a:gd name="connsiteY174-6130" fmla="*/ 5588131 h 5687273"/>
              <a:gd name="connsiteX175-6131" fmla="*/ 5107470 w 11243827"/>
              <a:gd name="connsiteY175-6132" fmla="*/ 5594771 h 5687273"/>
              <a:gd name="connsiteX176-6133" fmla="*/ 5027868 w 11243827"/>
              <a:gd name="connsiteY176-6134" fmla="*/ 5605624 h 5687273"/>
              <a:gd name="connsiteX177-6135" fmla="*/ 5007324 w 11243827"/>
              <a:gd name="connsiteY177-6136" fmla="*/ 5609209 h 5687273"/>
              <a:gd name="connsiteX178-6137" fmla="*/ 4952559 w 11243827"/>
              <a:gd name="connsiteY178-6138" fmla="*/ 5611402 h 5687273"/>
              <a:gd name="connsiteX179-6139" fmla="*/ 4826081 w 11243827"/>
              <a:gd name="connsiteY179-6140" fmla="*/ 5616191 h 5687273"/>
              <a:gd name="connsiteX180-6141" fmla="*/ 4823501 w 11243827"/>
              <a:gd name="connsiteY180-6142" fmla="*/ 5619174 h 5687273"/>
              <a:gd name="connsiteX181-6143" fmla="*/ 4813093 w 11243827"/>
              <a:gd name="connsiteY181-6144" fmla="*/ 5620026 h 5687273"/>
              <a:gd name="connsiteX182-6145" fmla="*/ 4810563 w 11243827"/>
              <a:gd name="connsiteY182-6146" fmla="*/ 5620787 h 5687273"/>
              <a:gd name="connsiteX183-6147" fmla="*/ 4795818 w 11243827"/>
              <a:gd name="connsiteY183-6148" fmla="*/ 5624618 h 5687273"/>
              <a:gd name="connsiteX184-6149" fmla="*/ 4758404 w 11243827"/>
              <a:gd name="connsiteY184-6150" fmla="*/ 5619510 h 5687273"/>
              <a:gd name="connsiteX185-6151" fmla="*/ 4717254 w 11243827"/>
              <a:gd name="connsiteY185-6152" fmla="*/ 5624155 h 5687273"/>
              <a:gd name="connsiteX186-6153" fmla="*/ 4591958 w 11243827"/>
              <a:gd name="connsiteY186-6154" fmla="*/ 5624710 h 5687273"/>
              <a:gd name="connsiteX187-6155" fmla="*/ 4476215 w 11243827"/>
              <a:gd name="connsiteY187-6156" fmla="*/ 5628210 h 5687273"/>
              <a:gd name="connsiteX188-6157" fmla="*/ 4425193 w 11243827"/>
              <a:gd name="connsiteY188-6158" fmla="*/ 5627414 h 5687273"/>
              <a:gd name="connsiteX189-6159" fmla="*/ 4383866 w 11243827"/>
              <a:gd name="connsiteY189-6160" fmla="*/ 5626546 h 5687273"/>
              <a:gd name="connsiteX190-6161" fmla="*/ 4385596 w 11243827"/>
              <a:gd name="connsiteY190-6162" fmla="*/ 5634646 h 5687273"/>
              <a:gd name="connsiteX191-6163" fmla="*/ 4360864 w 11243827"/>
              <a:gd name="connsiteY191-6164" fmla="*/ 5641173 h 5687273"/>
              <a:gd name="connsiteX192-6165" fmla="*/ 4328321 w 11243827"/>
              <a:gd name="connsiteY192-6166" fmla="*/ 5626332 h 5687273"/>
              <a:gd name="connsiteX193-6167" fmla="*/ 4309842 w 11243827"/>
              <a:gd name="connsiteY193-6168" fmla="*/ 5626471 h 5687273"/>
              <a:gd name="connsiteX194-6169" fmla="*/ 4277424 w 11243827"/>
              <a:gd name="connsiteY194-6170" fmla="*/ 5631598 h 5687273"/>
              <a:gd name="connsiteX195-6171" fmla="*/ 4266627 w 11243827"/>
              <a:gd name="connsiteY195-6172" fmla="*/ 5633969 h 5687273"/>
              <a:gd name="connsiteX196-6173" fmla="*/ 4185525 w 11243827"/>
              <a:gd name="connsiteY196-6174" fmla="*/ 5617508 h 5687273"/>
              <a:gd name="connsiteX197-6175" fmla="*/ 4177617 w 11243827"/>
              <a:gd name="connsiteY197-6176" fmla="*/ 5610903 h 5687273"/>
              <a:gd name="connsiteX198-6177" fmla="*/ 4136948 w 11243827"/>
              <a:gd name="connsiteY198-6178" fmla="*/ 5608031 h 5687273"/>
              <a:gd name="connsiteX199-6179" fmla="*/ 4132323 w 11243827"/>
              <a:gd name="connsiteY199-6180" fmla="*/ 5609784 h 5687273"/>
              <a:gd name="connsiteX200-6181" fmla="*/ 4098620 w 11243827"/>
              <a:gd name="connsiteY200-6182" fmla="*/ 5599672 h 5687273"/>
              <a:gd name="connsiteX201-6183" fmla="*/ 3963475 w 11243827"/>
              <a:gd name="connsiteY201-6184" fmla="*/ 5581841 h 5687273"/>
              <a:gd name="connsiteX202-6185" fmla="*/ 3703613 w 11243827"/>
              <a:gd name="connsiteY202-6186" fmla="*/ 5572482 h 5687273"/>
              <a:gd name="connsiteX203-6187" fmla="*/ 3432987 w 11243827"/>
              <a:gd name="connsiteY203-6188" fmla="*/ 5545768 h 5687273"/>
              <a:gd name="connsiteX204-6189" fmla="*/ 3176381 w 11243827"/>
              <a:gd name="connsiteY204-6190" fmla="*/ 5556110 h 5687273"/>
              <a:gd name="connsiteX205-6191" fmla="*/ 2710156 w 11243827"/>
              <a:gd name="connsiteY205-6192" fmla="*/ 5527517 h 5687273"/>
              <a:gd name="connsiteX206-6193" fmla="*/ 2550206 w 11243827"/>
              <a:gd name="connsiteY206-6194" fmla="*/ 5524958 h 5687273"/>
              <a:gd name="connsiteX207-6195" fmla="*/ 2443041 w 11243827"/>
              <a:gd name="connsiteY207-6196" fmla="*/ 5523990 h 5687273"/>
              <a:gd name="connsiteX208-6197" fmla="*/ 2435613 w 11243827"/>
              <a:gd name="connsiteY208-6198" fmla="*/ 5526704 h 5687273"/>
              <a:gd name="connsiteX209-6199" fmla="*/ 2405682 w 11243827"/>
              <a:gd name="connsiteY209-6200" fmla="*/ 5528307 h 5687273"/>
              <a:gd name="connsiteX210-6201" fmla="*/ 2397487 w 11243827"/>
              <a:gd name="connsiteY210-6202" fmla="*/ 5540337 h 5687273"/>
              <a:gd name="connsiteX211-6203" fmla="*/ 2297454 w 11243827"/>
              <a:gd name="connsiteY211-6204" fmla="*/ 5550765 h 5687273"/>
              <a:gd name="connsiteX212-6205" fmla="*/ 2056700 w 11243827"/>
              <a:gd name="connsiteY212-6206" fmla="*/ 5555489 h 5687273"/>
              <a:gd name="connsiteX213-6207" fmla="*/ 1878530 w 11243827"/>
              <a:gd name="connsiteY213-6208" fmla="*/ 5535330 h 5687273"/>
              <a:gd name="connsiteX214-6209" fmla="*/ 1859292 w 11243827"/>
              <a:gd name="connsiteY214-6210" fmla="*/ 5535461 h 5687273"/>
              <a:gd name="connsiteX215-6211" fmla="*/ 1835626 w 11243827"/>
              <a:gd name="connsiteY215-6212" fmla="*/ 5533793 h 5687273"/>
              <a:gd name="connsiteX216-6213" fmla="*/ 1798939 w 11243827"/>
              <a:gd name="connsiteY216-6214" fmla="*/ 5540285 h 5687273"/>
              <a:gd name="connsiteX217-6215" fmla="*/ 1779046 w 11243827"/>
              <a:gd name="connsiteY217-6216" fmla="*/ 5549949 h 5687273"/>
              <a:gd name="connsiteX218-6217" fmla="*/ 1772421 w 11243827"/>
              <a:gd name="connsiteY218-6218" fmla="*/ 5549018 h 5687273"/>
              <a:gd name="connsiteX219-6219" fmla="*/ 1772052 w 11243827"/>
              <a:gd name="connsiteY219-6220" fmla="*/ 5545689 h 5687273"/>
              <a:gd name="connsiteX220-6221" fmla="*/ 1711543 w 11243827"/>
              <a:gd name="connsiteY220-6222" fmla="*/ 5534558 h 5687273"/>
              <a:gd name="connsiteX221-6223" fmla="*/ 1698891 w 11243827"/>
              <a:gd name="connsiteY221-6224" fmla="*/ 5513187 h 5687273"/>
              <a:gd name="connsiteX222-6225" fmla="*/ 1538763 w 11243827"/>
              <a:gd name="connsiteY222-6226" fmla="*/ 5482781 h 5687273"/>
              <a:gd name="connsiteX223-6227" fmla="*/ 1501533 w 11243827"/>
              <a:gd name="connsiteY223-6228" fmla="*/ 5467817 h 5687273"/>
              <a:gd name="connsiteX224-6229" fmla="*/ 1461266 w 11243827"/>
              <a:gd name="connsiteY224-6230" fmla="*/ 5469343 h 5687273"/>
              <a:gd name="connsiteX225-6231" fmla="*/ 1449415 w 11243827"/>
              <a:gd name="connsiteY225-6232" fmla="*/ 5460467 h 5687273"/>
              <a:gd name="connsiteX226-6233" fmla="*/ 1447454 w 11243827"/>
              <a:gd name="connsiteY226-6234" fmla="*/ 5458776 h 5687273"/>
              <a:gd name="connsiteX227-6235" fmla="*/ 1437814 w 11243827"/>
              <a:gd name="connsiteY227-6236" fmla="*/ 5455515 h 5687273"/>
              <a:gd name="connsiteX228-6237" fmla="*/ 1437334 w 11243827"/>
              <a:gd name="connsiteY228-6238" fmla="*/ 5450209 h 5687273"/>
              <a:gd name="connsiteX229-6239" fmla="*/ 1424429 w 11243827"/>
              <a:gd name="connsiteY229-6240" fmla="*/ 5442157 h 5687273"/>
              <a:gd name="connsiteX230-6241" fmla="*/ 1406063 w 11243827"/>
              <a:gd name="connsiteY230-6242" fmla="*/ 5437380 h 5687273"/>
              <a:gd name="connsiteX231-6243" fmla="*/ 1316379 w 11243827"/>
              <a:gd name="connsiteY231-6244" fmla="*/ 5419601 h 5687273"/>
              <a:gd name="connsiteX232-6245" fmla="*/ 1264090 w 11243827"/>
              <a:gd name="connsiteY232-6246" fmla="*/ 5406153 h 5687273"/>
              <a:gd name="connsiteX233-6247" fmla="*/ 1246374 w 11243827"/>
              <a:gd name="connsiteY233-6248" fmla="*/ 5396631 h 5687273"/>
              <a:gd name="connsiteX234-6249" fmla="*/ 1220190 w 11243827"/>
              <a:gd name="connsiteY234-6250" fmla="*/ 5386301 h 5687273"/>
              <a:gd name="connsiteX235-6251" fmla="*/ 1175643 w 11243827"/>
              <a:gd name="connsiteY235-6252" fmla="*/ 5364651 h 5687273"/>
              <a:gd name="connsiteX236-6253" fmla="*/ 1150342 w 11243827"/>
              <a:gd name="connsiteY236-6254" fmla="*/ 5358447 h 5687273"/>
              <a:gd name="connsiteX237-6255" fmla="*/ 1137272 w 11243827"/>
              <a:gd name="connsiteY237-6256" fmla="*/ 5351191 h 5687273"/>
              <a:gd name="connsiteX238-6257" fmla="*/ 1131268 w 11243827"/>
              <a:gd name="connsiteY238-6258" fmla="*/ 5350530 h 5687273"/>
              <a:gd name="connsiteX239-6259" fmla="*/ 1112024 w 11243827"/>
              <a:gd name="connsiteY239-6260" fmla="*/ 5345786 h 5687273"/>
              <a:gd name="connsiteX240-6261" fmla="*/ 1100870 w 11243827"/>
              <a:gd name="connsiteY240-6262" fmla="*/ 5343651 h 5687273"/>
              <a:gd name="connsiteX241-6263" fmla="*/ 1096383 w 11243827"/>
              <a:gd name="connsiteY241-6264" fmla="*/ 5343015 h 5687273"/>
              <a:gd name="connsiteX242-6265" fmla="*/ 1085571 w 11243827"/>
              <a:gd name="connsiteY242-6266" fmla="*/ 5345836 h 5687273"/>
              <a:gd name="connsiteX243-6267" fmla="*/ 1073168 w 11243827"/>
              <a:gd name="connsiteY243-6268" fmla="*/ 5341521 h 5687273"/>
              <a:gd name="connsiteX244-6269" fmla="*/ 1058039 w 11243827"/>
              <a:gd name="connsiteY244-6270" fmla="*/ 5343504 h 5687273"/>
              <a:gd name="connsiteX245-6271" fmla="*/ 1055426 w 11243827"/>
              <a:gd name="connsiteY245-6272" fmla="*/ 5339088 h 5687273"/>
              <a:gd name="connsiteX246-6273" fmla="*/ 1044738 w 11243827"/>
              <a:gd name="connsiteY246-6274" fmla="*/ 5333063 h 5687273"/>
              <a:gd name="connsiteX247-6275" fmla="*/ 1033909 w 11243827"/>
              <a:gd name="connsiteY247-6276" fmla="*/ 5335680 h 5687273"/>
              <a:gd name="connsiteX248-6277" fmla="*/ 1012649 w 11243827"/>
              <a:gd name="connsiteY248-6278" fmla="*/ 5334541 h 5687273"/>
              <a:gd name="connsiteX249-6279" fmla="*/ 1007115 w 11243827"/>
              <a:gd name="connsiteY249-6280" fmla="*/ 5332775 h 5687273"/>
              <a:gd name="connsiteX250-6281" fmla="*/ 986002 w 11243827"/>
              <a:gd name="connsiteY250-6282" fmla="*/ 5334906 h 5687273"/>
              <a:gd name="connsiteX251-6283" fmla="*/ 953418 w 11243827"/>
              <a:gd name="connsiteY251-6284" fmla="*/ 5333901 h 5687273"/>
              <a:gd name="connsiteX252-6285" fmla="*/ 916854 w 11243827"/>
              <a:gd name="connsiteY252-6286" fmla="*/ 5329435 h 5687273"/>
              <a:gd name="connsiteX253-6287" fmla="*/ 905651 w 11243827"/>
              <a:gd name="connsiteY253-6288" fmla="*/ 5332114 h 5687273"/>
              <a:gd name="connsiteX254-6289" fmla="*/ 836961 w 11243827"/>
              <a:gd name="connsiteY254-6290" fmla="*/ 5330803 h 5687273"/>
              <a:gd name="connsiteX255-6291" fmla="*/ 817627 w 11243827"/>
              <a:gd name="connsiteY255-6292" fmla="*/ 5330580 h 5687273"/>
              <a:gd name="connsiteX256-6293" fmla="*/ 801817 w 11243827"/>
              <a:gd name="connsiteY256-6294" fmla="*/ 5325937 h 5687273"/>
              <a:gd name="connsiteX257-6295" fmla="*/ 798857 w 11243827"/>
              <a:gd name="connsiteY257-6296" fmla="*/ 5320979 h 5687273"/>
              <a:gd name="connsiteX258-6297" fmla="*/ 788354 w 11243827"/>
              <a:gd name="connsiteY258-6298" fmla="*/ 5320143 h 5687273"/>
              <a:gd name="connsiteX259-6299" fmla="*/ 785726 w 11243827"/>
              <a:gd name="connsiteY259-6300" fmla="*/ 5318989 h 5687273"/>
              <a:gd name="connsiteX260-6301" fmla="*/ 770507 w 11243827"/>
              <a:gd name="connsiteY260-6302" fmla="*/ 5313309 h 5687273"/>
              <a:gd name="connsiteX261-6303" fmla="*/ 733810 w 11243827"/>
              <a:gd name="connsiteY261-6304" fmla="*/ 5324286 h 5687273"/>
              <a:gd name="connsiteX262-6305" fmla="*/ 692117 w 11243827"/>
              <a:gd name="connsiteY262-6306" fmla="*/ 5318786 h 5687273"/>
              <a:gd name="connsiteX263-6307" fmla="*/ 528894 w 11243827"/>
              <a:gd name="connsiteY263-6308" fmla="*/ 5327578 h 5687273"/>
              <a:gd name="connsiteX264-6309" fmla="*/ 507005 w 11243827"/>
              <a:gd name="connsiteY264-6310" fmla="*/ 5310149 h 5687273"/>
              <a:gd name="connsiteX265-6311" fmla="*/ 441302 w 11243827"/>
              <a:gd name="connsiteY265-6312" fmla="*/ 5307062 h 5687273"/>
              <a:gd name="connsiteX266-6313" fmla="*/ 336819 w 11243827"/>
              <a:gd name="connsiteY266-6314" fmla="*/ 5336690 h 5687273"/>
              <a:gd name="connsiteX267-6315" fmla="*/ 215763 w 11243827"/>
              <a:gd name="connsiteY267-6316" fmla="*/ 5332575 h 5687273"/>
              <a:gd name="connsiteX268-6317" fmla="*/ 205927 w 11243827"/>
              <a:gd name="connsiteY268-6318" fmla="*/ 5339672 h 5687273"/>
              <a:gd name="connsiteX269-6319" fmla="*/ 194189 w 11243827"/>
              <a:gd name="connsiteY269-6320" fmla="*/ 5343588 h 5687273"/>
              <a:gd name="connsiteX270-6321" fmla="*/ 192552 w 11243827"/>
              <a:gd name="connsiteY270-6322" fmla="*/ 5342845 h 5687273"/>
              <a:gd name="connsiteX271-6323" fmla="*/ 178320 w 11243827"/>
              <a:gd name="connsiteY271-6324" fmla="*/ 5343766 h 5687273"/>
              <a:gd name="connsiteX272-6325" fmla="*/ 175596 w 11243827"/>
              <a:gd name="connsiteY272-6326" fmla="*/ 5346411 h 5687273"/>
              <a:gd name="connsiteX273-6327" fmla="*/ 165951 w 11243827"/>
              <a:gd name="connsiteY273-6328" fmla="*/ 5347808 h 5687273"/>
              <a:gd name="connsiteX274-6329" fmla="*/ 147287 w 11243827"/>
              <a:gd name="connsiteY274-6330" fmla="*/ 5352625 h 5687273"/>
              <a:gd name="connsiteX275-6331" fmla="*/ 143484 w 11243827"/>
              <a:gd name="connsiteY275-6332" fmla="*/ 5351591 h 5687273"/>
              <a:gd name="connsiteX276-6333" fmla="*/ 114847 w 11243827"/>
              <a:gd name="connsiteY276-6334" fmla="*/ 5355844 h 5687273"/>
              <a:gd name="connsiteX277-6335" fmla="*/ 114306 w 11243827"/>
              <a:gd name="connsiteY277-6336" fmla="*/ 5354983 h 5687273"/>
              <a:gd name="connsiteX278-6337" fmla="*/ 105588 w 11243827"/>
              <a:gd name="connsiteY278-6338" fmla="*/ 5352169 h 5687273"/>
              <a:gd name="connsiteX279-6339" fmla="*/ 89264 w 11243827"/>
              <a:gd name="connsiteY279-6340" fmla="*/ 5348886 h 5687273"/>
              <a:gd name="connsiteX280-6341" fmla="*/ 49794 w 11243827"/>
              <a:gd name="connsiteY280-6342" fmla="*/ 5329950 h 5687273"/>
              <a:gd name="connsiteX281-6343" fmla="*/ 19924 w 11243827"/>
              <a:gd name="connsiteY281-6344" fmla="*/ 5334282 h 5687273"/>
              <a:gd name="connsiteX282-6345" fmla="*/ 13819 w 11243827"/>
              <a:gd name="connsiteY282-6346" fmla="*/ 5334653 h 5687273"/>
              <a:gd name="connsiteX283-6347" fmla="*/ 13657 w 11243827"/>
              <a:gd name="connsiteY283-6348" fmla="*/ 5334455 h 5687273"/>
              <a:gd name="connsiteX284-6349" fmla="*/ 7139 w 11243827"/>
              <a:gd name="connsiteY284-6350" fmla="*/ 5334438 h 5687273"/>
              <a:gd name="connsiteX285-6351" fmla="*/ 2684 w 11243827"/>
              <a:gd name="connsiteY285-6352" fmla="*/ 5335333 h 5687273"/>
              <a:gd name="connsiteX286-6353" fmla="*/ 0 w 11243827"/>
              <a:gd name="connsiteY286-6354" fmla="*/ 5335496 h 5687273"/>
              <a:gd name="connsiteX287-6355" fmla="*/ 0 w 11243827"/>
              <a:gd name="connsiteY287-6356" fmla="*/ 10592 h 5687273"/>
              <a:gd name="connsiteX288-6357" fmla="*/ 11243827 w 11243827"/>
              <a:gd name="connsiteY288-6358" fmla="*/ 0 h 5687273"/>
              <a:gd name="connsiteX0-6359" fmla="*/ 11243827 w 11243827"/>
              <a:gd name="connsiteY0-6360" fmla="*/ 0 h 5641173"/>
              <a:gd name="connsiteX1-6361" fmla="*/ 11243827 w 11243827"/>
              <a:gd name="connsiteY1-6362" fmla="*/ 1470035 h 5641173"/>
              <a:gd name="connsiteX2-6363" fmla="*/ 11243827 w 11243827"/>
              <a:gd name="connsiteY2-6364" fmla="*/ 5001571 h 5641173"/>
              <a:gd name="connsiteX3-6365" fmla="*/ 11243827 w 11243827"/>
              <a:gd name="connsiteY3-6366" fmla="*/ 5209610 h 5641173"/>
              <a:gd name="connsiteX4-6367" fmla="*/ 11240675 w 11243827"/>
              <a:gd name="connsiteY4-6368" fmla="*/ 5210442 h 5641173"/>
              <a:gd name="connsiteX5-6369" fmla="*/ 11179959 w 11243827"/>
              <a:gd name="connsiteY5-6370" fmla="*/ 5221199 h 5641173"/>
              <a:gd name="connsiteX6-6371" fmla="*/ 11105493 w 11243827"/>
              <a:gd name="connsiteY6-6372" fmla="*/ 5259905 h 5641173"/>
              <a:gd name="connsiteX7-6373" fmla="*/ 11078640 w 11243827"/>
              <a:gd name="connsiteY7-6374" fmla="*/ 5263531 h 5641173"/>
              <a:gd name="connsiteX8-6375" fmla="*/ 11079616 w 11243827"/>
              <a:gd name="connsiteY8-6376" fmla="*/ 5270380 h 5641173"/>
              <a:gd name="connsiteX9-6377" fmla="*/ 11069641 w 11243827"/>
              <a:gd name="connsiteY9-6378" fmla="*/ 5270884 h 5641173"/>
              <a:gd name="connsiteX10-6379" fmla="*/ 11047377 w 11243827"/>
              <a:gd name="connsiteY10-6380" fmla="*/ 5271051 h 5641173"/>
              <a:gd name="connsiteX11-6381" fmla="*/ 10980705 w 11243827"/>
              <a:gd name="connsiteY11-6382" fmla="*/ 5272951 h 5641173"/>
              <a:gd name="connsiteX12-6383" fmla="*/ 10962514 w 11243827"/>
              <a:gd name="connsiteY12-6384" fmla="*/ 5286084 h 5641173"/>
              <a:gd name="connsiteX13-6385" fmla="*/ 10945307 w 11243827"/>
              <a:gd name="connsiteY13-6386" fmla="*/ 5286290 h 5641173"/>
              <a:gd name="connsiteX14-6387" fmla="*/ 10845516 w 11243827"/>
              <a:gd name="connsiteY14-6388" fmla="*/ 5303894 h 5641173"/>
              <a:gd name="connsiteX15-6389" fmla="*/ 10831795 w 11243827"/>
              <a:gd name="connsiteY15-6390" fmla="*/ 5305210 h 5641173"/>
              <a:gd name="connsiteX16-6391" fmla="*/ 10824365 w 11243827"/>
              <a:gd name="connsiteY16-6392" fmla="*/ 5311111 h 5641173"/>
              <a:gd name="connsiteX17-6393" fmla="*/ 10797756 w 11243827"/>
              <a:gd name="connsiteY17-6394" fmla="*/ 5312285 h 5641173"/>
              <a:gd name="connsiteX18-6395" fmla="*/ 10796525 w 11243827"/>
              <a:gd name="connsiteY18-6396" fmla="*/ 5315645 h 5641173"/>
              <a:gd name="connsiteX19-6397" fmla="*/ 10709063 w 11243827"/>
              <a:gd name="connsiteY19-6398" fmla="*/ 5344492 h 5641173"/>
              <a:gd name="connsiteX20-6399" fmla="*/ 10694078 w 11243827"/>
              <a:gd name="connsiteY20-6400" fmla="*/ 5349258 h 5641173"/>
              <a:gd name="connsiteX21-6401" fmla="*/ 10681131 w 11243827"/>
              <a:gd name="connsiteY21-6402" fmla="*/ 5347812 h 5641173"/>
              <a:gd name="connsiteX22-6403" fmla="*/ 10609448 w 11243827"/>
              <a:gd name="connsiteY22-6404" fmla="*/ 5351931 h 5641173"/>
              <a:gd name="connsiteX23-6405" fmla="*/ 10592397 w 11243827"/>
              <a:gd name="connsiteY23-6406" fmla="*/ 5349402 h 5641173"/>
              <a:gd name="connsiteX24-6407" fmla="*/ 10585227 w 11243827"/>
              <a:gd name="connsiteY24-6408" fmla="*/ 5344063 h 5641173"/>
              <a:gd name="connsiteX25-6409" fmla="*/ 10557472 w 11243827"/>
              <a:gd name="connsiteY25-6410" fmla="*/ 5354151 h 5641173"/>
              <a:gd name="connsiteX26-6411" fmla="*/ 10514646 w 11243827"/>
              <a:gd name="connsiteY26-6412" fmla="*/ 5361064 h 5641173"/>
              <a:gd name="connsiteX27-6413" fmla="*/ 10494292 w 11243827"/>
              <a:gd name="connsiteY27-6414" fmla="*/ 5366054 h 5641173"/>
              <a:gd name="connsiteX28-6415" fmla="*/ 10477869 w 11243827"/>
              <a:gd name="connsiteY28-6416" fmla="*/ 5363025 h 5641173"/>
              <a:gd name="connsiteX29-6417" fmla="*/ 10384411 w 11243827"/>
              <a:gd name="connsiteY29-6418" fmla="*/ 5362257 h 5641173"/>
              <a:gd name="connsiteX30-6419" fmla="*/ 10362921 w 11243827"/>
              <a:gd name="connsiteY30-6420" fmla="*/ 5357444 h 5641173"/>
              <a:gd name="connsiteX31-6421" fmla="*/ 10352736 w 11243827"/>
              <a:gd name="connsiteY31-6422" fmla="*/ 5347851 h 5641173"/>
              <a:gd name="connsiteX32-6423" fmla="*/ 10344754 w 11243827"/>
              <a:gd name="connsiteY32-6424" fmla="*/ 5351272 h 5641173"/>
              <a:gd name="connsiteX33-6425" fmla="*/ 10288226 w 11243827"/>
              <a:gd name="connsiteY33-6426" fmla="*/ 5351613 h 5641173"/>
              <a:gd name="connsiteX34-6427" fmla="*/ 10251350 w 11243827"/>
              <a:gd name="connsiteY34-6428" fmla="*/ 5352711 h 5641173"/>
              <a:gd name="connsiteX35-6429" fmla="*/ 10249108 w 11243827"/>
              <a:gd name="connsiteY35-6430" fmla="*/ 5365881 h 5641173"/>
              <a:gd name="connsiteX36-6431" fmla="*/ 10216272 w 11243827"/>
              <a:gd name="connsiteY36-6432" fmla="*/ 5370573 h 5641173"/>
              <a:gd name="connsiteX37-6433" fmla="*/ 10181278 w 11243827"/>
              <a:gd name="connsiteY37-6434" fmla="*/ 5362119 h 5641173"/>
              <a:gd name="connsiteX38-6435" fmla="*/ 10140033 w 11243827"/>
              <a:gd name="connsiteY38-6436" fmla="*/ 5363304 h 5641173"/>
              <a:gd name="connsiteX39-6437" fmla="*/ 10115353 w 11243827"/>
              <a:gd name="connsiteY39-6438" fmla="*/ 5363869 h 5641173"/>
              <a:gd name="connsiteX40-6439" fmla="*/ 10050578 w 11243827"/>
              <a:gd name="connsiteY40-6440" fmla="*/ 5376153 h 5641173"/>
              <a:gd name="connsiteX41-6441" fmla="*/ 9945478 w 11243827"/>
              <a:gd name="connsiteY41-6442" fmla="*/ 5422859 h 5641173"/>
              <a:gd name="connsiteX42-6443" fmla="*/ 9912481 w 11243827"/>
              <a:gd name="connsiteY42-6444" fmla="*/ 5429477 h 5641173"/>
              <a:gd name="connsiteX43-6445" fmla="*/ 9906713 w 11243827"/>
              <a:gd name="connsiteY43-6446" fmla="*/ 5426784 h 5641173"/>
              <a:gd name="connsiteX44-6447" fmla="*/ 9742436 w 11243827"/>
              <a:gd name="connsiteY44-6448" fmla="*/ 5454834 h 5641173"/>
              <a:gd name="connsiteX45-6449" fmla="*/ 9713044 w 11243827"/>
              <a:gd name="connsiteY45-6450" fmla="*/ 5456476 h 5641173"/>
              <a:gd name="connsiteX46-6451" fmla="*/ 9691033 w 11243827"/>
              <a:gd name="connsiteY46-6452" fmla="*/ 5455451 h 5641173"/>
              <a:gd name="connsiteX47-6453" fmla="*/ 9638355 w 11243827"/>
              <a:gd name="connsiteY47-6454" fmla="*/ 5464794 h 5641173"/>
              <a:gd name="connsiteX48-6455" fmla="*/ 9552434 w 11243827"/>
              <a:gd name="connsiteY48-6456" fmla="*/ 5485280 h 5641173"/>
              <a:gd name="connsiteX49-6457" fmla="*/ 9533883 w 11243827"/>
              <a:gd name="connsiteY49-6458" fmla="*/ 5488516 h 5641173"/>
              <a:gd name="connsiteX50-6459" fmla="*/ 9516916 w 11243827"/>
              <a:gd name="connsiteY50-6460" fmla="*/ 5486828 h 5641173"/>
              <a:gd name="connsiteX51-6461" fmla="*/ 9512093 w 11243827"/>
              <a:gd name="connsiteY51-6462" fmla="*/ 5482541 h 5641173"/>
              <a:gd name="connsiteX52-6463" fmla="*/ 9501725 w 11243827"/>
              <a:gd name="connsiteY52-6464" fmla="*/ 5483603 h 5641173"/>
              <a:gd name="connsiteX53-6465" fmla="*/ 9498754 w 11243827"/>
              <a:gd name="connsiteY53-6466" fmla="*/ 5482951 h 5641173"/>
              <a:gd name="connsiteX54-6467" fmla="*/ 9481932 w 11243827"/>
              <a:gd name="connsiteY54-6468" fmla="*/ 5480151 h 5641173"/>
              <a:gd name="connsiteX55-6469" fmla="*/ 9451321 w 11243827"/>
              <a:gd name="connsiteY55-6470" fmla="*/ 5497375 h 5641173"/>
              <a:gd name="connsiteX56-6471" fmla="*/ 9409298 w 11243827"/>
              <a:gd name="connsiteY56-6472" fmla="*/ 5499478 h 5641173"/>
              <a:gd name="connsiteX57-6473" fmla="*/ 9257007 w 11243827"/>
              <a:gd name="connsiteY57-6474" fmla="*/ 5537183 h 5641173"/>
              <a:gd name="connsiteX58-6475" fmla="*/ 9229078 w 11243827"/>
              <a:gd name="connsiteY58-6476" fmla="*/ 5524154 h 5641173"/>
              <a:gd name="connsiteX59-6477" fmla="*/ 9165105 w 11243827"/>
              <a:gd name="connsiteY59-6478" fmla="*/ 5532892 h 5641173"/>
              <a:gd name="connsiteX60-6479" fmla="*/ 9077301 w 11243827"/>
              <a:gd name="connsiteY60-6480" fmla="*/ 5580356 h 5641173"/>
              <a:gd name="connsiteX61-6481" fmla="*/ 8960065 w 11243827"/>
              <a:gd name="connsiteY61-6482" fmla="*/ 5597982 h 5641173"/>
              <a:gd name="connsiteX62-6483" fmla="*/ 8953536 w 11243827"/>
              <a:gd name="connsiteY62-6484" fmla="*/ 5606638 h 5641173"/>
              <a:gd name="connsiteX63-6485" fmla="*/ 8943907 w 11243827"/>
              <a:gd name="connsiteY63-6486" fmla="*/ 5612541 h 5641173"/>
              <a:gd name="connsiteX64-6487" fmla="*/ 8942046 w 11243827"/>
              <a:gd name="connsiteY64-6488" fmla="*/ 5612112 h 5641173"/>
              <a:gd name="connsiteX65-6489" fmla="*/ 8928824 w 11243827"/>
              <a:gd name="connsiteY65-6490" fmla="*/ 5615549 h 5641173"/>
              <a:gd name="connsiteX66-6491" fmla="*/ 8927294 w 11243827"/>
              <a:gd name="connsiteY66-6492" fmla="*/ 5618607 h 5641173"/>
              <a:gd name="connsiteX67-6493" fmla="*/ 8918651 w 11243827"/>
              <a:gd name="connsiteY67-6494" fmla="*/ 5621688 h 5641173"/>
              <a:gd name="connsiteX68-6495" fmla="*/ 8902772 w 11243827"/>
              <a:gd name="connsiteY68-6496" fmla="*/ 5629703 h 5641173"/>
              <a:gd name="connsiteX69-6497" fmla="*/ 8898724 w 11243827"/>
              <a:gd name="connsiteY69-6498" fmla="*/ 5629379 h 5641173"/>
              <a:gd name="connsiteX70-6499" fmla="*/ 8873099 w 11243827"/>
              <a:gd name="connsiteY70-6500" fmla="*/ 5638628 h 5641173"/>
              <a:gd name="connsiteX71-6501" fmla="*/ 8872234 w 11243827"/>
              <a:gd name="connsiteY71-6502" fmla="*/ 5637889 h 5641173"/>
              <a:gd name="connsiteX72-6503" fmla="*/ 8862777 w 11243827"/>
              <a:gd name="connsiteY72-6504" fmla="*/ 5636711 h 5641173"/>
              <a:gd name="connsiteX73-6505" fmla="*/ 8845869 w 11243827"/>
              <a:gd name="connsiteY73-6506" fmla="*/ 5636436 h 5641173"/>
              <a:gd name="connsiteX74-6507" fmla="*/ 8800548 w 11243827"/>
              <a:gd name="connsiteY74-6508" fmla="*/ 5625084 h 5641173"/>
              <a:gd name="connsiteX75-6509" fmla="*/ 8773774 w 11243827"/>
              <a:gd name="connsiteY75-6510" fmla="*/ 5634630 h 5641173"/>
              <a:gd name="connsiteX76-6511" fmla="*/ 8698255 w 11243827"/>
              <a:gd name="connsiteY76-6512" fmla="*/ 5636083 h 5641173"/>
              <a:gd name="connsiteX77-6513" fmla="*/ 8619167 w 11243827"/>
              <a:gd name="connsiteY77-6514" fmla="*/ 5619130 h 5641173"/>
              <a:gd name="connsiteX78-6515" fmla="*/ 8539822 w 11243827"/>
              <a:gd name="connsiteY78-6516" fmla="*/ 5616905 h 5641173"/>
              <a:gd name="connsiteX79-6517" fmla="*/ 8511094 w 11243827"/>
              <a:gd name="connsiteY79-6518" fmla="*/ 5617360 h 5641173"/>
              <a:gd name="connsiteX80-6519" fmla="*/ 8459886 w 11243827"/>
              <a:gd name="connsiteY80-6520" fmla="*/ 5612612 h 5641173"/>
              <a:gd name="connsiteX81-6521" fmla="*/ 8436432 w 11243827"/>
              <a:gd name="connsiteY81-6522" fmla="*/ 5606990 h 5641173"/>
              <a:gd name="connsiteX82-6523" fmla="*/ 8435403 w 11243827"/>
              <a:gd name="connsiteY82-6524" fmla="*/ 5607336 h 5641173"/>
              <a:gd name="connsiteX83-6525" fmla="*/ 8433307 w 11243827"/>
              <a:gd name="connsiteY83-6526" fmla="*/ 5604917 h 5641173"/>
              <a:gd name="connsiteX84-6527" fmla="*/ 8428968 w 11243827"/>
              <a:gd name="connsiteY84-6528" fmla="*/ 5603796 h 5641173"/>
              <a:gd name="connsiteX85-6529" fmla="*/ 8417124 w 11243827"/>
              <a:gd name="connsiteY85-6530" fmla="*/ 5604518 h 5641173"/>
              <a:gd name="connsiteX86-6531" fmla="*/ 8412669 w 11243827"/>
              <a:gd name="connsiteY86-6532" fmla="*/ 5605413 h 5641173"/>
              <a:gd name="connsiteX87-6533" fmla="*/ 8406152 w 11243827"/>
              <a:gd name="connsiteY87-6534" fmla="*/ 5605396 h 5641173"/>
              <a:gd name="connsiteX88-6535" fmla="*/ 8405989 w 11243827"/>
              <a:gd name="connsiteY88-6536" fmla="*/ 5605197 h 5641173"/>
              <a:gd name="connsiteX89-6537" fmla="*/ 8399884 w 11243827"/>
              <a:gd name="connsiteY89-6538" fmla="*/ 5605568 h 5641173"/>
              <a:gd name="connsiteX90-6539" fmla="*/ 8370014 w 11243827"/>
              <a:gd name="connsiteY90-6540" fmla="*/ 5609900 h 5641173"/>
              <a:gd name="connsiteX91-6541" fmla="*/ 8330544 w 11243827"/>
              <a:gd name="connsiteY91-6542" fmla="*/ 5590964 h 5641173"/>
              <a:gd name="connsiteX92-6543" fmla="*/ 8314221 w 11243827"/>
              <a:gd name="connsiteY92-6544" fmla="*/ 5587682 h 5641173"/>
              <a:gd name="connsiteX93-6545" fmla="*/ 8305502 w 11243827"/>
              <a:gd name="connsiteY93-6546" fmla="*/ 5584868 h 5641173"/>
              <a:gd name="connsiteX94-6547" fmla="*/ 8304962 w 11243827"/>
              <a:gd name="connsiteY94-6548" fmla="*/ 5584007 h 5641173"/>
              <a:gd name="connsiteX95-6549" fmla="*/ 8276324 w 11243827"/>
              <a:gd name="connsiteY95-6550" fmla="*/ 5588260 h 5641173"/>
              <a:gd name="connsiteX96-6551" fmla="*/ 8272522 w 11243827"/>
              <a:gd name="connsiteY96-6552" fmla="*/ 5587226 h 5641173"/>
              <a:gd name="connsiteX97-6553" fmla="*/ 8253857 w 11243827"/>
              <a:gd name="connsiteY97-6554" fmla="*/ 5592043 h 5641173"/>
              <a:gd name="connsiteX98-6555" fmla="*/ 8244212 w 11243827"/>
              <a:gd name="connsiteY98-6556" fmla="*/ 5593439 h 5641173"/>
              <a:gd name="connsiteX99-6557" fmla="*/ 8241488 w 11243827"/>
              <a:gd name="connsiteY99-6558" fmla="*/ 5596085 h 5641173"/>
              <a:gd name="connsiteX100-6559" fmla="*/ 8227256 w 11243827"/>
              <a:gd name="connsiteY100-6560" fmla="*/ 5597005 h 5641173"/>
              <a:gd name="connsiteX101-6561" fmla="*/ 8225619 w 11243827"/>
              <a:gd name="connsiteY101-6562" fmla="*/ 5596262 h 5641173"/>
              <a:gd name="connsiteX102-6563" fmla="*/ 8213882 w 11243827"/>
              <a:gd name="connsiteY102-6564" fmla="*/ 5600179 h 5641173"/>
              <a:gd name="connsiteX103-6565" fmla="*/ 8204045 w 11243827"/>
              <a:gd name="connsiteY103-6566" fmla="*/ 5607275 h 5641173"/>
              <a:gd name="connsiteX104-6567" fmla="*/ 8082989 w 11243827"/>
              <a:gd name="connsiteY104-6568" fmla="*/ 5603160 h 5641173"/>
              <a:gd name="connsiteX105-6569" fmla="*/ 7976942 w 11243827"/>
              <a:gd name="connsiteY105-6570" fmla="*/ 5598455 h 5641173"/>
              <a:gd name="connsiteX106-6571" fmla="*/ 7950121 w 11243827"/>
              <a:gd name="connsiteY106-6572" fmla="*/ 5590893 h 5641173"/>
              <a:gd name="connsiteX107-6573" fmla="*/ 7727691 w 11243827"/>
              <a:gd name="connsiteY107-6574" fmla="*/ 5621064 h 5641173"/>
              <a:gd name="connsiteX108-6575" fmla="*/ 7685998 w 11243827"/>
              <a:gd name="connsiteY108-6576" fmla="*/ 5615564 h 5641173"/>
              <a:gd name="connsiteX109-6577" fmla="*/ 7649302 w 11243827"/>
              <a:gd name="connsiteY109-6578" fmla="*/ 5626541 h 5641173"/>
              <a:gd name="connsiteX110-6579" fmla="*/ 7634083 w 11243827"/>
              <a:gd name="connsiteY110-6580" fmla="*/ 5620862 h 5641173"/>
              <a:gd name="connsiteX111-6581" fmla="*/ 7631455 w 11243827"/>
              <a:gd name="connsiteY111-6582" fmla="*/ 5619708 h 5641173"/>
              <a:gd name="connsiteX112-6583" fmla="*/ 7620952 w 11243827"/>
              <a:gd name="connsiteY112-6584" fmla="*/ 5618872 h 5641173"/>
              <a:gd name="connsiteX113-6585" fmla="*/ 7617992 w 11243827"/>
              <a:gd name="connsiteY113-6586" fmla="*/ 5613914 h 5641173"/>
              <a:gd name="connsiteX114-6587" fmla="*/ 7602182 w 11243827"/>
              <a:gd name="connsiteY114-6588" fmla="*/ 5609271 h 5641173"/>
              <a:gd name="connsiteX115-6589" fmla="*/ 7582847 w 11243827"/>
              <a:gd name="connsiteY115-6590" fmla="*/ 5609047 h 5641173"/>
              <a:gd name="connsiteX116-6591" fmla="*/ 7514158 w 11243827"/>
              <a:gd name="connsiteY116-6592" fmla="*/ 5607737 h 5641173"/>
              <a:gd name="connsiteX117-6593" fmla="*/ 7502955 w 11243827"/>
              <a:gd name="connsiteY117-6594" fmla="*/ 5610415 h 5641173"/>
              <a:gd name="connsiteX118-6595" fmla="*/ 7466391 w 11243827"/>
              <a:gd name="connsiteY118-6596" fmla="*/ 5605949 h 5641173"/>
              <a:gd name="connsiteX119-6597" fmla="*/ 7433806 w 11243827"/>
              <a:gd name="connsiteY119-6598" fmla="*/ 5604945 h 5641173"/>
              <a:gd name="connsiteX120-6599" fmla="*/ 7412693 w 11243827"/>
              <a:gd name="connsiteY120-6600" fmla="*/ 5607075 h 5641173"/>
              <a:gd name="connsiteX121-6601" fmla="*/ 7407159 w 11243827"/>
              <a:gd name="connsiteY121-6602" fmla="*/ 5605310 h 5641173"/>
              <a:gd name="connsiteX122-6603" fmla="*/ 7385900 w 11243827"/>
              <a:gd name="connsiteY122-6604" fmla="*/ 5604171 h 5641173"/>
              <a:gd name="connsiteX123-6605" fmla="*/ 7375071 w 11243827"/>
              <a:gd name="connsiteY123-6606" fmla="*/ 5606788 h 5641173"/>
              <a:gd name="connsiteX124-6607" fmla="*/ 7364382 w 11243827"/>
              <a:gd name="connsiteY124-6608" fmla="*/ 5600762 h 5641173"/>
              <a:gd name="connsiteX125-6609" fmla="*/ 7361770 w 11243827"/>
              <a:gd name="connsiteY125-6610" fmla="*/ 5596347 h 5641173"/>
              <a:gd name="connsiteX126-6611" fmla="*/ 7346641 w 11243827"/>
              <a:gd name="connsiteY126-6612" fmla="*/ 5598329 h 5641173"/>
              <a:gd name="connsiteX127-6613" fmla="*/ 7334238 w 11243827"/>
              <a:gd name="connsiteY127-6614" fmla="*/ 5594014 h 5641173"/>
              <a:gd name="connsiteX128-6615" fmla="*/ 7323426 w 11243827"/>
              <a:gd name="connsiteY128-6616" fmla="*/ 5596835 h 5641173"/>
              <a:gd name="connsiteX129-6617" fmla="*/ 7318938 w 11243827"/>
              <a:gd name="connsiteY129-6618" fmla="*/ 5596200 h 5641173"/>
              <a:gd name="connsiteX130-6619" fmla="*/ 7307784 w 11243827"/>
              <a:gd name="connsiteY130-6620" fmla="*/ 5594065 h 5641173"/>
              <a:gd name="connsiteX131-6621" fmla="*/ 7288540 w 11243827"/>
              <a:gd name="connsiteY131-6622" fmla="*/ 5589320 h 5641173"/>
              <a:gd name="connsiteX132-6623" fmla="*/ 7282537 w 11243827"/>
              <a:gd name="connsiteY132-6624" fmla="*/ 5588660 h 5641173"/>
              <a:gd name="connsiteX133-6625" fmla="*/ 7269466 w 11243827"/>
              <a:gd name="connsiteY133-6626" fmla="*/ 5581404 h 5641173"/>
              <a:gd name="connsiteX134-6627" fmla="*/ 7244165 w 11243827"/>
              <a:gd name="connsiteY134-6628" fmla="*/ 5575200 h 5641173"/>
              <a:gd name="connsiteX135-6629" fmla="*/ 7199619 w 11243827"/>
              <a:gd name="connsiteY135-6630" fmla="*/ 5553550 h 5641173"/>
              <a:gd name="connsiteX136-6631" fmla="*/ 7173434 w 11243827"/>
              <a:gd name="connsiteY136-6632" fmla="*/ 5543219 h 5641173"/>
              <a:gd name="connsiteX137-6633" fmla="*/ 7155718 w 11243827"/>
              <a:gd name="connsiteY137-6634" fmla="*/ 5533697 h 5641173"/>
              <a:gd name="connsiteX138-6635" fmla="*/ 7103430 w 11243827"/>
              <a:gd name="connsiteY138-6636" fmla="*/ 5520249 h 5641173"/>
              <a:gd name="connsiteX139-6637" fmla="*/ 7013746 w 11243827"/>
              <a:gd name="connsiteY139-6638" fmla="*/ 5502470 h 5641173"/>
              <a:gd name="connsiteX140-6639" fmla="*/ 6995379 w 11243827"/>
              <a:gd name="connsiteY140-6640" fmla="*/ 5497693 h 5641173"/>
              <a:gd name="connsiteX141-6641" fmla="*/ 6982475 w 11243827"/>
              <a:gd name="connsiteY141-6642" fmla="*/ 5489641 h 5641173"/>
              <a:gd name="connsiteX142-6643" fmla="*/ 6981994 w 11243827"/>
              <a:gd name="connsiteY142-6644" fmla="*/ 5484335 h 5641173"/>
              <a:gd name="connsiteX143-6645" fmla="*/ 6972355 w 11243827"/>
              <a:gd name="connsiteY143-6646" fmla="*/ 5481074 h 5641173"/>
              <a:gd name="connsiteX144-6647" fmla="*/ 6970394 w 11243827"/>
              <a:gd name="connsiteY144-6648" fmla="*/ 5479383 h 5641173"/>
              <a:gd name="connsiteX145-6649" fmla="*/ 6958543 w 11243827"/>
              <a:gd name="connsiteY145-6650" fmla="*/ 5470507 h 5641173"/>
              <a:gd name="connsiteX146-6651" fmla="*/ 6918276 w 11243827"/>
              <a:gd name="connsiteY146-6652" fmla="*/ 5472034 h 5641173"/>
              <a:gd name="connsiteX147-6653" fmla="*/ 6881046 w 11243827"/>
              <a:gd name="connsiteY147-6654" fmla="*/ 5457070 h 5641173"/>
              <a:gd name="connsiteX148-6655" fmla="*/ 6752164 w 11243827"/>
              <a:gd name="connsiteY148-6656" fmla="*/ 5425021 h 5641173"/>
              <a:gd name="connsiteX149-6657" fmla="*/ 6724964 w 11243827"/>
              <a:gd name="connsiteY149-6658" fmla="*/ 5414071 h 5641173"/>
              <a:gd name="connsiteX150-6659" fmla="*/ 6683286 w 11243827"/>
              <a:gd name="connsiteY150-6660" fmla="*/ 5405383 h 5641173"/>
              <a:gd name="connsiteX151-6661" fmla="*/ 6644277 w 11243827"/>
              <a:gd name="connsiteY151-6662" fmla="*/ 5429684 h 5641173"/>
              <a:gd name="connsiteX152-6663" fmla="*/ 6532914 w 11243827"/>
              <a:gd name="connsiteY152-6664" fmla="*/ 5431205 h 5641173"/>
              <a:gd name="connsiteX153-6665" fmla="*/ 6307459 w 11243827"/>
              <a:gd name="connsiteY153-6666" fmla="*/ 5467087 h 5641173"/>
              <a:gd name="connsiteX154-6667" fmla="*/ 6196243 w 11243827"/>
              <a:gd name="connsiteY154-6668" fmla="*/ 5515042 h 5641173"/>
              <a:gd name="connsiteX155-6669" fmla="*/ 6099124 w 11243827"/>
              <a:gd name="connsiteY155-6670" fmla="*/ 5516848 h 5641173"/>
              <a:gd name="connsiteX156-6671" fmla="*/ 6016077 w 11243827"/>
              <a:gd name="connsiteY156-6672" fmla="*/ 5528642 h 5641173"/>
              <a:gd name="connsiteX157-6673" fmla="*/ 6004389 w 11243827"/>
              <a:gd name="connsiteY157-6674" fmla="*/ 5531206 h 5641173"/>
              <a:gd name="connsiteX158-6675" fmla="*/ 5933945 w 11243827"/>
              <a:gd name="connsiteY158-6676" fmla="*/ 5538840 h 5641173"/>
              <a:gd name="connsiteX159-6677" fmla="*/ 5883936 w 11243827"/>
              <a:gd name="connsiteY159-6678" fmla="*/ 5553807 h 5641173"/>
              <a:gd name="connsiteX160-6679" fmla="*/ 5798331 w 11243827"/>
              <a:gd name="connsiteY160-6680" fmla="*/ 5564248 h 5641173"/>
              <a:gd name="connsiteX161-6681" fmla="*/ 5712738 w 11243827"/>
              <a:gd name="connsiteY161-6682" fmla="*/ 5573120 h 5641173"/>
              <a:gd name="connsiteX162-6683" fmla="*/ 5681342 w 11243827"/>
              <a:gd name="connsiteY162-6684" fmla="*/ 5575621 h 5641173"/>
              <a:gd name="connsiteX163-6685" fmla="*/ 5627167 w 11243827"/>
              <a:gd name="connsiteY163-6686" fmla="*/ 5583215 h 5641173"/>
              <a:gd name="connsiteX164-6687" fmla="*/ 5591414 w 11243827"/>
              <a:gd name="connsiteY164-6688" fmla="*/ 5587695 h 5641173"/>
              <a:gd name="connsiteX165-6689" fmla="*/ 5583028 w 11243827"/>
              <a:gd name="connsiteY165-6690" fmla="*/ 5580877 h 5641173"/>
              <a:gd name="connsiteX166-6691" fmla="*/ 5549426 w 11243827"/>
              <a:gd name="connsiteY166-6692" fmla="*/ 5582858 h 5641173"/>
              <a:gd name="connsiteX167-6693" fmla="*/ 5519999 w 11243827"/>
              <a:gd name="connsiteY167-6694" fmla="*/ 5592246 h 5641173"/>
              <a:gd name="connsiteX168-6695" fmla="*/ 5480028 w 11243827"/>
              <a:gd name="connsiteY168-6696" fmla="*/ 5597282 h 5641173"/>
              <a:gd name="connsiteX169-6697" fmla="*/ 5456175 w 11243827"/>
              <a:gd name="connsiteY169-6698" fmla="*/ 5600371 h 5641173"/>
              <a:gd name="connsiteX170-6699" fmla="*/ 5388463 w 11243827"/>
              <a:gd name="connsiteY170-6700" fmla="*/ 5602638 h 5641173"/>
              <a:gd name="connsiteX171-6701" fmla="*/ 5265898 w 11243827"/>
              <a:gd name="connsiteY171-6702" fmla="*/ 5591830 h 5641173"/>
              <a:gd name="connsiteX172-6703" fmla="*/ 5231231 w 11243827"/>
              <a:gd name="connsiteY172-6704" fmla="*/ 5592790 h 5641173"/>
              <a:gd name="connsiteX173-6705" fmla="*/ 5226996 w 11243827"/>
              <a:gd name="connsiteY173-6706" fmla="*/ 5595040 h 5641173"/>
              <a:gd name="connsiteX174-6707" fmla="*/ 5175988 w 11243827"/>
              <a:gd name="connsiteY174-6708" fmla="*/ 5588131 h 5641173"/>
              <a:gd name="connsiteX175-6709" fmla="*/ 5107470 w 11243827"/>
              <a:gd name="connsiteY175-6710" fmla="*/ 5594771 h 5641173"/>
              <a:gd name="connsiteX176-6711" fmla="*/ 5027868 w 11243827"/>
              <a:gd name="connsiteY176-6712" fmla="*/ 5605624 h 5641173"/>
              <a:gd name="connsiteX177-6713" fmla="*/ 5007324 w 11243827"/>
              <a:gd name="connsiteY177-6714" fmla="*/ 5609209 h 5641173"/>
              <a:gd name="connsiteX178-6715" fmla="*/ 4952559 w 11243827"/>
              <a:gd name="connsiteY178-6716" fmla="*/ 5611402 h 5641173"/>
              <a:gd name="connsiteX179-6717" fmla="*/ 4826081 w 11243827"/>
              <a:gd name="connsiteY179-6718" fmla="*/ 5616191 h 5641173"/>
              <a:gd name="connsiteX180-6719" fmla="*/ 4823501 w 11243827"/>
              <a:gd name="connsiteY180-6720" fmla="*/ 5619174 h 5641173"/>
              <a:gd name="connsiteX181-6721" fmla="*/ 4813093 w 11243827"/>
              <a:gd name="connsiteY181-6722" fmla="*/ 5620026 h 5641173"/>
              <a:gd name="connsiteX182-6723" fmla="*/ 4810563 w 11243827"/>
              <a:gd name="connsiteY182-6724" fmla="*/ 5620787 h 5641173"/>
              <a:gd name="connsiteX183-6725" fmla="*/ 4795818 w 11243827"/>
              <a:gd name="connsiteY183-6726" fmla="*/ 5624618 h 5641173"/>
              <a:gd name="connsiteX184-6727" fmla="*/ 4758404 w 11243827"/>
              <a:gd name="connsiteY184-6728" fmla="*/ 5619510 h 5641173"/>
              <a:gd name="connsiteX185-6729" fmla="*/ 4717254 w 11243827"/>
              <a:gd name="connsiteY185-6730" fmla="*/ 5624155 h 5641173"/>
              <a:gd name="connsiteX186-6731" fmla="*/ 4591958 w 11243827"/>
              <a:gd name="connsiteY186-6732" fmla="*/ 5624710 h 5641173"/>
              <a:gd name="connsiteX187-6733" fmla="*/ 4476215 w 11243827"/>
              <a:gd name="connsiteY187-6734" fmla="*/ 5628210 h 5641173"/>
              <a:gd name="connsiteX188-6735" fmla="*/ 4425193 w 11243827"/>
              <a:gd name="connsiteY188-6736" fmla="*/ 5627414 h 5641173"/>
              <a:gd name="connsiteX189-6737" fmla="*/ 4383866 w 11243827"/>
              <a:gd name="connsiteY189-6738" fmla="*/ 5626546 h 5641173"/>
              <a:gd name="connsiteX190-6739" fmla="*/ 4385596 w 11243827"/>
              <a:gd name="connsiteY190-6740" fmla="*/ 5634646 h 5641173"/>
              <a:gd name="connsiteX191-6741" fmla="*/ 4360864 w 11243827"/>
              <a:gd name="connsiteY191-6742" fmla="*/ 5641173 h 5641173"/>
              <a:gd name="connsiteX192-6743" fmla="*/ 4328321 w 11243827"/>
              <a:gd name="connsiteY192-6744" fmla="*/ 5626332 h 5641173"/>
              <a:gd name="connsiteX193-6745" fmla="*/ 4309842 w 11243827"/>
              <a:gd name="connsiteY193-6746" fmla="*/ 5626471 h 5641173"/>
              <a:gd name="connsiteX194-6747" fmla="*/ 4277424 w 11243827"/>
              <a:gd name="connsiteY194-6748" fmla="*/ 5631598 h 5641173"/>
              <a:gd name="connsiteX195-6749" fmla="*/ 4266627 w 11243827"/>
              <a:gd name="connsiteY195-6750" fmla="*/ 5633969 h 5641173"/>
              <a:gd name="connsiteX196-6751" fmla="*/ 4185525 w 11243827"/>
              <a:gd name="connsiteY196-6752" fmla="*/ 5617508 h 5641173"/>
              <a:gd name="connsiteX197-6753" fmla="*/ 4177617 w 11243827"/>
              <a:gd name="connsiteY197-6754" fmla="*/ 5610903 h 5641173"/>
              <a:gd name="connsiteX198-6755" fmla="*/ 4136948 w 11243827"/>
              <a:gd name="connsiteY198-6756" fmla="*/ 5608031 h 5641173"/>
              <a:gd name="connsiteX199-6757" fmla="*/ 4132323 w 11243827"/>
              <a:gd name="connsiteY199-6758" fmla="*/ 5609784 h 5641173"/>
              <a:gd name="connsiteX200-6759" fmla="*/ 4098620 w 11243827"/>
              <a:gd name="connsiteY200-6760" fmla="*/ 5599672 h 5641173"/>
              <a:gd name="connsiteX201-6761" fmla="*/ 3963475 w 11243827"/>
              <a:gd name="connsiteY201-6762" fmla="*/ 5581841 h 5641173"/>
              <a:gd name="connsiteX202-6763" fmla="*/ 3703613 w 11243827"/>
              <a:gd name="connsiteY202-6764" fmla="*/ 5572482 h 5641173"/>
              <a:gd name="connsiteX203-6765" fmla="*/ 3432987 w 11243827"/>
              <a:gd name="connsiteY203-6766" fmla="*/ 5545768 h 5641173"/>
              <a:gd name="connsiteX204-6767" fmla="*/ 3176381 w 11243827"/>
              <a:gd name="connsiteY204-6768" fmla="*/ 5556110 h 5641173"/>
              <a:gd name="connsiteX205-6769" fmla="*/ 2710156 w 11243827"/>
              <a:gd name="connsiteY205-6770" fmla="*/ 5527517 h 5641173"/>
              <a:gd name="connsiteX206-6771" fmla="*/ 2550206 w 11243827"/>
              <a:gd name="connsiteY206-6772" fmla="*/ 5524958 h 5641173"/>
              <a:gd name="connsiteX207-6773" fmla="*/ 2443041 w 11243827"/>
              <a:gd name="connsiteY207-6774" fmla="*/ 5523990 h 5641173"/>
              <a:gd name="connsiteX208-6775" fmla="*/ 2435613 w 11243827"/>
              <a:gd name="connsiteY208-6776" fmla="*/ 5526704 h 5641173"/>
              <a:gd name="connsiteX209-6777" fmla="*/ 2405682 w 11243827"/>
              <a:gd name="connsiteY209-6778" fmla="*/ 5528307 h 5641173"/>
              <a:gd name="connsiteX210-6779" fmla="*/ 2397487 w 11243827"/>
              <a:gd name="connsiteY210-6780" fmla="*/ 5540337 h 5641173"/>
              <a:gd name="connsiteX211-6781" fmla="*/ 2297454 w 11243827"/>
              <a:gd name="connsiteY211-6782" fmla="*/ 5550765 h 5641173"/>
              <a:gd name="connsiteX212-6783" fmla="*/ 2056700 w 11243827"/>
              <a:gd name="connsiteY212-6784" fmla="*/ 5555489 h 5641173"/>
              <a:gd name="connsiteX213-6785" fmla="*/ 1878530 w 11243827"/>
              <a:gd name="connsiteY213-6786" fmla="*/ 5535330 h 5641173"/>
              <a:gd name="connsiteX214-6787" fmla="*/ 1859292 w 11243827"/>
              <a:gd name="connsiteY214-6788" fmla="*/ 5535461 h 5641173"/>
              <a:gd name="connsiteX215-6789" fmla="*/ 1835626 w 11243827"/>
              <a:gd name="connsiteY215-6790" fmla="*/ 5533793 h 5641173"/>
              <a:gd name="connsiteX216-6791" fmla="*/ 1798939 w 11243827"/>
              <a:gd name="connsiteY216-6792" fmla="*/ 5540285 h 5641173"/>
              <a:gd name="connsiteX217-6793" fmla="*/ 1779046 w 11243827"/>
              <a:gd name="connsiteY217-6794" fmla="*/ 5549949 h 5641173"/>
              <a:gd name="connsiteX218-6795" fmla="*/ 1772421 w 11243827"/>
              <a:gd name="connsiteY218-6796" fmla="*/ 5549018 h 5641173"/>
              <a:gd name="connsiteX219-6797" fmla="*/ 1772052 w 11243827"/>
              <a:gd name="connsiteY219-6798" fmla="*/ 5545689 h 5641173"/>
              <a:gd name="connsiteX220-6799" fmla="*/ 1711543 w 11243827"/>
              <a:gd name="connsiteY220-6800" fmla="*/ 5534558 h 5641173"/>
              <a:gd name="connsiteX221-6801" fmla="*/ 1698891 w 11243827"/>
              <a:gd name="connsiteY221-6802" fmla="*/ 5513187 h 5641173"/>
              <a:gd name="connsiteX222-6803" fmla="*/ 1538763 w 11243827"/>
              <a:gd name="connsiteY222-6804" fmla="*/ 5482781 h 5641173"/>
              <a:gd name="connsiteX223-6805" fmla="*/ 1501533 w 11243827"/>
              <a:gd name="connsiteY223-6806" fmla="*/ 5467817 h 5641173"/>
              <a:gd name="connsiteX224-6807" fmla="*/ 1461266 w 11243827"/>
              <a:gd name="connsiteY224-6808" fmla="*/ 5469343 h 5641173"/>
              <a:gd name="connsiteX225-6809" fmla="*/ 1449415 w 11243827"/>
              <a:gd name="connsiteY225-6810" fmla="*/ 5460467 h 5641173"/>
              <a:gd name="connsiteX226-6811" fmla="*/ 1447454 w 11243827"/>
              <a:gd name="connsiteY226-6812" fmla="*/ 5458776 h 5641173"/>
              <a:gd name="connsiteX227-6813" fmla="*/ 1437814 w 11243827"/>
              <a:gd name="connsiteY227-6814" fmla="*/ 5455515 h 5641173"/>
              <a:gd name="connsiteX228-6815" fmla="*/ 1437334 w 11243827"/>
              <a:gd name="connsiteY228-6816" fmla="*/ 5450209 h 5641173"/>
              <a:gd name="connsiteX229-6817" fmla="*/ 1424429 w 11243827"/>
              <a:gd name="connsiteY229-6818" fmla="*/ 5442157 h 5641173"/>
              <a:gd name="connsiteX230-6819" fmla="*/ 1406063 w 11243827"/>
              <a:gd name="connsiteY230-6820" fmla="*/ 5437380 h 5641173"/>
              <a:gd name="connsiteX231-6821" fmla="*/ 1316379 w 11243827"/>
              <a:gd name="connsiteY231-6822" fmla="*/ 5419601 h 5641173"/>
              <a:gd name="connsiteX232-6823" fmla="*/ 1264090 w 11243827"/>
              <a:gd name="connsiteY232-6824" fmla="*/ 5406153 h 5641173"/>
              <a:gd name="connsiteX233-6825" fmla="*/ 1246374 w 11243827"/>
              <a:gd name="connsiteY233-6826" fmla="*/ 5396631 h 5641173"/>
              <a:gd name="connsiteX234-6827" fmla="*/ 1220190 w 11243827"/>
              <a:gd name="connsiteY234-6828" fmla="*/ 5386301 h 5641173"/>
              <a:gd name="connsiteX235-6829" fmla="*/ 1175643 w 11243827"/>
              <a:gd name="connsiteY235-6830" fmla="*/ 5364651 h 5641173"/>
              <a:gd name="connsiteX236-6831" fmla="*/ 1150342 w 11243827"/>
              <a:gd name="connsiteY236-6832" fmla="*/ 5358447 h 5641173"/>
              <a:gd name="connsiteX237-6833" fmla="*/ 1137272 w 11243827"/>
              <a:gd name="connsiteY237-6834" fmla="*/ 5351191 h 5641173"/>
              <a:gd name="connsiteX238-6835" fmla="*/ 1131268 w 11243827"/>
              <a:gd name="connsiteY238-6836" fmla="*/ 5350530 h 5641173"/>
              <a:gd name="connsiteX239-6837" fmla="*/ 1112024 w 11243827"/>
              <a:gd name="connsiteY239-6838" fmla="*/ 5345786 h 5641173"/>
              <a:gd name="connsiteX240-6839" fmla="*/ 1100870 w 11243827"/>
              <a:gd name="connsiteY240-6840" fmla="*/ 5343651 h 5641173"/>
              <a:gd name="connsiteX241-6841" fmla="*/ 1096383 w 11243827"/>
              <a:gd name="connsiteY241-6842" fmla="*/ 5343015 h 5641173"/>
              <a:gd name="connsiteX242-6843" fmla="*/ 1085571 w 11243827"/>
              <a:gd name="connsiteY242-6844" fmla="*/ 5345836 h 5641173"/>
              <a:gd name="connsiteX243-6845" fmla="*/ 1073168 w 11243827"/>
              <a:gd name="connsiteY243-6846" fmla="*/ 5341521 h 5641173"/>
              <a:gd name="connsiteX244-6847" fmla="*/ 1058039 w 11243827"/>
              <a:gd name="connsiteY244-6848" fmla="*/ 5343504 h 5641173"/>
              <a:gd name="connsiteX245-6849" fmla="*/ 1055426 w 11243827"/>
              <a:gd name="connsiteY245-6850" fmla="*/ 5339088 h 5641173"/>
              <a:gd name="connsiteX246-6851" fmla="*/ 1044738 w 11243827"/>
              <a:gd name="connsiteY246-6852" fmla="*/ 5333063 h 5641173"/>
              <a:gd name="connsiteX247-6853" fmla="*/ 1033909 w 11243827"/>
              <a:gd name="connsiteY247-6854" fmla="*/ 5335680 h 5641173"/>
              <a:gd name="connsiteX248-6855" fmla="*/ 1012649 w 11243827"/>
              <a:gd name="connsiteY248-6856" fmla="*/ 5334541 h 5641173"/>
              <a:gd name="connsiteX249-6857" fmla="*/ 1007115 w 11243827"/>
              <a:gd name="connsiteY249-6858" fmla="*/ 5332775 h 5641173"/>
              <a:gd name="connsiteX250-6859" fmla="*/ 986002 w 11243827"/>
              <a:gd name="connsiteY250-6860" fmla="*/ 5334906 h 5641173"/>
              <a:gd name="connsiteX251-6861" fmla="*/ 953418 w 11243827"/>
              <a:gd name="connsiteY251-6862" fmla="*/ 5333901 h 5641173"/>
              <a:gd name="connsiteX252-6863" fmla="*/ 916854 w 11243827"/>
              <a:gd name="connsiteY252-6864" fmla="*/ 5329435 h 5641173"/>
              <a:gd name="connsiteX253-6865" fmla="*/ 905651 w 11243827"/>
              <a:gd name="connsiteY253-6866" fmla="*/ 5332114 h 5641173"/>
              <a:gd name="connsiteX254-6867" fmla="*/ 836961 w 11243827"/>
              <a:gd name="connsiteY254-6868" fmla="*/ 5330803 h 5641173"/>
              <a:gd name="connsiteX255-6869" fmla="*/ 817627 w 11243827"/>
              <a:gd name="connsiteY255-6870" fmla="*/ 5330580 h 5641173"/>
              <a:gd name="connsiteX256-6871" fmla="*/ 801817 w 11243827"/>
              <a:gd name="connsiteY256-6872" fmla="*/ 5325937 h 5641173"/>
              <a:gd name="connsiteX257-6873" fmla="*/ 798857 w 11243827"/>
              <a:gd name="connsiteY257-6874" fmla="*/ 5320979 h 5641173"/>
              <a:gd name="connsiteX258-6875" fmla="*/ 788354 w 11243827"/>
              <a:gd name="connsiteY258-6876" fmla="*/ 5320143 h 5641173"/>
              <a:gd name="connsiteX259-6877" fmla="*/ 785726 w 11243827"/>
              <a:gd name="connsiteY259-6878" fmla="*/ 5318989 h 5641173"/>
              <a:gd name="connsiteX260-6879" fmla="*/ 770507 w 11243827"/>
              <a:gd name="connsiteY260-6880" fmla="*/ 5313309 h 5641173"/>
              <a:gd name="connsiteX261-6881" fmla="*/ 733810 w 11243827"/>
              <a:gd name="connsiteY261-6882" fmla="*/ 5324286 h 5641173"/>
              <a:gd name="connsiteX262-6883" fmla="*/ 692117 w 11243827"/>
              <a:gd name="connsiteY262-6884" fmla="*/ 5318786 h 5641173"/>
              <a:gd name="connsiteX263-6885" fmla="*/ 528894 w 11243827"/>
              <a:gd name="connsiteY263-6886" fmla="*/ 5327578 h 5641173"/>
              <a:gd name="connsiteX264-6887" fmla="*/ 507005 w 11243827"/>
              <a:gd name="connsiteY264-6888" fmla="*/ 5310149 h 5641173"/>
              <a:gd name="connsiteX265-6889" fmla="*/ 441302 w 11243827"/>
              <a:gd name="connsiteY265-6890" fmla="*/ 5307062 h 5641173"/>
              <a:gd name="connsiteX266-6891" fmla="*/ 336819 w 11243827"/>
              <a:gd name="connsiteY266-6892" fmla="*/ 5336690 h 5641173"/>
              <a:gd name="connsiteX267-6893" fmla="*/ 215763 w 11243827"/>
              <a:gd name="connsiteY267-6894" fmla="*/ 5332575 h 5641173"/>
              <a:gd name="connsiteX268-6895" fmla="*/ 205927 w 11243827"/>
              <a:gd name="connsiteY268-6896" fmla="*/ 5339672 h 5641173"/>
              <a:gd name="connsiteX269-6897" fmla="*/ 194189 w 11243827"/>
              <a:gd name="connsiteY269-6898" fmla="*/ 5343588 h 5641173"/>
              <a:gd name="connsiteX270-6899" fmla="*/ 192552 w 11243827"/>
              <a:gd name="connsiteY270-6900" fmla="*/ 5342845 h 5641173"/>
              <a:gd name="connsiteX271-6901" fmla="*/ 178320 w 11243827"/>
              <a:gd name="connsiteY271-6902" fmla="*/ 5343766 h 5641173"/>
              <a:gd name="connsiteX272-6903" fmla="*/ 175596 w 11243827"/>
              <a:gd name="connsiteY272-6904" fmla="*/ 5346411 h 5641173"/>
              <a:gd name="connsiteX273-6905" fmla="*/ 165951 w 11243827"/>
              <a:gd name="connsiteY273-6906" fmla="*/ 5347808 h 5641173"/>
              <a:gd name="connsiteX274-6907" fmla="*/ 147287 w 11243827"/>
              <a:gd name="connsiteY274-6908" fmla="*/ 5352625 h 5641173"/>
              <a:gd name="connsiteX275-6909" fmla="*/ 143484 w 11243827"/>
              <a:gd name="connsiteY275-6910" fmla="*/ 5351591 h 5641173"/>
              <a:gd name="connsiteX276-6911" fmla="*/ 114847 w 11243827"/>
              <a:gd name="connsiteY276-6912" fmla="*/ 5355844 h 5641173"/>
              <a:gd name="connsiteX277-6913" fmla="*/ 114306 w 11243827"/>
              <a:gd name="connsiteY277-6914" fmla="*/ 5354983 h 5641173"/>
              <a:gd name="connsiteX278-6915" fmla="*/ 105588 w 11243827"/>
              <a:gd name="connsiteY278-6916" fmla="*/ 5352169 h 5641173"/>
              <a:gd name="connsiteX279-6917" fmla="*/ 89264 w 11243827"/>
              <a:gd name="connsiteY279-6918" fmla="*/ 5348886 h 5641173"/>
              <a:gd name="connsiteX280-6919" fmla="*/ 49794 w 11243827"/>
              <a:gd name="connsiteY280-6920" fmla="*/ 5329950 h 5641173"/>
              <a:gd name="connsiteX281-6921" fmla="*/ 19924 w 11243827"/>
              <a:gd name="connsiteY281-6922" fmla="*/ 5334282 h 5641173"/>
              <a:gd name="connsiteX282-6923" fmla="*/ 13819 w 11243827"/>
              <a:gd name="connsiteY282-6924" fmla="*/ 5334653 h 5641173"/>
              <a:gd name="connsiteX283-6925" fmla="*/ 13657 w 11243827"/>
              <a:gd name="connsiteY283-6926" fmla="*/ 5334455 h 5641173"/>
              <a:gd name="connsiteX284-6927" fmla="*/ 7139 w 11243827"/>
              <a:gd name="connsiteY284-6928" fmla="*/ 5334438 h 5641173"/>
              <a:gd name="connsiteX285-6929" fmla="*/ 2684 w 11243827"/>
              <a:gd name="connsiteY285-6930" fmla="*/ 5335333 h 5641173"/>
              <a:gd name="connsiteX286-6931" fmla="*/ 0 w 11243827"/>
              <a:gd name="connsiteY286-6932" fmla="*/ 5335496 h 5641173"/>
              <a:gd name="connsiteX287-6933" fmla="*/ 0 w 11243827"/>
              <a:gd name="connsiteY287-6934" fmla="*/ 10592 h 5641173"/>
              <a:gd name="connsiteX288-6935" fmla="*/ 11243827 w 11243827"/>
              <a:gd name="connsiteY288-6936" fmla="*/ 0 h 5641173"/>
              <a:gd name="connsiteX0-6937" fmla="*/ 11243827 w 11243827"/>
              <a:gd name="connsiteY0-6938" fmla="*/ 0 h 5641173"/>
              <a:gd name="connsiteX1-6939" fmla="*/ 11243827 w 11243827"/>
              <a:gd name="connsiteY1-6940" fmla="*/ 1470035 h 5641173"/>
              <a:gd name="connsiteX2-6941" fmla="*/ 11243827 w 11243827"/>
              <a:gd name="connsiteY2-6942" fmla="*/ 5001571 h 5641173"/>
              <a:gd name="connsiteX3-6943" fmla="*/ 11243827 w 11243827"/>
              <a:gd name="connsiteY3-6944" fmla="*/ 5209610 h 5641173"/>
              <a:gd name="connsiteX4-6945" fmla="*/ 11240675 w 11243827"/>
              <a:gd name="connsiteY4-6946" fmla="*/ 5210442 h 5641173"/>
              <a:gd name="connsiteX5-6947" fmla="*/ 11179959 w 11243827"/>
              <a:gd name="connsiteY5-6948" fmla="*/ 5221199 h 5641173"/>
              <a:gd name="connsiteX6-6949" fmla="*/ 11105493 w 11243827"/>
              <a:gd name="connsiteY6-6950" fmla="*/ 5259905 h 5641173"/>
              <a:gd name="connsiteX7-6951" fmla="*/ 11078640 w 11243827"/>
              <a:gd name="connsiteY7-6952" fmla="*/ 5263531 h 5641173"/>
              <a:gd name="connsiteX8-6953" fmla="*/ 11079616 w 11243827"/>
              <a:gd name="connsiteY8-6954" fmla="*/ 5270380 h 5641173"/>
              <a:gd name="connsiteX9-6955" fmla="*/ 11069641 w 11243827"/>
              <a:gd name="connsiteY9-6956" fmla="*/ 5270884 h 5641173"/>
              <a:gd name="connsiteX10-6957" fmla="*/ 11047377 w 11243827"/>
              <a:gd name="connsiteY10-6958" fmla="*/ 5271051 h 5641173"/>
              <a:gd name="connsiteX11-6959" fmla="*/ 10980705 w 11243827"/>
              <a:gd name="connsiteY11-6960" fmla="*/ 5272951 h 5641173"/>
              <a:gd name="connsiteX12-6961" fmla="*/ 10962514 w 11243827"/>
              <a:gd name="connsiteY12-6962" fmla="*/ 5286084 h 5641173"/>
              <a:gd name="connsiteX13-6963" fmla="*/ 10945307 w 11243827"/>
              <a:gd name="connsiteY13-6964" fmla="*/ 5286290 h 5641173"/>
              <a:gd name="connsiteX14-6965" fmla="*/ 10845516 w 11243827"/>
              <a:gd name="connsiteY14-6966" fmla="*/ 5303894 h 5641173"/>
              <a:gd name="connsiteX15-6967" fmla="*/ 10831795 w 11243827"/>
              <a:gd name="connsiteY15-6968" fmla="*/ 5305210 h 5641173"/>
              <a:gd name="connsiteX16-6969" fmla="*/ 10824365 w 11243827"/>
              <a:gd name="connsiteY16-6970" fmla="*/ 5311111 h 5641173"/>
              <a:gd name="connsiteX17-6971" fmla="*/ 10797756 w 11243827"/>
              <a:gd name="connsiteY17-6972" fmla="*/ 5312285 h 5641173"/>
              <a:gd name="connsiteX18-6973" fmla="*/ 10796525 w 11243827"/>
              <a:gd name="connsiteY18-6974" fmla="*/ 5315645 h 5641173"/>
              <a:gd name="connsiteX19-6975" fmla="*/ 10709063 w 11243827"/>
              <a:gd name="connsiteY19-6976" fmla="*/ 5344492 h 5641173"/>
              <a:gd name="connsiteX20-6977" fmla="*/ 10694078 w 11243827"/>
              <a:gd name="connsiteY20-6978" fmla="*/ 5349258 h 5641173"/>
              <a:gd name="connsiteX21-6979" fmla="*/ 10681131 w 11243827"/>
              <a:gd name="connsiteY21-6980" fmla="*/ 5347812 h 5641173"/>
              <a:gd name="connsiteX22-6981" fmla="*/ 10609448 w 11243827"/>
              <a:gd name="connsiteY22-6982" fmla="*/ 5351931 h 5641173"/>
              <a:gd name="connsiteX23-6983" fmla="*/ 10592397 w 11243827"/>
              <a:gd name="connsiteY23-6984" fmla="*/ 5349402 h 5641173"/>
              <a:gd name="connsiteX24-6985" fmla="*/ 10585227 w 11243827"/>
              <a:gd name="connsiteY24-6986" fmla="*/ 5344063 h 5641173"/>
              <a:gd name="connsiteX25-6987" fmla="*/ 10557472 w 11243827"/>
              <a:gd name="connsiteY25-6988" fmla="*/ 5354151 h 5641173"/>
              <a:gd name="connsiteX26-6989" fmla="*/ 10514646 w 11243827"/>
              <a:gd name="connsiteY26-6990" fmla="*/ 5361064 h 5641173"/>
              <a:gd name="connsiteX27-6991" fmla="*/ 10494292 w 11243827"/>
              <a:gd name="connsiteY27-6992" fmla="*/ 5366054 h 5641173"/>
              <a:gd name="connsiteX28-6993" fmla="*/ 10477869 w 11243827"/>
              <a:gd name="connsiteY28-6994" fmla="*/ 5363025 h 5641173"/>
              <a:gd name="connsiteX29-6995" fmla="*/ 10384411 w 11243827"/>
              <a:gd name="connsiteY29-6996" fmla="*/ 5362257 h 5641173"/>
              <a:gd name="connsiteX30-6997" fmla="*/ 10362921 w 11243827"/>
              <a:gd name="connsiteY30-6998" fmla="*/ 5357444 h 5641173"/>
              <a:gd name="connsiteX31-6999" fmla="*/ 10352736 w 11243827"/>
              <a:gd name="connsiteY31-7000" fmla="*/ 5347851 h 5641173"/>
              <a:gd name="connsiteX32-7001" fmla="*/ 10344754 w 11243827"/>
              <a:gd name="connsiteY32-7002" fmla="*/ 5351272 h 5641173"/>
              <a:gd name="connsiteX33-7003" fmla="*/ 10288226 w 11243827"/>
              <a:gd name="connsiteY33-7004" fmla="*/ 5351613 h 5641173"/>
              <a:gd name="connsiteX34-7005" fmla="*/ 10251350 w 11243827"/>
              <a:gd name="connsiteY34-7006" fmla="*/ 5352711 h 5641173"/>
              <a:gd name="connsiteX35-7007" fmla="*/ 10249108 w 11243827"/>
              <a:gd name="connsiteY35-7008" fmla="*/ 5365881 h 5641173"/>
              <a:gd name="connsiteX36-7009" fmla="*/ 10216272 w 11243827"/>
              <a:gd name="connsiteY36-7010" fmla="*/ 5370573 h 5641173"/>
              <a:gd name="connsiteX37-7011" fmla="*/ 10181278 w 11243827"/>
              <a:gd name="connsiteY37-7012" fmla="*/ 5362119 h 5641173"/>
              <a:gd name="connsiteX38-7013" fmla="*/ 10140033 w 11243827"/>
              <a:gd name="connsiteY38-7014" fmla="*/ 5363304 h 5641173"/>
              <a:gd name="connsiteX39-7015" fmla="*/ 10115353 w 11243827"/>
              <a:gd name="connsiteY39-7016" fmla="*/ 5363869 h 5641173"/>
              <a:gd name="connsiteX40-7017" fmla="*/ 10050578 w 11243827"/>
              <a:gd name="connsiteY40-7018" fmla="*/ 5376153 h 5641173"/>
              <a:gd name="connsiteX41-7019" fmla="*/ 9945478 w 11243827"/>
              <a:gd name="connsiteY41-7020" fmla="*/ 5422859 h 5641173"/>
              <a:gd name="connsiteX42-7021" fmla="*/ 9912481 w 11243827"/>
              <a:gd name="connsiteY42-7022" fmla="*/ 5429477 h 5641173"/>
              <a:gd name="connsiteX43-7023" fmla="*/ 9906713 w 11243827"/>
              <a:gd name="connsiteY43-7024" fmla="*/ 5426784 h 5641173"/>
              <a:gd name="connsiteX44-7025" fmla="*/ 9742436 w 11243827"/>
              <a:gd name="connsiteY44-7026" fmla="*/ 5454834 h 5641173"/>
              <a:gd name="connsiteX45-7027" fmla="*/ 9713044 w 11243827"/>
              <a:gd name="connsiteY45-7028" fmla="*/ 5456476 h 5641173"/>
              <a:gd name="connsiteX46-7029" fmla="*/ 9691033 w 11243827"/>
              <a:gd name="connsiteY46-7030" fmla="*/ 5455451 h 5641173"/>
              <a:gd name="connsiteX47-7031" fmla="*/ 9638355 w 11243827"/>
              <a:gd name="connsiteY47-7032" fmla="*/ 5464794 h 5641173"/>
              <a:gd name="connsiteX48-7033" fmla="*/ 9552434 w 11243827"/>
              <a:gd name="connsiteY48-7034" fmla="*/ 5485280 h 5641173"/>
              <a:gd name="connsiteX49-7035" fmla="*/ 9533883 w 11243827"/>
              <a:gd name="connsiteY49-7036" fmla="*/ 5488516 h 5641173"/>
              <a:gd name="connsiteX50-7037" fmla="*/ 9516916 w 11243827"/>
              <a:gd name="connsiteY50-7038" fmla="*/ 5486828 h 5641173"/>
              <a:gd name="connsiteX51-7039" fmla="*/ 9512093 w 11243827"/>
              <a:gd name="connsiteY51-7040" fmla="*/ 5482541 h 5641173"/>
              <a:gd name="connsiteX52-7041" fmla="*/ 9501725 w 11243827"/>
              <a:gd name="connsiteY52-7042" fmla="*/ 5483603 h 5641173"/>
              <a:gd name="connsiteX53-7043" fmla="*/ 9498754 w 11243827"/>
              <a:gd name="connsiteY53-7044" fmla="*/ 5482951 h 5641173"/>
              <a:gd name="connsiteX54-7045" fmla="*/ 9481932 w 11243827"/>
              <a:gd name="connsiteY54-7046" fmla="*/ 5480151 h 5641173"/>
              <a:gd name="connsiteX55-7047" fmla="*/ 9451321 w 11243827"/>
              <a:gd name="connsiteY55-7048" fmla="*/ 5497375 h 5641173"/>
              <a:gd name="connsiteX56-7049" fmla="*/ 9409298 w 11243827"/>
              <a:gd name="connsiteY56-7050" fmla="*/ 5499478 h 5641173"/>
              <a:gd name="connsiteX57-7051" fmla="*/ 9257007 w 11243827"/>
              <a:gd name="connsiteY57-7052" fmla="*/ 5537183 h 5641173"/>
              <a:gd name="connsiteX58-7053" fmla="*/ 9229078 w 11243827"/>
              <a:gd name="connsiteY58-7054" fmla="*/ 5524154 h 5641173"/>
              <a:gd name="connsiteX59-7055" fmla="*/ 9165105 w 11243827"/>
              <a:gd name="connsiteY59-7056" fmla="*/ 5532892 h 5641173"/>
              <a:gd name="connsiteX60-7057" fmla="*/ 9077301 w 11243827"/>
              <a:gd name="connsiteY60-7058" fmla="*/ 5580356 h 5641173"/>
              <a:gd name="connsiteX61-7059" fmla="*/ 8960065 w 11243827"/>
              <a:gd name="connsiteY61-7060" fmla="*/ 5597982 h 5641173"/>
              <a:gd name="connsiteX62-7061" fmla="*/ 8953536 w 11243827"/>
              <a:gd name="connsiteY62-7062" fmla="*/ 5606638 h 5641173"/>
              <a:gd name="connsiteX63-7063" fmla="*/ 8943907 w 11243827"/>
              <a:gd name="connsiteY63-7064" fmla="*/ 5612541 h 5641173"/>
              <a:gd name="connsiteX64-7065" fmla="*/ 8942046 w 11243827"/>
              <a:gd name="connsiteY64-7066" fmla="*/ 5612112 h 5641173"/>
              <a:gd name="connsiteX65-7067" fmla="*/ 8928824 w 11243827"/>
              <a:gd name="connsiteY65-7068" fmla="*/ 5615549 h 5641173"/>
              <a:gd name="connsiteX66-7069" fmla="*/ 8927294 w 11243827"/>
              <a:gd name="connsiteY66-7070" fmla="*/ 5618607 h 5641173"/>
              <a:gd name="connsiteX67-7071" fmla="*/ 8918651 w 11243827"/>
              <a:gd name="connsiteY67-7072" fmla="*/ 5621688 h 5641173"/>
              <a:gd name="connsiteX68-7073" fmla="*/ 8902772 w 11243827"/>
              <a:gd name="connsiteY68-7074" fmla="*/ 5629703 h 5641173"/>
              <a:gd name="connsiteX69-7075" fmla="*/ 8898724 w 11243827"/>
              <a:gd name="connsiteY69-7076" fmla="*/ 5629379 h 5641173"/>
              <a:gd name="connsiteX70-7077" fmla="*/ 8873099 w 11243827"/>
              <a:gd name="connsiteY70-7078" fmla="*/ 5638628 h 5641173"/>
              <a:gd name="connsiteX71-7079" fmla="*/ 8872234 w 11243827"/>
              <a:gd name="connsiteY71-7080" fmla="*/ 5637889 h 5641173"/>
              <a:gd name="connsiteX72-7081" fmla="*/ 8862777 w 11243827"/>
              <a:gd name="connsiteY72-7082" fmla="*/ 5636711 h 5641173"/>
              <a:gd name="connsiteX73-7083" fmla="*/ 8845869 w 11243827"/>
              <a:gd name="connsiteY73-7084" fmla="*/ 5636436 h 5641173"/>
              <a:gd name="connsiteX74-7085" fmla="*/ 8800548 w 11243827"/>
              <a:gd name="connsiteY74-7086" fmla="*/ 5625084 h 5641173"/>
              <a:gd name="connsiteX75-7087" fmla="*/ 8773774 w 11243827"/>
              <a:gd name="connsiteY75-7088" fmla="*/ 5634630 h 5641173"/>
              <a:gd name="connsiteX76-7089" fmla="*/ 8698255 w 11243827"/>
              <a:gd name="connsiteY76-7090" fmla="*/ 5636083 h 5641173"/>
              <a:gd name="connsiteX77-7091" fmla="*/ 8619167 w 11243827"/>
              <a:gd name="connsiteY77-7092" fmla="*/ 5619130 h 5641173"/>
              <a:gd name="connsiteX78-7093" fmla="*/ 8539822 w 11243827"/>
              <a:gd name="connsiteY78-7094" fmla="*/ 5616905 h 5641173"/>
              <a:gd name="connsiteX79-7095" fmla="*/ 8511094 w 11243827"/>
              <a:gd name="connsiteY79-7096" fmla="*/ 5617360 h 5641173"/>
              <a:gd name="connsiteX80-7097" fmla="*/ 8459886 w 11243827"/>
              <a:gd name="connsiteY80-7098" fmla="*/ 5612612 h 5641173"/>
              <a:gd name="connsiteX81-7099" fmla="*/ 8436432 w 11243827"/>
              <a:gd name="connsiteY81-7100" fmla="*/ 5606990 h 5641173"/>
              <a:gd name="connsiteX82-7101" fmla="*/ 8435403 w 11243827"/>
              <a:gd name="connsiteY82-7102" fmla="*/ 5607336 h 5641173"/>
              <a:gd name="connsiteX83-7103" fmla="*/ 8433307 w 11243827"/>
              <a:gd name="connsiteY83-7104" fmla="*/ 5604917 h 5641173"/>
              <a:gd name="connsiteX84-7105" fmla="*/ 8428968 w 11243827"/>
              <a:gd name="connsiteY84-7106" fmla="*/ 5603796 h 5641173"/>
              <a:gd name="connsiteX85-7107" fmla="*/ 8417124 w 11243827"/>
              <a:gd name="connsiteY85-7108" fmla="*/ 5604518 h 5641173"/>
              <a:gd name="connsiteX86-7109" fmla="*/ 8412669 w 11243827"/>
              <a:gd name="connsiteY86-7110" fmla="*/ 5605413 h 5641173"/>
              <a:gd name="connsiteX87-7111" fmla="*/ 8406152 w 11243827"/>
              <a:gd name="connsiteY87-7112" fmla="*/ 5605396 h 5641173"/>
              <a:gd name="connsiteX88-7113" fmla="*/ 8405989 w 11243827"/>
              <a:gd name="connsiteY88-7114" fmla="*/ 5605197 h 5641173"/>
              <a:gd name="connsiteX89-7115" fmla="*/ 8399884 w 11243827"/>
              <a:gd name="connsiteY89-7116" fmla="*/ 5605568 h 5641173"/>
              <a:gd name="connsiteX90-7117" fmla="*/ 8370014 w 11243827"/>
              <a:gd name="connsiteY90-7118" fmla="*/ 5609900 h 5641173"/>
              <a:gd name="connsiteX91-7119" fmla="*/ 8330544 w 11243827"/>
              <a:gd name="connsiteY91-7120" fmla="*/ 5590964 h 5641173"/>
              <a:gd name="connsiteX92-7121" fmla="*/ 8314221 w 11243827"/>
              <a:gd name="connsiteY92-7122" fmla="*/ 5587682 h 5641173"/>
              <a:gd name="connsiteX93-7123" fmla="*/ 8305502 w 11243827"/>
              <a:gd name="connsiteY93-7124" fmla="*/ 5584868 h 5641173"/>
              <a:gd name="connsiteX94-7125" fmla="*/ 8304962 w 11243827"/>
              <a:gd name="connsiteY94-7126" fmla="*/ 5584007 h 5641173"/>
              <a:gd name="connsiteX95-7127" fmla="*/ 8276324 w 11243827"/>
              <a:gd name="connsiteY95-7128" fmla="*/ 5588260 h 5641173"/>
              <a:gd name="connsiteX96-7129" fmla="*/ 8272522 w 11243827"/>
              <a:gd name="connsiteY96-7130" fmla="*/ 5587226 h 5641173"/>
              <a:gd name="connsiteX97-7131" fmla="*/ 8253857 w 11243827"/>
              <a:gd name="connsiteY97-7132" fmla="*/ 5592043 h 5641173"/>
              <a:gd name="connsiteX98-7133" fmla="*/ 8244212 w 11243827"/>
              <a:gd name="connsiteY98-7134" fmla="*/ 5593439 h 5641173"/>
              <a:gd name="connsiteX99-7135" fmla="*/ 8241488 w 11243827"/>
              <a:gd name="connsiteY99-7136" fmla="*/ 5596085 h 5641173"/>
              <a:gd name="connsiteX100-7137" fmla="*/ 8227256 w 11243827"/>
              <a:gd name="connsiteY100-7138" fmla="*/ 5597005 h 5641173"/>
              <a:gd name="connsiteX101-7139" fmla="*/ 8225619 w 11243827"/>
              <a:gd name="connsiteY101-7140" fmla="*/ 5596262 h 5641173"/>
              <a:gd name="connsiteX102-7141" fmla="*/ 8213882 w 11243827"/>
              <a:gd name="connsiteY102-7142" fmla="*/ 5600179 h 5641173"/>
              <a:gd name="connsiteX103-7143" fmla="*/ 8204045 w 11243827"/>
              <a:gd name="connsiteY103-7144" fmla="*/ 5607275 h 5641173"/>
              <a:gd name="connsiteX104-7145" fmla="*/ 8082989 w 11243827"/>
              <a:gd name="connsiteY104-7146" fmla="*/ 5603160 h 5641173"/>
              <a:gd name="connsiteX105-7147" fmla="*/ 7976942 w 11243827"/>
              <a:gd name="connsiteY105-7148" fmla="*/ 5598455 h 5641173"/>
              <a:gd name="connsiteX106-7149" fmla="*/ 7950121 w 11243827"/>
              <a:gd name="connsiteY106-7150" fmla="*/ 5590893 h 5641173"/>
              <a:gd name="connsiteX107-7151" fmla="*/ 7727691 w 11243827"/>
              <a:gd name="connsiteY107-7152" fmla="*/ 5621064 h 5641173"/>
              <a:gd name="connsiteX108-7153" fmla="*/ 7685998 w 11243827"/>
              <a:gd name="connsiteY108-7154" fmla="*/ 5615564 h 5641173"/>
              <a:gd name="connsiteX109-7155" fmla="*/ 7649302 w 11243827"/>
              <a:gd name="connsiteY109-7156" fmla="*/ 5626541 h 5641173"/>
              <a:gd name="connsiteX110-7157" fmla="*/ 7634083 w 11243827"/>
              <a:gd name="connsiteY110-7158" fmla="*/ 5620862 h 5641173"/>
              <a:gd name="connsiteX111-7159" fmla="*/ 7631455 w 11243827"/>
              <a:gd name="connsiteY111-7160" fmla="*/ 5619708 h 5641173"/>
              <a:gd name="connsiteX112-7161" fmla="*/ 7620952 w 11243827"/>
              <a:gd name="connsiteY112-7162" fmla="*/ 5618872 h 5641173"/>
              <a:gd name="connsiteX113-7163" fmla="*/ 7617992 w 11243827"/>
              <a:gd name="connsiteY113-7164" fmla="*/ 5613914 h 5641173"/>
              <a:gd name="connsiteX114-7165" fmla="*/ 7602182 w 11243827"/>
              <a:gd name="connsiteY114-7166" fmla="*/ 5609271 h 5641173"/>
              <a:gd name="connsiteX115-7167" fmla="*/ 7582847 w 11243827"/>
              <a:gd name="connsiteY115-7168" fmla="*/ 5609047 h 5641173"/>
              <a:gd name="connsiteX116-7169" fmla="*/ 7514158 w 11243827"/>
              <a:gd name="connsiteY116-7170" fmla="*/ 5607737 h 5641173"/>
              <a:gd name="connsiteX117-7171" fmla="*/ 7502955 w 11243827"/>
              <a:gd name="connsiteY117-7172" fmla="*/ 5610415 h 5641173"/>
              <a:gd name="connsiteX118-7173" fmla="*/ 7466391 w 11243827"/>
              <a:gd name="connsiteY118-7174" fmla="*/ 5605949 h 5641173"/>
              <a:gd name="connsiteX119-7175" fmla="*/ 7433806 w 11243827"/>
              <a:gd name="connsiteY119-7176" fmla="*/ 5604945 h 5641173"/>
              <a:gd name="connsiteX120-7177" fmla="*/ 7412693 w 11243827"/>
              <a:gd name="connsiteY120-7178" fmla="*/ 5607075 h 5641173"/>
              <a:gd name="connsiteX121-7179" fmla="*/ 7407159 w 11243827"/>
              <a:gd name="connsiteY121-7180" fmla="*/ 5605310 h 5641173"/>
              <a:gd name="connsiteX122-7181" fmla="*/ 7385900 w 11243827"/>
              <a:gd name="connsiteY122-7182" fmla="*/ 5604171 h 5641173"/>
              <a:gd name="connsiteX123-7183" fmla="*/ 7375071 w 11243827"/>
              <a:gd name="connsiteY123-7184" fmla="*/ 5606788 h 5641173"/>
              <a:gd name="connsiteX124-7185" fmla="*/ 7364382 w 11243827"/>
              <a:gd name="connsiteY124-7186" fmla="*/ 5600762 h 5641173"/>
              <a:gd name="connsiteX125-7187" fmla="*/ 7361770 w 11243827"/>
              <a:gd name="connsiteY125-7188" fmla="*/ 5596347 h 5641173"/>
              <a:gd name="connsiteX126-7189" fmla="*/ 7346641 w 11243827"/>
              <a:gd name="connsiteY126-7190" fmla="*/ 5598329 h 5641173"/>
              <a:gd name="connsiteX127-7191" fmla="*/ 7334238 w 11243827"/>
              <a:gd name="connsiteY127-7192" fmla="*/ 5594014 h 5641173"/>
              <a:gd name="connsiteX128-7193" fmla="*/ 7323426 w 11243827"/>
              <a:gd name="connsiteY128-7194" fmla="*/ 5596835 h 5641173"/>
              <a:gd name="connsiteX129-7195" fmla="*/ 7318938 w 11243827"/>
              <a:gd name="connsiteY129-7196" fmla="*/ 5596200 h 5641173"/>
              <a:gd name="connsiteX130-7197" fmla="*/ 7307784 w 11243827"/>
              <a:gd name="connsiteY130-7198" fmla="*/ 5594065 h 5641173"/>
              <a:gd name="connsiteX131-7199" fmla="*/ 7288540 w 11243827"/>
              <a:gd name="connsiteY131-7200" fmla="*/ 5589320 h 5641173"/>
              <a:gd name="connsiteX132-7201" fmla="*/ 7282537 w 11243827"/>
              <a:gd name="connsiteY132-7202" fmla="*/ 5588660 h 5641173"/>
              <a:gd name="connsiteX133-7203" fmla="*/ 7269466 w 11243827"/>
              <a:gd name="connsiteY133-7204" fmla="*/ 5581404 h 5641173"/>
              <a:gd name="connsiteX134-7205" fmla="*/ 7244165 w 11243827"/>
              <a:gd name="connsiteY134-7206" fmla="*/ 5575200 h 5641173"/>
              <a:gd name="connsiteX135-7207" fmla="*/ 7199619 w 11243827"/>
              <a:gd name="connsiteY135-7208" fmla="*/ 5553550 h 5641173"/>
              <a:gd name="connsiteX136-7209" fmla="*/ 7173434 w 11243827"/>
              <a:gd name="connsiteY136-7210" fmla="*/ 5543219 h 5641173"/>
              <a:gd name="connsiteX137-7211" fmla="*/ 7155718 w 11243827"/>
              <a:gd name="connsiteY137-7212" fmla="*/ 5533697 h 5641173"/>
              <a:gd name="connsiteX138-7213" fmla="*/ 7103430 w 11243827"/>
              <a:gd name="connsiteY138-7214" fmla="*/ 5520249 h 5641173"/>
              <a:gd name="connsiteX139-7215" fmla="*/ 7013746 w 11243827"/>
              <a:gd name="connsiteY139-7216" fmla="*/ 5502470 h 5641173"/>
              <a:gd name="connsiteX140-7217" fmla="*/ 6995379 w 11243827"/>
              <a:gd name="connsiteY140-7218" fmla="*/ 5497693 h 5641173"/>
              <a:gd name="connsiteX141-7219" fmla="*/ 6982475 w 11243827"/>
              <a:gd name="connsiteY141-7220" fmla="*/ 5489641 h 5641173"/>
              <a:gd name="connsiteX142-7221" fmla="*/ 6981994 w 11243827"/>
              <a:gd name="connsiteY142-7222" fmla="*/ 5484335 h 5641173"/>
              <a:gd name="connsiteX143-7223" fmla="*/ 6972355 w 11243827"/>
              <a:gd name="connsiteY143-7224" fmla="*/ 5481074 h 5641173"/>
              <a:gd name="connsiteX144-7225" fmla="*/ 6970394 w 11243827"/>
              <a:gd name="connsiteY144-7226" fmla="*/ 5479383 h 5641173"/>
              <a:gd name="connsiteX145-7227" fmla="*/ 6958543 w 11243827"/>
              <a:gd name="connsiteY145-7228" fmla="*/ 5470507 h 5641173"/>
              <a:gd name="connsiteX146-7229" fmla="*/ 6918276 w 11243827"/>
              <a:gd name="connsiteY146-7230" fmla="*/ 5472034 h 5641173"/>
              <a:gd name="connsiteX147-7231" fmla="*/ 6881046 w 11243827"/>
              <a:gd name="connsiteY147-7232" fmla="*/ 5457070 h 5641173"/>
              <a:gd name="connsiteX148-7233" fmla="*/ 6752164 w 11243827"/>
              <a:gd name="connsiteY148-7234" fmla="*/ 5425021 h 5641173"/>
              <a:gd name="connsiteX149-7235" fmla="*/ 6724964 w 11243827"/>
              <a:gd name="connsiteY149-7236" fmla="*/ 5414071 h 5641173"/>
              <a:gd name="connsiteX150-7237" fmla="*/ 6683286 w 11243827"/>
              <a:gd name="connsiteY150-7238" fmla="*/ 5405383 h 5641173"/>
              <a:gd name="connsiteX151-7239" fmla="*/ 6644277 w 11243827"/>
              <a:gd name="connsiteY151-7240" fmla="*/ 5429684 h 5641173"/>
              <a:gd name="connsiteX152-7241" fmla="*/ 6532914 w 11243827"/>
              <a:gd name="connsiteY152-7242" fmla="*/ 5431205 h 5641173"/>
              <a:gd name="connsiteX153-7243" fmla="*/ 6307459 w 11243827"/>
              <a:gd name="connsiteY153-7244" fmla="*/ 5467087 h 5641173"/>
              <a:gd name="connsiteX154-7245" fmla="*/ 6196243 w 11243827"/>
              <a:gd name="connsiteY154-7246" fmla="*/ 5515042 h 5641173"/>
              <a:gd name="connsiteX155-7247" fmla="*/ 6099124 w 11243827"/>
              <a:gd name="connsiteY155-7248" fmla="*/ 5516848 h 5641173"/>
              <a:gd name="connsiteX156-7249" fmla="*/ 6016077 w 11243827"/>
              <a:gd name="connsiteY156-7250" fmla="*/ 5528642 h 5641173"/>
              <a:gd name="connsiteX157-7251" fmla="*/ 6004389 w 11243827"/>
              <a:gd name="connsiteY157-7252" fmla="*/ 5531206 h 5641173"/>
              <a:gd name="connsiteX158-7253" fmla="*/ 5933945 w 11243827"/>
              <a:gd name="connsiteY158-7254" fmla="*/ 5538840 h 5641173"/>
              <a:gd name="connsiteX159-7255" fmla="*/ 5883936 w 11243827"/>
              <a:gd name="connsiteY159-7256" fmla="*/ 5553807 h 5641173"/>
              <a:gd name="connsiteX160-7257" fmla="*/ 5798331 w 11243827"/>
              <a:gd name="connsiteY160-7258" fmla="*/ 5564248 h 5641173"/>
              <a:gd name="connsiteX161-7259" fmla="*/ 5712738 w 11243827"/>
              <a:gd name="connsiteY161-7260" fmla="*/ 5573120 h 5641173"/>
              <a:gd name="connsiteX162-7261" fmla="*/ 5681342 w 11243827"/>
              <a:gd name="connsiteY162-7262" fmla="*/ 5575621 h 5641173"/>
              <a:gd name="connsiteX163-7263" fmla="*/ 5627167 w 11243827"/>
              <a:gd name="connsiteY163-7264" fmla="*/ 5583215 h 5641173"/>
              <a:gd name="connsiteX164-7265" fmla="*/ 5591414 w 11243827"/>
              <a:gd name="connsiteY164-7266" fmla="*/ 5587695 h 5641173"/>
              <a:gd name="connsiteX165-7267" fmla="*/ 5583028 w 11243827"/>
              <a:gd name="connsiteY165-7268" fmla="*/ 5580877 h 5641173"/>
              <a:gd name="connsiteX166-7269" fmla="*/ 5549426 w 11243827"/>
              <a:gd name="connsiteY166-7270" fmla="*/ 5582858 h 5641173"/>
              <a:gd name="connsiteX167-7271" fmla="*/ 5519999 w 11243827"/>
              <a:gd name="connsiteY167-7272" fmla="*/ 5592246 h 5641173"/>
              <a:gd name="connsiteX168-7273" fmla="*/ 5480028 w 11243827"/>
              <a:gd name="connsiteY168-7274" fmla="*/ 5597282 h 5641173"/>
              <a:gd name="connsiteX169-7275" fmla="*/ 5456175 w 11243827"/>
              <a:gd name="connsiteY169-7276" fmla="*/ 5600371 h 5641173"/>
              <a:gd name="connsiteX170-7277" fmla="*/ 5388463 w 11243827"/>
              <a:gd name="connsiteY170-7278" fmla="*/ 5602638 h 5641173"/>
              <a:gd name="connsiteX171-7279" fmla="*/ 5265898 w 11243827"/>
              <a:gd name="connsiteY171-7280" fmla="*/ 5591830 h 5641173"/>
              <a:gd name="connsiteX172-7281" fmla="*/ 5231231 w 11243827"/>
              <a:gd name="connsiteY172-7282" fmla="*/ 5592790 h 5641173"/>
              <a:gd name="connsiteX173-7283" fmla="*/ 5226996 w 11243827"/>
              <a:gd name="connsiteY173-7284" fmla="*/ 5595040 h 5641173"/>
              <a:gd name="connsiteX174-7285" fmla="*/ 5175988 w 11243827"/>
              <a:gd name="connsiteY174-7286" fmla="*/ 5588131 h 5641173"/>
              <a:gd name="connsiteX175-7287" fmla="*/ 5107470 w 11243827"/>
              <a:gd name="connsiteY175-7288" fmla="*/ 5594771 h 5641173"/>
              <a:gd name="connsiteX176-7289" fmla="*/ 5027868 w 11243827"/>
              <a:gd name="connsiteY176-7290" fmla="*/ 5605624 h 5641173"/>
              <a:gd name="connsiteX177-7291" fmla="*/ 5007324 w 11243827"/>
              <a:gd name="connsiteY177-7292" fmla="*/ 5609209 h 5641173"/>
              <a:gd name="connsiteX178-7293" fmla="*/ 4952559 w 11243827"/>
              <a:gd name="connsiteY178-7294" fmla="*/ 5611402 h 5641173"/>
              <a:gd name="connsiteX179-7295" fmla="*/ 4826081 w 11243827"/>
              <a:gd name="connsiteY179-7296" fmla="*/ 5616191 h 5641173"/>
              <a:gd name="connsiteX180-7297" fmla="*/ 4823501 w 11243827"/>
              <a:gd name="connsiteY180-7298" fmla="*/ 5619174 h 5641173"/>
              <a:gd name="connsiteX181-7299" fmla="*/ 4813093 w 11243827"/>
              <a:gd name="connsiteY181-7300" fmla="*/ 5620026 h 5641173"/>
              <a:gd name="connsiteX182-7301" fmla="*/ 4810563 w 11243827"/>
              <a:gd name="connsiteY182-7302" fmla="*/ 5620787 h 5641173"/>
              <a:gd name="connsiteX183-7303" fmla="*/ 4795818 w 11243827"/>
              <a:gd name="connsiteY183-7304" fmla="*/ 5624618 h 5641173"/>
              <a:gd name="connsiteX184-7305" fmla="*/ 4758404 w 11243827"/>
              <a:gd name="connsiteY184-7306" fmla="*/ 5619510 h 5641173"/>
              <a:gd name="connsiteX185-7307" fmla="*/ 4717254 w 11243827"/>
              <a:gd name="connsiteY185-7308" fmla="*/ 5624155 h 5641173"/>
              <a:gd name="connsiteX186-7309" fmla="*/ 4591958 w 11243827"/>
              <a:gd name="connsiteY186-7310" fmla="*/ 5624710 h 5641173"/>
              <a:gd name="connsiteX187-7311" fmla="*/ 4476215 w 11243827"/>
              <a:gd name="connsiteY187-7312" fmla="*/ 5628210 h 5641173"/>
              <a:gd name="connsiteX188-7313" fmla="*/ 4425193 w 11243827"/>
              <a:gd name="connsiteY188-7314" fmla="*/ 5627414 h 5641173"/>
              <a:gd name="connsiteX189-7315" fmla="*/ 4383866 w 11243827"/>
              <a:gd name="connsiteY189-7316" fmla="*/ 5626546 h 5641173"/>
              <a:gd name="connsiteX190-7317" fmla="*/ 4385596 w 11243827"/>
              <a:gd name="connsiteY190-7318" fmla="*/ 5634646 h 5641173"/>
              <a:gd name="connsiteX191-7319" fmla="*/ 4360864 w 11243827"/>
              <a:gd name="connsiteY191-7320" fmla="*/ 5641173 h 5641173"/>
              <a:gd name="connsiteX192-7321" fmla="*/ 4328321 w 11243827"/>
              <a:gd name="connsiteY192-7322" fmla="*/ 5626332 h 5641173"/>
              <a:gd name="connsiteX193-7323" fmla="*/ 4309842 w 11243827"/>
              <a:gd name="connsiteY193-7324" fmla="*/ 5626471 h 5641173"/>
              <a:gd name="connsiteX194-7325" fmla="*/ 4277424 w 11243827"/>
              <a:gd name="connsiteY194-7326" fmla="*/ 5631598 h 5641173"/>
              <a:gd name="connsiteX195-7327" fmla="*/ 4266627 w 11243827"/>
              <a:gd name="connsiteY195-7328" fmla="*/ 5633969 h 5641173"/>
              <a:gd name="connsiteX196-7329" fmla="*/ 4185525 w 11243827"/>
              <a:gd name="connsiteY196-7330" fmla="*/ 5617508 h 5641173"/>
              <a:gd name="connsiteX197-7331" fmla="*/ 4177617 w 11243827"/>
              <a:gd name="connsiteY197-7332" fmla="*/ 5610903 h 5641173"/>
              <a:gd name="connsiteX198-7333" fmla="*/ 4136948 w 11243827"/>
              <a:gd name="connsiteY198-7334" fmla="*/ 5608031 h 5641173"/>
              <a:gd name="connsiteX199-7335" fmla="*/ 4132323 w 11243827"/>
              <a:gd name="connsiteY199-7336" fmla="*/ 5609784 h 5641173"/>
              <a:gd name="connsiteX200-7337" fmla="*/ 4098620 w 11243827"/>
              <a:gd name="connsiteY200-7338" fmla="*/ 5599672 h 5641173"/>
              <a:gd name="connsiteX201-7339" fmla="*/ 3963475 w 11243827"/>
              <a:gd name="connsiteY201-7340" fmla="*/ 5581841 h 5641173"/>
              <a:gd name="connsiteX202-7341" fmla="*/ 3703613 w 11243827"/>
              <a:gd name="connsiteY202-7342" fmla="*/ 5572482 h 5641173"/>
              <a:gd name="connsiteX203-7343" fmla="*/ 3432987 w 11243827"/>
              <a:gd name="connsiteY203-7344" fmla="*/ 5545768 h 5641173"/>
              <a:gd name="connsiteX204-7345" fmla="*/ 3176381 w 11243827"/>
              <a:gd name="connsiteY204-7346" fmla="*/ 5556110 h 5641173"/>
              <a:gd name="connsiteX205-7347" fmla="*/ 2710156 w 11243827"/>
              <a:gd name="connsiteY205-7348" fmla="*/ 5527517 h 5641173"/>
              <a:gd name="connsiteX206-7349" fmla="*/ 2550206 w 11243827"/>
              <a:gd name="connsiteY206-7350" fmla="*/ 5524958 h 5641173"/>
              <a:gd name="connsiteX207-7351" fmla="*/ 2443041 w 11243827"/>
              <a:gd name="connsiteY207-7352" fmla="*/ 5523990 h 5641173"/>
              <a:gd name="connsiteX208-7353" fmla="*/ 2435613 w 11243827"/>
              <a:gd name="connsiteY208-7354" fmla="*/ 5526704 h 5641173"/>
              <a:gd name="connsiteX209-7355" fmla="*/ 2405682 w 11243827"/>
              <a:gd name="connsiteY209-7356" fmla="*/ 5528307 h 5641173"/>
              <a:gd name="connsiteX210-7357" fmla="*/ 2397487 w 11243827"/>
              <a:gd name="connsiteY210-7358" fmla="*/ 5540337 h 5641173"/>
              <a:gd name="connsiteX211-7359" fmla="*/ 2297454 w 11243827"/>
              <a:gd name="connsiteY211-7360" fmla="*/ 5550765 h 5641173"/>
              <a:gd name="connsiteX212-7361" fmla="*/ 2056700 w 11243827"/>
              <a:gd name="connsiteY212-7362" fmla="*/ 5555489 h 5641173"/>
              <a:gd name="connsiteX213-7363" fmla="*/ 1878530 w 11243827"/>
              <a:gd name="connsiteY213-7364" fmla="*/ 5535330 h 5641173"/>
              <a:gd name="connsiteX214-7365" fmla="*/ 1859292 w 11243827"/>
              <a:gd name="connsiteY214-7366" fmla="*/ 5535461 h 5641173"/>
              <a:gd name="connsiteX215-7367" fmla="*/ 1835626 w 11243827"/>
              <a:gd name="connsiteY215-7368" fmla="*/ 5533793 h 5641173"/>
              <a:gd name="connsiteX216-7369" fmla="*/ 1798939 w 11243827"/>
              <a:gd name="connsiteY216-7370" fmla="*/ 5540285 h 5641173"/>
              <a:gd name="connsiteX217-7371" fmla="*/ 1779046 w 11243827"/>
              <a:gd name="connsiteY217-7372" fmla="*/ 5549949 h 5641173"/>
              <a:gd name="connsiteX218-7373" fmla="*/ 1772421 w 11243827"/>
              <a:gd name="connsiteY218-7374" fmla="*/ 5549018 h 5641173"/>
              <a:gd name="connsiteX219-7375" fmla="*/ 1772052 w 11243827"/>
              <a:gd name="connsiteY219-7376" fmla="*/ 5545689 h 5641173"/>
              <a:gd name="connsiteX220-7377" fmla="*/ 1711543 w 11243827"/>
              <a:gd name="connsiteY220-7378" fmla="*/ 5534558 h 5641173"/>
              <a:gd name="connsiteX221-7379" fmla="*/ 1698891 w 11243827"/>
              <a:gd name="connsiteY221-7380" fmla="*/ 5513187 h 5641173"/>
              <a:gd name="connsiteX222-7381" fmla="*/ 1538763 w 11243827"/>
              <a:gd name="connsiteY222-7382" fmla="*/ 5482781 h 5641173"/>
              <a:gd name="connsiteX223-7383" fmla="*/ 1501533 w 11243827"/>
              <a:gd name="connsiteY223-7384" fmla="*/ 5467817 h 5641173"/>
              <a:gd name="connsiteX224-7385" fmla="*/ 1461266 w 11243827"/>
              <a:gd name="connsiteY224-7386" fmla="*/ 5469343 h 5641173"/>
              <a:gd name="connsiteX225-7387" fmla="*/ 1449415 w 11243827"/>
              <a:gd name="connsiteY225-7388" fmla="*/ 5460467 h 5641173"/>
              <a:gd name="connsiteX226-7389" fmla="*/ 1447454 w 11243827"/>
              <a:gd name="connsiteY226-7390" fmla="*/ 5458776 h 5641173"/>
              <a:gd name="connsiteX227-7391" fmla="*/ 1437814 w 11243827"/>
              <a:gd name="connsiteY227-7392" fmla="*/ 5455515 h 5641173"/>
              <a:gd name="connsiteX228-7393" fmla="*/ 1437334 w 11243827"/>
              <a:gd name="connsiteY228-7394" fmla="*/ 5450209 h 5641173"/>
              <a:gd name="connsiteX229-7395" fmla="*/ 1424429 w 11243827"/>
              <a:gd name="connsiteY229-7396" fmla="*/ 5442157 h 5641173"/>
              <a:gd name="connsiteX230-7397" fmla="*/ 1406063 w 11243827"/>
              <a:gd name="connsiteY230-7398" fmla="*/ 5437380 h 5641173"/>
              <a:gd name="connsiteX231-7399" fmla="*/ 1316379 w 11243827"/>
              <a:gd name="connsiteY231-7400" fmla="*/ 5419601 h 5641173"/>
              <a:gd name="connsiteX232-7401" fmla="*/ 1264090 w 11243827"/>
              <a:gd name="connsiteY232-7402" fmla="*/ 5406153 h 5641173"/>
              <a:gd name="connsiteX233-7403" fmla="*/ 1246374 w 11243827"/>
              <a:gd name="connsiteY233-7404" fmla="*/ 5396631 h 5641173"/>
              <a:gd name="connsiteX234-7405" fmla="*/ 1220190 w 11243827"/>
              <a:gd name="connsiteY234-7406" fmla="*/ 5386301 h 5641173"/>
              <a:gd name="connsiteX235-7407" fmla="*/ 1175643 w 11243827"/>
              <a:gd name="connsiteY235-7408" fmla="*/ 5364651 h 5641173"/>
              <a:gd name="connsiteX236-7409" fmla="*/ 1150342 w 11243827"/>
              <a:gd name="connsiteY236-7410" fmla="*/ 5358447 h 5641173"/>
              <a:gd name="connsiteX237-7411" fmla="*/ 1137272 w 11243827"/>
              <a:gd name="connsiteY237-7412" fmla="*/ 5351191 h 5641173"/>
              <a:gd name="connsiteX238-7413" fmla="*/ 1131268 w 11243827"/>
              <a:gd name="connsiteY238-7414" fmla="*/ 5350530 h 5641173"/>
              <a:gd name="connsiteX239-7415" fmla="*/ 1112024 w 11243827"/>
              <a:gd name="connsiteY239-7416" fmla="*/ 5345786 h 5641173"/>
              <a:gd name="connsiteX240-7417" fmla="*/ 1100870 w 11243827"/>
              <a:gd name="connsiteY240-7418" fmla="*/ 5343651 h 5641173"/>
              <a:gd name="connsiteX241-7419" fmla="*/ 1096383 w 11243827"/>
              <a:gd name="connsiteY241-7420" fmla="*/ 5343015 h 5641173"/>
              <a:gd name="connsiteX242-7421" fmla="*/ 1085571 w 11243827"/>
              <a:gd name="connsiteY242-7422" fmla="*/ 5345836 h 5641173"/>
              <a:gd name="connsiteX243-7423" fmla="*/ 1073168 w 11243827"/>
              <a:gd name="connsiteY243-7424" fmla="*/ 5341521 h 5641173"/>
              <a:gd name="connsiteX244-7425" fmla="*/ 1058039 w 11243827"/>
              <a:gd name="connsiteY244-7426" fmla="*/ 5343504 h 5641173"/>
              <a:gd name="connsiteX245-7427" fmla="*/ 1055426 w 11243827"/>
              <a:gd name="connsiteY245-7428" fmla="*/ 5339088 h 5641173"/>
              <a:gd name="connsiteX246-7429" fmla="*/ 1044738 w 11243827"/>
              <a:gd name="connsiteY246-7430" fmla="*/ 5333063 h 5641173"/>
              <a:gd name="connsiteX247-7431" fmla="*/ 1033909 w 11243827"/>
              <a:gd name="connsiteY247-7432" fmla="*/ 5335680 h 5641173"/>
              <a:gd name="connsiteX248-7433" fmla="*/ 1012649 w 11243827"/>
              <a:gd name="connsiteY248-7434" fmla="*/ 5334541 h 5641173"/>
              <a:gd name="connsiteX249-7435" fmla="*/ 1007115 w 11243827"/>
              <a:gd name="connsiteY249-7436" fmla="*/ 5332775 h 5641173"/>
              <a:gd name="connsiteX250-7437" fmla="*/ 986002 w 11243827"/>
              <a:gd name="connsiteY250-7438" fmla="*/ 5334906 h 5641173"/>
              <a:gd name="connsiteX251-7439" fmla="*/ 953418 w 11243827"/>
              <a:gd name="connsiteY251-7440" fmla="*/ 5333901 h 5641173"/>
              <a:gd name="connsiteX252-7441" fmla="*/ 916854 w 11243827"/>
              <a:gd name="connsiteY252-7442" fmla="*/ 5329435 h 5641173"/>
              <a:gd name="connsiteX253-7443" fmla="*/ 905651 w 11243827"/>
              <a:gd name="connsiteY253-7444" fmla="*/ 5332114 h 5641173"/>
              <a:gd name="connsiteX254-7445" fmla="*/ 836961 w 11243827"/>
              <a:gd name="connsiteY254-7446" fmla="*/ 5330803 h 5641173"/>
              <a:gd name="connsiteX255-7447" fmla="*/ 817627 w 11243827"/>
              <a:gd name="connsiteY255-7448" fmla="*/ 5330580 h 5641173"/>
              <a:gd name="connsiteX256-7449" fmla="*/ 801817 w 11243827"/>
              <a:gd name="connsiteY256-7450" fmla="*/ 5325937 h 5641173"/>
              <a:gd name="connsiteX257-7451" fmla="*/ 798857 w 11243827"/>
              <a:gd name="connsiteY257-7452" fmla="*/ 5320979 h 5641173"/>
              <a:gd name="connsiteX258-7453" fmla="*/ 788354 w 11243827"/>
              <a:gd name="connsiteY258-7454" fmla="*/ 5320143 h 5641173"/>
              <a:gd name="connsiteX259-7455" fmla="*/ 785726 w 11243827"/>
              <a:gd name="connsiteY259-7456" fmla="*/ 5318989 h 5641173"/>
              <a:gd name="connsiteX260-7457" fmla="*/ 770507 w 11243827"/>
              <a:gd name="connsiteY260-7458" fmla="*/ 5313309 h 5641173"/>
              <a:gd name="connsiteX261-7459" fmla="*/ 733810 w 11243827"/>
              <a:gd name="connsiteY261-7460" fmla="*/ 5324286 h 5641173"/>
              <a:gd name="connsiteX262-7461" fmla="*/ 692117 w 11243827"/>
              <a:gd name="connsiteY262-7462" fmla="*/ 5318786 h 5641173"/>
              <a:gd name="connsiteX263-7463" fmla="*/ 528894 w 11243827"/>
              <a:gd name="connsiteY263-7464" fmla="*/ 5327578 h 5641173"/>
              <a:gd name="connsiteX264-7465" fmla="*/ 507005 w 11243827"/>
              <a:gd name="connsiteY264-7466" fmla="*/ 5310149 h 5641173"/>
              <a:gd name="connsiteX265-7467" fmla="*/ 441302 w 11243827"/>
              <a:gd name="connsiteY265-7468" fmla="*/ 5307062 h 5641173"/>
              <a:gd name="connsiteX266-7469" fmla="*/ 336819 w 11243827"/>
              <a:gd name="connsiteY266-7470" fmla="*/ 5336690 h 5641173"/>
              <a:gd name="connsiteX267-7471" fmla="*/ 215763 w 11243827"/>
              <a:gd name="connsiteY267-7472" fmla="*/ 5332575 h 5641173"/>
              <a:gd name="connsiteX268-7473" fmla="*/ 205927 w 11243827"/>
              <a:gd name="connsiteY268-7474" fmla="*/ 5339672 h 5641173"/>
              <a:gd name="connsiteX269-7475" fmla="*/ 194189 w 11243827"/>
              <a:gd name="connsiteY269-7476" fmla="*/ 5343588 h 5641173"/>
              <a:gd name="connsiteX270-7477" fmla="*/ 192552 w 11243827"/>
              <a:gd name="connsiteY270-7478" fmla="*/ 5342845 h 5641173"/>
              <a:gd name="connsiteX271-7479" fmla="*/ 178320 w 11243827"/>
              <a:gd name="connsiteY271-7480" fmla="*/ 5343766 h 5641173"/>
              <a:gd name="connsiteX272-7481" fmla="*/ 175596 w 11243827"/>
              <a:gd name="connsiteY272-7482" fmla="*/ 5346411 h 5641173"/>
              <a:gd name="connsiteX273-7483" fmla="*/ 165951 w 11243827"/>
              <a:gd name="connsiteY273-7484" fmla="*/ 5347808 h 5641173"/>
              <a:gd name="connsiteX274-7485" fmla="*/ 147287 w 11243827"/>
              <a:gd name="connsiteY274-7486" fmla="*/ 5352625 h 5641173"/>
              <a:gd name="connsiteX275-7487" fmla="*/ 143484 w 11243827"/>
              <a:gd name="connsiteY275-7488" fmla="*/ 5351591 h 5641173"/>
              <a:gd name="connsiteX276-7489" fmla="*/ 114847 w 11243827"/>
              <a:gd name="connsiteY276-7490" fmla="*/ 5355844 h 5641173"/>
              <a:gd name="connsiteX277-7491" fmla="*/ 114306 w 11243827"/>
              <a:gd name="connsiteY277-7492" fmla="*/ 5354983 h 5641173"/>
              <a:gd name="connsiteX278-7493" fmla="*/ 105588 w 11243827"/>
              <a:gd name="connsiteY278-7494" fmla="*/ 5352169 h 5641173"/>
              <a:gd name="connsiteX279-7495" fmla="*/ 89264 w 11243827"/>
              <a:gd name="connsiteY279-7496" fmla="*/ 5348886 h 5641173"/>
              <a:gd name="connsiteX280-7497" fmla="*/ 49794 w 11243827"/>
              <a:gd name="connsiteY280-7498" fmla="*/ 5329950 h 5641173"/>
              <a:gd name="connsiteX281-7499" fmla="*/ 19924 w 11243827"/>
              <a:gd name="connsiteY281-7500" fmla="*/ 5334282 h 5641173"/>
              <a:gd name="connsiteX282-7501" fmla="*/ 13819 w 11243827"/>
              <a:gd name="connsiteY282-7502" fmla="*/ 5334653 h 5641173"/>
              <a:gd name="connsiteX283-7503" fmla="*/ 13657 w 11243827"/>
              <a:gd name="connsiteY283-7504" fmla="*/ 5334455 h 5641173"/>
              <a:gd name="connsiteX284-7505" fmla="*/ 7139 w 11243827"/>
              <a:gd name="connsiteY284-7506" fmla="*/ 5334438 h 5641173"/>
              <a:gd name="connsiteX285-7507" fmla="*/ 2684 w 11243827"/>
              <a:gd name="connsiteY285-7508" fmla="*/ 5335333 h 5641173"/>
              <a:gd name="connsiteX286-7509" fmla="*/ 0 w 11243827"/>
              <a:gd name="connsiteY286-7510" fmla="*/ 5335496 h 5641173"/>
              <a:gd name="connsiteX287-7511" fmla="*/ 0 w 11243827"/>
              <a:gd name="connsiteY287-7512" fmla="*/ 10592 h 5641173"/>
              <a:gd name="connsiteX288-7513" fmla="*/ 11243827 w 11243827"/>
              <a:gd name="connsiteY288-7514" fmla="*/ 0 h 5641173"/>
              <a:gd name="connsiteX0-7515" fmla="*/ 11243827 w 11243827"/>
              <a:gd name="connsiteY0-7516" fmla="*/ 0 h 5641173"/>
              <a:gd name="connsiteX1-7517" fmla="*/ 11243827 w 11243827"/>
              <a:gd name="connsiteY1-7518" fmla="*/ 1470035 h 5641173"/>
              <a:gd name="connsiteX2-7519" fmla="*/ 11243827 w 11243827"/>
              <a:gd name="connsiteY2-7520" fmla="*/ 5001571 h 5641173"/>
              <a:gd name="connsiteX3-7521" fmla="*/ 11243827 w 11243827"/>
              <a:gd name="connsiteY3-7522" fmla="*/ 5209610 h 5641173"/>
              <a:gd name="connsiteX4-7523" fmla="*/ 11240675 w 11243827"/>
              <a:gd name="connsiteY4-7524" fmla="*/ 5210442 h 5641173"/>
              <a:gd name="connsiteX5-7525" fmla="*/ 11179959 w 11243827"/>
              <a:gd name="connsiteY5-7526" fmla="*/ 5221199 h 5641173"/>
              <a:gd name="connsiteX6-7527" fmla="*/ 11105493 w 11243827"/>
              <a:gd name="connsiteY6-7528" fmla="*/ 5259905 h 5641173"/>
              <a:gd name="connsiteX7-7529" fmla="*/ 11078640 w 11243827"/>
              <a:gd name="connsiteY7-7530" fmla="*/ 5263531 h 5641173"/>
              <a:gd name="connsiteX8-7531" fmla="*/ 11079616 w 11243827"/>
              <a:gd name="connsiteY8-7532" fmla="*/ 5270380 h 5641173"/>
              <a:gd name="connsiteX9-7533" fmla="*/ 11069641 w 11243827"/>
              <a:gd name="connsiteY9-7534" fmla="*/ 5270884 h 5641173"/>
              <a:gd name="connsiteX10-7535" fmla="*/ 11047377 w 11243827"/>
              <a:gd name="connsiteY10-7536" fmla="*/ 5271051 h 5641173"/>
              <a:gd name="connsiteX11-7537" fmla="*/ 10980705 w 11243827"/>
              <a:gd name="connsiteY11-7538" fmla="*/ 5272951 h 5641173"/>
              <a:gd name="connsiteX12-7539" fmla="*/ 10962514 w 11243827"/>
              <a:gd name="connsiteY12-7540" fmla="*/ 5286084 h 5641173"/>
              <a:gd name="connsiteX13-7541" fmla="*/ 10945307 w 11243827"/>
              <a:gd name="connsiteY13-7542" fmla="*/ 5286290 h 5641173"/>
              <a:gd name="connsiteX14-7543" fmla="*/ 10845516 w 11243827"/>
              <a:gd name="connsiteY14-7544" fmla="*/ 5303894 h 5641173"/>
              <a:gd name="connsiteX15-7545" fmla="*/ 10831795 w 11243827"/>
              <a:gd name="connsiteY15-7546" fmla="*/ 5305210 h 5641173"/>
              <a:gd name="connsiteX16-7547" fmla="*/ 10824365 w 11243827"/>
              <a:gd name="connsiteY16-7548" fmla="*/ 5311111 h 5641173"/>
              <a:gd name="connsiteX17-7549" fmla="*/ 10797756 w 11243827"/>
              <a:gd name="connsiteY17-7550" fmla="*/ 5312285 h 5641173"/>
              <a:gd name="connsiteX18-7551" fmla="*/ 10796525 w 11243827"/>
              <a:gd name="connsiteY18-7552" fmla="*/ 5315645 h 5641173"/>
              <a:gd name="connsiteX19-7553" fmla="*/ 10709063 w 11243827"/>
              <a:gd name="connsiteY19-7554" fmla="*/ 5344492 h 5641173"/>
              <a:gd name="connsiteX20-7555" fmla="*/ 10694078 w 11243827"/>
              <a:gd name="connsiteY20-7556" fmla="*/ 5349258 h 5641173"/>
              <a:gd name="connsiteX21-7557" fmla="*/ 10681131 w 11243827"/>
              <a:gd name="connsiteY21-7558" fmla="*/ 5347812 h 5641173"/>
              <a:gd name="connsiteX22-7559" fmla="*/ 10609448 w 11243827"/>
              <a:gd name="connsiteY22-7560" fmla="*/ 5351931 h 5641173"/>
              <a:gd name="connsiteX23-7561" fmla="*/ 10592397 w 11243827"/>
              <a:gd name="connsiteY23-7562" fmla="*/ 5349402 h 5641173"/>
              <a:gd name="connsiteX24-7563" fmla="*/ 10585227 w 11243827"/>
              <a:gd name="connsiteY24-7564" fmla="*/ 5344063 h 5641173"/>
              <a:gd name="connsiteX25-7565" fmla="*/ 10557472 w 11243827"/>
              <a:gd name="connsiteY25-7566" fmla="*/ 5354151 h 5641173"/>
              <a:gd name="connsiteX26-7567" fmla="*/ 10514646 w 11243827"/>
              <a:gd name="connsiteY26-7568" fmla="*/ 5361064 h 5641173"/>
              <a:gd name="connsiteX27-7569" fmla="*/ 10494292 w 11243827"/>
              <a:gd name="connsiteY27-7570" fmla="*/ 5366054 h 5641173"/>
              <a:gd name="connsiteX28-7571" fmla="*/ 10477869 w 11243827"/>
              <a:gd name="connsiteY28-7572" fmla="*/ 5363025 h 5641173"/>
              <a:gd name="connsiteX29-7573" fmla="*/ 10384411 w 11243827"/>
              <a:gd name="connsiteY29-7574" fmla="*/ 5362257 h 5641173"/>
              <a:gd name="connsiteX30-7575" fmla="*/ 10362921 w 11243827"/>
              <a:gd name="connsiteY30-7576" fmla="*/ 5357444 h 5641173"/>
              <a:gd name="connsiteX31-7577" fmla="*/ 10352736 w 11243827"/>
              <a:gd name="connsiteY31-7578" fmla="*/ 5347851 h 5641173"/>
              <a:gd name="connsiteX32-7579" fmla="*/ 10344754 w 11243827"/>
              <a:gd name="connsiteY32-7580" fmla="*/ 5351272 h 5641173"/>
              <a:gd name="connsiteX33-7581" fmla="*/ 10288226 w 11243827"/>
              <a:gd name="connsiteY33-7582" fmla="*/ 5351613 h 5641173"/>
              <a:gd name="connsiteX34-7583" fmla="*/ 10251350 w 11243827"/>
              <a:gd name="connsiteY34-7584" fmla="*/ 5352711 h 5641173"/>
              <a:gd name="connsiteX35-7585" fmla="*/ 10249108 w 11243827"/>
              <a:gd name="connsiteY35-7586" fmla="*/ 5365881 h 5641173"/>
              <a:gd name="connsiteX36-7587" fmla="*/ 10216272 w 11243827"/>
              <a:gd name="connsiteY36-7588" fmla="*/ 5370573 h 5641173"/>
              <a:gd name="connsiteX37-7589" fmla="*/ 10181278 w 11243827"/>
              <a:gd name="connsiteY37-7590" fmla="*/ 5362119 h 5641173"/>
              <a:gd name="connsiteX38-7591" fmla="*/ 10140033 w 11243827"/>
              <a:gd name="connsiteY38-7592" fmla="*/ 5363304 h 5641173"/>
              <a:gd name="connsiteX39-7593" fmla="*/ 10115353 w 11243827"/>
              <a:gd name="connsiteY39-7594" fmla="*/ 5363869 h 5641173"/>
              <a:gd name="connsiteX40-7595" fmla="*/ 10050578 w 11243827"/>
              <a:gd name="connsiteY40-7596" fmla="*/ 5376153 h 5641173"/>
              <a:gd name="connsiteX41-7597" fmla="*/ 9945478 w 11243827"/>
              <a:gd name="connsiteY41-7598" fmla="*/ 5422859 h 5641173"/>
              <a:gd name="connsiteX42-7599" fmla="*/ 9912481 w 11243827"/>
              <a:gd name="connsiteY42-7600" fmla="*/ 5429477 h 5641173"/>
              <a:gd name="connsiteX43-7601" fmla="*/ 9906713 w 11243827"/>
              <a:gd name="connsiteY43-7602" fmla="*/ 5426784 h 5641173"/>
              <a:gd name="connsiteX44-7603" fmla="*/ 9742436 w 11243827"/>
              <a:gd name="connsiteY44-7604" fmla="*/ 5454834 h 5641173"/>
              <a:gd name="connsiteX45-7605" fmla="*/ 9713044 w 11243827"/>
              <a:gd name="connsiteY45-7606" fmla="*/ 5456476 h 5641173"/>
              <a:gd name="connsiteX46-7607" fmla="*/ 9691033 w 11243827"/>
              <a:gd name="connsiteY46-7608" fmla="*/ 5455451 h 5641173"/>
              <a:gd name="connsiteX47-7609" fmla="*/ 9638355 w 11243827"/>
              <a:gd name="connsiteY47-7610" fmla="*/ 5464794 h 5641173"/>
              <a:gd name="connsiteX48-7611" fmla="*/ 9552434 w 11243827"/>
              <a:gd name="connsiteY48-7612" fmla="*/ 5485280 h 5641173"/>
              <a:gd name="connsiteX49-7613" fmla="*/ 9533883 w 11243827"/>
              <a:gd name="connsiteY49-7614" fmla="*/ 5488516 h 5641173"/>
              <a:gd name="connsiteX50-7615" fmla="*/ 9516916 w 11243827"/>
              <a:gd name="connsiteY50-7616" fmla="*/ 5486828 h 5641173"/>
              <a:gd name="connsiteX51-7617" fmla="*/ 9512093 w 11243827"/>
              <a:gd name="connsiteY51-7618" fmla="*/ 5482541 h 5641173"/>
              <a:gd name="connsiteX52-7619" fmla="*/ 9501725 w 11243827"/>
              <a:gd name="connsiteY52-7620" fmla="*/ 5483603 h 5641173"/>
              <a:gd name="connsiteX53-7621" fmla="*/ 9498754 w 11243827"/>
              <a:gd name="connsiteY53-7622" fmla="*/ 5482951 h 5641173"/>
              <a:gd name="connsiteX54-7623" fmla="*/ 9481932 w 11243827"/>
              <a:gd name="connsiteY54-7624" fmla="*/ 5480151 h 5641173"/>
              <a:gd name="connsiteX55-7625" fmla="*/ 9451321 w 11243827"/>
              <a:gd name="connsiteY55-7626" fmla="*/ 5497375 h 5641173"/>
              <a:gd name="connsiteX56-7627" fmla="*/ 9409298 w 11243827"/>
              <a:gd name="connsiteY56-7628" fmla="*/ 5499478 h 5641173"/>
              <a:gd name="connsiteX57-7629" fmla="*/ 9257007 w 11243827"/>
              <a:gd name="connsiteY57-7630" fmla="*/ 5537183 h 5641173"/>
              <a:gd name="connsiteX58-7631" fmla="*/ 9229078 w 11243827"/>
              <a:gd name="connsiteY58-7632" fmla="*/ 5524154 h 5641173"/>
              <a:gd name="connsiteX59-7633" fmla="*/ 9165105 w 11243827"/>
              <a:gd name="connsiteY59-7634" fmla="*/ 5532892 h 5641173"/>
              <a:gd name="connsiteX60-7635" fmla="*/ 9077301 w 11243827"/>
              <a:gd name="connsiteY60-7636" fmla="*/ 5580356 h 5641173"/>
              <a:gd name="connsiteX61-7637" fmla="*/ 8960065 w 11243827"/>
              <a:gd name="connsiteY61-7638" fmla="*/ 5597982 h 5641173"/>
              <a:gd name="connsiteX62-7639" fmla="*/ 8953536 w 11243827"/>
              <a:gd name="connsiteY62-7640" fmla="*/ 5606638 h 5641173"/>
              <a:gd name="connsiteX63-7641" fmla="*/ 8943907 w 11243827"/>
              <a:gd name="connsiteY63-7642" fmla="*/ 5612541 h 5641173"/>
              <a:gd name="connsiteX64-7643" fmla="*/ 8942046 w 11243827"/>
              <a:gd name="connsiteY64-7644" fmla="*/ 5612112 h 5641173"/>
              <a:gd name="connsiteX65-7645" fmla="*/ 8928824 w 11243827"/>
              <a:gd name="connsiteY65-7646" fmla="*/ 5615549 h 5641173"/>
              <a:gd name="connsiteX66-7647" fmla="*/ 8927294 w 11243827"/>
              <a:gd name="connsiteY66-7648" fmla="*/ 5618607 h 5641173"/>
              <a:gd name="connsiteX67-7649" fmla="*/ 8918651 w 11243827"/>
              <a:gd name="connsiteY67-7650" fmla="*/ 5621688 h 5641173"/>
              <a:gd name="connsiteX68-7651" fmla="*/ 8902772 w 11243827"/>
              <a:gd name="connsiteY68-7652" fmla="*/ 5629703 h 5641173"/>
              <a:gd name="connsiteX69-7653" fmla="*/ 8898724 w 11243827"/>
              <a:gd name="connsiteY69-7654" fmla="*/ 5629379 h 5641173"/>
              <a:gd name="connsiteX70-7655" fmla="*/ 8873099 w 11243827"/>
              <a:gd name="connsiteY70-7656" fmla="*/ 5638628 h 5641173"/>
              <a:gd name="connsiteX71-7657" fmla="*/ 8872234 w 11243827"/>
              <a:gd name="connsiteY71-7658" fmla="*/ 5637889 h 5641173"/>
              <a:gd name="connsiteX72-7659" fmla="*/ 8862777 w 11243827"/>
              <a:gd name="connsiteY72-7660" fmla="*/ 5636711 h 5641173"/>
              <a:gd name="connsiteX73-7661" fmla="*/ 8845869 w 11243827"/>
              <a:gd name="connsiteY73-7662" fmla="*/ 5636436 h 5641173"/>
              <a:gd name="connsiteX74-7663" fmla="*/ 8800548 w 11243827"/>
              <a:gd name="connsiteY74-7664" fmla="*/ 5625084 h 5641173"/>
              <a:gd name="connsiteX75-7665" fmla="*/ 8773774 w 11243827"/>
              <a:gd name="connsiteY75-7666" fmla="*/ 5634630 h 5641173"/>
              <a:gd name="connsiteX76-7667" fmla="*/ 8698255 w 11243827"/>
              <a:gd name="connsiteY76-7668" fmla="*/ 5636083 h 5641173"/>
              <a:gd name="connsiteX77-7669" fmla="*/ 8619167 w 11243827"/>
              <a:gd name="connsiteY77-7670" fmla="*/ 5619130 h 5641173"/>
              <a:gd name="connsiteX78-7671" fmla="*/ 8539822 w 11243827"/>
              <a:gd name="connsiteY78-7672" fmla="*/ 5616905 h 5641173"/>
              <a:gd name="connsiteX79-7673" fmla="*/ 8511094 w 11243827"/>
              <a:gd name="connsiteY79-7674" fmla="*/ 5617360 h 5641173"/>
              <a:gd name="connsiteX80-7675" fmla="*/ 8459886 w 11243827"/>
              <a:gd name="connsiteY80-7676" fmla="*/ 5612612 h 5641173"/>
              <a:gd name="connsiteX81-7677" fmla="*/ 8436432 w 11243827"/>
              <a:gd name="connsiteY81-7678" fmla="*/ 5606990 h 5641173"/>
              <a:gd name="connsiteX82-7679" fmla="*/ 8435403 w 11243827"/>
              <a:gd name="connsiteY82-7680" fmla="*/ 5607336 h 5641173"/>
              <a:gd name="connsiteX83-7681" fmla="*/ 8433307 w 11243827"/>
              <a:gd name="connsiteY83-7682" fmla="*/ 5604917 h 5641173"/>
              <a:gd name="connsiteX84-7683" fmla="*/ 8428968 w 11243827"/>
              <a:gd name="connsiteY84-7684" fmla="*/ 5603796 h 5641173"/>
              <a:gd name="connsiteX85-7685" fmla="*/ 8417124 w 11243827"/>
              <a:gd name="connsiteY85-7686" fmla="*/ 5604518 h 5641173"/>
              <a:gd name="connsiteX86-7687" fmla="*/ 8412669 w 11243827"/>
              <a:gd name="connsiteY86-7688" fmla="*/ 5605413 h 5641173"/>
              <a:gd name="connsiteX87-7689" fmla="*/ 8406152 w 11243827"/>
              <a:gd name="connsiteY87-7690" fmla="*/ 5605396 h 5641173"/>
              <a:gd name="connsiteX88-7691" fmla="*/ 8405989 w 11243827"/>
              <a:gd name="connsiteY88-7692" fmla="*/ 5605197 h 5641173"/>
              <a:gd name="connsiteX89-7693" fmla="*/ 8399884 w 11243827"/>
              <a:gd name="connsiteY89-7694" fmla="*/ 5605568 h 5641173"/>
              <a:gd name="connsiteX90-7695" fmla="*/ 8370014 w 11243827"/>
              <a:gd name="connsiteY90-7696" fmla="*/ 5609900 h 5641173"/>
              <a:gd name="connsiteX91-7697" fmla="*/ 8330544 w 11243827"/>
              <a:gd name="connsiteY91-7698" fmla="*/ 5590964 h 5641173"/>
              <a:gd name="connsiteX92-7699" fmla="*/ 8314221 w 11243827"/>
              <a:gd name="connsiteY92-7700" fmla="*/ 5587682 h 5641173"/>
              <a:gd name="connsiteX93-7701" fmla="*/ 8305502 w 11243827"/>
              <a:gd name="connsiteY93-7702" fmla="*/ 5584868 h 5641173"/>
              <a:gd name="connsiteX94-7703" fmla="*/ 8304962 w 11243827"/>
              <a:gd name="connsiteY94-7704" fmla="*/ 5584007 h 5641173"/>
              <a:gd name="connsiteX95-7705" fmla="*/ 8276324 w 11243827"/>
              <a:gd name="connsiteY95-7706" fmla="*/ 5588260 h 5641173"/>
              <a:gd name="connsiteX96-7707" fmla="*/ 8272522 w 11243827"/>
              <a:gd name="connsiteY96-7708" fmla="*/ 5587226 h 5641173"/>
              <a:gd name="connsiteX97-7709" fmla="*/ 8253857 w 11243827"/>
              <a:gd name="connsiteY97-7710" fmla="*/ 5592043 h 5641173"/>
              <a:gd name="connsiteX98-7711" fmla="*/ 8244212 w 11243827"/>
              <a:gd name="connsiteY98-7712" fmla="*/ 5593439 h 5641173"/>
              <a:gd name="connsiteX99-7713" fmla="*/ 8241488 w 11243827"/>
              <a:gd name="connsiteY99-7714" fmla="*/ 5596085 h 5641173"/>
              <a:gd name="connsiteX100-7715" fmla="*/ 8227256 w 11243827"/>
              <a:gd name="connsiteY100-7716" fmla="*/ 5597005 h 5641173"/>
              <a:gd name="connsiteX101-7717" fmla="*/ 8225619 w 11243827"/>
              <a:gd name="connsiteY101-7718" fmla="*/ 5596262 h 5641173"/>
              <a:gd name="connsiteX102-7719" fmla="*/ 8213882 w 11243827"/>
              <a:gd name="connsiteY102-7720" fmla="*/ 5600179 h 5641173"/>
              <a:gd name="connsiteX103-7721" fmla="*/ 8204045 w 11243827"/>
              <a:gd name="connsiteY103-7722" fmla="*/ 5607275 h 5641173"/>
              <a:gd name="connsiteX104-7723" fmla="*/ 8082989 w 11243827"/>
              <a:gd name="connsiteY104-7724" fmla="*/ 5603160 h 5641173"/>
              <a:gd name="connsiteX105-7725" fmla="*/ 7976942 w 11243827"/>
              <a:gd name="connsiteY105-7726" fmla="*/ 5598455 h 5641173"/>
              <a:gd name="connsiteX106-7727" fmla="*/ 7950121 w 11243827"/>
              <a:gd name="connsiteY106-7728" fmla="*/ 5590893 h 5641173"/>
              <a:gd name="connsiteX107-7729" fmla="*/ 7727691 w 11243827"/>
              <a:gd name="connsiteY107-7730" fmla="*/ 5621064 h 5641173"/>
              <a:gd name="connsiteX108-7731" fmla="*/ 7685998 w 11243827"/>
              <a:gd name="connsiteY108-7732" fmla="*/ 5615564 h 5641173"/>
              <a:gd name="connsiteX109-7733" fmla="*/ 7649302 w 11243827"/>
              <a:gd name="connsiteY109-7734" fmla="*/ 5626541 h 5641173"/>
              <a:gd name="connsiteX110-7735" fmla="*/ 7634083 w 11243827"/>
              <a:gd name="connsiteY110-7736" fmla="*/ 5620862 h 5641173"/>
              <a:gd name="connsiteX111-7737" fmla="*/ 7631455 w 11243827"/>
              <a:gd name="connsiteY111-7738" fmla="*/ 5619708 h 5641173"/>
              <a:gd name="connsiteX112-7739" fmla="*/ 7620952 w 11243827"/>
              <a:gd name="connsiteY112-7740" fmla="*/ 5618872 h 5641173"/>
              <a:gd name="connsiteX113-7741" fmla="*/ 7617992 w 11243827"/>
              <a:gd name="connsiteY113-7742" fmla="*/ 5613914 h 5641173"/>
              <a:gd name="connsiteX114-7743" fmla="*/ 7602182 w 11243827"/>
              <a:gd name="connsiteY114-7744" fmla="*/ 5609271 h 5641173"/>
              <a:gd name="connsiteX115-7745" fmla="*/ 7582847 w 11243827"/>
              <a:gd name="connsiteY115-7746" fmla="*/ 5609047 h 5641173"/>
              <a:gd name="connsiteX116-7747" fmla="*/ 7514158 w 11243827"/>
              <a:gd name="connsiteY116-7748" fmla="*/ 5607737 h 5641173"/>
              <a:gd name="connsiteX117-7749" fmla="*/ 7502955 w 11243827"/>
              <a:gd name="connsiteY117-7750" fmla="*/ 5610415 h 5641173"/>
              <a:gd name="connsiteX118-7751" fmla="*/ 7466391 w 11243827"/>
              <a:gd name="connsiteY118-7752" fmla="*/ 5605949 h 5641173"/>
              <a:gd name="connsiteX119-7753" fmla="*/ 7433806 w 11243827"/>
              <a:gd name="connsiteY119-7754" fmla="*/ 5604945 h 5641173"/>
              <a:gd name="connsiteX120-7755" fmla="*/ 7412693 w 11243827"/>
              <a:gd name="connsiteY120-7756" fmla="*/ 5607075 h 5641173"/>
              <a:gd name="connsiteX121-7757" fmla="*/ 7407159 w 11243827"/>
              <a:gd name="connsiteY121-7758" fmla="*/ 5605310 h 5641173"/>
              <a:gd name="connsiteX122-7759" fmla="*/ 7385900 w 11243827"/>
              <a:gd name="connsiteY122-7760" fmla="*/ 5604171 h 5641173"/>
              <a:gd name="connsiteX123-7761" fmla="*/ 7375071 w 11243827"/>
              <a:gd name="connsiteY123-7762" fmla="*/ 5606788 h 5641173"/>
              <a:gd name="connsiteX124-7763" fmla="*/ 7364382 w 11243827"/>
              <a:gd name="connsiteY124-7764" fmla="*/ 5600762 h 5641173"/>
              <a:gd name="connsiteX125-7765" fmla="*/ 7361770 w 11243827"/>
              <a:gd name="connsiteY125-7766" fmla="*/ 5596347 h 5641173"/>
              <a:gd name="connsiteX126-7767" fmla="*/ 7346641 w 11243827"/>
              <a:gd name="connsiteY126-7768" fmla="*/ 5598329 h 5641173"/>
              <a:gd name="connsiteX127-7769" fmla="*/ 7334238 w 11243827"/>
              <a:gd name="connsiteY127-7770" fmla="*/ 5594014 h 5641173"/>
              <a:gd name="connsiteX128-7771" fmla="*/ 7323426 w 11243827"/>
              <a:gd name="connsiteY128-7772" fmla="*/ 5596835 h 5641173"/>
              <a:gd name="connsiteX129-7773" fmla="*/ 7318938 w 11243827"/>
              <a:gd name="connsiteY129-7774" fmla="*/ 5596200 h 5641173"/>
              <a:gd name="connsiteX130-7775" fmla="*/ 7307784 w 11243827"/>
              <a:gd name="connsiteY130-7776" fmla="*/ 5594065 h 5641173"/>
              <a:gd name="connsiteX131-7777" fmla="*/ 7288540 w 11243827"/>
              <a:gd name="connsiteY131-7778" fmla="*/ 5589320 h 5641173"/>
              <a:gd name="connsiteX132-7779" fmla="*/ 7282537 w 11243827"/>
              <a:gd name="connsiteY132-7780" fmla="*/ 5588660 h 5641173"/>
              <a:gd name="connsiteX133-7781" fmla="*/ 7269466 w 11243827"/>
              <a:gd name="connsiteY133-7782" fmla="*/ 5581404 h 5641173"/>
              <a:gd name="connsiteX134-7783" fmla="*/ 7244165 w 11243827"/>
              <a:gd name="connsiteY134-7784" fmla="*/ 5575200 h 5641173"/>
              <a:gd name="connsiteX135-7785" fmla="*/ 7199619 w 11243827"/>
              <a:gd name="connsiteY135-7786" fmla="*/ 5553550 h 5641173"/>
              <a:gd name="connsiteX136-7787" fmla="*/ 7173434 w 11243827"/>
              <a:gd name="connsiteY136-7788" fmla="*/ 5543219 h 5641173"/>
              <a:gd name="connsiteX137-7789" fmla="*/ 7155718 w 11243827"/>
              <a:gd name="connsiteY137-7790" fmla="*/ 5533697 h 5641173"/>
              <a:gd name="connsiteX138-7791" fmla="*/ 7103430 w 11243827"/>
              <a:gd name="connsiteY138-7792" fmla="*/ 5520249 h 5641173"/>
              <a:gd name="connsiteX139-7793" fmla="*/ 7013746 w 11243827"/>
              <a:gd name="connsiteY139-7794" fmla="*/ 5502470 h 5641173"/>
              <a:gd name="connsiteX140-7795" fmla="*/ 6995379 w 11243827"/>
              <a:gd name="connsiteY140-7796" fmla="*/ 5497693 h 5641173"/>
              <a:gd name="connsiteX141-7797" fmla="*/ 6982475 w 11243827"/>
              <a:gd name="connsiteY141-7798" fmla="*/ 5489641 h 5641173"/>
              <a:gd name="connsiteX142-7799" fmla="*/ 6981994 w 11243827"/>
              <a:gd name="connsiteY142-7800" fmla="*/ 5484335 h 5641173"/>
              <a:gd name="connsiteX143-7801" fmla="*/ 6972355 w 11243827"/>
              <a:gd name="connsiteY143-7802" fmla="*/ 5481074 h 5641173"/>
              <a:gd name="connsiteX144-7803" fmla="*/ 6970394 w 11243827"/>
              <a:gd name="connsiteY144-7804" fmla="*/ 5479383 h 5641173"/>
              <a:gd name="connsiteX145-7805" fmla="*/ 6958543 w 11243827"/>
              <a:gd name="connsiteY145-7806" fmla="*/ 5470507 h 5641173"/>
              <a:gd name="connsiteX146-7807" fmla="*/ 6918276 w 11243827"/>
              <a:gd name="connsiteY146-7808" fmla="*/ 5472034 h 5641173"/>
              <a:gd name="connsiteX147-7809" fmla="*/ 6881046 w 11243827"/>
              <a:gd name="connsiteY147-7810" fmla="*/ 5457070 h 5641173"/>
              <a:gd name="connsiteX148-7811" fmla="*/ 6752164 w 11243827"/>
              <a:gd name="connsiteY148-7812" fmla="*/ 5425021 h 5641173"/>
              <a:gd name="connsiteX149-7813" fmla="*/ 6724964 w 11243827"/>
              <a:gd name="connsiteY149-7814" fmla="*/ 5414071 h 5641173"/>
              <a:gd name="connsiteX150-7815" fmla="*/ 6683286 w 11243827"/>
              <a:gd name="connsiteY150-7816" fmla="*/ 5405383 h 5641173"/>
              <a:gd name="connsiteX151-7817" fmla="*/ 6644277 w 11243827"/>
              <a:gd name="connsiteY151-7818" fmla="*/ 5429684 h 5641173"/>
              <a:gd name="connsiteX152-7819" fmla="*/ 6532914 w 11243827"/>
              <a:gd name="connsiteY152-7820" fmla="*/ 5431205 h 5641173"/>
              <a:gd name="connsiteX153-7821" fmla="*/ 6307459 w 11243827"/>
              <a:gd name="connsiteY153-7822" fmla="*/ 5467087 h 5641173"/>
              <a:gd name="connsiteX154-7823" fmla="*/ 6196243 w 11243827"/>
              <a:gd name="connsiteY154-7824" fmla="*/ 5515042 h 5641173"/>
              <a:gd name="connsiteX155-7825" fmla="*/ 6099124 w 11243827"/>
              <a:gd name="connsiteY155-7826" fmla="*/ 5516848 h 5641173"/>
              <a:gd name="connsiteX156-7827" fmla="*/ 6016077 w 11243827"/>
              <a:gd name="connsiteY156-7828" fmla="*/ 5528642 h 5641173"/>
              <a:gd name="connsiteX157-7829" fmla="*/ 6004389 w 11243827"/>
              <a:gd name="connsiteY157-7830" fmla="*/ 5531206 h 5641173"/>
              <a:gd name="connsiteX158-7831" fmla="*/ 5933945 w 11243827"/>
              <a:gd name="connsiteY158-7832" fmla="*/ 5538840 h 5641173"/>
              <a:gd name="connsiteX159-7833" fmla="*/ 5883936 w 11243827"/>
              <a:gd name="connsiteY159-7834" fmla="*/ 5553807 h 5641173"/>
              <a:gd name="connsiteX160-7835" fmla="*/ 5798331 w 11243827"/>
              <a:gd name="connsiteY160-7836" fmla="*/ 5564248 h 5641173"/>
              <a:gd name="connsiteX161-7837" fmla="*/ 5712738 w 11243827"/>
              <a:gd name="connsiteY161-7838" fmla="*/ 5573120 h 5641173"/>
              <a:gd name="connsiteX162-7839" fmla="*/ 5681342 w 11243827"/>
              <a:gd name="connsiteY162-7840" fmla="*/ 5575621 h 5641173"/>
              <a:gd name="connsiteX163-7841" fmla="*/ 5627167 w 11243827"/>
              <a:gd name="connsiteY163-7842" fmla="*/ 5583215 h 5641173"/>
              <a:gd name="connsiteX164-7843" fmla="*/ 5591414 w 11243827"/>
              <a:gd name="connsiteY164-7844" fmla="*/ 5587695 h 5641173"/>
              <a:gd name="connsiteX165-7845" fmla="*/ 5583028 w 11243827"/>
              <a:gd name="connsiteY165-7846" fmla="*/ 5580877 h 5641173"/>
              <a:gd name="connsiteX166-7847" fmla="*/ 5549426 w 11243827"/>
              <a:gd name="connsiteY166-7848" fmla="*/ 5582858 h 5641173"/>
              <a:gd name="connsiteX167-7849" fmla="*/ 5519999 w 11243827"/>
              <a:gd name="connsiteY167-7850" fmla="*/ 5592246 h 5641173"/>
              <a:gd name="connsiteX168-7851" fmla="*/ 5480028 w 11243827"/>
              <a:gd name="connsiteY168-7852" fmla="*/ 5597282 h 5641173"/>
              <a:gd name="connsiteX169-7853" fmla="*/ 5456175 w 11243827"/>
              <a:gd name="connsiteY169-7854" fmla="*/ 5600371 h 5641173"/>
              <a:gd name="connsiteX170-7855" fmla="*/ 5388463 w 11243827"/>
              <a:gd name="connsiteY170-7856" fmla="*/ 5602638 h 5641173"/>
              <a:gd name="connsiteX171-7857" fmla="*/ 5265898 w 11243827"/>
              <a:gd name="connsiteY171-7858" fmla="*/ 5591830 h 5641173"/>
              <a:gd name="connsiteX172-7859" fmla="*/ 5231231 w 11243827"/>
              <a:gd name="connsiteY172-7860" fmla="*/ 5592790 h 5641173"/>
              <a:gd name="connsiteX173-7861" fmla="*/ 5226996 w 11243827"/>
              <a:gd name="connsiteY173-7862" fmla="*/ 5595040 h 5641173"/>
              <a:gd name="connsiteX174-7863" fmla="*/ 5175988 w 11243827"/>
              <a:gd name="connsiteY174-7864" fmla="*/ 5588131 h 5641173"/>
              <a:gd name="connsiteX175-7865" fmla="*/ 5107470 w 11243827"/>
              <a:gd name="connsiteY175-7866" fmla="*/ 5594771 h 5641173"/>
              <a:gd name="connsiteX176-7867" fmla="*/ 5027868 w 11243827"/>
              <a:gd name="connsiteY176-7868" fmla="*/ 5605624 h 5641173"/>
              <a:gd name="connsiteX177-7869" fmla="*/ 5007324 w 11243827"/>
              <a:gd name="connsiteY177-7870" fmla="*/ 5609209 h 5641173"/>
              <a:gd name="connsiteX178-7871" fmla="*/ 4952559 w 11243827"/>
              <a:gd name="connsiteY178-7872" fmla="*/ 5611402 h 5641173"/>
              <a:gd name="connsiteX179-7873" fmla="*/ 4826081 w 11243827"/>
              <a:gd name="connsiteY179-7874" fmla="*/ 5616191 h 5641173"/>
              <a:gd name="connsiteX180-7875" fmla="*/ 4823501 w 11243827"/>
              <a:gd name="connsiteY180-7876" fmla="*/ 5619174 h 5641173"/>
              <a:gd name="connsiteX181-7877" fmla="*/ 4813093 w 11243827"/>
              <a:gd name="connsiteY181-7878" fmla="*/ 5620026 h 5641173"/>
              <a:gd name="connsiteX182-7879" fmla="*/ 4810563 w 11243827"/>
              <a:gd name="connsiteY182-7880" fmla="*/ 5620787 h 5641173"/>
              <a:gd name="connsiteX183-7881" fmla="*/ 4795818 w 11243827"/>
              <a:gd name="connsiteY183-7882" fmla="*/ 5624618 h 5641173"/>
              <a:gd name="connsiteX184-7883" fmla="*/ 4758404 w 11243827"/>
              <a:gd name="connsiteY184-7884" fmla="*/ 5619510 h 5641173"/>
              <a:gd name="connsiteX185-7885" fmla="*/ 4717254 w 11243827"/>
              <a:gd name="connsiteY185-7886" fmla="*/ 5624155 h 5641173"/>
              <a:gd name="connsiteX186-7887" fmla="*/ 4591958 w 11243827"/>
              <a:gd name="connsiteY186-7888" fmla="*/ 5624710 h 5641173"/>
              <a:gd name="connsiteX187-7889" fmla="*/ 4476215 w 11243827"/>
              <a:gd name="connsiteY187-7890" fmla="*/ 5628210 h 5641173"/>
              <a:gd name="connsiteX188-7891" fmla="*/ 4425193 w 11243827"/>
              <a:gd name="connsiteY188-7892" fmla="*/ 5627414 h 5641173"/>
              <a:gd name="connsiteX189-7893" fmla="*/ 4383866 w 11243827"/>
              <a:gd name="connsiteY189-7894" fmla="*/ 5626546 h 5641173"/>
              <a:gd name="connsiteX190-7895" fmla="*/ 4385596 w 11243827"/>
              <a:gd name="connsiteY190-7896" fmla="*/ 5634646 h 5641173"/>
              <a:gd name="connsiteX191-7897" fmla="*/ 4360864 w 11243827"/>
              <a:gd name="connsiteY191-7898" fmla="*/ 5641173 h 5641173"/>
              <a:gd name="connsiteX192-7899" fmla="*/ 4328321 w 11243827"/>
              <a:gd name="connsiteY192-7900" fmla="*/ 5626332 h 5641173"/>
              <a:gd name="connsiteX193-7901" fmla="*/ 4309842 w 11243827"/>
              <a:gd name="connsiteY193-7902" fmla="*/ 5626471 h 5641173"/>
              <a:gd name="connsiteX194-7903" fmla="*/ 4277424 w 11243827"/>
              <a:gd name="connsiteY194-7904" fmla="*/ 5631598 h 5641173"/>
              <a:gd name="connsiteX195-7905" fmla="*/ 4266627 w 11243827"/>
              <a:gd name="connsiteY195-7906" fmla="*/ 5633969 h 5641173"/>
              <a:gd name="connsiteX196-7907" fmla="*/ 4185525 w 11243827"/>
              <a:gd name="connsiteY196-7908" fmla="*/ 5617508 h 5641173"/>
              <a:gd name="connsiteX197-7909" fmla="*/ 4177617 w 11243827"/>
              <a:gd name="connsiteY197-7910" fmla="*/ 5610903 h 5641173"/>
              <a:gd name="connsiteX198-7911" fmla="*/ 4136948 w 11243827"/>
              <a:gd name="connsiteY198-7912" fmla="*/ 5608031 h 5641173"/>
              <a:gd name="connsiteX199-7913" fmla="*/ 4132323 w 11243827"/>
              <a:gd name="connsiteY199-7914" fmla="*/ 5609784 h 5641173"/>
              <a:gd name="connsiteX200-7915" fmla="*/ 4098620 w 11243827"/>
              <a:gd name="connsiteY200-7916" fmla="*/ 5599672 h 5641173"/>
              <a:gd name="connsiteX201-7917" fmla="*/ 3963475 w 11243827"/>
              <a:gd name="connsiteY201-7918" fmla="*/ 5581841 h 5641173"/>
              <a:gd name="connsiteX202-7919" fmla="*/ 3703613 w 11243827"/>
              <a:gd name="connsiteY202-7920" fmla="*/ 5572482 h 5641173"/>
              <a:gd name="connsiteX203-7921" fmla="*/ 3432987 w 11243827"/>
              <a:gd name="connsiteY203-7922" fmla="*/ 5545768 h 5641173"/>
              <a:gd name="connsiteX204-7923" fmla="*/ 3176381 w 11243827"/>
              <a:gd name="connsiteY204-7924" fmla="*/ 5556110 h 5641173"/>
              <a:gd name="connsiteX205-7925" fmla="*/ 2710156 w 11243827"/>
              <a:gd name="connsiteY205-7926" fmla="*/ 5527517 h 5641173"/>
              <a:gd name="connsiteX206-7927" fmla="*/ 2550206 w 11243827"/>
              <a:gd name="connsiteY206-7928" fmla="*/ 5524958 h 5641173"/>
              <a:gd name="connsiteX207-7929" fmla="*/ 2443041 w 11243827"/>
              <a:gd name="connsiteY207-7930" fmla="*/ 5523990 h 5641173"/>
              <a:gd name="connsiteX208-7931" fmla="*/ 2435613 w 11243827"/>
              <a:gd name="connsiteY208-7932" fmla="*/ 5526704 h 5641173"/>
              <a:gd name="connsiteX209-7933" fmla="*/ 2405682 w 11243827"/>
              <a:gd name="connsiteY209-7934" fmla="*/ 5528307 h 5641173"/>
              <a:gd name="connsiteX210-7935" fmla="*/ 2397487 w 11243827"/>
              <a:gd name="connsiteY210-7936" fmla="*/ 5540337 h 5641173"/>
              <a:gd name="connsiteX211-7937" fmla="*/ 2297454 w 11243827"/>
              <a:gd name="connsiteY211-7938" fmla="*/ 5550765 h 5641173"/>
              <a:gd name="connsiteX212-7939" fmla="*/ 2056700 w 11243827"/>
              <a:gd name="connsiteY212-7940" fmla="*/ 5555489 h 5641173"/>
              <a:gd name="connsiteX213-7941" fmla="*/ 1878530 w 11243827"/>
              <a:gd name="connsiteY213-7942" fmla="*/ 5535330 h 5641173"/>
              <a:gd name="connsiteX214-7943" fmla="*/ 1859292 w 11243827"/>
              <a:gd name="connsiteY214-7944" fmla="*/ 5535461 h 5641173"/>
              <a:gd name="connsiteX215-7945" fmla="*/ 1835626 w 11243827"/>
              <a:gd name="connsiteY215-7946" fmla="*/ 5533793 h 5641173"/>
              <a:gd name="connsiteX216-7947" fmla="*/ 1798939 w 11243827"/>
              <a:gd name="connsiteY216-7948" fmla="*/ 5540285 h 5641173"/>
              <a:gd name="connsiteX217-7949" fmla="*/ 1779046 w 11243827"/>
              <a:gd name="connsiteY217-7950" fmla="*/ 5549949 h 5641173"/>
              <a:gd name="connsiteX218-7951" fmla="*/ 1772421 w 11243827"/>
              <a:gd name="connsiteY218-7952" fmla="*/ 5549018 h 5641173"/>
              <a:gd name="connsiteX219-7953" fmla="*/ 1772052 w 11243827"/>
              <a:gd name="connsiteY219-7954" fmla="*/ 5545689 h 5641173"/>
              <a:gd name="connsiteX220-7955" fmla="*/ 1711543 w 11243827"/>
              <a:gd name="connsiteY220-7956" fmla="*/ 5534558 h 5641173"/>
              <a:gd name="connsiteX221-7957" fmla="*/ 1698891 w 11243827"/>
              <a:gd name="connsiteY221-7958" fmla="*/ 5513187 h 5641173"/>
              <a:gd name="connsiteX222-7959" fmla="*/ 1538763 w 11243827"/>
              <a:gd name="connsiteY222-7960" fmla="*/ 5482781 h 5641173"/>
              <a:gd name="connsiteX223-7961" fmla="*/ 1501533 w 11243827"/>
              <a:gd name="connsiteY223-7962" fmla="*/ 5467817 h 5641173"/>
              <a:gd name="connsiteX224-7963" fmla="*/ 1461266 w 11243827"/>
              <a:gd name="connsiteY224-7964" fmla="*/ 5469343 h 5641173"/>
              <a:gd name="connsiteX225-7965" fmla="*/ 1449415 w 11243827"/>
              <a:gd name="connsiteY225-7966" fmla="*/ 5460467 h 5641173"/>
              <a:gd name="connsiteX226-7967" fmla="*/ 1447454 w 11243827"/>
              <a:gd name="connsiteY226-7968" fmla="*/ 5458776 h 5641173"/>
              <a:gd name="connsiteX227-7969" fmla="*/ 1437814 w 11243827"/>
              <a:gd name="connsiteY227-7970" fmla="*/ 5455515 h 5641173"/>
              <a:gd name="connsiteX228-7971" fmla="*/ 1437334 w 11243827"/>
              <a:gd name="connsiteY228-7972" fmla="*/ 5450209 h 5641173"/>
              <a:gd name="connsiteX229-7973" fmla="*/ 1424429 w 11243827"/>
              <a:gd name="connsiteY229-7974" fmla="*/ 5442157 h 5641173"/>
              <a:gd name="connsiteX230-7975" fmla="*/ 1406063 w 11243827"/>
              <a:gd name="connsiteY230-7976" fmla="*/ 5437380 h 5641173"/>
              <a:gd name="connsiteX231-7977" fmla="*/ 1316379 w 11243827"/>
              <a:gd name="connsiteY231-7978" fmla="*/ 5419601 h 5641173"/>
              <a:gd name="connsiteX232-7979" fmla="*/ 1264090 w 11243827"/>
              <a:gd name="connsiteY232-7980" fmla="*/ 5406153 h 5641173"/>
              <a:gd name="connsiteX233-7981" fmla="*/ 1246374 w 11243827"/>
              <a:gd name="connsiteY233-7982" fmla="*/ 5396631 h 5641173"/>
              <a:gd name="connsiteX234-7983" fmla="*/ 1220190 w 11243827"/>
              <a:gd name="connsiteY234-7984" fmla="*/ 5386301 h 5641173"/>
              <a:gd name="connsiteX235-7985" fmla="*/ 1175643 w 11243827"/>
              <a:gd name="connsiteY235-7986" fmla="*/ 5364651 h 5641173"/>
              <a:gd name="connsiteX236-7987" fmla="*/ 1150342 w 11243827"/>
              <a:gd name="connsiteY236-7988" fmla="*/ 5358447 h 5641173"/>
              <a:gd name="connsiteX237-7989" fmla="*/ 1137272 w 11243827"/>
              <a:gd name="connsiteY237-7990" fmla="*/ 5351191 h 5641173"/>
              <a:gd name="connsiteX238-7991" fmla="*/ 1131268 w 11243827"/>
              <a:gd name="connsiteY238-7992" fmla="*/ 5350530 h 5641173"/>
              <a:gd name="connsiteX239-7993" fmla="*/ 1112024 w 11243827"/>
              <a:gd name="connsiteY239-7994" fmla="*/ 5345786 h 5641173"/>
              <a:gd name="connsiteX240-7995" fmla="*/ 1100870 w 11243827"/>
              <a:gd name="connsiteY240-7996" fmla="*/ 5343651 h 5641173"/>
              <a:gd name="connsiteX241-7997" fmla="*/ 1096383 w 11243827"/>
              <a:gd name="connsiteY241-7998" fmla="*/ 5343015 h 5641173"/>
              <a:gd name="connsiteX242-7999" fmla="*/ 1085571 w 11243827"/>
              <a:gd name="connsiteY242-8000" fmla="*/ 5345836 h 5641173"/>
              <a:gd name="connsiteX243-8001" fmla="*/ 1073168 w 11243827"/>
              <a:gd name="connsiteY243-8002" fmla="*/ 5341521 h 5641173"/>
              <a:gd name="connsiteX244-8003" fmla="*/ 1058039 w 11243827"/>
              <a:gd name="connsiteY244-8004" fmla="*/ 5343504 h 5641173"/>
              <a:gd name="connsiteX245-8005" fmla="*/ 1055426 w 11243827"/>
              <a:gd name="connsiteY245-8006" fmla="*/ 5339088 h 5641173"/>
              <a:gd name="connsiteX246-8007" fmla="*/ 1044738 w 11243827"/>
              <a:gd name="connsiteY246-8008" fmla="*/ 5333063 h 5641173"/>
              <a:gd name="connsiteX247-8009" fmla="*/ 1033909 w 11243827"/>
              <a:gd name="connsiteY247-8010" fmla="*/ 5335680 h 5641173"/>
              <a:gd name="connsiteX248-8011" fmla="*/ 1012649 w 11243827"/>
              <a:gd name="connsiteY248-8012" fmla="*/ 5334541 h 5641173"/>
              <a:gd name="connsiteX249-8013" fmla="*/ 1007115 w 11243827"/>
              <a:gd name="connsiteY249-8014" fmla="*/ 5332775 h 5641173"/>
              <a:gd name="connsiteX250-8015" fmla="*/ 986002 w 11243827"/>
              <a:gd name="connsiteY250-8016" fmla="*/ 5334906 h 5641173"/>
              <a:gd name="connsiteX251-8017" fmla="*/ 953418 w 11243827"/>
              <a:gd name="connsiteY251-8018" fmla="*/ 5333901 h 5641173"/>
              <a:gd name="connsiteX252-8019" fmla="*/ 916854 w 11243827"/>
              <a:gd name="connsiteY252-8020" fmla="*/ 5329435 h 5641173"/>
              <a:gd name="connsiteX253-8021" fmla="*/ 905651 w 11243827"/>
              <a:gd name="connsiteY253-8022" fmla="*/ 5332114 h 5641173"/>
              <a:gd name="connsiteX254-8023" fmla="*/ 836961 w 11243827"/>
              <a:gd name="connsiteY254-8024" fmla="*/ 5330803 h 5641173"/>
              <a:gd name="connsiteX255-8025" fmla="*/ 817627 w 11243827"/>
              <a:gd name="connsiteY255-8026" fmla="*/ 5330580 h 5641173"/>
              <a:gd name="connsiteX256-8027" fmla="*/ 801817 w 11243827"/>
              <a:gd name="connsiteY256-8028" fmla="*/ 5325937 h 5641173"/>
              <a:gd name="connsiteX257-8029" fmla="*/ 798857 w 11243827"/>
              <a:gd name="connsiteY257-8030" fmla="*/ 5320979 h 5641173"/>
              <a:gd name="connsiteX258-8031" fmla="*/ 788354 w 11243827"/>
              <a:gd name="connsiteY258-8032" fmla="*/ 5320143 h 5641173"/>
              <a:gd name="connsiteX259-8033" fmla="*/ 785726 w 11243827"/>
              <a:gd name="connsiteY259-8034" fmla="*/ 5318989 h 5641173"/>
              <a:gd name="connsiteX260-8035" fmla="*/ 770507 w 11243827"/>
              <a:gd name="connsiteY260-8036" fmla="*/ 5313309 h 5641173"/>
              <a:gd name="connsiteX261-8037" fmla="*/ 733810 w 11243827"/>
              <a:gd name="connsiteY261-8038" fmla="*/ 5324286 h 5641173"/>
              <a:gd name="connsiteX262-8039" fmla="*/ 692117 w 11243827"/>
              <a:gd name="connsiteY262-8040" fmla="*/ 5318786 h 5641173"/>
              <a:gd name="connsiteX263-8041" fmla="*/ 528894 w 11243827"/>
              <a:gd name="connsiteY263-8042" fmla="*/ 5327578 h 5641173"/>
              <a:gd name="connsiteX264-8043" fmla="*/ 507005 w 11243827"/>
              <a:gd name="connsiteY264-8044" fmla="*/ 5310149 h 5641173"/>
              <a:gd name="connsiteX265-8045" fmla="*/ 441302 w 11243827"/>
              <a:gd name="connsiteY265-8046" fmla="*/ 5307062 h 5641173"/>
              <a:gd name="connsiteX266-8047" fmla="*/ 336819 w 11243827"/>
              <a:gd name="connsiteY266-8048" fmla="*/ 5336690 h 5641173"/>
              <a:gd name="connsiteX267-8049" fmla="*/ 215763 w 11243827"/>
              <a:gd name="connsiteY267-8050" fmla="*/ 5332575 h 5641173"/>
              <a:gd name="connsiteX268-8051" fmla="*/ 205927 w 11243827"/>
              <a:gd name="connsiteY268-8052" fmla="*/ 5339672 h 5641173"/>
              <a:gd name="connsiteX269-8053" fmla="*/ 194189 w 11243827"/>
              <a:gd name="connsiteY269-8054" fmla="*/ 5343588 h 5641173"/>
              <a:gd name="connsiteX270-8055" fmla="*/ 192552 w 11243827"/>
              <a:gd name="connsiteY270-8056" fmla="*/ 5342845 h 5641173"/>
              <a:gd name="connsiteX271-8057" fmla="*/ 178320 w 11243827"/>
              <a:gd name="connsiteY271-8058" fmla="*/ 5343766 h 5641173"/>
              <a:gd name="connsiteX272-8059" fmla="*/ 175596 w 11243827"/>
              <a:gd name="connsiteY272-8060" fmla="*/ 5346411 h 5641173"/>
              <a:gd name="connsiteX273-8061" fmla="*/ 165951 w 11243827"/>
              <a:gd name="connsiteY273-8062" fmla="*/ 5347808 h 5641173"/>
              <a:gd name="connsiteX274-8063" fmla="*/ 147287 w 11243827"/>
              <a:gd name="connsiteY274-8064" fmla="*/ 5352625 h 5641173"/>
              <a:gd name="connsiteX275-8065" fmla="*/ 143484 w 11243827"/>
              <a:gd name="connsiteY275-8066" fmla="*/ 5351591 h 5641173"/>
              <a:gd name="connsiteX276-8067" fmla="*/ 114847 w 11243827"/>
              <a:gd name="connsiteY276-8068" fmla="*/ 5355844 h 5641173"/>
              <a:gd name="connsiteX277-8069" fmla="*/ 114306 w 11243827"/>
              <a:gd name="connsiteY277-8070" fmla="*/ 5354983 h 5641173"/>
              <a:gd name="connsiteX278-8071" fmla="*/ 105588 w 11243827"/>
              <a:gd name="connsiteY278-8072" fmla="*/ 5352169 h 5641173"/>
              <a:gd name="connsiteX279-8073" fmla="*/ 89264 w 11243827"/>
              <a:gd name="connsiteY279-8074" fmla="*/ 5348886 h 5641173"/>
              <a:gd name="connsiteX280-8075" fmla="*/ 49794 w 11243827"/>
              <a:gd name="connsiteY280-8076" fmla="*/ 5329950 h 5641173"/>
              <a:gd name="connsiteX281-8077" fmla="*/ 19924 w 11243827"/>
              <a:gd name="connsiteY281-8078" fmla="*/ 5334282 h 5641173"/>
              <a:gd name="connsiteX282-8079" fmla="*/ 13819 w 11243827"/>
              <a:gd name="connsiteY282-8080" fmla="*/ 5334653 h 5641173"/>
              <a:gd name="connsiteX283-8081" fmla="*/ 13657 w 11243827"/>
              <a:gd name="connsiteY283-8082" fmla="*/ 5334455 h 5641173"/>
              <a:gd name="connsiteX284-8083" fmla="*/ 7139 w 11243827"/>
              <a:gd name="connsiteY284-8084" fmla="*/ 5334438 h 5641173"/>
              <a:gd name="connsiteX285-8085" fmla="*/ 2684 w 11243827"/>
              <a:gd name="connsiteY285-8086" fmla="*/ 5335333 h 5641173"/>
              <a:gd name="connsiteX286-8087" fmla="*/ 0 w 11243827"/>
              <a:gd name="connsiteY286-8088" fmla="*/ 5335496 h 5641173"/>
              <a:gd name="connsiteX287-8089" fmla="*/ 0 w 11243827"/>
              <a:gd name="connsiteY287-8090" fmla="*/ 10592 h 5641173"/>
              <a:gd name="connsiteX288-8091" fmla="*/ 11243827 w 11243827"/>
              <a:gd name="connsiteY288-8092" fmla="*/ 0 h 5641173"/>
              <a:gd name="connsiteX0-8093" fmla="*/ 11243827 w 11243827"/>
              <a:gd name="connsiteY0-8094" fmla="*/ 0 h 5641173"/>
              <a:gd name="connsiteX1-8095" fmla="*/ 11243827 w 11243827"/>
              <a:gd name="connsiteY1-8096" fmla="*/ 1470035 h 5641173"/>
              <a:gd name="connsiteX2-8097" fmla="*/ 11243827 w 11243827"/>
              <a:gd name="connsiteY2-8098" fmla="*/ 5001571 h 5641173"/>
              <a:gd name="connsiteX3-8099" fmla="*/ 11243827 w 11243827"/>
              <a:gd name="connsiteY3-8100" fmla="*/ 5209610 h 5641173"/>
              <a:gd name="connsiteX4-8101" fmla="*/ 11240675 w 11243827"/>
              <a:gd name="connsiteY4-8102" fmla="*/ 5210442 h 5641173"/>
              <a:gd name="connsiteX5-8103" fmla="*/ 11179959 w 11243827"/>
              <a:gd name="connsiteY5-8104" fmla="*/ 5221199 h 5641173"/>
              <a:gd name="connsiteX6-8105" fmla="*/ 11105493 w 11243827"/>
              <a:gd name="connsiteY6-8106" fmla="*/ 5259905 h 5641173"/>
              <a:gd name="connsiteX7-8107" fmla="*/ 11078640 w 11243827"/>
              <a:gd name="connsiteY7-8108" fmla="*/ 5263531 h 5641173"/>
              <a:gd name="connsiteX8-8109" fmla="*/ 11079616 w 11243827"/>
              <a:gd name="connsiteY8-8110" fmla="*/ 5270380 h 5641173"/>
              <a:gd name="connsiteX9-8111" fmla="*/ 11069641 w 11243827"/>
              <a:gd name="connsiteY9-8112" fmla="*/ 5270884 h 5641173"/>
              <a:gd name="connsiteX10-8113" fmla="*/ 11047377 w 11243827"/>
              <a:gd name="connsiteY10-8114" fmla="*/ 5271051 h 5641173"/>
              <a:gd name="connsiteX11-8115" fmla="*/ 10980705 w 11243827"/>
              <a:gd name="connsiteY11-8116" fmla="*/ 5272951 h 5641173"/>
              <a:gd name="connsiteX12-8117" fmla="*/ 10962514 w 11243827"/>
              <a:gd name="connsiteY12-8118" fmla="*/ 5286084 h 5641173"/>
              <a:gd name="connsiteX13-8119" fmla="*/ 10945307 w 11243827"/>
              <a:gd name="connsiteY13-8120" fmla="*/ 5286290 h 5641173"/>
              <a:gd name="connsiteX14-8121" fmla="*/ 10845516 w 11243827"/>
              <a:gd name="connsiteY14-8122" fmla="*/ 5303894 h 5641173"/>
              <a:gd name="connsiteX15-8123" fmla="*/ 10831795 w 11243827"/>
              <a:gd name="connsiteY15-8124" fmla="*/ 5305210 h 5641173"/>
              <a:gd name="connsiteX16-8125" fmla="*/ 10824365 w 11243827"/>
              <a:gd name="connsiteY16-8126" fmla="*/ 5311111 h 5641173"/>
              <a:gd name="connsiteX17-8127" fmla="*/ 10797756 w 11243827"/>
              <a:gd name="connsiteY17-8128" fmla="*/ 5312285 h 5641173"/>
              <a:gd name="connsiteX18-8129" fmla="*/ 10796525 w 11243827"/>
              <a:gd name="connsiteY18-8130" fmla="*/ 5315645 h 5641173"/>
              <a:gd name="connsiteX19-8131" fmla="*/ 10709063 w 11243827"/>
              <a:gd name="connsiteY19-8132" fmla="*/ 5344492 h 5641173"/>
              <a:gd name="connsiteX20-8133" fmla="*/ 10694078 w 11243827"/>
              <a:gd name="connsiteY20-8134" fmla="*/ 5349258 h 5641173"/>
              <a:gd name="connsiteX21-8135" fmla="*/ 10681131 w 11243827"/>
              <a:gd name="connsiteY21-8136" fmla="*/ 5347812 h 5641173"/>
              <a:gd name="connsiteX22-8137" fmla="*/ 10609448 w 11243827"/>
              <a:gd name="connsiteY22-8138" fmla="*/ 5351931 h 5641173"/>
              <a:gd name="connsiteX23-8139" fmla="*/ 10592397 w 11243827"/>
              <a:gd name="connsiteY23-8140" fmla="*/ 5349402 h 5641173"/>
              <a:gd name="connsiteX24-8141" fmla="*/ 10585227 w 11243827"/>
              <a:gd name="connsiteY24-8142" fmla="*/ 5344063 h 5641173"/>
              <a:gd name="connsiteX25-8143" fmla="*/ 10557472 w 11243827"/>
              <a:gd name="connsiteY25-8144" fmla="*/ 5354151 h 5641173"/>
              <a:gd name="connsiteX26-8145" fmla="*/ 10514646 w 11243827"/>
              <a:gd name="connsiteY26-8146" fmla="*/ 5361064 h 5641173"/>
              <a:gd name="connsiteX27-8147" fmla="*/ 10494292 w 11243827"/>
              <a:gd name="connsiteY27-8148" fmla="*/ 5366054 h 5641173"/>
              <a:gd name="connsiteX28-8149" fmla="*/ 10477869 w 11243827"/>
              <a:gd name="connsiteY28-8150" fmla="*/ 5363025 h 5641173"/>
              <a:gd name="connsiteX29-8151" fmla="*/ 10384411 w 11243827"/>
              <a:gd name="connsiteY29-8152" fmla="*/ 5362257 h 5641173"/>
              <a:gd name="connsiteX30-8153" fmla="*/ 10362921 w 11243827"/>
              <a:gd name="connsiteY30-8154" fmla="*/ 5357444 h 5641173"/>
              <a:gd name="connsiteX31-8155" fmla="*/ 10352736 w 11243827"/>
              <a:gd name="connsiteY31-8156" fmla="*/ 5347851 h 5641173"/>
              <a:gd name="connsiteX32-8157" fmla="*/ 10344754 w 11243827"/>
              <a:gd name="connsiteY32-8158" fmla="*/ 5351272 h 5641173"/>
              <a:gd name="connsiteX33-8159" fmla="*/ 10288226 w 11243827"/>
              <a:gd name="connsiteY33-8160" fmla="*/ 5351613 h 5641173"/>
              <a:gd name="connsiteX34-8161" fmla="*/ 10251350 w 11243827"/>
              <a:gd name="connsiteY34-8162" fmla="*/ 5352711 h 5641173"/>
              <a:gd name="connsiteX35-8163" fmla="*/ 10249108 w 11243827"/>
              <a:gd name="connsiteY35-8164" fmla="*/ 5365881 h 5641173"/>
              <a:gd name="connsiteX36-8165" fmla="*/ 10216272 w 11243827"/>
              <a:gd name="connsiteY36-8166" fmla="*/ 5370573 h 5641173"/>
              <a:gd name="connsiteX37-8167" fmla="*/ 10181278 w 11243827"/>
              <a:gd name="connsiteY37-8168" fmla="*/ 5362119 h 5641173"/>
              <a:gd name="connsiteX38-8169" fmla="*/ 10140033 w 11243827"/>
              <a:gd name="connsiteY38-8170" fmla="*/ 5363304 h 5641173"/>
              <a:gd name="connsiteX39-8171" fmla="*/ 10115353 w 11243827"/>
              <a:gd name="connsiteY39-8172" fmla="*/ 5363869 h 5641173"/>
              <a:gd name="connsiteX40-8173" fmla="*/ 10050578 w 11243827"/>
              <a:gd name="connsiteY40-8174" fmla="*/ 5376153 h 5641173"/>
              <a:gd name="connsiteX41-8175" fmla="*/ 9945478 w 11243827"/>
              <a:gd name="connsiteY41-8176" fmla="*/ 5422859 h 5641173"/>
              <a:gd name="connsiteX42-8177" fmla="*/ 9912481 w 11243827"/>
              <a:gd name="connsiteY42-8178" fmla="*/ 5429477 h 5641173"/>
              <a:gd name="connsiteX43-8179" fmla="*/ 9906713 w 11243827"/>
              <a:gd name="connsiteY43-8180" fmla="*/ 5426784 h 5641173"/>
              <a:gd name="connsiteX44-8181" fmla="*/ 9742436 w 11243827"/>
              <a:gd name="connsiteY44-8182" fmla="*/ 5454834 h 5641173"/>
              <a:gd name="connsiteX45-8183" fmla="*/ 9713044 w 11243827"/>
              <a:gd name="connsiteY45-8184" fmla="*/ 5456476 h 5641173"/>
              <a:gd name="connsiteX46-8185" fmla="*/ 9691033 w 11243827"/>
              <a:gd name="connsiteY46-8186" fmla="*/ 5455451 h 5641173"/>
              <a:gd name="connsiteX47-8187" fmla="*/ 9638355 w 11243827"/>
              <a:gd name="connsiteY47-8188" fmla="*/ 5464794 h 5641173"/>
              <a:gd name="connsiteX48-8189" fmla="*/ 9552434 w 11243827"/>
              <a:gd name="connsiteY48-8190" fmla="*/ 5485280 h 5641173"/>
              <a:gd name="connsiteX49-8191" fmla="*/ 9533883 w 11243827"/>
              <a:gd name="connsiteY49-8192" fmla="*/ 5488516 h 5641173"/>
              <a:gd name="connsiteX50-8193" fmla="*/ 9516916 w 11243827"/>
              <a:gd name="connsiteY50-8194" fmla="*/ 5486828 h 5641173"/>
              <a:gd name="connsiteX51-8195" fmla="*/ 9512093 w 11243827"/>
              <a:gd name="connsiteY51-8196" fmla="*/ 5482541 h 5641173"/>
              <a:gd name="connsiteX52-8197" fmla="*/ 9501725 w 11243827"/>
              <a:gd name="connsiteY52-8198" fmla="*/ 5483603 h 5641173"/>
              <a:gd name="connsiteX53-8199" fmla="*/ 9498754 w 11243827"/>
              <a:gd name="connsiteY53-8200" fmla="*/ 5482951 h 5641173"/>
              <a:gd name="connsiteX54-8201" fmla="*/ 9481932 w 11243827"/>
              <a:gd name="connsiteY54-8202" fmla="*/ 5480151 h 5641173"/>
              <a:gd name="connsiteX55-8203" fmla="*/ 9451321 w 11243827"/>
              <a:gd name="connsiteY55-8204" fmla="*/ 5497375 h 5641173"/>
              <a:gd name="connsiteX56-8205" fmla="*/ 9409298 w 11243827"/>
              <a:gd name="connsiteY56-8206" fmla="*/ 5499478 h 5641173"/>
              <a:gd name="connsiteX57-8207" fmla="*/ 9303056 w 11243827"/>
              <a:gd name="connsiteY57-8208" fmla="*/ 5519093 h 5641173"/>
              <a:gd name="connsiteX58-8209" fmla="*/ 9229078 w 11243827"/>
              <a:gd name="connsiteY58-8210" fmla="*/ 5524154 h 5641173"/>
              <a:gd name="connsiteX59-8211" fmla="*/ 9165105 w 11243827"/>
              <a:gd name="connsiteY59-8212" fmla="*/ 5532892 h 5641173"/>
              <a:gd name="connsiteX60-8213" fmla="*/ 9077301 w 11243827"/>
              <a:gd name="connsiteY60-8214" fmla="*/ 5580356 h 5641173"/>
              <a:gd name="connsiteX61-8215" fmla="*/ 8960065 w 11243827"/>
              <a:gd name="connsiteY61-8216" fmla="*/ 5597982 h 5641173"/>
              <a:gd name="connsiteX62-8217" fmla="*/ 8953536 w 11243827"/>
              <a:gd name="connsiteY62-8218" fmla="*/ 5606638 h 5641173"/>
              <a:gd name="connsiteX63-8219" fmla="*/ 8943907 w 11243827"/>
              <a:gd name="connsiteY63-8220" fmla="*/ 5612541 h 5641173"/>
              <a:gd name="connsiteX64-8221" fmla="*/ 8942046 w 11243827"/>
              <a:gd name="connsiteY64-8222" fmla="*/ 5612112 h 5641173"/>
              <a:gd name="connsiteX65-8223" fmla="*/ 8928824 w 11243827"/>
              <a:gd name="connsiteY65-8224" fmla="*/ 5615549 h 5641173"/>
              <a:gd name="connsiteX66-8225" fmla="*/ 8927294 w 11243827"/>
              <a:gd name="connsiteY66-8226" fmla="*/ 5618607 h 5641173"/>
              <a:gd name="connsiteX67-8227" fmla="*/ 8918651 w 11243827"/>
              <a:gd name="connsiteY67-8228" fmla="*/ 5621688 h 5641173"/>
              <a:gd name="connsiteX68-8229" fmla="*/ 8902772 w 11243827"/>
              <a:gd name="connsiteY68-8230" fmla="*/ 5629703 h 5641173"/>
              <a:gd name="connsiteX69-8231" fmla="*/ 8898724 w 11243827"/>
              <a:gd name="connsiteY69-8232" fmla="*/ 5629379 h 5641173"/>
              <a:gd name="connsiteX70-8233" fmla="*/ 8873099 w 11243827"/>
              <a:gd name="connsiteY70-8234" fmla="*/ 5638628 h 5641173"/>
              <a:gd name="connsiteX71-8235" fmla="*/ 8872234 w 11243827"/>
              <a:gd name="connsiteY71-8236" fmla="*/ 5637889 h 5641173"/>
              <a:gd name="connsiteX72-8237" fmla="*/ 8862777 w 11243827"/>
              <a:gd name="connsiteY72-8238" fmla="*/ 5636711 h 5641173"/>
              <a:gd name="connsiteX73-8239" fmla="*/ 8845869 w 11243827"/>
              <a:gd name="connsiteY73-8240" fmla="*/ 5636436 h 5641173"/>
              <a:gd name="connsiteX74-8241" fmla="*/ 8800548 w 11243827"/>
              <a:gd name="connsiteY74-8242" fmla="*/ 5625084 h 5641173"/>
              <a:gd name="connsiteX75-8243" fmla="*/ 8773774 w 11243827"/>
              <a:gd name="connsiteY75-8244" fmla="*/ 5634630 h 5641173"/>
              <a:gd name="connsiteX76-8245" fmla="*/ 8698255 w 11243827"/>
              <a:gd name="connsiteY76-8246" fmla="*/ 5636083 h 5641173"/>
              <a:gd name="connsiteX77-8247" fmla="*/ 8619167 w 11243827"/>
              <a:gd name="connsiteY77-8248" fmla="*/ 5619130 h 5641173"/>
              <a:gd name="connsiteX78-8249" fmla="*/ 8539822 w 11243827"/>
              <a:gd name="connsiteY78-8250" fmla="*/ 5616905 h 5641173"/>
              <a:gd name="connsiteX79-8251" fmla="*/ 8511094 w 11243827"/>
              <a:gd name="connsiteY79-8252" fmla="*/ 5617360 h 5641173"/>
              <a:gd name="connsiteX80-8253" fmla="*/ 8459886 w 11243827"/>
              <a:gd name="connsiteY80-8254" fmla="*/ 5612612 h 5641173"/>
              <a:gd name="connsiteX81-8255" fmla="*/ 8436432 w 11243827"/>
              <a:gd name="connsiteY81-8256" fmla="*/ 5606990 h 5641173"/>
              <a:gd name="connsiteX82-8257" fmla="*/ 8435403 w 11243827"/>
              <a:gd name="connsiteY82-8258" fmla="*/ 5607336 h 5641173"/>
              <a:gd name="connsiteX83-8259" fmla="*/ 8433307 w 11243827"/>
              <a:gd name="connsiteY83-8260" fmla="*/ 5604917 h 5641173"/>
              <a:gd name="connsiteX84-8261" fmla="*/ 8428968 w 11243827"/>
              <a:gd name="connsiteY84-8262" fmla="*/ 5603796 h 5641173"/>
              <a:gd name="connsiteX85-8263" fmla="*/ 8417124 w 11243827"/>
              <a:gd name="connsiteY85-8264" fmla="*/ 5604518 h 5641173"/>
              <a:gd name="connsiteX86-8265" fmla="*/ 8412669 w 11243827"/>
              <a:gd name="connsiteY86-8266" fmla="*/ 5605413 h 5641173"/>
              <a:gd name="connsiteX87-8267" fmla="*/ 8406152 w 11243827"/>
              <a:gd name="connsiteY87-8268" fmla="*/ 5605396 h 5641173"/>
              <a:gd name="connsiteX88-8269" fmla="*/ 8405989 w 11243827"/>
              <a:gd name="connsiteY88-8270" fmla="*/ 5605197 h 5641173"/>
              <a:gd name="connsiteX89-8271" fmla="*/ 8399884 w 11243827"/>
              <a:gd name="connsiteY89-8272" fmla="*/ 5605568 h 5641173"/>
              <a:gd name="connsiteX90-8273" fmla="*/ 8370014 w 11243827"/>
              <a:gd name="connsiteY90-8274" fmla="*/ 5609900 h 5641173"/>
              <a:gd name="connsiteX91-8275" fmla="*/ 8330544 w 11243827"/>
              <a:gd name="connsiteY91-8276" fmla="*/ 5590964 h 5641173"/>
              <a:gd name="connsiteX92-8277" fmla="*/ 8314221 w 11243827"/>
              <a:gd name="connsiteY92-8278" fmla="*/ 5587682 h 5641173"/>
              <a:gd name="connsiteX93-8279" fmla="*/ 8305502 w 11243827"/>
              <a:gd name="connsiteY93-8280" fmla="*/ 5584868 h 5641173"/>
              <a:gd name="connsiteX94-8281" fmla="*/ 8304962 w 11243827"/>
              <a:gd name="connsiteY94-8282" fmla="*/ 5584007 h 5641173"/>
              <a:gd name="connsiteX95-8283" fmla="*/ 8276324 w 11243827"/>
              <a:gd name="connsiteY95-8284" fmla="*/ 5588260 h 5641173"/>
              <a:gd name="connsiteX96-8285" fmla="*/ 8272522 w 11243827"/>
              <a:gd name="connsiteY96-8286" fmla="*/ 5587226 h 5641173"/>
              <a:gd name="connsiteX97-8287" fmla="*/ 8253857 w 11243827"/>
              <a:gd name="connsiteY97-8288" fmla="*/ 5592043 h 5641173"/>
              <a:gd name="connsiteX98-8289" fmla="*/ 8244212 w 11243827"/>
              <a:gd name="connsiteY98-8290" fmla="*/ 5593439 h 5641173"/>
              <a:gd name="connsiteX99-8291" fmla="*/ 8241488 w 11243827"/>
              <a:gd name="connsiteY99-8292" fmla="*/ 5596085 h 5641173"/>
              <a:gd name="connsiteX100-8293" fmla="*/ 8227256 w 11243827"/>
              <a:gd name="connsiteY100-8294" fmla="*/ 5597005 h 5641173"/>
              <a:gd name="connsiteX101-8295" fmla="*/ 8225619 w 11243827"/>
              <a:gd name="connsiteY101-8296" fmla="*/ 5596262 h 5641173"/>
              <a:gd name="connsiteX102-8297" fmla="*/ 8213882 w 11243827"/>
              <a:gd name="connsiteY102-8298" fmla="*/ 5600179 h 5641173"/>
              <a:gd name="connsiteX103-8299" fmla="*/ 8204045 w 11243827"/>
              <a:gd name="connsiteY103-8300" fmla="*/ 5607275 h 5641173"/>
              <a:gd name="connsiteX104-8301" fmla="*/ 8082989 w 11243827"/>
              <a:gd name="connsiteY104-8302" fmla="*/ 5603160 h 5641173"/>
              <a:gd name="connsiteX105-8303" fmla="*/ 7976942 w 11243827"/>
              <a:gd name="connsiteY105-8304" fmla="*/ 5598455 h 5641173"/>
              <a:gd name="connsiteX106-8305" fmla="*/ 7950121 w 11243827"/>
              <a:gd name="connsiteY106-8306" fmla="*/ 5590893 h 5641173"/>
              <a:gd name="connsiteX107-8307" fmla="*/ 7727691 w 11243827"/>
              <a:gd name="connsiteY107-8308" fmla="*/ 5621064 h 5641173"/>
              <a:gd name="connsiteX108-8309" fmla="*/ 7685998 w 11243827"/>
              <a:gd name="connsiteY108-8310" fmla="*/ 5615564 h 5641173"/>
              <a:gd name="connsiteX109-8311" fmla="*/ 7649302 w 11243827"/>
              <a:gd name="connsiteY109-8312" fmla="*/ 5626541 h 5641173"/>
              <a:gd name="connsiteX110-8313" fmla="*/ 7634083 w 11243827"/>
              <a:gd name="connsiteY110-8314" fmla="*/ 5620862 h 5641173"/>
              <a:gd name="connsiteX111-8315" fmla="*/ 7631455 w 11243827"/>
              <a:gd name="connsiteY111-8316" fmla="*/ 5619708 h 5641173"/>
              <a:gd name="connsiteX112-8317" fmla="*/ 7620952 w 11243827"/>
              <a:gd name="connsiteY112-8318" fmla="*/ 5618872 h 5641173"/>
              <a:gd name="connsiteX113-8319" fmla="*/ 7617992 w 11243827"/>
              <a:gd name="connsiteY113-8320" fmla="*/ 5613914 h 5641173"/>
              <a:gd name="connsiteX114-8321" fmla="*/ 7602182 w 11243827"/>
              <a:gd name="connsiteY114-8322" fmla="*/ 5609271 h 5641173"/>
              <a:gd name="connsiteX115-8323" fmla="*/ 7582847 w 11243827"/>
              <a:gd name="connsiteY115-8324" fmla="*/ 5609047 h 5641173"/>
              <a:gd name="connsiteX116-8325" fmla="*/ 7514158 w 11243827"/>
              <a:gd name="connsiteY116-8326" fmla="*/ 5607737 h 5641173"/>
              <a:gd name="connsiteX117-8327" fmla="*/ 7502955 w 11243827"/>
              <a:gd name="connsiteY117-8328" fmla="*/ 5610415 h 5641173"/>
              <a:gd name="connsiteX118-8329" fmla="*/ 7466391 w 11243827"/>
              <a:gd name="connsiteY118-8330" fmla="*/ 5605949 h 5641173"/>
              <a:gd name="connsiteX119-8331" fmla="*/ 7433806 w 11243827"/>
              <a:gd name="connsiteY119-8332" fmla="*/ 5604945 h 5641173"/>
              <a:gd name="connsiteX120-8333" fmla="*/ 7412693 w 11243827"/>
              <a:gd name="connsiteY120-8334" fmla="*/ 5607075 h 5641173"/>
              <a:gd name="connsiteX121-8335" fmla="*/ 7407159 w 11243827"/>
              <a:gd name="connsiteY121-8336" fmla="*/ 5605310 h 5641173"/>
              <a:gd name="connsiteX122-8337" fmla="*/ 7385900 w 11243827"/>
              <a:gd name="connsiteY122-8338" fmla="*/ 5604171 h 5641173"/>
              <a:gd name="connsiteX123-8339" fmla="*/ 7375071 w 11243827"/>
              <a:gd name="connsiteY123-8340" fmla="*/ 5606788 h 5641173"/>
              <a:gd name="connsiteX124-8341" fmla="*/ 7364382 w 11243827"/>
              <a:gd name="connsiteY124-8342" fmla="*/ 5600762 h 5641173"/>
              <a:gd name="connsiteX125-8343" fmla="*/ 7361770 w 11243827"/>
              <a:gd name="connsiteY125-8344" fmla="*/ 5596347 h 5641173"/>
              <a:gd name="connsiteX126-8345" fmla="*/ 7346641 w 11243827"/>
              <a:gd name="connsiteY126-8346" fmla="*/ 5598329 h 5641173"/>
              <a:gd name="connsiteX127-8347" fmla="*/ 7334238 w 11243827"/>
              <a:gd name="connsiteY127-8348" fmla="*/ 5594014 h 5641173"/>
              <a:gd name="connsiteX128-8349" fmla="*/ 7323426 w 11243827"/>
              <a:gd name="connsiteY128-8350" fmla="*/ 5596835 h 5641173"/>
              <a:gd name="connsiteX129-8351" fmla="*/ 7318938 w 11243827"/>
              <a:gd name="connsiteY129-8352" fmla="*/ 5596200 h 5641173"/>
              <a:gd name="connsiteX130-8353" fmla="*/ 7307784 w 11243827"/>
              <a:gd name="connsiteY130-8354" fmla="*/ 5594065 h 5641173"/>
              <a:gd name="connsiteX131-8355" fmla="*/ 7288540 w 11243827"/>
              <a:gd name="connsiteY131-8356" fmla="*/ 5589320 h 5641173"/>
              <a:gd name="connsiteX132-8357" fmla="*/ 7282537 w 11243827"/>
              <a:gd name="connsiteY132-8358" fmla="*/ 5588660 h 5641173"/>
              <a:gd name="connsiteX133-8359" fmla="*/ 7269466 w 11243827"/>
              <a:gd name="connsiteY133-8360" fmla="*/ 5581404 h 5641173"/>
              <a:gd name="connsiteX134-8361" fmla="*/ 7244165 w 11243827"/>
              <a:gd name="connsiteY134-8362" fmla="*/ 5575200 h 5641173"/>
              <a:gd name="connsiteX135-8363" fmla="*/ 7199619 w 11243827"/>
              <a:gd name="connsiteY135-8364" fmla="*/ 5553550 h 5641173"/>
              <a:gd name="connsiteX136-8365" fmla="*/ 7173434 w 11243827"/>
              <a:gd name="connsiteY136-8366" fmla="*/ 5543219 h 5641173"/>
              <a:gd name="connsiteX137-8367" fmla="*/ 7155718 w 11243827"/>
              <a:gd name="connsiteY137-8368" fmla="*/ 5533697 h 5641173"/>
              <a:gd name="connsiteX138-8369" fmla="*/ 7103430 w 11243827"/>
              <a:gd name="connsiteY138-8370" fmla="*/ 5520249 h 5641173"/>
              <a:gd name="connsiteX139-8371" fmla="*/ 7013746 w 11243827"/>
              <a:gd name="connsiteY139-8372" fmla="*/ 5502470 h 5641173"/>
              <a:gd name="connsiteX140-8373" fmla="*/ 6995379 w 11243827"/>
              <a:gd name="connsiteY140-8374" fmla="*/ 5497693 h 5641173"/>
              <a:gd name="connsiteX141-8375" fmla="*/ 6982475 w 11243827"/>
              <a:gd name="connsiteY141-8376" fmla="*/ 5489641 h 5641173"/>
              <a:gd name="connsiteX142-8377" fmla="*/ 6981994 w 11243827"/>
              <a:gd name="connsiteY142-8378" fmla="*/ 5484335 h 5641173"/>
              <a:gd name="connsiteX143-8379" fmla="*/ 6972355 w 11243827"/>
              <a:gd name="connsiteY143-8380" fmla="*/ 5481074 h 5641173"/>
              <a:gd name="connsiteX144-8381" fmla="*/ 6970394 w 11243827"/>
              <a:gd name="connsiteY144-8382" fmla="*/ 5479383 h 5641173"/>
              <a:gd name="connsiteX145-8383" fmla="*/ 6958543 w 11243827"/>
              <a:gd name="connsiteY145-8384" fmla="*/ 5470507 h 5641173"/>
              <a:gd name="connsiteX146-8385" fmla="*/ 6918276 w 11243827"/>
              <a:gd name="connsiteY146-8386" fmla="*/ 5472034 h 5641173"/>
              <a:gd name="connsiteX147-8387" fmla="*/ 6881046 w 11243827"/>
              <a:gd name="connsiteY147-8388" fmla="*/ 5457070 h 5641173"/>
              <a:gd name="connsiteX148-8389" fmla="*/ 6752164 w 11243827"/>
              <a:gd name="connsiteY148-8390" fmla="*/ 5425021 h 5641173"/>
              <a:gd name="connsiteX149-8391" fmla="*/ 6724964 w 11243827"/>
              <a:gd name="connsiteY149-8392" fmla="*/ 5414071 h 5641173"/>
              <a:gd name="connsiteX150-8393" fmla="*/ 6683286 w 11243827"/>
              <a:gd name="connsiteY150-8394" fmla="*/ 5405383 h 5641173"/>
              <a:gd name="connsiteX151-8395" fmla="*/ 6644277 w 11243827"/>
              <a:gd name="connsiteY151-8396" fmla="*/ 5429684 h 5641173"/>
              <a:gd name="connsiteX152-8397" fmla="*/ 6532914 w 11243827"/>
              <a:gd name="connsiteY152-8398" fmla="*/ 5431205 h 5641173"/>
              <a:gd name="connsiteX153-8399" fmla="*/ 6307459 w 11243827"/>
              <a:gd name="connsiteY153-8400" fmla="*/ 5467087 h 5641173"/>
              <a:gd name="connsiteX154-8401" fmla="*/ 6196243 w 11243827"/>
              <a:gd name="connsiteY154-8402" fmla="*/ 5515042 h 5641173"/>
              <a:gd name="connsiteX155-8403" fmla="*/ 6099124 w 11243827"/>
              <a:gd name="connsiteY155-8404" fmla="*/ 5516848 h 5641173"/>
              <a:gd name="connsiteX156-8405" fmla="*/ 6016077 w 11243827"/>
              <a:gd name="connsiteY156-8406" fmla="*/ 5528642 h 5641173"/>
              <a:gd name="connsiteX157-8407" fmla="*/ 6004389 w 11243827"/>
              <a:gd name="connsiteY157-8408" fmla="*/ 5531206 h 5641173"/>
              <a:gd name="connsiteX158-8409" fmla="*/ 5933945 w 11243827"/>
              <a:gd name="connsiteY158-8410" fmla="*/ 5538840 h 5641173"/>
              <a:gd name="connsiteX159-8411" fmla="*/ 5883936 w 11243827"/>
              <a:gd name="connsiteY159-8412" fmla="*/ 5553807 h 5641173"/>
              <a:gd name="connsiteX160-8413" fmla="*/ 5798331 w 11243827"/>
              <a:gd name="connsiteY160-8414" fmla="*/ 5564248 h 5641173"/>
              <a:gd name="connsiteX161-8415" fmla="*/ 5712738 w 11243827"/>
              <a:gd name="connsiteY161-8416" fmla="*/ 5573120 h 5641173"/>
              <a:gd name="connsiteX162-8417" fmla="*/ 5681342 w 11243827"/>
              <a:gd name="connsiteY162-8418" fmla="*/ 5575621 h 5641173"/>
              <a:gd name="connsiteX163-8419" fmla="*/ 5627167 w 11243827"/>
              <a:gd name="connsiteY163-8420" fmla="*/ 5583215 h 5641173"/>
              <a:gd name="connsiteX164-8421" fmla="*/ 5591414 w 11243827"/>
              <a:gd name="connsiteY164-8422" fmla="*/ 5587695 h 5641173"/>
              <a:gd name="connsiteX165-8423" fmla="*/ 5583028 w 11243827"/>
              <a:gd name="connsiteY165-8424" fmla="*/ 5580877 h 5641173"/>
              <a:gd name="connsiteX166-8425" fmla="*/ 5549426 w 11243827"/>
              <a:gd name="connsiteY166-8426" fmla="*/ 5582858 h 5641173"/>
              <a:gd name="connsiteX167-8427" fmla="*/ 5519999 w 11243827"/>
              <a:gd name="connsiteY167-8428" fmla="*/ 5592246 h 5641173"/>
              <a:gd name="connsiteX168-8429" fmla="*/ 5480028 w 11243827"/>
              <a:gd name="connsiteY168-8430" fmla="*/ 5597282 h 5641173"/>
              <a:gd name="connsiteX169-8431" fmla="*/ 5456175 w 11243827"/>
              <a:gd name="connsiteY169-8432" fmla="*/ 5600371 h 5641173"/>
              <a:gd name="connsiteX170-8433" fmla="*/ 5388463 w 11243827"/>
              <a:gd name="connsiteY170-8434" fmla="*/ 5602638 h 5641173"/>
              <a:gd name="connsiteX171-8435" fmla="*/ 5265898 w 11243827"/>
              <a:gd name="connsiteY171-8436" fmla="*/ 5591830 h 5641173"/>
              <a:gd name="connsiteX172-8437" fmla="*/ 5231231 w 11243827"/>
              <a:gd name="connsiteY172-8438" fmla="*/ 5592790 h 5641173"/>
              <a:gd name="connsiteX173-8439" fmla="*/ 5226996 w 11243827"/>
              <a:gd name="connsiteY173-8440" fmla="*/ 5595040 h 5641173"/>
              <a:gd name="connsiteX174-8441" fmla="*/ 5175988 w 11243827"/>
              <a:gd name="connsiteY174-8442" fmla="*/ 5588131 h 5641173"/>
              <a:gd name="connsiteX175-8443" fmla="*/ 5107470 w 11243827"/>
              <a:gd name="connsiteY175-8444" fmla="*/ 5594771 h 5641173"/>
              <a:gd name="connsiteX176-8445" fmla="*/ 5027868 w 11243827"/>
              <a:gd name="connsiteY176-8446" fmla="*/ 5605624 h 5641173"/>
              <a:gd name="connsiteX177-8447" fmla="*/ 5007324 w 11243827"/>
              <a:gd name="connsiteY177-8448" fmla="*/ 5609209 h 5641173"/>
              <a:gd name="connsiteX178-8449" fmla="*/ 4952559 w 11243827"/>
              <a:gd name="connsiteY178-8450" fmla="*/ 5611402 h 5641173"/>
              <a:gd name="connsiteX179-8451" fmla="*/ 4826081 w 11243827"/>
              <a:gd name="connsiteY179-8452" fmla="*/ 5616191 h 5641173"/>
              <a:gd name="connsiteX180-8453" fmla="*/ 4823501 w 11243827"/>
              <a:gd name="connsiteY180-8454" fmla="*/ 5619174 h 5641173"/>
              <a:gd name="connsiteX181-8455" fmla="*/ 4813093 w 11243827"/>
              <a:gd name="connsiteY181-8456" fmla="*/ 5620026 h 5641173"/>
              <a:gd name="connsiteX182-8457" fmla="*/ 4810563 w 11243827"/>
              <a:gd name="connsiteY182-8458" fmla="*/ 5620787 h 5641173"/>
              <a:gd name="connsiteX183-8459" fmla="*/ 4795818 w 11243827"/>
              <a:gd name="connsiteY183-8460" fmla="*/ 5624618 h 5641173"/>
              <a:gd name="connsiteX184-8461" fmla="*/ 4758404 w 11243827"/>
              <a:gd name="connsiteY184-8462" fmla="*/ 5619510 h 5641173"/>
              <a:gd name="connsiteX185-8463" fmla="*/ 4717254 w 11243827"/>
              <a:gd name="connsiteY185-8464" fmla="*/ 5624155 h 5641173"/>
              <a:gd name="connsiteX186-8465" fmla="*/ 4591958 w 11243827"/>
              <a:gd name="connsiteY186-8466" fmla="*/ 5624710 h 5641173"/>
              <a:gd name="connsiteX187-8467" fmla="*/ 4476215 w 11243827"/>
              <a:gd name="connsiteY187-8468" fmla="*/ 5628210 h 5641173"/>
              <a:gd name="connsiteX188-8469" fmla="*/ 4425193 w 11243827"/>
              <a:gd name="connsiteY188-8470" fmla="*/ 5627414 h 5641173"/>
              <a:gd name="connsiteX189-8471" fmla="*/ 4383866 w 11243827"/>
              <a:gd name="connsiteY189-8472" fmla="*/ 5626546 h 5641173"/>
              <a:gd name="connsiteX190-8473" fmla="*/ 4385596 w 11243827"/>
              <a:gd name="connsiteY190-8474" fmla="*/ 5634646 h 5641173"/>
              <a:gd name="connsiteX191-8475" fmla="*/ 4360864 w 11243827"/>
              <a:gd name="connsiteY191-8476" fmla="*/ 5641173 h 5641173"/>
              <a:gd name="connsiteX192-8477" fmla="*/ 4328321 w 11243827"/>
              <a:gd name="connsiteY192-8478" fmla="*/ 5626332 h 5641173"/>
              <a:gd name="connsiteX193-8479" fmla="*/ 4309842 w 11243827"/>
              <a:gd name="connsiteY193-8480" fmla="*/ 5626471 h 5641173"/>
              <a:gd name="connsiteX194-8481" fmla="*/ 4277424 w 11243827"/>
              <a:gd name="connsiteY194-8482" fmla="*/ 5631598 h 5641173"/>
              <a:gd name="connsiteX195-8483" fmla="*/ 4266627 w 11243827"/>
              <a:gd name="connsiteY195-8484" fmla="*/ 5633969 h 5641173"/>
              <a:gd name="connsiteX196-8485" fmla="*/ 4185525 w 11243827"/>
              <a:gd name="connsiteY196-8486" fmla="*/ 5617508 h 5641173"/>
              <a:gd name="connsiteX197-8487" fmla="*/ 4177617 w 11243827"/>
              <a:gd name="connsiteY197-8488" fmla="*/ 5610903 h 5641173"/>
              <a:gd name="connsiteX198-8489" fmla="*/ 4136948 w 11243827"/>
              <a:gd name="connsiteY198-8490" fmla="*/ 5608031 h 5641173"/>
              <a:gd name="connsiteX199-8491" fmla="*/ 4132323 w 11243827"/>
              <a:gd name="connsiteY199-8492" fmla="*/ 5609784 h 5641173"/>
              <a:gd name="connsiteX200-8493" fmla="*/ 4098620 w 11243827"/>
              <a:gd name="connsiteY200-8494" fmla="*/ 5599672 h 5641173"/>
              <a:gd name="connsiteX201-8495" fmla="*/ 3963475 w 11243827"/>
              <a:gd name="connsiteY201-8496" fmla="*/ 5581841 h 5641173"/>
              <a:gd name="connsiteX202-8497" fmla="*/ 3703613 w 11243827"/>
              <a:gd name="connsiteY202-8498" fmla="*/ 5572482 h 5641173"/>
              <a:gd name="connsiteX203-8499" fmla="*/ 3432987 w 11243827"/>
              <a:gd name="connsiteY203-8500" fmla="*/ 5545768 h 5641173"/>
              <a:gd name="connsiteX204-8501" fmla="*/ 3176381 w 11243827"/>
              <a:gd name="connsiteY204-8502" fmla="*/ 5556110 h 5641173"/>
              <a:gd name="connsiteX205-8503" fmla="*/ 2710156 w 11243827"/>
              <a:gd name="connsiteY205-8504" fmla="*/ 5527517 h 5641173"/>
              <a:gd name="connsiteX206-8505" fmla="*/ 2550206 w 11243827"/>
              <a:gd name="connsiteY206-8506" fmla="*/ 5524958 h 5641173"/>
              <a:gd name="connsiteX207-8507" fmla="*/ 2443041 w 11243827"/>
              <a:gd name="connsiteY207-8508" fmla="*/ 5523990 h 5641173"/>
              <a:gd name="connsiteX208-8509" fmla="*/ 2435613 w 11243827"/>
              <a:gd name="connsiteY208-8510" fmla="*/ 5526704 h 5641173"/>
              <a:gd name="connsiteX209-8511" fmla="*/ 2405682 w 11243827"/>
              <a:gd name="connsiteY209-8512" fmla="*/ 5528307 h 5641173"/>
              <a:gd name="connsiteX210-8513" fmla="*/ 2397487 w 11243827"/>
              <a:gd name="connsiteY210-8514" fmla="*/ 5540337 h 5641173"/>
              <a:gd name="connsiteX211-8515" fmla="*/ 2297454 w 11243827"/>
              <a:gd name="connsiteY211-8516" fmla="*/ 5550765 h 5641173"/>
              <a:gd name="connsiteX212-8517" fmla="*/ 2056700 w 11243827"/>
              <a:gd name="connsiteY212-8518" fmla="*/ 5555489 h 5641173"/>
              <a:gd name="connsiteX213-8519" fmla="*/ 1878530 w 11243827"/>
              <a:gd name="connsiteY213-8520" fmla="*/ 5535330 h 5641173"/>
              <a:gd name="connsiteX214-8521" fmla="*/ 1859292 w 11243827"/>
              <a:gd name="connsiteY214-8522" fmla="*/ 5535461 h 5641173"/>
              <a:gd name="connsiteX215-8523" fmla="*/ 1835626 w 11243827"/>
              <a:gd name="connsiteY215-8524" fmla="*/ 5533793 h 5641173"/>
              <a:gd name="connsiteX216-8525" fmla="*/ 1798939 w 11243827"/>
              <a:gd name="connsiteY216-8526" fmla="*/ 5540285 h 5641173"/>
              <a:gd name="connsiteX217-8527" fmla="*/ 1779046 w 11243827"/>
              <a:gd name="connsiteY217-8528" fmla="*/ 5549949 h 5641173"/>
              <a:gd name="connsiteX218-8529" fmla="*/ 1772421 w 11243827"/>
              <a:gd name="connsiteY218-8530" fmla="*/ 5549018 h 5641173"/>
              <a:gd name="connsiteX219-8531" fmla="*/ 1772052 w 11243827"/>
              <a:gd name="connsiteY219-8532" fmla="*/ 5545689 h 5641173"/>
              <a:gd name="connsiteX220-8533" fmla="*/ 1711543 w 11243827"/>
              <a:gd name="connsiteY220-8534" fmla="*/ 5534558 h 5641173"/>
              <a:gd name="connsiteX221-8535" fmla="*/ 1698891 w 11243827"/>
              <a:gd name="connsiteY221-8536" fmla="*/ 5513187 h 5641173"/>
              <a:gd name="connsiteX222-8537" fmla="*/ 1538763 w 11243827"/>
              <a:gd name="connsiteY222-8538" fmla="*/ 5482781 h 5641173"/>
              <a:gd name="connsiteX223-8539" fmla="*/ 1501533 w 11243827"/>
              <a:gd name="connsiteY223-8540" fmla="*/ 5467817 h 5641173"/>
              <a:gd name="connsiteX224-8541" fmla="*/ 1461266 w 11243827"/>
              <a:gd name="connsiteY224-8542" fmla="*/ 5469343 h 5641173"/>
              <a:gd name="connsiteX225-8543" fmla="*/ 1449415 w 11243827"/>
              <a:gd name="connsiteY225-8544" fmla="*/ 5460467 h 5641173"/>
              <a:gd name="connsiteX226-8545" fmla="*/ 1447454 w 11243827"/>
              <a:gd name="connsiteY226-8546" fmla="*/ 5458776 h 5641173"/>
              <a:gd name="connsiteX227-8547" fmla="*/ 1437814 w 11243827"/>
              <a:gd name="connsiteY227-8548" fmla="*/ 5455515 h 5641173"/>
              <a:gd name="connsiteX228-8549" fmla="*/ 1437334 w 11243827"/>
              <a:gd name="connsiteY228-8550" fmla="*/ 5450209 h 5641173"/>
              <a:gd name="connsiteX229-8551" fmla="*/ 1424429 w 11243827"/>
              <a:gd name="connsiteY229-8552" fmla="*/ 5442157 h 5641173"/>
              <a:gd name="connsiteX230-8553" fmla="*/ 1406063 w 11243827"/>
              <a:gd name="connsiteY230-8554" fmla="*/ 5437380 h 5641173"/>
              <a:gd name="connsiteX231-8555" fmla="*/ 1316379 w 11243827"/>
              <a:gd name="connsiteY231-8556" fmla="*/ 5419601 h 5641173"/>
              <a:gd name="connsiteX232-8557" fmla="*/ 1264090 w 11243827"/>
              <a:gd name="connsiteY232-8558" fmla="*/ 5406153 h 5641173"/>
              <a:gd name="connsiteX233-8559" fmla="*/ 1246374 w 11243827"/>
              <a:gd name="connsiteY233-8560" fmla="*/ 5396631 h 5641173"/>
              <a:gd name="connsiteX234-8561" fmla="*/ 1220190 w 11243827"/>
              <a:gd name="connsiteY234-8562" fmla="*/ 5386301 h 5641173"/>
              <a:gd name="connsiteX235-8563" fmla="*/ 1175643 w 11243827"/>
              <a:gd name="connsiteY235-8564" fmla="*/ 5364651 h 5641173"/>
              <a:gd name="connsiteX236-8565" fmla="*/ 1150342 w 11243827"/>
              <a:gd name="connsiteY236-8566" fmla="*/ 5358447 h 5641173"/>
              <a:gd name="connsiteX237-8567" fmla="*/ 1137272 w 11243827"/>
              <a:gd name="connsiteY237-8568" fmla="*/ 5351191 h 5641173"/>
              <a:gd name="connsiteX238-8569" fmla="*/ 1131268 w 11243827"/>
              <a:gd name="connsiteY238-8570" fmla="*/ 5350530 h 5641173"/>
              <a:gd name="connsiteX239-8571" fmla="*/ 1112024 w 11243827"/>
              <a:gd name="connsiteY239-8572" fmla="*/ 5345786 h 5641173"/>
              <a:gd name="connsiteX240-8573" fmla="*/ 1100870 w 11243827"/>
              <a:gd name="connsiteY240-8574" fmla="*/ 5343651 h 5641173"/>
              <a:gd name="connsiteX241-8575" fmla="*/ 1096383 w 11243827"/>
              <a:gd name="connsiteY241-8576" fmla="*/ 5343015 h 5641173"/>
              <a:gd name="connsiteX242-8577" fmla="*/ 1085571 w 11243827"/>
              <a:gd name="connsiteY242-8578" fmla="*/ 5345836 h 5641173"/>
              <a:gd name="connsiteX243-8579" fmla="*/ 1073168 w 11243827"/>
              <a:gd name="connsiteY243-8580" fmla="*/ 5341521 h 5641173"/>
              <a:gd name="connsiteX244-8581" fmla="*/ 1058039 w 11243827"/>
              <a:gd name="connsiteY244-8582" fmla="*/ 5343504 h 5641173"/>
              <a:gd name="connsiteX245-8583" fmla="*/ 1055426 w 11243827"/>
              <a:gd name="connsiteY245-8584" fmla="*/ 5339088 h 5641173"/>
              <a:gd name="connsiteX246-8585" fmla="*/ 1044738 w 11243827"/>
              <a:gd name="connsiteY246-8586" fmla="*/ 5333063 h 5641173"/>
              <a:gd name="connsiteX247-8587" fmla="*/ 1033909 w 11243827"/>
              <a:gd name="connsiteY247-8588" fmla="*/ 5335680 h 5641173"/>
              <a:gd name="connsiteX248-8589" fmla="*/ 1012649 w 11243827"/>
              <a:gd name="connsiteY248-8590" fmla="*/ 5334541 h 5641173"/>
              <a:gd name="connsiteX249-8591" fmla="*/ 1007115 w 11243827"/>
              <a:gd name="connsiteY249-8592" fmla="*/ 5332775 h 5641173"/>
              <a:gd name="connsiteX250-8593" fmla="*/ 986002 w 11243827"/>
              <a:gd name="connsiteY250-8594" fmla="*/ 5334906 h 5641173"/>
              <a:gd name="connsiteX251-8595" fmla="*/ 953418 w 11243827"/>
              <a:gd name="connsiteY251-8596" fmla="*/ 5333901 h 5641173"/>
              <a:gd name="connsiteX252-8597" fmla="*/ 916854 w 11243827"/>
              <a:gd name="connsiteY252-8598" fmla="*/ 5329435 h 5641173"/>
              <a:gd name="connsiteX253-8599" fmla="*/ 905651 w 11243827"/>
              <a:gd name="connsiteY253-8600" fmla="*/ 5332114 h 5641173"/>
              <a:gd name="connsiteX254-8601" fmla="*/ 836961 w 11243827"/>
              <a:gd name="connsiteY254-8602" fmla="*/ 5330803 h 5641173"/>
              <a:gd name="connsiteX255-8603" fmla="*/ 817627 w 11243827"/>
              <a:gd name="connsiteY255-8604" fmla="*/ 5330580 h 5641173"/>
              <a:gd name="connsiteX256-8605" fmla="*/ 801817 w 11243827"/>
              <a:gd name="connsiteY256-8606" fmla="*/ 5325937 h 5641173"/>
              <a:gd name="connsiteX257-8607" fmla="*/ 798857 w 11243827"/>
              <a:gd name="connsiteY257-8608" fmla="*/ 5320979 h 5641173"/>
              <a:gd name="connsiteX258-8609" fmla="*/ 788354 w 11243827"/>
              <a:gd name="connsiteY258-8610" fmla="*/ 5320143 h 5641173"/>
              <a:gd name="connsiteX259-8611" fmla="*/ 785726 w 11243827"/>
              <a:gd name="connsiteY259-8612" fmla="*/ 5318989 h 5641173"/>
              <a:gd name="connsiteX260-8613" fmla="*/ 770507 w 11243827"/>
              <a:gd name="connsiteY260-8614" fmla="*/ 5313309 h 5641173"/>
              <a:gd name="connsiteX261-8615" fmla="*/ 733810 w 11243827"/>
              <a:gd name="connsiteY261-8616" fmla="*/ 5324286 h 5641173"/>
              <a:gd name="connsiteX262-8617" fmla="*/ 692117 w 11243827"/>
              <a:gd name="connsiteY262-8618" fmla="*/ 5318786 h 5641173"/>
              <a:gd name="connsiteX263-8619" fmla="*/ 528894 w 11243827"/>
              <a:gd name="connsiteY263-8620" fmla="*/ 5327578 h 5641173"/>
              <a:gd name="connsiteX264-8621" fmla="*/ 507005 w 11243827"/>
              <a:gd name="connsiteY264-8622" fmla="*/ 5310149 h 5641173"/>
              <a:gd name="connsiteX265-8623" fmla="*/ 441302 w 11243827"/>
              <a:gd name="connsiteY265-8624" fmla="*/ 5307062 h 5641173"/>
              <a:gd name="connsiteX266-8625" fmla="*/ 336819 w 11243827"/>
              <a:gd name="connsiteY266-8626" fmla="*/ 5336690 h 5641173"/>
              <a:gd name="connsiteX267-8627" fmla="*/ 215763 w 11243827"/>
              <a:gd name="connsiteY267-8628" fmla="*/ 5332575 h 5641173"/>
              <a:gd name="connsiteX268-8629" fmla="*/ 205927 w 11243827"/>
              <a:gd name="connsiteY268-8630" fmla="*/ 5339672 h 5641173"/>
              <a:gd name="connsiteX269-8631" fmla="*/ 194189 w 11243827"/>
              <a:gd name="connsiteY269-8632" fmla="*/ 5343588 h 5641173"/>
              <a:gd name="connsiteX270-8633" fmla="*/ 192552 w 11243827"/>
              <a:gd name="connsiteY270-8634" fmla="*/ 5342845 h 5641173"/>
              <a:gd name="connsiteX271-8635" fmla="*/ 178320 w 11243827"/>
              <a:gd name="connsiteY271-8636" fmla="*/ 5343766 h 5641173"/>
              <a:gd name="connsiteX272-8637" fmla="*/ 175596 w 11243827"/>
              <a:gd name="connsiteY272-8638" fmla="*/ 5346411 h 5641173"/>
              <a:gd name="connsiteX273-8639" fmla="*/ 165951 w 11243827"/>
              <a:gd name="connsiteY273-8640" fmla="*/ 5347808 h 5641173"/>
              <a:gd name="connsiteX274-8641" fmla="*/ 147287 w 11243827"/>
              <a:gd name="connsiteY274-8642" fmla="*/ 5352625 h 5641173"/>
              <a:gd name="connsiteX275-8643" fmla="*/ 143484 w 11243827"/>
              <a:gd name="connsiteY275-8644" fmla="*/ 5351591 h 5641173"/>
              <a:gd name="connsiteX276-8645" fmla="*/ 114847 w 11243827"/>
              <a:gd name="connsiteY276-8646" fmla="*/ 5355844 h 5641173"/>
              <a:gd name="connsiteX277-8647" fmla="*/ 114306 w 11243827"/>
              <a:gd name="connsiteY277-8648" fmla="*/ 5354983 h 5641173"/>
              <a:gd name="connsiteX278-8649" fmla="*/ 105588 w 11243827"/>
              <a:gd name="connsiteY278-8650" fmla="*/ 5352169 h 5641173"/>
              <a:gd name="connsiteX279-8651" fmla="*/ 89264 w 11243827"/>
              <a:gd name="connsiteY279-8652" fmla="*/ 5348886 h 5641173"/>
              <a:gd name="connsiteX280-8653" fmla="*/ 49794 w 11243827"/>
              <a:gd name="connsiteY280-8654" fmla="*/ 5329950 h 5641173"/>
              <a:gd name="connsiteX281-8655" fmla="*/ 19924 w 11243827"/>
              <a:gd name="connsiteY281-8656" fmla="*/ 5334282 h 5641173"/>
              <a:gd name="connsiteX282-8657" fmla="*/ 13819 w 11243827"/>
              <a:gd name="connsiteY282-8658" fmla="*/ 5334653 h 5641173"/>
              <a:gd name="connsiteX283-8659" fmla="*/ 13657 w 11243827"/>
              <a:gd name="connsiteY283-8660" fmla="*/ 5334455 h 5641173"/>
              <a:gd name="connsiteX284-8661" fmla="*/ 7139 w 11243827"/>
              <a:gd name="connsiteY284-8662" fmla="*/ 5334438 h 5641173"/>
              <a:gd name="connsiteX285-8663" fmla="*/ 2684 w 11243827"/>
              <a:gd name="connsiteY285-8664" fmla="*/ 5335333 h 5641173"/>
              <a:gd name="connsiteX286-8665" fmla="*/ 0 w 11243827"/>
              <a:gd name="connsiteY286-8666" fmla="*/ 5335496 h 5641173"/>
              <a:gd name="connsiteX287-8667" fmla="*/ 0 w 11243827"/>
              <a:gd name="connsiteY287-8668" fmla="*/ 10592 h 5641173"/>
              <a:gd name="connsiteX288-8669" fmla="*/ 11243827 w 11243827"/>
              <a:gd name="connsiteY288-8670" fmla="*/ 0 h 5641173"/>
              <a:gd name="connsiteX0-8671" fmla="*/ 11243827 w 11243827"/>
              <a:gd name="connsiteY0-8672" fmla="*/ 0 h 5641173"/>
              <a:gd name="connsiteX1-8673" fmla="*/ 11243827 w 11243827"/>
              <a:gd name="connsiteY1-8674" fmla="*/ 1470035 h 5641173"/>
              <a:gd name="connsiteX2-8675" fmla="*/ 11243827 w 11243827"/>
              <a:gd name="connsiteY2-8676" fmla="*/ 5001571 h 5641173"/>
              <a:gd name="connsiteX3-8677" fmla="*/ 11243827 w 11243827"/>
              <a:gd name="connsiteY3-8678" fmla="*/ 5209610 h 5641173"/>
              <a:gd name="connsiteX4-8679" fmla="*/ 11240675 w 11243827"/>
              <a:gd name="connsiteY4-8680" fmla="*/ 5210442 h 5641173"/>
              <a:gd name="connsiteX5-8681" fmla="*/ 11179959 w 11243827"/>
              <a:gd name="connsiteY5-8682" fmla="*/ 5221199 h 5641173"/>
              <a:gd name="connsiteX6-8683" fmla="*/ 11105493 w 11243827"/>
              <a:gd name="connsiteY6-8684" fmla="*/ 5259905 h 5641173"/>
              <a:gd name="connsiteX7-8685" fmla="*/ 11078640 w 11243827"/>
              <a:gd name="connsiteY7-8686" fmla="*/ 5263531 h 5641173"/>
              <a:gd name="connsiteX8-8687" fmla="*/ 11079616 w 11243827"/>
              <a:gd name="connsiteY8-8688" fmla="*/ 5270380 h 5641173"/>
              <a:gd name="connsiteX9-8689" fmla="*/ 11069641 w 11243827"/>
              <a:gd name="connsiteY9-8690" fmla="*/ 5270884 h 5641173"/>
              <a:gd name="connsiteX10-8691" fmla="*/ 11047377 w 11243827"/>
              <a:gd name="connsiteY10-8692" fmla="*/ 5271051 h 5641173"/>
              <a:gd name="connsiteX11-8693" fmla="*/ 10980705 w 11243827"/>
              <a:gd name="connsiteY11-8694" fmla="*/ 5272951 h 5641173"/>
              <a:gd name="connsiteX12-8695" fmla="*/ 10962514 w 11243827"/>
              <a:gd name="connsiteY12-8696" fmla="*/ 5286084 h 5641173"/>
              <a:gd name="connsiteX13-8697" fmla="*/ 10945307 w 11243827"/>
              <a:gd name="connsiteY13-8698" fmla="*/ 5286290 h 5641173"/>
              <a:gd name="connsiteX14-8699" fmla="*/ 10845516 w 11243827"/>
              <a:gd name="connsiteY14-8700" fmla="*/ 5303894 h 5641173"/>
              <a:gd name="connsiteX15-8701" fmla="*/ 10831795 w 11243827"/>
              <a:gd name="connsiteY15-8702" fmla="*/ 5305210 h 5641173"/>
              <a:gd name="connsiteX16-8703" fmla="*/ 10824365 w 11243827"/>
              <a:gd name="connsiteY16-8704" fmla="*/ 5311111 h 5641173"/>
              <a:gd name="connsiteX17-8705" fmla="*/ 10797756 w 11243827"/>
              <a:gd name="connsiteY17-8706" fmla="*/ 5312285 h 5641173"/>
              <a:gd name="connsiteX18-8707" fmla="*/ 10796525 w 11243827"/>
              <a:gd name="connsiteY18-8708" fmla="*/ 5315645 h 5641173"/>
              <a:gd name="connsiteX19-8709" fmla="*/ 10709063 w 11243827"/>
              <a:gd name="connsiteY19-8710" fmla="*/ 5344492 h 5641173"/>
              <a:gd name="connsiteX20-8711" fmla="*/ 10694078 w 11243827"/>
              <a:gd name="connsiteY20-8712" fmla="*/ 5349258 h 5641173"/>
              <a:gd name="connsiteX21-8713" fmla="*/ 10681131 w 11243827"/>
              <a:gd name="connsiteY21-8714" fmla="*/ 5347812 h 5641173"/>
              <a:gd name="connsiteX22-8715" fmla="*/ 10609448 w 11243827"/>
              <a:gd name="connsiteY22-8716" fmla="*/ 5351931 h 5641173"/>
              <a:gd name="connsiteX23-8717" fmla="*/ 10592397 w 11243827"/>
              <a:gd name="connsiteY23-8718" fmla="*/ 5349402 h 5641173"/>
              <a:gd name="connsiteX24-8719" fmla="*/ 10585227 w 11243827"/>
              <a:gd name="connsiteY24-8720" fmla="*/ 5344063 h 5641173"/>
              <a:gd name="connsiteX25-8721" fmla="*/ 10557472 w 11243827"/>
              <a:gd name="connsiteY25-8722" fmla="*/ 5354151 h 5641173"/>
              <a:gd name="connsiteX26-8723" fmla="*/ 10514646 w 11243827"/>
              <a:gd name="connsiteY26-8724" fmla="*/ 5361064 h 5641173"/>
              <a:gd name="connsiteX27-8725" fmla="*/ 10494292 w 11243827"/>
              <a:gd name="connsiteY27-8726" fmla="*/ 5366054 h 5641173"/>
              <a:gd name="connsiteX28-8727" fmla="*/ 10477869 w 11243827"/>
              <a:gd name="connsiteY28-8728" fmla="*/ 5363025 h 5641173"/>
              <a:gd name="connsiteX29-8729" fmla="*/ 10384411 w 11243827"/>
              <a:gd name="connsiteY29-8730" fmla="*/ 5362257 h 5641173"/>
              <a:gd name="connsiteX30-8731" fmla="*/ 10362921 w 11243827"/>
              <a:gd name="connsiteY30-8732" fmla="*/ 5357444 h 5641173"/>
              <a:gd name="connsiteX31-8733" fmla="*/ 10352736 w 11243827"/>
              <a:gd name="connsiteY31-8734" fmla="*/ 5347851 h 5641173"/>
              <a:gd name="connsiteX32-8735" fmla="*/ 10344754 w 11243827"/>
              <a:gd name="connsiteY32-8736" fmla="*/ 5351272 h 5641173"/>
              <a:gd name="connsiteX33-8737" fmla="*/ 10288226 w 11243827"/>
              <a:gd name="connsiteY33-8738" fmla="*/ 5351613 h 5641173"/>
              <a:gd name="connsiteX34-8739" fmla="*/ 10251350 w 11243827"/>
              <a:gd name="connsiteY34-8740" fmla="*/ 5352711 h 5641173"/>
              <a:gd name="connsiteX35-8741" fmla="*/ 10249108 w 11243827"/>
              <a:gd name="connsiteY35-8742" fmla="*/ 5365881 h 5641173"/>
              <a:gd name="connsiteX36-8743" fmla="*/ 10216272 w 11243827"/>
              <a:gd name="connsiteY36-8744" fmla="*/ 5370573 h 5641173"/>
              <a:gd name="connsiteX37-8745" fmla="*/ 10181278 w 11243827"/>
              <a:gd name="connsiteY37-8746" fmla="*/ 5362119 h 5641173"/>
              <a:gd name="connsiteX38-8747" fmla="*/ 10140033 w 11243827"/>
              <a:gd name="connsiteY38-8748" fmla="*/ 5363304 h 5641173"/>
              <a:gd name="connsiteX39-8749" fmla="*/ 10115353 w 11243827"/>
              <a:gd name="connsiteY39-8750" fmla="*/ 5363869 h 5641173"/>
              <a:gd name="connsiteX40-8751" fmla="*/ 10050578 w 11243827"/>
              <a:gd name="connsiteY40-8752" fmla="*/ 5376153 h 5641173"/>
              <a:gd name="connsiteX41-8753" fmla="*/ 9945478 w 11243827"/>
              <a:gd name="connsiteY41-8754" fmla="*/ 5422859 h 5641173"/>
              <a:gd name="connsiteX42-8755" fmla="*/ 9912481 w 11243827"/>
              <a:gd name="connsiteY42-8756" fmla="*/ 5429477 h 5641173"/>
              <a:gd name="connsiteX43-8757" fmla="*/ 9906713 w 11243827"/>
              <a:gd name="connsiteY43-8758" fmla="*/ 5426784 h 5641173"/>
              <a:gd name="connsiteX44-8759" fmla="*/ 9742436 w 11243827"/>
              <a:gd name="connsiteY44-8760" fmla="*/ 5454834 h 5641173"/>
              <a:gd name="connsiteX45-8761" fmla="*/ 9713044 w 11243827"/>
              <a:gd name="connsiteY45-8762" fmla="*/ 5456476 h 5641173"/>
              <a:gd name="connsiteX46-8763" fmla="*/ 9691033 w 11243827"/>
              <a:gd name="connsiteY46-8764" fmla="*/ 5455451 h 5641173"/>
              <a:gd name="connsiteX47-8765" fmla="*/ 9638355 w 11243827"/>
              <a:gd name="connsiteY47-8766" fmla="*/ 5464794 h 5641173"/>
              <a:gd name="connsiteX48-8767" fmla="*/ 9552434 w 11243827"/>
              <a:gd name="connsiteY48-8768" fmla="*/ 5485280 h 5641173"/>
              <a:gd name="connsiteX49-8769" fmla="*/ 9533883 w 11243827"/>
              <a:gd name="connsiteY49-8770" fmla="*/ 5488516 h 5641173"/>
              <a:gd name="connsiteX50-8771" fmla="*/ 9516916 w 11243827"/>
              <a:gd name="connsiteY50-8772" fmla="*/ 5486828 h 5641173"/>
              <a:gd name="connsiteX51-8773" fmla="*/ 9512093 w 11243827"/>
              <a:gd name="connsiteY51-8774" fmla="*/ 5482541 h 5641173"/>
              <a:gd name="connsiteX52-8775" fmla="*/ 9501725 w 11243827"/>
              <a:gd name="connsiteY52-8776" fmla="*/ 5483603 h 5641173"/>
              <a:gd name="connsiteX53-8777" fmla="*/ 9498754 w 11243827"/>
              <a:gd name="connsiteY53-8778" fmla="*/ 5482951 h 5641173"/>
              <a:gd name="connsiteX54-8779" fmla="*/ 9481932 w 11243827"/>
              <a:gd name="connsiteY54-8780" fmla="*/ 5480151 h 5641173"/>
              <a:gd name="connsiteX55-8781" fmla="*/ 9451321 w 11243827"/>
              <a:gd name="connsiteY55-8782" fmla="*/ 5497375 h 5641173"/>
              <a:gd name="connsiteX56-8783" fmla="*/ 9409298 w 11243827"/>
              <a:gd name="connsiteY56-8784" fmla="*/ 5499478 h 5641173"/>
              <a:gd name="connsiteX57-8785" fmla="*/ 9303056 w 11243827"/>
              <a:gd name="connsiteY57-8786" fmla="*/ 5519093 h 5641173"/>
              <a:gd name="connsiteX58-8787" fmla="*/ 9229078 w 11243827"/>
              <a:gd name="connsiteY58-8788" fmla="*/ 5524154 h 5641173"/>
              <a:gd name="connsiteX59-8789" fmla="*/ 9165105 w 11243827"/>
              <a:gd name="connsiteY59-8790" fmla="*/ 5532892 h 5641173"/>
              <a:gd name="connsiteX60-8791" fmla="*/ 9077301 w 11243827"/>
              <a:gd name="connsiteY60-8792" fmla="*/ 5580356 h 5641173"/>
              <a:gd name="connsiteX61-8793" fmla="*/ 8960065 w 11243827"/>
              <a:gd name="connsiteY61-8794" fmla="*/ 5597982 h 5641173"/>
              <a:gd name="connsiteX62-8795" fmla="*/ 8953536 w 11243827"/>
              <a:gd name="connsiteY62-8796" fmla="*/ 5606638 h 5641173"/>
              <a:gd name="connsiteX63-8797" fmla="*/ 8943907 w 11243827"/>
              <a:gd name="connsiteY63-8798" fmla="*/ 5612541 h 5641173"/>
              <a:gd name="connsiteX64-8799" fmla="*/ 8942046 w 11243827"/>
              <a:gd name="connsiteY64-8800" fmla="*/ 5612112 h 5641173"/>
              <a:gd name="connsiteX65-8801" fmla="*/ 8928824 w 11243827"/>
              <a:gd name="connsiteY65-8802" fmla="*/ 5615549 h 5641173"/>
              <a:gd name="connsiteX66-8803" fmla="*/ 8927294 w 11243827"/>
              <a:gd name="connsiteY66-8804" fmla="*/ 5618607 h 5641173"/>
              <a:gd name="connsiteX67-8805" fmla="*/ 8918651 w 11243827"/>
              <a:gd name="connsiteY67-8806" fmla="*/ 5621688 h 5641173"/>
              <a:gd name="connsiteX68-8807" fmla="*/ 8902772 w 11243827"/>
              <a:gd name="connsiteY68-8808" fmla="*/ 5629703 h 5641173"/>
              <a:gd name="connsiteX69-8809" fmla="*/ 8898724 w 11243827"/>
              <a:gd name="connsiteY69-8810" fmla="*/ 5629379 h 5641173"/>
              <a:gd name="connsiteX70-8811" fmla="*/ 8873099 w 11243827"/>
              <a:gd name="connsiteY70-8812" fmla="*/ 5638628 h 5641173"/>
              <a:gd name="connsiteX71-8813" fmla="*/ 8872234 w 11243827"/>
              <a:gd name="connsiteY71-8814" fmla="*/ 5637889 h 5641173"/>
              <a:gd name="connsiteX72-8815" fmla="*/ 8862777 w 11243827"/>
              <a:gd name="connsiteY72-8816" fmla="*/ 5636711 h 5641173"/>
              <a:gd name="connsiteX73-8817" fmla="*/ 8845869 w 11243827"/>
              <a:gd name="connsiteY73-8818" fmla="*/ 5636436 h 5641173"/>
              <a:gd name="connsiteX74-8819" fmla="*/ 8800548 w 11243827"/>
              <a:gd name="connsiteY74-8820" fmla="*/ 5625084 h 5641173"/>
              <a:gd name="connsiteX75-8821" fmla="*/ 8773774 w 11243827"/>
              <a:gd name="connsiteY75-8822" fmla="*/ 5634630 h 5641173"/>
              <a:gd name="connsiteX76-8823" fmla="*/ 8698255 w 11243827"/>
              <a:gd name="connsiteY76-8824" fmla="*/ 5636083 h 5641173"/>
              <a:gd name="connsiteX77-8825" fmla="*/ 8619167 w 11243827"/>
              <a:gd name="connsiteY77-8826" fmla="*/ 5619130 h 5641173"/>
              <a:gd name="connsiteX78-8827" fmla="*/ 8539822 w 11243827"/>
              <a:gd name="connsiteY78-8828" fmla="*/ 5616905 h 5641173"/>
              <a:gd name="connsiteX79-8829" fmla="*/ 8511094 w 11243827"/>
              <a:gd name="connsiteY79-8830" fmla="*/ 5617360 h 5641173"/>
              <a:gd name="connsiteX80-8831" fmla="*/ 8459886 w 11243827"/>
              <a:gd name="connsiteY80-8832" fmla="*/ 5612612 h 5641173"/>
              <a:gd name="connsiteX81-8833" fmla="*/ 8436432 w 11243827"/>
              <a:gd name="connsiteY81-8834" fmla="*/ 5606990 h 5641173"/>
              <a:gd name="connsiteX82-8835" fmla="*/ 8435403 w 11243827"/>
              <a:gd name="connsiteY82-8836" fmla="*/ 5607336 h 5641173"/>
              <a:gd name="connsiteX83-8837" fmla="*/ 8433307 w 11243827"/>
              <a:gd name="connsiteY83-8838" fmla="*/ 5604917 h 5641173"/>
              <a:gd name="connsiteX84-8839" fmla="*/ 8428968 w 11243827"/>
              <a:gd name="connsiteY84-8840" fmla="*/ 5603796 h 5641173"/>
              <a:gd name="connsiteX85-8841" fmla="*/ 8417124 w 11243827"/>
              <a:gd name="connsiteY85-8842" fmla="*/ 5604518 h 5641173"/>
              <a:gd name="connsiteX86-8843" fmla="*/ 8412669 w 11243827"/>
              <a:gd name="connsiteY86-8844" fmla="*/ 5605413 h 5641173"/>
              <a:gd name="connsiteX87-8845" fmla="*/ 8406152 w 11243827"/>
              <a:gd name="connsiteY87-8846" fmla="*/ 5605396 h 5641173"/>
              <a:gd name="connsiteX88-8847" fmla="*/ 8405989 w 11243827"/>
              <a:gd name="connsiteY88-8848" fmla="*/ 5605197 h 5641173"/>
              <a:gd name="connsiteX89-8849" fmla="*/ 8399884 w 11243827"/>
              <a:gd name="connsiteY89-8850" fmla="*/ 5605568 h 5641173"/>
              <a:gd name="connsiteX90-8851" fmla="*/ 8370014 w 11243827"/>
              <a:gd name="connsiteY90-8852" fmla="*/ 5609900 h 5641173"/>
              <a:gd name="connsiteX91-8853" fmla="*/ 8330544 w 11243827"/>
              <a:gd name="connsiteY91-8854" fmla="*/ 5590964 h 5641173"/>
              <a:gd name="connsiteX92-8855" fmla="*/ 8314221 w 11243827"/>
              <a:gd name="connsiteY92-8856" fmla="*/ 5587682 h 5641173"/>
              <a:gd name="connsiteX93-8857" fmla="*/ 8305502 w 11243827"/>
              <a:gd name="connsiteY93-8858" fmla="*/ 5584868 h 5641173"/>
              <a:gd name="connsiteX94-8859" fmla="*/ 8304962 w 11243827"/>
              <a:gd name="connsiteY94-8860" fmla="*/ 5584007 h 5641173"/>
              <a:gd name="connsiteX95-8861" fmla="*/ 8276324 w 11243827"/>
              <a:gd name="connsiteY95-8862" fmla="*/ 5588260 h 5641173"/>
              <a:gd name="connsiteX96-8863" fmla="*/ 8272522 w 11243827"/>
              <a:gd name="connsiteY96-8864" fmla="*/ 5587226 h 5641173"/>
              <a:gd name="connsiteX97-8865" fmla="*/ 8253857 w 11243827"/>
              <a:gd name="connsiteY97-8866" fmla="*/ 5592043 h 5641173"/>
              <a:gd name="connsiteX98-8867" fmla="*/ 8244212 w 11243827"/>
              <a:gd name="connsiteY98-8868" fmla="*/ 5593439 h 5641173"/>
              <a:gd name="connsiteX99-8869" fmla="*/ 8241488 w 11243827"/>
              <a:gd name="connsiteY99-8870" fmla="*/ 5596085 h 5641173"/>
              <a:gd name="connsiteX100-8871" fmla="*/ 8227256 w 11243827"/>
              <a:gd name="connsiteY100-8872" fmla="*/ 5597005 h 5641173"/>
              <a:gd name="connsiteX101-8873" fmla="*/ 8225619 w 11243827"/>
              <a:gd name="connsiteY101-8874" fmla="*/ 5596262 h 5641173"/>
              <a:gd name="connsiteX102-8875" fmla="*/ 8213882 w 11243827"/>
              <a:gd name="connsiteY102-8876" fmla="*/ 5600179 h 5641173"/>
              <a:gd name="connsiteX103-8877" fmla="*/ 8204045 w 11243827"/>
              <a:gd name="connsiteY103-8878" fmla="*/ 5607275 h 5641173"/>
              <a:gd name="connsiteX104-8879" fmla="*/ 8082989 w 11243827"/>
              <a:gd name="connsiteY104-8880" fmla="*/ 5603160 h 5641173"/>
              <a:gd name="connsiteX105-8881" fmla="*/ 7976942 w 11243827"/>
              <a:gd name="connsiteY105-8882" fmla="*/ 5598455 h 5641173"/>
              <a:gd name="connsiteX106-8883" fmla="*/ 7950121 w 11243827"/>
              <a:gd name="connsiteY106-8884" fmla="*/ 5590893 h 5641173"/>
              <a:gd name="connsiteX107-8885" fmla="*/ 7727691 w 11243827"/>
              <a:gd name="connsiteY107-8886" fmla="*/ 5621064 h 5641173"/>
              <a:gd name="connsiteX108-8887" fmla="*/ 7685998 w 11243827"/>
              <a:gd name="connsiteY108-8888" fmla="*/ 5615564 h 5641173"/>
              <a:gd name="connsiteX109-8889" fmla="*/ 7649302 w 11243827"/>
              <a:gd name="connsiteY109-8890" fmla="*/ 5626541 h 5641173"/>
              <a:gd name="connsiteX110-8891" fmla="*/ 7634083 w 11243827"/>
              <a:gd name="connsiteY110-8892" fmla="*/ 5620862 h 5641173"/>
              <a:gd name="connsiteX111-8893" fmla="*/ 7631455 w 11243827"/>
              <a:gd name="connsiteY111-8894" fmla="*/ 5619708 h 5641173"/>
              <a:gd name="connsiteX112-8895" fmla="*/ 7620952 w 11243827"/>
              <a:gd name="connsiteY112-8896" fmla="*/ 5618872 h 5641173"/>
              <a:gd name="connsiteX113-8897" fmla="*/ 7617992 w 11243827"/>
              <a:gd name="connsiteY113-8898" fmla="*/ 5613914 h 5641173"/>
              <a:gd name="connsiteX114-8899" fmla="*/ 7602182 w 11243827"/>
              <a:gd name="connsiteY114-8900" fmla="*/ 5609271 h 5641173"/>
              <a:gd name="connsiteX115-8901" fmla="*/ 7582847 w 11243827"/>
              <a:gd name="connsiteY115-8902" fmla="*/ 5609047 h 5641173"/>
              <a:gd name="connsiteX116-8903" fmla="*/ 7514158 w 11243827"/>
              <a:gd name="connsiteY116-8904" fmla="*/ 5607737 h 5641173"/>
              <a:gd name="connsiteX117-8905" fmla="*/ 7502955 w 11243827"/>
              <a:gd name="connsiteY117-8906" fmla="*/ 5610415 h 5641173"/>
              <a:gd name="connsiteX118-8907" fmla="*/ 7466391 w 11243827"/>
              <a:gd name="connsiteY118-8908" fmla="*/ 5605949 h 5641173"/>
              <a:gd name="connsiteX119-8909" fmla="*/ 7433806 w 11243827"/>
              <a:gd name="connsiteY119-8910" fmla="*/ 5604945 h 5641173"/>
              <a:gd name="connsiteX120-8911" fmla="*/ 7412693 w 11243827"/>
              <a:gd name="connsiteY120-8912" fmla="*/ 5607075 h 5641173"/>
              <a:gd name="connsiteX121-8913" fmla="*/ 7407159 w 11243827"/>
              <a:gd name="connsiteY121-8914" fmla="*/ 5605310 h 5641173"/>
              <a:gd name="connsiteX122-8915" fmla="*/ 7385900 w 11243827"/>
              <a:gd name="connsiteY122-8916" fmla="*/ 5604171 h 5641173"/>
              <a:gd name="connsiteX123-8917" fmla="*/ 7375071 w 11243827"/>
              <a:gd name="connsiteY123-8918" fmla="*/ 5606788 h 5641173"/>
              <a:gd name="connsiteX124-8919" fmla="*/ 7364382 w 11243827"/>
              <a:gd name="connsiteY124-8920" fmla="*/ 5600762 h 5641173"/>
              <a:gd name="connsiteX125-8921" fmla="*/ 7361770 w 11243827"/>
              <a:gd name="connsiteY125-8922" fmla="*/ 5596347 h 5641173"/>
              <a:gd name="connsiteX126-8923" fmla="*/ 7346641 w 11243827"/>
              <a:gd name="connsiteY126-8924" fmla="*/ 5598329 h 5641173"/>
              <a:gd name="connsiteX127-8925" fmla="*/ 7334238 w 11243827"/>
              <a:gd name="connsiteY127-8926" fmla="*/ 5594014 h 5641173"/>
              <a:gd name="connsiteX128-8927" fmla="*/ 7323426 w 11243827"/>
              <a:gd name="connsiteY128-8928" fmla="*/ 5596835 h 5641173"/>
              <a:gd name="connsiteX129-8929" fmla="*/ 7318938 w 11243827"/>
              <a:gd name="connsiteY129-8930" fmla="*/ 5596200 h 5641173"/>
              <a:gd name="connsiteX130-8931" fmla="*/ 7307784 w 11243827"/>
              <a:gd name="connsiteY130-8932" fmla="*/ 5594065 h 5641173"/>
              <a:gd name="connsiteX131-8933" fmla="*/ 7288540 w 11243827"/>
              <a:gd name="connsiteY131-8934" fmla="*/ 5589320 h 5641173"/>
              <a:gd name="connsiteX132-8935" fmla="*/ 7282537 w 11243827"/>
              <a:gd name="connsiteY132-8936" fmla="*/ 5588660 h 5641173"/>
              <a:gd name="connsiteX133-8937" fmla="*/ 7269466 w 11243827"/>
              <a:gd name="connsiteY133-8938" fmla="*/ 5581404 h 5641173"/>
              <a:gd name="connsiteX134-8939" fmla="*/ 7244165 w 11243827"/>
              <a:gd name="connsiteY134-8940" fmla="*/ 5575200 h 5641173"/>
              <a:gd name="connsiteX135-8941" fmla="*/ 7199619 w 11243827"/>
              <a:gd name="connsiteY135-8942" fmla="*/ 5553550 h 5641173"/>
              <a:gd name="connsiteX136-8943" fmla="*/ 7173434 w 11243827"/>
              <a:gd name="connsiteY136-8944" fmla="*/ 5543219 h 5641173"/>
              <a:gd name="connsiteX137-8945" fmla="*/ 7155718 w 11243827"/>
              <a:gd name="connsiteY137-8946" fmla="*/ 5533697 h 5641173"/>
              <a:gd name="connsiteX138-8947" fmla="*/ 7103430 w 11243827"/>
              <a:gd name="connsiteY138-8948" fmla="*/ 5520249 h 5641173"/>
              <a:gd name="connsiteX139-8949" fmla="*/ 7013746 w 11243827"/>
              <a:gd name="connsiteY139-8950" fmla="*/ 5502470 h 5641173"/>
              <a:gd name="connsiteX140-8951" fmla="*/ 6995379 w 11243827"/>
              <a:gd name="connsiteY140-8952" fmla="*/ 5497693 h 5641173"/>
              <a:gd name="connsiteX141-8953" fmla="*/ 6982475 w 11243827"/>
              <a:gd name="connsiteY141-8954" fmla="*/ 5489641 h 5641173"/>
              <a:gd name="connsiteX142-8955" fmla="*/ 6981994 w 11243827"/>
              <a:gd name="connsiteY142-8956" fmla="*/ 5484335 h 5641173"/>
              <a:gd name="connsiteX143-8957" fmla="*/ 6972355 w 11243827"/>
              <a:gd name="connsiteY143-8958" fmla="*/ 5481074 h 5641173"/>
              <a:gd name="connsiteX144-8959" fmla="*/ 6970394 w 11243827"/>
              <a:gd name="connsiteY144-8960" fmla="*/ 5479383 h 5641173"/>
              <a:gd name="connsiteX145-8961" fmla="*/ 6958543 w 11243827"/>
              <a:gd name="connsiteY145-8962" fmla="*/ 5470507 h 5641173"/>
              <a:gd name="connsiteX146-8963" fmla="*/ 6918276 w 11243827"/>
              <a:gd name="connsiteY146-8964" fmla="*/ 5472034 h 5641173"/>
              <a:gd name="connsiteX147-8965" fmla="*/ 6881046 w 11243827"/>
              <a:gd name="connsiteY147-8966" fmla="*/ 5457070 h 5641173"/>
              <a:gd name="connsiteX148-8967" fmla="*/ 6752164 w 11243827"/>
              <a:gd name="connsiteY148-8968" fmla="*/ 5425021 h 5641173"/>
              <a:gd name="connsiteX149-8969" fmla="*/ 6724964 w 11243827"/>
              <a:gd name="connsiteY149-8970" fmla="*/ 5414071 h 5641173"/>
              <a:gd name="connsiteX150-8971" fmla="*/ 6683286 w 11243827"/>
              <a:gd name="connsiteY150-8972" fmla="*/ 5405383 h 5641173"/>
              <a:gd name="connsiteX151-8973" fmla="*/ 6644277 w 11243827"/>
              <a:gd name="connsiteY151-8974" fmla="*/ 5429684 h 5641173"/>
              <a:gd name="connsiteX152-8975" fmla="*/ 6532914 w 11243827"/>
              <a:gd name="connsiteY152-8976" fmla="*/ 5431205 h 5641173"/>
              <a:gd name="connsiteX153-8977" fmla="*/ 6307459 w 11243827"/>
              <a:gd name="connsiteY153-8978" fmla="*/ 5467087 h 5641173"/>
              <a:gd name="connsiteX154-8979" fmla="*/ 6196243 w 11243827"/>
              <a:gd name="connsiteY154-8980" fmla="*/ 5515042 h 5641173"/>
              <a:gd name="connsiteX155-8981" fmla="*/ 6099124 w 11243827"/>
              <a:gd name="connsiteY155-8982" fmla="*/ 5516848 h 5641173"/>
              <a:gd name="connsiteX156-8983" fmla="*/ 6016077 w 11243827"/>
              <a:gd name="connsiteY156-8984" fmla="*/ 5528642 h 5641173"/>
              <a:gd name="connsiteX157-8985" fmla="*/ 6004389 w 11243827"/>
              <a:gd name="connsiteY157-8986" fmla="*/ 5531206 h 5641173"/>
              <a:gd name="connsiteX158-8987" fmla="*/ 5933945 w 11243827"/>
              <a:gd name="connsiteY158-8988" fmla="*/ 5538840 h 5641173"/>
              <a:gd name="connsiteX159-8989" fmla="*/ 5883936 w 11243827"/>
              <a:gd name="connsiteY159-8990" fmla="*/ 5553807 h 5641173"/>
              <a:gd name="connsiteX160-8991" fmla="*/ 5798331 w 11243827"/>
              <a:gd name="connsiteY160-8992" fmla="*/ 5564248 h 5641173"/>
              <a:gd name="connsiteX161-8993" fmla="*/ 5712738 w 11243827"/>
              <a:gd name="connsiteY161-8994" fmla="*/ 5573120 h 5641173"/>
              <a:gd name="connsiteX162-8995" fmla="*/ 5681342 w 11243827"/>
              <a:gd name="connsiteY162-8996" fmla="*/ 5575621 h 5641173"/>
              <a:gd name="connsiteX163-8997" fmla="*/ 5627167 w 11243827"/>
              <a:gd name="connsiteY163-8998" fmla="*/ 5583215 h 5641173"/>
              <a:gd name="connsiteX164-8999" fmla="*/ 5591414 w 11243827"/>
              <a:gd name="connsiteY164-9000" fmla="*/ 5587695 h 5641173"/>
              <a:gd name="connsiteX165-9001" fmla="*/ 5583028 w 11243827"/>
              <a:gd name="connsiteY165-9002" fmla="*/ 5580877 h 5641173"/>
              <a:gd name="connsiteX166-9003" fmla="*/ 5549426 w 11243827"/>
              <a:gd name="connsiteY166-9004" fmla="*/ 5582858 h 5641173"/>
              <a:gd name="connsiteX167-9005" fmla="*/ 5519999 w 11243827"/>
              <a:gd name="connsiteY167-9006" fmla="*/ 5592246 h 5641173"/>
              <a:gd name="connsiteX168-9007" fmla="*/ 5480028 w 11243827"/>
              <a:gd name="connsiteY168-9008" fmla="*/ 5597282 h 5641173"/>
              <a:gd name="connsiteX169-9009" fmla="*/ 5456175 w 11243827"/>
              <a:gd name="connsiteY169-9010" fmla="*/ 5600371 h 5641173"/>
              <a:gd name="connsiteX170-9011" fmla="*/ 5388463 w 11243827"/>
              <a:gd name="connsiteY170-9012" fmla="*/ 5602638 h 5641173"/>
              <a:gd name="connsiteX171-9013" fmla="*/ 5265898 w 11243827"/>
              <a:gd name="connsiteY171-9014" fmla="*/ 5591830 h 5641173"/>
              <a:gd name="connsiteX172-9015" fmla="*/ 5231231 w 11243827"/>
              <a:gd name="connsiteY172-9016" fmla="*/ 5592790 h 5641173"/>
              <a:gd name="connsiteX173-9017" fmla="*/ 5226996 w 11243827"/>
              <a:gd name="connsiteY173-9018" fmla="*/ 5595040 h 5641173"/>
              <a:gd name="connsiteX174-9019" fmla="*/ 5175988 w 11243827"/>
              <a:gd name="connsiteY174-9020" fmla="*/ 5588131 h 5641173"/>
              <a:gd name="connsiteX175-9021" fmla="*/ 5107470 w 11243827"/>
              <a:gd name="connsiteY175-9022" fmla="*/ 5594771 h 5641173"/>
              <a:gd name="connsiteX176-9023" fmla="*/ 5027868 w 11243827"/>
              <a:gd name="connsiteY176-9024" fmla="*/ 5605624 h 5641173"/>
              <a:gd name="connsiteX177-9025" fmla="*/ 5007324 w 11243827"/>
              <a:gd name="connsiteY177-9026" fmla="*/ 5609209 h 5641173"/>
              <a:gd name="connsiteX178-9027" fmla="*/ 4952559 w 11243827"/>
              <a:gd name="connsiteY178-9028" fmla="*/ 5611402 h 5641173"/>
              <a:gd name="connsiteX179-9029" fmla="*/ 4826081 w 11243827"/>
              <a:gd name="connsiteY179-9030" fmla="*/ 5616191 h 5641173"/>
              <a:gd name="connsiteX180-9031" fmla="*/ 4823501 w 11243827"/>
              <a:gd name="connsiteY180-9032" fmla="*/ 5619174 h 5641173"/>
              <a:gd name="connsiteX181-9033" fmla="*/ 4813093 w 11243827"/>
              <a:gd name="connsiteY181-9034" fmla="*/ 5620026 h 5641173"/>
              <a:gd name="connsiteX182-9035" fmla="*/ 4810563 w 11243827"/>
              <a:gd name="connsiteY182-9036" fmla="*/ 5620787 h 5641173"/>
              <a:gd name="connsiteX183-9037" fmla="*/ 4795818 w 11243827"/>
              <a:gd name="connsiteY183-9038" fmla="*/ 5624618 h 5641173"/>
              <a:gd name="connsiteX184-9039" fmla="*/ 4758404 w 11243827"/>
              <a:gd name="connsiteY184-9040" fmla="*/ 5619510 h 5641173"/>
              <a:gd name="connsiteX185-9041" fmla="*/ 4717254 w 11243827"/>
              <a:gd name="connsiteY185-9042" fmla="*/ 5624155 h 5641173"/>
              <a:gd name="connsiteX186-9043" fmla="*/ 4591958 w 11243827"/>
              <a:gd name="connsiteY186-9044" fmla="*/ 5624710 h 5641173"/>
              <a:gd name="connsiteX187-9045" fmla="*/ 4476215 w 11243827"/>
              <a:gd name="connsiteY187-9046" fmla="*/ 5628210 h 5641173"/>
              <a:gd name="connsiteX188-9047" fmla="*/ 4425193 w 11243827"/>
              <a:gd name="connsiteY188-9048" fmla="*/ 5627414 h 5641173"/>
              <a:gd name="connsiteX189-9049" fmla="*/ 4383866 w 11243827"/>
              <a:gd name="connsiteY189-9050" fmla="*/ 5626546 h 5641173"/>
              <a:gd name="connsiteX190-9051" fmla="*/ 4385596 w 11243827"/>
              <a:gd name="connsiteY190-9052" fmla="*/ 5634646 h 5641173"/>
              <a:gd name="connsiteX191-9053" fmla="*/ 4360864 w 11243827"/>
              <a:gd name="connsiteY191-9054" fmla="*/ 5641173 h 5641173"/>
              <a:gd name="connsiteX192-9055" fmla="*/ 4328321 w 11243827"/>
              <a:gd name="connsiteY192-9056" fmla="*/ 5626332 h 5641173"/>
              <a:gd name="connsiteX193-9057" fmla="*/ 4309842 w 11243827"/>
              <a:gd name="connsiteY193-9058" fmla="*/ 5626471 h 5641173"/>
              <a:gd name="connsiteX194-9059" fmla="*/ 4277424 w 11243827"/>
              <a:gd name="connsiteY194-9060" fmla="*/ 5631598 h 5641173"/>
              <a:gd name="connsiteX195-9061" fmla="*/ 4266627 w 11243827"/>
              <a:gd name="connsiteY195-9062" fmla="*/ 5633969 h 5641173"/>
              <a:gd name="connsiteX196-9063" fmla="*/ 4185525 w 11243827"/>
              <a:gd name="connsiteY196-9064" fmla="*/ 5617508 h 5641173"/>
              <a:gd name="connsiteX197-9065" fmla="*/ 4177617 w 11243827"/>
              <a:gd name="connsiteY197-9066" fmla="*/ 5610903 h 5641173"/>
              <a:gd name="connsiteX198-9067" fmla="*/ 4136948 w 11243827"/>
              <a:gd name="connsiteY198-9068" fmla="*/ 5608031 h 5641173"/>
              <a:gd name="connsiteX199-9069" fmla="*/ 4132323 w 11243827"/>
              <a:gd name="connsiteY199-9070" fmla="*/ 5609784 h 5641173"/>
              <a:gd name="connsiteX200-9071" fmla="*/ 4098620 w 11243827"/>
              <a:gd name="connsiteY200-9072" fmla="*/ 5599672 h 5641173"/>
              <a:gd name="connsiteX201-9073" fmla="*/ 3963475 w 11243827"/>
              <a:gd name="connsiteY201-9074" fmla="*/ 5581841 h 5641173"/>
              <a:gd name="connsiteX202-9075" fmla="*/ 3703613 w 11243827"/>
              <a:gd name="connsiteY202-9076" fmla="*/ 5572482 h 5641173"/>
              <a:gd name="connsiteX203-9077" fmla="*/ 3432987 w 11243827"/>
              <a:gd name="connsiteY203-9078" fmla="*/ 5545768 h 5641173"/>
              <a:gd name="connsiteX204-9079" fmla="*/ 3176381 w 11243827"/>
              <a:gd name="connsiteY204-9080" fmla="*/ 5556110 h 5641173"/>
              <a:gd name="connsiteX205-9081" fmla="*/ 2710156 w 11243827"/>
              <a:gd name="connsiteY205-9082" fmla="*/ 5527517 h 5641173"/>
              <a:gd name="connsiteX206-9083" fmla="*/ 2550206 w 11243827"/>
              <a:gd name="connsiteY206-9084" fmla="*/ 5524958 h 5641173"/>
              <a:gd name="connsiteX207-9085" fmla="*/ 2443041 w 11243827"/>
              <a:gd name="connsiteY207-9086" fmla="*/ 5523990 h 5641173"/>
              <a:gd name="connsiteX208-9087" fmla="*/ 2435613 w 11243827"/>
              <a:gd name="connsiteY208-9088" fmla="*/ 5526704 h 5641173"/>
              <a:gd name="connsiteX209-9089" fmla="*/ 2405682 w 11243827"/>
              <a:gd name="connsiteY209-9090" fmla="*/ 5528307 h 5641173"/>
              <a:gd name="connsiteX210-9091" fmla="*/ 2397487 w 11243827"/>
              <a:gd name="connsiteY210-9092" fmla="*/ 5540337 h 5641173"/>
              <a:gd name="connsiteX211-9093" fmla="*/ 2297454 w 11243827"/>
              <a:gd name="connsiteY211-9094" fmla="*/ 5550765 h 5641173"/>
              <a:gd name="connsiteX212-9095" fmla="*/ 2056700 w 11243827"/>
              <a:gd name="connsiteY212-9096" fmla="*/ 5555489 h 5641173"/>
              <a:gd name="connsiteX213-9097" fmla="*/ 1878530 w 11243827"/>
              <a:gd name="connsiteY213-9098" fmla="*/ 5535330 h 5641173"/>
              <a:gd name="connsiteX214-9099" fmla="*/ 1859292 w 11243827"/>
              <a:gd name="connsiteY214-9100" fmla="*/ 5535461 h 5641173"/>
              <a:gd name="connsiteX215-9101" fmla="*/ 1835626 w 11243827"/>
              <a:gd name="connsiteY215-9102" fmla="*/ 5533793 h 5641173"/>
              <a:gd name="connsiteX216-9103" fmla="*/ 1798939 w 11243827"/>
              <a:gd name="connsiteY216-9104" fmla="*/ 5540285 h 5641173"/>
              <a:gd name="connsiteX217-9105" fmla="*/ 1779046 w 11243827"/>
              <a:gd name="connsiteY217-9106" fmla="*/ 5549949 h 5641173"/>
              <a:gd name="connsiteX218-9107" fmla="*/ 1772421 w 11243827"/>
              <a:gd name="connsiteY218-9108" fmla="*/ 5549018 h 5641173"/>
              <a:gd name="connsiteX219-9109" fmla="*/ 1772052 w 11243827"/>
              <a:gd name="connsiteY219-9110" fmla="*/ 5545689 h 5641173"/>
              <a:gd name="connsiteX220-9111" fmla="*/ 1711543 w 11243827"/>
              <a:gd name="connsiteY220-9112" fmla="*/ 5534558 h 5641173"/>
              <a:gd name="connsiteX221-9113" fmla="*/ 1698891 w 11243827"/>
              <a:gd name="connsiteY221-9114" fmla="*/ 5513187 h 5641173"/>
              <a:gd name="connsiteX222-9115" fmla="*/ 1538763 w 11243827"/>
              <a:gd name="connsiteY222-9116" fmla="*/ 5482781 h 5641173"/>
              <a:gd name="connsiteX223-9117" fmla="*/ 1501533 w 11243827"/>
              <a:gd name="connsiteY223-9118" fmla="*/ 5467817 h 5641173"/>
              <a:gd name="connsiteX224-9119" fmla="*/ 1461266 w 11243827"/>
              <a:gd name="connsiteY224-9120" fmla="*/ 5469343 h 5641173"/>
              <a:gd name="connsiteX225-9121" fmla="*/ 1449415 w 11243827"/>
              <a:gd name="connsiteY225-9122" fmla="*/ 5460467 h 5641173"/>
              <a:gd name="connsiteX226-9123" fmla="*/ 1447454 w 11243827"/>
              <a:gd name="connsiteY226-9124" fmla="*/ 5458776 h 5641173"/>
              <a:gd name="connsiteX227-9125" fmla="*/ 1437814 w 11243827"/>
              <a:gd name="connsiteY227-9126" fmla="*/ 5455515 h 5641173"/>
              <a:gd name="connsiteX228-9127" fmla="*/ 1437334 w 11243827"/>
              <a:gd name="connsiteY228-9128" fmla="*/ 5450209 h 5641173"/>
              <a:gd name="connsiteX229-9129" fmla="*/ 1424429 w 11243827"/>
              <a:gd name="connsiteY229-9130" fmla="*/ 5442157 h 5641173"/>
              <a:gd name="connsiteX230-9131" fmla="*/ 1406063 w 11243827"/>
              <a:gd name="connsiteY230-9132" fmla="*/ 5437380 h 5641173"/>
              <a:gd name="connsiteX231-9133" fmla="*/ 1316379 w 11243827"/>
              <a:gd name="connsiteY231-9134" fmla="*/ 5419601 h 5641173"/>
              <a:gd name="connsiteX232-9135" fmla="*/ 1264090 w 11243827"/>
              <a:gd name="connsiteY232-9136" fmla="*/ 5406153 h 5641173"/>
              <a:gd name="connsiteX233-9137" fmla="*/ 1246374 w 11243827"/>
              <a:gd name="connsiteY233-9138" fmla="*/ 5396631 h 5641173"/>
              <a:gd name="connsiteX234-9139" fmla="*/ 1220190 w 11243827"/>
              <a:gd name="connsiteY234-9140" fmla="*/ 5386301 h 5641173"/>
              <a:gd name="connsiteX235-9141" fmla="*/ 1175643 w 11243827"/>
              <a:gd name="connsiteY235-9142" fmla="*/ 5364651 h 5641173"/>
              <a:gd name="connsiteX236-9143" fmla="*/ 1150342 w 11243827"/>
              <a:gd name="connsiteY236-9144" fmla="*/ 5358447 h 5641173"/>
              <a:gd name="connsiteX237-9145" fmla="*/ 1137272 w 11243827"/>
              <a:gd name="connsiteY237-9146" fmla="*/ 5351191 h 5641173"/>
              <a:gd name="connsiteX238-9147" fmla="*/ 1131268 w 11243827"/>
              <a:gd name="connsiteY238-9148" fmla="*/ 5350530 h 5641173"/>
              <a:gd name="connsiteX239-9149" fmla="*/ 1112024 w 11243827"/>
              <a:gd name="connsiteY239-9150" fmla="*/ 5345786 h 5641173"/>
              <a:gd name="connsiteX240-9151" fmla="*/ 1100870 w 11243827"/>
              <a:gd name="connsiteY240-9152" fmla="*/ 5343651 h 5641173"/>
              <a:gd name="connsiteX241-9153" fmla="*/ 1096383 w 11243827"/>
              <a:gd name="connsiteY241-9154" fmla="*/ 5343015 h 5641173"/>
              <a:gd name="connsiteX242-9155" fmla="*/ 1085571 w 11243827"/>
              <a:gd name="connsiteY242-9156" fmla="*/ 5345836 h 5641173"/>
              <a:gd name="connsiteX243-9157" fmla="*/ 1073168 w 11243827"/>
              <a:gd name="connsiteY243-9158" fmla="*/ 5341521 h 5641173"/>
              <a:gd name="connsiteX244-9159" fmla="*/ 1058039 w 11243827"/>
              <a:gd name="connsiteY244-9160" fmla="*/ 5343504 h 5641173"/>
              <a:gd name="connsiteX245-9161" fmla="*/ 1055426 w 11243827"/>
              <a:gd name="connsiteY245-9162" fmla="*/ 5339088 h 5641173"/>
              <a:gd name="connsiteX246-9163" fmla="*/ 1044738 w 11243827"/>
              <a:gd name="connsiteY246-9164" fmla="*/ 5333063 h 5641173"/>
              <a:gd name="connsiteX247-9165" fmla="*/ 1033909 w 11243827"/>
              <a:gd name="connsiteY247-9166" fmla="*/ 5335680 h 5641173"/>
              <a:gd name="connsiteX248-9167" fmla="*/ 1012649 w 11243827"/>
              <a:gd name="connsiteY248-9168" fmla="*/ 5334541 h 5641173"/>
              <a:gd name="connsiteX249-9169" fmla="*/ 1007115 w 11243827"/>
              <a:gd name="connsiteY249-9170" fmla="*/ 5332775 h 5641173"/>
              <a:gd name="connsiteX250-9171" fmla="*/ 986002 w 11243827"/>
              <a:gd name="connsiteY250-9172" fmla="*/ 5334906 h 5641173"/>
              <a:gd name="connsiteX251-9173" fmla="*/ 953418 w 11243827"/>
              <a:gd name="connsiteY251-9174" fmla="*/ 5333901 h 5641173"/>
              <a:gd name="connsiteX252-9175" fmla="*/ 916854 w 11243827"/>
              <a:gd name="connsiteY252-9176" fmla="*/ 5329435 h 5641173"/>
              <a:gd name="connsiteX253-9177" fmla="*/ 905651 w 11243827"/>
              <a:gd name="connsiteY253-9178" fmla="*/ 5332114 h 5641173"/>
              <a:gd name="connsiteX254-9179" fmla="*/ 836961 w 11243827"/>
              <a:gd name="connsiteY254-9180" fmla="*/ 5330803 h 5641173"/>
              <a:gd name="connsiteX255-9181" fmla="*/ 817627 w 11243827"/>
              <a:gd name="connsiteY255-9182" fmla="*/ 5330580 h 5641173"/>
              <a:gd name="connsiteX256-9183" fmla="*/ 801817 w 11243827"/>
              <a:gd name="connsiteY256-9184" fmla="*/ 5325937 h 5641173"/>
              <a:gd name="connsiteX257-9185" fmla="*/ 798857 w 11243827"/>
              <a:gd name="connsiteY257-9186" fmla="*/ 5320979 h 5641173"/>
              <a:gd name="connsiteX258-9187" fmla="*/ 788354 w 11243827"/>
              <a:gd name="connsiteY258-9188" fmla="*/ 5320143 h 5641173"/>
              <a:gd name="connsiteX259-9189" fmla="*/ 785726 w 11243827"/>
              <a:gd name="connsiteY259-9190" fmla="*/ 5318989 h 5641173"/>
              <a:gd name="connsiteX260-9191" fmla="*/ 770507 w 11243827"/>
              <a:gd name="connsiteY260-9192" fmla="*/ 5313309 h 5641173"/>
              <a:gd name="connsiteX261-9193" fmla="*/ 733810 w 11243827"/>
              <a:gd name="connsiteY261-9194" fmla="*/ 5324286 h 5641173"/>
              <a:gd name="connsiteX262-9195" fmla="*/ 692117 w 11243827"/>
              <a:gd name="connsiteY262-9196" fmla="*/ 5318786 h 5641173"/>
              <a:gd name="connsiteX263-9197" fmla="*/ 528894 w 11243827"/>
              <a:gd name="connsiteY263-9198" fmla="*/ 5327578 h 5641173"/>
              <a:gd name="connsiteX264-9199" fmla="*/ 507005 w 11243827"/>
              <a:gd name="connsiteY264-9200" fmla="*/ 5310149 h 5641173"/>
              <a:gd name="connsiteX265-9201" fmla="*/ 441302 w 11243827"/>
              <a:gd name="connsiteY265-9202" fmla="*/ 5307062 h 5641173"/>
              <a:gd name="connsiteX266-9203" fmla="*/ 336819 w 11243827"/>
              <a:gd name="connsiteY266-9204" fmla="*/ 5336690 h 5641173"/>
              <a:gd name="connsiteX267-9205" fmla="*/ 215763 w 11243827"/>
              <a:gd name="connsiteY267-9206" fmla="*/ 5332575 h 5641173"/>
              <a:gd name="connsiteX268-9207" fmla="*/ 205927 w 11243827"/>
              <a:gd name="connsiteY268-9208" fmla="*/ 5339672 h 5641173"/>
              <a:gd name="connsiteX269-9209" fmla="*/ 194189 w 11243827"/>
              <a:gd name="connsiteY269-9210" fmla="*/ 5343588 h 5641173"/>
              <a:gd name="connsiteX270-9211" fmla="*/ 192552 w 11243827"/>
              <a:gd name="connsiteY270-9212" fmla="*/ 5342845 h 5641173"/>
              <a:gd name="connsiteX271-9213" fmla="*/ 178320 w 11243827"/>
              <a:gd name="connsiteY271-9214" fmla="*/ 5343766 h 5641173"/>
              <a:gd name="connsiteX272-9215" fmla="*/ 175596 w 11243827"/>
              <a:gd name="connsiteY272-9216" fmla="*/ 5346411 h 5641173"/>
              <a:gd name="connsiteX273-9217" fmla="*/ 165951 w 11243827"/>
              <a:gd name="connsiteY273-9218" fmla="*/ 5347808 h 5641173"/>
              <a:gd name="connsiteX274-9219" fmla="*/ 147287 w 11243827"/>
              <a:gd name="connsiteY274-9220" fmla="*/ 5352625 h 5641173"/>
              <a:gd name="connsiteX275-9221" fmla="*/ 143484 w 11243827"/>
              <a:gd name="connsiteY275-9222" fmla="*/ 5351591 h 5641173"/>
              <a:gd name="connsiteX276-9223" fmla="*/ 114847 w 11243827"/>
              <a:gd name="connsiteY276-9224" fmla="*/ 5355844 h 5641173"/>
              <a:gd name="connsiteX277-9225" fmla="*/ 114306 w 11243827"/>
              <a:gd name="connsiteY277-9226" fmla="*/ 5354983 h 5641173"/>
              <a:gd name="connsiteX278-9227" fmla="*/ 105588 w 11243827"/>
              <a:gd name="connsiteY278-9228" fmla="*/ 5352169 h 5641173"/>
              <a:gd name="connsiteX279-9229" fmla="*/ 89264 w 11243827"/>
              <a:gd name="connsiteY279-9230" fmla="*/ 5348886 h 5641173"/>
              <a:gd name="connsiteX280-9231" fmla="*/ 49794 w 11243827"/>
              <a:gd name="connsiteY280-9232" fmla="*/ 5329950 h 5641173"/>
              <a:gd name="connsiteX281-9233" fmla="*/ 19924 w 11243827"/>
              <a:gd name="connsiteY281-9234" fmla="*/ 5334282 h 5641173"/>
              <a:gd name="connsiteX282-9235" fmla="*/ 13819 w 11243827"/>
              <a:gd name="connsiteY282-9236" fmla="*/ 5334653 h 5641173"/>
              <a:gd name="connsiteX283-9237" fmla="*/ 13657 w 11243827"/>
              <a:gd name="connsiteY283-9238" fmla="*/ 5334455 h 5641173"/>
              <a:gd name="connsiteX284-9239" fmla="*/ 7139 w 11243827"/>
              <a:gd name="connsiteY284-9240" fmla="*/ 5334438 h 5641173"/>
              <a:gd name="connsiteX285-9241" fmla="*/ 2684 w 11243827"/>
              <a:gd name="connsiteY285-9242" fmla="*/ 5335333 h 5641173"/>
              <a:gd name="connsiteX286-9243" fmla="*/ 0 w 11243827"/>
              <a:gd name="connsiteY286-9244" fmla="*/ 5335496 h 5641173"/>
              <a:gd name="connsiteX287-9245" fmla="*/ 0 w 11243827"/>
              <a:gd name="connsiteY287-9246" fmla="*/ 10592 h 5641173"/>
              <a:gd name="connsiteX288-9247" fmla="*/ 11243827 w 11243827"/>
              <a:gd name="connsiteY288-9248" fmla="*/ 0 h 5641173"/>
              <a:gd name="connsiteX0-9249" fmla="*/ 11243827 w 11243827"/>
              <a:gd name="connsiteY0-9250" fmla="*/ 0 h 5641173"/>
              <a:gd name="connsiteX1-9251" fmla="*/ 11243827 w 11243827"/>
              <a:gd name="connsiteY1-9252" fmla="*/ 1470035 h 5641173"/>
              <a:gd name="connsiteX2-9253" fmla="*/ 11243827 w 11243827"/>
              <a:gd name="connsiteY2-9254" fmla="*/ 5001571 h 5641173"/>
              <a:gd name="connsiteX3-9255" fmla="*/ 11243827 w 11243827"/>
              <a:gd name="connsiteY3-9256" fmla="*/ 5209610 h 5641173"/>
              <a:gd name="connsiteX4-9257" fmla="*/ 11240675 w 11243827"/>
              <a:gd name="connsiteY4-9258" fmla="*/ 5210442 h 5641173"/>
              <a:gd name="connsiteX5-9259" fmla="*/ 11179959 w 11243827"/>
              <a:gd name="connsiteY5-9260" fmla="*/ 5221199 h 5641173"/>
              <a:gd name="connsiteX6-9261" fmla="*/ 11105493 w 11243827"/>
              <a:gd name="connsiteY6-9262" fmla="*/ 5259905 h 5641173"/>
              <a:gd name="connsiteX7-9263" fmla="*/ 11078640 w 11243827"/>
              <a:gd name="connsiteY7-9264" fmla="*/ 5263531 h 5641173"/>
              <a:gd name="connsiteX8-9265" fmla="*/ 11079616 w 11243827"/>
              <a:gd name="connsiteY8-9266" fmla="*/ 5270380 h 5641173"/>
              <a:gd name="connsiteX9-9267" fmla="*/ 11069641 w 11243827"/>
              <a:gd name="connsiteY9-9268" fmla="*/ 5270884 h 5641173"/>
              <a:gd name="connsiteX10-9269" fmla="*/ 11047377 w 11243827"/>
              <a:gd name="connsiteY10-9270" fmla="*/ 5271051 h 5641173"/>
              <a:gd name="connsiteX11-9271" fmla="*/ 10980705 w 11243827"/>
              <a:gd name="connsiteY11-9272" fmla="*/ 5272951 h 5641173"/>
              <a:gd name="connsiteX12-9273" fmla="*/ 10962514 w 11243827"/>
              <a:gd name="connsiteY12-9274" fmla="*/ 5286084 h 5641173"/>
              <a:gd name="connsiteX13-9275" fmla="*/ 10945307 w 11243827"/>
              <a:gd name="connsiteY13-9276" fmla="*/ 5286290 h 5641173"/>
              <a:gd name="connsiteX14-9277" fmla="*/ 10845516 w 11243827"/>
              <a:gd name="connsiteY14-9278" fmla="*/ 5303894 h 5641173"/>
              <a:gd name="connsiteX15-9279" fmla="*/ 10831795 w 11243827"/>
              <a:gd name="connsiteY15-9280" fmla="*/ 5305210 h 5641173"/>
              <a:gd name="connsiteX16-9281" fmla="*/ 10824365 w 11243827"/>
              <a:gd name="connsiteY16-9282" fmla="*/ 5311111 h 5641173"/>
              <a:gd name="connsiteX17-9283" fmla="*/ 10797756 w 11243827"/>
              <a:gd name="connsiteY17-9284" fmla="*/ 5312285 h 5641173"/>
              <a:gd name="connsiteX18-9285" fmla="*/ 10796525 w 11243827"/>
              <a:gd name="connsiteY18-9286" fmla="*/ 5315645 h 5641173"/>
              <a:gd name="connsiteX19-9287" fmla="*/ 10709063 w 11243827"/>
              <a:gd name="connsiteY19-9288" fmla="*/ 5344492 h 5641173"/>
              <a:gd name="connsiteX20-9289" fmla="*/ 10694078 w 11243827"/>
              <a:gd name="connsiteY20-9290" fmla="*/ 5349258 h 5641173"/>
              <a:gd name="connsiteX21-9291" fmla="*/ 10681131 w 11243827"/>
              <a:gd name="connsiteY21-9292" fmla="*/ 5347812 h 5641173"/>
              <a:gd name="connsiteX22-9293" fmla="*/ 10609448 w 11243827"/>
              <a:gd name="connsiteY22-9294" fmla="*/ 5351931 h 5641173"/>
              <a:gd name="connsiteX23-9295" fmla="*/ 10592397 w 11243827"/>
              <a:gd name="connsiteY23-9296" fmla="*/ 5349402 h 5641173"/>
              <a:gd name="connsiteX24-9297" fmla="*/ 10585227 w 11243827"/>
              <a:gd name="connsiteY24-9298" fmla="*/ 5344063 h 5641173"/>
              <a:gd name="connsiteX25-9299" fmla="*/ 10557472 w 11243827"/>
              <a:gd name="connsiteY25-9300" fmla="*/ 5354151 h 5641173"/>
              <a:gd name="connsiteX26-9301" fmla="*/ 10514646 w 11243827"/>
              <a:gd name="connsiteY26-9302" fmla="*/ 5361064 h 5641173"/>
              <a:gd name="connsiteX27-9303" fmla="*/ 10494292 w 11243827"/>
              <a:gd name="connsiteY27-9304" fmla="*/ 5366054 h 5641173"/>
              <a:gd name="connsiteX28-9305" fmla="*/ 10477869 w 11243827"/>
              <a:gd name="connsiteY28-9306" fmla="*/ 5363025 h 5641173"/>
              <a:gd name="connsiteX29-9307" fmla="*/ 10384411 w 11243827"/>
              <a:gd name="connsiteY29-9308" fmla="*/ 5362257 h 5641173"/>
              <a:gd name="connsiteX30-9309" fmla="*/ 10362921 w 11243827"/>
              <a:gd name="connsiteY30-9310" fmla="*/ 5357444 h 5641173"/>
              <a:gd name="connsiteX31-9311" fmla="*/ 10352736 w 11243827"/>
              <a:gd name="connsiteY31-9312" fmla="*/ 5347851 h 5641173"/>
              <a:gd name="connsiteX32-9313" fmla="*/ 10344754 w 11243827"/>
              <a:gd name="connsiteY32-9314" fmla="*/ 5351272 h 5641173"/>
              <a:gd name="connsiteX33-9315" fmla="*/ 10288226 w 11243827"/>
              <a:gd name="connsiteY33-9316" fmla="*/ 5351613 h 5641173"/>
              <a:gd name="connsiteX34-9317" fmla="*/ 10251350 w 11243827"/>
              <a:gd name="connsiteY34-9318" fmla="*/ 5352711 h 5641173"/>
              <a:gd name="connsiteX35-9319" fmla="*/ 10249108 w 11243827"/>
              <a:gd name="connsiteY35-9320" fmla="*/ 5365881 h 5641173"/>
              <a:gd name="connsiteX36-9321" fmla="*/ 10216272 w 11243827"/>
              <a:gd name="connsiteY36-9322" fmla="*/ 5370573 h 5641173"/>
              <a:gd name="connsiteX37-9323" fmla="*/ 10181278 w 11243827"/>
              <a:gd name="connsiteY37-9324" fmla="*/ 5362119 h 5641173"/>
              <a:gd name="connsiteX38-9325" fmla="*/ 10140033 w 11243827"/>
              <a:gd name="connsiteY38-9326" fmla="*/ 5363304 h 5641173"/>
              <a:gd name="connsiteX39-9327" fmla="*/ 10115353 w 11243827"/>
              <a:gd name="connsiteY39-9328" fmla="*/ 5363869 h 5641173"/>
              <a:gd name="connsiteX40-9329" fmla="*/ 10050578 w 11243827"/>
              <a:gd name="connsiteY40-9330" fmla="*/ 5376153 h 5641173"/>
              <a:gd name="connsiteX41-9331" fmla="*/ 9945478 w 11243827"/>
              <a:gd name="connsiteY41-9332" fmla="*/ 5422859 h 5641173"/>
              <a:gd name="connsiteX42-9333" fmla="*/ 9912481 w 11243827"/>
              <a:gd name="connsiteY42-9334" fmla="*/ 5429477 h 5641173"/>
              <a:gd name="connsiteX43-9335" fmla="*/ 9906713 w 11243827"/>
              <a:gd name="connsiteY43-9336" fmla="*/ 5426784 h 5641173"/>
              <a:gd name="connsiteX44-9337" fmla="*/ 9742436 w 11243827"/>
              <a:gd name="connsiteY44-9338" fmla="*/ 5454834 h 5641173"/>
              <a:gd name="connsiteX45-9339" fmla="*/ 9713044 w 11243827"/>
              <a:gd name="connsiteY45-9340" fmla="*/ 5456476 h 5641173"/>
              <a:gd name="connsiteX46-9341" fmla="*/ 9691033 w 11243827"/>
              <a:gd name="connsiteY46-9342" fmla="*/ 5455451 h 5641173"/>
              <a:gd name="connsiteX47-9343" fmla="*/ 9638355 w 11243827"/>
              <a:gd name="connsiteY47-9344" fmla="*/ 5464794 h 5641173"/>
              <a:gd name="connsiteX48-9345" fmla="*/ 9552434 w 11243827"/>
              <a:gd name="connsiteY48-9346" fmla="*/ 5485280 h 5641173"/>
              <a:gd name="connsiteX49-9347" fmla="*/ 9533883 w 11243827"/>
              <a:gd name="connsiteY49-9348" fmla="*/ 5488516 h 5641173"/>
              <a:gd name="connsiteX50-9349" fmla="*/ 9516916 w 11243827"/>
              <a:gd name="connsiteY50-9350" fmla="*/ 5486828 h 5641173"/>
              <a:gd name="connsiteX51-9351" fmla="*/ 9512093 w 11243827"/>
              <a:gd name="connsiteY51-9352" fmla="*/ 5482541 h 5641173"/>
              <a:gd name="connsiteX52-9353" fmla="*/ 9501725 w 11243827"/>
              <a:gd name="connsiteY52-9354" fmla="*/ 5483603 h 5641173"/>
              <a:gd name="connsiteX53-9355" fmla="*/ 9498754 w 11243827"/>
              <a:gd name="connsiteY53-9356" fmla="*/ 5482951 h 5641173"/>
              <a:gd name="connsiteX54-9357" fmla="*/ 9481932 w 11243827"/>
              <a:gd name="connsiteY54-9358" fmla="*/ 5480151 h 5641173"/>
              <a:gd name="connsiteX55-9359" fmla="*/ 9451321 w 11243827"/>
              <a:gd name="connsiteY55-9360" fmla="*/ 5497375 h 5641173"/>
              <a:gd name="connsiteX56-9361" fmla="*/ 9409298 w 11243827"/>
              <a:gd name="connsiteY56-9362" fmla="*/ 5499478 h 5641173"/>
              <a:gd name="connsiteX57-9363" fmla="*/ 9303056 w 11243827"/>
              <a:gd name="connsiteY57-9364" fmla="*/ 5519093 h 5641173"/>
              <a:gd name="connsiteX58-9365" fmla="*/ 9229078 w 11243827"/>
              <a:gd name="connsiteY58-9366" fmla="*/ 5524154 h 5641173"/>
              <a:gd name="connsiteX59-9367" fmla="*/ 9165105 w 11243827"/>
              <a:gd name="connsiteY59-9368" fmla="*/ 5532892 h 5641173"/>
              <a:gd name="connsiteX60-9369" fmla="*/ 9077301 w 11243827"/>
              <a:gd name="connsiteY60-9370" fmla="*/ 5580356 h 5641173"/>
              <a:gd name="connsiteX61-9371" fmla="*/ 8960065 w 11243827"/>
              <a:gd name="connsiteY61-9372" fmla="*/ 5597982 h 5641173"/>
              <a:gd name="connsiteX62-9373" fmla="*/ 8953536 w 11243827"/>
              <a:gd name="connsiteY62-9374" fmla="*/ 5606638 h 5641173"/>
              <a:gd name="connsiteX63-9375" fmla="*/ 8943907 w 11243827"/>
              <a:gd name="connsiteY63-9376" fmla="*/ 5612541 h 5641173"/>
              <a:gd name="connsiteX64-9377" fmla="*/ 8942046 w 11243827"/>
              <a:gd name="connsiteY64-9378" fmla="*/ 5612112 h 5641173"/>
              <a:gd name="connsiteX65-9379" fmla="*/ 8928824 w 11243827"/>
              <a:gd name="connsiteY65-9380" fmla="*/ 5615549 h 5641173"/>
              <a:gd name="connsiteX66-9381" fmla="*/ 8927294 w 11243827"/>
              <a:gd name="connsiteY66-9382" fmla="*/ 5618607 h 5641173"/>
              <a:gd name="connsiteX67-9383" fmla="*/ 8918651 w 11243827"/>
              <a:gd name="connsiteY67-9384" fmla="*/ 5621688 h 5641173"/>
              <a:gd name="connsiteX68-9385" fmla="*/ 8902772 w 11243827"/>
              <a:gd name="connsiteY68-9386" fmla="*/ 5629703 h 5641173"/>
              <a:gd name="connsiteX69-9387" fmla="*/ 8898724 w 11243827"/>
              <a:gd name="connsiteY69-9388" fmla="*/ 5629379 h 5641173"/>
              <a:gd name="connsiteX70-9389" fmla="*/ 8873099 w 11243827"/>
              <a:gd name="connsiteY70-9390" fmla="*/ 5638628 h 5641173"/>
              <a:gd name="connsiteX71-9391" fmla="*/ 8872234 w 11243827"/>
              <a:gd name="connsiteY71-9392" fmla="*/ 5637889 h 5641173"/>
              <a:gd name="connsiteX72-9393" fmla="*/ 8862777 w 11243827"/>
              <a:gd name="connsiteY72-9394" fmla="*/ 5636711 h 5641173"/>
              <a:gd name="connsiteX73-9395" fmla="*/ 8845869 w 11243827"/>
              <a:gd name="connsiteY73-9396" fmla="*/ 5636436 h 5641173"/>
              <a:gd name="connsiteX74-9397" fmla="*/ 8800548 w 11243827"/>
              <a:gd name="connsiteY74-9398" fmla="*/ 5625084 h 5641173"/>
              <a:gd name="connsiteX75-9399" fmla="*/ 8773774 w 11243827"/>
              <a:gd name="connsiteY75-9400" fmla="*/ 5634630 h 5641173"/>
              <a:gd name="connsiteX76-9401" fmla="*/ 8698255 w 11243827"/>
              <a:gd name="connsiteY76-9402" fmla="*/ 5636083 h 5641173"/>
              <a:gd name="connsiteX77-9403" fmla="*/ 8619167 w 11243827"/>
              <a:gd name="connsiteY77-9404" fmla="*/ 5619130 h 5641173"/>
              <a:gd name="connsiteX78-9405" fmla="*/ 8539822 w 11243827"/>
              <a:gd name="connsiteY78-9406" fmla="*/ 5616905 h 5641173"/>
              <a:gd name="connsiteX79-9407" fmla="*/ 8511094 w 11243827"/>
              <a:gd name="connsiteY79-9408" fmla="*/ 5617360 h 5641173"/>
              <a:gd name="connsiteX80-9409" fmla="*/ 8459886 w 11243827"/>
              <a:gd name="connsiteY80-9410" fmla="*/ 5612612 h 5641173"/>
              <a:gd name="connsiteX81-9411" fmla="*/ 8436432 w 11243827"/>
              <a:gd name="connsiteY81-9412" fmla="*/ 5606990 h 5641173"/>
              <a:gd name="connsiteX82-9413" fmla="*/ 8435403 w 11243827"/>
              <a:gd name="connsiteY82-9414" fmla="*/ 5607336 h 5641173"/>
              <a:gd name="connsiteX83-9415" fmla="*/ 8433307 w 11243827"/>
              <a:gd name="connsiteY83-9416" fmla="*/ 5604917 h 5641173"/>
              <a:gd name="connsiteX84-9417" fmla="*/ 8428968 w 11243827"/>
              <a:gd name="connsiteY84-9418" fmla="*/ 5603796 h 5641173"/>
              <a:gd name="connsiteX85-9419" fmla="*/ 8417124 w 11243827"/>
              <a:gd name="connsiteY85-9420" fmla="*/ 5604518 h 5641173"/>
              <a:gd name="connsiteX86-9421" fmla="*/ 8412669 w 11243827"/>
              <a:gd name="connsiteY86-9422" fmla="*/ 5605413 h 5641173"/>
              <a:gd name="connsiteX87-9423" fmla="*/ 8406152 w 11243827"/>
              <a:gd name="connsiteY87-9424" fmla="*/ 5605396 h 5641173"/>
              <a:gd name="connsiteX88-9425" fmla="*/ 8405989 w 11243827"/>
              <a:gd name="connsiteY88-9426" fmla="*/ 5605197 h 5641173"/>
              <a:gd name="connsiteX89-9427" fmla="*/ 8399884 w 11243827"/>
              <a:gd name="connsiteY89-9428" fmla="*/ 5605568 h 5641173"/>
              <a:gd name="connsiteX90-9429" fmla="*/ 8370014 w 11243827"/>
              <a:gd name="connsiteY90-9430" fmla="*/ 5609900 h 5641173"/>
              <a:gd name="connsiteX91-9431" fmla="*/ 8330544 w 11243827"/>
              <a:gd name="connsiteY91-9432" fmla="*/ 5590964 h 5641173"/>
              <a:gd name="connsiteX92-9433" fmla="*/ 8314221 w 11243827"/>
              <a:gd name="connsiteY92-9434" fmla="*/ 5587682 h 5641173"/>
              <a:gd name="connsiteX93-9435" fmla="*/ 8305502 w 11243827"/>
              <a:gd name="connsiteY93-9436" fmla="*/ 5584868 h 5641173"/>
              <a:gd name="connsiteX94-9437" fmla="*/ 8304962 w 11243827"/>
              <a:gd name="connsiteY94-9438" fmla="*/ 5584007 h 5641173"/>
              <a:gd name="connsiteX95-9439" fmla="*/ 8276324 w 11243827"/>
              <a:gd name="connsiteY95-9440" fmla="*/ 5588260 h 5641173"/>
              <a:gd name="connsiteX96-9441" fmla="*/ 8272522 w 11243827"/>
              <a:gd name="connsiteY96-9442" fmla="*/ 5587226 h 5641173"/>
              <a:gd name="connsiteX97-9443" fmla="*/ 8253857 w 11243827"/>
              <a:gd name="connsiteY97-9444" fmla="*/ 5592043 h 5641173"/>
              <a:gd name="connsiteX98-9445" fmla="*/ 8244212 w 11243827"/>
              <a:gd name="connsiteY98-9446" fmla="*/ 5593439 h 5641173"/>
              <a:gd name="connsiteX99-9447" fmla="*/ 8241488 w 11243827"/>
              <a:gd name="connsiteY99-9448" fmla="*/ 5596085 h 5641173"/>
              <a:gd name="connsiteX100-9449" fmla="*/ 8227256 w 11243827"/>
              <a:gd name="connsiteY100-9450" fmla="*/ 5597005 h 5641173"/>
              <a:gd name="connsiteX101-9451" fmla="*/ 8225619 w 11243827"/>
              <a:gd name="connsiteY101-9452" fmla="*/ 5596262 h 5641173"/>
              <a:gd name="connsiteX102-9453" fmla="*/ 8213882 w 11243827"/>
              <a:gd name="connsiteY102-9454" fmla="*/ 5600179 h 5641173"/>
              <a:gd name="connsiteX103-9455" fmla="*/ 8204045 w 11243827"/>
              <a:gd name="connsiteY103-9456" fmla="*/ 5607275 h 5641173"/>
              <a:gd name="connsiteX104-9457" fmla="*/ 8082989 w 11243827"/>
              <a:gd name="connsiteY104-9458" fmla="*/ 5603160 h 5641173"/>
              <a:gd name="connsiteX105-9459" fmla="*/ 7976942 w 11243827"/>
              <a:gd name="connsiteY105-9460" fmla="*/ 5598455 h 5641173"/>
              <a:gd name="connsiteX106-9461" fmla="*/ 7950121 w 11243827"/>
              <a:gd name="connsiteY106-9462" fmla="*/ 5590893 h 5641173"/>
              <a:gd name="connsiteX107-9463" fmla="*/ 7727691 w 11243827"/>
              <a:gd name="connsiteY107-9464" fmla="*/ 5621064 h 5641173"/>
              <a:gd name="connsiteX108-9465" fmla="*/ 7685998 w 11243827"/>
              <a:gd name="connsiteY108-9466" fmla="*/ 5615564 h 5641173"/>
              <a:gd name="connsiteX109-9467" fmla="*/ 7649302 w 11243827"/>
              <a:gd name="connsiteY109-9468" fmla="*/ 5626541 h 5641173"/>
              <a:gd name="connsiteX110-9469" fmla="*/ 7634083 w 11243827"/>
              <a:gd name="connsiteY110-9470" fmla="*/ 5620862 h 5641173"/>
              <a:gd name="connsiteX111-9471" fmla="*/ 7631455 w 11243827"/>
              <a:gd name="connsiteY111-9472" fmla="*/ 5619708 h 5641173"/>
              <a:gd name="connsiteX112-9473" fmla="*/ 7620952 w 11243827"/>
              <a:gd name="connsiteY112-9474" fmla="*/ 5618872 h 5641173"/>
              <a:gd name="connsiteX113-9475" fmla="*/ 7617992 w 11243827"/>
              <a:gd name="connsiteY113-9476" fmla="*/ 5613914 h 5641173"/>
              <a:gd name="connsiteX114-9477" fmla="*/ 7602182 w 11243827"/>
              <a:gd name="connsiteY114-9478" fmla="*/ 5609271 h 5641173"/>
              <a:gd name="connsiteX115-9479" fmla="*/ 7582847 w 11243827"/>
              <a:gd name="connsiteY115-9480" fmla="*/ 5609047 h 5641173"/>
              <a:gd name="connsiteX116-9481" fmla="*/ 7514158 w 11243827"/>
              <a:gd name="connsiteY116-9482" fmla="*/ 5607737 h 5641173"/>
              <a:gd name="connsiteX117-9483" fmla="*/ 7502955 w 11243827"/>
              <a:gd name="connsiteY117-9484" fmla="*/ 5610415 h 5641173"/>
              <a:gd name="connsiteX118-9485" fmla="*/ 7466391 w 11243827"/>
              <a:gd name="connsiteY118-9486" fmla="*/ 5605949 h 5641173"/>
              <a:gd name="connsiteX119-9487" fmla="*/ 7433806 w 11243827"/>
              <a:gd name="connsiteY119-9488" fmla="*/ 5604945 h 5641173"/>
              <a:gd name="connsiteX120-9489" fmla="*/ 7412693 w 11243827"/>
              <a:gd name="connsiteY120-9490" fmla="*/ 5607075 h 5641173"/>
              <a:gd name="connsiteX121-9491" fmla="*/ 7407159 w 11243827"/>
              <a:gd name="connsiteY121-9492" fmla="*/ 5605310 h 5641173"/>
              <a:gd name="connsiteX122-9493" fmla="*/ 7385900 w 11243827"/>
              <a:gd name="connsiteY122-9494" fmla="*/ 5604171 h 5641173"/>
              <a:gd name="connsiteX123-9495" fmla="*/ 7375071 w 11243827"/>
              <a:gd name="connsiteY123-9496" fmla="*/ 5606788 h 5641173"/>
              <a:gd name="connsiteX124-9497" fmla="*/ 7364382 w 11243827"/>
              <a:gd name="connsiteY124-9498" fmla="*/ 5600762 h 5641173"/>
              <a:gd name="connsiteX125-9499" fmla="*/ 7361770 w 11243827"/>
              <a:gd name="connsiteY125-9500" fmla="*/ 5596347 h 5641173"/>
              <a:gd name="connsiteX126-9501" fmla="*/ 7346641 w 11243827"/>
              <a:gd name="connsiteY126-9502" fmla="*/ 5598329 h 5641173"/>
              <a:gd name="connsiteX127-9503" fmla="*/ 7334238 w 11243827"/>
              <a:gd name="connsiteY127-9504" fmla="*/ 5594014 h 5641173"/>
              <a:gd name="connsiteX128-9505" fmla="*/ 7323426 w 11243827"/>
              <a:gd name="connsiteY128-9506" fmla="*/ 5596835 h 5641173"/>
              <a:gd name="connsiteX129-9507" fmla="*/ 7318938 w 11243827"/>
              <a:gd name="connsiteY129-9508" fmla="*/ 5596200 h 5641173"/>
              <a:gd name="connsiteX130-9509" fmla="*/ 7307784 w 11243827"/>
              <a:gd name="connsiteY130-9510" fmla="*/ 5594065 h 5641173"/>
              <a:gd name="connsiteX131-9511" fmla="*/ 7288540 w 11243827"/>
              <a:gd name="connsiteY131-9512" fmla="*/ 5589320 h 5641173"/>
              <a:gd name="connsiteX132-9513" fmla="*/ 7282537 w 11243827"/>
              <a:gd name="connsiteY132-9514" fmla="*/ 5588660 h 5641173"/>
              <a:gd name="connsiteX133-9515" fmla="*/ 7269466 w 11243827"/>
              <a:gd name="connsiteY133-9516" fmla="*/ 5581404 h 5641173"/>
              <a:gd name="connsiteX134-9517" fmla="*/ 7244165 w 11243827"/>
              <a:gd name="connsiteY134-9518" fmla="*/ 5575200 h 5641173"/>
              <a:gd name="connsiteX135-9519" fmla="*/ 7199619 w 11243827"/>
              <a:gd name="connsiteY135-9520" fmla="*/ 5553550 h 5641173"/>
              <a:gd name="connsiteX136-9521" fmla="*/ 7173434 w 11243827"/>
              <a:gd name="connsiteY136-9522" fmla="*/ 5543219 h 5641173"/>
              <a:gd name="connsiteX137-9523" fmla="*/ 7155718 w 11243827"/>
              <a:gd name="connsiteY137-9524" fmla="*/ 5533697 h 5641173"/>
              <a:gd name="connsiteX138-9525" fmla="*/ 7103430 w 11243827"/>
              <a:gd name="connsiteY138-9526" fmla="*/ 5520249 h 5641173"/>
              <a:gd name="connsiteX139-9527" fmla="*/ 7013746 w 11243827"/>
              <a:gd name="connsiteY139-9528" fmla="*/ 5502470 h 5641173"/>
              <a:gd name="connsiteX140-9529" fmla="*/ 6995379 w 11243827"/>
              <a:gd name="connsiteY140-9530" fmla="*/ 5497693 h 5641173"/>
              <a:gd name="connsiteX141-9531" fmla="*/ 6982475 w 11243827"/>
              <a:gd name="connsiteY141-9532" fmla="*/ 5489641 h 5641173"/>
              <a:gd name="connsiteX142-9533" fmla="*/ 6981994 w 11243827"/>
              <a:gd name="connsiteY142-9534" fmla="*/ 5484335 h 5641173"/>
              <a:gd name="connsiteX143-9535" fmla="*/ 6972355 w 11243827"/>
              <a:gd name="connsiteY143-9536" fmla="*/ 5481074 h 5641173"/>
              <a:gd name="connsiteX144-9537" fmla="*/ 6970394 w 11243827"/>
              <a:gd name="connsiteY144-9538" fmla="*/ 5479383 h 5641173"/>
              <a:gd name="connsiteX145-9539" fmla="*/ 6958543 w 11243827"/>
              <a:gd name="connsiteY145-9540" fmla="*/ 5470507 h 5641173"/>
              <a:gd name="connsiteX146-9541" fmla="*/ 6918276 w 11243827"/>
              <a:gd name="connsiteY146-9542" fmla="*/ 5472034 h 5641173"/>
              <a:gd name="connsiteX147-9543" fmla="*/ 6881046 w 11243827"/>
              <a:gd name="connsiteY147-9544" fmla="*/ 5457070 h 5641173"/>
              <a:gd name="connsiteX148-9545" fmla="*/ 6752164 w 11243827"/>
              <a:gd name="connsiteY148-9546" fmla="*/ 5425021 h 5641173"/>
              <a:gd name="connsiteX149-9547" fmla="*/ 6724964 w 11243827"/>
              <a:gd name="connsiteY149-9548" fmla="*/ 5414071 h 5641173"/>
              <a:gd name="connsiteX150-9549" fmla="*/ 6683286 w 11243827"/>
              <a:gd name="connsiteY150-9550" fmla="*/ 5405383 h 5641173"/>
              <a:gd name="connsiteX151-9551" fmla="*/ 6644277 w 11243827"/>
              <a:gd name="connsiteY151-9552" fmla="*/ 5429684 h 5641173"/>
              <a:gd name="connsiteX152-9553" fmla="*/ 6532914 w 11243827"/>
              <a:gd name="connsiteY152-9554" fmla="*/ 5431205 h 5641173"/>
              <a:gd name="connsiteX153-9555" fmla="*/ 6307459 w 11243827"/>
              <a:gd name="connsiteY153-9556" fmla="*/ 5467087 h 5641173"/>
              <a:gd name="connsiteX154-9557" fmla="*/ 6196243 w 11243827"/>
              <a:gd name="connsiteY154-9558" fmla="*/ 5515042 h 5641173"/>
              <a:gd name="connsiteX155-9559" fmla="*/ 6099124 w 11243827"/>
              <a:gd name="connsiteY155-9560" fmla="*/ 5516848 h 5641173"/>
              <a:gd name="connsiteX156-9561" fmla="*/ 6016077 w 11243827"/>
              <a:gd name="connsiteY156-9562" fmla="*/ 5528642 h 5641173"/>
              <a:gd name="connsiteX157-9563" fmla="*/ 6004389 w 11243827"/>
              <a:gd name="connsiteY157-9564" fmla="*/ 5531206 h 5641173"/>
              <a:gd name="connsiteX158-9565" fmla="*/ 5933945 w 11243827"/>
              <a:gd name="connsiteY158-9566" fmla="*/ 5538840 h 5641173"/>
              <a:gd name="connsiteX159-9567" fmla="*/ 5883936 w 11243827"/>
              <a:gd name="connsiteY159-9568" fmla="*/ 5553807 h 5641173"/>
              <a:gd name="connsiteX160-9569" fmla="*/ 5798331 w 11243827"/>
              <a:gd name="connsiteY160-9570" fmla="*/ 5564248 h 5641173"/>
              <a:gd name="connsiteX161-9571" fmla="*/ 5712738 w 11243827"/>
              <a:gd name="connsiteY161-9572" fmla="*/ 5573120 h 5641173"/>
              <a:gd name="connsiteX162-9573" fmla="*/ 5681342 w 11243827"/>
              <a:gd name="connsiteY162-9574" fmla="*/ 5575621 h 5641173"/>
              <a:gd name="connsiteX163-9575" fmla="*/ 5627167 w 11243827"/>
              <a:gd name="connsiteY163-9576" fmla="*/ 5583215 h 5641173"/>
              <a:gd name="connsiteX164-9577" fmla="*/ 5591414 w 11243827"/>
              <a:gd name="connsiteY164-9578" fmla="*/ 5587695 h 5641173"/>
              <a:gd name="connsiteX165-9579" fmla="*/ 5583028 w 11243827"/>
              <a:gd name="connsiteY165-9580" fmla="*/ 5580877 h 5641173"/>
              <a:gd name="connsiteX166-9581" fmla="*/ 5549426 w 11243827"/>
              <a:gd name="connsiteY166-9582" fmla="*/ 5582858 h 5641173"/>
              <a:gd name="connsiteX167-9583" fmla="*/ 5519999 w 11243827"/>
              <a:gd name="connsiteY167-9584" fmla="*/ 5592246 h 5641173"/>
              <a:gd name="connsiteX168-9585" fmla="*/ 5480028 w 11243827"/>
              <a:gd name="connsiteY168-9586" fmla="*/ 5597282 h 5641173"/>
              <a:gd name="connsiteX169-9587" fmla="*/ 5456175 w 11243827"/>
              <a:gd name="connsiteY169-9588" fmla="*/ 5600371 h 5641173"/>
              <a:gd name="connsiteX170-9589" fmla="*/ 5388463 w 11243827"/>
              <a:gd name="connsiteY170-9590" fmla="*/ 5602638 h 5641173"/>
              <a:gd name="connsiteX171-9591" fmla="*/ 5265898 w 11243827"/>
              <a:gd name="connsiteY171-9592" fmla="*/ 5591830 h 5641173"/>
              <a:gd name="connsiteX172-9593" fmla="*/ 5231231 w 11243827"/>
              <a:gd name="connsiteY172-9594" fmla="*/ 5592790 h 5641173"/>
              <a:gd name="connsiteX173-9595" fmla="*/ 5226996 w 11243827"/>
              <a:gd name="connsiteY173-9596" fmla="*/ 5595040 h 5641173"/>
              <a:gd name="connsiteX174-9597" fmla="*/ 5175988 w 11243827"/>
              <a:gd name="connsiteY174-9598" fmla="*/ 5588131 h 5641173"/>
              <a:gd name="connsiteX175-9599" fmla="*/ 5107470 w 11243827"/>
              <a:gd name="connsiteY175-9600" fmla="*/ 5594771 h 5641173"/>
              <a:gd name="connsiteX176-9601" fmla="*/ 5027868 w 11243827"/>
              <a:gd name="connsiteY176-9602" fmla="*/ 5605624 h 5641173"/>
              <a:gd name="connsiteX177-9603" fmla="*/ 5007324 w 11243827"/>
              <a:gd name="connsiteY177-9604" fmla="*/ 5609209 h 5641173"/>
              <a:gd name="connsiteX178-9605" fmla="*/ 4952559 w 11243827"/>
              <a:gd name="connsiteY178-9606" fmla="*/ 5611402 h 5641173"/>
              <a:gd name="connsiteX179-9607" fmla="*/ 4826081 w 11243827"/>
              <a:gd name="connsiteY179-9608" fmla="*/ 5616191 h 5641173"/>
              <a:gd name="connsiteX180-9609" fmla="*/ 4823501 w 11243827"/>
              <a:gd name="connsiteY180-9610" fmla="*/ 5619174 h 5641173"/>
              <a:gd name="connsiteX181-9611" fmla="*/ 4813093 w 11243827"/>
              <a:gd name="connsiteY181-9612" fmla="*/ 5620026 h 5641173"/>
              <a:gd name="connsiteX182-9613" fmla="*/ 4810563 w 11243827"/>
              <a:gd name="connsiteY182-9614" fmla="*/ 5620787 h 5641173"/>
              <a:gd name="connsiteX183-9615" fmla="*/ 4795818 w 11243827"/>
              <a:gd name="connsiteY183-9616" fmla="*/ 5624618 h 5641173"/>
              <a:gd name="connsiteX184-9617" fmla="*/ 4758404 w 11243827"/>
              <a:gd name="connsiteY184-9618" fmla="*/ 5619510 h 5641173"/>
              <a:gd name="connsiteX185-9619" fmla="*/ 4717254 w 11243827"/>
              <a:gd name="connsiteY185-9620" fmla="*/ 5624155 h 5641173"/>
              <a:gd name="connsiteX186-9621" fmla="*/ 4591958 w 11243827"/>
              <a:gd name="connsiteY186-9622" fmla="*/ 5624710 h 5641173"/>
              <a:gd name="connsiteX187-9623" fmla="*/ 4476215 w 11243827"/>
              <a:gd name="connsiteY187-9624" fmla="*/ 5628210 h 5641173"/>
              <a:gd name="connsiteX188-9625" fmla="*/ 4425193 w 11243827"/>
              <a:gd name="connsiteY188-9626" fmla="*/ 5627414 h 5641173"/>
              <a:gd name="connsiteX189-9627" fmla="*/ 4383866 w 11243827"/>
              <a:gd name="connsiteY189-9628" fmla="*/ 5626546 h 5641173"/>
              <a:gd name="connsiteX190-9629" fmla="*/ 4385596 w 11243827"/>
              <a:gd name="connsiteY190-9630" fmla="*/ 5634646 h 5641173"/>
              <a:gd name="connsiteX191-9631" fmla="*/ 4360864 w 11243827"/>
              <a:gd name="connsiteY191-9632" fmla="*/ 5641173 h 5641173"/>
              <a:gd name="connsiteX192-9633" fmla="*/ 4328321 w 11243827"/>
              <a:gd name="connsiteY192-9634" fmla="*/ 5626332 h 5641173"/>
              <a:gd name="connsiteX193-9635" fmla="*/ 4309842 w 11243827"/>
              <a:gd name="connsiteY193-9636" fmla="*/ 5626471 h 5641173"/>
              <a:gd name="connsiteX194-9637" fmla="*/ 4277424 w 11243827"/>
              <a:gd name="connsiteY194-9638" fmla="*/ 5631598 h 5641173"/>
              <a:gd name="connsiteX195-9639" fmla="*/ 4266627 w 11243827"/>
              <a:gd name="connsiteY195-9640" fmla="*/ 5633969 h 5641173"/>
              <a:gd name="connsiteX196-9641" fmla="*/ 4185525 w 11243827"/>
              <a:gd name="connsiteY196-9642" fmla="*/ 5617508 h 5641173"/>
              <a:gd name="connsiteX197-9643" fmla="*/ 4177617 w 11243827"/>
              <a:gd name="connsiteY197-9644" fmla="*/ 5610903 h 5641173"/>
              <a:gd name="connsiteX198-9645" fmla="*/ 4136948 w 11243827"/>
              <a:gd name="connsiteY198-9646" fmla="*/ 5608031 h 5641173"/>
              <a:gd name="connsiteX199-9647" fmla="*/ 4132323 w 11243827"/>
              <a:gd name="connsiteY199-9648" fmla="*/ 5609784 h 5641173"/>
              <a:gd name="connsiteX200-9649" fmla="*/ 4098620 w 11243827"/>
              <a:gd name="connsiteY200-9650" fmla="*/ 5599672 h 5641173"/>
              <a:gd name="connsiteX201-9651" fmla="*/ 3963475 w 11243827"/>
              <a:gd name="connsiteY201-9652" fmla="*/ 5581841 h 5641173"/>
              <a:gd name="connsiteX202-9653" fmla="*/ 3703613 w 11243827"/>
              <a:gd name="connsiteY202-9654" fmla="*/ 5572482 h 5641173"/>
              <a:gd name="connsiteX203-9655" fmla="*/ 3432987 w 11243827"/>
              <a:gd name="connsiteY203-9656" fmla="*/ 5545768 h 5641173"/>
              <a:gd name="connsiteX204-9657" fmla="*/ 3176381 w 11243827"/>
              <a:gd name="connsiteY204-9658" fmla="*/ 5556110 h 5641173"/>
              <a:gd name="connsiteX205-9659" fmla="*/ 2710156 w 11243827"/>
              <a:gd name="connsiteY205-9660" fmla="*/ 5527517 h 5641173"/>
              <a:gd name="connsiteX206-9661" fmla="*/ 2550206 w 11243827"/>
              <a:gd name="connsiteY206-9662" fmla="*/ 5524958 h 5641173"/>
              <a:gd name="connsiteX207-9663" fmla="*/ 2443041 w 11243827"/>
              <a:gd name="connsiteY207-9664" fmla="*/ 5523990 h 5641173"/>
              <a:gd name="connsiteX208-9665" fmla="*/ 2435613 w 11243827"/>
              <a:gd name="connsiteY208-9666" fmla="*/ 5526704 h 5641173"/>
              <a:gd name="connsiteX209-9667" fmla="*/ 2405682 w 11243827"/>
              <a:gd name="connsiteY209-9668" fmla="*/ 5528307 h 5641173"/>
              <a:gd name="connsiteX210-9669" fmla="*/ 2397487 w 11243827"/>
              <a:gd name="connsiteY210-9670" fmla="*/ 5540337 h 5641173"/>
              <a:gd name="connsiteX211-9671" fmla="*/ 2297454 w 11243827"/>
              <a:gd name="connsiteY211-9672" fmla="*/ 5550765 h 5641173"/>
              <a:gd name="connsiteX212-9673" fmla="*/ 2056700 w 11243827"/>
              <a:gd name="connsiteY212-9674" fmla="*/ 5555489 h 5641173"/>
              <a:gd name="connsiteX213-9675" fmla="*/ 1878530 w 11243827"/>
              <a:gd name="connsiteY213-9676" fmla="*/ 5535330 h 5641173"/>
              <a:gd name="connsiteX214-9677" fmla="*/ 1859292 w 11243827"/>
              <a:gd name="connsiteY214-9678" fmla="*/ 5535461 h 5641173"/>
              <a:gd name="connsiteX215-9679" fmla="*/ 1835626 w 11243827"/>
              <a:gd name="connsiteY215-9680" fmla="*/ 5533793 h 5641173"/>
              <a:gd name="connsiteX216-9681" fmla="*/ 1798939 w 11243827"/>
              <a:gd name="connsiteY216-9682" fmla="*/ 5540285 h 5641173"/>
              <a:gd name="connsiteX217-9683" fmla="*/ 1779046 w 11243827"/>
              <a:gd name="connsiteY217-9684" fmla="*/ 5549949 h 5641173"/>
              <a:gd name="connsiteX218-9685" fmla="*/ 1772421 w 11243827"/>
              <a:gd name="connsiteY218-9686" fmla="*/ 5549018 h 5641173"/>
              <a:gd name="connsiteX219-9687" fmla="*/ 1772052 w 11243827"/>
              <a:gd name="connsiteY219-9688" fmla="*/ 5545689 h 5641173"/>
              <a:gd name="connsiteX220-9689" fmla="*/ 1711543 w 11243827"/>
              <a:gd name="connsiteY220-9690" fmla="*/ 5534558 h 5641173"/>
              <a:gd name="connsiteX221-9691" fmla="*/ 1698891 w 11243827"/>
              <a:gd name="connsiteY221-9692" fmla="*/ 5513187 h 5641173"/>
              <a:gd name="connsiteX222-9693" fmla="*/ 1538763 w 11243827"/>
              <a:gd name="connsiteY222-9694" fmla="*/ 5482781 h 5641173"/>
              <a:gd name="connsiteX223-9695" fmla="*/ 1501533 w 11243827"/>
              <a:gd name="connsiteY223-9696" fmla="*/ 5467817 h 5641173"/>
              <a:gd name="connsiteX224-9697" fmla="*/ 1461266 w 11243827"/>
              <a:gd name="connsiteY224-9698" fmla="*/ 5469343 h 5641173"/>
              <a:gd name="connsiteX225-9699" fmla="*/ 1449415 w 11243827"/>
              <a:gd name="connsiteY225-9700" fmla="*/ 5460467 h 5641173"/>
              <a:gd name="connsiteX226-9701" fmla="*/ 1447454 w 11243827"/>
              <a:gd name="connsiteY226-9702" fmla="*/ 5458776 h 5641173"/>
              <a:gd name="connsiteX227-9703" fmla="*/ 1437814 w 11243827"/>
              <a:gd name="connsiteY227-9704" fmla="*/ 5455515 h 5641173"/>
              <a:gd name="connsiteX228-9705" fmla="*/ 1437334 w 11243827"/>
              <a:gd name="connsiteY228-9706" fmla="*/ 5450209 h 5641173"/>
              <a:gd name="connsiteX229-9707" fmla="*/ 1424429 w 11243827"/>
              <a:gd name="connsiteY229-9708" fmla="*/ 5442157 h 5641173"/>
              <a:gd name="connsiteX230-9709" fmla="*/ 1406063 w 11243827"/>
              <a:gd name="connsiteY230-9710" fmla="*/ 5437380 h 5641173"/>
              <a:gd name="connsiteX231-9711" fmla="*/ 1316379 w 11243827"/>
              <a:gd name="connsiteY231-9712" fmla="*/ 5419601 h 5641173"/>
              <a:gd name="connsiteX232-9713" fmla="*/ 1264090 w 11243827"/>
              <a:gd name="connsiteY232-9714" fmla="*/ 5406153 h 5641173"/>
              <a:gd name="connsiteX233-9715" fmla="*/ 1246374 w 11243827"/>
              <a:gd name="connsiteY233-9716" fmla="*/ 5396631 h 5641173"/>
              <a:gd name="connsiteX234-9717" fmla="*/ 1220190 w 11243827"/>
              <a:gd name="connsiteY234-9718" fmla="*/ 5386301 h 5641173"/>
              <a:gd name="connsiteX235-9719" fmla="*/ 1175643 w 11243827"/>
              <a:gd name="connsiteY235-9720" fmla="*/ 5364651 h 5641173"/>
              <a:gd name="connsiteX236-9721" fmla="*/ 1150342 w 11243827"/>
              <a:gd name="connsiteY236-9722" fmla="*/ 5358447 h 5641173"/>
              <a:gd name="connsiteX237-9723" fmla="*/ 1137272 w 11243827"/>
              <a:gd name="connsiteY237-9724" fmla="*/ 5351191 h 5641173"/>
              <a:gd name="connsiteX238-9725" fmla="*/ 1131268 w 11243827"/>
              <a:gd name="connsiteY238-9726" fmla="*/ 5350530 h 5641173"/>
              <a:gd name="connsiteX239-9727" fmla="*/ 1112024 w 11243827"/>
              <a:gd name="connsiteY239-9728" fmla="*/ 5345786 h 5641173"/>
              <a:gd name="connsiteX240-9729" fmla="*/ 1100870 w 11243827"/>
              <a:gd name="connsiteY240-9730" fmla="*/ 5343651 h 5641173"/>
              <a:gd name="connsiteX241-9731" fmla="*/ 1096383 w 11243827"/>
              <a:gd name="connsiteY241-9732" fmla="*/ 5343015 h 5641173"/>
              <a:gd name="connsiteX242-9733" fmla="*/ 1085571 w 11243827"/>
              <a:gd name="connsiteY242-9734" fmla="*/ 5345836 h 5641173"/>
              <a:gd name="connsiteX243-9735" fmla="*/ 1073168 w 11243827"/>
              <a:gd name="connsiteY243-9736" fmla="*/ 5341521 h 5641173"/>
              <a:gd name="connsiteX244-9737" fmla="*/ 1058039 w 11243827"/>
              <a:gd name="connsiteY244-9738" fmla="*/ 5343504 h 5641173"/>
              <a:gd name="connsiteX245-9739" fmla="*/ 1055426 w 11243827"/>
              <a:gd name="connsiteY245-9740" fmla="*/ 5339088 h 5641173"/>
              <a:gd name="connsiteX246-9741" fmla="*/ 1044738 w 11243827"/>
              <a:gd name="connsiteY246-9742" fmla="*/ 5333063 h 5641173"/>
              <a:gd name="connsiteX247-9743" fmla="*/ 1033909 w 11243827"/>
              <a:gd name="connsiteY247-9744" fmla="*/ 5335680 h 5641173"/>
              <a:gd name="connsiteX248-9745" fmla="*/ 1012649 w 11243827"/>
              <a:gd name="connsiteY248-9746" fmla="*/ 5334541 h 5641173"/>
              <a:gd name="connsiteX249-9747" fmla="*/ 1007115 w 11243827"/>
              <a:gd name="connsiteY249-9748" fmla="*/ 5332775 h 5641173"/>
              <a:gd name="connsiteX250-9749" fmla="*/ 986002 w 11243827"/>
              <a:gd name="connsiteY250-9750" fmla="*/ 5334906 h 5641173"/>
              <a:gd name="connsiteX251-9751" fmla="*/ 953418 w 11243827"/>
              <a:gd name="connsiteY251-9752" fmla="*/ 5333901 h 5641173"/>
              <a:gd name="connsiteX252-9753" fmla="*/ 916854 w 11243827"/>
              <a:gd name="connsiteY252-9754" fmla="*/ 5329435 h 5641173"/>
              <a:gd name="connsiteX253-9755" fmla="*/ 905651 w 11243827"/>
              <a:gd name="connsiteY253-9756" fmla="*/ 5332114 h 5641173"/>
              <a:gd name="connsiteX254-9757" fmla="*/ 836961 w 11243827"/>
              <a:gd name="connsiteY254-9758" fmla="*/ 5330803 h 5641173"/>
              <a:gd name="connsiteX255-9759" fmla="*/ 817627 w 11243827"/>
              <a:gd name="connsiteY255-9760" fmla="*/ 5330580 h 5641173"/>
              <a:gd name="connsiteX256-9761" fmla="*/ 801817 w 11243827"/>
              <a:gd name="connsiteY256-9762" fmla="*/ 5325937 h 5641173"/>
              <a:gd name="connsiteX257-9763" fmla="*/ 798857 w 11243827"/>
              <a:gd name="connsiteY257-9764" fmla="*/ 5320979 h 5641173"/>
              <a:gd name="connsiteX258-9765" fmla="*/ 788354 w 11243827"/>
              <a:gd name="connsiteY258-9766" fmla="*/ 5320143 h 5641173"/>
              <a:gd name="connsiteX259-9767" fmla="*/ 785726 w 11243827"/>
              <a:gd name="connsiteY259-9768" fmla="*/ 5318989 h 5641173"/>
              <a:gd name="connsiteX260-9769" fmla="*/ 770507 w 11243827"/>
              <a:gd name="connsiteY260-9770" fmla="*/ 5313309 h 5641173"/>
              <a:gd name="connsiteX261-9771" fmla="*/ 733810 w 11243827"/>
              <a:gd name="connsiteY261-9772" fmla="*/ 5324286 h 5641173"/>
              <a:gd name="connsiteX262-9773" fmla="*/ 692117 w 11243827"/>
              <a:gd name="connsiteY262-9774" fmla="*/ 5318786 h 5641173"/>
              <a:gd name="connsiteX263-9775" fmla="*/ 528894 w 11243827"/>
              <a:gd name="connsiteY263-9776" fmla="*/ 5327578 h 5641173"/>
              <a:gd name="connsiteX264-9777" fmla="*/ 507005 w 11243827"/>
              <a:gd name="connsiteY264-9778" fmla="*/ 5310149 h 5641173"/>
              <a:gd name="connsiteX265-9779" fmla="*/ 441302 w 11243827"/>
              <a:gd name="connsiteY265-9780" fmla="*/ 5307062 h 5641173"/>
              <a:gd name="connsiteX266-9781" fmla="*/ 336819 w 11243827"/>
              <a:gd name="connsiteY266-9782" fmla="*/ 5336690 h 5641173"/>
              <a:gd name="connsiteX267-9783" fmla="*/ 215763 w 11243827"/>
              <a:gd name="connsiteY267-9784" fmla="*/ 5332575 h 5641173"/>
              <a:gd name="connsiteX268-9785" fmla="*/ 205927 w 11243827"/>
              <a:gd name="connsiteY268-9786" fmla="*/ 5339672 h 5641173"/>
              <a:gd name="connsiteX269-9787" fmla="*/ 194189 w 11243827"/>
              <a:gd name="connsiteY269-9788" fmla="*/ 5343588 h 5641173"/>
              <a:gd name="connsiteX270-9789" fmla="*/ 192552 w 11243827"/>
              <a:gd name="connsiteY270-9790" fmla="*/ 5342845 h 5641173"/>
              <a:gd name="connsiteX271-9791" fmla="*/ 178320 w 11243827"/>
              <a:gd name="connsiteY271-9792" fmla="*/ 5343766 h 5641173"/>
              <a:gd name="connsiteX272-9793" fmla="*/ 175596 w 11243827"/>
              <a:gd name="connsiteY272-9794" fmla="*/ 5346411 h 5641173"/>
              <a:gd name="connsiteX273-9795" fmla="*/ 165951 w 11243827"/>
              <a:gd name="connsiteY273-9796" fmla="*/ 5347808 h 5641173"/>
              <a:gd name="connsiteX274-9797" fmla="*/ 147287 w 11243827"/>
              <a:gd name="connsiteY274-9798" fmla="*/ 5352625 h 5641173"/>
              <a:gd name="connsiteX275-9799" fmla="*/ 143484 w 11243827"/>
              <a:gd name="connsiteY275-9800" fmla="*/ 5351591 h 5641173"/>
              <a:gd name="connsiteX276-9801" fmla="*/ 114847 w 11243827"/>
              <a:gd name="connsiteY276-9802" fmla="*/ 5355844 h 5641173"/>
              <a:gd name="connsiteX277-9803" fmla="*/ 114306 w 11243827"/>
              <a:gd name="connsiteY277-9804" fmla="*/ 5354983 h 5641173"/>
              <a:gd name="connsiteX278-9805" fmla="*/ 105588 w 11243827"/>
              <a:gd name="connsiteY278-9806" fmla="*/ 5352169 h 5641173"/>
              <a:gd name="connsiteX279-9807" fmla="*/ 89264 w 11243827"/>
              <a:gd name="connsiteY279-9808" fmla="*/ 5348886 h 5641173"/>
              <a:gd name="connsiteX280-9809" fmla="*/ 49794 w 11243827"/>
              <a:gd name="connsiteY280-9810" fmla="*/ 5329950 h 5641173"/>
              <a:gd name="connsiteX281-9811" fmla="*/ 19924 w 11243827"/>
              <a:gd name="connsiteY281-9812" fmla="*/ 5334282 h 5641173"/>
              <a:gd name="connsiteX282-9813" fmla="*/ 13819 w 11243827"/>
              <a:gd name="connsiteY282-9814" fmla="*/ 5334653 h 5641173"/>
              <a:gd name="connsiteX283-9815" fmla="*/ 13657 w 11243827"/>
              <a:gd name="connsiteY283-9816" fmla="*/ 5334455 h 5641173"/>
              <a:gd name="connsiteX284-9817" fmla="*/ 7139 w 11243827"/>
              <a:gd name="connsiteY284-9818" fmla="*/ 5334438 h 5641173"/>
              <a:gd name="connsiteX285-9819" fmla="*/ 2684 w 11243827"/>
              <a:gd name="connsiteY285-9820" fmla="*/ 5335333 h 5641173"/>
              <a:gd name="connsiteX286-9821" fmla="*/ 0 w 11243827"/>
              <a:gd name="connsiteY286-9822" fmla="*/ 5335496 h 5641173"/>
              <a:gd name="connsiteX287-9823" fmla="*/ 0 w 11243827"/>
              <a:gd name="connsiteY287-9824" fmla="*/ 10592 h 5641173"/>
              <a:gd name="connsiteX288-9825" fmla="*/ 11243827 w 11243827"/>
              <a:gd name="connsiteY288-9826" fmla="*/ 0 h 5641173"/>
              <a:gd name="connsiteX0-9827" fmla="*/ 11243827 w 11243827"/>
              <a:gd name="connsiteY0-9828" fmla="*/ 0 h 5641173"/>
              <a:gd name="connsiteX1-9829" fmla="*/ 11243827 w 11243827"/>
              <a:gd name="connsiteY1-9830" fmla="*/ 1470035 h 5641173"/>
              <a:gd name="connsiteX2-9831" fmla="*/ 11243827 w 11243827"/>
              <a:gd name="connsiteY2-9832" fmla="*/ 5001571 h 5641173"/>
              <a:gd name="connsiteX3-9833" fmla="*/ 11243827 w 11243827"/>
              <a:gd name="connsiteY3-9834" fmla="*/ 5209610 h 5641173"/>
              <a:gd name="connsiteX4-9835" fmla="*/ 11240675 w 11243827"/>
              <a:gd name="connsiteY4-9836" fmla="*/ 5210442 h 5641173"/>
              <a:gd name="connsiteX5-9837" fmla="*/ 11179959 w 11243827"/>
              <a:gd name="connsiteY5-9838" fmla="*/ 5221199 h 5641173"/>
              <a:gd name="connsiteX6-9839" fmla="*/ 11105493 w 11243827"/>
              <a:gd name="connsiteY6-9840" fmla="*/ 5259905 h 5641173"/>
              <a:gd name="connsiteX7-9841" fmla="*/ 11078640 w 11243827"/>
              <a:gd name="connsiteY7-9842" fmla="*/ 5263531 h 5641173"/>
              <a:gd name="connsiteX8-9843" fmla="*/ 11079616 w 11243827"/>
              <a:gd name="connsiteY8-9844" fmla="*/ 5270380 h 5641173"/>
              <a:gd name="connsiteX9-9845" fmla="*/ 11069641 w 11243827"/>
              <a:gd name="connsiteY9-9846" fmla="*/ 5270884 h 5641173"/>
              <a:gd name="connsiteX10-9847" fmla="*/ 11047377 w 11243827"/>
              <a:gd name="connsiteY10-9848" fmla="*/ 5271051 h 5641173"/>
              <a:gd name="connsiteX11-9849" fmla="*/ 10980705 w 11243827"/>
              <a:gd name="connsiteY11-9850" fmla="*/ 5272951 h 5641173"/>
              <a:gd name="connsiteX12-9851" fmla="*/ 10962514 w 11243827"/>
              <a:gd name="connsiteY12-9852" fmla="*/ 5286084 h 5641173"/>
              <a:gd name="connsiteX13-9853" fmla="*/ 10945307 w 11243827"/>
              <a:gd name="connsiteY13-9854" fmla="*/ 5286290 h 5641173"/>
              <a:gd name="connsiteX14-9855" fmla="*/ 10845516 w 11243827"/>
              <a:gd name="connsiteY14-9856" fmla="*/ 5303894 h 5641173"/>
              <a:gd name="connsiteX15-9857" fmla="*/ 10831795 w 11243827"/>
              <a:gd name="connsiteY15-9858" fmla="*/ 5305210 h 5641173"/>
              <a:gd name="connsiteX16-9859" fmla="*/ 10824365 w 11243827"/>
              <a:gd name="connsiteY16-9860" fmla="*/ 5311111 h 5641173"/>
              <a:gd name="connsiteX17-9861" fmla="*/ 10797756 w 11243827"/>
              <a:gd name="connsiteY17-9862" fmla="*/ 5312285 h 5641173"/>
              <a:gd name="connsiteX18-9863" fmla="*/ 10796525 w 11243827"/>
              <a:gd name="connsiteY18-9864" fmla="*/ 5315645 h 5641173"/>
              <a:gd name="connsiteX19-9865" fmla="*/ 10709063 w 11243827"/>
              <a:gd name="connsiteY19-9866" fmla="*/ 5344492 h 5641173"/>
              <a:gd name="connsiteX20-9867" fmla="*/ 10694078 w 11243827"/>
              <a:gd name="connsiteY20-9868" fmla="*/ 5349258 h 5641173"/>
              <a:gd name="connsiteX21-9869" fmla="*/ 10681131 w 11243827"/>
              <a:gd name="connsiteY21-9870" fmla="*/ 5347812 h 5641173"/>
              <a:gd name="connsiteX22-9871" fmla="*/ 10609448 w 11243827"/>
              <a:gd name="connsiteY22-9872" fmla="*/ 5351931 h 5641173"/>
              <a:gd name="connsiteX23-9873" fmla="*/ 10592397 w 11243827"/>
              <a:gd name="connsiteY23-9874" fmla="*/ 5349402 h 5641173"/>
              <a:gd name="connsiteX24-9875" fmla="*/ 10585227 w 11243827"/>
              <a:gd name="connsiteY24-9876" fmla="*/ 5344063 h 5641173"/>
              <a:gd name="connsiteX25-9877" fmla="*/ 10557472 w 11243827"/>
              <a:gd name="connsiteY25-9878" fmla="*/ 5354151 h 5641173"/>
              <a:gd name="connsiteX26-9879" fmla="*/ 10514646 w 11243827"/>
              <a:gd name="connsiteY26-9880" fmla="*/ 5361064 h 5641173"/>
              <a:gd name="connsiteX27-9881" fmla="*/ 10494292 w 11243827"/>
              <a:gd name="connsiteY27-9882" fmla="*/ 5366054 h 5641173"/>
              <a:gd name="connsiteX28-9883" fmla="*/ 10477869 w 11243827"/>
              <a:gd name="connsiteY28-9884" fmla="*/ 5363025 h 5641173"/>
              <a:gd name="connsiteX29-9885" fmla="*/ 10384411 w 11243827"/>
              <a:gd name="connsiteY29-9886" fmla="*/ 5362257 h 5641173"/>
              <a:gd name="connsiteX30-9887" fmla="*/ 10362921 w 11243827"/>
              <a:gd name="connsiteY30-9888" fmla="*/ 5357444 h 5641173"/>
              <a:gd name="connsiteX31-9889" fmla="*/ 10352736 w 11243827"/>
              <a:gd name="connsiteY31-9890" fmla="*/ 5347851 h 5641173"/>
              <a:gd name="connsiteX32-9891" fmla="*/ 10344754 w 11243827"/>
              <a:gd name="connsiteY32-9892" fmla="*/ 5351272 h 5641173"/>
              <a:gd name="connsiteX33-9893" fmla="*/ 10288226 w 11243827"/>
              <a:gd name="connsiteY33-9894" fmla="*/ 5351613 h 5641173"/>
              <a:gd name="connsiteX34-9895" fmla="*/ 10251350 w 11243827"/>
              <a:gd name="connsiteY34-9896" fmla="*/ 5352711 h 5641173"/>
              <a:gd name="connsiteX35-9897" fmla="*/ 10249108 w 11243827"/>
              <a:gd name="connsiteY35-9898" fmla="*/ 5365881 h 5641173"/>
              <a:gd name="connsiteX36-9899" fmla="*/ 10216272 w 11243827"/>
              <a:gd name="connsiteY36-9900" fmla="*/ 5370573 h 5641173"/>
              <a:gd name="connsiteX37-9901" fmla="*/ 10181278 w 11243827"/>
              <a:gd name="connsiteY37-9902" fmla="*/ 5362119 h 5641173"/>
              <a:gd name="connsiteX38-9903" fmla="*/ 10140033 w 11243827"/>
              <a:gd name="connsiteY38-9904" fmla="*/ 5363304 h 5641173"/>
              <a:gd name="connsiteX39-9905" fmla="*/ 10115353 w 11243827"/>
              <a:gd name="connsiteY39-9906" fmla="*/ 5363869 h 5641173"/>
              <a:gd name="connsiteX40-9907" fmla="*/ 10050578 w 11243827"/>
              <a:gd name="connsiteY40-9908" fmla="*/ 5376153 h 5641173"/>
              <a:gd name="connsiteX41-9909" fmla="*/ 9945478 w 11243827"/>
              <a:gd name="connsiteY41-9910" fmla="*/ 5422859 h 5641173"/>
              <a:gd name="connsiteX42-9911" fmla="*/ 9912481 w 11243827"/>
              <a:gd name="connsiteY42-9912" fmla="*/ 5429477 h 5641173"/>
              <a:gd name="connsiteX43-9913" fmla="*/ 9906713 w 11243827"/>
              <a:gd name="connsiteY43-9914" fmla="*/ 5426784 h 5641173"/>
              <a:gd name="connsiteX44-9915" fmla="*/ 9742436 w 11243827"/>
              <a:gd name="connsiteY44-9916" fmla="*/ 5454834 h 5641173"/>
              <a:gd name="connsiteX45-9917" fmla="*/ 9713044 w 11243827"/>
              <a:gd name="connsiteY45-9918" fmla="*/ 5456476 h 5641173"/>
              <a:gd name="connsiteX46-9919" fmla="*/ 9691033 w 11243827"/>
              <a:gd name="connsiteY46-9920" fmla="*/ 5455451 h 5641173"/>
              <a:gd name="connsiteX47-9921" fmla="*/ 9638355 w 11243827"/>
              <a:gd name="connsiteY47-9922" fmla="*/ 5464794 h 5641173"/>
              <a:gd name="connsiteX48-9923" fmla="*/ 9552434 w 11243827"/>
              <a:gd name="connsiteY48-9924" fmla="*/ 5485280 h 5641173"/>
              <a:gd name="connsiteX49-9925" fmla="*/ 9533883 w 11243827"/>
              <a:gd name="connsiteY49-9926" fmla="*/ 5488516 h 5641173"/>
              <a:gd name="connsiteX50-9927" fmla="*/ 9516916 w 11243827"/>
              <a:gd name="connsiteY50-9928" fmla="*/ 5486828 h 5641173"/>
              <a:gd name="connsiteX51-9929" fmla="*/ 9512093 w 11243827"/>
              <a:gd name="connsiteY51-9930" fmla="*/ 5482541 h 5641173"/>
              <a:gd name="connsiteX52-9931" fmla="*/ 9501725 w 11243827"/>
              <a:gd name="connsiteY52-9932" fmla="*/ 5483603 h 5641173"/>
              <a:gd name="connsiteX53-9933" fmla="*/ 9498754 w 11243827"/>
              <a:gd name="connsiteY53-9934" fmla="*/ 5482951 h 5641173"/>
              <a:gd name="connsiteX54-9935" fmla="*/ 9481932 w 11243827"/>
              <a:gd name="connsiteY54-9936" fmla="*/ 5480151 h 5641173"/>
              <a:gd name="connsiteX55-9937" fmla="*/ 9451321 w 11243827"/>
              <a:gd name="connsiteY55-9938" fmla="*/ 5497375 h 5641173"/>
              <a:gd name="connsiteX56-9939" fmla="*/ 9409298 w 11243827"/>
              <a:gd name="connsiteY56-9940" fmla="*/ 5499478 h 5641173"/>
              <a:gd name="connsiteX57-9941" fmla="*/ 9303056 w 11243827"/>
              <a:gd name="connsiteY57-9942" fmla="*/ 5519093 h 5641173"/>
              <a:gd name="connsiteX58-9943" fmla="*/ 9229078 w 11243827"/>
              <a:gd name="connsiteY58-9944" fmla="*/ 5524154 h 5641173"/>
              <a:gd name="connsiteX59-9945" fmla="*/ 9165105 w 11243827"/>
              <a:gd name="connsiteY59-9946" fmla="*/ 5532892 h 5641173"/>
              <a:gd name="connsiteX60-9947" fmla="*/ 9077301 w 11243827"/>
              <a:gd name="connsiteY60-9948" fmla="*/ 5580356 h 5641173"/>
              <a:gd name="connsiteX61-9949" fmla="*/ 8960065 w 11243827"/>
              <a:gd name="connsiteY61-9950" fmla="*/ 5597982 h 5641173"/>
              <a:gd name="connsiteX62-9951" fmla="*/ 8953536 w 11243827"/>
              <a:gd name="connsiteY62-9952" fmla="*/ 5606638 h 5641173"/>
              <a:gd name="connsiteX63-9953" fmla="*/ 8943907 w 11243827"/>
              <a:gd name="connsiteY63-9954" fmla="*/ 5612541 h 5641173"/>
              <a:gd name="connsiteX64-9955" fmla="*/ 8942046 w 11243827"/>
              <a:gd name="connsiteY64-9956" fmla="*/ 5612112 h 5641173"/>
              <a:gd name="connsiteX65-9957" fmla="*/ 8928824 w 11243827"/>
              <a:gd name="connsiteY65-9958" fmla="*/ 5615549 h 5641173"/>
              <a:gd name="connsiteX66-9959" fmla="*/ 8927294 w 11243827"/>
              <a:gd name="connsiteY66-9960" fmla="*/ 5618607 h 5641173"/>
              <a:gd name="connsiteX67-9961" fmla="*/ 8918651 w 11243827"/>
              <a:gd name="connsiteY67-9962" fmla="*/ 5621688 h 5641173"/>
              <a:gd name="connsiteX68-9963" fmla="*/ 8902772 w 11243827"/>
              <a:gd name="connsiteY68-9964" fmla="*/ 5629703 h 5641173"/>
              <a:gd name="connsiteX69-9965" fmla="*/ 8898724 w 11243827"/>
              <a:gd name="connsiteY69-9966" fmla="*/ 5629379 h 5641173"/>
              <a:gd name="connsiteX70-9967" fmla="*/ 8873099 w 11243827"/>
              <a:gd name="connsiteY70-9968" fmla="*/ 5638628 h 5641173"/>
              <a:gd name="connsiteX71-9969" fmla="*/ 8872234 w 11243827"/>
              <a:gd name="connsiteY71-9970" fmla="*/ 5637889 h 5641173"/>
              <a:gd name="connsiteX72-9971" fmla="*/ 8862777 w 11243827"/>
              <a:gd name="connsiteY72-9972" fmla="*/ 5636711 h 5641173"/>
              <a:gd name="connsiteX73-9973" fmla="*/ 8845869 w 11243827"/>
              <a:gd name="connsiteY73-9974" fmla="*/ 5636436 h 5641173"/>
              <a:gd name="connsiteX74-9975" fmla="*/ 8800548 w 11243827"/>
              <a:gd name="connsiteY74-9976" fmla="*/ 5625084 h 5641173"/>
              <a:gd name="connsiteX75-9977" fmla="*/ 8773774 w 11243827"/>
              <a:gd name="connsiteY75-9978" fmla="*/ 5634630 h 5641173"/>
              <a:gd name="connsiteX76-9979" fmla="*/ 8698255 w 11243827"/>
              <a:gd name="connsiteY76-9980" fmla="*/ 5636083 h 5641173"/>
              <a:gd name="connsiteX77-9981" fmla="*/ 8619167 w 11243827"/>
              <a:gd name="connsiteY77-9982" fmla="*/ 5619130 h 5641173"/>
              <a:gd name="connsiteX78-9983" fmla="*/ 8539822 w 11243827"/>
              <a:gd name="connsiteY78-9984" fmla="*/ 5616905 h 5641173"/>
              <a:gd name="connsiteX79-9985" fmla="*/ 8511094 w 11243827"/>
              <a:gd name="connsiteY79-9986" fmla="*/ 5617360 h 5641173"/>
              <a:gd name="connsiteX80-9987" fmla="*/ 8459886 w 11243827"/>
              <a:gd name="connsiteY80-9988" fmla="*/ 5612612 h 5641173"/>
              <a:gd name="connsiteX81-9989" fmla="*/ 8436432 w 11243827"/>
              <a:gd name="connsiteY81-9990" fmla="*/ 5606990 h 5641173"/>
              <a:gd name="connsiteX82-9991" fmla="*/ 8435403 w 11243827"/>
              <a:gd name="connsiteY82-9992" fmla="*/ 5607336 h 5641173"/>
              <a:gd name="connsiteX83-9993" fmla="*/ 8433307 w 11243827"/>
              <a:gd name="connsiteY83-9994" fmla="*/ 5604917 h 5641173"/>
              <a:gd name="connsiteX84-9995" fmla="*/ 8428968 w 11243827"/>
              <a:gd name="connsiteY84-9996" fmla="*/ 5603796 h 5641173"/>
              <a:gd name="connsiteX85-9997" fmla="*/ 8417124 w 11243827"/>
              <a:gd name="connsiteY85-9998" fmla="*/ 5604518 h 5641173"/>
              <a:gd name="connsiteX86-9999" fmla="*/ 8412669 w 11243827"/>
              <a:gd name="connsiteY86-10000" fmla="*/ 5605413 h 5641173"/>
              <a:gd name="connsiteX87-10001" fmla="*/ 8406152 w 11243827"/>
              <a:gd name="connsiteY87-10002" fmla="*/ 5605396 h 5641173"/>
              <a:gd name="connsiteX88-10003" fmla="*/ 8405989 w 11243827"/>
              <a:gd name="connsiteY88-10004" fmla="*/ 5605197 h 5641173"/>
              <a:gd name="connsiteX89-10005" fmla="*/ 8399884 w 11243827"/>
              <a:gd name="connsiteY89-10006" fmla="*/ 5605568 h 5641173"/>
              <a:gd name="connsiteX90-10007" fmla="*/ 8370014 w 11243827"/>
              <a:gd name="connsiteY90-10008" fmla="*/ 5609900 h 5641173"/>
              <a:gd name="connsiteX91-10009" fmla="*/ 8330544 w 11243827"/>
              <a:gd name="connsiteY91-10010" fmla="*/ 5590964 h 5641173"/>
              <a:gd name="connsiteX92-10011" fmla="*/ 8314221 w 11243827"/>
              <a:gd name="connsiteY92-10012" fmla="*/ 5587682 h 5641173"/>
              <a:gd name="connsiteX93-10013" fmla="*/ 8305502 w 11243827"/>
              <a:gd name="connsiteY93-10014" fmla="*/ 5584868 h 5641173"/>
              <a:gd name="connsiteX94-10015" fmla="*/ 8304962 w 11243827"/>
              <a:gd name="connsiteY94-10016" fmla="*/ 5584007 h 5641173"/>
              <a:gd name="connsiteX95-10017" fmla="*/ 8276324 w 11243827"/>
              <a:gd name="connsiteY95-10018" fmla="*/ 5588260 h 5641173"/>
              <a:gd name="connsiteX96-10019" fmla="*/ 8272522 w 11243827"/>
              <a:gd name="connsiteY96-10020" fmla="*/ 5587226 h 5641173"/>
              <a:gd name="connsiteX97-10021" fmla="*/ 8253857 w 11243827"/>
              <a:gd name="connsiteY97-10022" fmla="*/ 5592043 h 5641173"/>
              <a:gd name="connsiteX98-10023" fmla="*/ 8244212 w 11243827"/>
              <a:gd name="connsiteY98-10024" fmla="*/ 5593439 h 5641173"/>
              <a:gd name="connsiteX99-10025" fmla="*/ 8241488 w 11243827"/>
              <a:gd name="connsiteY99-10026" fmla="*/ 5596085 h 5641173"/>
              <a:gd name="connsiteX100-10027" fmla="*/ 8227256 w 11243827"/>
              <a:gd name="connsiteY100-10028" fmla="*/ 5597005 h 5641173"/>
              <a:gd name="connsiteX101-10029" fmla="*/ 8225619 w 11243827"/>
              <a:gd name="connsiteY101-10030" fmla="*/ 5596262 h 5641173"/>
              <a:gd name="connsiteX102-10031" fmla="*/ 8213882 w 11243827"/>
              <a:gd name="connsiteY102-10032" fmla="*/ 5600179 h 5641173"/>
              <a:gd name="connsiteX103-10033" fmla="*/ 8204045 w 11243827"/>
              <a:gd name="connsiteY103-10034" fmla="*/ 5607275 h 5641173"/>
              <a:gd name="connsiteX104-10035" fmla="*/ 8082989 w 11243827"/>
              <a:gd name="connsiteY104-10036" fmla="*/ 5603160 h 5641173"/>
              <a:gd name="connsiteX105-10037" fmla="*/ 7976942 w 11243827"/>
              <a:gd name="connsiteY105-10038" fmla="*/ 5598455 h 5641173"/>
              <a:gd name="connsiteX106-10039" fmla="*/ 7950121 w 11243827"/>
              <a:gd name="connsiteY106-10040" fmla="*/ 5590893 h 5641173"/>
              <a:gd name="connsiteX107-10041" fmla="*/ 7727691 w 11243827"/>
              <a:gd name="connsiteY107-10042" fmla="*/ 5621064 h 5641173"/>
              <a:gd name="connsiteX108-10043" fmla="*/ 7685998 w 11243827"/>
              <a:gd name="connsiteY108-10044" fmla="*/ 5615564 h 5641173"/>
              <a:gd name="connsiteX109-10045" fmla="*/ 7649302 w 11243827"/>
              <a:gd name="connsiteY109-10046" fmla="*/ 5626541 h 5641173"/>
              <a:gd name="connsiteX110-10047" fmla="*/ 7634083 w 11243827"/>
              <a:gd name="connsiteY110-10048" fmla="*/ 5620862 h 5641173"/>
              <a:gd name="connsiteX111-10049" fmla="*/ 7631455 w 11243827"/>
              <a:gd name="connsiteY111-10050" fmla="*/ 5619708 h 5641173"/>
              <a:gd name="connsiteX112-10051" fmla="*/ 7620952 w 11243827"/>
              <a:gd name="connsiteY112-10052" fmla="*/ 5618872 h 5641173"/>
              <a:gd name="connsiteX113-10053" fmla="*/ 7617992 w 11243827"/>
              <a:gd name="connsiteY113-10054" fmla="*/ 5613914 h 5641173"/>
              <a:gd name="connsiteX114-10055" fmla="*/ 7602182 w 11243827"/>
              <a:gd name="connsiteY114-10056" fmla="*/ 5609271 h 5641173"/>
              <a:gd name="connsiteX115-10057" fmla="*/ 7582847 w 11243827"/>
              <a:gd name="connsiteY115-10058" fmla="*/ 5609047 h 5641173"/>
              <a:gd name="connsiteX116-10059" fmla="*/ 7514158 w 11243827"/>
              <a:gd name="connsiteY116-10060" fmla="*/ 5607737 h 5641173"/>
              <a:gd name="connsiteX117-10061" fmla="*/ 7502955 w 11243827"/>
              <a:gd name="connsiteY117-10062" fmla="*/ 5610415 h 5641173"/>
              <a:gd name="connsiteX118-10063" fmla="*/ 7466391 w 11243827"/>
              <a:gd name="connsiteY118-10064" fmla="*/ 5605949 h 5641173"/>
              <a:gd name="connsiteX119-10065" fmla="*/ 7433806 w 11243827"/>
              <a:gd name="connsiteY119-10066" fmla="*/ 5604945 h 5641173"/>
              <a:gd name="connsiteX120-10067" fmla="*/ 7412693 w 11243827"/>
              <a:gd name="connsiteY120-10068" fmla="*/ 5607075 h 5641173"/>
              <a:gd name="connsiteX121-10069" fmla="*/ 7407159 w 11243827"/>
              <a:gd name="connsiteY121-10070" fmla="*/ 5605310 h 5641173"/>
              <a:gd name="connsiteX122-10071" fmla="*/ 7385900 w 11243827"/>
              <a:gd name="connsiteY122-10072" fmla="*/ 5604171 h 5641173"/>
              <a:gd name="connsiteX123-10073" fmla="*/ 7375071 w 11243827"/>
              <a:gd name="connsiteY123-10074" fmla="*/ 5606788 h 5641173"/>
              <a:gd name="connsiteX124-10075" fmla="*/ 7364382 w 11243827"/>
              <a:gd name="connsiteY124-10076" fmla="*/ 5600762 h 5641173"/>
              <a:gd name="connsiteX125-10077" fmla="*/ 7361770 w 11243827"/>
              <a:gd name="connsiteY125-10078" fmla="*/ 5596347 h 5641173"/>
              <a:gd name="connsiteX126-10079" fmla="*/ 7346641 w 11243827"/>
              <a:gd name="connsiteY126-10080" fmla="*/ 5598329 h 5641173"/>
              <a:gd name="connsiteX127-10081" fmla="*/ 7334238 w 11243827"/>
              <a:gd name="connsiteY127-10082" fmla="*/ 5594014 h 5641173"/>
              <a:gd name="connsiteX128-10083" fmla="*/ 7323426 w 11243827"/>
              <a:gd name="connsiteY128-10084" fmla="*/ 5596835 h 5641173"/>
              <a:gd name="connsiteX129-10085" fmla="*/ 7318938 w 11243827"/>
              <a:gd name="connsiteY129-10086" fmla="*/ 5596200 h 5641173"/>
              <a:gd name="connsiteX130-10087" fmla="*/ 7307784 w 11243827"/>
              <a:gd name="connsiteY130-10088" fmla="*/ 5594065 h 5641173"/>
              <a:gd name="connsiteX131-10089" fmla="*/ 7288540 w 11243827"/>
              <a:gd name="connsiteY131-10090" fmla="*/ 5589320 h 5641173"/>
              <a:gd name="connsiteX132-10091" fmla="*/ 7282537 w 11243827"/>
              <a:gd name="connsiteY132-10092" fmla="*/ 5588660 h 5641173"/>
              <a:gd name="connsiteX133-10093" fmla="*/ 7269466 w 11243827"/>
              <a:gd name="connsiteY133-10094" fmla="*/ 5581404 h 5641173"/>
              <a:gd name="connsiteX134-10095" fmla="*/ 7244165 w 11243827"/>
              <a:gd name="connsiteY134-10096" fmla="*/ 5575200 h 5641173"/>
              <a:gd name="connsiteX135-10097" fmla="*/ 7199619 w 11243827"/>
              <a:gd name="connsiteY135-10098" fmla="*/ 5553550 h 5641173"/>
              <a:gd name="connsiteX136-10099" fmla="*/ 7173434 w 11243827"/>
              <a:gd name="connsiteY136-10100" fmla="*/ 5543219 h 5641173"/>
              <a:gd name="connsiteX137-10101" fmla="*/ 7155718 w 11243827"/>
              <a:gd name="connsiteY137-10102" fmla="*/ 5533697 h 5641173"/>
              <a:gd name="connsiteX138-10103" fmla="*/ 7103430 w 11243827"/>
              <a:gd name="connsiteY138-10104" fmla="*/ 5520249 h 5641173"/>
              <a:gd name="connsiteX139-10105" fmla="*/ 7013746 w 11243827"/>
              <a:gd name="connsiteY139-10106" fmla="*/ 5502470 h 5641173"/>
              <a:gd name="connsiteX140-10107" fmla="*/ 6995379 w 11243827"/>
              <a:gd name="connsiteY140-10108" fmla="*/ 5497693 h 5641173"/>
              <a:gd name="connsiteX141-10109" fmla="*/ 6982475 w 11243827"/>
              <a:gd name="connsiteY141-10110" fmla="*/ 5489641 h 5641173"/>
              <a:gd name="connsiteX142-10111" fmla="*/ 6981994 w 11243827"/>
              <a:gd name="connsiteY142-10112" fmla="*/ 5484335 h 5641173"/>
              <a:gd name="connsiteX143-10113" fmla="*/ 6972355 w 11243827"/>
              <a:gd name="connsiteY143-10114" fmla="*/ 5481074 h 5641173"/>
              <a:gd name="connsiteX144-10115" fmla="*/ 6970394 w 11243827"/>
              <a:gd name="connsiteY144-10116" fmla="*/ 5479383 h 5641173"/>
              <a:gd name="connsiteX145-10117" fmla="*/ 6958543 w 11243827"/>
              <a:gd name="connsiteY145-10118" fmla="*/ 5470507 h 5641173"/>
              <a:gd name="connsiteX146-10119" fmla="*/ 6918276 w 11243827"/>
              <a:gd name="connsiteY146-10120" fmla="*/ 5472034 h 5641173"/>
              <a:gd name="connsiteX147-10121" fmla="*/ 6881046 w 11243827"/>
              <a:gd name="connsiteY147-10122" fmla="*/ 5457070 h 5641173"/>
              <a:gd name="connsiteX148-10123" fmla="*/ 6752164 w 11243827"/>
              <a:gd name="connsiteY148-10124" fmla="*/ 5425021 h 5641173"/>
              <a:gd name="connsiteX149-10125" fmla="*/ 6724964 w 11243827"/>
              <a:gd name="connsiteY149-10126" fmla="*/ 5414071 h 5641173"/>
              <a:gd name="connsiteX150-10127" fmla="*/ 6683286 w 11243827"/>
              <a:gd name="connsiteY150-10128" fmla="*/ 5405383 h 5641173"/>
              <a:gd name="connsiteX151-10129" fmla="*/ 6644277 w 11243827"/>
              <a:gd name="connsiteY151-10130" fmla="*/ 5429684 h 5641173"/>
              <a:gd name="connsiteX152-10131" fmla="*/ 6532914 w 11243827"/>
              <a:gd name="connsiteY152-10132" fmla="*/ 5431205 h 5641173"/>
              <a:gd name="connsiteX153-10133" fmla="*/ 6307459 w 11243827"/>
              <a:gd name="connsiteY153-10134" fmla="*/ 5467087 h 5641173"/>
              <a:gd name="connsiteX154-10135" fmla="*/ 6196243 w 11243827"/>
              <a:gd name="connsiteY154-10136" fmla="*/ 5515042 h 5641173"/>
              <a:gd name="connsiteX155-10137" fmla="*/ 6099124 w 11243827"/>
              <a:gd name="connsiteY155-10138" fmla="*/ 5516848 h 5641173"/>
              <a:gd name="connsiteX156-10139" fmla="*/ 6016077 w 11243827"/>
              <a:gd name="connsiteY156-10140" fmla="*/ 5528642 h 5641173"/>
              <a:gd name="connsiteX157-10141" fmla="*/ 6004389 w 11243827"/>
              <a:gd name="connsiteY157-10142" fmla="*/ 5531206 h 5641173"/>
              <a:gd name="connsiteX158-10143" fmla="*/ 5933945 w 11243827"/>
              <a:gd name="connsiteY158-10144" fmla="*/ 5538840 h 5641173"/>
              <a:gd name="connsiteX159-10145" fmla="*/ 5883936 w 11243827"/>
              <a:gd name="connsiteY159-10146" fmla="*/ 5553807 h 5641173"/>
              <a:gd name="connsiteX160-10147" fmla="*/ 5798331 w 11243827"/>
              <a:gd name="connsiteY160-10148" fmla="*/ 5564248 h 5641173"/>
              <a:gd name="connsiteX161-10149" fmla="*/ 5712738 w 11243827"/>
              <a:gd name="connsiteY161-10150" fmla="*/ 5573120 h 5641173"/>
              <a:gd name="connsiteX162-10151" fmla="*/ 5681342 w 11243827"/>
              <a:gd name="connsiteY162-10152" fmla="*/ 5575621 h 5641173"/>
              <a:gd name="connsiteX163-10153" fmla="*/ 5627167 w 11243827"/>
              <a:gd name="connsiteY163-10154" fmla="*/ 5583215 h 5641173"/>
              <a:gd name="connsiteX164-10155" fmla="*/ 5591414 w 11243827"/>
              <a:gd name="connsiteY164-10156" fmla="*/ 5587695 h 5641173"/>
              <a:gd name="connsiteX165-10157" fmla="*/ 5583028 w 11243827"/>
              <a:gd name="connsiteY165-10158" fmla="*/ 5580877 h 5641173"/>
              <a:gd name="connsiteX166-10159" fmla="*/ 5549426 w 11243827"/>
              <a:gd name="connsiteY166-10160" fmla="*/ 5582858 h 5641173"/>
              <a:gd name="connsiteX167-10161" fmla="*/ 5519999 w 11243827"/>
              <a:gd name="connsiteY167-10162" fmla="*/ 5592246 h 5641173"/>
              <a:gd name="connsiteX168-10163" fmla="*/ 5480028 w 11243827"/>
              <a:gd name="connsiteY168-10164" fmla="*/ 5597282 h 5641173"/>
              <a:gd name="connsiteX169-10165" fmla="*/ 5456175 w 11243827"/>
              <a:gd name="connsiteY169-10166" fmla="*/ 5600371 h 5641173"/>
              <a:gd name="connsiteX170-10167" fmla="*/ 5388463 w 11243827"/>
              <a:gd name="connsiteY170-10168" fmla="*/ 5602638 h 5641173"/>
              <a:gd name="connsiteX171-10169" fmla="*/ 5265898 w 11243827"/>
              <a:gd name="connsiteY171-10170" fmla="*/ 5591830 h 5641173"/>
              <a:gd name="connsiteX172-10171" fmla="*/ 5231231 w 11243827"/>
              <a:gd name="connsiteY172-10172" fmla="*/ 5592790 h 5641173"/>
              <a:gd name="connsiteX173-10173" fmla="*/ 5226996 w 11243827"/>
              <a:gd name="connsiteY173-10174" fmla="*/ 5595040 h 5641173"/>
              <a:gd name="connsiteX174-10175" fmla="*/ 5175988 w 11243827"/>
              <a:gd name="connsiteY174-10176" fmla="*/ 5588131 h 5641173"/>
              <a:gd name="connsiteX175-10177" fmla="*/ 5107470 w 11243827"/>
              <a:gd name="connsiteY175-10178" fmla="*/ 5594771 h 5641173"/>
              <a:gd name="connsiteX176-10179" fmla="*/ 5027868 w 11243827"/>
              <a:gd name="connsiteY176-10180" fmla="*/ 5605624 h 5641173"/>
              <a:gd name="connsiteX177-10181" fmla="*/ 5007324 w 11243827"/>
              <a:gd name="connsiteY177-10182" fmla="*/ 5609209 h 5641173"/>
              <a:gd name="connsiteX178-10183" fmla="*/ 4952559 w 11243827"/>
              <a:gd name="connsiteY178-10184" fmla="*/ 5611402 h 5641173"/>
              <a:gd name="connsiteX179-10185" fmla="*/ 4826081 w 11243827"/>
              <a:gd name="connsiteY179-10186" fmla="*/ 5616191 h 5641173"/>
              <a:gd name="connsiteX180-10187" fmla="*/ 4823501 w 11243827"/>
              <a:gd name="connsiteY180-10188" fmla="*/ 5619174 h 5641173"/>
              <a:gd name="connsiteX181-10189" fmla="*/ 4813093 w 11243827"/>
              <a:gd name="connsiteY181-10190" fmla="*/ 5620026 h 5641173"/>
              <a:gd name="connsiteX182-10191" fmla="*/ 4810563 w 11243827"/>
              <a:gd name="connsiteY182-10192" fmla="*/ 5620787 h 5641173"/>
              <a:gd name="connsiteX183-10193" fmla="*/ 4795818 w 11243827"/>
              <a:gd name="connsiteY183-10194" fmla="*/ 5624618 h 5641173"/>
              <a:gd name="connsiteX184-10195" fmla="*/ 4758404 w 11243827"/>
              <a:gd name="connsiteY184-10196" fmla="*/ 5619510 h 5641173"/>
              <a:gd name="connsiteX185-10197" fmla="*/ 4717254 w 11243827"/>
              <a:gd name="connsiteY185-10198" fmla="*/ 5624155 h 5641173"/>
              <a:gd name="connsiteX186-10199" fmla="*/ 4591958 w 11243827"/>
              <a:gd name="connsiteY186-10200" fmla="*/ 5624710 h 5641173"/>
              <a:gd name="connsiteX187-10201" fmla="*/ 4476215 w 11243827"/>
              <a:gd name="connsiteY187-10202" fmla="*/ 5628210 h 5641173"/>
              <a:gd name="connsiteX188-10203" fmla="*/ 4425193 w 11243827"/>
              <a:gd name="connsiteY188-10204" fmla="*/ 5627414 h 5641173"/>
              <a:gd name="connsiteX189-10205" fmla="*/ 4383866 w 11243827"/>
              <a:gd name="connsiteY189-10206" fmla="*/ 5626546 h 5641173"/>
              <a:gd name="connsiteX190-10207" fmla="*/ 4385596 w 11243827"/>
              <a:gd name="connsiteY190-10208" fmla="*/ 5634646 h 5641173"/>
              <a:gd name="connsiteX191-10209" fmla="*/ 4360864 w 11243827"/>
              <a:gd name="connsiteY191-10210" fmla="*/ 5641173 h 5641173"/>
              <a:gd name="connsiteX192-10211" fmla="*/ 4328321 w 11243827"/>
              <a:gd name="connsiteY192-10212" fmla="*/ 5626332 h 5641173"/>
              <a:gd name="connsiteX193-10213" fmla="*/ 4309842 w 11243827"/>
              <a:gd name="connsiteY193-10214" fmla="*/ 5626471 h 5641173"/>
              <a:gd name="connsiteX194-10215" fmla="*/ 4277424 w 11243827"/>
              <a:gd name="connsiteY194-10216" fmla="*/ 5631598 h 5641173"/>
              <a:gd name="connsiteX195-10217" fmla="*/ 4266627 w 11243827"/>
              <a:gd name="connsiteY195-10218" fmla="*/ 5633969 h 5641173"/>
              <a:gd name="connsiteX196-10219" fmla="*/ 4185525 w 11243827"/>
              <a:gd name="connsiteY196-10220" fmla="*/ 5617508 h 5641173"/>
              <a:gd name="connsiteX197-10221" fmla="*/ 4177617 w 11243827"/>
              <a:gd name="connsiteY197-10222" fmla="*/ 5610903 h 5641173"/>
              <a:gd name="connsiteX198-10223" fmla="*/ 4136948 w 11243827"/>
              <a:gd name="connsiteY198-10224" fmla="*/ 5608031 h 5641173"/>
              <a:gd name="connsiteX199-10225" fmla="*/ 4132323 w 11243827"/>
              <a:gd name="connsiteY199-10226" fmla="*/ 5609784 h 5641173"/>
              <a:gd name="connsiteX200-10227" fmla="*/ 4098620 w 11243827"/>
              <a:gd name="connsiteY200-10228" fmla="*/ 5599672 h 5641173"/>
              <a:gd name="connsiteX201-10229" fmla="*/ 3963475 w 11243827"/>
              <a:gd name="connsiteY201-10230" fmla="*/ 5581841 h 5641173"/>
              <a:gd name="connsiteX202-10231" fmla="*/ 3703613 w 11243827"/>
              <a:gd name="connsiteY202-10232" fmla="*/ 5572482 h 5641173"/>
              <a:gd name="connsiteX203-10233" fmla="*/ 3432987 w 11243827"/>
              <a:gd name="connsiteY203-10234" fmla="*/ 5545768 h 5641173"/>
              <a:gd name="connsiteX204-10235" fmla="*/ 3176381 w 11243827"/>
              <a:gd name="connsiteY204-10236" fmla="*/ 5556110 h 5641173"/>
              <a:gd name="connsiteX205-10237" fmla="*/ 2710156 w 11243827"/>
              <a:gd name="connsiteY205-10238" fmla="*/ 5527517 h 5641173"/>
              <a:gd name="connsiteX206-10239" fmla="*/ 2550206 w 11243827"/>
              <a:gd name="connsiteY206-10240" fmla="*/ 5524958 h 5641173"/>
              <a:gd name="connsiteX207-10241" fmla="*/ 2443041 w 11243827"/>
              <a:gd name="connsiteY207-10242" fmla="*/ 5523990 h 5641173"/>
              <a:gd name="connsiteX208-10243" fmla="*/ 2435613 w 11243827"/>
              <a:gd name="connsiteY208-10244" fmla="*/ 5526704 h 5641173"/>
              <a:gd name="connsiteX209-10245" fmla="*/ 2405682 w 11243827"/>
              <a:gd name="connsiteY209-10246" fmla="*/ 5528307 h 5641173"/>
              <a:gd name="connsiteX210-10247" fmla="*/ 2397487 w 11243827"/>
              <a:gd name="connsiteY210-10248" fmla="*/ 5540337 h 5641173"/>
              <a:gd name="connsiteX211-10249" fmla="*/ 2297454 w 11243827"/>
              <a:gd name="connsiteY211-10250" fmla="*/ 5550765 h 5641173"/>
              <a:gd name="connsiteX212-10251" fmla="*/ 2056700 w 11243827"/>
              <a:gd name="connsiteY212-10252" fmla="*/ 5555489 h 5641173"/>
              <a:gd name="connsiteX213-10253" fmla="*/ 1878530 w 11243827"/>
              <a:gd name="connsiteY213-10254" fmla="*/ 5535330 h 5641173"/>
              <a:gd name="connsiteX214-10255" fmla="*/ 1859292 w 11243827"/>
              <a:gd name="connsiteY214-10256" fmla="*/ 5535461 h 5641173"/>
              <a:gd name="connsiteX215-10257" fmla="*/ 1835626 w 11243827"/>
              <a:gd name="connsiteY215-10258" fmla="*/ 5533793 h 5641173"/>
              <a:gd name="connsiteX216-10259" fmla="*/ 1798939 w 11243827"/>
              <a:gd name="connsiteY216-10260" fmla="*/ 5540285 h 5641173"/>
              <a:gd name="connsiteX217-10261" fmla="*/ 1779046 w 11243827"/>
              <a:gd name="connsiteY217-10262" fmla="*/ 5549949 h 5641173"/>
              <a:gd name="connsiteX218-10263" fmla="*/ 1772421 w 11243827"/>
              <a:gd name="connsiteY218-10264" fmla="*/ 5549018 h 5641173"/>
              <a:gd name="connsiteX219-10265" fmla="*/ 1772052 w 11243827"/>
              <a:gd name="connsiteY219-10266" fmla="*/ 5545689 h 5641173"/>
              <a:gd name="connsiteX220-10267" fmla="*/ 1711543 w 11243827"/>
              <a:gd name="connsiteY220-10268" fmla="*/ 5534558 h 5641173"/>
              <a:gd name="connsiteX221-10269" fmla="*/ 1698891 w 11243827"/>
              <a:gd name="connsiteY221-10270" fmla="*/ 5513187 h 5641173"/>
              <a:gd name="connsiteX222-10271" fmla="*/ 1538763 w 11243827"/>
              <a:gd name="connsiteY222-10272" fmla="*/ 5482781 h 5641173"/>
              <a:gd name="connsiteX223-10273" fmla="*/ 1501533 w 11243827"/>
              <a:gd name="connsiteY223-10274" fmla="*/ 5467817 h 5641173"/>
              <a:gd name="connsiteX224-10275" fmla="*/ 1461266 w 11243827"/>
              <a:gd name="connsiteY224-10276" fmla="*/ 5469343 h 5641173"/>
              <a:gd name="connsiteX225-10277" fmla="*/ 1449415 w 11243827"/>
              <a:gd name="connsiteY225-10278" fmla="*/ 5460467 h 5641173"/>
              <a:gd name="connsiteX226-10279" fmla="*/ 1447454 w 11243827"/>
              <a:gd name="connsiteY226-10280" fmla="*/ 5458776 h 5641173"/>
              <a:gd name="connsiteX227-10281" fmla="*/ 1437814 w 11243827"/>
              <a:gd name="connsiteY227-10282" fmla="*/ 5455515 h 5641173"/>
              <a:gd name="connsiteX228-10283" fmla="*/ 1437334 w 11243827"/>
              <a:gd name="connsiteY228-10284" fmla="*/ 5450209 h 5641173"/>
              <a:gd name="connsiteX229-10285" fmla="*/ 1424429 w 11243827"/>
              <a:gd name="connsiteY229-10286" fmla="*/ 5442157 h 5641173"/>
              <a:gd name="connsiteX230-10287" fmla="*/ 1406063 w 11243827"/>
              <a:gd name="connsiteY230-10288" fmla="*/ 5437380 h 5641173"/>
              <a:gd name="connsiteX231-10289" fmla="*/ 1316379 w 11243827"/>
              <a:gd name="connsiteY231-10290" fmla="*/ 5419601 h 5641173"/>
              <a:gd name="connsiteX232-10291" fmla="*/ 1264090 w 11243827"/>
              <a:gd name="connsiteY232-10292" fmla="*/ 5406153 h 5641173"/>
              <a:gd name="connsiteX233-10293" fmla="*/ 1246374 w 11243827"/>
              <a:gd name="connsiteY233-10294" fmla="*/ 5396631 h 5641173"/>
              <a:gd name="connsiteX234-10295" fmla="*/ 1220190 w 11243827"/>
              <a:gd name="connsiteY234-10296" fmla="*/ 5386301 h 5641173"/>
              <a:gd name="connsiteX235-10297" fmla="*/ 1175643 w 11243827"/>
              <a:gd name="connsiteY235-10298" fmla="*/ 5364651 h 5641173"/>
              <a:gd name="connsiteX236-10299" fmla="*/ 1150342 w 11243827"/>
              <a:gd name="connsiteY236-10300" fmla="*/ 5358447 h 5641173"/>
              <a:gd name="connsiteX237-10301" fmla="*/ 1137272 w 11243827"/>
              <a:gd name="connsiteY237-10302" fmla="*/ 5351191 h 5641173"/>
              <a:gd name="connsiteX238-10303" fmla="*/ 1131268 w 11243827"/>
              <a:gd name="connsiteY238-10304" fmla="*/ 5350530 h 5641173"/>
              <a:gd name="connsiteX239-10305" fmla="*/ 1112024 w 11243827"/>
              <a:gd name="connsiteY239-10306" fmla="*/ 5345786 h 5641173"/>
              <a:gd name="connsiteX240-10307" fmla="*/ 1100870 w 11243827"/>
              <a:gd name="connsiteY240-10308" fmla="*/ 5343651 h 5641173"/>
              <a:gd name="connsiteX241-10309" fmla="*/ 1096383 w 11243827"/>
              <a:gd name="connsiteY241-10310" fmla="*/ 5343015 h 5641173"/>
              <a:gd name="connsiteX242-10311" fmla="*/ 1085571 w 11243827"/>
              <a:gd name="connsiteY242-10312" fmla="*/ 5345836 h 5641173"/>
              <a:gd name="connsiteX243-10313" fmla="*/ 1073168 w 11243827"/>
              <a:gd name="connsiteY243-10314" fmla="*/ 5341521 h 5641173"/>
              <a:gd name="connsiteX244-10315" fmla="*/ 1058039 w 11243827"/>
              <a:gd name="connsiteY244-10316" fmla="*/ 5343504 h 5641173"/>
              <a:gd name="connsiteX245-10317" fmla="*/ 1055426 w 11243827"/>
              <a:gd name="connsiteY245-10318" fmla="*/ 5339088 h 5641173"/>
              <a:gd name="connsiteX246-10319" fmla="*/ 1044738 w 11243827"/>
              <a:gd name="connsiteY246-10320" fmla="*/ 5333063 h 5641173"/>
              <a:gd name="connsiteX247-10321" fmla="*/ 1033909 w 11243827"/>
              <a:gd name="connsiteY247-10322" fmla="*/ 5335680 h 5641173"/>
              <a:gd name="connsiteX248-10323" fmla="*/ 1012649 w 11243827"/>
              <a:gd name="connsiteY248-10324" fmla="*/ 5334541 h 5641173"/>
              <a:gd name="connsiteX249-10325" fmla="*/ 1007115 w 11243827"/>
              <a:gd name="connsiteY249-10326" fmla="*/ 5332775 h 5641173"/>
              <a:gd name="connsiteX250-10327" fmla="*/ 986002 w 11243827"/>
              <a:gd name="connsiteY250-10328" fmla="*/ 5334906 h 5641173"/>
              <a:gd name="connsiteX251-10329" fmla="*/ 953418 w 11243827"/>
              <a:gd name="connsiteY251-10330" fmla="*/ 5333901 h 5641173"/>
              <a:gd name="connsiteX252-10331" fmla="*/ 916854 w 11243827"/>
              <a:gd name="connsiteY252-10332" fmla="*/ 5329435 h 5641173"/>
              <a:gd name="connsiteX253-10333" fmla="*/ 905651 w 11243827"/>
              <a:gd name="connsiteY253-10334" fmla="*/ 5332114 h 5641173"/>
              <a:gd name="connsiteX254-10335" fmla="*/ 836961 w 11243827"/>
              <a:gd name="connsiteY254-10336" fmla="*/ 5330803 h 5641173"/>
              <a:gd name="connsiteX255-10337" fmla="*/ 817627 w 11243827"/>
              <a:gd name="connsiteY255-10338" fmla="*/ 5330580 h 5641173"/>
              <a:gd name="connsiteX256-10339" fmla="*/ 801817 w 11243827"/>
              <a:gd name="connsiteY256-10340" fmla="*/ 5325937 h 5641173"/>
              <a:gd name="connsiteX257-10341" fmla="*/ 798857 w 11243827"/>
              <a:gd name="connsiteY257-10342" fmla="*/ 5320979 h 5641173"/>
              <a:gd name="connsiteX258-10343" fmla="*/ 788354 w 11243827"/>
              <a:gd name="connsiteY258-10344" fmla="*/ 5320143 h 5641173"/>
              <a:gd name="connsiteX259-10345" fmla="*/ 785726 w 11243827"/>
              <a:gd name="connsiteY259-10346" fmla="*/ 5318989 h 5641173"/>
              <a:gd name="connsiteX260-10347" fmla="*/ 770507 w 11243827"/>
              <a:gd name="connsiteY260-10348" fmla="*/ 5313309 h 5641173"/>
              <a:gd name="connsiteX261-10349" fmla="*/ 733810 w 11243827"/>
              <a:gd name="connsiteY261-10350" fmla="*/ 5324286 h 5641173"/>
              <a:gd name="connsiteX262-10351" fmla="*/ 692117 w 11243827"/>
              <a:gd name="connsiteY262-10352" fmla="*/ 5318786 h 5641173"/>
              <a:gd name="connsiteX263-10353" fmla="*/ 528894 w 11243827"/>
              <a:gd name="connsiteY263-10354" fmla="*/ 5327578 h 5641173"/>
              <a:gd name="connsiteX264-10355" fmla="*/ 507005 w 11243827"/>
              <a:gd name="connsiteY264-10356" fmla="*/ 5310149 h 5641173"/>
              <a:gd name="connsiteX265-10357" fmla="*/ 441302 w 11243827"/>
              <a:gd name="connsiteY265-10358" fmla="*/ 5307062 h 5641173"/>
              <a:gd name="connsiteX266-10359" fmla="*/ 336819 w 11243827"/>
              <a:gd name="connsiteY266-10360" fmla="*/ 5336690 h 5641173"/>
              <a:gd name="connsiteX267-10361" fmla="*/ 215763 w 11243827"/>
              <a:gd name="connsiteY267-10362" fmla="*/ 5332575 h 5641173"/>
              <a:gd name="connsiteX268-10363" fmla="*/ 205927 w 11243827"/>
              <a:gd name="connsiteY268-10364" fmla="*/ 5339672 h 5641173"/>
              <a:gd name="connsiteX269-10365" fmla="*/ 194189 w 11243827"/>
              <a:gd name="connsiteY269-10366" fmla="*/ 5343588 h 5641173"/>
              <a:gd name="connsiteX270-10367" fmla="*/ 192552 w 11243827"/>
              <a:gd name="connsiteY270-10368" fmla="*/ 5342845 h 5641173"/>
              <a:gd name="connsiteX271-10369" fmla="*/ 178320 w 11243827"/>
              <a:gd name="connsiteY271-10370" fmla="*/ 5343766 h 5641173"/>
              <a:gd name="connsiteX272-10371" fmla="*/ 175596 w 11243827"/>
              <a:gd name="connsiteY272-10372" fmla="*/ 5346411 h 5641173"/>
              <a:gd name="connsiteX273-10373" fmla="*/ 165951 w 11243827"/>
              <a:gd name="connsiteY273-10374" fmla="*/ 5347808 h 5641173"/>
              <a:gd name="connsiteX274-10375" fmla="*/ 147287 w 11243827"/>
              <a:gd name="connsiteY274-10376" fmla="*/ 5352625 h 5641173"/>
              <a:gd name="connsiteX275-10377" fmla="*/ 143484 w 11243827"/>
              <a:gd name="connsiteY275-10378" fmla="*/ 5351591 h 5641173"/>
              <a:gd name="connsiteX276-10379" fmla="*/ 114847 w 11243827"/>
              <a:gd name="connsiteY276-10380" fmla="*/ 5355844 h 5641173"/>
              <a:gd name="connsiteX277-10381" fmla="*/ 114306 w 11243827"/>
              <a:gd name="connsiteY277-10382" fmla="*/ 5354983 h 5641173"/>
              <a:gd name="connsiteX278-10383" fmla="*/ 105588 w 11243827"/>
              <a:gd name="connsiteY278-10384" fmla="*/ 5352169 h 5641173"/>
              <a:gd name="connsiteX279-10385" fmla="*/ 89264 w 11243827"/>
              <a:gd name="connsiteY279-10386" fmla="*/ 5348886 h 5641173"/>
              <a:gd name="connsiteX280-10387" fmla="*/ 49794 w 11243827"/>
              <a:gd name="connsiteY280-10388" fmla="*/ 5329950 h 5641173"/>
              <a:gd name="connsiteX281-10389" fmla="*/ 19924 w 11243827"/>
              <a:gd name="connsiteY281-10390" fmla="*/ 5334282 h 5641173"/>
              <a:gd name="connsiteX282-10391" fmla="*/ 13819 w 11243827"/>
              <a:gd name="connsiteY282-10392" fmla="*/ 5334653 h 5641173"/>
              <a:gd name="connsiteX283-10393" fmla="*/ 13657 w 11243827"/>
              <a:gd name="connsiteY283-10394" fmla="*/ 5334455 h 5641173"/>
              <a:gd name="connsiteX284-10395" fmla="*/ 7139 w 11243827"/>
              <a:gd name="connsiteY284-10396" fmla="*/ 5334438 h 5641173"/>
              <a:gd name="connsiteX285-10397" fmla="*/ 2684 w 11243827"/>
              <a:gd name="connsiteY285-10398" fmla="*/ 5335333 h 5641173"/>
              <a:gd name="connsiteX286-10399" fmla="*/ 0 w 11243827"/>
              <a:gd name="connsiteY286-10400" fmla="*/ 5335496 h 5641173"/>
              <a:gd name="connsiteX287-10401" fmla="*/ 0 w 11243827"/>
              <a:gd name="connsiteY287-10402" fmla="*/ 10592 h 5641173"/>
              <a:gd name="connsiteX288-10403" fmla="*/ 11243827 w 11243827"/>
              <a:gd name="connsiteY288-10404" fmla="*/ 0 h 5641173"/>
              <a:gd name="connsiteX0-10405" fmla="*/ 11243827 w 11243827"/>
              <a:gd name="connsiteY0-10406" fmla="*/ 0 h 5641173"/>
              <a:gd name="connsiteX1-10407" fmla="*/ 11243827 w 11243827"/>
              <a:gd name="connsiteY1-10408" fmla="*/ 1470035 h 5641173"/>
              <a:gd name="connsiteX2-10409" fmla="*/ 11243827 w 11243827"/>
              <a:gd name="connsiteY2-10410" fmla="*/ 5001571 h 5641173"/>
              <a:gd name="connsiteX3-10411" fmla="*/ 11243827 w 11243827"/>
              <a:gd name="connsiteY3-10412" fmla="*/ 5209610 h 5641173"/>
              <a:gd name="connsiteX4-10413" fmla="*/ 11240675 w 11243827"/>
              <a:gd name="connsiteY4-10414" fmla="*/ 5210442 h 5641173"/>
              <a:gd name="connsiteX5-10415" fmla="*/ 11179959 w 11243827"/>
              <a:gd name="connsiteY5-10416" fmla="*/ 5221199 h 5641173"/>
              <a:gd name="connsiteX6-10417" fmla="*/ 11105493 w 11243827"/>
              <a:gd name="connsiteY6-10418" fmla="*/ 5259905 h 5641173"/>
              <a:gd name="connsiteX7-10419" fmla="*/ 11078640 w 11243827"/>
              <a:gd name="connsiteY7-10420" fmla="*/ 5263531 h 5641173"/>
              <a:gd name="connsiteX8-10421" fmla="*/ 11079616 w 11243827"/>
              <a:gd name="connsiteY8-10422" fmla="*/ 5270380 h 5641173"/>
              <a:gd name="connsiteX9-10423" fmla="*/ 11069641 w 11243827"/>
              <a:gd name="connsiteY9-10424" fmla="*/ 5270884 h 5641173"/>
              <a:gd name="connsiteX10-10425" fmla="*/ 11047377 w 11243827"/>
              <a:gd name="connsiteY10-10426" fmla="*/ 5271051 h 5641173"/>
              <a:gd name="connsiteX11-10427" fmla="*/ 10980705 w 11243827"/>
              <a:gd name="connsiteY11-10428" fmla="*/ 5272951 h 5641173"/>
              <a:gd name="connsiteX12-10429" fmla="*/ 10962514 w 11243827"/>
              <a:gd name="connsiteY12-10430" fmla="*/ 5286084 h 5641173"/>
              <a:gd name="connsiteX13-10431" fmla="*/ 10945307 w 11243827"/>
              <a:gd name="connsiteY13-10432" fmla="*/ 5286290 h 5641173"/>
              <a:gd name="connsiteX14-10433" fmla="*/ 10845516 w 11243827"/>
              <a:gd name="connsiteY14-10434" fmla="*/ 5303894 h 5641173"/>
              <a:gd name="connsiteX15-10435" fmla="*/ 10831795 w 11243827"/>
              <a:gd name="connsiteY15-10436" fmla="*/ 5305210 h 5641173"/>
              <a:gd name="connsiteX16-10437" fmla="*/ 10824365 w 11243827"/>
              <a:gd name="connsiteY16-10438" fmla="*/ 5311111 h 5641173"/>
              <a:gd name="connsiteX17-10439" fmla="*/ 10797756 w 11243827"/>
              <a:gd name="connsiteY17-10440" fmla="*/ 5312285 h 5641173"/>
              <a:gd name="connsiteX18-10441" fmla="*/ 10796525 w 11243827"/>
              <a:gd name="connsiteY18-10442" fmla="*/ 5315645 h 5641173"/>
              <a:gd name="connsiteX19-10443" fmla="*/ 10709063 w 11243827"/>
              <a:gd name="connsiteY19-10444" fmla="*/ 5344492 h 5641173"/>
              <a:gd name="connsiteX20-10445" fmla="*/ 10694078 w 11243827"/>
              <a:gd name="connsiteY20-10446" fmla="*/ 5349258 h 5641173"/>
              <a:gd name="connsiteX21-10447" fmla="*/ 10681131 w 11243827"/>
              <a:gd name="connsiteY21-10448" fmla="*/ 5347812 h 5641173"/>
              <a:gd name="connsiteX22-10449" fmla="*/ 10609448 w 11243827"/>
              <a:gd name="connsiteY22-10450" fmla="*/ 5351931 h 5641173"/>
              <a:gd name="connsiteX23-10451" fmla="*/ 10592397 w 11243827"/>
              <a:gd name="connsiteY23-10452" fmla="*/ 5349402 h 5641173"/>
              <a:gd name="connsiteX24-10453" fmla="*/ 10585227 w 11243827"/>
              <a:gd name="connsiteY24-10454" fmla="*/ 5344063 h 5641173"/>
              <a:gd name="connsiteX25-10455" fmla="*/ 10557472 w 11243827"/>
              <a:gd name="connsiteY25-10456" fmla="*/ 5354151 h 5641173"/>
              <a:gd name="connsiteX26-10457" fmla="*/ 10514646 w 11243827"/>
              <a:gd name="connsiteY26-10458" fmla="*/ 5361064 h 5641173"/>
              <a:gd name="connsiteX27-10459" fmla="*/ 10494292 w 11243827"/>
              <a:gd name="connsiteY27-10460" fmla="*/ 5366054 h 5641173"/>
              <a:gd name="connsiteX28-10461" fmla="*/ 10477869 w 11243827"/>
              <a:gd name="connsiteY28-10462" fmla="*/ 5363025 h 5641173"/>
              <a:gd name="connsiteX29-10463" fmla="*/ 10384411 w 11243827"/>
              <a:gd name="connsiteY29-10464" fmla="*/ 5362257 h 5641173"/>
              <a:gd name="connsiteX30-10465" fmla="*/ 10362921 w 11243827"/>
              <a:gd name="connsiteY30-10466" fmla="*/ 5357444 h 5641173"/>
              <a:gd name="connsiteX31-10467" fmla="*/ 10352736 w 11243827"/>
              <a:gd name="connsiteY31-10468" fmla="*/ 5347851 h 5641173"/>
              <a:gd name="connsiteX32-10469" fmla="*/ 10344754 w 11243827"/>
              <a:gd name="connsiteY32-10470" fmla="*/ 5351272 h 5641173"/>
              <a:gd name="connsiteX33-10471" fmla="*/ 10288226 w 11243827"/>
              <a:gd name="connsiteY33-10472" fmla="*/ 5351613 h 5641173"/>
              <a:gd name="connsiteX34-10473" fmla="*/ 10251350 w 11243827"/>
              <a:gd name="connsiteY34-10474" fmla="*/ 5352711 h 5641173"/>
              <a:gd name="connsiteX35-10475" fmla="*/ 10249108 w 11243827"/>
              <a:gd name="connsiteY35-10476" fmla="*/ 5365881 h 5641173"/>
              <a:gd name="connsiteX36-10477" fmla="*/ 10216272 w 11243827"/>
              <a:gd name="connsiteY36-10478" fmla="*/ 5370573 h 5641173"/>
              <a:gd name="connsiteX37-10479" fmla="*/ 10181278 w 11243827"/>
              <a:gd name="connsiteY37-10480" fmla="*/ 5362119 h 5641173"/>
              <a:gd name="connsiteX38-10481" fmla="*/ 10140033 w 11243827"/>
              <a:gd name="connsiteY38-10482" fmla="*/ 5363304 h 5641173"/>
              <a:gd name="connsiteX39-10483" fmla="*/ 10115353 w 11243827"/>
              <a:gd name="connsiteY39-10484" fmla="*/ 5363869 h 5641173"/>
              <a:gd name="connsiteX40-10485" fmla="*/ 10050578 w 11243827"/>
              <a:gd name="connsiteY40-10486" fmla="*/ 5376153 h 5641173"/>
              <a:gd name="connsiteX41-10487" fmla="*/ 9945478 w 11243827"/>
              <a:gd name="connsiteY41-10488" fmla="*/ 5422859 h 5641173"/>
              <a:gd name="connsiteX42-10489" fmla="*/ 9912481 w 11243827"/>
              <a:gd name="connsiteY42-10490" fmla="*/ 5429477 h 5641173"/>
              <a:gd name="connsiteX43-10491" fmla="*/ 9906713 w 11243827"/>
              <a:gd name="connsiteY43-10492" fmla="*/ 5426784 h 5641173"/>
              <a:gd name="connsiteX44-10493" fmla="*/ 9742436 w 11243827"/>
              <a:gd name="connsiteY44-10494" fmla="*/ 5454834 h 5641173"/>
              <a:gd name="connsiteX45-10495" fmla="*/ 9713044 w 11243827"/>
              <a:gd name="connsiteY45-10496" fmla="*/ 5456476 h 5641173"/>
              <a:gd name="connsiteX46-10497" fmla="*/ 9691033 w 11243827"/>
              <a:gd name="connsiteY46-10498" fmla="*/ 5455451 h 5641173"/>
              <a:gd name="connsiteX47-10499" fmla="*/ 9638355 w 11243827"/>
              <a:gd name="connsiteY47-10500" fmla="*/ 5464794 h 5641173"/>
              <a:gd name="connsiteX48-10501" fmla="*/ 9552434 w 11243827"/>
              <a:gd name="connsiteY48-10502" fmla="*/ 5485280 h 5641173"/>
              <a:gd name="connsiteX49-10503" fmla="*/ 9533883 w 11243827"/>
              <a:gd name="connsiteY49-10504" fmla="*/ 5488516 h 5641173"/>
              <a:gd name="connsiteX50-10505" fmla="*/ 9516916 w 11243827"/>
              <a:gd name="connsiteY50-10506" fmla="*/ 5486828 h 5641173"/>
              <a:gd name="connsiteX51-10507" fmla="*/ 9512093 w 11243827"/>
              <a:gd name="connsiteY51-10508" fmla="*/ 5482541 h 5641173"/>
              <a:gd name="connsiteX52-10509" fmla="*/ 9501725 w 11243827"/>
              <a:gd name="connsiteY52-10510" fmla="*/ 5483603 h 5641173"/>
              <a:gd name="connsiteX53-10511" fmla="*/ 9498754 w 11243827"/>
              <a:gd name="connsiteY53-10512" fmla="*/ 5482951 h 5641173"/>
              <a:gd name="connsiteX54-10513" fmla="*/ 9481932 w 11243827"/>
              <a:gd name="connsiteY54-10514" fmla="*/ 5480151 h 5641173"/>
              <a:gd name="connsiteX55-10515" fmla="*/ 9451321 w 11243827"/>
              <a:gd name="connsiteY55-10516" fmla="*/ 5497375 h 5641173"/>
              <a:gd name="connsiteX56-10517" fmla="*/ 9409298 w 11243827"/>
              <a:gd name="connsiteY56-10518" fmla="*/ 5499478 h 5641173"/>
              <a:gd name="connsiteX57-10519" fmla="*/ 9303056 w 11243827"/>
              <a:gd name="connsiteY57-10520" fmla="*/ 5519093 h 5641173"/>
              <a:gd name="connsiteX58-10521" fmla="*/ 9229078 w 11243827"/>
              <a:gd name="connsiteY58-10522" fmla="*/ 5524154 h 5641173"/>
              <a:gd name="connsiteX59-10523" fmla="*/ 9165105 w 11243827"/>
              <a:gd name="connsiteY59-10524" fmla="*/ 5532892 h 5641173"/>
              <a:gd name="connsiteX60-10525" fmla="*/ 9077301 w 11243827"/>
              <a:gd name="connsiteY60-10526" fmla="*/ 5580356 h 5641173"/>
              <a:gd name="connsiteX61-10527" fmla="*/ 8960065 w 11243827"/>
              <a:gd name="connsiteY61-10528" fmla="*/ 5597982 h 5641173"/>
              <a:gd name="connsiteX62-10529" fmla="*/ 8953536 w 11243827"/>
              <a:gd name="connsiteY62-10530" fmla="*/ 5606638 h 5641173"/>
              <a:gd name="connsiteX63-10531" fmla="*/ 8943907 w 11243827"/>
              <a:gd name="connsiteY63-10532" fmla="*/ 5612541 h 5641173"/>
              <a:gd name="connsiteX64-10533" fmla="*/ 8942046 w 11243827"/>
              <a:gd name="connsiteY64-10534" fmla="*/ 5612112 h 5641173"/>
              <a:gd name="connsiteX65-10535" fmla="*/ 8928824 w 11243827"/>
              <a:gd name="connsiteY65-10536" fmla="*/ 5615549 h 5641173"/>
              <a:gd name="connsiteX66-10537" fmla="*/ 8927294 w 11243827"/>
              <a:gd name="connsiteY66-10538" fmla="*/ 5618607 h 5641173"/>
              <a:gd name="connsiteX67-10539" fmla="*/ 8918651 w 11243827"/>
              <a:gd name="connsiteY67-10540" fmla="*/ 5621688 h 5641173"/>
              <a:gd name="connsiteX68-10541" fmla="*/ 8902772 w 11243827"/>
              <a:gd name="connsiteY68-10542" fmla="*/ 5629703 h 5641173"/>
              <a:gd name="connsiteX69-10543" fmla="*/ 8898724 w 11243827"/>
              <a:gd name="connsiteY69-10544" fmla="*/ 5629379 h 5641173"/>
              <a:gd name="connsiteX70-10545" fmla="*/ 8873099 w 11243827"/>
              <a:gd name="connsiteY70-10546" fmla="*/ 5638628 h 5641173"/>
              <a:gd name="connsiteX71-10547" fmla="*/ 8872234 w 11243827"/>
              <a:gd name="connsiteY71-10548" fmla="*/ 5637889 h 5641173"/>
              <a:gd name="connsiteX72-10549" fmla="*/ 8862777 w 11243827"/>
              <a:gd name="connsiteY72-10550" fmla="*/ 5636711 h 5641173"/>
              <a:gd name="connsiteX73-10551" fmla="*/ 8845869 w 11243827"/>
              <a:gd name="connsiteY73-10552" fmla="*/ 5636436 h 5641173"/>
              <a:gd name="connsiteX74-10553" fmla="*/ 8800548 w 11243827"/>
              <a:gd name="connsiteY74-10554" fmla="*/ 5625084 h 5641173"/>
              <a:gd name="connsiteX75-10555" fmla="*/ 8773774 w 11243827"/>
              <a:gd name="connsiteY75-10556" fmla="*/ 5634630 h 5641173"/>
              <a:gd name="connsiteX76-10557" fmla="*/ 8698255 w 11243827"/>
              <a:gd name="connsiteY76-10558" fmla="*/ 5636083 h 5641173"/>
              <a:gd name="connsiteX77-10559" fmla="*/ 8619167 w 11243827"/>
              <a:gd name="connsiteY77-10560" fmla="*/ 5619130 h 5641173"/>
              <a:gd name="connsiteX78-10561" fmla="*/ 8539822 w 11243827"/>
              <a:gd name="connsiteY78-10562" fmla="*/ 5616905 h 5641173"/>
              <a:gd name="connsiteX79-10563" fmla="*/ 8511094 w 11243827"/>
              <a:gd name="connsiteY79-10564" fmla="*/ 5617360 h 5641173"/>
              <a:gd name="connsiteX80-10565" fmla="*/ 8459886 w 11243827"/>
              <a:gd name="connsiteY80-10566" fmla="*/ 5612612 h 5641173"/>
              <a:gd name="connsiteX81-10567" fmla="*/ 8436432 w 11243827"/>
              <a:gd name="connsiteY81-10568" fmla="*/ 5606990 h 5641173"/>
              <a:gd name="connsiteX82-10569" fmla="*/ 8435403 w 11243827"/>
              <a:gd name="connsiteY82-10570" fmla="*/ 5607336 h 5641173"/>
              <a:gd name="connsiteX83-10571" fmla="*/ 8433307 w 11243827"/>
              <a:gd name="connsiteY83-10572" fmla="*/ 5604917 h 5641173"/>
              <a:gd name="connsiteX84-10573" fmla="*/ 8428968 w 11243827"/>
              <a:gd name="connsiteY84-10574" fmla="*/ 5603796 h 5641173"/>
              <a:gd name="connsiteX85-10575" fmla="*/ 8417124 w 11243827"/>
              <a:gd name="connsiteY85-10576" fmla="*/ 5604518 h 5641173"/>
              <a:gd name="connsiteX86-10577" fmla="*/ 8412669 w 11243827"/>
              <a:gd name="connsiteY86-10578" fmla="*/ 5605413 h 5641173"/>
              <a:gd name="connsiteX87-10579" fmla="*/ 8406152 w 11243827"/>
              <a:gd name="connsiteY87-10580" fmla="*/ 5605396 h 5641173"/>
              <a:gd name="connsiteX88-10581" fmla="*/ 8405989 w 11243827"/>
              <a:gd name="connsiteY88-10582" fmla="*/ 5605197 h 5641173"/>
              <a:gd name="connsiteX89-10583" fmla="*/ 8399884 w 11243827"/>
              <a:gd name="connsiteY89-10584" fmla="*/ 5605568 h 5641173"/>
              <a:gd name="connsiteX90-10585" fmla="*/ 8370014 w 11243827"/>
              <a:gd name="connsiteY90-10586" fmla="*/ 5609900 h 5641173"/>
              <a:gd name="connsiteX91-10587" fmla="*/ 8330544 w 11243827"/>
              <a:gd name="connsiteY91-10588" fmla="*/ 5590964 h 5641173"/>
              <a:gd name="connsiteX92-10589" fmla="*/ 8314221 w 11243827"/>
              <a:gd name="connsiteY92-10590" fmla="*/ 5587682 h 5641173"/>
              <a:gd name="connsiteX93-10591" fmla="*/ 8305502 w 11243827"/>
              <a:gd name="connsiteY93-10592" fmla="*/ 5584868 h 5641173"/>
              <a:gd name="connsiteX94-10593" fmla="*/ 8304962 w 11243827"/>
              <a:gd name="connsiteY94-10594" fmla="*/ 5584007 h 5641173"/>
              <a:gd name="connsiteX95-10595" fmla="*/ 8276324 w 11243827"/>
              <a:gd name="connsiteY95-10596" fmla="*/ 5588260 h 5641173"/>
              <a:gd name="connsiteX96-10597" fmla="*/ 8272522 w 11243827"/>
              <a:gd name="connsiteY96-10598" fmla="*/ 5587226 h 5641173"/>
              <a:gd name="connsiteX97-10599" fmla="*/ 8253857 w 11243827"/>
              <a:gd name="connsiteY97-10600" fmla="*/ 5592043 h 5641173"/>
              <a:gd name="connsiteX98-10601" fmla="*/ 8244212 w 11243827"/>
              <a:gd name="connsiteY98-10602" fmla="*/ 5593439 h 5641173"/>
              <a:gd name="connsiteX99-10603" fmla="*/ 8241488 w 11243827"/>
              <a:gd name="connsiteY99-10604" fmla="*/ 5596085 h 5641173"/>
              <a:gd name="connsiteX100-10605" fmla="*/ 8227256 w 11243827"/>
              <a:gd name="connsiteY100-10606" fmla="*/ 5597005 h 5641173"/>
              <a:gd name="connsiteX101-10607" fmla="*/ 8225619 w 11243827"/>
              <a:gd name="connsiteY101-10608" fmla="*/ 5596262 h 5641173"/>
              <a:gd name="connsiteX102-10609" fmla="*/ 8213882 w 11243827"/>
              <a:gd name="connsiteY102-10610" fmla="*/ 5600179 h 5641173"/>
              <a:gd name="connsiteX103-10611" fmla="*/ 8204045 w 11243827"/>
              <a:gd name="connsiteY103-10612" fmla="*/ 5607275 h 5641173"/>
              <a:gd name="connsiteX104-10613" fmla="*/ 8082989 w 11243827"/>
              <a:gd name="connsiteY104-10614" fmla="*/ 5603160 h 5641173"/>
              <a:gd name="connsiteX105-10615" fmla="*/ 7976942 w 11243827"/>
              <a:gd name="connsiteY105-10616" fmla="*/ 5598455 h 5641173"/>
              <a:gd name="connsiteX106-10617" fmla="*/ 7950121 w 11243827"/>
              <a:gd name="connsiteY106-10618" fmla="*/ 5590893 h 5641173"/>
              <a:gd name="connsiteX107-10619" fmla="*/ 7727691 w 11243827"/>
              <a:gd name="connsiteY107-10620" fmla="*/ 5621064 h 5641173"/>
              <a:gd name="connsiteX108-10621" fmla="*/ 7685998 w 11243827"/>
              <a:gd name="connsiteY108-10622" fmla="*/ 5615564 h 5641173"/>
              <a:gd name="connsiteX109-10623" fmla="*/ 7649302 w 11243827"/>
              <a:gd name="connsiteY109-10624" fmla="*/ 5626541 h 5641173"/>
              <a:gd name="connsiteX110-10625" fmla="*/ 7634083 w 11243827"/>
              <a:gd name="connsiteY110-10626" fmla="*/ 5620862 h 5641173"/>
              <a:gd name="connsiteX111-10627" fmla="*/ 7631455 w 11243827"/>
              <a:gd name="connsiteY111-10628" fmla="*/ 5619708 h 5641173"/>
              <a:gd name="connsiteX112-10629" fmla="*/ 7620952 w 11243827"/>
              <a:gd name="connsiteY112-10630" fmla="*/ 5618872 h 5641173"/>
              <a:gd name="connsiteX113-10631" fmla="*/ 7617992 w 11243827"/>
              <a:gd name="connsiteY113-10632" fmla="*/ 5613914 h 5641173"/>
              <a:gd name="connsiteX114-10633" fmla="*/ 7602182 w 11243827"/>
              <a:gd name="connsiteY114-10634" fmla="*/ 5609271 h 5641173"/>
              <a:gd name="connsiteX115-10635" fmla="*/ 7582847 w 11243827"/>
              <a:gd name="connsiteY115-10636" fmla="*/ 5609047 h 5641173"/>
              <a:gd name="connsiteX116-10637" fmla="*/ 7514158 w 11243827"/>
              <a:gd name="connsiteY116-10638" fmla="*/ 5607737 h 5641173"/>
              <a:gd name="connsiteX117-10639" fmla="*/ 7502955 w 11243827"/>
              <a:gd name="connsiteY117-10640" fmla="*/ 5610415 h 5641173"/>
              <a:gd name="connsiteX118-10641" fmla="*/ 7466391 w 11243827"/>
              <a:gd name="connsiteY118-10642" fmla="*/ 5605949 h 5641173"/>
              <a:gd name="connsiteX119-10643" fmla="*/ 7433806 w 11243827"/>
              <a:gd name="connsiteY119-10644" fmla="*/ 5604945 h 5641173"/>
              <a:gd name="connsiteX120-10645" fmla="*/ 7412693 w 11243827"/>
              <a:gd name="connsiteY120-10646" fmla="*/ 5607075 h 5641173"/>
              <a:gd name="connsiteX121-10647" fmla="*/ 7407159 w 11243827"/>
              <a:gd name="connsiteY121-10648" fmla="*/ 5605310 h 5641173"/>
              <a:gd name="connsiteX122-10649" fmla="*/ 7385900 w 11243827"/>
              <a:gd name="connsiteY122-10650" fmla="*/ 5604171 h 5641173"/>
              <a:gd name="connsiteX123-10651" fmla="*/ 7375071 w 11243827"/>
              <a:gd name="connsiteY123-10652" fmla="*/ 5606788 h 5641173"/>
              <a:gd name="connsiteX124-10653" fmla="*/ 7364382 w 11243827"/>
              <a:gd name="connsiteY124-10654" fmla="*/ 5600762 h 5641173"/>
              <a:gd name="connsiteX125-10655" fmla="*/ 7361770 w 11243827"/>
              <a:gd name="connsiteY125-10656" fmla="*/ 5596347 h 5641173"/>
              <a:gd name="connsiteX126-10657" fmla="*/ 7346641 w 11243827"/>
              <a:gd name="connsiteY126-10658" fmla="*/ 5598329 h 5641173"/>
              <a:gd name="connsiteX127-10659" fmla="*/ 7334238 w 11243827"/>
              <a:gd name="connsiteY127-10660" fmla="*/ 5594014 h 5641173"/>
              <a:gd name="connsiteX128-10661" fmla="*/ 7323426 w 11243827"/>
              <a:gd name="connsiteY128-10662" fmla="*/ 5596835 h 5641173"/>
              <a:gd name="connsiteX129-10663" fmla="*/ 7318938 w 11243827"/>
              <a:gd name="connsiteY129-10664" fmla="*/ 5596200 h 5641173"/>
              <a:gd name="connsiteX130-10665" fmla="*/ 7307784 w 11243827"/>
              <a:gd name="connsiteY130-10666" fmla="*/ 5594065 h 5641173"/>
              <a:gd name="connsiteX131-10667" fmla="*/ 7288540 w 11243827"/>
              <a:gd name="connsiteY131-10668" fmla="*/ 5589320 h 5641173"/>
              <a:gd name="connsiteX132-10669" fmla="*/ 7282537 w 11243827"/>
              <a:gd name="connsiteY132-10670" fmla="*/ 5588660 h 5641173"/>
              <a:gd name="connsiteX133-10671" fmla="*/ 7269466 w 11243827"/>
              <a:gd name="connsiteY133-10672" fmla="*/ 5581404 h 5641173"/>
              <a:gd name="connsiteX134-10673" fmla="*/ 7244165 w 11243827"/>
              <a:gd name="connsiteY134-10674" fmla="*/ 5575200 h 5641173"/>
              <a:gd name="connsiteX135-10675" fmla="*/ 7199619 w 11243827"/>
              <a:gd name="connsiteY135-10676" fmla="*/ 5553550 h 5641173"/>
              <a:gd name="connsiteX136-10677" fmla="*/ 7173434 w 11243827"/>
              <a:gd name="connsiteY136-10678" fmla="*/ 5543219 h 5641173"/>
              <a:gd name="connsiteX137-10679" fmla="*/ 7155718 w 11243827"/>
              <a:gd name="connsiteY137-10680" fmla="*/ 5533697 h 5641173"/>
              <a:gd name="connsiteX138-10681" fmla="*/ 7103430 w 11243827"/>
              <a:gd name="connsiteY138-10682" fmla="*/ 5520249 h 5641173"/>
              <a:gd name="connsiteX139-10683" fmla="*/ 7013746 w 11243827"/>
              <a:gd name="connsiteY139-10684" fmla="*/ 5502470 h 5641173"/>
              <a:gd name="connsiteX140-10685" fmla="*/ 6995379 w 11243827"/>
              <a:gd name="connsiteY140-10686" fmla="*/ 5497693 h 5641173"/>
              <a:gd name="connsiteX141-10687" fmla="*/ 6982475 w 11243827"/>
              <a:gd name="connsiteY141-10688" fmla="*/ 5489641 h 5641173"/>
              <a:gd name="connsiteX142-10689" fmla="*/ 6981994 w 11243827"/>
              <a:gd name="connsiteY142-10690" fmla="*/ 5484335 h 5641173"/>
              <a:gd name="connsiteX143-10691" fmla="*/ 6972355 w 11243827"/>
              <a:gd name="connsiteY143-10692" fmla="*/ 5481074 h 5641173"/>
              <a:gd name="connsiteX144-10693" fmla="*/ 6970394 w 11243827"/>
              <a:gd name="connsiteY144-10694" fmla="*/ 5479383 h 5641173"/>
              <a:gd name="connsiteX145-10695" fmla="*/ 6958543 w 11243827"/>
              <a:gd name="connsiteY145-10696" fmla="*/ 5470507 h 5641173"/>
              <a:gd name="connsiteX146-10697" fmla="*/ 6918276 w 11243827"/>
              <a:gd name="connsiteY146-10698" fmla="*/ 5472034 h 5641173"/>
              <a:gd name="connsiteX147-10699" fmla="*/ 6881046 w 11243827"/>
              <a:gd name="connsiteY147-10700" fmla="*/ 5457070 h 5641173"/>
              <a:gd name="connsiteX148-10701" fmla="*/ 6752164 w 11243827"/>
              <a:gd name="connsiteY148-10702" fmla="*/ 5425021 h 5641173"/>
              <a:gd name="connsiteX149-10703" fmla="*/ 6724964 w 11243827"/>
              <a:gd name="connsiteY149-10704" fmla="*/ 5414071 h 5641173"/>
              <a:gd name="connsiteX150-10705" fmla="*/ 6683286 w 11243827"/>
              <a:gd name="connsiteY150-10706" fmla="*/ 5405383 h 5641173"/>
              <a:gd name="connsiteX151-10707" fmla="*/ 6644277 w 11243827"/>
              <a:gd name="connsiteY151-10708" fmla="*/ 5429684 h 5641173"/>
              <a:gd name="connsiteX152-10709" fmla="*/ 6532914 w 11243827"/>
              <a:gd name="connsiteY152-10710" fmla="*/ 5431205 h 5641173"/>
              <a:gd name="connsiteX153-10711" fmla="*/ 6307459 w 11243827"/>
              <a:gd name="connsiteY153-10712" fmla="*/ 5467087 h 5641173"/>
              <a:gd name="connsiteX154-10713" fmla="*/ 6196243 w 11243827"/>
              <a:gd name="connsiteY154-10714" fmla="*/ 5515042 h 5641173"/>
              <a:gd name="connsiteX155-10715" fmla="*/ 6099124 w 11243827"/>
              <a:gd name="connsiteY155-10716" fmla="*/ 5516848 h 5641173"/>
              <a:gd name="connsiteX156-10717" fmla="*/ 6016077 w 11243827"/>
              <a:gd name="connsiteY156-10718" fmla="*/ 5528642 h 5641173"/>
              <a:gd name="connsiteX157-10719" fmla="*/ 6004389 w 11243827"/>
              <a:gd name="connsiteY157-10720" fmla="*/ 5531206 h 5641173"/>
              <a:gd name="connsiteX158-10721" fmla="*/ 5933945 w 11243827"/>
              <a:gd name="connsiteY158-10722" fmla="*/ 5538840 h 5641173"/>
              <a:gd name="connsiteX159-10723" fmla="*/ 5883936 w 11243827"/>
              <a:gd name="connsiteY159-10724" fmla="*/ 5553807 h 5641173"/>
              <a:gd name="connsiteX160-10725" fmla="*/ 5798331 w 11243827"/>
              <a:gd name="connsiteY160-10726" fmla="*/ 5564248 h 5641173"/>
              <a:gd name="connsiteX161-10727" fmla="*/ 5712738 w 11243827"/>
              <a:gd name="connsiteY161-10728" fmla="*/ 5573120 h 5641173"/>
              <a:gd name="connsiteX162-10729" fmla="*/ 5681342 w 11243827"/>
              <a:gd name="connsiteY162-10730" fmla="*/ 5575621 h 5641173"/>
              <a:gd name="connsiteX163-10731" fmla="*/ 5627167 w 11243827"/>
              <a:gd name="connsiteY163-10732" fmla="*/ 5583215 h 5641173"/>
              <a:gd name="connsiteX164-10733" fmla="*/ 5591414 w 11243827"/>
              <a:gd name="connsiteY164-10734" fmla="*/ 5587695 h 5641173"/>
              <a:gd name="connsiteX165-10735" fmla="*/ 5583028 w 11243827"/>
              <a:gd name="connsiteY165-10736" fmla="*/ 5580877 h 5641173"/>
              <a:gd name="connsiteX166-10737" fmla="*/ 5549426 w 11243827"/>
              <a:gd name="connsiteY166-10738" fmla="*/ 5582858 h 5641173"/>
              <a:gd name="connsiteX167-10739" fmla="*/ 5519999 w 11243827"/>
              <a:gd name="connsiteY167-10740" fmla="*/ 5592246 h 5641173"/>
              <a:gd name="connsiteX168-10741" fmla="*/ 5480028 w 11243827"/>
              <a:gd name="connsiteY168-10742" fmla="*/ 5597282 h 5641173"/>
              <a:gd name="connsiteX169-10743" fmla="*/ 5456175 w 11243827"/>
              <a:gd name="connsiteY169-10744" fmla="*/ 5600371 h 5641173"/>
              <a:gd name="connsiteX170-10745" fmla="*/ 5388463 w 11243827"/>
              <a:gd name="connsiteY170-10746" fmla="*/ 5602638 h 5641173"/>
              <a:gd name="connsiteX171-10747" fmla="*/ 5265898 w 11243827"/>
              <a:gd name="connsiteY171-10748" fmla="*/ 5591830 h 5641173"/>
              <a:gd name="connsiteX172-10749" fmla="*/ 5231231 w 11243827"/>
              <a:gd name="connsiteY172-10750" fmla="*/ 5592790 h 5641173"/>
              <a:gd name="connsiteX173-10751" fmla="*/ 5226996 w 11243827"/>
              <a:gd name="connsiteY173-10752" fmla="*/ 5595040 h 5641173"/>
              <a:gd name="connsiteX174-10753" fmla="*/ 5175988 w 11243827"/>
              <a:gd name="connsiteY174-10754" fmla="*/ 5588131 h 5641173"/>
              <a:gd name="connsiteX175-10755" fmla="*/ 5107470 w 11243827"/>
              <a:gd name="connsiteY175-10756" fmla="*/ 5594771 h 5641173"/>
              <a:gd name="connsiteX176-10757" fmla="*/ 5027868 w 11243827"/>
              <a:gd name="connsiteY176-10758" fmla="*/ 5605624 h 5641173"/>
              <a:gd name="connsiteX177-10759" fmla="*/ 5007324 w 11243827"/>
              <a:gd name="connsiteY177-10760" fmla="*/ 5609209 h 5641173"/>
              <a:gd name="connsiteX178-10761" fmla="*/ 4952559 w 11243827"/>
              <a:gd name="connsiteY178-10762" fmla="*/ 5611402 h 5641173"/>
              <a:gd name="connsiteX179-10763" fmla="*/ 4826081 w 11243827"/>
              <a:gd name="connsiteY179-10764" fmla="*/ 5616191 h 5641173"/>
              <a:gd name="connsiteX180-10765" fmla="*/ 4823501 w 11243827"/>
              <a:gd name="connsiteY180-10766" fmla="*/ 5619174 h 5641173"/>
              <a:gd name="connsiteX181-10767" fmla="*/ 4813093 w 11243827"/>
              <a:gd name="connsiteY181-10768" fmla="*/ 5620026 h 5641173"/>
              <a:gd name="connsiteX182-10769" fmla="*/ 4810563 w 11243827"/>
              <a:gd name="connsiteY182-10770" fmla="*/ 5620787 h 5641173"/>
              <a:gd name="connsiteX183-10771" fmla="*/ 4795818 w 11243827"/>
              <a:gd name="connsiteY183-10772" fmla="*/ 5624618 h 5641173"/>
              <a:gd name="connsiteX184-10773" fmla="*/ 4758404 w 11243827"/>
              <a:gd name="connsiteY184-10774" fmla="*/ 5619510 h 5641173"/>
              <a:gd name="connsiteX185-10775" fmla="*/ 4717254 w 11243827"/>
              <a:gd name="connsiteY185-10776" fmla="*/ 5624155 h 5641173"/>
              <a:gd name="connsiteX186-10777" fmla="*/ 4591958 w 11243827"/>
              <a:gd name="connsiteY186-10778" fmla="*/ 5624710 h 5641173"/>
              <a:gd name="connsiteX187-10779" fmla="*/ 4476215 w 11243827"/>
              <a:gd name="connsiteY187-10780" fmla="*/ 5628210 h 5641173"/>
              <a:gd name="connsiteX188-10781" fmla="*/ 4425193 w 11243827"/>
              <a:gd name="connsiteY188-10782" fmla="*/ 5627414 h 5641173"/>
              <a:gd name="connsiteX189-10783" fmla="*/ 4383866 w 11243827"/>
              <a:gd name="connsiteY189-10784" fmla="*/ 5626546 h 5641173"/>
              <a:gd name="connsiteX190-10785" fmla="*/ 4385596 w 11243827"/>
              <a:gd name="connsiteY190-10786" fmla="*/ 5634646 h 5641173"/>
              <a:gd name="connsiteX191-10787" fmla="*/ 4360864 w 11243827"/>
              <a:gd name="connsiteY191-10788" fmla="*/ 5641173 h 5641173"/>
              <a:gd name="connsiteX192-10789" fmla="*/ 4328321 w 11243827"/>
              <a:gd name="connsiteY192-10790" fmla="*/ 5626332 h 5641173"/>
              <a:gd name="connsiteX193-10791" fmla="*/ 4309842 w 11243827"/>
              <a:gd name="connsiteY193-10792" fmla="*/ 5626471 h 5641173"/>
              <a:gd name="connsiteX194-10793" fmla="*/ 4277424 w 11243827"/>
              <a:gd name="connsiteY194-10794" fmla="*/ 5631598 h 5641173"/>
              <a:gd name="connsiteX195-10795" fmla="*/ 4266627 w 11243827"/>
              <a:gd name="connsiteY195-10796" fmla="*/ 5633969 h 5641173"/>
              <a:gd name="connsiteX196-10797" fmla="*/ 4185525 w 11243827"/>
              <a:gd name="connsiteY196-10798" fmla="*/ 5617508 h 5641173"/>
              <a:gd name="connsiteX197-10799" fmla="*/ 4177617 w 11243827"/>
              <a:gd name="connsiteY197-10800" fmla="*/ 5610903 h 5641173"/>
              <a:gd name="connsiteX198-10801" fmla="*/ 4136948 w 11243827"/>
              <a:gd name="connsiteY198-10802" fmla="*/ 5608031 h 5641173"/>
              <a:gd name="connsiteX199-10803" fmla="*/ 4132323 w 11243827"/>
              <a:gd name="connsiteY199-10804" fmla="*/ 5609784 h 5641173"/>
              <a:gd name="connsiteX200-10805" fmla="*/ 4098620 w 11243827"/>
              <a:gd name="connsiteY200-10806" fmla="*/ 5599672 h 5641173"/>
              <a:gd name="connsiteX201-10807" fmla="*/ 3963475 w 11243827"/>
              <a:gd name="connsiteY201-10808" fmla="*/ 5581841 h 5641173"/>
              <a:gd name="connsiteX202-10809" fmla="*/ 3703613 w 11243827"/>
              <a:gd name="connsiteY202-10810" fmla="*/ 5572482 h 5641173"/>
              <a:gd name="connsiteX203-10811" fmla="*/ 3432987 w 11243827"/>
              <a:gd name="connsiteY203-10812" fmla="*/ 5545768 h 5641173"/>
              <a:gd name="connsiteX204-10813" fmla="*/ 3176381 w 11243827"/>
              <a:gd name="connsiteY204-10814" fmla="*/ 5556110 h 5641173"/>
              <a:gd name="connsiteX205-10815" fmla="*/ 2710156 w 11243827"/>
              <a:gd name="connsiteY205-10816" fmla="*/ 5527517 h 5641173"/>
              <a:gd name="connsiteX206-10817" fmla="*/ 2550206 w 11243827"/>
              <a:gd name="connsiteY206-10818" fmla="*/ 5524958 h 5641173"/>
              <a:gd name="connsiteX207-10819" fmla="*/ 2443041 w 11243827"/>
              <a:gd name="connsiteY207-10820" fmla="*/ 5523990 h 5641173"/>
              <a:gd name="connsiteX208-10821" fmla="*/ 2435613 w 11243827"/>
              <a:gd name="connsiteY208-10822" fmla="*/ 5526704 h 5641173"/>
              <a:gd name="connsiteX209-10823" fmla="*/ 2405682 w 11243827"/>
              <a:gd name="connsiteY209-10824" fmla="*/ 5528307 h 5641173"/>
              <a:gd name="connsiteX210-10825" fmla="*/ 2397487 w 11243827"/>
              <a:gd name="connsiteY210-10826" fmla="*/ 5540337 h 5641173"/>
              <a:gd name="connsiteX211-10827" fmla="*/ 2297454 w 11243827"/>
              <a:gd name="connsiteY211-10828" fmla="*/ 5550765 h 5641173"/>
              <a:gd name="connsiteX212-10829" fmla="*/ 2056700 w 11243827"/>
              <a:gd name="connsiteY212-10830" fmla="*/ 5555489 h 5641173"/>
              <a:gd name="connsiteX213-10831" fmla="*/ 1878530 w 11243827"/>
              <a:gd name="connsiteY213-10832" fmla="*/ 5535330 h 5641173"/>
              <a:gd name="connsiteX214-10833" fmla="*/ 1859292 w 11243827"/>
              <a:gd name="connsiteY214-10834" fmla="*/ 5535461 h 5641173"/>
              <a:gd name="connsiteX215-10835" fmla="*/ 1835626 w 11243827"/>
              <a:gd name="connsiteY215-10836" fmla="*/ 5533793 h 5641173"/>
              <a:gd name="connsiteX216-10837" fmla="*/ 1798939 w 11243827"/>
              <a:gd name="connsiteY216-10838" fmla="*/ 5540285 h 5641173"/>
              <a:gd name="connsiteX217-10839" fmla="*/ 1779046 w 11243827"/>
              <a:gd name="connsiteY217-10840" fmla="*/ 5549949 h 5641173"/>
              <a:gd name="connsiteX218-10841" fmla="*/ 1772421 w 11243827"/>
              <a:gd name="connsiteY218-10842" fmla="*/ 5549018 h 5641173"/>
              <a:gd name="connsiteX219-10843" fmla="*/ 1772052 w 11243827"/>
              <a:gd name="connsiteY219-10844" fmla="*/ 5545689 h 5641173"/>
              <a:gd name="connsiteX220-10845" fmla="*/ 1711543 w 11243827"/>
              <a:gd name="connsiteY220-10846" fmla="*/ 5534558 h 5641173"/>
              <a:gd name="connsiteX221-10847" fmla="*/ 1631462 w 11243827"/>
              <a:gd name="connsiteY221-10848" fmla="*/ 5491807 h 5641173"/>
              <a:gd name="connsiteX222-10849" fmla="*/ 1538763 w 11243827"/>
              <a:gd name="connsiteY222-10850" fmla="*/ 5482781 h 5641173"/>
              <a:gd name="connsiteX223-10851" fmla="*/ 1501533 w 11243827"/>
              <a:gd name="connsiteY223-10852" fmla="*/ 5467817 h 5641173"/>
              <a:gd name="connsiteX224-10853" fmla="*/ 1461266 w 11243827"/>
              <a:gd name="connsiteY224-10854" fmla="*/ 5469343 h 5641173"/>
              <a:gd name="connsiteX225-10855" fmla="*/ 1449415 w 11243827"/>
              <a:gd name="connsiteY225-10856" fmla="*/ 5460467 h 5641173"/>
              <a:gd name="connsiteX226-10857" fmla="*/ 1447454 w 11243827"/>
              <a:gd name="connsiteY226-10858" fmla="*/ 5458776 h 5641173"/>
              <a:gd name="connsiteX227-10859" fmla="*/ 1437814 w 11243827"/>
              <a:gd name="connsiteY227-10860" fmla="*/ 5455515 h 5641173"/>
              <a:gd name="connsiteX228-10861" fmla="*/ 1437334 w 11243827"/>
              <a:gd name="connsiteY228-10862" fmla="*/ 5450209 h 5641173"/>
              <a:gd name="connsiteX229-10863" fmla="*/ 1424429 w 11243827"/>
              <a:gd name="connsiteY229-10864" fmla="*/ 5442157 h 5641173"/>
              <a:gd name="connsiteX230-10865" fmla="*/ 1406063 w 11243827"/>
              <a:gd name="connsiteY230-10866" fmla="*/ 5437380 h 5641173"/>
              <a:gd name="connsiteX231-10867" fmla="*/ 1316379 w 11243827"/>
              <a:gd name="connsiteY231-10868" fmla="*/ 5419601 h 5641173"/>
              <a:gd name="connsiteX232-10869" fmla="*/ 1264090 w 11243827"/>
              <a:gd name="connsiteY232-10870" fmla="*/ 5406153 h 5641173"/>
              <a:gd name="connsiteX233-10871" fmla="*/ 1246374 w 11243827"/>
              <a:gd name="connsiteY233-10872" fmla="*/ 5396631 h 5641173"/>
              <a:gd name="connsiteX234-10873" fmla="*/ 1220190 w 11243827"/>
              <a:gd name="connsiteY234-10874" fmla="*/ 5386301 h 5641173"/>
              <a:gd name="connsiteX235-10875" fmla="*/ 1175643 w 11243827"/>
              <a:gd name="connsiteY235-10876" fmla="*/ 5364651 h 5641173"/>
              <a:gd name="connsiteX236-10877" fmla="*/ 1150342 w 11243827"/>
              <a:gd name="connsiteY236-10878" fmla="*/ 5358447 h 5641173"/>
              <a:gd name="connsiteX237-10879" fmla="*/ 1137272 w 11243827"/>
              <a:gd name="connsiteY237-10880" fmla="*/ 5351191 h 5641173"/>
              <a:gd name="connsiteX238-10881" fmla="*/ 1131268 w 11243827"/>
              <a:gd name="connsiteY238-10882" fmla="*/ 5350530 h 5641173"/>
              <a:gd name="connsiteX239-10883" fmla="*/ 1112024 w 11243827"/>
              <a:gd name="connsiteY239-10884" fmla="*/ 5345786 h 5641173"/>
              <a:gd name="connsiteX240-10885" fmla="*/ 1100870 w 11243827"/>
              <a:gd name="connsiteY240-10886" fmla="*/ 5343651 h 5641173"/>
              <a:gd name="connsiteX241-10887" fmla="*/ 1096383 w 11243827"/>
              <a:gd name="connsiteY241-10888" fmla="*/ 5343015 h 5641173"/>
              <a:gd name="connsiteX242-10889" fmla="*/ 1085571 w 11243827"/>
              <a:gd name="connsiteY242-10890" fmla="*/ 5345836 h 5641173"/>
              <a:gd name="connsiteX243-10891" fmla="*/ 1073168 w 11243827"/>
              <a:gd name="connsiteY243-10892" fmla="*/ 5341521 h 5641173"/>
              <a:gd name="connsiteX244-10893" fmla="*/ 1058039 w 11243827"/>
              <a:gd name="connsiteY244-10894" fmla="*/ 5343504 h 5641173"/>
              <a:gd name="connsiteX245-10895" fmla="*/ 1055426 w 11243827"/>
              <a:gd name="connsiteY245-10896" fmla="*/ 5339088 h 5641173"/>
              <a:gd name="connsiteX246-10897" fmla="*/ 1044738 w 11243827"/>
              <a:gd name="connsiteY246-10898" fmla="*/ 5333063 h 5641173"/>
              <a:gd name="connsiteX247-10899" fmla="*/ 1033909 w 11243827"/>
              <a:gd name="connsiteY247-10900" fmla="*/ 5335680 h 5641173"/>
              <a:gd name="connsiteX248-10901" fmla="*/ 1012649 w 11243827"/>
              <a:gd name="connsiteY248-10902" fmla="*/ 5334541 h 5641173"/>
              <a:gd name="connsiteX249-10903" fmla="*/ 1007115 w 11243827"/>
              <a:gd name="connsiteY249-10904" fmla="*/ 5332775 h 5641173"/>
              <a:gd name="connsiteX250-10905" fmla="*/ 986002 w 11243827"/>
              <a:gd name="connsiteY250-10906" fmla="*/ 5334906 h 5641173"/>
              <a:gd name="connsiteX251-10907" fmla="*/ 953418 w 11243827"/>
              <a:gd name="connsiteY251-10908" fmla="*/ 5333901 h 5641173"/>
              <a:gd name="connsiteX252-10909" fmla="*/ 916854 w 11243827"/>
              <a:gd name="connsiteY252-10910" fmla="*/ 5329435 h 5641173"/>
              <a:gd name="connsiteX253-10911" fmla="*/ 905651 w 11243827"/>
              <a:gd name="connsiteY253-10912" fmla="*/ 5332114 h 5641173"/>
              <a:gd name="connsiteX254-10913" fmla="*/ 836961 w 11243827"/>
              <a:gd name="connsiteY254-10914" fmla="*/ 5330803 h 5641173"/>
              <a:gd name="connsiteX255-10915" fmla="*/ 817627 w 11243827"/>
              <a:gd name="connsiteY255-10916" fmla="*/ 5330580 h 5641173"/>
              <a:gd name="connsiteX256-10917" fmla="*/ 801817 w 11243827"/>
              <a:gd name="connsiteY256-10918" fmla="*/ 5325937 h 5641173"/>
              <a:gd name="connsiteX257-10919" fmla="*/ 798857 w 11243827"/>
              <a:gd name="connsiteY257-10920" fmla="*/ 5320979 h 5641173"/>
              <a:gd name="connsiteX258-10921" fmla="*/ 788354 w 11243827"/>
              <a:gd name="connsiteY258-10922" fmla="*/ 5320143 h 5641173"/>
              <a:gd name="connsiteX259-10923" fmla="*/ 785726 w 11243827"/>
              <a:gd name="connsiteY259-10924" fmla="*/ 5318989 h 5641173"/>
              <a:gd name="connsiteX260-10925" fmla="*/ 770507 w 11243827"/>
              <a:gd name="connsiteY260-10926" fmla="*/ 5313309 h 5641173"/>
              <a:gd name="connsiteX261-10927" fmla="*/ 733810 w 11243827"/>
              <a:gd name="connsiteY261-10928" fmla="*/ 5324286 h 5641173"/>
              <a:gd name="connsiteX262-10929" fmla="*/ 692117 w 11243827"/>
              <a:gd name="connsiteY262-10930" fmla="*/ 5318786 h 5641173"/>
              <a:gd name="connsiteX263-10931" fmla="*/ 528894 w 11243827"/>
              <a:gd name="connsiteY263-10932" fmla="*/ 5327578 h 5641173"/>
              <a:gd name="connsiteX264-10933" fmla="*/ 507005 w 11243827"/>
              <a:gd name="connsiteY264-10934" fmla="*/ 5310149 h 5641173"/>
              <a:gd name="connsiteX265-10935" fmla="*/ 441302 w 11243827"/>
              <a:gd name="connsiteY265-10936" fmla="*/ 5307062 h 5641173"/>
              <a:gd name="connsiteX266-10937" fmla="*/ 336819 w 11243827"/>
              <a:gd name="connsiteY266-10938" fmla="*/ 5336690 h 5641173"/>
              <a:gd name="connsiteX267-10939" fmla="*/ 215763 w 11243827"/>
              <a:gd name="connsiteY267-10940" fmla="*/ 5332575 h 5641173"/>
              <a:gd name="connsiteX268-10941" fmla="*/ 205927 w 11243827"/>
              <a:gd name="connsiteY268-10942" fmla="*/ 5339672 h 5641173"/>
              <a:gd name="connsiteX269-10943" fmla="*/ 194189 w 11243827"/>
              <a:gd name="connsiteY269-10944" fmla="*/ 5343588 h 5641173"/>
              <a:gd name="connsiteX270-10945" fmla="*/ 192552 w 11243827"/>
              <a:gd name="connsiteY270-10946" fmla="*/ 5342845 h 5641173"/>
              <a:gd name="connsiteX271-10947" fmla="*/ 178320 w 11243827"/>
              <a:gd name="connsiteY271-10948" fmla="*/ 5343766 h 5641173"/>
              <a:gd name="connsiteX272-10949" fmla="*/ 175596 w 11243827"/>
              <a:gd name="connsiteY272-10950" fmla="*/ 5346411 h 5641173"/>
              <a:gd name="connsiteX273-10951" fmla="*/ 165951 w 11243827"/>
              <a:gd name="connsiteY273-10952" fmla="*/ 5347808 h 5641173"/>
              <a:gd name="connsiteX274-10953" fmla="*/ 147287 w 11243827"/>
              <a:gd name="connsiteY274-10954" fmla="*/ 5352625 h 5641173"/>
              <a:gd name="connsiteX275-10955" fmla="*/ 143484 w 11243827"/>
              <a:gd name="connsiteY275-10956" fmla="*/ 5351591 h 5641173"/>
              <a:gd name="connsiteX276-10957" fmla="*/ 114847 w 11243827"/>
              <a:gd name="connsiteY276-10958" fmla="*/ 5355844 h 5641173"/>
              <a:gd name="connsiteX277-10959" fmla="*/ 114306 w 11243827"/>
              <a:gd name="connsiteY277-10960" fmla="*/ 5354983 h 5641173"/>
              <a:gd name="connsiteX278-10961" fmla="*/ 105588 w 11243827"/>
              <a:gd name="connsiteY278-10962" fmla="*/ 5352169 h 5641173"/>
              <a:gd name="connsiteX279-10963" fmla="*/ 89264 w 11243827"/>
              <a:gd name="connsiteY279-10964" fmla="*/ 5348886 h 5641173"/>
              <a:gd name="connsiteX280-10965" fmla="*/ 49794 w 11243827"/>
              <a:gd name="connsiteY280-10966" fmla="*/ 5329950 h 5641173"/>
              <a:gd name="connsiteX281-10967" fmla="*/ 19924 w 11243827"/>
              <a:gd name="connsiteY281-10968" fmla="*/ 5334282 h 5641173"/>
              <a:gd name="connsiteX282-10969" fmla="*/ 13819 w 11243827"/>
              <a:gd name="connsiteY282-10970" fmla="*/ 5334653 h 5641173"/>
              <a:gd name="connsiteX283-10971" fmla="*/ 13657 w 11243827"/>
              <a:gd name="connsiteY283-10972" fmla="*/ 5334455 h 5641173"/>
              <a:gd name="connsiteX284-10973" fmla="*/ 7139 w 11243827"/>
              <a:gd name="connsiteY284-10974" fmla="*/ 5334438 h 5641173"/>
              <a:gd name="connsiteX285-10975" fmla="*/ 2684 w 11243827"/>
              <a:gd name="connsiteY285-10976" fmla="*/ 5335333 h 5641173"/>
              <a:gd name="connsiteX286-10977" fmla="*/ 0 w 11243827"/>
              <a:gd name="connsiteY286-10978" fmla="*/ 5335496 h 5641173"/>
              <a:gd name="connsiteX287-10979" fmla="*/ 0 w 11243827"/>
              <a:gd name="connsiteY287-10980" fmla="*/ 10592 h 5641173"/>
              <a:gd name="connsiteX288-10981" fmla="*/ 11243827 w 11243827"/>
              <a:gd name="connsiteY288-10982" fmla="*/ 0 h 5641173"/>
              <a:gd name="connsiteX0-10983" fmla="*/ 11243827 w 11243827"/>
              <a:gd name="connsiteY0-10984" fmla="*/ 0 h 5641173"/>
              <a:gd name="connsiteX1-10985" fmla="*/ 11243827 w 11243827"/>
              <a:gd name="connsiteY1-10986" fmla="*/ 1470035 h 5641173"/>
              <a:gd name="connsiteX2-10987" fmla="*/ 11243827 w 11243827"/>
              <a:gd name="connsiteY2-10988" fmla="*/ 5001571 h 5641173"/>
              <a:gd name="connsiteX3-10989" fmla="*/ 11243827 w 11243827"/>
              <a:gd name="connsiteY3-10990" fmla="*/ 5209610 h 5641173"/>
              <a:gd name="connsiteX4-10991" fmla="*/ 11240675 w 11243827"/>
              <a:gd name="connsiteY4-10992" fmla="*/ 5210442 h 5641173"/>
              <a:gd name="connsiteX5-10993" fmla="*/ 11179959 w 11243827"/>
              <a:gd name="connsiteY5-10994" fmla="*/ 5221199 h 5641173"/>
              <a:gd name="connsiteX6-10995" fmla="*/ 11105493 w 11243827"/>
              <a:gd name="connsiteY6-10996" fmla="*/ 5259905 h 5641173"/>
              <a:gd name="connsiteX7-10997" fmla="*/ 11078640 w 11243827"/>
              <a:gd name="connsiteY7-10998" fmla="*/ 5263531 h 5641173"/>
              <a:gd name="connsiteX8-10999" fmla="*/ 11079616 w 11243827"/>
              <a:gd name="connsiteY8-11000" fmla="*/ 5270380 h 5641173"/>
              <a:gd name="connsiteX9-11001" fmla="*/ 11069641 w 11243827"/>
              <a:gd name="connsiteY9-11002" fmla="*/ 5270884 h 5641173"/>
              <a:gd name="connsiteX10-11003" fmla="*/ 11047377 w 11243827"/>
              <a:gd name="connsiteY10-11004" fmla="*/ 5271051 h 5641173"/>
              <a:gd name="connsiteX11-11005" fmla="*/ 10980705 w 11243827"/>
              <a:gd name="connsiteY11-11006" fmla="*/ 5272951 h 5641173"/>
              <a:gd name="connsiteX12-11007" fmla="*/ 10962514 w 11243827"/>
              <a:gd name="connsiteY12-11008" fmla="*/ 5286084 h 5641173"/>
              <a:gd name="connsiteX13-11009" fmla="*/ 10945307 w 11243827"/>
              <a:gd name="connsiteY13-11010" fmla="*/ 5286290 h 5641173"/>
              <a:gd name="connsiteX14-11011" fmla="*/ 10845516 w 11243827"/>
              <a:gd name="connsiteY14-11012" fmla="*/ 5303894 h 5641173"/>
              <a:gd name="connsiteX15-11013" fmla="*/ 10831795 w 11243827"/>
              <a:gd name="connsiteY15-11014" fmla="*/ 5305210 h 5641173"/>
              <a:gd name="connsiteX16-11015" fmla="*/ 10824365 w 11243827"/>
              <a:gd name="connsiteY16-11016" fmla="*/ 5311111 h 5641173"/>
              <a:gd name="connsiteX17-11017" fmla="*/ 10797756 w 11243827"/>
              <a:gd name="connsiteY17-11018" fmla="*/ 5312285 h 5641173"/>
              <a:gd name="connsiteX18-11019" fmla="*/ 10796525 w 11243827"/>
              <a:gd name="connsiteY18-11020" fmla="*/ 5315645 h 5641173"/>
              <a:gd name="connsiteX19-11021" fmla="*/ 10709063 w 11243827"/>
              <a:gd name="connsiteY19-11022" fmla="*/ 5344492 h 5641173"/>
              <a:gd name="connsiteX20-11023" fmla="*/ 10694078 w 11243827"/>
              <a:gd name="connsiteY20-11024" fmla="*/ 5349258 h 5641173"/>
              <a:gd name="connsiteX21-11025" fmla="*/ 10681131 w 11243827"/>
              <a:gd name="connsiteY21-11026" fmla="*/ 5347812 h 5641173"/>
              <a:gd name="connsiteX22-11027" fmla="*/ 10609448 w 11243827"/>
              <a:gd name="connsiteY22-11028" fmla="*/ 5351931 h 5641173"/>
              <a:gd name="connsiteX23-11029" fmla="*/ 10592397 w 11243827"/>
              <a:gd name="connsiteY23-11030" fmla="*/ 5349402 h 5641173"/>
              <a:gd name="connsiteX24-11031" fmla="*/ 10585227 w 11243827"/>
              <a:gd name="connsiteY24-11032" fmla="*/ 5344063 h 5641173"/>
              <a:gd name="connsiteX25-11033" fmla="*/ 10557472 w 11243827"/>
              <a:gd name="connsiteY25-11034" fmla="*/ 5354151 h 5641173"/>
              <a:gd name="connsiteX26-11035" fmla="*/ 10514646 w 11243827"/>
              <a:gd name="connsiteY26-11036" fmla="*/ 5361064 h 5641173"/>
              <a:gd name="connsiteX27-11037" fmla="*/ 10494292 w 11243827"/>
              <a:gd name="connsiteY27-11038" fmla="*/ 5366054 h 5641173"/>
              <a:gd name="connsiteX28-11039" fmla="*/ 10477869 w 11243827"/>
              <a:gd name="connsiteY28-11040" fmla="*/ 5363025 h 5641173"/>
              <a:gd name="connsiteX29-11041" fmla="*/ 10384411 w 11243827"/>
              <a:gd name="connsiteY29-11042" fmla="*/ 5362257 h 5641173"/>
              <a:gd name="connsiteX30-11043" fmla="*/ 10362921 w 11243827"/>
              <a:gd name="connsiteY30-11044" fmla="*/ 5357444 h 5641173"/>
              <a:gd name="connsiteX31-11045" fmla="*/ 10352736 w 11243827"/>
              <a:gd name="connsiteY31-11046" fmla="*/ 5347851 h 5641173"/>
              <a:gd name="connsiteX32-11047" fmla="*/ 10344754 w 11243827"/>
              <a:gd name="connsiteY32-11048" fmla="*/ 5351272 h 5641173"/>
              <a:gd name="connsiteX33-11049" fmla="*/ 10288226 w 11243827"/>
              <a:gd name="connsiteY33-11050" fmla="*/ 5351613 h 5641173"/>
              <a:gd name="connsiteX34-11051" fmla="*/ 10251350 w 11243827"/>
              <a:gd name="connsiteY34-11052" fmla="*/ 5352711 h 5641173"/>
              <a:gd name="connsiteX35-11053" fmla="*/ 10249108 w 11243827"/>
              <a:gd name="connsiteY35-11054" fmla="*/ 5365881 h 5641173"/>
              <a:gd name="connsiteX36-11055" fmla="*/ 10216272 w 11243827"/>
              <a:gd name="connsiteY36-11056" fmla="*/ 5370573 h 5641173"/>
              <a:gd name="connsiteX37-11057" fmla="*/ 10181278 w 11243827"/>
              <a:gd name="connsiteY37-11058" fmla="*/ 5362119 h 5641173"/>
              <a:gd name="connsiteX38-11059" fmla="*/ 10140033 w 11243827"/>
              <a:gd name="connsiteY38-11060" fmla="*/ 5363304 h 5641173"/>
              <a:gd name="connsiteX39-11061" fmla="*/ 10115353 w 11243827"/>
              <a:gd name="connsiteY39-11062" fmla="*/ 5363869 h 5641173"/>
              <a:gd name="connsiteX40-11063" fmla="*/ 10050578 w 11243827"/>
              <a:gd name="connsiteY40-11064" fmla="*/ 5376153 h 5641173"/>
              <a:gd name="connsiteX41-11065" fmla="*/ 9945478 w 11243827"/>
              <a:gd name="connsiteY41-11066" fmla="*/ 5422859 h 5641173"/>
              <a:gd name="connsiteX42-11067" fmla="*/ 9912481 w 11243827"/>
              <a:gd name="connsiteY42-11068" fmla="*/ 5429477 h 5641173"/>
              <a:gd name="connsiteX43-11069" fmla="*/ 9906713 w 11243827"/>
              <a:gd name="connsiteY43-11070" fmla="*/ 5426784 h 5641173"/>
              <a:gd name="connsiteX44-11071" fmla="*/ 9742436 w 11243827"/>
              <a:gd name="connsiteY44-11072" fmla="*/ 5454834 h 5641173"/>
              <a:gd name="connsiteX45-11073" fmla="*/ 9713044 w 11243827"/>
              <a:gd name="connsiteY45-11074" fmla="*/ 5456476 h 5641173"/>
              <a:gd name="connsiteX46-11075" fmla="*/ 9691033 w 11243827"/>
              <a:gd name="connsiteY46-11076" fmla="*/ 5455451 h 5641173"/>
              <a:gd name="connsiteX47-11077" fmla="*/ 9638355 w 11243827"/>
              <a:gd name="connsiteY47-11078" fmla="*/ 5464794 h 5641173"/>
              <a:gd name="connsiteX48-11079" fmla="*/ 9552434 w 11243827"/>
              <a:gd name="connsiteY48-11080" fmla="*/ 5485280 h 5641173"/>
              <a:gd name="connsiteX49-11081" fmla="*/ 9533883 w 11243827"/>
              <a:gd name="connsiteY49-11082" fmla="*/ 5488516 h 5641173"/>
              <a:gd name="connsiteX50-11083" fmla="*/ 9516916 w 11243827"/>
              <a:gd name="connsiteY50-11084" fmla="*/ 5486828 h 5641173"/>
              <a:gd name="connsiteX51-11085" fmla="*/ 9512093 w 11243827"/>
              <a:gd name="connsiteY51-11086" fmla="*/ 5482541 h 5641173"/>
              <a:gd name="connsiteX52-11087" fmla="*/ 9501725 w 11243827"/>
              <a:gd name="connsiteY52-11088" fmla="*/ 5483603 h 5641173"/>
              <a:gd name="connsiteX53-11089" fmla="*/ 9498754 w 11243827"/>
              <a:gd name="connsiteY53-11090" fmla="*/ 5482951 h 5641173"/>
              <a:gd name="connsiteX54-11091" fmla="*/ 9481932 w 11243827"/>
              <a:gd name="connsiteY54-11092" fmla="*/ 5480151 h 5641173"/>
              <a:gd name="connsiteX55-11093" fmla="*/ 9451321 w 11243827"/>
              <a:gd name="connsiteY55-11094" fmla="*/ 5497375 h 5641173"/>
              <a:gd name="connsiteX56-11095" fmla="*/ 9409298 w 11243827"/>
              <a:gd name="connsiteY56-11096" fmla="*/ 5499478 h 5641173"/>
              <a:gd name="connsiteX57-11097" fmla="*/ 9303056 w 11243827"/>
              <a:gd name="connsiteY57-11098" fmla="*/ 5519093 h 5641173"/>
              <a:gd name="connsiteX58-11099" fmla="*/ 9229078 w 11243827"/>
              <a:gd name="connsiteY58-11100" fmla="*/ 5524154 h 5641173"/>
              <a:gd name="connsiteX59-11101" fmla="*/ 9165105 w 11243827"/>
              <a:gd name="connsiteY59-11102" fmla="*/ 5532892 h 5641173"/>
              <a:gd name="connsiteX60-11103" fmla="*/ 9077301 w 11243827"/>
              <a:gd name="connsiteY60-11104" fmla="*/ 5580356 h 5641173"/>
              <a:gd name="connsiteX61-11105" fmla="*/ 8960065 w 11243827"/>
              <a:gd name="connsiteY61-11106" fmla="*/ 5597982 h 5641173"/>
              <a:gd name="connsiteX62-11107" fmla="*/ 8953536 w 11243827"/>
              <a:gd name="connsiteY62-11108" fmla="*/ 5606638 h 5641173"/>
              <a:gd name="connsiteX63-11109" fmla="*/ 8943907 w 11243827"/>
              <a:gd name="connsiteY63-11110" fmla="*/ 5612541 h 5641173"/>
              <a:gd name="connsiteX64-11111" fmla="*/ 8942046 w 11243827"/>
              <a:gd name="connsiteY64-11112" fmla="*/ 5612112 h 5641173"/>
              <a:gd name="connsiteX65-11113" fmla="*/ 8928824 w 11243827"/>
              <a:gd name="connsiteY65-11114" fmla="*/ 5615549 h 5641173"/>
              <a:gd name="connsiteX66-11115" fmla="*/ 8927294 w 11243827"/>
              <a:gd name="connsiteY66-11116" fmla="*/ 5618607 h 5641173"/>
              <a:gd name="connsiteX67-11117" fmla="*/ 8918651 w 11243827"/>
              <a:gd name="connsiteY67-11118" fmla="*/ 5621688 h 5641173"/>
              <a:gd name="connsiteX68-11119" fmla="*/ 8902772 w 11243827"/>
              <a:gd name="connsiteY68-11120" fmla="*/ 5629703 h 5641173"/>
              <a:gd name="connsiteX69-11121" fmla="*/ 8898724 w 11243827"/>
              <a:gd name="connsiteY69-11122" fmla="*/ 5629379 h 5641173"/>
              <a:gd name="connsiteX70-11123" fmla="*/ 8873099 w 11243827"/>
              <a:gd name="connsiteY70-11124" fmla="*/ 5638628 h 5641173"/>
              <a:gd name="connsiteX71-11125" fmla="*/ 8872234 w 11243827"/>
              <a:gd name="connsiteY71-11126" fmla="*/ 5637889 h 5641173"/>
              <a:gd name="connsiteX72-11127" fmla="*/ 8862777 w 11243827"/>
              <a:gd name="connsiteY72-11128" fmla="*/ 5636711 h 5641173"/>
              <a:gd name="connsiteX73-11129" fmla="*/ 8845869 w 11243827"/>
              <a:gd name="connsiteY73-11130" fmla="*/ 5636436 h 5641173"/>
              <a:gd name="connsiteX74-11131" fmla="*/ 8800548 w 11243827"/>
              <a:gd name="connsiteY74-11132" fmla="*/ 5625084 h 5641173"/>
              <a:gd name="connsiteX75-11133" fmla="*/ 8773774 w 11243827"/>
              <a:gd name="connsiteY75-11134" fmla="*/ 5634630 h 5641173"/>
              <a:gd name="connsiteX76-11135" fmla="*/ 8698255 w 11243827"/>
              <a:gd name="connsiteY76-11136" fmla="*/ 5636083 h 5641173"/>
              <a:gd name="connsiteX77-11137" fmla="*/ 8619167 w 11243827"/>
              <a:gd name="connsiteY77-11138" fmla="*/ 5619130 h 5641173"/>
              <a:gd name="connsiteX78-11139" fmla="*/ 8539822 w 11243827"/>
              <a:gd name="connsiteY78-11140" fmla="*/ 5616905 h 5641173"/>
              <a:gd name="connsiteX79-11141" fmla="*/ 8511094 w 11243827"/>
              <a:gd name="connsiteY79-11142" fmla="*/ 5617360 h 5641173"/>
              <a:gd name="connsiteX80-11143" fmla="*/ 8459886 w 11243827"/>
              <a:gd name="connsiteY80-11144" fmla="*/ 5612612 h 5641173"/>
              <a:gd name="connsiteX81-11145" fmla="*/ 8436432 w 11243827"/>
              <a:gd name="connsiteY81-11146" fmla="*/ 5606990 h 5641173"/>
              <a:gd name="connsiteX82-11147" fmla="*/ 8435403 w 11243827"/>
              <a:gd name="connsiteY82-11148" fmla="*/ 5607336 h 5641173"/>
              <a:gd name="connsiteX83-11149" fmla="*/ 8433307 w 11243827"/>
              <a:gd name="connsiteY83-11150" fmla="*/ 5604917 h 5641173"/>
              <a:gd name="connsiteX84-11151" fmla="*/ 8428968 w 11243827"/>
              <a:gd name="connsiteY84-11152" fmla="*/ 5603796 h 5641173"/>
              <a:gd name="connsiteX85-11153" fmla="*/ 8417124 w 11243827"/>
              <a:gd name="connsiteY85-11154" fmla="*/ 5604518 h 5641173"/>
              <a:gd name="connsiteX86-11155" fmla="*/ 8412669 w 11243827"/>
              <a:gd name="connsiteY86-11156" fmla="*/ 5605413 h 5641173"/>
              <a:gd name="connsiteX87-11157" fmla="*/ 8406152 w 11243827"/>
              <a:gd name="connsiteY87-11158" fmla="*/ 5605396 h 5641173"/>
              <a:gd name="connsiteX88-11159" fmla="*/ 8405989 w 11243827"/>
              <a:gd name="connsiteY88-11160" fmla="*/ 5605197 h 5641173"/>
              <a:gd name="connsiteX89-11161" fmla="*/ 8399884 w 11243827"/>
              <a:gd name="connsiteY89-11162" fmla="*/ 5605568 h 5641173"/>
              <a:gd name="connsiteX90-11163" fmla="*/ 8370014 w 11243827"/>
              <a:gd name="connsiteY90-11164" fmla="*/ 5609900 h 5641173"/>
              <a:gd name="connsiteX91-11165" fmla="*/ 8330544 w 11243827"/>
              <a:gd name="connsiteY91-11166" fmla="*/ 5590964 h 5641173"/>
              <a:gd name="connsiteX92-11167" fmla="*/ 8314221 w 11243827"/>
              <a:gd name="connsiteY92-11168" fmla="*/ 5587682 h 5641173"/>
              <a:gd name="connsiteX93-11169" fmla="*/ 8305502 w 11243827"/>
              <a:gd name="connsiteY93-11170" fmla="*/ 5584868 h 5641173"/>
              <a:gd name="connsiteX94-11171" fmla="*/ 8304962 w 11243827"/>
              <a:gd name="connsiteY94-11172" fmla="*/ 5584007 h 5641173"/>
              <a:gd name="connsiteX95-11173" fmla="*/ 8276324 w 11243827"/>
              <a:gd name="connsiteY95-11174" fmla="*/ 5588260 h 5641173"/>
              <a:gd name="connsiteX96-11175" fmla="*/ 8272522 w 11243827"/>
              <a:gd name="connsiteY96-11176" fmla="*/ 5587226 h 5641173"/>
              <a:gd name="connsiteX97-11177" fmla="*/ 8253857 w 11243827"/>
              <a:gd name="connsiteY97-11178" fmla="*/ 5592043 h 5641173"/>
              <a:gd name="connsiteX98-11179" fmla="*/ 8244212 w 11243827"/>
              <a:gd name="connsiteY98-11180" fmla="*/ 5593439 h 5641173"/>
              <a:gd name="connsiteX99-11181" fmla="*/ 8241488 w 11243827"/>
              <a:gd name="connsiteY99-11182" fmla="*/ 5596085 h 5641173"/>
              <a:gd name="connsiteX100-11183" fmla="*/ 8227256 w 11243827"/>
              <a:gd name="connsiteY100-11184" fmla="*/ 5597005 h 5641173"/>
              <a:gd name="connsiteX101-11185" fmla="*/ 8225619 w 11243827"/>
              <a:gd name="connsiteY101-11186" fmla="*/ 5596262 h 5641173"/>
              <a:gd name="connsiteX102-11187" fmla="*/ 8213882 w 11243827"/>
              <a:gd name="connsiteY102-11188" fmla="*/ 5600179 h 5641173"/>
              <a:gd name="connsiteX103-11189" fmla="*/ 8204045 w 11243827"/>
              <a:gd name="connsiteY103-11190" fmla="*/ 5607275 h 5641173"/>
              <a:gd name="connsiteX104-11191" fmla="*/ 8082989 w 11243827"/>
              <a:gd name="connsiteY104-11192" fmla="*/ 5603160 h 5641173"/>
              <a:gd name="connsiteX105-11193" fmla="*/ 7976942 w 11243827"/>
              <a:gd name="connsiteY105-11194" fmla="*/ 5598455 h 5641173"/>
              <a:gd name="connsiteX106-11195" fmla="*/ 7950121 w 11243827"/>
              <a:gd name="connsiteY106-11196" fmla="*/ 5590893 h 5641173"/>
              <a:gd name="connsiteX107-11197" fmla="*/ 7727691 w 11243827"/>
              <a:gd name="connsiteY107-11198" fmla="*/ 5621064 h 5641173"/>
              <a:gd name="connsiteX108-11199" fmla="*/ 7685998 w 11243827"/>
              <a:gd name="connsiteY108-11200" fmla="*/ 5615564 h 5641173"/>
              <a:gd name="connsiteX109-11201" fmla="*/ 7649302 w 11243827"/>
              <a:gd name="connsiteY109-11202" fmla="*/ 5626541 h 5641173"/>
              <a:gd name="connsiteX110-11203" fmla="*/ 7634083 w 11243827"/>
              <a:gd name="connsiteY110-11204" fmla="*/ 5620862 h 5641173"/>
              <a:gd name="connsiteX111-11205" fmla="*/ 7631455 w 11243827"/>
              <a:gd name="connsiteY111-11206" fmla="*/ 5619708 h 5641173"/>
              <a:gd name="connsiteX112-11207" fmla="*/ 7620952 w 11243827"/>
              <a:gd name="connsiteY112-11208" fmla="*/ 5618872 h 5641173"/>
              <a:gd name="connsiteX113-11209" fmla="*/ 7617992 w 11243827"/>
              <a:gd name="connsiteY113-11210" fmla="*/ 5613914 h 5641173"/>
              <a:gd name="connsiteX114-11211" fmla="*/ 7602182 w 11243827"/>
              <a:gd name="connsiteY114-11212" fmla="*/ 5609271 h 5641173"/>
              <a:gd name="connsiteX115-11213" fmla="*/ 7582847 w 11243827"/>
              <a:gd name="connsiteY115-11214" fmla="*/ 5609047 h 5641173"/>
              <a:gd name="connsiteX116-11215" fmla="*/ 7514158 w 11243827"/>
              <a:gd name="connsiteY116-11216" fmla="*/ 5607737 h 5641173"/>
              <a:gd name="connsiteX117-11217" fmla="*/ 7502955 w 11243827"/>
              <a:gd name="connsiteY117-11218" fmla="*/ 5610415 h 5641173"/>
              <a:gd name="connsiteX118-11219" fmla="*/ 7466391 w 11243827"/>
              <a:gd name="connsiteY118-11220" fmla="*/ 5605949 h 5641173"/>
              <a:gd name="connsiteX119-11221" fmla="*/ 7433806 w 11243827"/>
              <a:gd name="connsiteY119-11222" fmla="*/ 5604945 h 5641173"/>
              <a:gd name="connsiteX120-11223" fmla="*/ 7412693 w 11243827"/>
              <a:gd name="connsiteY120-11224" fmla="*/ 5607075 h 5641173"/>
              <a:gd name="connsiteX121-11225" fmla="*/ 7407159 w 11243827"/>
              <a:gd name="connsiteY121-11226" fmla="*/ 5605310 h 5641173"/>
              <a:gd name="connsiteX122-11227" fmla="*/ 7385900 w 11243827"/>
              <a:gd name="connsiteY122-11228" fmla="*/ 5604171 h 5641173"/>
              <a:gd name="connsiteX123-11229" fmla="*/ 7375071 w 11243827"/>
              <a:gd name="connsiteY123-11230" fmla="*/ 5606788 h 5641173"/>
              <a:gd name="connsiteX124-11231" fmla="*/ 7364382 w 11243827"/>
              <a:gd name="connsiteY124-11232" fmla="*/ 5600762 h 5641173"/>
              <a:gd name="connsiteX125-11233" fmla="*/ 7361770 w 11243827"/>
              <a:gd name="connsiteY125-11234" fmla="*/ 5596347 h 5641173"/>
              <a:gd name="connsiteX126-11235" fmla="*/ 7346641 w 11243827"/>
              <a:gd name="connsiteY126-11236" fmla="*/ 5598329 h 5641173"/>
              <a:gd name="connsiteX127-11237" fmla="*/ 7334238 w 11243827"/>
              <a:gd name="connsiteY127-11238" fmla="*/ 5594014 h 5641173"/>
              <a:gd name="connsiteX128-11239" fmla="*/ 7323426 w 11243827"/>
              <a:gd name="connsiteY128-11240" fmla="*/ 5596835 h 5641173"/>
              <a:gd name="connsiteX129-11241" fmla="*/ 7318938 w 11243827"/>
              <a:gd name="connsiteY129-11242" fmla="*/ 5596200 h 5641173"/>
              <a:gd name="connsiteX130-11243" fmla="*/ 7307784 w 11243827"/>
              <a:gd name="connsiteY130-11244" fmla="*/ 5594065 h 5641173"/>
              <a:gd name="connsiteX131-11245" fmla="*/ 7288540 w 11243827"/>
              <a:gd name="connsiteY131-11246" fmla="*/ 5589320 h 5641173"/>
              <a:gd name="connsiteX132-11247" fmla="*/ 7282537 w 11243827"/>
              <a:gd name="connsiteY132-11248" fmla="*/ 5588660 h 5641173"/>
              <a:gd name="connsiteX133-11249" fmla="*/ 7269466 w 11243827"/>
              <a:gd name="connsiteY133-11250" fmla="*/ 5581404 h 5641173"/>
              <a:gd name="connsiteX134-11251" fmla="*/ 7244165 w 11243827"/>
              <a:gd name="connsiteY134-11252" fmla="*/ 5575200 h 5641173"/>
              <a:gd name="connsiteX135-11253" fmla="*/ 7199619 w 11243827"/>
              <a:gd name="connsiteY135-11254" fmla="*/ 5553550 h 5641173"/>
              <a:gd name="connsiteX136-11255" fmla="*/ 7173434 w 11243827"/>
              <a:gd name="connsiteY136-11256" fmla="*/ 5543219 h 5641173"/>
              <a:gd name="connsiteX137-11257" fmla="*/ 7155718 w 11243827"/>
              <a:gd name="connsiteY137-11258" fmla="*/ 5533697 h 5641173"/>
              <a:gd name="connsiteX138-11259" fmla="*/ 7103430 w 11243827"/>
              <a:gd name="connsiteY138-11260" fmla="*/ 5520249 h 5641173"/>
              <a:gd name="connsiteX139-11261" fmla="*/ 7013746 w 11243827"/>
              <a:gd name="connsiteY139-11262" fmla="*/ 5502470 h 5641173"/>
              <a:gd name="connsiteX140-11263" fmla="*/ 6995379 w 11243827"/>
              <a:gd name="connsiteY140-11264" fmla="*/ 5497693 h 5641173"/>
              <a:gd name="connsiteX141-11265" fmla="*/ 6982475 w 11243827"/>
              <a:gd name="connsiteY141-11266" fmla="*/ 5489641 h 5641173"/>
              <a:gd name="connsiteX142-11267" fmla="*/ 6981994 w 11243827"/>
              <a:gd name="connsiteY142-11268" fmla="*/ 5484335 h 5641173"/>
              <a:gd name="connsiteX143-11269" fmla="*/ 6972355 w 11243827"/>
              <a:gd name="connsiteY143-11270" fmla="*/ 5481074 h 5641173"/>
              <a:gd name="connsiteX144-11271" fmla="*/ 6970394 w 11243827"/>
              <a:gd name="connsiteY144-11272" fmla="*/ 5479383 h 5641173"/>
              <a:gd name="connsiteX145-11273" fmla="*/ 6958543 w 11243827"/>
              <a:gd name="connsiteY145-11274" fmla="*/ 5470507 h 5641173"/>
              <a:gd name="connsiteX146-11275" fmla="*/ 6918276 w 11243827"/>
              <a:gd name="connsiteY146-11276" fmla="*/ 5472034 h 5641173"/>
              <a:gd name="connsiteX147-11277" fmla="*/ 6881046 w 11243827"/>
              <a:gd name="connsiteY147-11278" fmla="*/ 5457070 h 5641173"/>
              <a:gd name="connsiteX148-11279" fmla="*/ 6752164 w 11243827"/>
              <a:gd name="connsiteY148-11280" fmla="*/ 5425021 h 5641173"/>
              <a:gd name="connsiteX149-11281" fmla="*/ 6724964 w 11243827"/>
              <a:gd name="connsiteY149-11282" fmla="*/ 5414071 h 5641173"/>
              <a:gd name="connsiteX150-11283" fmla="*/ 6683286 w 11243827"/>
              <a:gd name="connsiteY150-11284" fmla="*/ 5405383 h 5641173"/>
              <a:gd name="connsiteX151-11285" fmla="*/ 6644277 w 11243827"/>
              <a:gd name="connsiteY151-11286" fmla="*/ 5429684 h 5641173"/>
              <a:gd name="connsiteX152-11287" fmla="*/ 6532914 w 11243827"/>
              <a:gd name="connsiteY152-11288" fmla="*/ 5431205 h 5641173"/>
              <a:gd name="connsiteX153-11289" fmla="*/ 6307459 w 11243827"/>
              <a:gd name="connsiteY153-11290" fmla="*/ 5467087 h 5641173"/>
              <a:gd name="connsiteX154-11291" fmla="*/ 6196243 w 11243827"/>
              <a:gd name="connsiteY154-11292" fmla="*/ 5515042 h 5641173"/>
              <a:gd name="connsiteX155-11293" fmla="*/ 6099124 w 11243827"/>
              <a:gd name="connsiteY155-11294" fmla="*/ 5516848 h 5641173"/>
              <a:gd name="connsiteX156-11295" fmla="*/ 6016077 w 11243827"/>
              <a:gd name="connsiteY156-11296" fmla="*/ 5528642 h 5641173"/>
              <a:gd name="connsiteX157-11297" fmla="*/ 6004389 w 11243827"/>
              <a:gd name="connsiteY157-11298" fmla="*/ 5531206 h 5641173"/>
              <a:gd name="connsiteX158-11299" fmla="*/ 5933945 w 11243827"/>
              <a:gd name="connsiteY158-11300" fmla="*/ 5538840 h 5641173"/>
              <a:gd name="connsiteX159-11301" fmla="*/ 5883936 w 11243827"/>
              <a:gd name="connsiteY159-11302" fmla="*/ 5553807 h 5641173"/>
              <a:gd name="connsiteX160-11303" fmla="*/ 5798331 w 11243827"/>
              <a:gd name="connsiteY160-11304" fmla="*/ 5564248 h 5641173"/>
              <a:gd name="connsiteX161-11305" fmla="*/ 5712738 w 11243827"/>
              <a:gd name="connsiteY161-11306" fmla="*/ 5573120 h 5641173"/>
              <a:gd name="connsiteX162-11307" fmla="*/ 5681342 w 11243827"/>
              <a:gd name="connsiteY162-11308" fmla="*/ 5575621 h 5641173"/>
              <a:gd name="connsiteX163-11309" fmla="*/ 5627167 w 11243827"/>
              <a:gd name="connsiteY163-11310" fmla="*/ 5583215 h 5641173"/>
              <a:gd name="connsiteX164-11311" fmla="*/ 5591414 w 11243827"/>
              <a:gd name="connsiteY164-11312" fmla="*/ 5587695 h 5641173"/>
              <a:gd name="connsiteX165-11313" fmla="*/ 5583028 w 11243827"/>
              <a:gd name="connsiteY165-11314" fmla="*/ 5580877 h 5641173"/>
              <a:gd name="connsiteX166-11315" fmla="*/ 5549426 w 11243827"/>
              <a:gd name="connsiteY166-11316" fmla="*/ 5582858 h 5641173"/>
              <a:gd name="connsiteX167-11317" fmla="*/ 5519999 w 11243827"/>
              <a:gd name="connsiteY167-11318" fmla="*/ 5592246 h 5641173"/>
              <a:gd name="connsiteX168-11319" fmla="*/ 5480028 w 11243827"/>
              <a:gd name="connsiteY168-11320" fmla="*/ 5597282 h 5641173"/>
              <a:gd name="connsiteX169-11321" fmla="*/ 5456175 w 11243827"/>
              <a:gd name="connsiteY169-11322" fmla="*/ 5600371 h 5641173"/>
              <a:gd name="connsiteX170-11323" fmla="*/ 5388463 w 11243827"/>
              <a:gd name="connsiteY170-11324" fmla="*/ 5602638 h 5641173"/>
              <a:gd name="connsiteX171-11325" fmla="*/ 5265898 w 11243827"/>
              <a:gd name="connsiteY171-11326" fmla="*/ 5591830 h 5641173"/>
              <a:gd name="connsiteX172-11327" fmla="*/ 5231231 w 11243827"/>
              <a:gd name="connsiteY172-11328" fmla="*/ 5592790 h 5641173"/>
              <a:gd name="connsiteX173-11329" fmla="*/ 5226996 w 11243827"/>
              <a:gd name="connsiteY173-11330" fmla="*/ 5595040 h 5641173"/>
              <a:gd name="connsiteX174-11331" fmla="*/ 5175988 w 11243827"/>
              <a:gd name="connsiteY174-11332" fmla="*/ 5588131 h 5641173"/>
              <a:gd name="connsiteX175-11333" fmla="*/ 5107470 w 11243827"/>
              <a:gd name="connsiteY175-11334" fmla="*/ 5594771 h 5641173"/>
              <a:gd name="connsiteX176-11335" fmla="*/ 5027868 w 11243827"/>
              <a:gd name="connsiteY176-11336" fmla="*/ 5605624 h 5641173"/>
              <a:gd name="connsiteX177-11337" fmla="*/ 5007324 w 11243827"/>
              <a:gd name="connsiteY177-11338" fmla="*/ 5609209 h 5641173"/>
              <a:gd name="connsiteX178-11339" fmla="*/ 4952559 w 11243827"/>
              <a:gd name="connsiteY178-11340" fmla="*/ 5611402 h 5641173"/>
              <a:gd name="connsiteX179-11341" fmla="*/ 4826081 w 11243827"/>
              <a:gd name="connsiteY179-11342" fmla="*/ 5616191 h 5641173"/>
              <a:gd name="connsiteX180-11343" fmla="*/ 4823501 w 11243827"/>
              <a:gd name="connsiteY180-11344" fmla="*/ 5619174 h 5641173"/>
              <a:gd name="connsiteX181-11345" fmla="*/ 4813093 w 11243827"/>
              <a:gd name="connsiteY181-11346" fmla="*/ 5620026 h 5641173"/>
              <a:gd name="connsiteX182-11347" fmla="*/ 4810563 w 11243827"/>
              <a:gd name="connsiteY182-11348" fmla="*/ 5620787 h 5641173"/>
              <a:gd name="connsiteX183-11349" fmla="*/ 4795818 w 11243827"/>
              <a:gd name="connsiteY183-11350" fmla="*/ 5624618 h 5641173"/>
              <a:gd name="connsiteX184-11351" fmla="*/ 4758404 w 11243827"/>
              <a:gd name="connsiteY184-11352" fmla="*/ 5619510 h 5641173"/>
              <a:gd name="connsiteX185-11353" fmla="*/ 4717254 w 11243827"/>
              <a:gd name="connsiteY185-11354" fmla="*/ 5624155 h 5641173"/>
              <a:gd name="connsiteX186-11355" fmla="*/ 4591958 w 11243827"/>
              <a:gd name="connsiteY186-11356" fmla="*/ 5624710 h 5641173"/>
              <a:gd name="connsiteX187-11357" fmla="*/ 4476215 w 11243827"/>
              <a:gd name="connsiteY187-11358" fmla="*/ 5628210 h 5641173"/>
              <a:gd name="connsiteX188-11359" fmla="*/ 4425193 w 11243827"/>
              <a:gd name="connsiteY188-11360" fmla="*/ 5627414 h 5641173"/>
              <a:gd name="connsiteX189-11361" fmla="*/ 4383866 w 11243827"/>
              <a:gd name="connsiteY189-11362" fmla="*/ 5626546 h 5641173"/>
              <a:gd name="connsiteX190-11363" fmla="*/ 4385596 w 11243827"/>
              <a:gd name="connsiteY190-11364" fmla="*/ 5634646 h 5641173"/>
              <a:gd name="connsiteX191-11365" fmla="*/ 4360864 w 11243827"/>
              <a:gd name="connsiteY191-11366" fmla="*/ 5641173 h 5641173"/>
              <a:gd name="connsiteX192-11367" fmla="*/ 4328321 w 11243827"/>
              <a:gd name="connsiteY192-11368" fmla="*/ 5626332 h 5641173"/>
              <a:gd name="connsiteX193-11369" fmla="*/ 4309842 w 11243827"/>
              <a:gd name="connsiteY193-11370" fmla="*/ 5626471 h 5641173"/>
              <a:gd name="connsiteX194-11371" fmla="*/ 4277424 w 11243827"/>
              <a:gd name="connsiteY194-11372" fmla="*/ 5631598 h 5641173"/>
              <a:gd name="connsiteX195-11373" fmla="*/ 4266627 w 11243827"/>
              <a:gd name="connsiteY195-11374" fmla="*/ 5633969 h 5641173"/>
              <a:gd name="connsiteX196-11375" fmla="*/ 4185525 w 11243827"/>
              <a:gd name="connsiteY196-11376" fmla="*/ 5617508 h 5641173"/>
              <a:gd name="connsiteX197-11377" fmla="*/ 4177617 w 11243827"/>
              <a:gd name="connsiteY197-11378" fmla="*/ 5610903 h 5641173"/>
              <a:gd name="connsiteX198-11379" fmla="*/ 4136948 w 11243827"/>
              <a:gd name="connsiteY198-11380" fmla="*/ 5608031 h 5641173"/>
              <a:gd name="connsiteX199-11381" fmla="*/ 4132323 w 11243827"/>
              <a:gd name="connsiteY199-11382" fmla="*/ 5609784 h 5641173"/>
              <a:gd name="connsiteX200-11383" fmla="*/ 4098620 w 11243827"/>
              <a:gd name="connsiteY200-11384" fmla="*/ 5599672 h 5641173"/>
              <a:gd name="connsiteX201-11385" fmla="*/ 3963475 w 11243827"/>
              <a:gd name="connsiteY201-11386" fmla="*/ 5581841 h 5641173"/>
              <a:gd name="connsiteX202-11387" fmla="*/ 3703613 w 11243827"/>
              <a:gd name="connsiteY202-11388" fmla="*/ 5572482 h 5641173"/>
              <a:gd name="connsiteX203-11389" fmla="*/ 3432987 w 11243827"/>
              <a:gd name="connsiteY203-11390" fmla="*/ 5545768 h 5641173"/>
              <a:gd name="connsiteX204-11391" fmla="*/ 3176381 w 11243827"/>
              <a:gd name="connsiteY204-11392" fmla="*/ 5556110 h 5641173"/>
              <a:gd name="connsiteX205-11393" fmla="*/ 2710156 w 11243827"/>
              <a:gd name="connsiteY205-11394" fmla="*/ 5527517 h 5641173"/>
              <a:gd name="connsiteX206-11395" fmla="*/ 2550206 w 11243827"/>
              <a:gd name="connsiteY206-11396" fmla="*/ 5524958 h 5641173"/>
              <a:gd name="connsiteX207-11397" fmla="*/ 2443041 w 11243827"/>
              <a:gd name="connsiteY207-11398" fmla="*/ 5523990 h 5641173"/>
              <a:gd name="connsiteX208-11399" fmla="*/ 2435613 w 11243827"/>
              <a:gd name="connsiteY208-11400" fmla="*/ 5526704 h 5641173"/>
              <a:gd name="connsiteX209-11401" fmla="*/ 2405682 w 11243827"/>
              <a:gd name="connsiteY209-11402" fmla="*/ 5528307 h 5641173"/>
              <a:gd name="connsiteX210-11403" fmla="*/ 2397487 w 11243827"/>
              <a:gd name="connsiteY210-11404" fmla="*/ 5540337 h 5641173"/>
              <a:gd name="connsiteX211-11405" fmla="*/ 2297454 w 11243827"/>
              <a:gd name="connsiteY211-11406" fmla="*/ 5550765 h 5641173"/>
              <a:gd name="connsiteX212-11407" fmla="*/ 2056700 w 11243827"/>
              <a:gd name="connsiteY212-11408" fmla="*/ 5555489 h 5641173"/>
              <a:gd name="connsiteX213-11409" fmla="*/ 1878530 w 11243827"/>
              <a:gd name="connsiteY213-11410" fmla="*/ 5535330 h 5641173"/>
              <a:gd name="connsiteX214-11411" fmla="*/ 1859292 w 11243827"/>
              <a:gd name="connsiteY214-11412" fmla="*/ 5535461 h 5641173"/>
              <a:gd name="connsiteX215-11413" fmla="*/ 1835626 w 11243827"/>
              <a:gd name="connsiteY215-11414" fmla="*/ 5533793 h 5641173"/>
              <a:gd name="connsiteX216-11415" fmla="*/ 1798939 w 11243827"/>
              <a:gd name="connsiteY216-11416" fmla="*/ 5540285 h 5641173"/>
              <a:gd name="connsiteX217-11417" fmla="*/ 1779046 w 11243827"/>
              <a:gd name="connsiteY217-11418" fmla="*/ 5549949 h 5641173"/>
              <a:gd name="connsiteX218-11419" fmla="*/ 1772421 w 11243827"/>
              <a:gd name="connsiteY218-11420" fmla="*/ 5549018 h 5641173"/>
              <a:gd name="connsiteX219-11421" fmla="*/ 1772052 w 11243827"/>
              <a:gd name="connsiteY219-11422" fmla="*/ 5545689 h 5641173"/>
              <a:gd name="connsiteX220-11423" fmla="*/ 1711543 w 11243827"/>
              <a:gd name="connsiteY220-11424" fmla="*/ 5534558 h 5641173"/>
              <a:gd name="connsiteX221-11425" fmla="*/ 1631462 w 11243827"/>
              <a:gd name="connsiteY221-11426" fmla="*/ 5491807 h 5641173"/>
              <a:gd name="connsiteX222-11427" fmla="*/ 1538763 w 11243827"/>
              <a:gd name="connsiteY222-11428" fmla="*/ 5482781 h 5641173"/>
              <a:gd name="connsiteX223-11429" fmla="*/ 1501533 w 11243827"/>
              <a:gd name="connsiteY223-11430" fmla="*/ 5467817 h 5641173"/>
              <a:gd name="connsiteX224-11431" fmla="*/ 1461266 w 11243827"/>
              <a:gd name="connsiteY224-11432" fmla="*/ 5469343 h 5641173"/>
              <a:gd name="connsiteX225-11433" fmla="*/ 1449415 w 11243827"/>
              <a:gd name="connsiteY225-11434" fmla="*/ 5460467 h 5641173"/>
              <a:gd name="connsiteX226-11435" fmla="*/ 1447454 w 11243827"/>
              <a:gd name="connsiteY226-11436" fmla="*/ 5458776 h 5641173"/>
              <a:gd name="connsiteX227-11437" fmla="*/ 1437814 w 11243827"/>
              <a:gd name="connsiteY227-11438" fmla="*/ 5455515 h 5641173"/>
              <a:gd name="connsiteX228-11439" fmla="*/ 1437334 w 11243827"/>
              <a:gd name="connsiteY228-11440" fmla="*/ 5450209 h 5641173"/>
              <a:gd name="connsiteX229-11441" fmla="*/ 1424429 w 11243827"/>
              <a:gd name="connsiteY229-11442" fmla="*/ 5442157 h 5641173"/>
              <a:gd name="connsiteX230-11443" fmla="*/ 1406063 w 11243827"/>
              <a:gd name="connsiteY230-11444" fmla="*/ 5437380 h 5641173"/>
              <a:gd name="connsiteX231-11445" fmla="*/ 1316379 w 11243827"/>
              <a:gd name="connsiteY231-11446" fmla="*/ 5419601 h 5641173"/>
              <a:gd name="connsiteX232-11447" fmla="*/ 1264090 w 11243827"/>
              <a:gd name="connsiteY232-11448" fmla="*/ 5406153 h 5641173"/>
              <a:gd name="connsiteX233-11449" fmla="*/ 1246374 w 11243827"/>
              <a:gd name="connsiteY233-11450" fmla="*/ 5396631 h 5641173"/>
              <a:gd name="connsiteX234-11451" fmla="*/ 1220190 w 11243827"/>
              <a:gd name="connsiteY234-11452" fmla="*/ 5386301 h 5641173"/>
              <a:gd name="connsiteX235-11453" fmla="*/ 1175643 w 11243827"/>
              <a:gd name="connsiteY235-11454" fmla="*/ 5364651 h 5641173"/>
              <a:gd name="connsiteX236-11455" fmla="*/ 1150342 w 11243827"/>
              <a:gd name="connsiteY236-11456" fmla="*/ 5358447 h 5641173"/>
              <a:gd name="connsiteX237-11457" fmla="*/ 1137272 w 11243827"/>
              <a:gd name="connsiteY237-11458" fmla="*/ 5351191 h 5641173"/>
              <a:gd name="connsiteX238-11459" fmla="*/ 1131268 w 11243827"/>
              <a:gd name="connsiteY238-11460" fmla="*/ 5350530 h 5641173"/>
              <a:gd name="connsiteX239-11461" fmla="*/ 1112024 w 11243827"/>
              <a:gd name="connsiteY239-11462" fmla="*/ 5345786 h 5641173"/>
              <a:gd name="connsiteX240-11463" fmla="*/ 1100870 w 11243827"/>
              <a:gd name="connsiteY240-11464" fmla="*/ 5343651 h 5641173"/>
              <a:gd name="connsiteX241-11465" fmla="*/ 1096383 w 11243827"/>
              <a:gd name="connsiteY241-11466" fmla="*/ 5343015 h 5641173"/>
              <a:gd name="connsiteX242-11467" fmla="*/ 1085571 w 11243827"/>
              <a:gd name="connsiteY242-11468" fmla="*/ 5345836 h 5641173"/>
              <a:gd name="connsiteX243-11469" fmla="*/ 1073168 w 11243827"/>
              <a:gd name="connsiteY243-11470" fmla="*/ 5341521 h 5641173"/>
              <a:gd name="connsiteX244-11471" fmla="*/ 1058039 w 11243827"/>
              <a:gd name="connsiteY244-11472" fmla="*/ 5343504 h 5641173"/>
              <a:gd name="connsiteX245-11473" fmla="*/ 1055426 w 11243827"/>
              <a:gd name="connsiteY245-11474" fmla="*/ 5339088 h 5641173"/>
              <a:gd name="connsiteX246-11475" fmla="*/ 1044738 w 11243827"/>
              <a:gd name="connsiteY246-11476" fmla="*/ 5333063 h 5641173"/>
              <a:gd name="connsiteX247-11477" fmla="*/ 1033909 w 11243827"/>
              <a:gd name="connsiteY247-11478" fmla="*/ 5335680 h 5641173"/>
              <a:gd name="connsiteX248-11479" fmla="*/ 1012649 w 11243827"/>
              <a:gd name="connsiteY248-11480" fmla="*/ 5334541 h 5641173"/>
              <a:gd name="connsiteX249-11481" fmla="*/ 1007115 w 11243827"/>
              <a:gd name="connsiteY249-11482" fmla="*/ 5332775 h 5641173"/>
              <a:gd name="connsiteX250-11483" fmla="*/ 986002 w 11243827"/>
              <a:gd name="connsiteY250-11484" fmla="*/ 5334906 h 5641173"/>
              <a:gd name="connsiteX251-11485" fmla="*/ 953418 w 11243827"/>
              <a:gd name="connsiteY251-11486" fmla="*/ 5333901 h 5641173"/>
              <a:gd name="connsiteX252-11487" fmla="*/ 916854 w 11243827"/>
              <a:gd name="connsiteY252-11488" fmla="*/ 5329435 h 5641173"/>
              <a:gd name="connsiteX253-11489" fmla="*/ 905651 w 11243827"/>
              <a:gd name="connsiteY253-11490" fmla="*/ 5332114 h 5641173"/>
              <a:gd name="connsiteX254-11491" fmla="*/ 836961 w 11243827"/>
              <a:gd name="connsiteY254-11492" fmla="*/ 5330803 h 5641173"/>
              <a:gd name="connsiteX255-11493" fmla="*/ 817627 w 11243827"/>
              <a:gd name="connsiteY255-11494" fmla="*/ 5330580 h 5641173"/>
              <a:gd name="connsiteX256-11495" fmla="*/ 801817 w 11243827"/>
              <a:gd name="connsiteY256-11496" fmla="*/ 5325937 h 5641173"/>
              <a:gd name="connsiteX257-11497" fmla="*/ 798857 w 11243827"/>
              <a:gd name="connsiteY257-11498" fmla="*/ 5320979 h 5641173"/>
              <a:gd name="connsiteX258-11499" fmla="*/ 788354 w 11243827"/>
              <a:gd name="connsiteY258-11500" fmla="*/ 5320143 h 5641173"/>
              <a:gd name="connsiteX259-11501" fmla="*/ 785726 w 11243827"/>
              <a:gd name="connsiteY259-11502" fmla="*/ 5318989 h 5641173"/>
              <a:gd name="connsiteX260-11503" fmla="*/ 770507 w 11243827"/>
              <a:gd name="connsiteY260-11504" fmla="*/ 5313309 h 5641173"/>
              <a:gd name="connsiteX261-11505" fmla="*/ 733810 w 11243827"/>
              <a:gd name="connsiteY261-11506" fmla="*/ 5324286 h 5641173"/>
              <a:gd name="connsiteX262-11507" fmla="*/ 692117 w 11243827"/>
              <a:gd name="connsiteY262-11508" fmla="*/ 5318786 h 5641173"/>
              <a:gd name="connsiteX263-11509" fmla="*/ 528894 w 11243827"/>
              <a:gd name="connsiteY263-11510" fmla="*/ 5327578 h 5641173"/>
              <a:gd name="connsiteX264-11511" fmla="*/ 507005 w 11243827"/>
              <a:gd name="connsiteY264-11512" fmla="*/ 5310149 h 5641173"/>
              <a:gd name="connsiteX265-11513" fmla="*/ 441302 w 11243827"/>
              <a:gd name="connsiteY265-11514" fmla="*/ 5307062 h 5641173"/>
              <a:gd name="connsiteX266-11515" fmla="*/ 336819 w 11243827"/>
              <a:gd name="connsiteY266-11516" fmla="*/ 5336690 h 5641173"/>
              <a:gd name="connsiteX267-11517" fmla="*/ 215763 w 11243827"/>
              <a:gd name="connsiteY267-11518" fmla="*/ 5332575 h 5641173"/>
              <a:gd name="connsiteX268-11519" fmla="*/ 205927 w 11243827"/>
              <a:gd name="connsiteY268-11520" fmla="*/ 5339672 h 5641173"/>
              <a:gd name="connsiteX269-11521" fmla="*/ 194189 w 11243827"/>
              <a:gd name="connsiteY269-11522" fmla="*/ 5343588 h 5641173"/>
              <a:gd name="connsiteX270-11523" fmla="*/ 192552 w 11243827"/>
              <a:gd name="connsiteY270-11524" fmla="*/ 5342845 h 5641173"/>
              <a:gd name="connsiteX271-11525" fmla="*/ 178320 w 11243827"/>
              <a:gd name="connsiteY271-11526" fmla="*/ 5343766 h 5641173"/>
              <a:gd name="connsiteX272-11527" fmla="*/ 175596 w 11243827"/>
              <a:gd name="connsiteY272-11528" fmla="*/ 5346411 h 5641173"/>
              <a:gd name="connsiteX273-11529" fmla="*/ 165951 w 11243827"/>
              <a:gd name="connsiteY273-11530" fmla="*/ 5347808 h 5641173"/>
              <a:gd name="connsiteX274-11531" fmla="*/ 147287 w 11243827"/>
              <a:gd name="connsiteY274-11532" fmla="*/ 5352625 h 5641173"/>
              <a:gd name="connsiteX275-11533" fmla="*/ 143484 w 11243827"/>
              <a:gd name="connsiteY275-11534" fmla="*/ 5351591 h 5641173"/>
              <a:gd name="connsiteX276-11535" fmla="*/ 114847 w 11243827"/>
              <a:gd name="connsiteY276-11536" fmla="*/ 5355844 h 5641173"/>
              <a:gd name="connsiteX277-11537" fmla="*/ 114306 w 11243827"/>
              <a:gd name="connsiteY277-11538" fmla="*/ 5354983 h 5641173"/>
              <a:gd name="connsiteX278-11539" fmla="*/ 105588 w 11243827"/>
              <a:gd name="connsiteY278-11540" fmla="*/ 5352169 h 5641173"/>
              <a:gd name="connsiteX279-11541" fmla="*/ 89264 w 11243827"/>
              <a:gd name="connsiteY279-11542" fmla="*/ 5348886 h 5641173"/>
              <a:gd name="connsiteX280-11543" fmla="*/ 49794 w 11243827"/>
              <a:gd name="connsiteY280-11544" fmla="*/ 5329950 h 5641173"/>
              <a:gd name="connsiteX281-11545" fmla="*/ 19924 w 11243827"/>
              <a:gd name="connsiteY281-11546" fmla="*/ 5334282 h 5641173"/>
              <a:gd name="connsiteX282-11547" fmla="*/ 13819 w 11243827"/>
              <a:gd name="connsiteY282-11548" fmla="*/ 5334653 h 5641173"/>
              <a:gd name="connsiteX283-11549" fmla="*/ 13657 w 11243827"/>
              <a:gd name="connsiteY283-11550" fmla="*/ 5334455 h 5641173"/>
              <a:gd name="connsiteX284-11551" fmla="*/ 7139 w 11243827"/>
              <a:gd name="connsiteY284-11552" fmla="*/ 5334438 h 5641173"/>
              <a:gd name="connsiteX285-11553" fmla="*/ 2684 w 11243827"/>
              <a:gd name="connsiteY285-11554" fmla="*/ 5335333 h 5641173"/>
              <a:gd name="connsiteX286-11555" fmla="*/ 0 w 11243827"/>
              <a:gd name="connsiteY286-11556" fmla="*/ 5335496 h 5641173"/>
              <a:gd name="connsiteX287-11557" fmla="*/ 0 w 11243827"/>
              <a:gd name="connsiteY287-11558" fmla="*/ 10592 h 5641173"/>
              <a:gd name="connsiteX288-11559" fmla="*/ 11243827 w 11243827"/>
              <a:gd name="connsiteY288-11560" fmla="*/ 0 h 5641173"/>
              <a:gd name="connsiteX0-11561" fmla="*/ 11243827 w 11243827"/>
              <a:gd name="connsiteY0-11562" fmla="*/ 0 h 5641173"/>
              <a:gd name="connsiteX1-11563" fmla="*/ 11243827 w 11243827"/>
              <a:gd name="connsiteY1-11564" fmla="*/ 1470035 h 5641173"/>
              <a:gd name="connsiteX2-11565" fmla="*/ 11243827 w 11243827"/>
              <a:gd name="connsiteY2-11566" fmla="*/ 5001571 h 5641173"/>
              <a:gd name="connsiteX3-11567" fmla="*/ 11243827 w 11243827"/>
              <a:gd name="connsiteY3-11568" fmla="*/ 5209610 h 5641173"/>
              <a:gd name="connsiteX4-11569" fmla="*/ 11240675 w 11243827"/>
              <a:gd name="connsiteY4-11570" fmla="*/ 5210442 h 5641173"/>
              <a:gd name="connsiteX5-11571" fmla="*/ 11179959 w 11243827"/>
              <a:gd name="connsiteY5-11572" fmla="*/ 5221199 h 5641173"/>
              <a:gd name="connsiteX6-11573" fmla="*/ 11105493 w 11243827"/>
              <a:gd name="connsiteY6-11574" fmla="*/ 5259905 h 5641173"/>
              <a:gd name="connsiteX7-11575" fmla="*/ 11078640 w 11243827"/>
              <a:gd name="connsiteY7-11576" fmla="*/ 5263531 h 5641173"/>
              <a:gd name="connsiteX8-11577" fmla="*/ 11079616 w 11243827"/>
              <a:gd name="connsiteY8-11578" fmla="*/ 5270380 h 5641173"/>
              <a:gd name="connsiteX9-11579" fmla="*/ 11069641 w 11243827"/>
              <a:gd name="connsiteY9-11580" fmla="*/ 5270884 h 5641173"/>
              <a:gd name="connsiteX10-11581" fmla="*/ 11047377 w 11243827"/>
              <a:gd name="connsiteY10-11582" fmla="*/ 5271051 h 5641173"/>
              <a:gd name="connsiteX11-11583" fmla="*/ 10980705 w 11243827"/>
              <a:gd name="connsiteY11-11584" fmla="*/ 5272951 h 5641173"/>
              <a:gd name="connsiteX12-11585" fmla="*/ 10962514 w 11243827"/>
              <a:gd name="connsiteY12-11586" fmla="*/ 5286084 h 5641173"/>
              <a:gd name="connsiteX13-11587" fmla="*/ 10945307 w 11243827"/>
              <a:gd name="connsiteY13-11588" fmla="*/ 5286290 h 5641173"/>
              <a:gd name="connsiteX14-11589" fmla="*/ 10845516 w 11243827"/>
              <a:gd name="connsiteY14-11590" fmla="*/ 5303894 h 5641173"/>
              <a:gd name="connsiteX15-11591" fmla="*/ 10831795 w 11243827"/>
              <a:gd name="connsiteY15-11592" fmla="*/ 5305210 h 5641173"/>
              <a:gd name="connsiteX16-11593" fmla="*/ 10824365 w 11243827"/>
              <a:gd name="connsiteY16-11594" fmla="*/ 5311111 h 5641173"/>
              <a:gd name="connsiteX17-11595" fmla="*/ 10797756 w 11243827"/>
              <a:gd name="connsiteY17-11596" fmla="*/ 5312285 h 5641173"/>
              <a:gd name="connsiteX18-11597" fmla="*/ 10796525 w 11243827"/>
              <a:gd name="connsiteY18-11598" fmla="*/ 5315645 h 5641173"/>
              <a:gd name="connsiteX19-11599" fmla="*/ 10709063 w 11243827"/>
              <a:gd name="connsiteY19-11600" fmla="*/ 5344492 h 5641173"/>
              <a:gd name="connsiteX20-11601" fmla="*/ 10694078 w 11243827"/>
              <a:gd name="connsiteY20-11602" fmla="*/ 5349258 h 5641173"/>
              <a:gd name="connsiteX21-11603" fmla="*/ 10681131 w 11243827"/>
              <a:gd name="connsiteY21-11604" fmla="*/ 5347812 h 5641173"/>
              <a:gd name="connsiteX22-11605" fmla="*/ 10609448 w 11243827"/>
              <a:gd name="connsiteY22-11606" fmla="*/ 5351931 h 5641173"/>
              <a:gd name="connsiteX23-11607" fmla="*/ 10592397 w 11243827"/>
              <a:gd name="connsiteY23-11608" fmla="*/ 5349402 h 5641173"/>
              <a:gd name="connsiteX24-11609" fmla="*/ 10585227 w 11243827"/>
              <a:gd name="connsiteY24-11610" fmla="*/ 5344063 h 5641173"/>
              <a:gd name="connsiteX25-11611" fmla="*/ 10557472 w 11243827"/>
              <a:gd name="connsiteY25-11612" fmla="*/ 5354151 h 5641173"/>
              <a:gd name="connsiteX26-11613" fmla="*/ 10514646 w 11243827"/>
              <a:gd name="connsiteY26-11614" fmla="*/ 5361064 h 5641173"/>
              <a:gd name="connsiteX27-11615" fmla="*/ 10494292 w 11243827"/>
              <a:gd name="connsiteY27-11616" fmla="*/ 5366054 h 5641173"/>
              <a:gd name="connsiteX28-11617" fmla="*/ 10477869 w 11243827"/>
              <a:gd name="connsiteY28-11618" fmla="*/ 5363025 h 5641173"/>
              <a:gd name="connsiteX29-11619" fmla="*/ 10384411 w 11243827"/>
              <a:gd name="connsiteY29-11620" fmla="*/ 5362257 h 5641173"/>
              <a:gd name="connsiteX30-11621" fmla="*/ 10362921 w 11243827"/>
              <a:gd name="connsiteY30-11622" fmla="*/ 5357444 h 5641173"/>
              <a:gd name="connsiteX31-11623" fmla="*/ 10352736 w 11243827"/>
              <a:gd name="connsiteY31-11624" fmla="*/ 5347851 h 5641173"/>
              <a:gd name="connsiteX32-11625" fmla="*/ 10344754 w 11243827"/>
              <a:gd name="connsiteY32-11626" fmla="*/ 5351272 h 5641173"/>
              <a:gd name="connsiteX33-11627" fmla="*/ 10288226 w 11243827"/>
              <a:gd name="connsiteY33-11628" fmla="*/ 5351613 h 5641173"/>
              <a:gd name="connsiteX34-11629" fmla="*/ 10251350 w 11243827"/>
              <a:gd name="connsiteY34-11630" fmla="*/ 5352711 h 5641173"/>
              <a:gd name="connsiteX35-11631" fmla="*/ 10249108 w 11243827"/>
              <a:gd name="connsiteY35-11632" fmla="*/ 5365881 h 5641173"/>
              <a:gd name="connsiteX36-11633" fmla="*/ 10216272 w 11243827"/>
              <a:gd name="connsiteY36-11634" fmla="*/ 5370573 h 5641173"/>
              <a:gd name="connsiteX37-11635" fmla="*/ 10181278 w 11243827"/>
              <a:gd name="connsiteY37-11636" fmla="*/ 5362119 h 5641173"/>
              <a:gd name="connsiteX38-11637" fmla="*/ 10140033 w 11243827"/>
              <a:gd name="connsiteY38-11638" fmla="*/ 5363304 h 5641173"/>
              <a:gd name="connsiteX39-11639" fmla="*/ 10115353 w 11243827"/>
              <a:gd name="connsiteY39-11640" fmla="*/ 5363869 h 5641173"/>
              <a:gd name="connsiteX40-11641" fmla="*/ 10050578 w 11243827"/>
              <a:gd name="connsiteY40-11642" fmla="*/ 5376153 h 5641173"/>
              <a:gd name="connsiteX41-11643" fmla="*/ 9945478 w 11243827"/>
              <a:gd name="connsiteY41-11644" fmla="*/ 5422859 h 5641173"/>
              <a:gd name="connsiteX42-11645" fmla="*/ 9912481 w 11243827"/>
              <a:gd name="connsiteY42-11646" fmla="*/ 5429477 h 5641173"/>
              <a:gd name="connsiteX43-11647" fmla="*/ 9906713 w 11243827"/>
              <a:gd name="connsiteY43-11648" fmla="*/ 5426784 h 5641173"/>
              <a:gd name="connsiteX44-11649" fmla="*/ 9742436 w 11243827"/>
              <a:gd name="connsiteY44-11650" fmla="*/ 5454834 h 5641173"/>
              <a:gd name="connsiteX45-11651" fmla="*/ 9713044 w 11243827"/>
              <a:gd name="connsiteY45-11652" fmla="*/ 5456476 h 5641173"/>
              <a:gd name="connsiteX46-11653" fmla="*/ 9691033 w 11243827"/>
              <a:gd name="connsiteY46-11654" fmla="*/ 5455451 h 5641173"/>
              <a:gd name="connsiteX47-11655" fmla="*/ 9638355 w 11243827"/>
              <a:gd name="connsiteY47-11656" fmla="*/ 5464794 h 5641173"/>
              <a:gd name="connsiteX48-11657" fmla="*/ 9552434 w 11243827"/>
              <a:gd name="connsiteY48-11658" fmla="*/ 5485280 h 5641173"/>
              <a:gd name="connsiteX49-11659" fmla="*/ 9533883 w 11243827"/>
              <a:gd name="connsiteY49-11660" fmla="*/ 5488516 h 5641173"/>
              <a:gd name="connsiteX50-11661" fmla="*/ 9516916 w 11243827"/>
              <a:gd name="connsiteY50-11662" fmla="*/ 5486828 h 5641173"/>
              <a:gd name="connsiteX51-11663" fmla="*/ 9512093 w 11243827"/>
              <a:gd name="connsiteY51-11664" fmla="*/ 5482541 h 5641173"/>
              <a:gd name="connsiteX52-11665" fmla="*/ 9501725 w 11243827"/>
              <a:gd name="connsiteY52-11666" fmla="*/ 5483603 h 5641173"/>
              <a:gd name="connsiteX53-11667" fmla="*/ 9498754 w 11243827"/>
              <a:gd name="connsiteY53-11668" fmla="*/ 5482951 h 5641173"/>
              <a:gd name="connsiteX54-11669" fmla="*/ 9481932 w 11243827"/>
              <a:gd name="connsiteY54-11670" fmla="*/ 5480151 h 5641173"/>
              <a:gd name="connsiteX55-11671" fmla="*/ 9451321 w 11243827"/>
              <a:gd name="connsiteY55-11672" fmla="*/ 5497375 h 5641173"/>
              <a:gd name="connsiteX56-11673" fmla="*/ 9409298 w 11243827"/>
              <a:gd name="connsiteY56-11674" fmla="*/ 5499478 h 5641173"/>
              <a:gd name="connsiteX57-11675" fmla="*/ 9303056 w 11243827"/>
              <a:gd name="connsiteY57-11676" fmla="*/ 5519093 h 5641173"/>
              <a:gd name="connsiteX58-11677" fmla="*/ 9229078 w 11243827"/>
              <a:gd name="connsiteY58-11678" fmla="*/ 5524154 h 5641173"/>
              <a:gd name="connsiteX59-11679" fmla="*/ 9165105 w 11243827"/>
              <a:gd name="connsiteY59-11680" fmla="*/ 5532892 h 5641173"/>
              <a:gd name="connsiteX60-11681" fmla="*/ 9077301 w 11243827"/>
              <a:gd name="connsiteY60-11682" fmla="*/ 5580356 h 5641173"/>
              <a:gd name="connsiteX61-11683" fmla="*/ 8960065 w 11243827"/>
              <a:gd name="connsiteY61-11684" fmla="*/ 5597982 h 5641173"/>
              <a:gd name="connsiteX62-11685" fmla="*/ 8953536 w 11243827"/>
              <a:gd name="connsiteY62-11686" fmla="*/ 5606638 h 5641173"/>
              <a:gd name="connsiteX63-11687" fmla="*/ 8943907 w 11243827"/>
              <a:gd name="connsiteY63-11688" fmla="*/ 5612541 h 5641173"/>
              <a:gd name="connsiteX64-11689" fmla="*/ 8942046 w 11243827"/>
              <a:gd name="connsiteY64-11690" fmla="*/ 5612112 h 5641173"/>
              <a:gd name="connsiteX65-11691" fmla="*/ 8928824 w 11243827"/>
              <a:gd name="connsiteY65-11692" fmla="*/ 5615549 h 5641173"/>
              <a:gd name="connsiteX66-11693" fmla="*/ 8927294 w 11243827"/>
              <a:gd name="connsiteY66-11694" fmla="*/ 5618607 h 5641173"/>
              <a:gd name="connsiteX67-11695" fmla="*/ 8918651 w 11243827"/>
              <a:gd name="connsiteY67-11696" fmla="*/ 5621688 h 5641173"/>
              <a:gd name="connsiteX68-11697" fmla="*/ 8902772 w 11243827"/>
              <a:gd name="connsiteY68-11698" fmla="*/ 5629703 h 5641173"/>
              <a:gd name="connsiteX69-11699" fmla="*/ 8898724 w 11243827"/>
              <a:gd name="connsiteY69-11700" fmla="*/ 5629379 h 5641173"/>
              <a:gd name="connsiteX70-11701" fmla="*/ 8873099 w 11243827"/>
              <a:gd name="connsiteY70-11702" fmla="*/ 5638628 h 5641173"/>
              <a:gd name="connsiteX71-11703" fmla="*/ 8872234 w 11243827"/>
              <a:gd name="connsiteY71-11704" fmla="*/ 5637889 h 5641173"/>
              <a:gd name="connsiteX72-11705" fmla="*/ 8862777 w 11243827"/>
              <a:gd name="connsiteY72-11706" fmla="*/ 5636711 h 5641173"/>
              <a:gd name="connsiteX73-11707" fmla="*/ 8845869 w 11243827"/>
              <a:gd name="connsiteY73-11708" fmla="*/ 5636436 h 5641173"/>
              <a:gd name="connsiteX74-11709" fmla="*/ 8800548 w 11243827"/>
              <a:gd name="connsiteY74-11710" fmla="*/ 5625084 h 5641173"/>
              <a:gd name="connsiteX75-11711" fmla="*/ 8773774 w 11243827"/>
              <a:gd name="connsiteY75-11712" fmla="*/ 5634630 h 5641173"/>
              <a:gd name="connsiteX76-11713" fmla="*/ 8698255 w 11243827"/>
              <a:gd name="connsiteY76-11714" fmla="*/ 5636083 h 5641173"/>
              <a:gd name="connsiteX77-11715" fmla="*/ 8619167 w 11243827"/>
              <a:gd name="connsiteY77-11716" fmla="*/ 5619130 h 5641173"/>
              <a:gd name="connsiteX78-11717" fmla="*/ 8539822 w 11243827"/>
              <a:gd name="connsiteY78-11718" fmla="*/ 5616905 h 5641173"/>
              <a:gd name="connsiteX79-11719" fmla="*/ 8511094 w 11243827"/>
              <a:gd name="connsiteY79-11720" fmla="*/ 5617360 h 5641173"/>
              <a:gd name="connsiteX80-11721" fmla="*/ 8459886 w 11243827"/>
              <a:gd name="connsiteY80-11722" fmla="*/ 5612612 h 5641173"/>
              <a:gd name="connsiteX81-11723" fmla="*/ 8436432 w 11243827"/>
              <a:gd name="connsiteY81-11724" fmla="*/ 5606990 h 5641173"/>
              <a:gd name="connsiteX82-11725" fmla="*/ 8435403 w 11243827"/>
              <a:gd name="connsiteY82-11726" fmla="*/ 5607336 h 5641173"/>
              <a:gd name="connsiteX83-11727" fmla="*/ 8433307 w 11243827"/>
              <a:gd name="connsiteY83-11728" fmla="*/ 5604917 h 5641173"/>
              <a:gd name="connsiteX84-11729" fmla="*/ 8428968 w 11243827"/>
              <a:gd name="connsiteY84-11730" fmla="*/ 5603796 h 5641173"/>
              <a:gd name="connsiteX85-11731" fmla="*/ 8417124 w 11243827"/>
              <a:gd name="connsiteY85-11732" fmla="*/ 5604518 h 5641173"/>
              <a:gd name="connsiteX86-11733" fmla="*/ 8412669 w 11243827"/>
              <a:gd name="connsiteY86-11734" fmla="*/ 5605413 h 5641173"/>
              <a:gd name="connsiteX87-11735" fmla="*/ 8406152 w 11243827"/>
              <a:gd name="connsiteY87-11736" fmla="*/ 5605396 h 5641173"/>
              <a:gd name="connsiteX88-11737" fmla="*/ 8405989 w 11243827"/>
              <a:gd name="connsiteY88-11738" fmla="*/ 5605197 h 5641173"/>
              <a:gd name="connsiteX89-11739" fmla="*/ 8399884 w 11243827"/>
              <a:gd name="connsiteY89-11740" fmla="*/ 5605568 h 5641173"/>
              <a:gd name="connsiteX90-11741" fmla="*/ 8370014 w 11243827"/>
              <a:gd name="connsiteY90-11742" fmla="*/ 5609900 h 5641173"/>
              <a:gd name="connsiteX91-11743" fmla="*/ 8330544 w 11243827"/>
              <a:gd name="connsiteY91-11744" fmla="*/ 5590964 h 5641173"/>
              <a:gd name="connsiteX92-11745" fmla="*/ 8314221 w 11243827"/>
              <a:gd name="connsiteY92-11746" fmla="*/ 5587682 h 5641173"/>
              <a:gd name="connsiteX93-11747" fmla="*/ 8305502 w 11243827"/>
              <a:gd name="connsiteY93-11748" fmla="*/ 5584868 h 5641173"/>
              <a:gd name="connsiteX94-11749" fmla="*/ 8304962 w 11243827"/>
              <a:gd name="connsiteY94-11750" fmla="*/ 5584007 h 5641173"/>
              <a:gd name="connsiteX95-11751" fmla="*/ 8276324 w 11243827"/>
              <a:gd name="connsiteY95-11752" fmla="*/ 5588260 h 5641173"/>
              <a:gd name="connsiteX96-11753" fmla="*/ 8272522 w 11243827"/>
              <a:gd name="connsiteY96-11754" fmla="*/ 5587226 h 5641173"/>
              <a:gd name="connsiteX97-11755" fmla="*/ 8253857 w 11243827"/>
              <a:gd name="connsiteY97-11756" fmla="*/ 5592043 h 5641173"/>
              <a:gd name="connsiteX98-11757" fmla="*/ 8244212 w 11243827"/>
              <a:gd name="connsiteY98-11758" fmla="*/ 5593439 h 5641173"/>
              <a:gd name="connsiteX99-11759" fmla="*/ 8241488 w 11243827"/>
              <a:gd name="connsiteY99-11760" fmla="*/ 5596085 h 5641173"/>
              <a:gd name="connsiteX100-11761" fmla="*/ 8227256 w 11243827"/>
              <a:gd name="connsiteY100-11762" fmla="*/ 5597005 h 5641173"/>
              <a:gd name="connsiteX101-11763" fmla="*/ 8225619 w 11243827"/>
              <a:gd name="connsiteY101-11764" fmla="*/ 5596262 h 5641173"/>
              <a:gd name="connsiteX102-11765" fmla="*/ 8213882 w 11243827"/>
              <a:gd name="connsiteY102-11766" fmla="*/ 5600179 h 5641173"/>
              <a:gd name="connsiteX103-11767" fmla="*/ 8204045 w 11243827"/>
              <a:gd name="connsiteY103-11768" fmla="*/ 5607275 h 5641173"/>
              <a:gd name="connsiteX104-11769" fmla="*/ 8082989 w 11243827"/>
              <a:gd name="connsiteY104-11770" fmla="*/ 5603160 h 5641173"/>
              <a:gd name="connsiteX105-11771" fmla="*/ 7976942 w 11243827"/>
              <a:gd name="connsiteY105-11772" fmla="*/ 5598455 h 5641173"/>
              <a:gd name="connsiteX106-11773" fmla="*/ 7950121 w 11243827"/>
              <a:gd name="connsiteY106-11774" fmla="*/ 5590893 h 5641173"/>
              <a:gd name="connsiteX107-11775" fmla="*/ 7727691 w 11243827"/>
              <a:gd name="connsiteY107-11776" fmla="*/ 5621064 h 5641173"/>
              <a:gd name="connsiteX108-11777" fmla="*/ 7685998 w 11243827"/>
              <a:gd name="connsiteY108-11778" fmla="*/ 5615564 h 5641173"/>
              <a:gd name="connsiteX109-11779" fmla="*/ 7649302 w 11243827"/>
              <a:gd name="connsiteY109-11780" fmla="*/ 5626541 h 5641173"/>
              <a:gd name="connsiteX110-11781" fmla="*/ 7634083 w 11243827"/>
              <a:gd name="connsiteY110-11782" fmla="*/ 5620862 h 5641173"/>
              <a:gd name="connsiteX111-11783" fmla="*/ 7631455 w 11243827"/>
              <a:gd name="connsiteY111-11784" fmla="*/ 5619708 h 5641173"/>
              <a:gd name="connsiteX112-11785" fmla="*/ 7620952 w 11243827"/>
              <a:gd name="connsiteY112-11786" fmla="*/ 5618872 h 5641173"/>
              <a:gd name="connsiteX113-11787" fmla="*/ 7617992 w 11243827"/>
              <a:gd name="connsiteY113-11788" fmla="*/ 5613914 h 5641173"/>
              <a:gd name="connsiteX114-11789" fmla="*/ 7602182 w 11243827"/>
              <a:gd name="connsiteY114-11790" fmla="*/ 5609271 h 5641173"/>
              <a:gd name="connsiteX115-11791" fmla="*/ 7582847 w 11243827"/>
              <a:gd name="connsiteY115-11792" fmla="*/ 5609047 h 5641173"/>
              <a:gd name="connsiteX116-11793" fmla="*/ 7514158 w 11243827"/>
              <a:gd name="connsiteY116-11794" fmla="*/ 5607737 h 5641173"/>
              <a:gd name="connsiteX117-11795" fmla="*/ 7502955 w 11243827"/>
              <a:gd name="connsiteY117-11796" fmla="*/ 5610415 h 5641173"/>
              <a:gd name="connsiteX118-11797" fmla="*/ 7466391 w 11243827"/>
              <a:gd name="connsiteY118-11798" fmla="*/ 5605949 h 5641173"/>
              <a:gd name="connsiteX119-11799" fmla="*/ 7433806 w 11243827"/>
              <a:gd name="connsiteY119-11800" fmla="*/ 5604945 h 5641173"/>
              <a:gd name="connsiteX120-11801" fmla="*/ 7412693 w 11243827"/>
              <a:gd name="connsiteY120-11802" fmla="*/ 5607075 h 5641173"/>
              <a:gd name="connsiteX121-11803" fmla="*/ 7407159 w 11243827"/>
              <a:gd name="connsiteY121-11804" fmla="*/ 5605310 h 5641173"/>
              <a:gd name="connsiteX122-11805" fmla="*/ 7385900 w 11243827"/>
              <a:gd name="connsiteY122-11806" fmla="*/ 5604171 h 5641173"/>
              <a:gd name="connsiteX123-11807" fmla="*/ 7375071 w 11243827"/>
              <a:gd name="connsiteY123-11808" fmla="*/ 5606788 h 5641173"/>
              <a:gd name="connsiteX124-11809" fmla="*/ 7364382 w 11243827"/>
              <a:gd name="connsiteY124-11810" fmla="*/ 5600762 h 5641173"/>
              <a:gd name="connsiteX125-11811" fmla="*/ 7361770 w 11243827"/>
              <a:gd name="connsiteY125-11812" fmla="*/ 5596347 h 5641173"/>
              <a:gd name="connsiteX126-11813" fmla="*/ 7346641 w 11243827"/>
              <a:gd name="connsiteY126-11814" fmla="*/ 5598329 h 5641173"/>
              <a:gd name="connsiteX127-11815" fmla="*/ 7334238 w 11243827"/>
              <a:gd name="connsiteY127-11816" fmla="*/ 5594014 h 5641173"/>
              <a:gd name="connsiteX128-11817" fmla="*/ 7323426 w 11243827"/>
              <a:gd name="connsiteY128-11818" fmla="*/ 5596835 h 5641173"/>
              <a:gd name="connsiteX129-11819" fmla="*/ 7318938 w 11243827"/>
              <a:gd name="connsiteY129-11820" fmla="*/ 5596200 h 5641173"/>
              <a:gd name="connsiteX130-11821" fmla="*/ 7307784 w 11243827"/>
              <a:gd name="connsiteY130-11822" fmla="*/ 5594065 h 5641173"/>
              <a:gd name="connsiteX131-11823" fmla="*/ 7288540 w 11243827"/>
              <a:gd name="connsiteY131-11824" fmla="*/ 5589320 h 5641173"/>
              <a:gd name="connsiteX132-11825" fmla="*/ 7282537 w 11243827"/>
              <a:gd name="connsiteY132-11826" fmla="*/ 5588660 h 5641173"/>
              <a:gd name="connsiteX133-11827" fmla="*/ 7269466 w 11243827"/>
              <a:gd name="connsiteY133-11828" fmla="*/ 5581404 h 5641173"/>
              <a:gd name="connsiteX134-11829" fmla="*/ 7244165 w 11243827"/>
              <a:gd name="connsiteY134-11830" fmla="*/ 5575200 h 5641173"/>
              <a:gd name="connsiteX135-11831" fmla="*/ 7199619 w 11243827"/>
              <a:gd name="connsiteY135-11832" fmla="*/ 5553550 h 5641173"/>
              <a:gd name="connsiteX136-11833" fmla="*/ 7173434 w 11243827"/>
              <a:gd name="connsiteY136-11834" fmla="*/ 5543219 h 5641173"/>
              <a:gd name="connsiteX137-11835" fmla="*/ 7155718 w 11243827"/>
              <a:gd name="connsiteY137-11836" fmla="*/ 5533697 h 5641173"/>
              <a:gd name="connsiteX138-11837" fmla="*/ 7103430 w 11243827"/>
              <a:gd name="connsiteY138-11838" fmla="*/ 5520249 h 5641173"/>
              <a:gd name="connsiteX139-11839" fmla="*/ 7013746 w 11243827"/>
              <a:gd name="connsiteY139-11840" fmla="*/ 5502470 h 5641173"/>
              <a:gd name="connsiteX140-11841" fmla="*/ 6995379 w 11243827"/>
              <a:gd name="connsiteY140-11842" fmla="*/ 5497693 h 5641173"/>
              <a:gd name="connsiteX141-11843" fmla="*/ 6982475 w 11243827"/>
              <a:gd name="connsiteY141-11844" fmla="*/ 5489641 h 5641173"/>
              <a:gd name="connsiteX142-11845" fmla="*/ 6981994 w 11243827"/>
              <a:gd name="connsiteY142-11846" fmla="*/ 5484335 h 5641173"/>
              <a:gd name="connsiteX143-11847" fmla="*/ 6972355 w 11243827"/>
              <a:gd name="connsiteY143-11848" fmla="*/ 5481074 h 5641173"/>
              <a:gd name="connsiteX144-11849" fmla="*/ 6970394 w 11243827"/>
              <a:gd name="connsiteY144-11850" fmla="*/ 5479383 h 5641173"/>
              <a:gd name="connsiteX145-11851" fmla="*/ 6958543 w 11243827"/>
              <a:gd name="connsiteY145-11852" fmla="*/ 5470507 h 5641173"/>
              <a:gd name="connsiteX146-11853" fmla="*/ 6918276 w 11243827"/>
              <a:gd name="connsiteY146-11854" fmla="*/ 5472034 h 5641173"/>
              <a:gd name="connsiteX147-11855" fmla="*/ 6881046 w 11243827"/>
              <a:gd name="connsiteY147-11856" fmla="*/ 5457070 h 5641173"/>
              <a:gd name="connsiteX148-11857" fmla="*/ 6752164 w 11243827"/>
              <a:gd name="connsiteY148-11858" fmla="*/ 5425021 h 5641173"/>
              <a:gd name="connsiteX149-11859" fmla="*/ 6724964 w 11243827"/>
              <a:gd name="connsiteY149-11860" fmla="*/ 5414071 h 5641173"/>
              <a:gd name="connsiteX150-11861" fmla="*/ 6683286 w 11243827"/>
              <a:gd name="connsiteY150-11862" fmla="*/ 5405383 h 5641173"/>
              <a:gd name="connsiteX151-11863" fmla="*/ 6644277 w 11243827"/>
              <a:gd name="connsiteY151-11864" fmla="*/ 5429684 h 5641173"/>
              <a:gd name="connsiteX152-11865" fmla="*/ 6532914 w 11243827"/>
              <a:gd name="connsiteY152-11866" fmla="*/ 5431205 h 5641173"/>
              <a:gd name="connsiteX153-11867" fmla="*/ 6307459 w 11243827"/>
              <a:gd name="connsiteY153-11868" fmla="*/ 5467087 h 5641173"/>
              <a:gd name="connsiteX154-11869" fmla="*/ 6196243 w 11243827"/>
              <a:gd name="connsiteY154-11870" fmla="*/ 5515042 h 5641173"/>
              <a:gd name="connsiteX155-11871" fmla="*/ 6099124 w 11243827"/>
              <a:gd name="connsiteY155-11872" fmla="*/ 5516848 h 5641173"/>
              <a:gd name="connsiteX156-11873" fmla="*/ 6016077 w 11243827"/>
              <a:gd name="connsiteY156-11874" fmla="*/ 5528642 h 5641173"/>
              <a:gd name="connsiteX157-11875" fmla="*/ 6004389 w 11243827"/>
              <a:gd name="connsiteY157-11876" fmla="*/ 5531206 h 5641173"/>
              <a:gd name="connsiteX158-11877" fmla="*/ 5933945 w 11243827"/>
              <a:gd name="connsiteY158-11878" fmla="*/ 5538840 h 5641173"/>
              <a:gd name="connsiteX159-11879" fmla="*/ 5883936 w 11243827"/>
              <a:gd name="connsiteY159-11880" fmla="*/ 5553807 h 5641173"/>
              <a:gd name="connsiteX160-11881" fmla="*/ 5798331 w 11243827"/>
              <a:gd name="connsiteY160-11882" fmla="*/ 5564248 h 5641173"/>
              <a:gd name="connsiteX161-11883" fmla="*/ 5712738 w 11243827"/>
              <a:gd name="connsiteY161-11884" fmla="*/ 5573120 h 5641173"/>
              <a:gd name="connsiteX162-11885" fmla="*/ 5681342 w 11243827"/>
              <a:gd name="connsiteY162-11886" fmla="*/ 5575621 h 5641173"/>
              <a:gd name="connsiteX163-11887" fmla="*/ 5627167 w 11243827"/>
              <a:gd name="connsiteY163-11888" fmla="*/ 5583215 h 5641173"/>
              <a:gd name="connsiteX164-11889" fmla="*/ 5591414 w 11243827"/>
              <a:gd name="connsiteY164-11890" fmla="*/ 5587695 h 5641173"/>
              <a:gd name="connsiteX165-11891" fmla="*/ 5583028 w 11243827"/>
              <a:gd name="connsiteY165-11892" fmla="*/ 5580877 h 5641173"/>
              <a:gd name="connsiteX166-11893" fmla="*/ 5549426 w 11243827"/>
              <a:gd name="connsiteY166-11894" fmla="*/ 5582858 h 5641173"/>
              <a:gd name="connsiteX167-11895" fmla="*/ 5519999 w 11243827"/>
              <a:gd name="connsiteY167-11896" fmla="*/ 5592246 h 5641173"/>
              <a:gd name="connsiteX168-11897" fmla="*/ 5480028 w 11243827"/>
              <a:gd name="connsiteY168-11898" fmla="*/ 5597282 h 5641173"/>
              <a:gd name="connsiteX169-11899" fmla="*/ 5456175 w 11243827"/>
              <a:gd name="connsiteY169-11900" fmla="*/ 5600371 h 5641173"/>
              <a:gd name="connsiteX170-11901" fmla="*/ 5388463 w 11243827"/>
              <a:gd name="connsiteY170-11902" fmla="*/ 5602638 h 5641173"/>
              <a:gd name="connsiteX171-11903" fmla="*/ 5265898 w 11243827"/>
              <a:gd name="connsiteY171-11904" fmla="*/ 5591830 h 5641173"/>
              <a:gd name="connsiteX172-11905" fmla="*/ 5231231 w 11243827"/>
              <a:gd name="connsiteY172-11906" fmla="*/ 5592790 h 5641173"/>
              <a:gd name="connsiteX173-11907" fmla="*/ 5226996 w 11243827"/>
              <a:gd name="connsiteY173-11908" fmla="*/ 5595040 h 5641173"/>
              <a:gd name="connsiteX174-11909" fmla="*/ 5175988 w 11243827"/>
              <a:gd name="connsiteY174-11910" fmla="*/ 5588131 h 5641173"/>
              <a:gd name="connsiteX175-11911" fmla="*/ 5107470 w 11243827"/>
              <a:gd name="connsiteY175-11912" fmla="*/ 5594771 h 5641173"/>
              <a:gd name="connsiteX176-11913" fmla="*/ 5027868 w 11243827"/>
              <a:gd name="connsiteY176-11914" fmla="*/ 5605624 h 5641173"/>
              <a:gd name="connsiteX177-11915" fmla="*/ 5007324 w 11243827"/>
              <a:gd name="connsiteY177-11916" fmla="*/ 5609209 h 5641173"/>
              <a:gd name="connsiteX178-11917" fmla="*/ 4952559 w 11243827"/>
              <a:gd name="connsiteY178-11918" fmla="*/ 5611402 h 5641173"/>
              <a:gd name="connsiteX179-11919" fmla="*/ 4826081 w 11243827"/>
              <a:gd name="connsiteY179-11920" fmla="*/ 5616191 h 5641173"/>
              <a:gd name="connsiteX180-11921" fmla="*/ 4823501 w 11243827"/>
              <a:gd name="connsiteY180-11922" fmla="*/ 5619174 h 5641173"/>
              <a:gd name="connsiteX181-11923" fmla="*/ 4813093 w 11243827"/>
              <a:gd name="connsiteY181-11924" fmla="*/ 5620026 h 5641173"/>
              <a:gd name="connsiteX182-11925" fmla="*/ 4810563 w 11243827"/>
              <a:gd name="connsiteY182-11926" fmla="*/ 5620787 h 5641173"/>
              <a:gd name="connsiteX183-11927" fmla="*/ 4795818 w 11243827"/>
              <a:gd name="connsiteY183-11928" fmla="*/ 5624618 h 5641173"/>
              <a:gd name="connsiteX184-11929" fmla="*/ 4758404 w 11243827"/>
              <a:gd name="connsiteY184-11930" fmla="*/ 5619510 h 5641173"/>
              <a:gd name="connsiteX185-11931" fmla="*/ 4717254 w 11243827"/>
              <a:gd name="connsiteY185-11932" fmla="*/ 5624155 h 5641173"/>
              <a:gd name="connsiteX186-11933" fmla="*/ 4591958 w 11243827"/>
              <a:gd name="connsiteY186-11934" fmla="*/ 5624710 h 5641173"/>
              <a:gd name="connsiteX187-11935" fmla="*/ 4476215 w 11243827"/>
              <a:gd name="connsiteY187-11936" fmla="*/ 5628210 h 5641173"/>
              <a:gd name="connsiteX188-11937" fmla="*/ 4425193 w 11243827"/>
              <a:gd name="connsiteY188-11938" fmla="*/ 5627414 h 5641173"/>
              <a:gd name="connsiteX189-11939" fmla="*/ 4383866 w 11243827"/>
              <a:gd name="connsiteY189-11940" fmla="*/ 5626546 h 5641173"/>
              <a:gd name="connsiteX190-11941" fmla="*/ 4385596 w 11243827"/>
              <a:gd name="connsiteY190-11942" fmla="*/ 5634646 h 5641173"/>
              <a:gd name="connsiteX191-11943" fmla="*/ 4360864 w 11243827"/>
              <a:gd name="connsiteY191-11944" fmla="*/ 5641173 h 5641173"/>
              <a:gd name="connsiteX192-11945" fmla="*/ 4328321 w 11243827"/>
              <a:gd name="connsiteY192-11946" fmla="*/ 5626332 h 5641173"/>
              <a:gd name="connsiteX193-11947" fmla="*/ 4309842 w 11243827"/>
              <a:gd name="connsiteY193-11948" fmla="*/ 5626471 h 5641173"/>
              <a:gd name="connsiteX194-11949" fmla="*/ 4277424 w 11243827"/>
              <a:gd name="connsiteY194-11950" fmla="*/ 5631598 h 5641173"/>
              <a:gd name="connsiteX195-11951" fmla="*/ 4266627 w 11243827"/>
              <a:gd name="connsiteY195-11952" fmla="*/ 5633969 h 5641173"/>
              <a:gd name="connsiteX196-11953" fmla="*/ 4185525 w 11243827"/>
              <a:gd name="connsiteY196-11954" fmla="*/ 5617508 h 5641173"/>
              <a:gd name="connsiteX197-11955" fmla="*/ 4177617 w 11243827"/>
              <a:gd name="connsiteY197-11956" fmla="*/ 5610903 h 5641173"/>
              <a:gd name="connsiteX198-11957" fmla="*/ 4136948 w 11243827"/>
              <a:gd name="connsiteY198-11958" fmla="*/ 5608031 h 5641173"/>
              <a:gd name="connsiteX199-11959" fmla="*/ 4132323 w 11243827"/>
              <a:gd name="connsiteY199-11960" fmla="*/ 5609784 h 5641173"/>
              <a:gd name="connsiteX200-11961" fmla="*/ 4098620 w 11243827"/>
              <a:gd name="connsiteY200-11962" fmla="*/ 5599672 h 5641173"/>
              <a:gd name="connsiteX201-11963" fmla="*/ 3963475 w 11243827"/>
              <a:gd name="connsiteY201-11964" fmla="*/ 5581841 h 5641173"/>
              <a:gd name="connsiteX202-11965" fmla="*/ 3703613 w 11243827"/>
              <a:gd name="connsiteY202-11966" fmla="*/ 5572482 h 5641173"/>
              <a:gd name="connsiteX203-11967" fmla="*/ 3432987 w 11243827"/>
              <a:gd name="connsiteY203-11968" fmla="*/ 5545768 h 5641173"/>
              <a:gd name="connsiteX204-11969" fmla="*/ 3176381 w 11243827"/>
              <a:gd name="connsiteY204-11970" fmla="*/ 5556110 h 5641173"/>
              <a:gd name="connsiteX205-11971" fmla="*/ 2710156 w 11243827"/>
              <a:gd name="connsiteY205-11972" fmla="*/ 5527517 h 5641173"/>
              <a:gd name="connsiteX206-11973" fmla="*/ 2550206 w 11243827"/>
              <a:gd name="connsiteY206-11974" fmla="*/ 5524958 h 5641173"/>
              <a:gd name="connsiteX207-11975" fmla="*/ 2443041 w 11243827"/>
              <a:gd name="connsiteY207-11976" fmla="*/ 5523990 h 5641173"/>
              <a:gd name="connsiteX208-11977" fmla="*/ 2435613 w 11243827"/>
              <a:gd name="connsiteY208-11978" fmla="*/ 5526704 h 5641173"/>
              <a:gd name="connsiteX209-11979" fmla="*/ 2405682 w 11243827"/>
              <a:gd name="connsiteY209-11980" fmla="*/ 5528307 h 5641173"/>
              <a:gd name="connsiteX210-11981" fmla="*/ 2397487 w 11243827"/>
              <a:gd name="connsiteY210-11982" fmla="*/ 5540337 h 5641173"/>
              <a:gd name="connsiteX211-11983" fmla="*/ 2297454 w 11243827"/>
              <a:gd name="connsiteY211-11984" fmla="*/ 5550765 h 5641173"/>
              <a:gd name="connsiteX212-11985" fmla="*/ 2056700 w 11243827"/>
              <a:gd name="connsiteY212-11986" fmla="*/ 5555489 h 5641173"/>
              <a:gd name="connsiteX213-11987" fmla="*/ 1878530 w 11243827"/>
              <a:gd name="connsiteY213-11988" fmla="*/ 5535330 h 5641173"/>
              <a:gd name="connsiteX214-11989" fmla="*/ 1859292 w 11243827"/>
              <a:gd name="connsiteY214-11990" fmla="*/ 5535461 h 5641173"/>
              <a:gd name="connsiteX215-11991" fmla="*/ 1835626 w 11243827"/>
              <a:gd name="connsiteY215-11992" fmla="*/ 5533793 h 5641173"/>
              <a:gd name="connsiteX216-11993" fmla="*/ 1798939 w 11243827"/>
              <a:gd name="connsiteY216-11994" fmla="*/ 5540285 h 5641173"/>
              <a:gd name="connsiteX217-11995" fmla="*/ 1779046 w 11243827"/>
              <a:gd name="connsiteY217-11996" fmla="*/ 5549949 h 5641173"/>
              <a:gd name="connsiteX218-11997" fmla="*/ 1772421 w 11243827"/>
              <a:gd name="connsiteY218-11998" fmla="*/ 5549018 h 5641173"/>
              <a:gd name="connsiteX219-11999" fmla="*/ 1772052 w 11243827"/>
              <a:gd name="connsiteY219-12000" fmla="*/ 5545689 h 5641173"/>
              <a:gd name="connsiteX220-12001" fmla="*/ 1711543 w 11243827"/>
              <a:gd name="connsiteY220-12002" fmla="*/ 5534558 h 5641173"/>
              <a:gd name="connsiteX221-12003" fmla="*/ 1631462 w 11243827"/>
              <a:gd name="connsiteY221-12004" fmla="*/ 5491807 h 5641173"/>
              <a:gd name="connsiteX222-12005" fmla="*/ 1538763 w 11243827"/>
              <a:gd name="connsiteY222-12006" fmla="*/ 5482781 h 5641173"/>
              <a:gd name="connsiteX223-12007" fmla="*/ 1501533 w 11243827"/>
              <a:gd name="connsiteY223-12008" fmla="*/ 5467817 h 5641173"/>
              <a:gd name="connsiteX224-12009" fmla="*/ 1461266 w 11243827"/>
              <a:gd name="connsiteY224-12010" fmla="*/ 5469343 h 5641173"/>
              <a:gd name="connsiteX225-12011" fmla="*/ 1449415 w 11243827"/>
              <a:gd name="connsiteY225-12012" fmla="*/ 5460467 h 5641173"/>
              <a:gd name="connsiteX226-12013" fmla="*/ 1447454 w 11243827"/>
              <a:gd name="connsiteY226-12014" fmla="*/ 5458776 h 5641173"/>
              <a:gd name="connsiteX227-12015" fmla="*/ 1437814 w 11243827"/>
              <a:gd name="connsiteY227-12016" fmla="*/ 5455515 h 5641173"/>
              <a:gd name="connsiteX228-12017" fmla="*/ 1437334 w 11243827"/>
              <a:gd name="connsiteY228-12018" fmla="*/ 5450209 h 5641173"/>
              <a:gd name="connsiteX229-12019" fmla="*/ 1424429 w 11243827"/>
              <a:gd name="connsiteY229-12020" fmla="*/ 5442157 h 5641173"/>
              <a:gd name="connsiteX230-12021" fmla="*/ 1406063 w 11243827"/>
              <a:gd name="connsiteY230-12022" fmla="*/ 5437380 h 5641173"/>
              <a:gd name="connsiteX231-12023" fmla="*/ 1316379 w 11243827"/>
              <a:gd name="connsiteY231-12024" fmla="*/ 5419601 h 5641173"/>
              <a:gd name="connsiteX232-12025" fmla="*/ 1264090 w 11243827"/>
              <a:gd name="connsiteY232-12026" fmla="*/ 5406153 h 5641173"/>
              <a:gd name="connsiteX233-12027" fmla="*/ 1246374 w 11243827"/>
              <a:gd name="connsiteY233-12028" fmla="*/ 5396631 h 5641173"/>
              <a:gd name="connsiteX234-12029" fmla="*/ 1220190 w 11243827"/>
              <a:gd name="connsiteY234-12030" fmla="*/ 5386301 h 5641173"/>
              <a:gd name="connsiteX235-12031" fmla="*/ 1175643 w 11243827"/>
              <a:gd name="connsiteY235-12032" fmla="*/ 5364651 h 5641173"/>
              <a:gd name="connsiteX236-12033" fmla="*/ 1150342 w 11243827"/>
              <a:gd name="connsiteY236-12034" fmla="*/ 5358447 h 5641173"/>
              <a:gd name="connsiteX237-12035" fmla="*/ 1137272 w 11243827"/>
              <a:gd name="connsiteY237-12036" fmla="*/ 5351191 h 5641173"/>
              <a:gd name="connsiteX238-12037" fmla="*/ 1131268 w 11243827"/>
              <a:gd name="connsiteY238-12038" fmla="*/ 5350530 h 5641173"/>
              <a:gd name="connsiteX239-12039" fmla="*/ 1112024 w 11243827"/>
              <a:gd name="connsiteY239-12040" fmla="*/ 5345786 h 5641173"/>
              <a:gd name="connsiteX240-12041" fmla="*/ 1100870 w 11243827"/>
              <a:gd name="connsiteY240-12042" fmla="*/ 5343651 h 5641173"/>
              <a:gd name="connsiteX241-12043" fmla="*/ 1096383 w 11243827"/>
              <a:gd name="connsiteY241-12044" fmla="*/ 5343015 h 5641173"/>
              <a:gd name="connsiteX242-12045" fmla="*/ 1085571 w 11243827"/>
              <a:gd name="connsiteY242-12046" fmla="*/ 5345836 h 5641173"/>
              <a:gd name="connsiteX243-12047" fmla="*/ 1073168 w 11243827"/>
              <a:gd name="connsiteY243-12048" fmla="*/ 5341521 h 5641173"/>
              <a:gd name="connsiteX244-12049" fmla="*/ 1058039 w 11243827"/>
              <a:gd name="connsiteY244-12050" fmla="*/ 5343504 h 5641173"/>
              <a:gd name="connsiteX245-12051" fmla="*/ 1055426 w 11243827"/>
              <a:gd name="connsiteY245-12052" fmla="*/ 5339088 h 5641173"/>
              <a:gd name="connsiteX246-12053" fmla="*/ 1044738 w 11243827"/>
              <a:gd name="connsiteY246-12054" fmla="*/ 5333063 h 5641173"/>
              <a:gd name="connsiteX247-12055" fmla="*/ 1033909 w 11243827"/>
              <a:gd name="connsiteY247-12056" fmla="*/ 5335680 h 5641173"/>
              <a:gd name="connsiteX248-12057" fmla="*/ 1012649 w 11243827"/>
              <a:gd name="connsiteY248-12058" fmla="*/ 5334541 h 5641173"/>
              <a:gd name="connsiteX249-12059" fmla="*/ 1007115 w 11243827"/>
              <a:gd name="connsiteY249-12060" fmla="*/ 5332775 h 5641173"/>
              <a:gd name="connsiteX250-12061" fmla="*/ 986002 w 11243827"/>
              <a:gd name="connsiteY250-12062" fmla="*/ 5334906 h 5641173"/>
              <a:gd name="connsiteX251-12063" fmla="*/ 953418 w 11243827"/>
              <a:gd name="connsiteY251-12064" fmla="*/ 5333901 h 5641173"/>
              <a:gd name="connsiteX252-12065" fmla="*/ 916854 w 11243827"/>
              <a:gd name="connsiteY252-12066" fmla="*/ 5329435 h 5641173"/>
              <a:gd name="connsiteX253-12067" fmla="*/ 905651 w 11243827"/>
              <a:gd name="connsiteY253-12068" fmla="*/ 5332114 h 5641173"/>
              <a:gd name="connsiteX254-12069" fmla="*/ 836961 w 11243827"/>
              <a:gd name="connsiteY254-12070" fmla="*/ 5330803 h 5641173"/>
              <a:gd name="connsiteX255-12071" fmla="*/ 817627 w 11243827"/>
              <a:gd name="connsiteY255-12072" fmla="*/ 5330580 h 5641173"/>
              <a:gd name="connsiteX256-12073" fmla="*/ 801817 w 11243827"/>
              <a:gd name="connsiteY256-12074" fmla="*/ 5325937 h 5641173"/>
              <a:gd name="connsiteX257-12075" fmla="*/ 798857 w 11243827"/>
              <a:gd name="connsiteY257-12076" fmla="*/ 5320979 h 5641173"/>
              <a:gd name="connsiteX258-12077" fmla="*/ 788354 w 11243827"/>
              <a:gd name="connsiteY258-12078" fmla="*/ 5320143 h 5641173"/>
              <a:gd name="connsiteX259-12079" fmla="*/ 785726 w 11243827"/>
              <a:gd name="connsiteY259-12080" fmla="*/ 5318989 h 5641173"/>
              <a:gd name="connsiteX260-12081" fmla="*/ 770507 w 11243827"/>
              <a:gd name="connsiteY260-12082" fmla="*/ 5313309 h 5641173"/>
              <a:gd name="connsiteX261-12083" fmla="*/ 733810 w 11243827"/>
              <a:gd name="connsiteY261-12084" fmla="*/ 5324286 h 5641173"/>
              <a:gd name="connsiteX262-12085" fmla="*/ 692117 w 11243827"/>
              <a:gd name="connsiteY262-12086" fmla="*/ 5318786 h 5641173"/>
              <a:gd name="connsiteX263-12087" fmla="*/ 574943 w 11243827"/>
              <a:gd name="connsiteY263-12088" fmla="*/ 5327578 h 5641173"/>
              <a:gd name="connsiteX264-12089" fmla="*/ 507005 w 11243827"/>
              <a:gd name="connsiteY264-12090" fmla="*/ 5310149 h 5641173"/>
              <a:gd name="connsiteX265-12091" fmla="*/ 441302 w 11243827"/>
              <a:gd name="connsiteY265-12092" fmla="*/ 5307062 h 5641173"/>
              <a:gd name="connsiteX266-12093" fmla="*/ 336819 w 11243827"/>
              <a:gd name="connsiteY266-12094" fmla="*/ 5336690 h 5641173"/>
              <a:gd name="connsiteX267-12095" fmla="*/ 215763 w 11243827"/>
              <a:gd name="connsiteY267-12096" fmla="*/ 5332575 h 5641173"/>
              <a:gd name="connsiteX268-12097" fmla="*/ 205927 w 11243827"/>
              <a:gd name="connsiteY268-12098" fmla="*/ 5339672 h 5641173"/>
              <a:gd name="connsiteX269-12099" fmla="*/ 194189 w 11243827"/>
              <a:gd name="connsiteY269-12100" fmla="*/ 5343588 h 5641173"/>
              <a:gd name="connsiteX270-12101" fmla="*/ 192552 w 11243827"/>
              <a:gd name="connsiteY270-12102" fmla="*/ 5342845 h 5641173"/>
              <a:gd name="connsiteX271-12103" fmla="*/ 178320 w 11243827"/>
              <a:gd name="connsiteY271-12104" fmla="*/ 5343766 h 5641173"/>
              <a:gd name="connsiteX272-12105" fmla="*/ 175596 w 11243827"/>
              <a:gd name="connsiteY272-12106" fmla="*/ 5346411 h 5641173"/>
              <a:gd name="connsiteX273-12107" fmla="*/ 165951 w 11243827"/>
              <a:gd name="connsiteY273-12108" fmla="*/ 5347808 h 5641173"/>
              <a:gd name="connsiteX274-12109" fmla="*/ 147287 w 11243827"/>
              <a:gd name="connsiteY274-12110" fmla="*/ 5352625 h 5641173"/>
              <a:gd name="connsiteX275-12111" fmla="*/ 143484 w 11243827"/>
              <a:gd name="connsiteY275-12112" fmla="*/ 5351591 h 5641173"/>
              <a:gd name="connsiteX276-12113" fmla="*/ 114847 w 11243827"/>
              <a:gd name="connsiteY276-12114" fmla="*/ 5355844 h 5641173"/>
              <a:gd name="connsiteX277-12115" fmla="*/ 114306 w 11243827"/>
              <a:gd name="connsiteY277-12116" fmla="*/ 5354983 h 5641173"/>
              <a:gd name="connsiteX278-12117" fmla="*/ 105588 w 11243827"/>
              <a:gd name="connsiteY278-12118" fmla="*/ 5352169 h 5641173"/>
              <a:gd name="connsiteX279-12119" fmla="*/ 89264 w 11243827"/>
              <a:gd name="connsiteY279-12120" fmla="*/ 5348886 h 5641173"/>
              <a:gd name="connsiteX280-12121" fmla="*/ 49794 w 11243827"/>
              <a:gd name="connsiteY280-12122" fmla="*/ 5329950 h 5641173"/>
              <a:gd name="connsiteX281-12123" fmla="*/ 19924 w 11243827"/>
              <a:gd name="connsiteY281-12124" fmla="*/ 5334282 h 5641173"/>
              <a:gd name="connsiteX282-12125" fmla="*/ 13819 w 11243827"/>
              <a:gd name="connsiteY282-12126" fmla="*/ 5334653 h 5641173"/>
              <a:gd name="connsiteX283-12127" fmla="*/ 13657 w 11243827"/>
              <a:gd name="connsiteY283-12128" fmla="*/ 5334455 h 5641173"/>
              <a:gd name="connsiteX284-12129" fmla="*/ 7139 w 11243827"/>
              <a:gd name="connsiteY284-12130" fmla="*/ 5334438 h 5641173"/>
              <a:gd name="connsiteX285-12131" fmla="*/ 2684 w 11243827"/>
              <a:gd name="connsiteY285-12132" fmla="*/ 5335333 h 5641173"/>
              <a:gd name="connsiteX286-12133" fmla="*/ 0 w 11243827"/>
              <a:gd name="connsiteY286-12134" fmla="*/ 5335496 h 5641173"/>
              <a:gd name="connsiteX287-12135" fmla="*/ 0 w 11243827"/>
              <a:gd name="connsiteY287-12136" fmla="*/ 10592 h 5641173"/>
              <a:gd name="connsiteX288-12137" fmla="*/ 11243827 w 11243827"/>
              <a:gd name="connsiteY288-12138" fmla="*/ 0 h 5641173"/>
              <a:gd name="connsiteX0-12139" fmla="*/ 11243827 w 11243827"/>
              <a:gd name="connsiteY0-12140" fmla="*/ 0 h 5641173"/>
              <a:gd name="connsiteX1-12141" fmla="*/ 11243827 w 11243827"/>
              <a:gd name="connsiteY1-12142" fmla="*/ 1470035 h 5641173"/>
              <a:gd name="connsiteX2-12143" fmla="*/ 11243827 w 11243827"/>
              <a:gd name="connsiteY2-12144" fmla="*/ 5001571 h 5641173"/>
              <a:gd name="connsiteX3-12145" fmla="*/ 11243827 w 11243827"/>
              <a:gd name="connsiteY3-12146" fmla="*/ 5209610 h 5641173"/>
              <a:gd name="connsiteX4-12147" fmla="*/ 11240675 w 11243827"/>
              <a:gd name="connsiteY4-12148" fmla="*/ 5210442 h 5641173"/>
              <a:gd name="connsiteX5-12149" fmla="*/ 11179959 w 11243827"/>
              <a:gd name="connsiteY5-12150" fmla="*/ 5221199 h 5641173"/>
              <a:gd name="connsiteX6-12151" fmla="*/ 11105493 w 11243827"/>
              <a:gd name="connsiteY6-12152" fmla="*/ 5259905 h 5641173"/>
              <a:gd name="connsiteX7-12153" fmla="*/ 11078640 w 11243827"/>
              <a:gd name="connsiteY7-12154" fmla="*/ 5263531 h 5641173"/>
              <a:gd name="connsiteX8-12155" fmla="*/ 11079616 w 11243827"/>
              <a:gd name="connsiteY8-12156" fmla="*/ 5270380 h 5641173"/>
              <a:gd name="connsiteX9-12157" fmla="*/ 11069641 w 11243827"/>
              <a:gd name="connsiteY9-12158" fmla="*/ 5270884 h 5641173"/>
              <a:gd name="connsiteX10-12159" fmla="*/ 11047377 w 11243827"/>
              <a:gd name="connsiteY10-12160" fmla="*/ 5271051 h 5641173"/>
              <a:gd name="connsiteX11-12161" fmla="*/ 10980705 w 11243827"/>
              <a:gd name="connsiteY11-12162" fmla="*/ 5272951 h 5641173"/>
              <a:gd name="connsiteX12-12163" fmla="*/ 10962514 w 11243827"/>
              <a:gd name="connsiteY12-12164" fmla="*/ 5286084 h 5641173"/>
              <a:gd name="connsiteX13-12165" fmla="*/ 10945307 w 11243827"/>
              <a:gd name="connsiteY13-12166" fmla="*/ 5286290 h 5641173"/>
              <a:gd name="connsiteX14-12167" fmla="*/ 10845516 w 11243827"/>
              <a:gd name="connsiteY14-12168" fmla="*/ 5303894 h 5641173"/>
              <a:gd name="connsiteX15-12169" fmla="*/ 10831795 w 11243827"/>
              <a:gd name="connsiteY15-12170" fmla="*/ 5305210 h 5641173"/>
              <a:gd name="connsiteX16-12171" fmla="*/ 10824365 w 11243827"/>
              <a:gd name="connsiteY16-12172" fmla="*/ 5311111 h 5641173"/>
              <a:gd name="connsiteX17-12173" fmla="*/ 10797756 w 11243827"/>
              <a:gd name="connsiteY17-12174" fmla="*/ 5312285 h 5641173"/>
              <a:gd name="connsiteX18-12175" fmla="*/ 10796525 w 11243827"/>
              <a:gd name="connsiteY18-12176" fmla="*/ 5315645 h 5641173"/>
              <a:gd name="connsiteX19-12177" fmla="*/ 10709063 w 11243827"/>
              <a:gd name="connsiteY19-12178" fmla="*/ 5344492 h 5641173"/>
              <a:gd name="connsiteX20-12179" fmla="*/ 10694078 w 11243827"/>
              <a:gd name="connsiteY20-12180" fmla="*/ 5349258 h 5641173"/>
              <a:gd name="connsiteX21-12181" fmla="*/ 10681131 w 11243827"/>
              <a:gd name="connsiteY21-12182" fmla="*/ 5347812 h 5641173"/>
              <a:gd name="connsiteX22-12183" fmla="*/ 10609448 w 11243827"/>
              <a:gd name="connsiteY22-12184" fmla="*/ 5351931 h 5641173"/>
              <a:gd name="connsiteX23-12185" fmla="*/ 10592397 w 11243827"/>
              <a:gd name="connsiteY23-12186" fmla="*/ 5349402 h 5641173"/>
              <a:gd name="connsiteX24-12187" fmla="*/ 10585227 w 11243827"/>
              <a:gd name="connsiteY24-12188" fmla="*/ 5344063 h 5641173"/>
              <a:gd name="connsiteX25-12189" fmla="*/ 10557472 w 11243827"/>
              <a:gd name="connsiteY25-12190" fmla="*/ 5354151 h 5641173"/>
              <a:gd name="connsiteX26-12191" fmla="*/ 10514646 w 11243827"/>
              <a:gd name="connsiteY26-12192" fmla="*/ 5361064 h 5641173"/>
              <a:gd name="connsiteX27-12193" fmla="*/ 10494292 w 11243827"/>
              <a:gd name="connsiteY27-12194" fmla="*/ 5366054 h 5641173"/>
              <a:gd name="connsiteX28-12195" fmla="*/ 10477869 w 11243827"/>
              <a:gd name="connsiteY28-12196" fmla="*/ 5363025 h 5641173"/>
              <a:gd name="connsiteX29-12197" fmla="*/ 10384411 w 11243827"/>
              <a:gd name="connsiteY29-12198" fmla="*/ 5362257 h 5641173"/>
              <a:gd name="connsiteX30-12199" fmla="*/ 10362921 w 11243827"/>
              <a:gd name="connsiteY30-12200" fmla="*/ 5357444 h 5641173"/>
              <a:gd name="connsiteX31-12201" fmla="*/ 10352736 w 11243827"/>
              <a:gd name="connsiteY31-12202" fmla="*/ 5347851 h 5641173"/>
              <a:gd name="connsiteX32-12203" fmla="*/ 10344754 w 11243827"/>
              <a:gd name="connsiteY32-12204" fmla="*/ 5351272 h 5641173"/>
              <a:gd name="connsiteX33-12205" fmla="*/ 10288226 w 11243827"/>
              <a:gd name="connsiteY33-12206" fmla="*/ 5351613 h 5641173"/>
              <a:gd name="connsiteX34-12207" fmla="*/ 10251350 w 11243827"/>
              <a:gd name="connsiteY34-12208" fmla="*/ 5352711 h 5641173"/>
              <a:gd name="connsiteX35-12209" fmla="*/ 10249108 w 11243827"/>
              <a:gd name="connsiteY35-12210" fmla="*/ 5365881 h 5641173"/>
              <a:gd name="connsiteX36-12211" fmla="*/ 10216272 w 11243827"/>
              <a:gd name="connsiteY36-12212" fmla="*/ 5370573 h 5641173"/>
              <a:gd name="connsiteX37-12213" fmla="*/ 10181278 w 11243827"/>
              <a:gd name="connsiteY37-12214" fmla="*/ 5362119 h 5641173"/>
              <a:gd name="connsiteX38-12215" fmla="*/ 10140033 w 11243827"/>
              <a:gd name="connsiteY38-12216" fmla="*/ 5363304 h 5641173"/>
              <a:gd name="connsiteX39-12217" fmla="*/ 10115353 w 11243827"/>
              <a:gd name="connsiteY39-12218" fmla="*/ 5363869 h 5641173"/>
              <a:gd name="connsiteX40-12219" fmla="*/ 10050578 w 11243827"/>
              <a:gd name="connsiteY40-12220" fmla="*/ 5376153 h 5641173"/>
              <a:gd name="connsiteX41-12221" fmla="*/ 9945478 w 11243827"/>
              <a:gd name="connsiteY41-12222" fmla="*/ 5422859 h 5641173"/>
              <a:gd name="connsiteX42-12223" fmla="*/ 9912481 w 11243827"/>
              <a:gd name="connsiteY42-12224" fmla="*/ 5429477 h 5641173"/>
              <a:gd name="connsiteX43-12225" fmla="*/ 9906713 w 11243827"/>
              <a:gd name="connsiteY43-12226" fmla="*/ 5426784 h 5641173"/>
              <a:gd name="connsiteX44-12227" fmla="*/ 9742436 w 11243827"/>
              <a:gd name="connsiteY44-12228" fmla="*/ 5454834 h 5641173"/>
              <a:gd name="connsiteX45-12229" fmla="*/ 9713044 w 11243827"/>
              <a:gd name="connsiteY45-12230" fmla="*/ 5456476 h 5641173"/>
              <a:gd name="connsiteX46-12231" fmla="*/ 9691033 w 11243827"/>
              <a:gd name="connsiteY46-12232" fmla="*/ 5455451 h 5641173"/>
              <a:gd name="connsiteX47-12233" fmla="*/ 9638355 w 11243827"/>
              <a:gd name="connsiteY47-12234" fmla="*/ 5464794 h 5641173"/>
              <a:gd name="connsiteX48-12235" fmla="*/ 9552434 w 11243827"/>
              <a:gd name="connsiteY48-12236" fmla="*/ 5485280 h 5641173"/>
              <a:gd name="connsiteX49-12237" fmla="*/ 9533883 w 11243827"/>
              <a:gd name="connsiteY49-12238" fmla="*/ 5488516 h 5641173"/>
              <a:gd name="connsiteX50-12239" fmla="*/ 9516916 w 11243827"/>
              <a:gd name="connsiteY50-12240" fmla="*/ 5486828 h 5641173"/>
              <a:gd name="connsiteX51-12241" fmla="*/ 9512093 w 11243827"/>
              <a:gd name="connsiteY51-12242" fmla="*/ 5482541 h 5641173"/>
              <a:gd name="connsiteX52-12243" fmla="*/ 9501725 w 11243827"/>
              <a:gd name="connsiteY52-12244" fmla="*/ 5483603 h 5641173"/>
              <a:gd name="connsiteX53-12245" fmla="*/ 9498754 w 11243827"/>
              <a:gd name="connsiteY53-12246" fmla="*/ 5482951 h 5641173"/>
              <a:gd name="connsiteX54-12247" fmla="*/ 9481932 w 11243827"/>
              <a:gd name="connsiteY54-12248" fmla="*/ 5480151 h 5641173"/>
              <a:gd name="connsiteX55-12249" fmla="*/ 9451321 w 11243827"/>
              <a:gd name="connsiteY55-12250" fmla="*/ 5497375 h 5641173"/>
              <a:gd name="connsiteX56-12251" fmla="*/ 9409298 w 11243827"/>
              <a:gd name="connsiteY56-12252" fmla="*/ 5499478 h 5641173"/>
              <a:gd name="connsiteX57-12253" fmla="*/ 9303056 w 11243827"/>
              <a:gd name="connsiteY57-12254" fmla="*/ 5519093 h 5641173"/>
              <a:gd name="connsiteX58-12255" fmla="*/ 9229078 w 11243827"/>
              <a:gd name="connsiteY58-12256" fmla="*/ 5524154 h 5641173"/>
              <a:gd name="connsiteX59-12257" fmla="*/ 9165105 w 11243827"/>
              <a:gd name="connsiteY59-12258" fmla="*/ 5532892 h 5641173"/>
              <a:gd name="connsiteX60-12259" fmla="*/ 9077301 w 11243827"/>
              <a:gd name="connsiteY60-12260" fmla="*/ 5580356 h 5641173"/>
              <a:gd name="connsiteX61-12261" fmla="*/ 8960065 w 11243827"/>
              <a:gd name="connsiteY61-12262" fmla="*/ 5597982 h 5641173"/>
              <a:gd name="connsiteX62-12263" fmla="*/ 8953536 w 11243827"/>
              <a:gd name="connsiteY62-12264" fmla="*/ 5606638 h 5641173"/>
              <a:gd name="connsiteX63-12265" fmla="*/ 8943907 w 11243827"/>
              <a:gd name="connsiteY63-12266" fmla="*/ 5612541 h 5641173"/>
              <a:gd name="connsiteX64-12267" fmla="*/ 8942046 w 11243827"/>
              <a:gd name="connsiteY64-12268" fmla="*/ 5612112 h 5641173"/>
              <a:gd name="connsiteX65-12269" fmla="*/ 8928824 w 11243827"/>
              <a:gd name="connsiteY65-12270" fmla="*/ 5615549 h 5641173"/>
              <a:gd name="connsiteX66-12271" fmla="*/ 8927294 w 11243827"/>
              <a:gd name="connsiteY66-12272" fmla="*/ 5618607 h 5641173"/>
              <a:gd name="connsiteX67-12273" fmla="*/ 8918651 w 11243827"/>
              <a:gd name="connsiteY67-12274" fmla="*/ 5621688 h 5641173"/>
              <a:gd name="connsiteX68-12275" fmla="*/ 8902772 w 11243827"/>
              <a:gd name="connsiteY68-12276" fmla="*/ 5629703 h 5641173"/>
              <a:gd name="connsiteX69-12277" fmla="*/ 8898724 w 11243827"/>
              <a:gd name="connsiteY69-12278" fmla="*/ 5629379 h 5641173"/>
              <a:gd name="connsiteX70-12279" fmla="*/ 8873099 w 11243827"/>
              <a:gd name="connsiteY70-12280" fmla="*/ 5638628 h 5641173"/>
              <a:gd name="connsiteX71-12281" fmla="*/ 8872234 w 11243827"/>
              <a:gd name="connsiteY71-12282" fmla="*/ 5637889 h 5641173"/>
              <a:gd name="connsiteX72-12283" fmla="*/ 8862777 w 11243827"/>
              <a:gd name="connsiteY72-12284" fmla="*/ 5636711 h 5641173"/>
              <a:gd name="connsiteX73-12285" fmla="*/ 8845869 w 11243827"/>
              <a:gd name="connsiteY73-12286" fmla="*/ 5636436 h 5641173"/>
              <a:gd name="connsiteX74-12287" fmla="*/ 8800548 w 11243827"/>
              <a:gd name="connsiteY74-12288" fmla="*/ 5625084 h 5641173"/>
              <a:gd name="connsiteX75-12289" fmla="*/ 8773774 w 11243827"/>
              <a:gd name="connsiteY75-12290" fmla="*/ 5634630 h 5641173"/>
              <a:gd name="connsiteX76-12291" fmla="*/ 8698255 w 11243827"/>
              <a:gd name="connsiteY76-12292" fmla="*/ 5636083 h 5641173"/>
              <a:gd name="connsiteX77-12293" fmla="*/ 8619167 w 11243827"/>
              <a:gd name="connsiteY77-12294" fmla="*/ 5619130 h 5641173"/>
              <a:gd name="connsiteX78-12295" fmla="*/ 8539822 w 11243827"/>
              <a:gd name="connsiteY78-12296" fmla="*/ 5616905 h 5641173"/>
              <a:gd name="connsiteX79-12297" fmla="*/ 8511094 w 11243827"/>
              <a:gd name="connsiteY79-12298" fmla="*/ 5617360 h 5641173"/>
              <a:gd name="connsiteX80-12299" fmla="*/ 8459886 w 11243827"/>
              <a:gd name="connsiteY80-12300" fmla="*/ 5612612 h 5641173"/>
              <a:gd name="connsiteX81-12301" fmla="*/ 8436432 w 11243827"/>
              <a:gd name="connsiteY81-12302" fmla="*/ 5606990 h 5641173"/>
              <a:gd name="connsiteX82-12303" fmla="*/ 8435403 w 11243827"/>
              <a:gd name="connsiteY82-12304" fmla="*/ 5607336 h 5641173"/>
              <a:gd name="connsiteX83-12305" fmla="*/ 8433307 w 11243827"/>
              <a:gd name="connsiteY83-12306" fmla="*/ 5604917 h 5641173"/>
              <a:gd name="connsiteX84-12307" fmla="*/ 8428968 w 11243827"/>
              <a:gd name="connsiteY84-12308" fmla="*/ 5603796 h 5641173"/>
              <a:gd name="connsiteX85-12309" fmla="*/ 8417124 w 11243827"/>
              <a:gd name="connsiteY85-12310" fmla="*/ 5604518 h 5641173"/>
              <a:gd name="connsiteX86-12311" fmla="*/ 8412669 w 11243827"/>
              <a:gd name="connsiteY86-12312" fmla="*/ 5605413 h 5641173"/>
              <a:gd name="connsiteX87-12313" fmla="*/ 8406152 w 11243827"/>
              <a:gd name="connsiteY87-12314" fmla="*/ 5605396 h 5641173"/>
              <a:gd name="connsiteX88-12315" fmla="*/ 8405989 w 11243827"/>
              <a:gd name="connsiteY88-12316" fmla="*/ 5605197 h 5641173"/>
              <a:gd name="connsiteX89-12317" fmla="*/ 8399884 w 11243827"/>
              <a:gd name="connsiteY89-12318" fmla="*/ 5605568 h 5641173"/>
              <a:gd name="connsiteX90-12319" fmla="*/ 8370014 w 11243827"/>
              <a:gd name="connsiteY90-12320" fmla="*/ 5609900 h 5641173"/>
              <a:gd name="connsiteX91-12321" fmla="*/ 8330544 w 11243827"/>
              <a:gd name="connsiteY91-12322" fmla="*/ 5590964 h 5641173"/>
              <a:gd name="connsiteX92-12323" fmla="*/ 8314221 w 11243827"/>
              <a:gd name="connsiteY92-12324" fmla="*/ 5587682 h 5641173"/>
              <a:gd name="connsiteX93-12325" fmla="*/ 8305502 w 11243827"/>
              <a:gd name="connsiteY93-12326" fmla="*/ 5584868 h 5641173"/>
              <a:gd name="connsiteX94-12327" fmla="*/ 8304962 w 11243827"/>
              <a:gd name="connsiteY94-12328" fmla="*/ 5584007 h 5641173"/>
              <a:gd name="connsiteX95-12329" fmla="*/ 8276324 w 11243827"/>
              <a:gd name="connsiteY95-12330" fmla="*/ 5588260 h 5641173"/>
              <a:gd name="connsiteX96-12331" fmla="*/ 8272522 w 11243827"/>
              <a:gd name="connsiteY96-12332" fmla="*/ 5587226 h 5641173"/>
              <a:gd name="connsiteX97-12333" fmla="*/ 8253857 w 11243827"/>
              <a:gd name="connsiteY97-12334" fmla="*/ 5592043 h 5641173"/>
              <a:gd name="connsiteX98-12335" fmla="*/ 8244212 w 11243827"/>
              <a:gd name="connsiteY98-12336" fmla="*/ 5593439 h 5641173"/>
              <a:gd name="connsiteX99-12337" fmla="*/ 8241488 w 11243827"/>
              <a:gd name="connsiteY99-12338" fmla="*/ 5596085 h 5641173"/>
              <a:gd name="connsiteX100-12339" fmla="*/ 8227256 w 11243827"/>
              <a:gd name="connsiteY100-12340" fmla="*/ 5597005 h 5641173"/>
              <a:gd name="connsiteX101-12341" fmla="*/ 8225619 w 11243827"/>
              <a:gd name="connsiteY101-12342" fmla="*/ 5596262 h 5641173"/>
              <a:gd name="connsiteX102-12343" fmla="*/ 8213882 w 11243827"/>
              <a:gd name="connsiteY102-12344" fmla="*/ 5600179 h 5641173"/>
              <a:gd name="connsiteX103-12345" fmla="*/ 8204045 w 11243827"/>
              <a:gd name="connsiteY103-12346" fmla="*/ 5607275 h 5641173"/>
              <a:gd name="connsiteX104-12347" fmla="*/ 8082989 w 11243827"/>
              <a:gd name="connsiteY104-12348" fmla="*/ 5603160 h 5641173"/>
              <a:gd name="connsiteX105-12349" fmla="*/ 7976942 w 11243827"/>
              <a:gd name="connsiteY105-12350" fmla="*/ 5598455 h 5641173"/>
              <a:gd name="connsiteX106-12351" fmla="*/ 7950121 w 11243827"/>
              <a:gd name="connsiteY106-12352" fmla="*/ 5590893 h 5641173"/>
              <a:gd name="connsiteX107-12353" fmla="*/ 7727691 w 11243827"/>
              <a:gd name="connsiteY107-12354" fmla="*/ 5621064 h 5641173"/>
              <a:gd name="connsiteX108-12355" fmla="*/ 7685998 w 11243827"/>
              <a:gd name="connsiteY108-12356" fmla="*/ 5615564 h 5641173"/>
              <a:gd name="connsiteX109-12357" fmla="*/ 7649302 w 11243827"/>
              <a:gd name="connsiteY109-12358" fmla="*/ 5626541 h 5641173"/>
              <a:gd name="connsiteX110-12359" fmla="*/ 7634083 w 11243827"/>
              <a:gd name="connsiteY110-12360" fmla="*/ 5620862 h 5641173"/>
              <a:gd name="connsiteX111-12361" fmla="*/ 7631455 w 11243827"/>
              <a:gd name="connsiteY111-12362" fmla="*/ 5619708 h 5641173"/>
              <a:gd name="connsiteX112-12363" fmla="*/ 7620952 w 11243827"/>
              <a:gd name="connsiteY112-12364" fmla="*/ 5618872 h 5641173"/>
              <a:gd name="connsiteX113-12365" fmla="*/ 7617992 w 11243827"/>
              <a:gd name="connsiteY113-12366" fmla="*/ 5613914 h 5641173"/>
              <a:gd name="connsiteX114-12367" fmla="*/ 7602182 w 11243827"/>
              <a:gd name="connsiteY114-12368" fmla="*/ 5609271 h 5641173"/>
              <a:gd name="connsiteX115-12369" fmla="*/ 7582847 w 11243827"/>
              <a:gd name="connsiteY115-12370" fmla="*/ 5609047 h 5641173"/>
              <a:gd name="connsiteX116-12371" fmla="*/ 7514158 w 11243827"/>
              <a:gd name="connsiteY116-12372" fmla="*/ 5607737 h 5641173"/>
              <a:gd name="connsiteX117-12373" fmla="*/ 7502955 w 11243827"/>
              <a:gd name="connsiteY117-12374" fmla="*/ 5610415 h 5641173"/>
              <a:gd name="connsiteX118-12375" fmla="*/ 7466391 w 11243827"/>
              <a:gd name="connsiteY118-12376" fmla="*/ 5605949 h 5641173"/>
              <a:gd name="connsiteX119-12377" fmla="*/ 7433806 w 11243827"/>
              <a:gd name="connsiteY119-12378" fmla="*/ 5604945 h 5641173"/>
              <a:gd name="connsiteX120-12379" fmla="*/ 7412693 w 11243827"/>
              <a:gd name="connsiteY120-12380" fmla="*/ 5607075 h 5641173"/>
              <a:gd name="connsiteX121-12381" fmla="*/ 7407159 w 11243827"/>
              <a:gd name="connsiteY121-12382" fmla="*/ 5605310 h 5641173"/>
              <a:gd name="connsiteX122-12383" fmla="*/ 7385900 w 11243827"/>
              <a:gd name="connsiteY122-12384" fmla="*/ 5604171 h 5641173"/>
              <a:gd name="connsiteX123-12385" fmla="*/ 7375071 w 11243827"/>
              <a:gd name="connsiteY123-12386" fmla="*/ 5606788 h 5641173"/>
              <a:gd name="connsiteX124-12387" fmla="*/ 7364382 w 11243827"/>
              <a:gd name="connsiteY124-12388" fmla="*/ 5600762 h 5641173"/>
              <a:gd name="connsiteX125-12389" fmla="*/ 7361770 w 11243827"/>
              <a:gd name="connsiteY125-12390" fmla="*/ 5596347 h 5641173"/>
              <a:gd name="connsiteX126-12391" fmla="*/ 7346641 w 11243827"/>
              <a:gd name="connsiteY126-12392" fmla="*/ 5598329 h 5641173"/>
              <a:gd name="connsiteX127-12393" fmla="*/ 7334238 w 11243827"/>
              <a:gd name="connsiteY127-12394" fmla="*/ 5594014 h 5641173"/>
              <a:gd name="connsiteX128-12395" fmla="*/ 7323426 w 11243827"/>
              <a:gd name="connsiteY128-12396" fmla="*/ 5596835 h 5641173"/>
              <a:gd name="connsiteX129-12397" fmla="*/ 7318938 w 11243827"/>
              <a:gd name="connsiteY129-12398" fmla="*/ 5596200 h 5641173"/>
              <a:gd name="connsiteX130-12399" fmla="*/ 7307784 w 11243827"/>
              <a:gd name="connsiteY130-12400" fmla="*/ 5594065 h 5641173"/>
              <a:gd name="connsiteX131-12401" fmla="*/ 7288540 w 11243827"/>
              <a:gd name="connsiteY131-12402" fmla="*/ 5589320 h 5641173"/>
              <a:gd name="connsiteX132-12403" fmla="*/ 7282537 w 11243827"/>
              <a:gd name="connsiteY132-12404" fmla="*/ 5588660 h 5641173"/>
              <a:gd name="connsiteX133-12405" fmla="*/ 7269466 w 11243827"/>
              <a:gd name="connsiteY133-12406" fmla="*/ 5581404 h 5641173"/>
              <a:gd name="connsiteX134-12407" fmla="*/ 7244165 w 11243827"/>
              <a:gd name="connsiteY134-12408" fmla="*/ 5575200 h 5641173"/>
              <a:gd name="connsiteX135-12409" fmla="*/ 7199619 w 11243827"/>
              <a:gd name="connsiteY135-12410" fmla="*/ 5553550 h 5641173"/>
              <a:gd name="connsiteX136-12411" fmla="*/ 7173434 w 11243827"/>
              <a:gd name="connsiteY136-12412" fmla="*/ 5543219 h 5641173"/>
              <a:gd name="connsiteX137-12413" fmla="*/ 7155718 w 11243827"/>
              <a:gd name="connsiteY137-12414" fmla="*/ 5533697 h 5641173"/>
              <a:gd name="connsiteX138-12415" fmla="*/ 7103430 w 11243827"/>
              <a:gd name="connsiteY138-12416" fmla="*/ 5520249 h 5641173"/>
              <a:gd name="connsiteX139-12417" fmla="*/ 7013746 w 11243827"/>
              <a:gd name="connsiteY139-12418" fmla="*/ 5502470 h 5641173"/>
              <a:gd name="connsiteX140-12419" fmla="*/ 6995379 w 11243827"/>
              <a:gd name="connsiteY140-12420" fmla="*/ 5497693 h 5641173"/>
              <a:gd name="connsiteX141-12421" fmla="*/ 6982475 w 11243827"/>
              <a:gd name="connsiteY141-12422" fmla="*/ 5489641 h 5641173"/>
              <a:gd name="connsiteX142-12423" fmla="*/ 6981994 w 11243827"/>
              <a:gd name="connsiteY142-12424" fmla="*/ 5484335 h 5641173"/>
              <a:gd name="connsiteX143-12425" fmla="*/ 6972355 w 11243827"/>
              <a:gd name="connsiteY143-12426" fmla="*/ 5481074 h 5641173"/>
              <a:gd name="connsiteX144-12427" fmla="*/ 6970394 w 11243827"/>
              <a:gd name="connsiteY144-12428" fmla="*/ 5479383 h 5641173"/>
              <a:gd name="connsiteX145-12429" fmla="*/ 6958543 w 11243827"/>
              <a:gd name="connsiteY145-12430" fmla="*/ 5470507 h 5641173"/>
              <a:gd name="connsiteX146-12431" fmla="*/ 6918276 w 11243827"/>
              <a:gd name="connsiteY146-12432" fmla="*/ 5472034 h 5641173"/>
              <a:gd name="connsiteX147-12433" fmla="*/ 6881046 w 11243827"/>
              <a:gd name="connsiteY147-12434" fmla="*/ 5457070 h 5641173"/>
              <a:gd name="connsiteX148-12435" fmla="*/ 6752164 w 11243827"/>
              <a:gd name="connsiteY148-12436" fmla="*/ 5425021 h 5641173"/>
              <a:gd name="connsiteX149-12437" fmla="*/ 6724964 w 11243827"/>
              <a:gd name="connsiteY149-12438" fmla="*/ 5414071 h 5641173"/>
              <a:gd name="connsiteX150-12439" fmla="*/ 6683286 w 11243827"/>
              <a:gd name="connsiteY150-12440" fmla="*/ 5405383 h 5641173"/>
              <a:gd name="connsiteX151-12441" fmla="*/ 6644277 w 11243827"/>
              <a:gd name="connsiteY151-12442" fmla="*/ 5429684 h 5641173"/>
              <a:gd name="connsiteX152-12443" fmla="*/ 6532914 w 11243827"/>
              <a:gd name="connsiteY152-12444" fmla="*/ 5431205 h 5641173"/>
              <a:gd name="connsiteX153-12445" fmla="*/ 6307459 w 11243827"/>
              <a:gd name="connsiteY153-12446" fmla="*/ 5467087 h 5641173"/>
              <a:gd name="connsiteX154-12447" fmla="*/ 6196243 w 11243827"/>
              <a:gd name="connsiteY154-12448" fmla="*/ 5515042 h 5641173"/>
              <a:gd name="connsiteX155-12449" fmla="*/ 6099124 w 11243827"/>
              <a:gd name="connsiteY155-12450" fmla="*/ 5516848 h 5641173"/>
              <a:gd name="connsiteX156-12451" fmla="*/ 6016077 w 11243827"/>
              <a:gd name="connsiteY156-12452" fmla="*/ 5528642 h 5641173"/>
              <a:gd name="connsiteX157-12453" fmla="*/ 6004389 w 11243827"/>
              <a:gd name="connsiteY157-12454" fmla="*/ 5531206 h 5641173"/>
              <a:gd name="connsiteX158-12455" fmla="*/ 5933945 w 11243827"/>
              <a:gd name="connsiteY158-12456" fmla="*/ 5538840 h 5641173"/>
              <a:gd name="connsiteX159-12457" fmla="*/ 5883936 w 11243827"/>
              <a:gd name="connsiteY159-12458" fmla="*/ 5553807 h 5641173"/>
              <a:gd name="connsiteX160-12459" fmla="*/ 5798331 w 11243827"/>
              <a:gd name="connsiteY160-12460" fmla="*/ 5564248 h 5641173"/>
              <a:gd name="connsiteX161-12461" fmla="*/ 5712738 w 11243827"/>
              <a:gd name="connsiteY161-12462" fmla="*/ 5573120 h 5641173"/>
              <a:gd name="connsiteX162-12463" fmla="*/ 5681342 w 11243827"/>
              <a:gd name="connsiteY162-12464" fmla="*/ 5575621 h 5641173"/>
              <a:gd name="connsiteX163-12465" fmla="*/ 5627167 w 11243827"/>
              <a:gd name="connsiteY163-12466" fmla="*/ 5583215 h 5641173"/>
              <a:gd name="connsiteX164-12467" fmla="*/ 5591414 w 11243827"/>
              <a:gd name="connsiteY164-12468" fmla="*/ 5587695 h 5641173"/>
              <a:gd name="connsiteX165-12469" fmla="*/ 5583028 w 11243827"/>
              <a:gd name="connsiteY165-12470" fmla="*/ 5580877 h 5641173"/>
              <a:gd name="connsiteX166-12471" fmla="*/ 5549426 w 11243827"/>
              <a:gd name="connsiteY166-12472" fmla="*/ 5582858 h 5641173"/>
              <a:gd name="connsiteX167-12473" fmla="*/ 5519999 w 11243827"/>
              <a:gd name="connsiteY167-12474" fmla="*/ 5592246 h 5641173"/>
              <a:gd name="connsiteX168-12475" fmla="*/ 5480028 w 11243827"/>
              <a:gd name="connsiteY168-12476" fmla="*/ 5597282 h 5641173"/>
              <a:gd name="connsiteX169-12477" fmla="*/ 5456175 w 11243827"/>
              <a:gd name="connsiteY169-12478" fmla="*/ 5600371 h 5641173"/>
              <a:gd name="connsiteX170-12479" fmla="*/ 5388463 w 11243827"/>
              <a:gd name="connsiteY170-12480" fmla="*/ 5602638 h 5641173"/>
              <a:gd name="connsiteX171-12481" fmla="*/ 5265898 w 11243827"/>
              <a:gd name="connsiteY171-12482" fmla="*/ 5591830 h 5641173"/>
              <a:gd name="connsiteX172-12483" fmla="*/ 5231231 w 11243827"/>
              <a:gd name="connsiteY172-12484" fmla="*/ 5592790 h 5641173"/>
              <a:gd name="connsiteX173-12485" fmla="*/ 5226996 w 11243827"/>
              <a:gd name="connsiteY173-12486" fmla="*/ 5595040 h 5641173"/>
              <a:gd name="connsiteX174-12487" fmla="*/ 5175988 w 11243827"/>
              <a:gd name="connsiteY174-12488" fmla="*/ 5588131 h 5641173"/>
              <a:gd name="connsiteX175-12489" fmla="*/ 5107470 w 11243827"/>
              <a:gd name="connsiteY175-12490" fmla="*/ 5594771 h 5641173"/>
              <a:gd name="connsiteX176-12491" fmla="*/ 5027868 w 11243827"/>
              <a:gd name="connsiteY176-12492" fmla="*/ 5605624 h 5641173"/>
              <a:gd name="connsiteX177-12493" fmla="*/ 5007324 w 11243827"/>
              <a:gd name="connsiteY177-12494" fmla="*/ 5609209 h 5641173"/>
              <a:gd name="connsiteX178-12495" fmla="*/ 4952559 w 11243827"/>
              <a:gd name="connsiteY178-12496" fmla="*/ 5611402 h 5641173"/>
              <a:gd name="connsiteX179-12497" fmla="*/ 4826081 w 11243827"/>
              <a:gd name="connsiteY179-12498" fmla="*/ 5616191 h 5641173"/>
              <a:gd name="connsiteX180-12499" fmla="*/ 4823501 w 11243827"/>
              <a:gd name="connsiteY180-12500" fmla="*/ 5619174 h 5641173"/>
              <a:gd name="connsiteX181-12501" fmla="*/ 4813093 w 11243827"/>
              <a:gd name="connsiteY181-12502" fmla="*/ 5620026 h 5641173"/>
              <a:gd name="connsiteX182-12503" fmla="*/ 4810563 w 11243827"/>
              <a:gd name="connsiteY182-12504" fmla="*/ 5620787 h 5641173"/>
              <a:gd name="connsiteX183-12505" fmla="*/ 4795818 w 11243827"/>
              <a:gd name="connsiteY183-12506" fmla="*/ 5624618 h 5641173"/>
              <a:gd name="connsiteX184-12507" fmla="*/ 4758404 w 11243827"/>
              <a:gd name="connsiteY184-12508" fmla="*/ 5619510 h 5641173"/>
              <a:gd name="connsiteX185-12509" fmla="*/ 4717254 w 11243827"/>
              <a:gd name="connsiteY185-12510" fmla="*/ 5624155 h 5641173"/>
              <a:gd name="connsiteX186-12511" fmla="*/ 4591958 w 11243827"/>
              <a:gd name="connsiteY186-12512" fmla="*/ 5624710 h 5641173"/>
              <a:gd name="connsiteX187-12513" fmla="*/ 4476215 w 11243827"/>
              <a:gd name="connsiteY187-12514" fmla="*/ 5628210 h 5641173"/>
              <a:gd name="connsiteX188-12515" fmla="*/ 4425193 w 11243827"/>
              <a:gd name="connsiteY188-12516" fmla="*/ 5627414 h 5641173"/>
              <a:gd name="connsiteX189-12517" fmla="*/ 4383866 w 11243827"/>
              <a:gd name="connsiteY189-12518" fmla="*/ 5626546 h 5641173"/>
              <a:gd name="connsiteX190-12519" fmla="*/ 4385596 w 11243827"/>
              <a:gd name="connsiteY190-12520" fmla="*/ 5634646 h 5641173"/>
              <a:gd name="connsiteX191-12521" fmla="*/ 4360864 w 11243827"/>
              <a:gd name="connsiteY191-12522" fmla="*/ 5641173 h 5641173"/>
              <a:gd name="connsiteX192-12523" fmla="*/ 4328321 w 11243827"/>
              <a:gd name="connsiteY192-12524" fmla="*/ 5626332 h 5641173"/>
              <a:gd name="connsiteX193-12525" fmla="*/ 4309842 w 11243827"/>
              <a:gd name="connsiteY193-12526" fmla="*/ 5626471 h 5641173"/>
              <a:gd name="connsiteX194-12527" fmla="*/ 4277424 w 11243827"/>
              <a:gd name="connsiteY194-12528" fmla="*/ 5631598 h 5641173"/>
              <a:gd name="connsiteX195-12529" fmla="*/ 4266627 w 11243827"/>
              <a:gd name="connsiteY195-12530" fmla="*/ 5633969 h 5641173"/>
              <a:gd name="connsiteX196-12531" fmla="*/ 4185525 w 11243827"/>
              <a:gd name="connsiteY196-12532" fmla="*/ 5617508 h 5641173"/>
              <a:gd name="connsiteX197-12533" fmla="*/ 4177617 w 11243827"/>
              <a:gd name="connsiteY197-12534" fmla="*/ 5610903 h 5641173"/>
              <a:gd name="connsiteX198-12535" fmla="*/ 4136948 w 11243827"/>
              <a:gd name="connsiteY198-12536" fmla="*/ 5608031 h 5641173"/>
              <a:gd name="connsiteX199-12537" fmla="*/ 4132323 w 11243827"/>
              <a:gd name="connsiteY199-12538" fmla="*/ 5609784 h 5641173"/>
              <a:gd name="connsiteX200-12539" fmla="*/ 4098620 w 11243827"/>
              <a:gd name="connsiteY200-12540" fmla="*/ 5599672 h 5641173"/>
              <a:gd name="connsiteX201-12541" fmla="*/ 3963475 w 11243827"/>
              <a:gd name="connsiteY201-12542" fmla="*/ 5581841 h 5641173"/>
              <a:gd name="connsiteX202-12543" fmla="*/ 3703613 w 11243827"/>
              <a:gd name="connsiteY202-12544" fmla="*/ 5572482 h 5641173"/>
              <a:gd name="connsiteX203-12545" fmla="*/ 3432987 w 11243827"/>
              <a:gd name="connsiteY203-12546" fmla="*/ 5545768 h 5641173"/>
              <a:gd name="connsiteX204-12547" fmla="*/ 3176381 w 11243827"/>
              <a:gd name="connsiteY204-12548" fmla="*/ 5556110 h 5641173"/>
              <a:gd name="connsiteX205-12549" fmla="*/ 2710156 w 11243827"/>
              <a:gd name="connsiteY205-12550" fmla="*/ 5527517 h 5641173"/>
              <a:gd name="connsiteX206-12551" fmla="*/ 2550206 w 11243827"/>
              <a:gd name="connsiteY206-12552" fmla="*/ 5524958 h 5641173"/>
              <a:gd name="connsiteX207-12553" fmla="*/ 2443041 w 11243827"/>
              <a:gd name="connsiteY207-12554" fmla="*/ 5523990 h 5641173"/>
              <a:gd name="connsiteX208-12555" fmla="*/ 2435613 w 11243827"/>
              <a:gd name="connsiteY208-12556" fmla="*/ 5526704 h 5641173"/>
              <a:gd name="connsiteX209-12557" fmla="*/ 2405682 w 11243827"/>
              <a:gd name="connsiteY209-12558" fmla="*/ 5528307 h 5641173"/>
              <a:gd name="connsiteX210-12559" fmla="*/ 2397487 w 11243827"/>
              <a:gd name="connsiteY210-12560" fmla="*/ 5540337 h 5641173"/>
              <a:gd name="connsiteX211-12561" fmla="*/ 2297454 w 11243827"/>
              <a:gd name="connsiteY211-12562" fmla="*/ 5550765 h 5641173"/>
              <a:gd name="connsiteX212-12563" fmla="*/ 2056700 w 11243827"/>
              <a:gd name="connsiteY212-12564" fmla="*/ 5555489 h 5641173"/>
              <a:gd name="connsiteX213-12565" fmla="*/ 1878530 w 11243827"/>
              <a:gd name="connsiteY213-12566" fmla="*/ 5535330 h 5641173"/>
              <a:gd name="connsiteX214-12567" fmla="*/ 1859292 w 11243827"/>
              <a:gd name="connsiteY214-12568" fmla="*/ 5535461 h 5641173"/>
              <a:gd name="connsiteX215-12569" fmla="*/ 1835626 w 11243827"/>
              <a:gd name="connsiteY215-12570" fmla="*/ 5533793 h 5641173"/>
              <a:gd name="connsiteX216-12571" fmla="*/ 1798939 w 11243827"/>
              <a:gd name="connsiteY216-12572" fmla="*/ 5540285 h 5641173"/>
              <a:gd name="connsiteX217-12573" fmla="*/ 1779046 w 11243827"/>
              <a:gd name="connsiteY217-12574" fmla="*/ 5549949 h 5641173"/>
              <a:gd name="connsiteX218-12575" fmla="*/ 1772421 w 11243827"/>
              <a:gd name="connsiteY218-12576" fmla="*/ 5549018 h 5641173"/>
              <a:gd name="connsiteX219-12577" fmla="*/ 1772052 w 11243827"/>
              <a:gd name="connsiteY219-12578" fmla="*/ 5545689 h 5641173"/>
              <a:gd name="connsiteX220-12579" fmla="*/ 1711543 w 11243827"/>
              <a:gd name="connsiteY220-12580" fmla="*/ 5534558 h 5641173"/>
              <a:gd name="connsiteX221-12581" fmla="*/ 1631462 w 11243827"/>
              <a:gd name="connsiteY221-12582" fmla="*/ 5491807 h 5641173"/>
              <a:gd name="connsiteX222-12583" fmla="*/ 1538763 w 11243827"/>
              <a:gd name="connsiteY222-12584" fmla="*/ 5482781 h 5641173"/>
              <a:gd name="connsiteX223-12585" fmla="*/ 1501533 w 11243827"/>
              <a:gd name="connsiteY223-12586" fmla="*/ 5467817 h 5641173"/>
              <a:gd name="connsiteX224-12587" fmla="*/ 1461266 w 11243827"/>
              <a:gd name="connsiteY224-12588" fmla="*/ 5469343 h 5641173"/>
              <a:gd name="connsiteX225-12589" fmla="*/ 1449415 w 11243827"/>
              <a:gd name="connsiteY225-12590" fmla="*/ 5460467 h 5641173"/>
              <a:gd name="connsiteX226-12591" fmla="*/ 1447454 w 11243827"/>
              <a:gd name="connsiteY226-12592" fmla="*/ 5458776 h 5641173"/>
              <a:gd name="connsiteX227-12593" fmla="*/ 1437814 w 11243827"/>
              <a:gd name="connsiteY227-12594" fmla="*/ 5455515 h 5641173"/>
              <a:gd name="connsiteX228-12595" fmla="*/ 1437334 w 11243827"/>
              <a:gd name="connsiteY228-12596" fmla="*/ 5450209 h 5641173"/>
              <a:gd name="connsiteX229-12597" fmla="*/ 1424429 w 11243827"/>
              <a:gd name="connsiteY229-12598" fmla="*/ 5442157 h 5641173"/>
              <a:gd name="connsiteX230-12599" fmla="*/ 1406063 w 11243827"/>
              <a:gd name="connsiteY230-12600" fmla="*/ 5437380 h 5641173"/>
              <a:gd name="connsiteX231-12601" fmla="*/ 1316379 w 11243827"/>
              <a:gd name="connsiteY231-12602" fmla="*/ 5419601 h 5641173"/>
              <a:gd name="connsiteX232-12603" fmla="*/ 1264090 w 11243827"/>
              <a:gd name="connsiteY232-12604" fmla="*/ 5406153 h 5641173"/>
              <a:gd name="connsiteX233-12605" fmla="*/ 1246374 w 11243827"/>
              <a:gd name="connsiteY233-12606" fmla="*/ 5396631 h 5641173"/>
              <a:gd name="connsiteX234-12607" fmla="*/ 1220190 w 11243827"/>
              <a:gd name="connsiteY234-12608" fmla="*/ 5386301 h 5641173"/>
              <a:gd name="connsiteX235-12609" fmla="*/ 1175643 w 11243827"/>
              <a:gd name="connsiteY235-12610" fmla="*/ 5364651 h 5641173"/>
              <a:gd name="connsiteX236-12611" fmla="*/ 1150342 w 11243827"/>
              <a:gd name="connsiteY236-12612" fmla="*/ 5358447 h 5641173"/>
              <a:gd name="connsiteX237-12613" fmla="*/ 1137272 w 11243827"/>
              <a:gd name="connsiteY237-12614" fmla="*/ 5351191 h 5641173"/>
              <a:gd name="connsiteX238-12615" fmla="*/ 1131268 w 11243827"/>
              <a:gd name="connsiteY238-12616" fmla="*/ 5350530 h 5641173"/>
              <a:gd name="connsiteX239-12617" fmla="*/ 1112024 w 11243827"/>
              <a:gd name="connsiteY239-12618" fmla="*/ 5345786 h 5641173"/>
              <a:gd name="connsiteX240-12619" fmla="*/ 1100870 w 11243827"/>
              <a:gd name="connsiteY240-12620" fmla="*/ 5343651 h 5641173"/>
              <a:gd name="connsiteX241-12621" fmla="*/ 1096383 w 11243827"/>
              <a:gd name="connsiteY241-12622" fmla="*/ 5343015 h 5641173"/>
              <a:gd name="connsiteX242-12623" fmla="*/ 1085571 w 11243827"/>
              <a:gd name="connsiteY242-12624" fmla="*/ 5345836 h 5641173"/>
              <a:gd name="connsiteX243-12625" fmla="*/ 1073168 w 11243827"/>
              <a:gd name="connsiteY243-12626" fmla="*/ 5341521 h 5641173"/>
              <a:gd name="connsiteX244-12627" fmla="*/ 1058039 w 11243827"/>
              <a:gd name="connsiteY244-12628" fmla="*/ 5343504 h 5641173"/>
              <a:gd name="connsiteX245-12629" fmla="*/ 1055426 w 11243827"/>
              <a:gd name="connsiteY245-12630" fmla="*/ 5339088 h 5641173"/>
              <a:gd name="connsiteX246-12631" fmla="*/ 1044738 w 11243827"/>
              <a:gd name="connsiteY246-12632" fmla="*/ 5333063 h 5641173"/>
              <a:gd name="connsiteX247-12633" fmla="*/ 1033909 w 11243827"/>
              <a:gd name="connsiteY247-12634" fmla="*/ 5335680 h 5641173"/>
              <a:gd name="connsiteX248-12635" fmla="*/ 1012649 w 11243827"/>
              <a:gd name="connsiteY248-12636" fmla="*/ 5334541 h 5641173"/>
              <a:gd name="connsiteX249-12637" fmla="*/ 1007115 w 11243827"/>
              <a:gd name="connsiteY249-12638" fmla="*/ 5332775 h 5641173"/>
              <a:gd name="connsiteX250-12639" fmla="*/ 986002 w 11243827"/>
              <a:gd name="connsiteY250-12640" fmla="*/ 5334906 h 5641173"/>
              <a:gd name="connsiteX251-12641" fmla="*/ 953418 w 11243827"/>
              <a:gd name="connsiteY251-12642" fmla="*/ 5333901 h 5641173"/>
              <a:gd name="connsiteX252-12643" fmla="*/ 916854 w 11243827"/>
              <a:gd name="connsiteY252-12644" fmla="*/ 5329435 h 5641173"/>
              <a:gd name="connsiteX253-12645" fmla="*/ 905651 w 11243827"/>
              <a:gd name="connsiteY253-12646" fmla="*/ 5332114 h 5641173"/>
              <a:gd name="connsiteX254-12647" fmla="*/ 836961 w 11243827"/>
              <a:gd name="connsiteY254-12648" fmla="*/ 5330803 h 5641173"/>
              <a:gd name="connsiteX255-12649" fmla="*/ 817627 w 11243827"/>
              <a:gd name="connsiteY255-12650" fmla="*/ 5330580 h 5641173"/>
              <a:gd name="connsiteX256-12651" fmla="*/ 801817 w 11243827"/>
              <a:gd name="connsiteY256-12652" fmla="*/ 5325937 h 5641173"/>
              <a:gd name="connsiteX257-12653" fmla="*/ 798857 w 11243827"/>
              <a:gd name="connsiteY257-12654" fmla="*/ 5320979 h 5641173"/>
              <a:gd name="connsiteX258-12655" fmla="*/ 788354 w 11243827"/>
              <a:gd name="connsiteY258-12656" fmla="*/ 5320143 h 5641173"/>
              <a:gd name="connsiteX259-12657" fmla="*/ 785726 w 11243827"/>
              <a:gd name="connsiteY259-12658" fmla="*/ 5318989 h 5641173"/>
              <a:gd name="connsiteX260-12659" fmla="*/ 770507 w 11243827"/>
              <a:gd name="connsiteY260-12660" fmla="*/ 5313309 h 5641173"/>
              <a:gd name="connsiteX261-12661" fmla="*/ 733810 w 11243827"/>
              <a:gd name="connsiteY261-12662" fmla="*/ 5324286 h 5641173"/>
              <a:gd name="connsiteX262-12663" fmla="*/ 692117 w 11243827"/>
              <a:gd name="connsiteY262-12664" fmla="*/ 5318786 h 5641173"/>
              <a:gd name="connsiteX263-12665" fmla="*/ 574943 w 11243827"/>
              <a:gd name="connsiteY263-12666" fmla="*/ 5327578 h 5641173"/>
              <a:gd name="connsiteX264-12667" fmla="*/ 507005 w 11243827"/>
              <a:gd name="connsiteY264-12668" fmla="*/ 5310149 h 5641173"/>
              <a:gd name="connsiteX265-12669" fmla="*/ 441302 w 11243827"/>
              <a:gd name="connsiteY265-12670" fmla="*/ 5307062 h 5641173"/>
              <a:gd name="connsiteX266-12671" fmla="*/ 336819 w 11243827"/>
              <a:gd name="connsiteY266-12672" fmla="*/ 5336690 h 5641173"/>
              <a:gd name="connsiteX267-12673" fmla="*/ 215763 w 11243827"/>
              <a:gd name="connsiteY267-12674" fmla="*/ 5332575 h 5641173"/>
              <a:gd name="connsiteX268-12675" fmla="*/ 205927 w 11243827"/>
              <a:gd name="connsiteY268-12676" fmla="*/ 5339672 h 5641173"/>
              <a:gd name="connsiteX269-12677" fmla="*/ 194189 w 11243827"/>
              <a:gd name="connsiteY269-12678" fmla="*/ 5343588 h 5641173"/>
              <a:gd name="connsiteX270-12679" fmla="*/ 192552 w 11243827"/>
              <a:gd name="connsiteY270-12680" fmla="*/ 5342845 h 5641173"/>
              <a:gd name="connsiteX271-12681" fmla="*/ 178320 w 11243827"/>
              <a:gd name="connsiteY271-12682" fmla="*/ 5343766 h 5641173"/>
              <a:gd name="connsiteX272-12683" fmla="*/ 175596 w 11243827"/>
              <a:gd name="connsiteY272-12684" fmla="*/ 5346411 h 5641173"/>
              <a:gd name="connsiteX273-12685" fmla="*/ 165951 w 11243827"/>
              <a:gd name="connsiteY273-12686" fmla="*/ 5347808 h 5641173"/>
              <a:gd name="connsiteX274-12687" fmla="*/ 147287 w 11243827"/>
              <a:gd name="connsiteY274-12688" fmla="*/ 5352625 h 5641173"/>
              <a:gd name="connsiteX275-12689" fmla="*/ 143484 w 11243827"/>
              <a:gd name="connsiteY275-12690" fmla="*/ 5351591 h 5641173"/>
              <a:gd name="connsiteX276-12691" fmla="*/ 114847 w 11243827"/>
              <a:gd name="connsiteY276-12692" fmla="*/ 5355844 h 5641173"/>
              <a:gd name="connsiteX277-12693" fmla="*/ 114306 w 11243827"/>
              <a:gd name="connsiteY277-12694" fmla="*/ 5354983 h 5641173"/>
              <a:gd name="connsiteX278-12695" fmla="*/ 105588 w 11243827"/>
              <a:gd name="connsiteY278-12696" fmla="*/ 5352169 h 5641173"/>
              <a:gd name="connsiteX279-12697" fmla="*/ 89264 w 11243827"/>
              <a:gd name="connsiteY279-12698" fmla="*/ 5348886 h 5641173"/>
              <a:gd name="connsiteX280-12699" fmla="*/ 49794 w 11243827"/>
              <a:gd name="connsiteY280-12700" fmla="*/ 5329950 h 5641173"/>
              <a:gd name="connsiteX281-12701" fmla="*/ 19924 w 11243827"/>
              <a:gd name="connsiteY281-12702" fmla="*/ 5334282 h 5641173"/>
              <a:gd name="connsiteX282-12703" fmla="*/ 13819 w 11243827"/>
              <a:gd name="connsiteY282-12704" fmla="*/ 5334653 h 5641173"/>
              <a:gd name="connsiteX283-12705" fmla="*/ 13657 w 11243827"/>
              <a:gd name="connsiteY283-12706" fmla="*/ 5334455 h 5641173"/>
              <a:gd name="connsiteX284-12707" fmla="*/ 7139 w 11243827"/>
              <a:gd name="connsiteY284-12708" fmla="*/ 5334438 h 5641173"/>
              <a:gd name="connsiteX285-12709" fmla="*/ 2684 w 11243827"/>
              <a:gd name="connsiteY285-12710" fmla="*/ 5335333 h 5641173"/>
              <a:gd name="connsiteX286-12711" fmla="*/ 0 w 11243827"/>
              <a:gd name="connsiteY286-12712" fmla="*/ 5335496 h 5641173"/>
              <a:gd name="connsiteX287-12713" fmla="*/ 0 w 11243827"/>
              <a:gd name="connsiteY287-12714" fmla="*/ 10592 h 5641173"/>
              <a:gd name="connsiteX288-12715" fmla="*/ 11243827 w 11243827"/>
              <a:gd name="connsiteY288-12716" fmla="*/ 0 h 5641173"/>
              <a:gd name="connsiteX0-12717" fmla="*/ 11243827 w 11243827"/>
              <a:gd name="connsiteY0-12718" fmla="*/ 0 h 5641173"/>
              <a:gd name="connsiteX1-12719" fmla="*/ 11243827 w 11243827"/>
              <a:gd name="connsiteY1-12720" fmla="*/ 1470035 h 5641173"/>
              <a:gd name="connsiteX2-12721" fmla="*/ 11243827 w 11243827"/>
              <a:gd name="connsiteY2-12722" fmla="*/ 5001571 h 5641173"/>
              <a:gd name="connsiteX3-12723" fmla="*/ 11243827 w 11243827"/>
              <a:gd name="connsiteY3-12724" fmla="*/ 5209610 h 5641173"/>
              <a:gd name="connsiteX4-12725" fmla="*/ 11240675 w 11243827"/>
              <a:gd name="connsiteY4-12726" fmla="*/ 5210442 h 5641173"/>
              <a:gd name="connsiteX5-12727" fmla="*/ 11179959 w 11243827"/>
              <a:gd name="connsiteY5-12728" fmla="*/ 5221199 h 5641173"/>
              <a:gd name="connsiteX6-12729" fmla="*/ 11105493 w 11243827"/>
              <a:gd name="connsiteY6-12730" fmla="*/ 5259905 h 5641173"/>
              <a:gd name="connsiteX7-12731" fmla="*/ 11078640 w 11243827"/>
              <a:gd name="connsiteY7-12732" fmla="*/ 5263531 h 5641173"/>
              <a:gd name="connsiteX8-12733" fmla="*/ 11079616 w 11243827"/>
              <a:gd name="connsiteY8-12734" fmla="*/ 5270380 h 5641173"/>
              <a:gd name="connsiteX9-12735" fmla="*/ 11069641 w 11243827"/>
              <a:gd name="connsiteY9-12736" fmla="*/ 5270884 h 5641173"/>
              <a:gd name="connsiteX10-12737" fmla="*/ 11047377 w 11243827"/>
              <a:gd name="connsiteY10-12738" fmla="*/ 5271051 h 5641173"/>
              <a:gd name="connsiteX11-12739" fmla="*/ 10980705 w 11243827"/>
              <a:gd name="connsiteY11-12740" fmla="*/ 5272951 h 5641173"/>
              <a:gd name="connsiteX12-12741" fmla="*/ 10962514 w 11243827"/>
              <a:gd name="connsiteY12-12742" fmla="*/ 5286084 h 5641173"/>
              <a:gd name="connsiteX13-12743" fmla="*/ 10945307 w 11243827"/>
              <a:gd name="connsiteY13-12744" fmla="*/ 5286290 h 5641173"/>
              <a:gd name="connsiteX14-12745" fmla="*/ 10845516 w 11243827"/>
              <a:gd name="connsiteY14-12746" fmla="*/ 5303894 h 5641173"/>
              <a:gd name="connsiteX15-12747" fmla="*/ 10831795 w 11243827"/>
              <a:gd name="connsiteY15-12748" fmla="*/ 5305210 h 5641173"/>
              <a:gd name="connsiteX16-12749" fmla="*/ 10824365 w 11243827"/>
              <a:gd name="connsiteY16-12750" fmla="*/ 5311111 h 5641173"/>
              <a:gd name="connsiteX17-12751" fmla="*/ 10797756 w 11243827"/>
              <a:gd name="connsiteY17-12752" fmla="*/ 5312285 h 5641173"/>
              <a:gd name="connsiteX18-12753" fmla="*/ 10796525 w 11243827"/>
              <a:gd name="connsiteY18-12754" fmla="*/ 5315645 h 5641173"/>
              <a:gd name="connsiteX19-12755" fmla="*/ 10709063 w 11243827"/>
              <a:gd name="connsiteY19-12756" fmla="*/ 5344492 h 5641173"/>
              <a:gd name="connsiteX20-12757" fmla="*/ 10694078 w 11243827"/>
              <a:gd name="connsiteY20-12758" fmla="*/ 5349258 h 5641173"/>
              <a:gd name="connsiteX21-12759" fmla="*/ 10681131 w 11243827"/>
              <a:gd name="connsiteY21-12760" fmla="*/ 5347812 h 5641173"/>
              <a:gd name="connsiteX22-12761" fmla="*/ 10609448 w 11243827"/>
              <a:gd name="connsiteY22-12762" fmla="*/ 5351931 h 5641173"/>
              <a:gd name="connsiteX23-12763" fmla="*/ 10592397 w 11243827"/>
              <a:gd name="connsiteY23-12764" fmla="*/ 5349402 h 5641173"/>
              <a:gd name="connsiteX24-12765" fmla="*/ 10585227 w 11243827"/>
              <a:gd name="connsiteY24-12766" fmla="*/ 5344063 h 5641173"/>
              <a:gd name="connsiteX25-12767" fmla="*/ 10557472 w 11243827"/>
              <a:gd name="connsiteY25-12768" fmla="*/ 5354151 h 5641173"/>
              <a:gd name="connsiteX26-12769" fmla="*/ 10514646 w 11243827"/>
              <a:gd name="connsiteY26-12770" fmla="*/ 5361064 h 5641173"/>
              <a:gd name="connsiteX27-12771" fmla="*/ 10494292 w 11243827"/>
              <a:gd name="connsiteY27-12772" fmla="*/ 5366054 h 5641173"/>
              <a:gd name="connsiteX28-12773" fmla="*/ 10477869 w 11243827"/>
              <a:gd name="connsiteY28-12774" fmla="*/ 5363025 h 5641173"/>
              <a:gd name="connsiteX29-12775" fmla="*/ 10384411 w 11243827"/>
              <a:gd name="connsiteY29-12776" fmla="*/ 5362257 h 5641173"/>
              <a:gd name="connsiteX30-12777" fmla="*/ 10362921 w 11243827"/>
              <a:gd name="connsiteY30-12778" fmla="*/ 5357444 h 5641173"/>
              <a:gd name="connsiteX31-12779" fmla="*/ 10352736 w 11243827"/>
              <a:gd name="connsiteY31-12780" fmla="*/ 5347851 h 5641173"/>
              <a:gd name="connsiteX32-12781" fmla="*/ 10344754 w 11243827"/>
              <a:gd name="connsiteY32-12782" fmla="*/ 5351272 h 5641173"/>
              <a:gd name="connsiteX33-12783" fmla="*/ 10288226 w 11243827"/>
              <a:gd name="connsiteY33-12784" fmla="*/ 5351613 h 5641173"/>
              <a:gd name="connsiteX34-12785" fmla="*/ 10251350 w 11243827"/>
              <a:gd name="connsiteY34-12786" fmla="*/ 5352711 h 5641173"/>
              <a:gd name="connsiteX35-12787" fmla="*/ 10249108 w 11243827"/>
              <a:gd name="connsiteY35-12788" fmla="*/ 5365881 h 5641173"/>
              <a:gd name="connsiteX36-12789" fmla="*/ 10216272 w 11243827"/>
              <a:gd name="connsiteY36-12790" fmla="*/ 5370573 h 5641173"/>
              <a:gd name="connsiteX37-12791" fmla="*/ 10181278 w 11243827"/>
              <a:gd name="connsiteY37-12792" fmla="*/ 5362119 h 5641173"/>
              <a:gd name="connsiteX38-12793" fmla="*/ 10140033 w 11243827"/>
              <a:gd name="connsiteY38-12794" fmla="*/ 5363304 h 5641173"/>
              <a:gd name="connsiteX39-12795" fmla="*/ 10115353 w 11243827"/>
              <a:gd name="connsiteY39-12796" fmla="*/ 5363869 h 5641173"/>
              <a:gd name="connsiteX40-12797" fmla="*/ 10050578 w 11243827"/>
              <a:gd name="connsiteY40-12798" fmla="*/ 5376153 h 5641173"/>
              <a:gd name="connsiteX41-12799" fmla="*/ 9945478 w 11243827"/>
              <a:gd name="connsiteY41-12800" fmla="*/ 5422859 h 5641173"/>
              <a:gd name="connsiteX42-12801" fmla="*/ 9912481 w 11243827"/>
              <a:gd name="connsiteY42-12802" fmla="*/ 5429477 h 5641173"/>
              <a:gd name="connsiteX43-12803" fmla="*/ 9906713 w 11243827"/>
              <a:gd name="connsiteY43-12804" fmla="*/ 5426784 h 5641173"/>
              <a:gd name="connsiteX44-12805" fmla="*/ 9742436 w 11243827"/>
              <a:gd name="connsiteY44-12806" fmla="*/ 5454834 h 5641173"/>
              <a:gd name="connsiteX45-12807" fmla="*/ 9713044 w 11243827"/>
              <a:gd name="connsiteY45-12808" fmla="*/ 5456476 h 5641173"/>
              <a:gd name="connsiteX46-12809" fmla="*/ 9691033 w 11243827"/>
              <a:gd name="connsiteY46-12810" fmla="*/ 5455451 h 5641173"/>
              <a:gd name="connsiteX47-12811" fmla="*/ 9638355 w 11243827"/>
              <a:gd name="connsiteY47-12812" fmla="*/ 5464794 h 5641173"/>
              <a:gd name="connsiteX48-12813" fmla="*/ 9552434 w 11243827"/>
              <a:gd name="connsiteY48-12814" fmla="*/ 5485280 h 5641173"/>
              <a:gd name="connsiteX49-12815" fmla="*/ 9533883 w 11243827"/>
              <a:gd name="connsiteY49-12816" fmla="*/ 5488516 h 5641173"/>
              <a:gd name="connsiteX50-12817" fmla="*/ 9516916 w 11243827"/>
              <a:gd name="connsiteY50-12818" fmla="*/ 5486828 h 5641173"/>
              <a:gd name="connsiteX51-12819" fmla="*/ 9512093 w 11243827"/>
              <a:gd name="connsiteY51-12820" fmla="*/ 5482541 h 5641173"/>
              <a:gd name="connsiteX52-12821" fmla="*/ 9501725 w 11243827"/>
              <a:gd name="connsiteY52-12822" fmla="*/ 5483603 h 5641173"/>
              <a:gd name="connsiteX53-12823" fmla="*/ 9498754 w 11243827"/>
              <a:gd name="connsiteY53-12824" fmla="*/ 5482951 h 5641173"/>
              <a:gd name="connsiteX54-12825" fmla="*/ 9481932 w 11243827"/>
              <a:gd name="connsiteY54-12826" fmla="*/ 5480151 h 5641173"/>
              <a:gd name="connsiteX55-12827" fmla="*/ 9451321 w 11243827"/>
              <a:gd name="connsiteY55-12828" fmla="*/ 5497375 h 5641173"/>
              <a:gd name="connsiteX56-12829" fmla="*/ 9409298 w 11243827"/>
              <a:gd name="connsiteY56-12830" fmla="*/ 5499478 h 5641173"/>
              <a:gd name="connsiteX57-12831" fmla="*/ 9303056 w 11243827"/>
              <a:gd name="connsiteY57-12832" fmla="*/ 5519093 h 5641173"/>
              <a:gd name="connsiteX58-12833" fmla="*/ 9229078 w 11243827"/>
              <a:gd name="connsiteY58-12834" fmla="*/ 5524154 h 5641173"/>
              <a:gd name="connsiteX59-12835" fmla="*/ 9165105 w 11243827"/>
              <a:gd name="connsiteY59-12836" fmla="*/ 5532892 h 5641173"/>
              <a:gd name="connsiteX60-12837" fmla="*/ 9077301 w 11243827"/>
              <a:gd name="connsiteY60-12838" fmla="*/ 5580356 h 5641173"/>
              <a:gd name="connsiteX61-12839" fmla="*/ 8960065 w 11243827"/>
              <a:gd name="connsiteY61-12840" fmla="*/ 5597982 h 5641173"/>
              <a:gd name="connsiteX62-12841" fmla="*/ 8953536 w 11243827"/>
              <a:gd name="connsiteY62-12842" fmla="*/ 5606638 h 5641173"/>
              <a:gd name="connsiteX63-12843" fmla="*/ 8943907 w 11243827"/>
              <a:gd name="connsiteY63-12844" fmla="*/ 5612541 h 5641173"/>
              <a:gd name="connsiteX64-12845" fmla="*/ 8942046 w 11243827"/>
              <a:gd name="connsiteY64-12846" fmla="*/ 5612112 h 5641173"/>
              <a:gd name="connsiteX65-12847" fmla="*/ 8928824 w 11243827"/>
              <a:gd name="connsiteY65-12848" fmla="*/ 5615549 h 5641173"/>
              <a:gd name="connsiteX66-12849" fmla="*/ 8927294 w 11243827"/>
              <a:gd name="connsiteY66-12850" fmla="*/ 5618607 h 5641173"/>
              <a:gd name="connsiteX67-12851" fmla="*/ 8918651 w 11243827"/>
              <a:gd name="connsiteY67-12852" fmla="*/ 5621688 h 5641173"/>
              <a:gd name="connsiteX68-12853" fmla="*/ 8902772 w 11243827"/>
              <a:gd name="connsiteY68-12854" fmla="*/ 5629703 h 5641173"/>
              <a:gd name="connsiteX69-12855" fmla="*/ 8898724 w 11243827"/>
              <a:gd name="connsiteY69-12856" fmla="*/ 5629379 h 5641173"/>
              <a:gd name="connsiteX70-12857" fmla="*/ 8873099 w 11243827"/>
              <a:gd name="connsiteY70-12858" fmla="*/ 5638628 h 5641173"/>
              <a:gd name="connsiteX71-12859" fmla="*/ 8872234 w 11243827"/>
              <a:gd name="connsiteY71-12860" fmla="*/ 5637889 h 5641173"/>
              <a:gd name="connsiteX72-12861" fmla="*/ 8862777 w 11243827"/>
              <a:gd name="connsiteY72-12862" fmla="*/ 5636711 h 5641173"/>
              <a:gd name="connsiteX73-12863" fmla="*/ 8845869 w 11243827"/>
              <a:gd name="connsiteY73-12864" fmla="*/ 5636436 h 5641173"/>
              <a:gd name="connsiteX74-12865" fmla="*/ 8800548 w 11243827"/>
              <a:gd name="connsiteY74-12866" fmla="*/ 5625084 h 5641173"/>
              <a:gd name="connsiteX75-12867" fmla="*/ 8773774 w 11243827"/>
              <a:gd name="connsiteY75-12868" fmla="*/ 5634630 h 5641173"/>
              <a:gd name="connsiteX76-12869" fmla="*/ 8698255 w 11243827"/>
              <a:gd name="connsiteY76-12870" fmla="*/ 5636083 h 5641173"/>
              <a:gd name="connsiteX77-12871" fmla="*/ 8619167 w 11243827"/>
              <a:gd name="connsiteY77-12872" fmla="*/ 5619130 h 5641173"/>
              <a:gd name="connsiteX78-12873" fmla="*/ 8539822 w 11243827"/>
              <a:gd name="connsiteY78-12874" fmla="*/ 5616905 h 5641173"/>
              <a:gd name="connsiteX79-12875" fmla="*/ 8511094 w 11243827"/>
              <a:gd name="connsiteY79-12876" fmla="*/ 5617360 h 5641173"/>
              <a:gd name="connsiteX80-12877" fmla="*/ 8459886 w 11243827"/>
              <a:gd name="connsiteY80-12878" fmla="*/ 5612612 h 5641173"/>
              <a:gd name="connsiteX81-12879" fmla="*/ 8436432 w 11243827"/>
              <a:gd name="connsiteY81-12880" fmla="*/ 5606990 h 5641173"/>
              <a:gd name="connsiteX82-12881" fmla="*/ 8435403 w 11243827"/>
              <a:gd name="connsiteY82-12882" fmla="*/ 5607336 h 5641173"/>
              <a:gd name="connsiteX83-12883" fmla="*/ 8433307 w 11243827"/>
              <a:gd name="connsiteY83-12884" fmla="*/ 5604917 h 5641173"/>
              <a:gd name="connsiteX84-12885" fmla="*/ 8428968 w 11243827"/>
              <a:gd name="connsiteY84-12886" fmla="*/ 5603796 h 5641173"/>
              <a:gd name="connsiteX85-12887" fmla="*/ 8417124 w 11243827"/>
              <a:gd name="connsiteY85-12888" fmla="*/ 5604518 h 5641173"/>
              <a:gd name="connsiteX86-12889" fmla="*/ 8412669 w 11243827"/>
              <a:gd name="connsiteY86-12890" fmla="*/ 5605413 h 5641173"/>
              <a:gd name="connsiteX87-12891" fmla="*/ 8406152 w 11243827"/>
              <a:gd name="connsiteY87-12892" fmla="*/ 5605396 h 5641173"/>
              <a:gd name="connsiteX88-12893" fmla="*/ 8405989 w 11243827"/>
              <a:gd name="connsiteY88-12894" fmla="*/ 5605197 h 5641173"/>
              <a:gd name="connsiteX89-12895" fmla="*/ 8399884 w 11243827"/>
              <a:gd name="connsiteY89-12896" fmla="*/ 5605568 h 5641173"/>
              <a:gd name="connsiteX90-12897" fmla="*/ 8370014 w 11243827"/>
              <a:gd name="connsiteY90-12898" fmla="*/ 5609900 h 5641173"/>
              <a:gd name="connsiteX91-12899" fmla="*/ 8330544 w 11243827"/>
              <a:gd name="connsiteY91-12900" fmla="*/ 5590964 h 5641173"/>
              <a:gd name="connsiteX92-12901" fmla="*/ 8314221 w 11243827"/>
              <a:gd name="connsiteY92-12902" fmla="*/ 5587682 h 5641173"/>
              <a:gd name="connsiteX93-12903" fmla="*/ 8305502 w 11243827"/>
              <a:gd name="connsiteY93-12904" fmla="*/ 5584868 h 5641173"/>
              <a:gd name="connsiteX94-12905" fmla="*/ 8304962 w 11243827"/>
              <a:gd name="connsiteY94-12906" fmla="*/ 5584007 h 5641173"/>
              <a:gd name="connsiteX95-12907" fmla="*/ 8276324 w 11243827"/>
              <a:gd name="connsiteY95-12908" fmla="*/ 5588260 h 5641173"/>
              <a:gd name="connsiteX96-12909" fmla="*/ 8272522 w 11243827"/>
              <a:gd name="connsiteY96-12910" fmla="*/ 5587226 h 5641173"/>
              <a:gd name="connsiteX97-12911" fmla="*/ 8253857 w 11243827"/>
              <a:gd name="connsiteY97-12912" fmla="*/ 5592043 h 5641173"/>
              <a:gd name="connsiteX98-12913" fmla="*/ 8244212 w 11243827"/>
              <a:gd name="connsiteY98-12914" fmla="*/ 5593439 h 5641173"/>
              <a:gd name="connsiteX99-12915" fmla="*/ 8241488 w 11243827"/>
              <a:gd name="connsiteY99-12916" fmla="*/ 5596085 h 5641173"/>
              <a:gd name="connsiteX100-12917" fmla="*/ 8227256 w 11243827"/>
              <a:gd name="connsiteY100-12918" fmla="*/ 5597005 h 5641173"/>
              <a:gd name="connsiteX101-12919" fmla="*/ 8225619 w 11243827"/>
              <a:gd name="connsiteY101-12920" fmla="*/ 5596262 h 5641173"/>
              <a:gd name="connsiteX102-12921" fmla="*/ 8213882 w 11243827"/>
              <a:gd name="connsiteY102-12922" fmla="*/ 5600179 h 5641173"/>
              <a:gd name="connsiteX103-12923" fmla="*/ 8204045 w 11243827"/>
              <a:gd name="connsiteY103-12924" fmla="*/ 5607275 h 5641173"/>
              <a:gd name="connsiteX104-12925" fmla="*/ 8082989 w 11243827"/>
              <a:gd name="connsiteY104-12926" fmla="*/ 5603160 h 5641173"/>
              <a:gd name="connsiteX105-12927" fmla="*/ 7976942 w 11243827"/>
              <a:gd name="connsiteY105-12928" fmla="*/ 5598455 h 5641173"/>
              <a:gd name="connsiteX106-12929" fmla="*/ 7950121 w 11243827"/>
              <a:gd name="connsiteY106-12930" fmla="*/ 5590893 h 5641173"/>
              <a:gd name="connsiteX107-12931" fmla="*/ 7727691 w 11243827"/>
              <a:gd name="connsiteY107-12932" fmla="*/ 5621064 h 5641173"/>
              <a:gd name="connsiteX108-12933" fmla="*/ 7685998 w 11243827"/>
              <a:gd name="connsiteY108-12934" fmla="*/ 5615564 h 5641173"/>
              <a:gd name="connsiteX109-12935" fmla="*/ 7649302 w 11243827"/>
              <a:gd name="connsiteY109-12936" fmla="*/ 5626541 h 5641173"/>
              <a:gd name="connsiteX110-12937" fmla="*/ 7634083 w 11243827"/>
              <a:gd name="connsiteY110-12938" fmla="*/ 5620862 h 5641173"/>
              <a:gd name="connsiteX111-12939" fmla="*/ 7631455 w 11243827"/>
              <a:gd name="connsiteY111-12940" fmla="*/ 5619708 h 5641173"/>
              <a:gd name="connsiteX112-12941" fmla="*/ 7620952 w 11243827"/>
              <a:gd name="connsiteY112-12942" fmla="*/ 5618872 h 5641173"/>
              <a:gd name="connsiteX113-12943" fmla="*/ 7617992 w 11243827"/>
              <a:gd name="connsiteY113-12944" fmla="*/ 5613914 h 5641173"/>
              <a:gd name="connsiteX114-12945" fmla="*/ 7602182 w 11243827"/>
              <a:gd name="connsiteY114-12946" fmla="*/ 5609271 h 5641173"/>
              <a:gd name="connsiteX115-12947" fmla="*/ 7582847 w 11243827"/>
              <a:gd name="connsiteY115-12948" fmla="*/ 5609047 h 5641173"/>
              <a:gd name="connsiteX116-12949" fmla="*/ 7514158 w 11243827"/>
              <a:gd name="connsiteY116-12950" fmla="*/ 5607737 h 5641173"/>
              <a:gd name="connsiteX117-12951" fmla="*/ 7502955 w 11243827"/>
              <a:gd name="connsiteY117-12952" fmla="*/ 5610415 h 5641173"/>
              <a:gd name="connsiteX118-12953" fmla="*/ 7466391 w 11243827"/>
              <a:gd name="connsiteY118-12954" fmla="*/ 5605949 h 5641173"/>
              <a:gd name="connsiteX119-12955" fmla="*/ 7433806 w 11243827"/>
              <a:gd name="connsiteY119-12956" fmla="*/ 5604945 h 5641173"/>
              <a:gd name="connsiteX120-12957" fmla="*/ 7412693 w 11243827"/>
              <a:gd name="connsiteY120-12958" fmla="*/ 5607075 h 5641173"/>
              <a:gd name="connsiteX121-12959" fmla="*/ 7407159 w 11243827"/>
              <a:gd name="connsiteY121-12960" fmla="*/ 5605310 h 5641173"/>
              <a:gd name="connsiteX122-12961" fmla="*/ 7385900 w 11243827"/>
              <a:gd name="connsiteY122-12962" fmla="*/ 5604171 h 5641173"/>
              <a:gd name="connsiteX123-12963" fmla="*/ 7375071 w 11243827"/>
              <a:gd name="connsiteY123-12964" fmla="*/ 5606788 h 5641173"/>
              <a:gd name="connsiteX124-12965" fmla="*/ 7364382 w 11243827"/>
              <a:gd name="connsiteY124-12966" fmla="*/ 5600762 h 5641173"/>
              <a:gd name="connsiteX125-12967" fmla="*/ 7361770 w 11243827"/>
              <a:gd name="connsiteY125-12968" fmla="*/ 5596347 h 5641173"/>
              <a:gd name="connsiteX126-12969" fmla="*/ 7346641 w 11243827"/>
              <a:gd name="connsiteY126-12970" fmla="*/ 5598329 h 5641173"/>
              <a:gd name="connsiteX127-12971" fmla="*/ 7334238 w 11243827"/>
              <a:gd name="connsiteY127-12972" fmla="*/ 5594014 h 5641173"/>
              <a:gd name="connsiteX128-12973" fmla="*/ 7323426 w 11243827"/>
              <a:gd name="connsiteY128-12974" fmla="*/ 5596835 h 5641173"/>
              <a:gd name="connsiteX129-12975" fmla="*/ 7318938 w 11243827"/>
              <a:gd name="connsiteY129-12976" fmla="*/ 5596200 h 5641173"/>
              <a:gd name="connsiteX130-12977" fmla="*/ 7307784 w 11243827"/>
              <a:gd name="connsiteY130-12978" fmla="*/ 5594065 h 5641173"/>
              <a:gd name="connsiteX131-12979" fmla="*/ 7288540 w 11243827"/>
              <a:gd name="connsiteY131-12980" fmla="*/ 5589320 h 5641173"/>
              <a:gd name="connsiteX132-12981" fmla="*/ 7282537 w 11243827"/>
              <a:gd name="connsiteY132-12982" fmla="*/ 5588660 h 5641173"/>
              <a:gd name="connsiteX133-12983" fmla="*/ 7269466 w 11243827"/>
              <a:gd name="connsiteY133-12984" fmla="*/ 5581404 h 5641173"/>
              <a:gd name="connsiteX134-12985" fmla="*/ 7244165 w 11243827"/>
              <a:gd name="connsiteY134-12986" fmla="*/ 5575200 h 5641173"/>
              <a:gd name="connsiteX135-12987" fmla="*/ 7199619 w 11243827"/>
              <a:gd name="connsiteY135-12988" fmla="*/ 5553550 h 5641173"/>
              <a:gd name="connsiteX136-12989" fmla="*/ 7173434 w 11243827"/>
              <a:gd name="connsiteY136-12990" fmla="*/ 5543219 h 5641173"/>
              <a:gd name="connsiteX137-12991" fmla="*/ 7155718 w 11243827"/>
              <a:gd name="connsiteY137-12992" fmla="*/ 5533697 h 5641173"/>
              <a:gd name="connsiteX138-12993" fmla="*/ 7103430 w 11243827"/>
              <a:gd name="connsiteY138-12994" fmla="*/ 5520249 h 5641173"/>
              <a:gd name="connsiteX139-12995" fmla="*/ 7013746 w 11243827"/>
              <a:gd name="connsiteY139-12996" fmla="*/ 5502470 h 5641173"/>
              <a:gd name="connsiteX140-12997" fmla="*/ 6995379 w 11243827"/>
              <a:gd name="connsiteY140-12998" fmla="*/ 5497693 h 5641173"/>
              <a:gd name="connsiteX141-12999" fmla="*/ 6982475 w 11243827"/>
              <a:gd name="connsiteY141-13000" fmla="*/ 5489641 h 5641173"/>
              <a:gd name="connsiteX142-13001" fmla="*/ 6981994 w 11243827"/>
              <a:gd name="connsiteY142-13002" fmla="*/ 5484335 h 5641173"/>
              <a:gd name="connsiteX143-13003" fmla="*/ 6972355 w 11243827"/>
              <a:gd name="connsiteY143-13004" fmla="*/ 5481074 h 5641173"/>
              <a:gd name="connsiteX144-13005" fmla="*/ 6970394 w 11243827"/>
              <a:gd name="connsiteY144-13006" fmla="*/ 5479383 h 5641173"/>
              <a:gd name="connsiteX145-13007" fmla="*/ 6958543 w 11243827"/>
              <a:gd name="connsiteY145-13008" fmla="*/ 5470507 h 5641173"/>
              <a:gd name="connsiteX146-13009" fmla="*/ 6918276 w 11243827"/>
              <a:gd name="connsiteY146-13010" fmla="*/ 5472034 h 5641173"/>
              <a:gd name="connsiteX147-13011" fmla="*/ 6881046 w 11243827"/>
              <a:gd name="connsiteY147-13012" fmla="*/ 5457070 h 5641173"/>
              <a:gd name="connsiteX148-13013" fmla="*/ 6752164 w 11243827"/>
              <a:gd name="connsiteY148-13014" fmla="*/ 5425021 h 5641173"/>
              <a:gd name="connsiteX149-13015" fmla="*/ 6724964 w 11243827"/>
              <a:gd name="connsiteY149-13016" fmla="*/ 5414071 h 5641173"/>
              <a:gd name="connsiteX150-13017" fmla="*/ 6683286 w 11243827"/>
              <a:gd name="connsiteY150-13018" fmla="*/ 5405383 h 5641173"/>
              <a:gd name="connsiteX151-13019" fmla="*/ 6644277 w 11243827"/>
              <a:gd name="connsiteY151-13020" fmla="*/ 5429684 h 5641173"/>
              <a:gd name="connsiteX152-13021" fmla="*/ 6532914 w 11243827"/>
              <a:gd name="connsiteY152-13022" fmla="*/ 5431205 h 5641173"/>
              <a:gd name="connsiteX153-13023" fmla="*/ 6307459 w 11243827"/>
              <a:gd name="connsiteY153-13024" fmla="*/ 5467087 h 5641173"/>
              <a:gd name="connsiteX154-13025" fmla="*/ 6196243 w 11243827"/>
              <a:gd name="connsiteY154-13026" fmla="*/ 5515042 h 5641173"/>
              <a:gd name="connsiteX155-13027" fmla="*/ 6099124 w 11243827"/>
              <a:gd name="connsiteY155-13028" fmla="*/ 5516848 h 5641173"/>
              <a:gd name="connsiteX156-13029" fmla="*/ 6016077 w 11243827"/>
              <a:gd name="connsiteY156-13030" fmla="*/ 5528642 h 5641173"/>
              <a:gd name="connsiteX157-13031" fmla="*/ 6004389 w 11243827"/>
              <a:gd name="connsiteY157-13032" fmla="*/ 5531206 h 5641173"/>
              <a:gd name="connsiteX158-13033" fmla="*/ 5933945 w 11243827"/>
              <a:gd name="connsiteY158-13034" fmla="*/ 5538840 h 5641173"/>
              <a:gd name="connsiteX159-13035" fmla="*/ 5883936 w 11243827"/>
              <a:gd name="connsiteY159-13036" fmla="*/ 5553807 h 5641173"/>
              <a:gd name="connsiteX160-13037" fmla="*/ 5798331 w 11243827"/>
              <a:gd name="connsiteY160-13038" fmla="*/ 5564248 h 5641173"/>
              <a:gd name="connsiteX161-13039" fmla="*/ 5712738 w 11243827"/>
              <a:gd name="connsiteY161-13040" fmla="*/ 5573120 h 5641173"/>
              <a:gd name="connsiteX162-13041" fmla="*/ 5681342 w 11243827"/>
              <a:gd name="connsiteY162-13042" fmla="*/ 5575621 h 5641173"/>
              <a:gd name="connsiteX163-13043" fmla="*/ 5627167 w 11243827"/>
              <a:gd name="connsiteY163-13044" fmla="*/ 5583215 h 5641173"/>
              <a:gd name="connsiteX164-13045" fmla="*/ 5591414 w 11243827"/>
              <a:gd name="connsiteY164-13046" fmla="*/ 5587695 h 5641173"/>
              <a:gd name="connsiteX165-13047" fmla="*/ 5583028 w 11243827"/>
              <a:gd name="connsiteY165-13048" fmla="*/ 5580877 h 5641173"/>
              <a:gd name="connsiteX166-13049" fmla="*/ 5549426 w 11243827"/>
              <a:gd name="connsiteY166-13050" fmla="*/ 5582858 h 5641173"/>
              <a:gd name="connsiteX167-13051" fmla="*/ 5519999 w 11243827"/>
              <a:gd name="connsiteY167-13052" fmla="*/ 5592246 h 5641173"/>
              <a:gd name="connsiteX168-13053" fmla="*/ 5480028 w 11243827"/>
              <a:gd name="connsiteY168-13054" fmla="*/ 5597282 h 5641173"/>
              <a:gd name="connsiteX169-13055" fmla="*/ 5456175 w 11243827"/>
              <a:gd name="connsiteY169-13056" fmla="*/ 5600371 h 5641173"/>
              <a:gd name="connsiteX170-13057" fmla="*/ 5388463 w 11243827"/>
              <a:gd name="connsiteY170-13058" fmla="*/ 5602638 h 5641173"/>
              <a:gd name="connsiteX171-13059" fmla="*/ 5265898 w 11243827"/>
              <a:gd name="connsiteY171-13060" fmla="*/ 5591830 h 5641173"/>
              <a:gd name="connsiteX172-13061" fmla="*/ 5231231 w 11243827"/>
              <a:gd name="connsiteY172-13062" fmla="*/ 5592790 h 5641173"/>
              <a:gd name="connsiteX173-13063" fmla="*/ 5226996 w 11243827"/>
              <a:gd name="connsiteY173-13064" fmla="*/ 5595040 h 5641173"/>
              <a:gd name="connsiteX174-13065" fmla="*/ 5175988 w 11243827"/>
              <a:gd name="connsiteY174-13066" fmla="*/ 5588131 h 5641173"/>
              <a:gd name="connsiteX175-13067" fmla="*/ 5107470 w 11243827"/>
              <a:gd name="connsiteY175-13068" fmla="*/ 5594771 h 5641173"/>
              <a:gd name="connsiteX176-13069" fmla="*/ 5027868 w 11243827"/>
              <a:gd name="connsiteY176-13070" fmla="*/ 5605624 h 5641173"/>
              <a:gd name="connsiteX177-13071" fmla="*/ 5007324 w 11243827"/>
              <a:gd name="connsiteY177-13072" fmla="*/ 5609209 h 5641173"/>
              <a:gd name="connsiteX178-13073" fmla="*/ 4952559 w 11243827"/>
              <a:gd name="connsiteY178-13074" fmla="*/ 5611402 h 5641173"/>
              <a:gd name="connsiteX179-13075" fmla="*/ 4826081 w 11243827"/>
              <a:gd name="connsiteY179-13076" fmla="*/ 5616191 h 5641173"/>
              <a:gd name="connsiteX180-13077" fmla="*/ 4823501 w 11243827"/>
              <a:gd name="connsiteY180-13078" fmla="*/ 5619174 h 5641173"/>
              <a:gd name="connsiteX181-13079" fmla="*/ 4813093 w 11243827"/>
              <a:gd name="connsiteY181-13080" fmla="*/ 5620026 h 5641173"/>
              <a:gd name="connsiteX182-13081" fmla="*/ 4810563 w 11243827"/>
              <a:gd name="connsiteY182-13082" fmla="*/ 5620787 h 5641173"/>
              <a:gd name="connsiteX183-13083" fmla="*/ 4795818 w 11243827"/>
              <a:gd name="connsiteY183-13084" fmla="*/ 5624618 h 5641173"/>
              <a:gd name="connsiteX184-13085" fmla="*/ 4758404 w 11243827"/>
              <a:gd name="connsiteY184-13086" fmla="*/ 5619510 h 5641173"/>
              <a:gd name="connsiteX185-13087" fmla="*/ 4717254 w 11243827"/>
              <a:gd name="connsiteY185-13088" fmla="*/ 5624155 h 5641173"/>
              <a:gd name="connsiteX186-13089" fmla="*/ 4591958 w 11243827"/>
              <a:gd name="connsiteY186-13090" fmla="*/ 5624710 h 5641173"/>
              <a:gd name="connsiteX187-13091" fmla="*/ 4476215 w 11243827"/>
              <a:gd name="connsiteY187-13092" fmla="*/ 5628210 h 5641173"/>
              <a:gd name="connsiteX188-13093" fmla="*/ 4425193 w 11243827"/>
              <a:gd name="connsiteY188-13094" fmla="*/ 5627414 h 5641173"/>
              <a:gd name="connsiteX189-13095" fmla="*/ 4383866 w 11243827"/>
              <a:gd name="connsiteY189-13096" fmla="*/ 5626546 h 5641173"/>
              <a:gd name="connsiteX190-13097" fmla="*/ 4385596 w 11243827"/>
              <a:gd name="connsiteY190-13098" fmla="*/ 5634646 h 5641173"/>
              <a:gd name="connsiteX191-13099" fmla="*/ 4360864 w 11243827"/>
              <a:gd name="connsiteY191-13100" fmla="*/ 5641173 h 5641173"/>
              <a:gd name="connsiteX192-13101" fmla="*/ 4328321 w 11243827"/>
              <a:gd name="connsiteY192-13102" fmla="*/ 5626332 h 5641173"/>
              <a:gd name="connsiteX193-13103" fmla="*/ 4309842 w 11243827"/>
              <a:gd name="connsiteY193-13104" fmla="*/ 5626471 h 5641173"/>
              <a:gd name="connsiteX194-13105" fmla="*/ 4277424 w 11243827"/>
              <a:gd name="connsiteY194-13106" fmla="*/ 5631598 h 5641173"/>
              <a:gd name="connsiteX195-13107" fmla="*/ 4266627 w 11243827"/>
              <a:gd name="connsiteY195-13108" fmla="*/ 5633969 h 5641173"/>
              <a:gd name="connsiteX196-13109" fmla="*/ 4185525 w 11243827"/>
              <a:gd name="connsiteY196-13110" fmla="*/ 5617508 h 5641173"/>
              <a:gd name="connsiteX197-13111" fmla="*/ 4177617 w 11243827"/>
              <a:gd name="connsiteY197-13112" fmla="*/ 5610903 h 5641173"/>
              <a:gd name="connsiteX198-13113" fmla="*/ 4136948 w 11243827"/>
              <a:gd name="connsiteY198-13114" fmla="*/ 5608031 h 5641173"/>
              <a:gd name="connsiteX199-13115" fmla="*/ 4132323 w 11243827"/>
              <a:gd name="connsiteY199-13116" fmla="*/ 5609784 h 5641173"/>
              <a:gd name="connsiteX200-13117" fmla="*/ 4098620 w 11243827"/>
              <a:gd name="connsiteY200-13118" fmla="*/ 5599672 h 5641173"/>
              <a:gd name="connsiteX201-13119" fmla="*/ 3963475 w 11243827"/>
              <a:gd name="connsiteY201-13120" fmla="*/ 5581841 h 5641173"/>
              <a:gd name="connsiteX202-13121" fmla="*/ 3703613 w 11243827"/>
              <a:gd name="connsiteY202-13122" fmla="*/ 5572482 h 5641173"/>
              <a:gd name="connsiteX203-13123" fmla="*/ 3432987 w 11243827"/>
              <a:gd name="connsiteY203-13124" fmla="*/ 5545768 h 5641173"/>
              <a:gd name="connsiteX204-13125" fmla="*/ 3176381 w 11243827"/>
              <a:gd name="connsiteY204-13126" fmla="*/ 5556110 h 5641173"/>
              <a:gd name="connsiteX205-13127" fmla="*/ 2710156 w 11243827"/>
              <a:gd name="connsiteY205-13128" fmla="*/ 5527517 h 5641173"/>
              <a:gd name="connsiteX206-13129" fmla="*/ 2550206 w 11243827"/>
              <a:gd name="connsiteY206-13130" fmla="*/ 5524958 h 5641173"/>
              <a:gd name="connsiteX207-13131" fmla="*/ 2443041 w 11243827"/>
              <a:gd name="connsiteY207-13132" fmla="*/ 5523990 h 5641173"/>
              <a:gd name="connsiteX208-13133" fmla="*/ 2435613 w 11243827"/>
              <a:gd name="connsiteY208-13134" fmla="*/ 5526704 h 5641173"/>
              <a:gd name="connsiteX209-13135" fmla="*/ 2405682 w 11243827"/>
              <a:gd name="connsiteY209-13136" fmla="*/ 5528307 h 5641173"/>
              <a:gd name="connsiteX210-13137" fmla="*/ 2397487 w 11243827"/>
              <a:gd name="connsiteY210-13138" fmla="*/ 5540337 h 5641173"/>
              <a:gd name="connsiteX211-13139" fmla="*/ 2297454 w 11243827"/>
              <a:gd name="connsiteY211-13140" fmla="*/ 5550765 h 5641173"/>
              <a:gd name="connsiteX212-13141" fmla="*/ 2056700 w 11243827"/>
              <a:gd name="connsiteY212-13142" fmla="*/ 5555489 h 5641173"/>
              <a:gd name="connsiteX213-13143" fmla="*/ 1878530 w 11243827"/>
              <a:gd name="connsiteY213-13144" fmla="*/ 5535330 h 5641173"/>
              <a:gd name="connsiteX214-13145" fmla="*/ 1859292 w 11243827"/>
              <a:gd name="connsiteY214-13146" fmla="*/ 5535461 h 5641173"/>
              <a:gd name="connsiteX215-13147" fmla="*/ 1835626 w 11243827"/>
              <a:gd name="connsiteY215-13148" fmla="*/ 5533793 h 5641173"/>
              <a:gd name="connsiteX216-13149" fmla="*/ 1798939 w 11243827"/>
              <a:gd name="connsiteY216-13150" fmla="*/ 5540285 h 5641173"/>
              <a:gd name="connsiteX217-13151" fmla="*/ 1779046 w 11243827"/>
              <a:gd name="connsiteY217-13152" fmla="*/ 5549949 h 5641173"/>
              <a:gd name="connsiteX218-13153" fmla="*/ 1772421 w 11243827"/>
              <a:gd name="connsiteY218-13154" fmla="*/ 5549018 h 5641173"/>
              <a:gd name="connsiteX219-13155" fmla="*/ 1772052 w 11243827"/>
              <a:gd name="connsiteY219-13156" fmla="*/ 5545689 h 5641173"/>
              <a:gd name="connsiteX220-13157" fmla="*/ 1711543 w 11243827"/>
              <a:gd name="connsiteY220-13158" fmla="*/ 5534558 h 5641173"/>
              <a:gd name="connsiteX221-13159" fmla="*/ 1631462 w 11243827"/>
              <a:gd name="connsiteY221-13160" fmla="*/ 5491807 h 5641173"/>
              <a:gd name="connsiteX222-13161" fmla="*/ 1538763 w 11243827"/>
              <a:gd name="connsiteY222-13162" fmla="*/ 5482781 h 5641173"/>
              <a:gd name="connsiteX223-13163" fmla="*/ 1501533 w 11243827"/>
              <a:gd name="connsiteY223-13164" fmla="*/ 5467817 h 5641173"/>
              <a:gd name="connsiteX224-13165" fmla="*/ 1461266 w 11243827"/>
              <a:gd name="connsiteY224-13166" fmla="*/ 5469343 h 5641173"/>
              <a:gd name="connsiteX225-13167" fmla="*/ 1449415 w 11243827"/>
              <a:gd name="connsiteY225-13168" fmla="*/ 5460467 h 5641173"/>
              <a:gd name="connsiteX226-13169" fmla="*/ 1447454 w 11243827"/>
              <a:gd name="connsiteY226-13170" fmla="*/ 5458776 h 5641173"/>
              <a:gd name="connsiteX227-13171" fmla="*/ 1437814 w 11243827"/>
              <a:gd name="connsiteY227-13172" fmla="*/ 5455515 h 5641173"/>
              <a:gd name="connsiteX228-13173" fmla="*/ 1437334 w 11243827"/>
              <a:gd name="connsiteY228-13174" fmla="*/ 5450209 h 5641173"/>
              <a:gd name="connsiteX229-13175" fmla="*/ 1424429 w 11243827"/>
              <a:gd name="connsiteY229-13176" fmla="*/ 5442157 h 5641173"/>
              <a:gd name="connsiteX230-13177" fmla="*/ 1406063 w 11243827"/>
              <a:gd name="connsiteY230-13178" fmla="*/ 5437380 h 5641173"/>
              <a:gd name="connsiteX231-13179" fmla="*/ 1316379 w 11243827"/>
              <a:gd name="connsiteY231-13180" fmla="*/ 5419601 h 5641173"/>
              <a:gd name="connsiteX232-13181" fmla="*/ 1264090 w 11243827"/>
              <a:gd name="connsiteY232-13182" fmla="*/ 5406153 h 5641173"/>
              <a:gd name="connsiteX233-13183" fmla="*/ 1246374 w 11243827"/>
              <a:gd name="connsiteY233-13184" fmla="*/ 5396631 h 5641173"/>
              <a:gd name="connsiteX234-13185" fmla="*/ 1220190 w 11243827"/>
              <a:gd name="connsiteY234-13186" fmla="*/ 5386301 h 5641173"/>
              <a:gd name="connsiteX235-13187" fmla="*/ 1175643 w 11243827"/>
              <a:gd name="connsiteY235-13188" fmla="*/ 5364651 h 5641173"/>
              <a:gd name="connsiteX236-13189" fmla="*/ 1150342 w 11243827"/>
              <a:gd name="connsiteY236-13190" fmla="*/ 5358447 h 5641173"/>
              <a:gd name="connsiteX237-13191" fmla="*/ 1137272 w 11243827"/>
              <a:gd name="connsiteY237-13192" fmla="*/ 5351191 h 5641173"/>
              <a:gd name="connsiteX238-13193" fmla="*/ 1131268 w 11243827"/>
              <a:gd name="connsiteY238-13194" fmla="*/ 5350530 h 5641173"/>
              <a:gd name="connsiteX239-13195" fmla="*/ 1112024 w 11243827"/>
              <a:gd name="connsiteY239-13196" fmla="*/ 5345786 h 5641173"/>
              <a:gd name="connsiteX240-13197" fmla="*/ 1100870 w 11243827"/>
              <a:gd name="connsiteY240-13198" fmla="*/ 5343651 h 5641173"/>
              <a:gd name="connsiteX241-13199" fmla="*/ 1096383 w 11243827"/>
              <a:gd name="connsiteY241-13200" fmla="*/ 5343015 h 5641173"/>
              <a:gd name="connsiteX242-13201" fmla="*/ 1085571 w 11243827"/>
              <a:gd name="connsiteY242-13202" fmla="*/ 5345836 h 5641173"/>
              <a:gd name="connsiteX243-13203" fmla="*/ 1073168 w 11243827"/>
              <a:gd name="connsiteY243-13204" fmla="*/ 5341521 h 5641173"/>
              <a:gd name="connsiteX244-13205" fmla="*/ 1058039 w 11243827"/>
              <a:gd name="connsiteY244-13206" fmla="*/ 5343504 h 5641173"/>
              <a:gd name="connsiteX245-13207" fmla="*/ 1055426 w 11243827"/>
              <a:gd name="connsiteY245-13208" fmla="*/ 5339088 h 5641173"/>
              <a:gd name="connsiteX246-13209" fmla="*/ 1044738 w 11243827"/>
              <a:gd name="connsiteY246-13210" fmla="*/ 5333063 h 5641173"/>
              <a:gd name="connsiteX247-13211" fmla="*/ 1033909 w 11243827"/>
              <a:gd name="connsiteY247-13212" fmla="*/ 5335680 h 5641173"/>
              <a:gd name="connsiteX248-13213" fmla="*/ 1012649 w 11243827"/>
              <a:gd name="connsiteY248-13214" fmla="*/ 5334541 h 5641173"/>
              <a:gd name="connsiteX249-13215" fmla="*/ 1007115 w 11243827"/>
              <a:gd name="connsiteY249-13216" fmla="*/ 5332775 h 5641173"/>
              <a:gd name="connsiteX250-13217" fmla="*/ 986002 w 11243827"/>
              <a:gd name="connsiteY250-13218" fmla="*/ 5334906 h 5641173"/>
              <a:gd name="connsiteX251-13219" fmla="*/ 953418 w 11243827"/>
              <a:gd name="connsiteY251-13220" fmla="*/ 5333901 h 5641173"/>
              <a:gd name="connsiteX252-13221" fmla="*/ 916854 w 11243827"/>
              <a:gd name="connsiteY252-13222" fmla="*/ 5329435 h 5641173"/>
              <a:gd name="connsiteX253-13223" fmla="*/ 905651 w 11243827"/>
              <a:gd name="connsiteY253-13224" fmla="*/ 5332114 h 5641173"/>
              <a:gd name="connsiteX254-13225" fmla="*/ 836961 w 11243827"/>
              <a:gd name="connsiteY254-13226" fmla="*/ 5330803 h 5641173"/>
              <a:gd name="connsiteX255-13227" fmla="*/ 817627 w 11243827"/>
              <a:gd name="connsiteY255-13228" fmla="*/ 5330580 h 5641173"/>
              <a:gd name="connsiteX256-13229" fmla="*/ 801817 w 11243827"/>
              <a:gd name="connsiteY256-13230" fmla="*/ 5325937 h 5641173"/>
              <a:gd name="connsiteX257-13231" fmla="*/ 798857 w 11243827"/>
              <a:gd name="connsiteY257-13232" fmla="*/ 5320979 h 5641173"/>
              <a:gd name="connsiteX258-13233" fmla="*/ 788354 w 11243827"/>
              <a:gd name="connsiteY258-13234" fmla="*/ 5320143 h 5641173"/>
              <a:gd name="connsiteX259-13235" fmla="*/ 785726 w 11243827"/>
              <a:gd name="connsiteY259-13236" fmla="*/ 5318989 h 5641173"/>
              <a:gd name="connsiteX260-13237" fmla="*/ 770507 w 11243827"/>
              <a:gd name="connsiteY260-13238" fmla="*/ 5313309 h 5641173"/>
              <a:gd name="connsiteX261-13239" fmla="*/ 733810 w 11243827"/>
              <a:gd name="connsiteY261-13240" fmla="*/ 5324286 h 5641173"/>
              <a:gd name="connsiteX262-13241" fmla="*/ 692117 w 11243827"/>
              <a:gd name="connsiteY262-13242" fmla="*/ 5318786 h 5641173"/>
              <a:gd name="connsiteX263-13243" fmla="*/ 574943 w 11243827"/>
              <a:gd name="connsiteY263-13244" fmla="*/ 5327578 h 5641173"/>
              <a:gd name="connsiteX264-13245" fmla="*/ 507005 w 11243827"/>
              <a:gd name="connsiteY264-13246" fmla="*/ 5310149 h 5641173"/>
              <a:gd name="connsiteX265-13247" fmla="*/ 441302 w 11243827"/>
              <a:gd name="connsiteY265-13248" fmla="*/ 5307062 h 5641173"/>
              <a:gd name="connsiteX266-13249" fmla="*/ 336819 w 11243827"/>
              <a:gd name="connsiteY266-13250" fmla="*/ 5336690 h 5641173"/>
              <a:gd name="connsiteX267-13251" fmla="*/ 215763 w 11243827"/>
              <a:gd name="connsiteY267-13252" fmla="*/ 5332575 h 5641173"/>
              <a:gd name="connsiteX268-13253" fmla="*/ 205927 w 11243827"/>
              <a:gd name="connsiteY268-13254" fmla="*/ 5339672 h 5641173"/>
              <a:gd name="connsiteX269-13255" fmla="*/ 194189 w 11243827"/>
              <a:gd name="connsiteY269-13256" fmla="*/ 5343588 h 5641173"/>
              <a:gd name="connsiteX270-13257" fmla="*/ 192552 w 11243827"/>
              <a:gd name="connsiteY270-13258" fmla="*/ 5342845 h 5641173"/>
              <a:gd name="connsiteX271-13259" fmla="*/ 178320 w 11243827"/>
              <a:gd name="connsiteY271-13260" fmla="*/ 5343766 h 5641173"/>
              <a:gd name="connsiteX272-13261" fmla="*/ 175596 w 11243827"/>
              <a:gd name="connsiteY272-13262" fmla="*/ 5346411 h 5641173"/>
              <a:gd name="connsiteX273-13263" fmla="*/ 165951 w 11243827"/>
              <a:gd name="connsiteY273-13264" fmla="*/ 5347808 h 5641173"/>
              <a:gd name="connsiteX274-13265" fmla="*/ 147287 w 11243827"/>
              <a:gd name="connsiteY274-13266" fmla="*/ 5352625 h 5641173"/>
              <a:gd name="connsiteX275-13267" fmla="*/ 143484 w 11243827"/>
              <a:gd name="connsiteY275-13268" fmla="*/ 5351591 h 5641173"/>
              <a:gd name="connsiteX276-13269" fmla="*/ 114847 w 11243827"/>
              <a:gd name="connsiteY276-13270" fmla="*/ 5355844 h 5641173"/>
              <a:gd name="connsiteX277-13271" fmla="*/ 114306 w 11243827"/>
              <a:gd name="connsiteY277-13272" fmla="*/ 5354983 h 5641173"/>
              <a:gd name="connsiteX278-13273" fmla="*/ 105588 w 11243827"/>
              <a:gd name="connsiteY278-13274" fmla="*/ 5352169 h 5641173"/>
              <a:gd name="connsiteX279-13275" fmla="*/ 89264 w 11243827"/>
              <a:gd name="connsiteY279-13276" fmla="*/ 5348886 h 5641173"/>
              <a:gd name="connsiteX280-13277" fmla="*/ 49794 w 11243827"/>
              <a:gd name="connsiteY280-13278" fmla="*/ 5329950 h 5641173"/>
              <a:gd name="connsiteX281-13279" fmla="*/ 19924 w 11243827"/>
              <a:gd name="connsiteY281-13280" fmla="*/ 5334282 h 5641173"/>
              <a:gd name="connsiteX282-13281" fmla="*/ 13819 w 11243827"/>
              <a:gd name="connsiteY282-13282" fmla="*/ 5334653 h 5641173"/>
              <a:gd name="connsiteX283-13283" fmla="*/ 13657 w 11243827"/>
              <a:gd name="connsiteY283-13284" fmla="*/ 5334455 h 5641173"/>
              <a:gd name="connsiteX284-13285" fmla="*/ 7139 w 11243827"/>
              <a:gd name="connsiteY284-13286" fmla="*/ 5334438 h 5641173"/>
              <a:gd name="connsiteX285-13287" fmla="*/ 2684 w 11243827"/>
              <a:gd name="connsiteY285-13288" fmla="*/ 5335333 h 5641173"/>
              <a:gd name="connsiteX286-13289" fmla="*/ 0 w 11243827"/>
              <a:gd name="connsiteY286-13290" fmla="*/ 5335496 h 5641173"/>
              <a:gd name="connsiteX287-13291" fmla="*/ 0 w 11243827"/>
              <a:gd name="connsiteY287-13292" fmla="*/ 10592 h 5641173"/>
              <a:gd name="connsiteX288-13293" fmla="*/ 11243827 w 11243827"/>
              <a:gd name="connsiteY288-13294" fmla="*/ 0 h 5641173"/>
              <a:gd name="connsiteX0-13295" fmla="*/ 11243827 w 11243827"/>
              <a:gd name="connsiteY0-13296" fmla="*/ 0 h 5641173"/>
              <a:gd name="connsiteX1-13297" fmla="*/ 11243827 w 11243827"/>
              <a:gd name="connsiteY1-13298" fmla="*/ 1470035 h 5641173"/>
              <a:gd name="connsiteX2-13299" fmla="*/ 11243827 w 11243827"/>
              <a:gd name="connsiteY2-13300" fmla="*/ 5001571 h 5641173"/>
              <a:gd name="connsiteX3-13301" fmla="*/ 11243827 w 11243827"/>
              <a:gd name="connsiteY3-13302" fmla="*/ 5209610 h 5641173"/>
              <a:gd name="connsiteX4-13303" fmla="*/ 11240675 w 11243827"/>
              <a:gd name="connsiteY4-13304" fmla="*/ 5210442 h 5641173"/>
              <a:gd name="connsiteX5-13305" fmla="*/ 11179959 w 11243827"/>
              <a:gd name="connsiteY5-13306" fmla="*/ 5221199 h 5641173"/>
              <a:gd name="connsiteX6-13307" fmla="*/ 11105493 w 11243827"/>
              <a:gd name="connsiteY6-13308" fmla="*/ 5259905 h 5641173"/>
              <a:gd name="connsiteX7-13309" fmla="*/ 11078640 w 11243827"/>
              <a:gd name="connsiteY7-13310" fmla="*/ 5263531 h 5641173"/>
              <a:gd name="connsiteX8-13311" fmla="*/ 11079616 w 11243827"/>
              <a:gd name="connsiteY8-13312" fmla="*/ 5270380 h 5641173"/>
              <a:gd name="connsiteX9-13313" fmla="*/ 11069641 w 11243827"/>
              <a:gd name="connsiteY9-13314" fmla="*/ 5270884 h 5641173"/>
              <a:gd name="connsiteX10-13315" fmla="*/ 11047377 w 11243827"/>
              <a:gd name="connsiteY10-13316" fmla="*/ 5271051 h 5641173"/>
              <a:gd name="connsiteX11-13317" fmla="*/ 10980705 w 11243827"/>
              <a:gd name="connsiteY11-13318" fmla="*/ 5272951 h 5641173"/>
              <a:gd name="connsiteX12-13319" fmla="*/ 10962514 w 11243827"/>
              <a:gd name="connsiteY12-13320" fmla="*/ 5286084 h 5641173"/>
              <a:gd name="connsiteX13-13321" fmla="*/ 10945307 w 11243827"/>
              <a:gd name="connsiteY13-13322" fmla="*/ 5286290 h 5641173"/>
              <a:gd name="connsiteX14-13323" fmla="*/ 10845516 w 11243827"/>
              <a:gd name="connsiteY14-13324" fmla="*/ 5303894 h 5641173"/>
              <a:gd name="connsiteX15-13325" fmla="*/ 10831795 w 11243827"/>
              <a:gd name="connsiteY15-13326" fmla="*/ 5305210 h 5641173"/>
              <a:gd name="connsiteX16-13327" fmla="*/ 10824365 w 11243827"/>
              <a:gd name="connsiteY16-13328" fmla="*/ 5311111 h 5641173"/>
              <a:gd name="connsiteX17-13329" fmla="*/ 10797756 w 11243827"/>
              <a:gd name="connsiteY17-13330" fmla="*/ 5312285 h 5641173"/>
              <a:gd name="connsiteX18-13331" fmla="*/ 10796525 w 11243827"/>
              <a:gd name="connsiteY18-13332" fmla="*/ 5315645 h 5641173"/>
              <a:gd name="connsiteX19-13333" fmla="*/ 10709063 w 11243827"/>
              <a:gd name="connsiteY19-13334" fmla="*/ 5344492 h 5641173"/>
              <a:gd name="connsiteX20-13335" fmla="*/ 10694078 w 11243827"/>
              <a:gd name="connsiteY20-13336" fmla="*/ 5349258 h 5641173"/>
              <a:gd name="connsiteX21-13337" fmla="*/ 10681131 w 11243827"/>
              <a:gd name="connsiteY21-13338" fmla="*/ 5347812 h 5641173"/>
              <a:gd name="connsiteX22-13339" fmla="*/ 10609448 w 11243827"/>
              <a:gd name="connsiteY22-13340" fmla="*/ 5351931 h 5641173"/>
              <a:gd name="connsiteX23-13341" fmla="*/ 10592397 w 11243827"/>
              <a:gd name="connsiteY23-13342" fmla="*/ 5349402 h 5641173"/>
              <a:gd name="connsiteX24-13343" fmla="*/ 10585227 w 11243827"/>
              <a:gd name="connsiteY24-13344" fmla="*/ 5344063 h 5641173"/>
              <a:gd name="connsiteX25-13345" fmla="*/ 10557472 w 11243827"/>
              <a:gd name="connsiteY25-13346" fmla="*/ 5354151 h 5641173"/>
              <a:gd name="connsiteX26-13347" fmla="*/ 10514646 w 11243827"/>
              <a:gd name="connsiteY26-13348" fmla="*/ 5361064 h 5641173"/>
              <a:gd name="connsiteX27-13349" fmla="*/ 10494292 w 11243827"/>
              <a:gd name="connsiteY27-13350" fmla="*/ 5366054 h 5641173"/>
              <a:gd name="connsiteX28-13351" fmla="*/ 10477869 w 11243827"/>
              <a:gd name="connsiteY28-13352" fmla="*/ 5363025 h 5641173"/>
              <a:gd name="connsiteX29-13353" fmla="*/ 10384411 w 11243827"/>
              <a:gd name="connsiteY29-13354" fmla="*/ 5362257 h 5641173"/>
              <a:gd name="connsiteX30-13355" fmla="*/ 10362921 w 11243827"/>
              <a:gd name="connsiteY30-13356" fmla="*/ 5357444 h 5641173"/>
              <a:gd name="connsiteX31-13357" fmla="*/ 10352736 w 11243827"/>
              <a:gd name="connsiteY31-13358" fmla="*/ 5347851 h 5641173"/>
              <a:gd name="connsiteX32-13359" fmla="*/ 10344754 w 11243827"/>
              <a:gd name="connsiteY32-13360" fmla="*/ 5351272 h 5641173"/>
              <a:gd name="connsiteX33-13361" fmla="*/ 10288226 w 11243827"/>
              <a:gd name="connsiteY33-13362" fmla="*/ 5351613 h 5641173"/>
              <a:gd name="connsiteX34-13363" fmla="*/ 10251350 w 11243827"/>
              <a:gd name="connsiteY34-13364" fmla="*/ 5352711 h 5641173"/>
              <a:gd name="connsiteX35-13365" fmla="*/ 10249108 w 11243827"/>
              <a:gd name="connsiteY35-13366" fmla="*/ 5365881 h 5641173"/>
              <a:gd name="connsiteX36-13367" fmla="*/ 10216272 w 11243827"/>
              <a:gd name="connsiteY36-13368" fmla="*/ 5370573 h 5641173"/>
              <a:gd name="connsiteX37-13369" fmla="*/ 10181278 w 11243827"/>
              <a:gd name="connsiteY37-13370" fmla="*/ 5362119 h 5641173"/>
              <a:gd name="connsiteX38-13371" fmla="*/ 10140033 w 11243827"/>
              <a:gd name="connsiteY38-13372" fmla="*/ 5363304 h 5641173"/>
              <a:gd name="connsiteX39-13373" fmla="*/ 10115353 w 11243827"/>
              <a:gd name="connsiteY39-13374" fmla="*/ 5363869 h 5641173"/>
              <a:gd name="connsiteX40-13375" fmla="*/ 10050578 w 11243827"/>
              <a:gd name="connsiteY40-13376" fmla="*/ 5376153 h 5641173"/>
              <a:gd name="connsiteX41-13377" fmla="*/ 9945478 w 11243827"/>
              <a:gd name="connsiteY41-13378" fmla="*/ 5422859 h 5641173"/>
              <a:gd name="connsiteX42-13379" fmla="*/ 9912481 w 11243827"/>
              <a:gd name="connsiteY42-13380" fmla="*/ 5429477 h 5641173"/>
              <a:gd name="connsiteX43-13381" fmla="*/ 9906713 w 11243827"/>
              <a:gd name="connsiteY43-13382" fmla="*/ 5426784 h 5641173"/>
              <a:gd name="connsiteX44-13383" fmla="*/ 9742436 w 11243827"/>
              <a:gd name="connsiteY44-13384" fmla="*/ 5454834 h 5641173"/>
              <a:gd name="connsiteX45-13385" fmla="*/ 9713044 w 11243827"/>
              <a:gd name="connsiteY45-13386" fmla="*/ 5456476 h 5641173"/>
              <a:gd name="connsiteX46-13387" fmla="*/ 9691033 w 11243827"/>
              <a:gd name="connsiteY46-13388" fmla="*/ 5455451 h 5641173"/>
              <a:gd name="connsiteX47-13389" fmla="*/ 9638355 w 11243827"/>
              <a:gd name="connsiteY47-13390" fmla="*/ 5464794 h 5641173"/>
              <a:gd name="connsiteX48-13391" fmla="*/ 9552434 w 11243827"/>
              <a:gd name="connsiteY48-13392" fmla="*/ 5485280 h 5641173"/>
              <a:gd name="connsiteX49-13393" fmla="*/ 9533883 w 11243827"/>
              <a:gd name="connsiteY49-13394" fmla="*/ 5488516 h 5641173"/>
              <a:gd name="connsiteX50-13395" fmla="*/ 9516916 w 11243827"/>
              <a:gd name="connsiteY50-13396" fmla="*/ 5486828 h 5641173"/>
              <a:gd name="connsiteX51-13397" fmla="*/ 9512093 w 11243827"/>
              <a:gd name="connsiteY51-13398" fmla="*/ 5482541 h 5641173"/>
              <a:gd name="connsiteX52-13399" fmla="*/ 9501725 w 11243827"/>
              <a:gd name="connsiteY52-13400" fmla="*/ 5483603 h 5641173"/>
              <a:gd name="connsiteX53-13401" fmla="*/ 9498754 w 11243827"/>
              <a:gd name="connsiteY53-13402" fmla="*/ 5482951 h 5641173"/>
              <a:gd name="connsiteX54-13403" fmla="*/ 9481932 w 11243827"/>
              <a:gd name="connsiteY54-13404" fmla="*/ 5480151 h 5641173"/>
              <a:gd name="connsiteX55-13405" fmla="*/ 9451321 w 11243827"/>
              <a:gd name="connsiteY55-13406" fmla="*/ 5497375 h 5641173"/>
              <a:gd name="connsiteX56-13407" fmla="*/ 9409298 w 11243827"/>
              <a:gd name="connsiteY56-13408" fmla="*/ 5499478 h 5641173"/>
              <a:gd name="connsiteX57-13409" fmla="*/ 9303056 w 11243827"/>
              <a:gd name="connsiteY57-13410" fmla="*/ 5519093 h 5641173"/>
              <a:gd name="connsiteX58-13411" fmla="*/ 9229078 w 11243827"/>
              <a:gd name="connsiteY58-13412" fmla="*/ 5524154 h 5641173"/>
              <a:gd name="connsiteX59-13413" fmla="*/ 9165105 w 11243827"/>
              <a:gd name="connsiteY59-13414" fmla="*/ 5532892 h 5641173"/>
              <a:gd name="connsiteX60-13415" fmla="*/ 9077301 w 11243827"/>
              <a:gd name="connsiteY60-13416" fmla="*/ 5580356 h 5641173"/>
              <a:gd name="connsiteX61-13417" fmla="*/ 8960065 w 11243827"/>
              <a:gd name="connsiteY61-13418" fmla="*/ 5597982 h 5641173"/>
              <a:gd name="connsiteX62-13419" fmla="*/ 8953536 w 11243827"/>
              <a:gd name="connsiteY62-13420" fmla="*/ 5606638 h 5641173"/>
              <a:gd name="connsiteX63-13421" fmla="*/ 8943907 w 11243827"/>
              <a:gd name="connsiteY63-13422" fmla="*/ 5612541 h 5641173"/>
              <a:gd name="connsiteX64-13423" fmla="*/ 8942046 w 11243827"/>
              <a:gd name="connsiteY64-13424" fmla="*/ 5612112 h 5641173"/>
              <a:gd name="connsiteX65-13425" fmla="*/ 8928824 w 11243827"/>
              <a:gd name="connsiteY65-13426" fmla="*/ 5615549 h 5641173"/>
              <a:gd name="connsiteX66-13427" fmla="*/ 8927294 w 11243827"/>
              <a:gd name="connsiteY66-13428" fmla="*/ 5618607 h 5641173"/>
              <a:gd name="connsiteX67-13429" fmla="*/ 8918651 w 11243827"/>
              <a:gd name="connsiteY67-13430" fmla="*/ 5621688 h 5641173"/>
              <a:gd name="connsiteX68-13431" fmla="*/ 8902772 w 11243827"/>
              <a:gd name="connsiteY68-13432" fmla="*/ 5629703 h 5641173"/>
              <a:gd name="connsiteX69-13433" fmla="*/ 8898724 w 11243827"/>
              <a:gd name="connsiteY69-13434" fmla="*/ 5629379 h 5641173"/>
              <a:gd name="connsiteX70-13435" fmla="*/ 8873099 w 11243827"/>
              <a:gd name="connsiteY70-13436" fmla="*/ 5638628 h 5641173"/>
              <a:gd name="connsiteX71-13437" fmla="*/ 8872234 w 11243827"/>
              <a:gd name="connsiteY71-13438" fmla="*/ 5637889 h 5641173"/>
              <a:gd name="connsiteX72-13439" fmla="*/ 8862777 w 11243827"/>
              <a:gd name="connsiteY72-13440" fmla="*/ 5636711 h 5641173"/>
              <a:gd name="connsiteX73-13441" fmla="*/ 8845869 w 11243827"/>
              <a:gd name="connsiteY73-13442" fmla="*/ 5636436 h 5641173"/>
              <a:gd name="connsiteX74-13443" fmla="*/ 8800548 w 11243827"/>
              <a:gd name="connsiteY74-13444" fmla="*/ 5625084 h 5641173"/>
              <a:gd name="connsiteX75-13445" fmla="*/ 8773774 w 11243827"/>
              <a:gd name="connsiteY75-13446" fmla="*/ 5634630 h 5641173"/>
              <a:gd name="connsiteX76-13447" fmla="*/ 8698255 w 11243827"/>
              <a:gd name="connsiteY76-13448" fmla="*/ 5636083 h 5641173"/>
              <a:gd name="connsiteX77-13449" fmla="*/ 8619167 w 11243827"/>
              <a:gd name="connsiteY77-13450" fmla="*/ 5619130 h 5641173"/>
              <a:gd name="connsiteX78-13451" fmla="*/ 8539822 w 11243827"/>
              <a:gd name="connsiteY78-13452" fmla="*/ 5616905 h 5641173"/>
              <a:gd name="connsiteX79-13453" fmla="*/ 8511094 w 11243827"/>
              <a:gd name="connsiteY79-13454" fmla="*/ 5617360 h 5641173"/>
              <a:gd name="connsiteX80-13455" fmla="*/ 8459886 w 11243827"/>
              <a:gd name="connsiteY80-13456" fmla="*/ 5612612 h 5641173"/>
              <a:gd name="connsiteX81-13457" fmla="*/ 8436432 w 11243827"/>
              <a:gd name="connsiteY81-13458" fmla="*/ 5606990 h 5641173"/>
              <a:gd name="connsiteX82-13459" fmla="*/ 8435403 w 11243827"/>
              <a:gd name="connsiteY82-13460" fmla="*/ 5607336 h 5641173"/>
              <a:gd name="connsiteX83-13461" fmla="*/ 8433307 w 11243827"/>
              <a:gd name="connsiteY83-13462" fmla="*/ 5604917 h 5641173"/>
              <a:gd name="connsiteX84-13463" fmla="*/ 8428968 w 11243827"/>
              <a:gd name="connsiteY84-13464" fmla="*/ 5603796 h 5641173"/>
              <a:gd name="connsiteX85-13465" fmla="*/ 8417124 w 11243827"/>
              <a:gd name="connsiteY85-13466" fmla="*/ 5604518 h 5641173"/>
              <a:gd name="connsiteX86-13467" fmla="*/ 8412669 w 11243827"/>
              <a:gd name="connsiteY86-13468" fmla="*/ 5605413 h 5641173"/>
              <a:gd name="connsiteX87-13469" fmla="*/ 8406152 w 11243827"/>
              <a:gd name="connsiteY87-13470" fmla="*/ 5605396 h 5641173"/>
              <a:gd name="connsiteX88-13471" fmla="*/ 8405989 w 11243827"/>
              <a:gd name="connsiteY88-13472" fmla="*/ 5605197 h 5641173"/>
              <a:gd name="connsiteX89-13473" fmla="*/ 8399884 w 11243827"/>
              <a:gd name="connsiteY89-13474" fmla="*/ 5605568 h 5641173"/>
              <a:gd name="connsiteX90-13475" fmla="*/ 8370014 w 11243827"/>
              <a:gd name="connsiteY90-13476" fmla="*/ 5609900 h 5641173"/>
              <a:gd name="connsiteX91-13477" fmla="*/ 8330544 w 11243827"/>
              <a:gd name="connsiteY91-13478" fmla="*/ 5590964 h 5641173"/>
              <a:gd name="connsiteX92-13479" fmla="*/ 8314221 w 11243827"/>
              <a:gd name="connsiteY92-13480" fmla="*/ 5587682 h 5641173"/>
              <a:gd name="connsiteX93-13481" fmla="*/ 8305502 w 11243827"/>
              <a:gd name="connsiteY93-13482" fmla="*/ 5584868 h 5641173"/>
              <a:gd name="connsiteX94-13483" fmla="*/ 8304962 w 11243827"/>
              <a:gd name="connsiteY94-13484" fmla="*/ 5584007 h 5641173"/>
              <a:gd name="connsiteX95-13485" fmla="*/ 8276324 w 11243827"/>
              <a:gd name="connsiteY95-13486" fmla="*/ 5588260 h 5641173"/>
              <a:gd name="connsiteX96-13487" fmla="*/ 8272522 w 11243827"/>
              <a:gd name="connsiteY96-13488" fmla="*/ 5587226 h 5641173"/>
              <a:gd name="connsiteX97-13489" fmla="*/ 8253857 w 11243827"/>
              <a:gd name="connsiteY97-13490" fmla="*/ 5592043 h 5641173"/>
              <a:gd name="connsiteX98-13491" fmla="*/ 8244212 w 11243827"/>
              <a:gd name="connsiteY98-13492" fmla="*/ 5593439 h 5641173"/>
              <a:gd name="connsiteX99-13493" fmla="*/ 8241488 w 11243827"/>
              <a:gd name="connsiteY99-13494" fmla="*/ 5596085 h 5641173"/>
              <a:gd name="connsiteX100-13495" fmla="*/ 8227256 w 11243827"/>
              <a:gd name="connsiteY100-13496" fmla="*/ 5597005 h 5641173"/>
              <a:gd name="connsiteX101-13497" fmla="*/ 8225619 w 11243827"/>
              <a:gd name="connsiteY101-13498" fmla="*/ 5596262 h 5641173"/>
              <a:gd name="connsiteX102-13499" fmla="*/ 8213882 w 11243827"/>
              <a:gd name="connsiteY102-13500" fmla="*/ 5600179 h 5641173"/>
              <a:gd name="connsiteX103-13501" fmla="*/ 8204045 w 11243827"/>
              <a:gd name="connsiteY103-13502" fmla="*/ 5607275 h 5641173"/>
              <a:gd name="connsiteX104-13503" fmla="*/ 8082989 w 11243827"/>
              <a:gd name="connsiteY104-13504" fmla="*/ 5603160 h 5641173"/>
              <a:gd name="connsiteX105-13505" fmla="*/ 7976942 w 11243827"/>
              <a:gd name="connsiteY105-13506" fmla="*/ 5598455 h 5641173"/>
              <a:gd name="connsiteX106-13507" fmla="*/ 7950121 w 11243827"/>
              <a:gd name="connsiteY106-13508" fmla="*/ 5590893 h 5641173"/>
              <a:gd name="connsiteX107-13509" fmla="*/ 7727691 w 11243827"/>
              <a:gd name="connsiteY107-13510" fmla="*/ 5621064 h 5641173"/>
              <a:gd name="connsiteX108-13511" fmla="*/ 7685998 w 11243827"/>
              <a:gd name="connsiteY108-13512" fmla="*/ 5615564 h 5641173"/>
              <a:gd name="connsiteX109-13513" fmla="*/ 7649302 w 11243827"/>
              <a:gd name="connsiteY109-13514" fmla="*/ 5626541 h 5641173"/>
              <a:gd name="connsiteX110-13515" fmla="*/ 7634083 w 11243827"/>
              <a:gd name="connsiteY110-13516" fmla="*/ 5620862 h 5641173"/>
              <a:gd name="connsiteX111-13517" fmla="*/ 7631455 w 11243827"/>
              <a:gd name="connsiteY111-13518" fmla="*/ 5619708 h 5641173"/>
              <a:gd name="connsiteX112-13519" fmla="*/ 7620952 w 11243827"/>
              <a:gd name="connsiteY112-13520" fmla="*/ 5618872 h 5641173"/>
              <a:gd name="connsiteX113-13521" fmla="*/ 7617992 w 11243827"/>
              <a:gd name="connsiteY113-13522" fmla="*/ 5613914 h 5641173"/>
              <a:gd name="connsiteX114-13523" fmla="*/ 7602182 w 11243827"/>
              <a:gd name="connsiteY114-13524" fmla="*/ 5609271 h 5641173"/>
              <a:gd name="connsiteX115-13525" fmla="*/ 7582847 w 11243827"/>
              <a:gd name="connsiteY115-13526" fmla="*/ 5609047 h 5641173"/>
              <a:gd name="connsiteX116-13527" fmla="*/ 7514158 w 11243827"/>
              <a:gd name="connsiteY116-13528" fmla="*/ 5607737 h 5641173"/>
              <a:gd name="connsiteX117-13529" fmla="*/ 7502955 w 11243827"/>
              <a:gd name="connsiteY117-13530" fmla="*/ 5610415 h 5641173"/>
              <a:gd name="connsiteX118-13531" fmla="*/ 7466391 w 11243827"/>
              <a:gd name="connsiteY118-13532" fmla="*/ 5605949 h 5641173"/>
              <a:gd name="connsiteX119-13533" fmla="*/ 7433806 w 11243827"/>
              <a:gd name="connsiteY119-13534" fmla="*/ 5604945 h 5641173"/>
              <a:gd name="connsiteX120-13535" fmla="*/ 7412693 w 11243827"/>
              <a:gd name="connsiteY120-13536" fmla="*/ 5607075 h 5641173"/>
              <a:gd name="connsiteX121-13537" fmla="*/ 7407159 w 11243827"/>
              <a:gd name="connsiteY121-13538" fmla="*/ 5605310 h 5641173"/>
              <a:gd name="connsiteX122-13539" fmla="*/ 7385900 w 11243827"/>
              <a:gd name="connsiteY122-13540" fmla="*/ 5604171 h 5641173"/>
              <a:gd name="connsiteX123-13541" fmla="*/ 7375071 w 11243827"/>
              <a:gd name="connsiteY123-13542" fmla="*/ 5606788 h 5641173"/>
              <a:gd name="connsiteX124-13543" fmla="*/ 7364382 w 11243827"/>
              <a:gd name="connsiteY124-13544" fmla="*/ 5600762 h 5641173"/>
              <a:gd name="connsiteX125-13545" fmla="*/ 7361770 w 11243827"/>
              <a:gd name="connsiteY125-13546" fmla="*/ 5596347 h 5641173"/>
              <a:gd name="connsiteX126-13547" fmla="*/ 7346641 w 11243827"/>
              <a:gd name="connsiteY126-13548" fmla="*/ 5598329 h 5641173"/>
              <a:gd name="connsiteX127-13549" fmla="*/ 7334238 w 11243827"/>
              <a:gd name="connsiteY127-13550" fmla="*/ 5594014 h 5641173"/>
              <a:gd name="connsiteX128-13551" fmla="*/ 7323426 w 11243827"/>
              <a:gd name="connsiteY128-13552" fmla="*/ 5596835 h 5641173"/>
              <a:gd name="connsiteX129-13553" fmla="*/ 7318938 w 11243827"/>
              <a:gd name="connsiteY129-13554" fmla="*/ 5596200 h 5641173"/>
              <a:gd name="connsiteX130-13555" fmla="*/ 7307784 w 11243827"/>
              <a:gd name="connsiteY130-13556" fmla="*/ 5594065 h 5641173"/>
              <a:gd name="connsiteX131-13557" fmla="*/ 7288540 w 11243827"/>
              <a:gd name="connsiteY131-13558" fmla="*/ 5589320 h 5641173"/>
              <a:gd name="connsiteX132-13559" fmla="*/ 7282537 w 11243827"/>
              <a:gd name="connsiteY132-13560" fmla="*/ 5588660 h 5641173"/>
              <a:gd name="connsiteX133-13561" fmla="*/ 7269466 w 11243827"/>
              <a:gd name="connsiteY133-13562" fmla="*/ 5581404 h 5641173"/>
              <a:gd name="connsiteX134-13563" fmla="*/ 7244165 w 11243827"/>
              <a:gd name="connsiteY134-13564" fmla="*/ 5575200 h 5641173"/>
              <a:gd name="connsiteX135-13565" fmla="*/ 7199619 w 11243827"/>
              <a:gd name="connsiteY135-13566" fmla="*/ 5553550 h 5641173"/>
              <a:gd name="connsiteX136-13567" fmla="*/ 7173434 w 11243827"/>
              <a:gd name="connsiteY136-13568" fmla="*/ 5543219 h 5641173"/>
              <a:gd name="connsiteX137-13569" fmla="*/ 7155718 w 11243827"/>
              <a:gd name="connsiteY137-13570" fmla="*/ 5533697 h 5641173"/>
              <a:gd name="connsiteX138-13571" fmla="*/ 7103430 w 11243827"/>
              <a:gd name="connsiteY138-13572" fmla="*/ 5520249 h 5641173"/>
              <a:gd name="connsiteX139-13573" fmla="*/ 7013746 w 11243827"/>
              <a:gd name="connsiteY139-13574" fmla="*/ 5502470 h 5641173"/>
              <a:gd name="connsiteX140-13575" fmla="*/ 6995379 w 11243827"/>
              <a:gd name="connsiteY140-13576" fmla="*/ 5497693 h 5641173"/>
              <a:gd name="connsiteX141-13577" fmla="*/ 6982475 w 11243827"/>
              <a:gd name="connsiteY141-13578" fmla="*/ 5489641 h 5641173"/>
              <a:gd name="connsiteX142-13579" fmla="*/ 6981994 w 11243827"/>
              <a:gd name="connsiteY142-13580" fmla="*/ 5484335 h 5641173"/>
              <a:gd name="connsiteX143-13581" fmla="*/ 6972355 w 11243827"/>
              <a:gd name="connsiteY143-13582" fmla="*/ 5481074 h 5641173"/>
              <a:gd name="connsiteX144-13583" fmla="*/ 6970394 w 11243827"/>
              <a:gd name="connsiteY144-13584" fmla="*/ 5479383 h 5641173"/>
              <a:gd name="connsiteX145-13585" fmla="*/ 6958543 w 11243827"/>
              <a:gd name="connsiteY145-13586" fmla="*/ 5470507 h 5641173"/>
              <a:gd name="connsiteX146-13587" fmla="*/ 6918276 w 11243827"/>
              <a:gd name="connsiteY146-13588" fmla="*/ 5472034 h 5641173"/>
              <a:gd name="connsiteX147-13589" fmla="*/ 6881046 w 11243827"/>
              <a:gd name="connsiteY147-13590" fmla="*/ 5457070 h 5641173"/>
              <a:gd name="connsiteX148-13591" fmla="*/ 6752164 w 11243827"/>
              <a:gd name="connsiteY148-13592" fmla="*/ 5425021 h 5641173"/>
              <a:gd name="connsiteX149-13593" fmla="*/ 6724964 w 11243827"/>
              <a:gd name="connsiteY149-13594" fmla="*/ 5414071 h 5641173"/>
              <a:gd name="connsiteX150-13595" fmla="*/ 6683286 w 11243827"/>
              <a:gd name="connsiteY150-13596" fmla="*/ 5405383 h 5641173"/>
              <a:gd name="connsiteX151-13597" fmla="*/ 6644277 w 11243827"/>
              <a:gd name="connsiteY151-13598" fmla="*/ 5429684 h 5641173"/>
              <a:gd name="connsiteX152-13599" fmla="*/ 6532914 w 11243827"/>
              <a:gd name="connsiteY152-13600" fmla="*/ 5431205 h 5641173"/>
              <a:gd name="connsiteX153-13601" fmla="*/ 6307459 w 11243827"/>
              <a:gd name="connsiteY153-13602" fmla="*/ 5467087 h 5641173"/>
              <a:gd name="connsiteX154-13603" fmla="*/ 6196243 w 11243827"/>
              <a:gd name="connsiteY154-13604" fmla="*/ 5515042 h 5641173"/>
              <a:gd name="connsiteX155-13605" fmla="*/ 6099124 w 11243827"/>
              <a:gd name="connsiteY155-13606" fmla="*/ 5516848 h 5641173"/>
              <a:gd name="connsiteX156-13607" fmla="*/ 6016077 w 11243827"/>
              <a:gd name="connsiteY156-13608" fmla="*/ 5528642 h 5641173"/>
              <a:gd name="connsiteX157-13609" fmla="*/ 6004389 w 11243827"/>
              <a:gd name="connsiteY157-13610" fmla="*/ 5531206 h 5641173"/>
              <a:gd name="connsiteX158-13611" fmla="*/ 5933945 w 11243827"/>
              <a:gd name="connsiteY158-13612" fmla="*/ 5538840 h 5641173"/>
              <a:gd name="connsiteX159-13613" fmla="*/ 5883936 w 11243827"/>
              <a:gd name="connsiteY159-13614" fmla="*/ 5553807 h 5641173"/>
              <a:gd name="connsiteX160-13615" fmla="*/ 5798331 w 11243827"/>
              <a:gd name="connsiteY160-13616" fmla="*/ 5564248 h 5641173"/>
              <a:gd name="connsiteX161-13617" fmla="*/ 5712738 w 11243827"/>
              <a:gd name="connsiteY161-13618" fmla="*/ 5573120 h 5641173"/>
              <a:gd name="connsiteX162-13619" fmla="*/ 5681342 w 11243827"/>
              <a:gd name="connsiteY162-13620" fmla="*/ 5575621 h 5641173"/>
              <a:gd name="connsiteX163-13621" fmla="*/ 5627167 w 11243827"/>
              <a:gd name="connsiteY163-13622" fmla="*/ 5583215 h 5641173"/>
              <a:gd name="connsiteX164-13623" fmla="*/ 5591414 w 11243827"/>
              <a:gd name="connsiteY164-13624" fmla="*/ 5587695 h 5641173"/>
              <a:gd name="connsiteX165-13625" fmla="*/ 5583028 w 11243827"/>
              <a:gd name="connsiteY165-13626" fmla="*/ 5580877 h 5641173"/>
              <a:gd name="connsiteX166-13627" fmla="*/ 5549426 w 11243827"/>
              <a:gd name="connsiteY166-13628" fmla="*/ 5582858 h 5641173"/>
              <a:gd name="connsiteX167-13629" fmla="*/ 5519999 w 11243827"/>
              <a:gd name="connsiteY167-13630" fmla="*/ 5592246 h 5641173"/>
              <a:gd name="connsiteX168-13631" fmla="*/ 5480028 w 11243827"/>
              <a:gd name="connsiteY168-13632" fmla="*/ 5597282 h 5641173"/>
              <a:gd name="connsiteX169-13633" fmla="*/ 5456175 w 11243827"/>
              <a:gd name="connsiteY169-13634" fmla="*/ 5600371 h 5641173"/>
              <a:gd name="connsiteX170-13635" fmla="*/ 5388463 w 11243827"/>
              <a:gd name="connsiteY170-13636" fmla="*/ 5602638 h 5641173"/>
              <a:gd name="connsiteX171-13637" fmla="*/ 5265898 w 11243827"/>
              <a:gd name="connsiteY171-13638" fmla="*/ 5591830 h 5641173"/>
              <a:gd name="connsiteX172-13639" fmla="*/ 5231231 w 11243827"/>
              <a:gd name="connsiteY172-13640" fmla="*/ 5592790 h 5641173"/>
              <a:gd name="connsiteX173-13641" fmla="*/ 5226996 w 11243827"/>
              <a:gd name="connsiteY173-13642" fmla="*/ 5595040 h 5641173"/>
              <a:gd name="connsiteX174-13643" fmla="*/ 5175988 w 11243827"/>
              <a:gd name="connsiteY174-13644" fmla="*/ 5588131 h 5641173"/>
              <a:gd name="connsiteX175-13645" fmla="*/ 5107470 w 11243827"/>
              <a:gd name="connsiteY175-13646" fmla="*/ 5594771 h 5641173"/>
              <a:gd name="connsiteX176-13647" fmla="*/ 5027868 w 11243827"/>
              <a:gd name="connsiteY176-13648" fmla="*/ 5605624 h 5641173"/>
              <a:gd name="connsiteX177-13649" fmla="*/ 5007324 w 11243827"/>
              <a:gd name="connsiteY177-13650" fmla="*/ 5609209 h 5641173"/>
              <a:gd name="connsiteX178-13651" fmla="*/ 4952559 w 11243827"/>
              <a:gd name="connsiteY178-13652" fmla="*/ 5611402 h 5641173"/>
              <a:gd name="connsiteX179-13653" fmla="*/ 4826081 w 11243827"/>
              <a:gd name="connsiteY179-13654" fmla="*/ 5616191 h 5641173"/>
              <a:gd name="connsiteX180-13655" fmla="*/ 4823501 w 11243827"/>
              <a:gd name="connsiteY180-13656" fmla="*/ 5619174 h 5641173"/>
              <a:gd name="connsiteX181-13657" fmla="*/ 4813093 w 11243827"/>
              <a:gd name="connsiteY181-13658" fmla="*/ 5620026 h 5641173"/>
              <a:gd name="connsiteX182-13659" fmla="*/ 4810563 w 11243827"/>
              <a:gd name="connsiteY182-13660" fmla="*/ 5620787 h 5641173"/>
              <a:gd name="connsiteX183-13661" fmla="*/ 4795818 w 11243827"/>
              <a:gd name="connsiteY183-13662" fmla="*/ 5624618 h 5641173"/>
              <a:gd name="connsiteX184-13663" fmla="*/ 4758404 w 11243827"/>
              <a:gd name="connsiteY184-13664" fmla="*/ 5619510 h 5641173"/>
              <a:gd name="connsiteX185-13665" fmla="*/ 4717254 w 11243827"/>
              <a:gd name="connsiteY185-13666" fmla="*/ 5624155 h 5641173"/>
              <a:gd name="connsiteX186-13667" fmla="*/ 4591958 w 11243827"/>
              <a:gd name="connsiteY186-13668" fmla="*/ 5624710 h 5641173"/>
              <a:gd name="connsiteX187-13669" fmla="*/ 4476215 w 11243827"/>
              <a:gd name="connsiteY187-13670" fmla="*/ 5628210 h 5641173"/>
              <a:gd name="connsiteX188-13671" fmla="*/ 4425193 w 11243827"/>
              <a:gd name="connsiteY188-13672" fmla="*/ 5627414 h 5641173"/>
              <a:gd name="connsiteX189-13673" fmla="*/ 4383866 w 11243827"/>
              <a:gd name="connsiteY189-13674" fmla="*/ 5626546 h 5641173"/>
              <a:gd name="connsiteX190-13675" fmla="*/ 4385596 w 11243827"/>
              <a:gd name="connsiteY190-13676" fmla="*/ 5634646 h 5641173"/>
              <a:gd name="connsiteX191-13677" fmla="*/ 4360864 w 11243827"/>
              <a:gd name="connsiteY191-13678" fmla="*/ 5641173 h 5641173"/>
              <a:gd name="connsiteX192-13679" fmla="*/ 4328321 w 11243827"/>
              <a:gd name="connsiteY192-13680" fmla="*/ 5626332 h 5641173"/>
              <a:gd name="connsiteX193-13681" fmla="*/ 4309842 w 11243827"/>
              <a:gd name="connsiteY193-13682" fmla="*/ 5626471 h 5641173"/>
              <a:gd name="connsiteX194-13683" fmla="*/ 4277424 w 11243827"/>
              <a:gd name="connsiteY194-13684" fmla="*/ 5631598 h 5641173"/>
              <a:gd name="connsiteX195-13685" fmla="*/ 4266627 w 11243827"/>
              <a:gd name="connsiteY195-13686" fmla="*/ 5633969 h 5641173"/>
              <a:gd name="connsiteX196-13687" fmla="*/ 4185525 w 11243827"/>
              <a:gd name="connsiteY196-13688" fmla="*/ 5617508 h 5641173"/>
              <a:gd name="connsiteX197-13689" fmla="*/ 4177617 w 11243827"/>
              <a:gd name="connsiteY197-13690" fmla="*/ 5610903 h 5641173"/>
              <a:gd name="connsiteX198-13691" fmla="*/ 4136948 w 11243827"/>
              <a:gd name="connsiteY198-13692" fmla="*/ 5608031 h 5641173"/>
              <a:gd name="connsiteX199-13693" fmla="*/ 4132323 w 11243827"/>
              <a:gd name="connsiteY199-13694" fmla="*/ 5609784 h 5641173"/>
              <a:gd name="connsiteX200-13695" fmla="*/ 4098620 w 11243827"/>
              <a:gd name="connsiteY200-13696" fmla="*/ 5599672 h 5641173"/>
              <a:gd name="connsiteX201-13697" fmla="*/ 3963475 w 11243827"/>
              <a:gd name="connsiteY201-13698" fmla="*/ 5581841 h 5641173"/>
              <a:gd name="connsiteX202-13699" fmla="*/ 3703613 w 11243827"/>
              <a:gd name="connsiteY202-13700" fmla="*/ 5572482 h 5641173"/>
              <a:gd name="connsiteX203-13701" fmla="*/ 3432987 w 11243827"/>
              <a:gd name="connsiteY203-13702" fmla="*/ 5545768 h 5641173"/>
              <a:gd name="connsiteX204-13703" fmla="*/ 3176381 w 11243827"/>
              <a:gd name="connsiteY204-13704" fmla="*/ 5556110 h 5641173"/>
              <a:gd name="connsiteX205-13705" fmla="*/ 2710156 w 11243827"/>
              <a:gd name="connsiteY205-13706" fmla="*/ 5527517 h 5641173"/>
              <a:gd name="connsiteX206-13707" fmla="*/ 2550206 w 11243827"/>
              <a:gd name="connsiteY206-13708" fmla="*/ 5524958 h 5641173"/>
              <a:gd name="connsiteX207-13709" fmla="*/ 2443041 w 11243827"/>
              <a:gd name="connsiteY207-13710" fmla="*/ 5523990 h 5641173"/>
              <a:gd name="connsiteX208-13711" fmla="*/ 2435613 w 11243827"/>
              <a:gd name="connsiteY208-13712" fmla="*/ 5526704 h 5641173"/>
              <a:gd name="connsiteX209-13713" fmla="*/ 2405682 w 11243827"/>
              <a:gd name="connsiteY209-13714" fmla="*/ 5528307 h 5641173"/>
              <a:gd name="connsiteX210-13715" fmla="*/ 2397487 w 11243827"/>
              <a:gd name="connsiteY210-13716" fmla="*/ 5540337 h 5641173"/>
              <a:gd name="connsiteX211-13717" fmla="*/ 2297454 w 11243827"/>
              <a:gd name="connsiteY211-13718" fmla="*/ 5550765 h 5641173"/>
              <a:gd name="connsiteX212-13719" fmla="*/ 2056700 w 11243827"/>
              <a:gd name="connsiteY212-13720" fmla="*/ 5555489 h 5641173"/>
              <a:gd name="connsiteX213-13721" fmla="*/ 1878530 w 11243827"/>
              <a:gd name="connsiteY213-13722" fmla="*/ 5535330 h 5641173"/>
              <a:gd name="connsiteX214-13723" fmla="*/ 1859292 w 11243827"/>
              <a:gd name="connsiteY214-13724" fmla="*/ 5535461 h 5641173"/>
              <a:gd name="connsiteX215-13725" fmla="*/ 1835626 w 11243827"/>
              <a:gd name="connsiteY215-13726" fmla="*/ 5533793 h 5641173"/>
              <a:gd name="connsiteX216-13727" fmla="*/ 1798939 w 11243827"/>
              <a:gd name="connsiteY216-13728" fmla="*/ 5540285 h 5641173"/>
              <a:gd name="connsiteX217-13729" fmla="*/ 1779046 w 11243827"/>
              <a:gd name="connsiteY217-13730" fmla="*/ 5549949 h 5641173"/>
              <a:gd name="connsiteX218-13731" fmla="*/ 1772421 w 11243827"/>
              <a:gd name="connsiteY218-13732" fmla="*/ 5549018 h 5641173"/>
              <a:gd name="connsiteX219-13733" fmla="*/ 1772052 w 11243827"/>
              <a:gd name="connsiteY219-13734" fmla="*/ 5545689 h 5641173"/>
              <a:gd name="connsiteX220-13735" fmla="*/ 1711543 w 11243827"/>
              <a:gd name="connsiteY220-13736" fmla="*/ 5534558 h 5641173"/>
              <a:gd name="connsiteX221-13737" fmla="*/ 1631462 w 11243827"/>
              <a:gd name="connsiteY221-13738" fmla="*/ 5491807 h 5641173"/>
              <a:gd name="connsiteX222-13739" fmla="*/ 1538763 w 11243827"/>
              <a:gd name="connsiteY222-13740" fmla="*/ 5482781 h 5641173"/>
              <a:gd name="connsiteX223-13741" fmla="*/ 1501533 w 11243827"/>
              <a:gd name="connsiteY223-13742" fmla="*/ 5467817 h 5641173"/>
              <a:gd name="connsiteX224-13743" fmla="*/ 1461266 w 11243827"/>
              <a:gd name="connsiteY224-13744" fmla="*/ 5469343 h 5641173"/>
              <a:gd name="connsiteX225-13745" fmla="*/ 1449415 w 11243827"/>
              <a:gd name="connsiteY225-13746" fmla="*/ 5460467 h 5641173"/>
              <a:gd name="connsiteX226-13747" fmla="*/ 1447454 w 11243827"/>
              <a:gd name="connsiteY226-13748" fmla="*/ 5458776 h 5641173"/>
              <a:gd name="connsiteX227-13749" fmla="*/ 1437814 w 11243827"/>
              <a:gd name="connsiteY227-13750" fmla="*/ 5455515 h 5641173"/>
              <a:gd name="connsiteX228-13751" fmla="*/ 1437334 w 11243827"/>
              <a:gd name="connsiteY228-13752" fmla="*/ 5450209 h 5641173"/>
              <a:gd name="connsiteX229-13753" fmla="*/ 1424429 w 11243827"/>
              <a:gd name="connsiteY229-13754" fmla="*/ 5442157 h 5641173"/>
              <a:gd name="connsiteX230-13755" fmla="*/ 1406063 w 11243827"/>
              <a:gd name="connsiteY230-13756" fmla="*/ 5437380 h 5641173"/>
              <a:gd name="connsiteX231-13757" fmla="*/ 1316379 w 11243827"/>
              <a:gd name="connsiteY231-13758" fmla="*/ 5419601 h 5641173"/>
              <a:gd name="connsiteX232-13759" fmla="*/ 1264090 w 11243827"/>
              <a:gd name="connsiteY232-13760" fmla="*/ 5406153 h 5641173"/>
              <a:gd name="connsiteX233-13761" fmla="*/ 1246374 w 11243827"/>
              <a:gd name="connsiteY233-13762" fmla="*/ 5396631 h 5641173"/>
              <a:gd name="connsiteX234-13763" fmla="*/ 1220190 w 11243827"/>
              <a:gd name="connsiteY234-13764" fmla="*/ 5386301 h 5641173"/>
              <a:gd name="connsiteX235-13765" fmla="*/ 1175643 w 11243827"/>
              <a:gd name="connsiteY235-13766" fmla="*/ 5364651 h 5641173"/>
              <a:gd name="connsiteX236-13767" fmla="*/ 1150342 w 11243827"/>
              <a:gd name="connsiteY236-13768" fmla="*/ 5358447 h 5641173"/>
              <a:gd name="connsiteX237-13769" fmla="*/ 1137272 w 11243827"/>
              <a:gd name="connsiteY237-13770" fmla="*/ 5351191 h 5641173"/>
              <a:gd name="connsiteX238-13771" fmla="*/ 1131268 w 11243827"/>
              <a:gd name="connsiteY238-13772" fmla="*/ 5350530 h 5641173"/>
              <a:gd name="connsiteX239-13773" fmla="*/ 1112024 w 11243827"/>
              <a:gd name="connsiteY239-13774" fmla="*/ 5345786 h 5641173"/>
              <a:gd name="connsiteX240-13775" fmla="*/ 1100870 w 11243827"/>
              <a:gd name="connsiteY240-13776" fmla="*/ 5343651 h 5641173"/>
              <a:gd name="connsiteX241-13777" fmla="*/ 1096383 w 11243827"/>
              <a:gd name="connsiteY241-13778" fmla="*/ 5343015 h 5641173"/>
              <a:gd name="connsiteX242-13779" fmla="*/ 1085571 w 11243827"/>
              <a:gd name="connsiteY242-13780" fmla="*/ 5345836 h 5641173"/>
              <a:gd name="connsiteX243-13781" fmla="*/ 1073168 w 11243827"/>
              <a:gd name="connsiteY243-13782" fmla="*/ 5341521 h 5641173"/>
              <a:gd name="connsiteX244-13783" fmla="*/ 1058039 w 11243827"/>
              <a:gd name="connsiteY244-13784" fmla="*/ 5343504 h 5641173"/>
              <a:gd name="connsiteX245-13785" fmla="*/ 1055426 w 11243827"/>
              <a:gd name="connsiteY245-13786" fmla="*/ 5339088 h 5641173"/>
              <a:gd name="connsiteX246-13787" fmla="*/ 1044738 w 11243827"/>
              <a:gd name="connsiteY246-13788" fmla="*/ 5333063 h 5641173"/>
              <a:gd name="connsiteX247-13789" fmla="*/ 1033909 w 11243827"/>
              <a:gd name="connsiteY247-13790" fmla="*/ 5335680 h 5641173"/>
              <a:gd name="connsiteX248-13791" fmla="*/ 1012649 w 11243827"/>
              <a:gd name="connsiteY248-13792" fmla="*/ 5334541 h 5641173"/>
              <a:gd name="connsiteX249-13793" fmla="*/ 1007115 w 11243827"/>
              <a:gd name="connsiteY249-13794" fmla="*/ 5332775 h 5641173"/>
              <a:gd name="connsiteX250-13795" fmla="*/ 986002 w 11243827"/>
              <a:gd name="connsiteY250-13796" fmla="*/ 5334906 h 5641173"/>
              <a:gd name="connsiteX251-13797" fmla="*/ 953418 w 11243827"/>
              <a:gd name="connsiteY251-13798" fmla="*/ 5333901 h 5641173"/>
              <a:gd name="connsiteX252-13799" fmla="*/ 916854 w 11243827"/>
              <a:gd name="connsiteY252-13800" fmla="*/ 5329435 h 5641173"/>
              <a:gd name="connsiteX253-13801" fmla="*/ 905651 w 11243827"/>
              <a:gd name="connsiteY253-13802" fmla="*/ 5332114 h 5641173"/>
              <a:gd name="connsiteX254-13803" fmla="*/ 836961 w 11243827"/>
              <a:gd name="connsiteY254-13804" fmla="*/ 5330803 h 5641173"/>
              <a:gd name="connsiteX255-13805" fmla="*/ 817627 w 11243827"/>
              <a:gd name="connsiteY255-13806" fmla="*/ 5330580 h 5641173"/>
              <a:gd name="connsiteX256-13807" fmla="*/ 801817 w 11243827"/>
              <a:gd name="connsiteY256-13808" fmla="*/ 5325937 h 5641173"/>
              <a:gd name="connsiteX257-13809" fmla="*/ 798857 w 11243827"/>
              <a:gd name="connsiteY257-13810" fmla="*/ 5320979 h 5641173"/>
              <a:gd name="connsiteX258-13811" fmla="*/ 788354 w 11243827"/>
              <a:gd name="connsiteY258-13812" fmla="*/ 5320143 h 5641173"/>
              <a:gd name="connsiteX259-13813" fmla="*/ 785726 w 11243827"/>
              <a:gd name="connsiteY259-13814" fmla="*/ 5318989 h 5641173"/>
              <a:gd name="connsiteX260-13815" fmla="*/ 770507 w 11243827"/>
              <a:gd name="connsiteY260-13816" fmla="*/ 5313309 h 5641173"/>
              <a:gd name="connsiteX261-13817" fmla="*/ 733810 w 11243827"/>
              <a:gd name="connsiteY261-13818" fmla="*/ 5324286 h 5641173"/>
              <a:gd name="connsiteX262-13819" fmla="*/ 692117 w 11243827"/>
              <a:gd name="connsiteY262-13820" fmla="*/ 5318786 h 5641173"/>
              <a:gd name="connsiteX263-13821" fmla="*/ 574943 w 11243827"/>
              <a:gd name="connsiteY263-13822" fmla="*/ 5327578 h 5641173"/>
              <a:gd name="connsiteX264-13823" fmla="*/ 507005 w 11243827"/>
              <a:gd name="connsiteY264-13824" fmla="*/ 5310149 h 5641173"/>
              <a:gd name="connsiteX265-13825" fmla="*/ 441302 w 11243827"/>
              <a:gd name="connsiteY265-13826" fmla="*/ 5307062 h 5641173"/>
              <a:gd name="connsiteX266-13827" fmla="*/ 336819 w 11243827"/>
              <a:gd name="connsiteY266-13828" fmla="*/ 5336690 h 5641173"/>
              <a:gd name="connsiteX267-13829" fmla="*/ 215763 w 11243827"/>
              <a:gd name="connsiteY267-13830" fmla="*/ 5332575 h 5641173"/>
              <a:gd name="connsiteX268-13831" fmla="*/ 205927 w 11243827"/>
              <a:gd name="connsiteY268-13832" fmla="*/ 5339672 h 5641173"/>
              <a:gd name="connsiteX269-13833" fmla="*/ 194189 w 11243827"/>
              <a:gd name="connsiteY269-13834" fmla="*/ 5343588 h 5641173"/>
              <a:gd name="connsiteX270-13835" fmla="*/ 192552 w 11243827"/>
              <a:gd name="connsiteY270-13836" fmla="*/ 5342845 h 5641173"/>
              <a:gd name="connsiteX271-13837" fmla="*/ 178320 w 11243827"/>
              <a:gd name="connsiteY271-13838" fmla="*/ 5343766 h 5641173"/>
              <a:gd name="connsiteX272-13839" fmla="*/ 175596 w 11243827"/>
              <a:gd name="connsiteY272-13840" fmla="*/ 5346411 h 5641173"/>
              <a:gd name="connsiteX273-13841" fmla="*/ 165951 w 11243827"/>
              <a:gd name="connsiteY273-13842" fmla="*/ 5347808 h 5641173"/>
              <a:gd name="connsiteX274-13843" fmla="*/ 147287 w 11243827"/>
              <a:gd name="connsiteY274-13844" fmla="*/ 5352625 h 5641173"/>
              <a:gd name="connsiteX275-13845" fmla="*/ 143484 w 11243827"/>
              <a:gd name="connsiteY275-13846" fmla="*/ 5351591 h 5641173"/>
              <a:gd name="connsiteX276-13847" fmla="*/ 114847 w 11243827"/>
              <a:gd name="connsiteY276-13848" fmla="*/ 5355844 h 5641173"/>
              <a:gd name="connsiteX277-13849" fmla="*/ 114306 w 11243827"/>
              <a:gd name="connsiteY277-13850" fmla="*/ 5354983 h 5641173"/>
              <a:gd name="connsiteX278-13851" fmla="*/ 105588 w 11243827"/>
              <a:gd name="connsiteY278-13852" fmla="*/ 5352169 h 5641173"/>
              <a:gd name="connsiteX279-13853" fmla="*/ 89264 w 11243827"/>
              <a:gd name="connsiteY279-13854" fmla="*/ 5348886 h 5641173"/>
              <a:gd name="connsiteX280-13855" fmla="*/ 49794 w 11243827"/>
              <a:gd name="connsiteY280-13856" fmla="*/ 5329950 h 5641173"/>
              <a:gd name="connsiteX281-13857" fmla="*/ 19924 w 11243827"/>
              <a:gd name="connsiteY281-13858" fmla="*/ 5334282 h 5641173"/>
              <a:gd name="connsiteX282-13859" fmla="*/ 13819 w 11243827"/>
              <a:gd name="connsiteY282-13860" fmla="*/ 5334653 h 5641173"/>
              <a:gd name="connsiteX283-13861" fmla="*/ 13657 w 11243827"/>
              <a:gd name="connsiteY283-13862" fmla="*/ 5334455 h 5641173"/>
              <a:gd name="connsiteX284-13863" fmla="*/ 7139 w 11243827"/>
              <a:gd name="connsiteY284-13864" fmla="*/ 5334438 h 5641173"/>
              <a:gd name="connsiteX285-13865" fmla="*/ 2684 w 11243827"/>
              <a:gd name="connsiteY285-13866" fmla="*/ 5335333 h 5641173"/>
              <a:gd name="connsiteX286-13867" fmla="*/ 0 w 11243827"/>
              <a:gd name="connsiteY286-13868" fmla="*/ 5335496 h 5641173"/>
              <a:gd name="connsiteX287-13869" fmla="*/ 0 w 11243827"/>
              <a:gd name="connsiteY287-13870" fmla="*/ 10592 h 5641173"/>
              <a:gd name="connsiteX288-13871" fmla="*/ 11243827 w 11243827"/>
              <a:gd name="connsiteY288-13872" fmla="*/ 0 h 5641173"/>
              <a:gd name="connsiteX0-13873" fmla="*/ 11243827 w 11243827"/>
              <a:gd name="connsiteY0-13874" fmla="*/ 0 h 5641173"/>
              <a:gd name="connsiteX1-13875" fmla="*/ 11243827 w 11243827"/>
              <a:gd name="connsiteY1-13876" fmla="*/ 1470035 h 5641173"/>
              <a:gd name="connsiteX2-13877" fmla="*/ 11243827 w 11243827"/>
              <a:gd name="connsiteY2-13878" fmla="*/ 5001571 h 5641173"/>
              <a:gd name="connsiteX3-13879" fmla="*/ 11243827 w 11243827"/>
              <a:gd name="connsiteY3-13880" fmla="*/ 5209610 h 5641173"/>
              <a:gd name="connsiteX4-13881" fmla="*/ 11240675 w 11243827"/>
              <a:gd name="connsiteY4-13882" fmla="*/ 5210442 h 5641173"/>
              <a:gd name="connsiteX5-13883" fmla="*/ 11179959 w 11243827"/>
              <a:gd name="connsiteY5-13884" fmla="*/ 5221199 h 5641173"/>
              <a:gd name="connsiteX6-13885" fmla="*/ 11105493 w 11243827"/>
              <a:gd name="connsiteY6-13886" fmla="*/ 5259905 h 5641173"/>
              <a:gd name="connsiteX7-13887" fmla="*/ 11078640 w 11243827"/>
              <a:gd name="connsiteY7-13888" fmla="*/ 5263531 h 5641173"/>
              <a:gd name="connsiteX8-13889" fmla="*/ 11079616 w 11243827"/>
              <a:gd name="connsiteY8-13890" fmla="*/ 5270380 h 5641173"/>
              <a:gd name="connsiteX9-13891" fmla="*/ 11069641 w 11243827"/>
              <a:gd name="connsiteY9-13892" fmla="*/ 5270884 h 5641173"/>
              <a:gd name="connsiteX10-13893" fmla="*/ 11047377 w 11243827"/>
              <a:gd name="connsiteY10-13894" fmla="*/ 5271051 h 5641173"/>
              <a:gd name="connsiteX11-13895" fmla="*/ 10980705 w 11243827"/>
              <a:gd name="connsiteY11-13896" fmla="*/ 5272951 h 5641173"/>
              <a:gd name="connsiteX12-13897" fmla="*/ 10962514 w 11243827"/>
              <a:gd name="connsiteY12-13898" fmla="*/ 5286084 h 5641173"/>
              <a:gd name="connsiteX13-13899" fmla="*/ 10945307 w 11243827"/>
              <a:gd name="connsiteY13-13900" fmla="*/ 5286290 h 5641173"/>
              <a:gd name="connsiteX14-13901" fmla="*/ 10845516 w 11243827"/>
              <a:gd name="connsiteY14-13902" fmla="*/ 5303894 h 5641173"/>
              <a:gd name="connsiteX15-13903" fmla="*/ 10831795 w 11243827"/>
              <a:gd name="connsiteY15-13904" fmla="*/ 5305210 h 5641173"/>
              <a:gd name="connsiteX16-13905" fmla="*/ 10824365 w 11243827"/>
              <a:gd name="connsiteY16-13906" fmla="*/ 5311111 h 5641173"/>
              <a:gd name="connsiteX17-13907" fmla="*/ 10797756 w 11243827"/>
              <a:gd name="connsiteY17-13908" fmla="*/ 5312285 h 5641173"/>
              <a:gd name="connsiteX18-13909" fmla="*/ 10796525 w 11243827"/>
              <a:gd name="connsiteY18-13910" fmla="*/ 5315645 h 5641173"/>
              <a:gd name="connsiteX19-13911" fmla="*/ 10709063 w 11243827"/>
              <a:gd name="connsiteY19-13912" fmla="*/ 5344492 h 5641173"/>
              <a:gd name="connsiteX20-13913" fmla="*/ 10694078 w 11243827"/>
              <a:gd name="connsiteY20-13914" fmla="*/ 5349258 h 5641173"/>
              <a:gd name="connsiteX21-13915" fmla="*/ 10681131 w 11243827"/>
              <a:gd name="connsiteY21-13916" fmla="*/ 5347812 h 5641173"/>
              <a:gd name="connsiteX22-13917" fmla="*/ 10609448 w 11243827"/>
              <a:gd name="connsiteY22-13918" fmla="*/ 5351931 h 5641173"/>
              <a:gd name="connsiteX23-13919" fmla="*/ 10592397 w 11243827"/>
              <a:gd name="connsiteY23-13920" fmla="*/ 5349402 h 5641173"/>
              <a:gd name="connsiteX24-13921" fmla="*/ 10585227 w 11243827"/>
              <a:gd name="connsiteY24-13922" fmla="*/ 5344063 h 5641173"/>
              <a:gd name="connsiteX25-13923" fmla="*/ 10557472 w 11243827"/>
              <a:gd name="connsiteY25-13924" fmla="*/ 5354151 h 5641173"/>
              <a:gd name="connsiteX26-13925" fmla="*/ 10514646 w 11243827"/>
              <a:gd name="connsiteY26-13926" fmla="*/ 5361064 h 5641173"/>
              <a:gd name="connsiteX27-13927" fmla="*/ 10494292 w 11243827"/>
              <a:gd name="connsiteY27-13928" fmla="*/ 5366054 h 5641173"/>
              <a:gd name="connsiteX28-13929" fmla="*/ 10477869 w 11243827"/>
              <a:gd name="connsiteY28-13930" fmla="*/ 5363025 h 5641173"/>
              <a:gd name="connsiteX29-13931" fmla="*/ 10384411 w 11243827"/>
              <a:gd name="connsiteY29-13932" fmla="*/ 5362257 h 5641173"/>
              <a:gd name="connsiteX30-13933" fmla="*/ 10362921 w 11243827"/>
              <a:gd name="connsiteY30-13934" fmla="*/ 5357444 h 5641173"/>
              <a:gd name="connsiteX31-13935" fmla="*/ 10352736 w 11243827"/>
              <a:gd name="connsiteY31-13936" fmla="*/ 5347851 h 5641173"/>
              <a:gd name="connsiteX32-13937" fmla="*/ 10344754 w 11243827"/>
              <a:gd name="connsiteY32-13938" fmla="*/ 5351272 h 5641173"/>
              <a:gd name="connsiteX33-13939" fmla="*/ 10288226 w 11243827"/>
              <a:gd name="connsiteY33-13940" fmla="*/ 5351613 h 5641173"/>
              <a:gd name="connsiteX34-13941" fmla="*/ 10251350 w 11243827"/>
              <a:gd name="connsiteY34-13942" fmla="*/ 5352711 h 5641173"/>
              <a:gd name="connsiteX35-13943" fmla="*/ 10249108 w 11243827"/>
              <a:gd name="connsiteY35-13944" fmla="*/ 5365881 h 5641173"/>
              <a:gd name="connsiteX36-13945" fmla="*/ 10216272 w 11243827"/>
              <a:gd name="connsiteY36-13946" fmla="*/ 5370573 h 5641173"/>
              <a:gd name="connsiteX37-13947" fmla="*/ 10181278 w 11243827"/>
              <a:gd name="connsiteY37-13948" fmla="*/ 5362119 h 5641173"/>
              <a:gd name="connsiteX38-13949" fmla="*/ 10140033 w 11243827"/>
              <a:gd name="connsiteY38-13950" fmla="*/ 5363304 h 5641173"/>
              <a:gd name="connsiteX39-13951" fmla="*/ 10115353 w 11243827"/>
              <a:gd name="connsiteY39-13952" fmla="*/ 5363869 h 5641173"/>
              <a:gd name="connsiteX40-13953" fmla="*/ 10050578 w 11243827"/>
              <a:gd name="connsiteY40-13954" fmla="*/ 5376153 h 5641173"/>
              <a:gd name="connsiteX41-13955" fmla="*/ 9945478 w 11243827"/>
              <a:gd name="connsiteY41-13956" fmla="*/ 5422859 h 5641173"/>
              <a:gd name="connsiteX42-13957" fmla="*/ 9912481 w 11243827"/>
              <a:gd name="connsiteY42-13958" fmla="*/ 5429477 h 5641173"/>
              <a:gd name="connsiteX43-13959" fmla="*/ 9906713 w 11243827"/>
              <a:gd name="connsiteY43-13960" fmla="*/ 5426784 h 5641173"/>
              <a:gd name="connsiteX44-13961" fmla="*/ 9742436 w 11243827"/>
              <a:gd name="connsiteY44-13962" fmla="*/ 5454834 h 5641173"/>
              <a:gd name="connsiteX45-13963" fmla="*/ 9713044 w 11243827"/>
              <a:gd name="connsiteY45-13964" fmla="*/ 5456476 h 5641173"/>
              <a:gd name="connsiteX46-13965" fmla="*/ 9691033 w 11243827"/>
              <a:gd name="connsiteY46-13966" fmla="*/ 5455451 h 5641173"/>
              <a:gd name="connsiteX47-13967" fmla="*/ 9638355 w 11243827"/>
              <a:gd name="connsiteY47-13968" fmla="*/ 5464794 h 5641173"/>
              <a:gd name="connsiteX48-13969" fmla="*/ 9552434 w 11243827"/>
              <a:gd name="connsiteY48-13970" fmla="*/ 5485280 h 5641173"/>
              <a:gd name="connsiteX49-13971" fmla="*/ 9533883 w 11243827"/>
              <a:gd name="connsiteY49-13972" fmla="*/ 5488516 h 5641173"/>
              <a:gd name="connsiteX50-13973" fmla="*/ 9516916 w 11243827"/>
              <a:gd name="connsiteY50-13974" fmla="*/ 5486828 h 5641173"/>
              <a:gd name="connsiteX51-13975" fmla="*/ 9512093 w 11243827"/>
              <a:gd name="connsiteY51-13976" fmla="*/ 5482541 h 5641173"/>
              <a:gd name="connsiteX52-13977" fmla="*/ 9501725 w 11243827"/>
              <a:gd name="connsiteY52-13978" fmla="*/ 5483603 h 5641173"/>
              <a:gd name="connsiteX53-13979" fmla="*/ 9498754 w 11243827"/>
              <a:gd name="connsiteY53-13980" fmla="*/ 5482951 h 5641173"/>
              <a:gd name="connsiteX54-13981" fmla="*/ 9481932 w 11243827"/>
              <a:gd name="connsiteY54-13982" fmla="*/ 5480151 h 5641173"/>
              <a:gd name="connsiteX55-13983" fmla="*/ 9451321 w 11243827"/>
              <a:gd name="connsiteY55-13984" fmla="*/ 5497375 h 5641173"/>
              <a:gd name="connsiteX56-13985" fmla="*/ 9409298 w 11243827"/>
              <a:gd name="connsiteY56-13986" fmla="*/ 5499478 h 5641173"/>
              <a:gd name="connsiteX57-13987" fmla="*/ 9303056 w 11243827"/>
              <a:gd name="connsiteY57-13988" fmla="*/ 5519093 h 5641173"/>
              <a:gd name="connsiteX58-13989" fmla="*/ 9229078 w 11243827"/>
              <a:gd name="connsiteY58-13990" fmla="*/ 5524154 h 5641173"/>
              <a:gd name="connsiteX59-13991" fmla="*/ 9165105 w 11243827"/>
              <a:gd name="connsiteY59-13992" fmla="*/ 5532892 h 5641173"/>
              <a:gd name="connsiteX60-13993" fmla="*/ 9077301 w 11243827"/>
              <a:gd name="connsiteY60-13994" fmla="*/ 5580356 h 5641173"/>
              <a:gd name="connsiteX61-13995" fmla="*/ 8960065 w 11243827"/>
              <a:gd name="connsiteY61-13996" fmla="*/ 5597982 h 5641173"/>
              <a:gd name="connsiteX62-13997" fmla="*/ 8953536 w 11243827"/>
              <a:gd name="connsiteY62-13998" fmla="*/ 5606638 h 5641173"/>
              <a:gd name="connsiteX63-13999" fmla="*/ 8943907 w 11243827"/>
              <a:gd name="connsiteY63-14000" fmla="*/ 5612541 h 5641173"/>
              <a:gd name="connsiteX64-14001" fmla="*/ 8942046 w 11243827"/>
              <a:gd name="connsiteY64-14002" fmla="*/ 5612112 h 5641173"/>
              <a:gd name="connsiteX65-14003" fmla="*/ 8928824 w 11243827"/>
              <a:gd name="connsiteY65-14004" fmla="*/ 5615549 h 5641173"/>
              <a:gd name="connsiteX66-14005" fmla="*/ 8927294 w 11243827"/>
              <a:gd name="connsiteY66-14006" fmla="*/ 5618607 h 5641173"/>
              <a:gd name="connsiteX67-14007" fmla="*/ 8918651 w 11243827"/>
              <a:gd name="connsiteY67-14008" fmla="*/ 5621688 h 5641173"/>
              <a:gd name="connsiteX68-14009" fmla="*/ 8902772 w 11243827"/>
              <a:gd name="connsiteY68-14010" fmla="*/ 5629703 h 5641173"/>
              <a:gd name="connsiteX69-14011" fmla="*/ 8898724 w 11243827"/>
              <a:gd name="connsiteY69-14012" fmla="*/ 5629379 h 5641173"/>
              <a:gd name="connsiteX70-14013" fmla="*/ 8873099 w 11243827"/>
              <a:gd name="connsiteY70-14014" fmla="*/ 5638628 h 5641173"/>
              <a:gd name="connsiteX71-14015" fmla="*/ 8872234 w 11243827"/>
              <a:gd name="connsiteY71-14016" fmla="*/ 5637889 h 5641173"/>
              <a:gd name="connsiteX72-14017" fmla="*/ 8862777 w 11243827"/>
              <a:gd name="connsiteY72-14018" fmla="*/ 5636711 h 5641173"/>
              <a:gd name="connsiteX73-14019" fmla="*/ 8845869 w 11243827"/>
              <a:gd name="connsiteY73-14020" fmla="*/ 5636436 h 5641173"/>
              <a:gd name="connsiteX74-14021" fmla="*/ 8800548 w 11243827"/>
              <a:gd name="connsiteY74-14022" fmla="*/ 5625084 h 5641173"/>
              <a:gd name="connsiteX75-14023" fmla="*/ 8773774 w 11243827"/>
              <a:gd name="connsiteY75-14024" fmla="*/ 5634630 h 5641173"/>
              <a:gd name="connsiteX76-14025" fmla="*/ 8698255 w 11243827"/>
              <a:gd name="connsiteY76-14026" fmla="*/ 5636083 h 5641173"/>
              <a:gd name="connsiteX77-14027" fmla="*/ 8619167 w 11243827"/>
              <a:gd name="connsiteY77-14028" fmla="*/ 5619130 h 5641173"/>
              <a:gd name="connsiteX78-14029" fmla="*/ 8539822 w 11243827"/>
              <a:gd name="connsiteY78-14030" fmla="*/ 5616905 h 5641173"/>
              <a:gd name="connsiteX79-14031" fmla="*/ 8511094 w 11243827"/>
              <a:gd name="connsiteY79-14032" fmla="*/ 5617360 h 5641173"/>
              <a:gd name="connsiteX80-14033" fmla="*/ 8459886 w 11243827"/>
              <a:gd name="connsiteY80-14034" fmla="*/ 5612612 h 5641173"/>
              <a:gd name="connsiteX81-14035" fmla="*/ 8436432 w 11243827"/>
              <a:gd name="connsiteY81-14036" fmla="*/ 5606990 h 5641173"/>
              <a:gd name="connsiteX82-14037" fmla="*/ 8435403 w 11243827"/>
              <a:gd name="connsiteY82-14038" fmla="*/ 5607336 h 5641173"/>
              <a:gd name="connsiteX83-14039" fmla="*/ 8433307 w 11243827"/>
              <a:gd name="connsiteY83-14040" fmla="*/ 5604917 h 5641173"/>
              <a:gd name="connsiteX84-14041" fmla="*/ 8428968 w 11243827"/>
              <a:gd name="connsiteY84-14042" fmla="*/ 5603796 h 5641173"/>
              <a:gd name="connsiteX85-14043" fmla="*/ 8417124 w 11243827"/>
              <a:gd name="connsiteY85-14044" fmla="*/ 5604518 h 5641173"/>
              <a:gd name="connsiteX86-14045" fmla="*/ 8412669 w 11243827"/>
              <a:gd name="connsiteY86-14046" fmla="*/ 5605413 h 5641173"/>
              <a:gd name="connsiteX87-14047" fmla="*/ 8406152 w 11243827"/>
              <a:gd name="connsiteY87-14048" fmla="*/ 5605396 h 5641173"/>
              <a:gd name="connsiteX88-14049" fmla="*/ 8405989 w 11243827"/>
              <a:gd name="connsiteY88-14050" fmla="*/ 5605197 h 5641173"/>
              <a:gd name="connsiteX89-14051" fmla="*/ 8399884 w 11243827"/>
              <a:gd name="connsiteY89-14052" fmla="*/ 5605568 h 5641173"/>
              <a:gd name="connsiteX90-14053" fmla="*/ 8370014 w 11243827"/>
              <a:gd name="connsiteY90-14054" fmla="*/ 5609900 h 5641173"/>
              <a:gd name="connsiteX91-14055" fmla="*/ 8330544 w 11243827"/>
              <a:gd name="connsiteY91-14056" fmla="*/ 5590964 h 5641173"/>
              <a:gd name="connsiteX92-14057" fmla="*/ 8314221 w 11243827"/>
              <a:gd name="connsiteY92-14058" fmla="*/ 5587682 h 5641173"/>
              <a:gd name="connsiteX93-14059" fmla="*/ 8305502 w 11243827"/>
              <a:gd name="connsiteY93-14060" fmla="*/ 5584868 h 5641173"/>
              <a:gd name="connsiteX94-14061" fmla="*/ 8304962 w 11243827"/>
              <a:gd name="connsiteY94-14062" fmla="*/ 5584007 h 5641173"/>
              <a:gd name="connsiteX95-14063" fmla="*/ 8276324 w 11243827"/>
              <a:gd name="connsiteY95-14064" fmla="*/ 5588260 h 5641173"/>
              <a:gd name="connsiteX96-14065" fmla="*/ 8272522 w 11243827"/>
              <a:gd name="connsiteY96-14066" fmla="*/ 5587226 h 5641173"/>
              <a:gd name="connsiteX97-14067" fmla="*/ 8253857 w 11243827"/>
              <a:gd name="connsiteY97-14068" fmla="*/ 5592043 h 5641173"/>
              <a:gd name="connsiteX98-14069" fmla="*/ 8244212 w 11243827"/>
              <a:gd name="connsiteY98-14070" fmla="*/ 5593439 h 5641173"/>
              <a:gd name="connsiteX99-14071" fmla="*/ 8241488 w 11243827"/>
              <a:gd name="connsiteY99-14072" fmla="*/ 5596085 h 5641173"/>
              <a:gd name="connsiteX100-14073" fmla="*/ 8227256 w 11243827"/>
              <a:gd name="connsiteY100-14074" fmla="*/ 5597005 h 5641173"/>
              <a:gd name="connsiteX101-14075" fmla="*/ 8225619 w 11243827"/>
              <a:gd name="connsiteY101-14076" fmla="*/ 5596262 h 5641173"/>
              <a:gd name="connsiteX102-14077" fmla="*/ 8213882 w 11243827"/>
              <a:gd name="connsiteY102-14078" fmla="*/ 5600179 h 5641173"/>
              <a:gd name="connsiteX103-14079" fmla="*/ 8204045 w 11243827"/>
              <a:gd name="connsiteY103-14080" fmla="*/ 5607275 h 5641173"/>
              <a:gd name="connsiteX104-14081" fmla="*/ 8082989 w 11243827"/>
              <a:gd name="connsiteY104-14082" fmla="*/ 5603160 h 5641173"/>
              <a:gd name="connsiteX105-14083" fmla="*/ 7976942 w 11243827"/>
              <a:gd name="connsiteY105-14084" fmla="*/ 5598455 h 5641173"/>
              <a:gd name="connsiteX106-14085" fmla="*/ 7950121 w 11243827"/>
              <a:gd name="connsiteY106-14086" fmla="*/ 5590893 h 5641173"/>
              <a:gd name="connsiteX107-14087" fmla="*/ 7727691 w 11243827"/>
              <a:gd name="connsiteY107-14088" fmla="*/ 5621064 h 5641173"/>
              <a:gd name="connsiteX108-14089" fmla="*/ 7685998 w 11243827"/>
              <a:gd name="connsiteY108-14090" fmla="*/ 5615564 h 5641173"/>
              <a:gd name="connsiteX109-14091" fmla="*/ 7649302 w 11243827"/>
              <a:gd name="connsiteY109-14092" fmla="*/ 5626541 h 5641173"/>
              <a:gd name="connsiteX110-14093" fmla="*/ 7634083 w 11243827"/>
              <a:gd name="connsiteY110-14094" fmla="*/ 5620862 h 5641173"/>
              <a:gd name="connsiteX111-14095" fmla="*/ 7631455 w 11243827"/>
              <a:gd name="connsiteY111-14096" fmla="*/ 5619708 h 5641173"/>
              <a:gd name="connsiteX112-14097" fmla="*/ 7620952 w 11243827"/>
              <a:gd name="connsiteY112-14098" fmla="*/ 5618872 h 5641173"/>
              <a:gd name="connsiteX113-14099" fmla="*/ 7617992 w 11243827"/>
              <a:gd name="connsiteY113-14100" fmla="*/ 5613914 h 5641173"/>
              <a:gd name="connsiteX114-14101" fmla="*/ 7602182 w 11243827"/>
              <a:gd name="connsiteY114-14102" fmla="*/ 5609271 h 5641173"/>
              <a:gd name="connsiteX115-14103" fmla="*/ 7582847 w 11243827"/>
              <a:gd name="connsiteY115-14104" fmla="*/ 5609047 h 5641173"/>
              <a:gd name="connsiteX116-14105" fmla="*/ 7514158 w 11243827"/>
              <a:gd name="connsiteY116-14106" fmla="*/ 5607737 h 5641173"/>
              <a:gd name="connsiteX117-14107" fmla="*/ 7502955 w 11243827"/>
              <a:gd name="connsiteY117-14108" fmla="*/ 5610415 h 5641173"/>
              <a:gd name="connsiteX118-14109" fmla="*/ 7466391 w 11243827"/>
              <a:gd name="connsiteY118-14110" fmla="*/ 5605949 h 5641173"/>
              <a:gd name="connsiteX119-14111" fmla="*/ 7433806 w 11243827"/>
              <a:gd name="connsiteY119-14112" fmla="*/ 5604945 h 5641173"/>
              <a:gd name="connsiteX120-14113" fmla="*/ 7412693 w 11243827"/>
              <a:gd name="connsiteY120-14114" fmla="*/ 5607075 h 5641173"/>
              <a:gd name="connsiteX121-14115" fmla="*/ 7407159 w 11243827"/>
              <a:gd name="connsiteY121-14116" fmla="*/ 5605310 h 5641173"/>
              <a:gd name="connsiteX122-14117" fmla="*/ 7385900 w 11243827"/>
              <a:gd name="connsiteY122-14118" fmla="*/ 5604171 h 5641173"/>
              <a:gd name="connsiteX123-14119" fmla="*/ 7375071 w 11243827"/>
              <a:gd name="connsiteY123-14120" fmla="*/ 5606788 h 5641173"/>
              <a:gd name="connsiteX124-14121" fmla="*/ 7364382 w 11243827"/>
              <a:gd name="connsiteY124-14122" fmla="*/ 5600762 h 5641173"/>
              <a:gd name="connsiteX125-14123" fmla="*/ 7361770 w 11243827"/>
              <a:gd name="connsiteY125-14124" fmla="*/ 5596347 h 5641173"/>
              <a:gd name="connsiteX126-14125" fmla="*/ 7346641 w 11243827"/>
              <a:gd name="connsiteY126-14126" fmla="*/ 5598329 h 5641173"/>
              <a:gd name="connsiteX127-14127" fmla="*/ 7334238 w 11243827"/>
              <a:gd name="connsiteY127-14128" fmla="*/ 5594014 h 5641173"/>
              <a:gd name="connsiteX128-14129" fmla="*/ 7323426 w 11243827"/>
              <a:gd name="connsiteY128-14130" fmla="*/ 5596835 h 5641173"/>
              <a:gd name="connsiteX129-14131" fmla="*/ 7318938 w 11243827"/>
              <a:gd name="connsiteY129-14132" fmla="*/ 5596200 h 5641173"/>
              <a:gd name="connsiteX130-14133" fmla="*/ 7307784 w 11243827"/>
              <a:gd name="connsiteY130-14134" fmla="*/ 5594065 h 5641173"/>
              <a:gd name="connsiteX131-14135" fmla="*/ 7288540 w 11243827"/>
              <a:gd name="connsiteY131-14136" fmla="*/ 5589320 h 5641173"/>
              <a:gd name="connsiteX132-14137" fmla="*/ 7282537 w 11243827"/>
              <a:gd name="connsiteY132-14138" fmla="*/ 5588660 h 5641173"/>
              <a:gd name="connsiteX133-14139" fmla="*/ 7269466 w 11243827"/>
              <a:gd name="connsiteY133-14140" fmla="*/ 5581404 h 5641173"/>
              <a:gd name="connsiteX134-14141" fmla="*/ 7244165 w 11243827"/>
              <a:gd name="connsiteY134-14142" fmla="*/ 5575200 h 5641173"/>
              <a:gd name="connsiteX135-14143" fmla="*/ 7199619 w 11243827"/>
              <a:gd name="connsiteY135-14144" fmla="*/ 5553550 h 5641173"/>
              <a:gd name="connsiteX136-14145" fmla="*/ 7173434 w 11243827"/>
              <a:gd name="connsiteY136-14146" fmla="*/ 5543219 h 5641173"/>
              <a:gd name="connsiteX137-14147" fmla="*/ 7155718 w 11243827"/>
              <a:gd name="connsiteY137-14148" fmla="*/ 5533697 h 5641173"/>
              <a:gd name="connsiteX138-14149" fmla="*/ 7103430 w 11243827"/>
              <a:gd name="connsiteY138-14150" fmla="*/ 5520249 h 5641173"/>
              <a:gd name="connsiteX139-14151" fmla="*/ 7013746 w 11243827"/>
              <a:gd name="connsiteY139-14152" fmla="*/ 5502470 h 5641173"/>
              <a:gd name="connsiteX140-14153" fmla="*/ 6995379 w 11243827"/>
              <a:gd name="connsiteY140-14154" fmla="*/ 5497693 h 5641173"/>
              <a:gd name="connsiteX141-14155" fmla="*/ 6982475 w 11243827"/>
              <a:gd name="connsiteY141-14156" fmla="*/ 5489641 h 5641173"/>
              <a:gd name="connsiteX142-14157" fmla="*/ 6981994 w 11243827"/>
              <a:gd name="connsiteY142-14158" fmla="*/ 5484335 h 5641173"/>
              <a:gd name="connsiteX143-14159" fmla="*/ 6972355 w 11243827"/>
              <a:gd name="connsiteY143-14160" fmla="*/ 5481074 h 5641173"/>
              <a:gd name="connsiteX144-14161" fmla="*/ 6970394 w 11243827"/>
              <a:gd name="connsiteY144-14162" fmla="*/ 5479383 h 5641173"/>
              <a:gd name="connsiteX145-14163" fmla="*/ 6958543 w 11243827"/>
              <a:gd name="connsiteY145-14164" fmla="*/ 5470507 h 5641173"/>
              <a:gd name="connsiteX146-14165" fmla="*/ 6918276 w 11243827"/>
              <a:gd name="connsiteY146-14166" fmla="*/ 5472034 h 5641173"/>
              <a:gd name="connsiteX147-14167" fmla="*/ 6881046 w 11243827"/>
              <a:gd name="connsiteY147-14168" fmla="*/ 5457070 h 5641173"/>
              <a:gd name="connsiteX148-14169" fmla="*/ 6752164 w 11243827"/>
              <a:gd name="connsiteY148-14170" fmla="*/ 5425021 h 5641173"/>
              <a:gd name="connsiteX149-14171" fmla="*/ 6724964 w 11243827"/>
              <a:gd name="connsiteY149-14172" fmla="*/ 5414071 h 5641173"/>
              <a:gd name="connsiteX150-14173" fmla="*/ 6683286 w 11243827"/>
              <a:gd name="connsiteY150-14174" fmla="*/ 5405383 h 5641173"/>
              <a:gd name="connsiteX151-14175" fmla="*/ 6644277 w 11243827"/>
              <a:gd name="connsiteY151-14176" fmla="*/ 5429684 h 5641173"/>
              <a:gd name="connsiteX152-14177" fmla="*/ 6532914 w 11243827"/>
              <a:gd name="connsiteY152-14178" fmla="*/ 5431205 h 5641173"/>
              <a:gd name="connsiteX153-14179" fmla="*/ 6307459 w 11243827"/>
              <a:gd name="connsiteY153-14180" fmla="*/ 5467087 h 5641173"/>
              <a:gd name="connsiteX154-14181" fmla="*/ 6196243 w 11243827"/>
              <a:gd name="connsiteY154-14182" fmla="*/ 5515042 h 5641173"/>
              <a:gd name="connsiteX155-14183" fmla="*/ 6099124 w 11243827"/>
              <a:gd name="connsiteY155-14184" fmla="*/ 5516848 h 5641173"/>
              <a:gd name="connsiteX156-14185" fmla="*/ 6016077 w 11243827"/>
              <a:gd name="connsiteY156-14186" fmla="*/ 5528642 h 5641173"/>
              <a:gd name="connsiteX157-14187" fmla="*/ 6004389 w 11243827"/>
              <a:gd name="connsiteY157-14188" fmla="*/ 5531206 h 5641173"/>
              <a:gd name="connsiteX158-14189" fmla="*/ 5933945 w 11243827"/>
              <a:gd name="connsiteY158-14190" fmla="*/ 5538840 h 5641173"/>
              <a:gd name="connsiteX159-14191" fmla="*/ 5883936 w 11243827"/>
              <a:gd name="connsiteY159-14192" fmla="*/ 5553807 h 5641173"/>
              <a:gd name="connsiteX160-14193" fmla="*/ 5798331 w 11243827"/>
              <a:gd name="connsiteY160-14194" fmla="*/ 5564248 h 5641173"/>
              <a:gd name="connsiteX161-14195" fmla="*/ 5712738 w 11243827"/>
              <a:gd name="connsiteY161-14196" fmla="*/ 5573120 h 5641173"/>
              <a:gd name="connsiteX162-14197" fmla="*/ 5681342 w 11243827"/>
              <a:gd name="connsiteY162-14198" fmla="*/ 5575621 h 5641173"/>
              <a:gd name="connsiteX163-14199" fmla="*/ 5627167 w 11243827"/>
              <a:gd name="connsiteY163-14200" fmla="*/ 5583215 h 5641173"/>
              <a:gd name="connsiteX164-14201" fmla="*/ 5591414 w 11243827"/>
              <a:gd name="connsiteY164-14202" fmla="*/ 5587695 h 5641173"/>
              <a:gd name="connsiteX165-14203" fmla="*/ 5583028 w 11243827"/>
              <a:gd name="connsiteY165-14204" fmla="*/ 5580877 h 5641173"/>
              <a:gd name="connsiteX166-14205" fmla="*/ 5549426 w 11243827"/>
              <a:gd name="connsiteY166-14206" fmla="*/ 5582858 h 5641173"/>
              <a:gd name="connsiteX167-14207" fmla="*/ 5519999 w 11243827"/>
              <a:gd name="connsiteY167-14208" fmla="*/ 5592246 h 5641173"/>
              <a:gd name="connsiteX168-14209" fmla="*/ 5480028 w 11243827"/>
              <a:gd name="connsiteY168-14210" fmla="*/ 5597282 h 5641173"/>
              <a:gd name="connsiteX169-14211" fmla="*/ 5456175 w 11243827"/>
              <a:gd name="connsiteY169-14212" fmla="*/ 5600371 h 5641173"/>
              <a:gd name="connsiteX170-14213" fmla="*/ 5388463 w 11243827"/>
              <a:gd name="connsiteY170-14214" fmla="*/ 5602638 h 5641173"/>
              <a:gd name="connsiteX171-14215" fmla="*/ 5265898 w 11243827"/>
              <a:gd name="connsiteY171-14216" fmla="*/ 5591830 h 5641173"/>
              <a:gd name="connsiteX172-14217" fmla="*/ 5231231 w 11243827"/>
              <a:gd name="connsiteY172-14218" fmla="*/ 5592790 h 5641173"/>
              <a:gd name="connsiteX173-14219" fmla="*/ 5226996 w 11243827"/>
              <a:gd name="connsiteY173-14220" fmla="*/ 5595040 h 5641173"/>
              <a:gd name="connsiteX174-14221" fmla="*/ 5175988 w 11243827"/>
              <a:gd name="connsiteY174-14222" fmla="*/ 5588131 h 5641173"/>
              <a:gd name="connsiteX175-14223" fmla="*/ 5107470 w 11243827"/>
              <a:gd name="connsiteY175-14224" fmla="*/ 5594771 h 5641173"/>
              <a:gd name="connsiteX176-14225" fmla="*/ 5027868 w 11243827"/>
              <a:gd name="connsiteY176-14226" fmla="*/ 5605624 h 5641173"/>
              <a:gd name="connsiteX177-14227" fmla="*/ 5007324 w 11243827"/>
              <a:gd name="connsiteY177-14228" fmla="*/ 5609209 h 5641173"/>
              <a:gd name="connsiteX178-14229" fmla="*/ 4952559 w 11243827"/>
              <a:gd name="connsiteY178-14230" fmla="*/ 5611402 h 5641173"/>
              <a:gd name="connsiteX179-14231" fmla="*/ 4826081 w 11243827"/>
              <a:gd name="connsiteY179-14232" fmla="*/ 5616191 h 5641173"/>
              <a:gd name="connsiteX180-14233" fmla="*/ 4823501 w 11243827"/>
              <a:gd name="connsiteY180-14234" fmla="*/ 5619174 h 5641173"/>
              <a:gd name="connsiteX181-14235" fmla="*/ 4813093 w 11243827"/>
              <a:gd name="connsiteY181-14236" fmla="*/ 5620026 h 5641173"/>
              <a:gd name="connsiteX182-14237" fmla="*/ 4810563 w 11243827"/>
              <a:gd name="connsiteY182-14238" fmla="*/ 5620787 h 5641173"/>
              <a:gd name="connsiteX183-14239" fmla="*/ 4795818 w 11243827"/>
              <a:gd name="connsiteY183-14240" fmla="*/ 5624618 h 5641173"/>
              <a:gd name="connsiteX184-14241" fmla="*/ 4758404 w 11243827"/>
              <a:gd name="connsiteY184-14242" fmla="*/ 5619510 h 5641173"/>
              <a:gd name="connsiteX185-14243" fmla="*/ 4717254 w 11243827"/>
              <a:gd name="connsiteY185-14244" fmla="*/ 5624155 h 5641173"/>
              <a:gd name="connsiteX186-14245" fmla="*/ 4591958 w 11243827"/>
              <a:gd name="connsiteY186-14246" fmla="*/ 5624710 h 5641173"/>
              <a:gd name="connsiteX187-14247" fmla="*/ 4476215 w 11243827"/>
              <a:gd name="connsiteY187-14248" fmla="*/ 5628210 h 5641173"/>
              <a:gd name="connsiteX188-14249" fmla="*/ 4425193 w 11243827"/>
              <a:gd name="connsiteY188-14250" fmla="*/ 5627414 h 5641173"/>
              <a:gd name="connsiteX189-14251" fmla="*/ 4383866 w 11243827"/>
              <a:gd name="connsiteY189-14252" fmla="*/ 5626546 h 5641173"/>
              <a:gd name="connsiteX190-14253" fmla="*/ 4385596 w 11243827"/>
              <a:gd name="connsiteY190-14254" fmla="*/ 5634646 h 5641173"/>
              <a:gd name="connsiteX191-14255" fmla="*/ 4360864 w 11243827"/>
              <a:gd name="connsiteY191-14256" fmla="*/ 5641173 h 5641173"/>
              <a:gd name="connsiteX192-14257" fmla="*/ 4328321 w 11243827"/>
              <a:gd name="connsiteY192-14258" fmla="*/ 5626332 h 5641173"/>
              <a:gd name="connsiteX193-14259" fmla="*/ 4309842 w 11243827"/>
              <a:gd name="connsiteY193-14260" fmla="*/ 5626471 h 5641173"/>
              <a:gd name="connsiteX194-14261" fmla="*/ 4277424 w 11243827"/>
              <a:gd name="connsiteY194-14262" fmla="*/ 5631598 h 5641173"/>
              <a:gd name="connsiteX195-14263" fmla="*/ 4266627 w 11243827"/>
              <a:gd name="connsiteY195-14264" fmla="*/ 5633969 h 5641173"/>
              <a:gd name="connsiteX196-14265" fmla="*/ 4185525 w 11243827"/>
              <a:gd name="connsiteY196-14266" fmla="*/ 5617508 h 5641173"/>
              <a:gd name="connsiteX197-14267" fmla="*/ 4177617 w 11243827"/>
              <a:gd name="connsiteY197-14268" fmla="*/ 5610903 h 5641173"/>
              <a:gd name="connsiteX198-14269" fmla="*/ 4136948 w 11243827"/>
              <a:gd name="connsiteY198-14270" fmla="*/ 5608031 h 5641173"/>
              <a:gd name="connsiteX199-14271" fmla="*/ 4132323 w 11243827"/>
              <a:gd name="connsiteY199-14272" fmla="*/ 5609784 h 5641173"/>
              <a:gd name="connsiteX200-14273" fmla="*/ 4098620 w 11243827"/>
              <a:gd name="connsiteY200-14274" fmla="*/ 5599672 h 5641173"/>
              <a:gd name="connsiteX201-14275" fmla="*/ 3963475 w 11243827"/>
              <a:gd name="connsiteY201-14276" fmla="*/ 5581841 h 5641173"/>
              <a:gd name="connsiteX202-14277" fmla="*/ 3703613 w 11243827"/>
              <a:gd name="connsiteY202-14278" fmla="*/ 5572482 h 5641173"/>
              <a:gd name="connsiteX203-14279" fmla="*/ 3432987 w 11243827"/>
              <a:gd name="connsiteY203-14280" fmla="*/ 5545768 h 5641173"/>
              <a:gd name="connsiteX204-14281" fmla="*/ 3176381 w 11243827"/>
              <a:gd name="connsiteY204-14282" fmla="*/ 5556110 h 5641173"/>
              <a:gd name="connsiteX205-14283" fmla="*/ 2710156 w 11243827"/>
              <a:gd name="connsiteY205-14284" fmla="*/ 5527517 h 5641173"/>
              <a:gd name="connsiteX206-14285" fmla="*/ 2550206 w 11243827"/>
              <a:gd name="connsiteY206-14286" fmla="*/ 5524958 h 5641173"/>
              <a:gd name="connsiteX207-14287" fmla="*/ 2443041 w 11243827"/>
              <a:gd name="connsiteY207-14288" fmla="*/ 5523990 h 5641173"/>
              <a:gd name="connsiteX208-14289" fmla="*/ 2435613 w 11243827"/>
              <a:gd name="connsiteY208-14290" fmla="*/ 5526704 h 5641173"/>
              <a:gd name="connsiteX209-14291" fmla="*/ 2405682 w 11243827"/>
              <a:gd name="connsiteY209-14292" fmla="*/ 5528307 h 5641173"/>
              <a:gd name="connsiteX210-14293" fmla="*/ 2397487 w 11243827"/>
              <a:gd name="connsiteY210-14294" fmla="*/ 5540337 h 5641173"/>
              <a:gd name="connsiteX211-14295" fmla="*/ 2297454 w 11243827"/>
              <a:gd name="connsiteY211-14296" fmla="*/ 5550765 h 5641173"/>
              <a:gd name="connsiteX212-14297" fmla="*/ 2056700 w 11243827"/>
              <a:gd name="connsiteY212-14298" fmla="*/ 5555489 h 5641173"/>
              <a:gd name="connsiteX213-14299" fmla="*/ 1878530 w 11243827"/>
              <a:gd name="connsiteY213-14300" fmla="*/ 5535330 h 5641173"/>
              <a:gd name="connsiteX214-14301" fmla="*/ 1859292 w 11243827"/>
              <a:gd name="connsiteY214-14302" fmla="*/ 5535461 h 5641173"/>
              <a:gd name="connsiteX215-14303" fmla="*/ 1835626 w 11243827"/>
              <a:gd name="connsiteY215-14304" fmla="*/ 5533793 h 5641173"/>
              <a:gd name="connsiteX216-14305" fmla="*/ 1798939 w 11243827"/>
              <a:gd name="connsiteY216-14306" fmla="*/ 5540285 h 5641173"/>
              <a:gd name="connsiteX217-14307" fmla="*/ 1779046 w 11243827"/>
              <a:gd name="connsiteY217-14308" fmla="*/ 5549949 h 5641173"/>
              <a:gd name="connsiteX218-14309" fmla="*/ 1772421 w 11243827"/>
              <a:gd name="connsiteY218-14310" fmla="*/ 5549018 h 5641173"/>
              <a:gd name="connsiteX219-14311" fmla="*/ 1772052 w 11243827"/>
              <a:gd name="connsiteY219-14312" fmla="*/ 5545689 h 5641173"/>
              <a:gd name="connsiteX220-14313" fmla="*/ 1711543 w 11243827"/>
              <a:gd name="connsiteY220-14314" fmla="*/ 5534558 h 5641173"/>
              <a:gd name="connsiteX221-14315" fmla="*/ 1631462 w 11243827"/>
              <a:gd name="connsiteY221-14316" fmla="*/ 5491807 h 5641173"/>
              <a:gd name="connsiteX222-14317" fmla="*/ 1538763 w 11243827"/>
              <a:gd name="connsiteY222-14318" fmla="*/ 5482781 h 5641173"/>
              <a:gd name="connsiteX223-14319" fmla="*/ 1501533 w 11243827"/>
              <a:gd name="connsiteY223-14320" fmla="*/ 5467817 h 5641173"/>
              <a:gd name="connsiteX224-14321" fmla="*/ 1461266 w 11243827"/>
              <a:gd name="connsiteY224-14322" fmla="*/ 5469343 h 5641173"/>
              <a:gd name="connsiteX225-14323" fmla="*/ 1449415 w 11243827"/>
              <a:gd name="connsiteY225-14324" fmla="*/ 5460467 h 5641173"/>
              <a:gd name="connsiteX226-14325" fmla="*/ 1447454 w 11243827"/>
              <a:gd name="connsiteY226-14326" fmla="*/ 5458776 h 5641173"/>
              <a:gd name="connsiteX227-14327" fmla="*/ 1437814 w 11243827"/>
              <a:gd name="connsiteY227-14328" fmla="*/ 5455515 h 5641173"/>
              <a:gd name="connsiteX228-14329" fmla="*/ 1437334 w 11243827"/>
              <a:gd name="connsiteY228-14330" fmla="*/ 5450209 h 5641173"/>
              <a:gd name="connsiteX229-14331" fmla="*/ 1424429 w 11243827"/>
              <a:gd name="connsiteY229-14332" fmla="*/ 5442157 h 5641173"/>
              <a:gd name="connsiteX230-14333" fmla="*/ 1406063 w 11243827"/>
              <a:gd name="connsiteY230-14334" fmla="*/ 5437380 h 5641173"/>
              <a:gd name="connsiteX231-14335" fmla="*/ 1316379 w 11243827"/>
              <a:gd name="connsiteY231-14336" fmla="*/ 5419601 h 5641173"/>
              <a:gd name="connsiteX232-14337" fmla="*/ 1264090 w 11243827"/>
              <a:gd name="connsiteY232-14338" fmla="*/ 5406153 h 5641173"/>
              <a:gd name="connsiteX233-14339" fmla="*/ 1246374 w 11243827"/>
              <a:gd name="connsiteY233-14340" fmla="*/ 5396631 h 5641173"/>
              <a:gd name="connsiteX234-14341" fmla="*/ 1220190 w 11243827"/>
              <a:gd name="connsiteY234-14342" fmla="*/ 5386301 h 5641173"/>
              <a:gd name="connsiteX235-14343" fmla="*/ 1175643 w 11243827"/>
              <a:gd name="connsiteY235-14344" fmla="*/ 5364651 h 5641173"/>
              <a:gd name="connsiteX236-14345" fmla="*/ 1150342 w 11243827"/>
              <a:gd name="connsiteY236-14346" fmla="*/ 5358447 h 5641173"/>
              <a:gd name="connsiteX237-14347" fmla="*/ 1137272 w 11243827"/>
              <a:gd name="connsiteY237-14348" fmla="*/ 5351191 h 5641173"/>
              <a:gd name="connsiteX238-14349" fmla="*/ 1131268 w 11243827"/>
              <a:gd name="connsiteY238-14350" fmla="*/ 5350530 h 5641173"/>
              <a:gd name="connsiteX239-14351" fmla="*/ 1112024 w 11243827"/>
              <a:gd name="connsiteY239-14352" fmla="*/ 5345786 h 5641173"/>
              <a:gd name="connsiteX240-14353" fmla="*/ 1100870 w 11243827"/>
              <a:gd name="connsiteY240-14354" fmla="*/ 5343651 h 5641173"/>
              <a:gd name="connsiteX241-14355" fmla="*/ 1096383 w 11243827"/>
              <a:gd name="connsiteY241-14356" fmla="*/ 5343015 h 5641173"/>
              <a:gd name="connsiteX242-14357" fmla="*/ 1085571 w 11243827"/>
              <a:gd name="connsiteY242-14358" fmla="*/ 5345836 h 5641173"/>
              <a:gd name="connsiteX243-14359" fmla="*/ 1073168 w 11243827"/>
              <a:gd name="connsiteY243-14360" fmla="*/ 5341521 h 5641173"/>
              <a:gd name="connsiteX244-14361" fmla="*/ 1058039 w 11243827"/>
              <a:gd name="connsiteY244-14362" fmla="*/ 5343504 h 5641173"/>
              <a:gd name="connsiteX245-14363" fmla="*/ 1055426 w 11243827"/>
              <a:gd name="connsiteY245-14364" fmla="*/ 5339088 h 5641173"/>
              <a:gd name="connsiteX246-14365" fmla="*/ 1044738 w 11243827"/>
              <a:gd name="connsiteY246-14366" fmla="*/ 5333063 h 5641173"/>
              <a:gd name="connsiteX247-14367" fmla="*/ 1033909 w 11243827"/>
              <a:gd name="connsiteY247-14368" fmla="*/ 5335680 h 5641173"/>
              <a:gd name="connsiteX248-14369" fmla="*/ 1012649 w 11243827"/>
              <a:gd name="connsiteY248-14370" fmla="*/ 5334541 h 5641173"/>
              <a:gd name="connsiteX249-14371" fmla="*/ 1007115 w 11243827"/>
              <a:gd name="connsiteY249-14372" fmla="*/ 5332775 h 5641173"/>
              <a:gd name="connsiteX250-14373" fmla="*/ 986002 w 11243827"/>
              <a:gd name="connsiteY250-14374" fmla="*/ 5334906 h 5641173"/>
              <a:gd name="connsiteX251-14375" fmla="*/ 953418 w 11243827"/>
              <a:gd name="connsiteY251-14376" fmla="*/ 5333901 h 5641173"/>
              <a:gd name="connsiteX252-14377" fmla="*/ 916854 w 11243827"/>
              <a:gd name="connsiteY252-14378" fmla="*/ 5329435 h 5641173"/>
              <a:gd name="connsiteX253-14379" fmla="*/ 905651 w 11243827"/>
              <a:gd name="connsiteY253-14380" fmla="*/ 5332114 h 5641173"/>
              <a:gd name="connsiteX254-14381" fmla="*/ 836961 w 11243827"/>
              <a:gd name="connsiteY254-14382" fmla="*/ 5330803 h 5641173"/>
              <a:gd name="connsiteX255-14383" fmla="*/ 817627 w 11243827"/>
              <a:gd name="connsiteY255-14384" fmla="*/ 5330580 h 5641173"/>
              <a:gd name="connsiteX256-14385" fmla="*/ 801817 w 11243827"/>
              <a:gd name="connsiteY256-14386" fmla="*/ 5325937 h 5641173"/>
              <a:gd name="connsiteX257-14387" fmla="*/ 798857 w 11243827"/>
              <a:gd name="connsiteY257-14388" fmla="*/ 5320979 h 5641173"/>
              <a:gd name="connsiteX258-14389" fmla="*/ 788354 w 11243827"/>
              <a:gd name="connsiteY258-14390" fmla="*/ 5320143 h 5641173"/>
              <a:gd name="connsiteX259-14391" fmla="*/ 785726 w 11243827"/>
              <a:gd name="connsiteY259-14392" fmla="*/ 5318989 h 5641173"/>
              <a:gd name="connsiteX260-14393" fmla="*/ 770507 w 11243827"/>
              <a:gd name="connsiteY260-14394" fmla="*/ 5313309 h 5641173"/>
              <a:gd name="connsiteX261-14395" fmla="*/ 733810 w 11243827"/>
              <a:gd name="connsiteY261-14396" fmla="*/ 5324286 h 5641173"/>
              <a:gd name="connsiteX262-14397" fmla="*/ 692117 w 11243827"/>
              <a:gd name="connsiteY262-14398" fmla="*/ 5318786 h 5641173"/>
              <a:gd name="connsiteX263-14399" fmla="*/ 574943 w 11243827"/>
              <a:gd name="connsiteY263-14400" fmla="*/ 5327578 h 5641173"/>
              <a:gd name="connsiteX264-14401" fmla="*/ 507005 w 11243827"/>
              <a:gd name="connsiteY264-14402" fmla="*/ 5310149 h 5641173"/>
              <a:gd name="connsiteX265-14403" fmla="*/ 441302 w 11243827"/>
              <a:gd name="connsiteY265-14404" fmla="*/ 5307062 h 5641173"/>
              <a:gd name="connsiteX266-14405" fmla="*/ 336819 w 11243827"/>
              <a:gd name="connsiteY266-14406" fmla="*/ 5336690 h 5641173"/>
              <a:gd name="connsiteX267-14407" fmla="*/ 215763 w 11243827"/>
              <a:gd name="connsiteY267-14408" fmla="*/ 5332575 h 5641173"/>
              <a:gd name="connsiteX268-14409" fmla="*/ 205927 w 11243827"/>
              <a:gd name="connsiteY268-14410" fmla="*/ 5339672 h 5641173"/>
              <a:gd name="connsiteX269-14411" fmla="*/ 194189 w 11243827"/>
              <a:gd name="connsiteY269-14412" fmla="*/ 5343588 h 5641173"/>
              <a:gd name="connsiteX270-14413" fmla="*/ 192552 w 11243827"/>
              <a:gd name="connsiteY270-14414" fmla="*/ 5342845 h 5641173"/>
              <a:gd name="connsiteX271-14415" fmla="*/ 178320 w 11243827"/>
              <a:gd name="connsiteY271-14416" fmla="*/ 5343766 h 5641173"/>
              <a:gd name="connsiteX272-14417" fmla="*/ 175596 w 11243827"/>
              <a:gd name="connsiteY272-14418" fmla="*/ 5346411 h 5641173"/>
              <a:gd name="connsiteX273-14419" fmla="*/ 165951 w 11243827"/>
              <a:gd name="connsiteY273-14420" fmla="*/ 5347808 h 5641173"/>
              <a:gd name="connsiteX274-14421" fmla="*/ 147287 w 11243827"/>
              <a:gd name="connsiteY274-14422" fmla="*/ 5352625 h 5641173"/>
              <a:gd name="connsiteX275-14423" fmla="*/ 143484 w 11243827"/>
              <a:gd name="connsiteY275-14424" fmla="*/ 5351591 h 5641173"/>
              <a:gd name="connsiteX276-14425" fmla="*/ 114847 w 11243827"/>
              <a:gd name="connsiteY276-14426" fmla="*/ 5355844 h 5641173"/>
              <a:gd name="connsiteX277-14427" fmla="*/ 114306 w 11243827"/>
              <a:gd name="connsiteY277-14428" fmla="*/ 5354983 h 5641173"/>
              <a:gd name="connsiteX278-14429" fmla="*/ 105588 w 11243827"/>
              <a:gd name="connsiteY278-14430" fmla="*/ 5352169 h 5641173"/>
              <a:gd name="connsiteX279-14431" fmla="*/ 89264 w 11243827"/>
              <a:gd name="connsiteY279-14432" fmla="*/ 5348886 h 5641173"/>
              <a:gd name="connsiteX280-14433" fmla="*/ 49794 w 11243827"/>
              <a:gd name="connsiteY280-14434" fmla="*/ 5329950 h 5641173"/>
              <a:gd name="connsiteX281-14435" fmla="*/ 19924 w 11243827"/>
              <a:gd name="connsiteY281-14436" fmla="*/ 5334282 h 5641173"/>
              <a:gd name="connsiteX282-14437" fmla="*/ 13819 w 11243827"/>
              <a:gd name="connsiteY282-14438" fmla="*/ 5334653 h 5641173"/>
              <a:gd name="connsiteX283-14439" fmla="*/ 13657 w 11243827"/>
              <a:gd name="connsiteY283-14440" fmla="*/ 5334455 h 5641173"/>
              <a:gd name="connsiteX284-14441" fmla="*/ 7139 w 11243827"/>
              <a:gd name="connsiteY284-14442" fmla="*/ 5334438 h 5641173"/>
              <a:gd name="connsiteX285-14443" fmla="*/ 2684 w 11243827"/>
              <a:gd name="connsiteY285-14444" fmla="*/ 5335333 h 5641173"/>
              <a:gd name="connsiteX286-14445" fmla="*/ 0 w 11243827"/>
              <a:gd name="connsiteY286-14446" fmla="*/ 5335496 h 5641173"/>
              <a:gd name="connsiteX287-14447" fmla="*/ 0 w 11243827"/>
              <a:gd name="connsiteY287-14448" fmla="*/ 10592 h 5641173"/>
              <a:gd name="connsiteX288-14449" fmla="*/ 11243827 w 11243827"/>
              <a:gd name="connsiteY288-14450" fmla="*/ 0 h 5641173"/>
              <a:gd name="connsiteX0-14451" fmla="*/ 11243827 w 11243827"/>
              <a:gd name="connsiteY0-14452" fmla="*/ 0 h 5641173"/>
              <a:gd name="connsiteX1-14453" fmla="*/ 11243827 w 11243827"/>
              <a:gd name="connsiteY1-14454" fmla="*/ 1470035 h 5641173"/>
              <a:gd name="connsiteX2-14455" fmla="*/ 11243827 w 11243827"/>
              <a:gd name="connsiteY2-14456" fmla="*/ 5001571 h 5641173"/>
              <a:gd name="connsiteX3-14457" fmla="*/ 11243827 w 11243827"/>
              <a:gd name="connsiteY3-14458" fmla="*/ 5209610 h 5641173"/>
              <a:gd name="connsiteX4-14459" fmla="*/ 11240675 w 11243827"/>
              <a:gd name="connsiteY4-14460" fmla="*/ 5210442 h 5641173"/>
              <a:gd name="connsiteX5-14461" fmla="*/ 11179959 w 11243827"/>
              <a:gd name="connsiteY5-14462" fmla="*/ 5221199 h 5641173"/>
              <a:gd name="connsiteX6-14463" fmla="*/ 11105493 w 11243827"/>
              <a:gd name="connsiteY6-14464" fmla="*/ 5259905 h 5641173"/>
              <a:gd name="connsiteX7-14465" fmla="*/ 11078640 w 11243827"/>
              <a:gd name="connsiteY7-14466" fmla="*/ 5263531 h 5641173"/>
              <a:gd name="connsiteX8-14467" fmla="*/ 11079616 w 11243827"/>
              <a:gd name="connsiteY8-14468" fmla="*/ 5270380 h 5641173"/>
              <a:gd name="connsiteX9-14469" fmla="*/ 11069641 w 11243827"/>
              <a:gd name="connsiteY9-14470" fmla="*/ 5270884 h 5641173"/>
              <a:gd name="connsiteX10-14471" fmla="*/ 11047377 w 11243827"/>
              <a:gd name="connsiteY10-14472" fmla="*/ 5271051 h 5641173"/>
              <a:gd name="connsiteX11-14473" fmla="*/ 10980705 w 11243827"/>
              <a:gd name="connsiteY11-14474" fmla="*/ 5272951 h 5641173"/>
              <a:gd name="connsiteX12-14475" fmla="*/ 10962514 w 11243827"/>
              <a:gd name="connsiteY12-14476" fmla="*/ 5286084 h 5641173"/>
              <a:gd name="connsiteX13-14477" fmla="*/ 10945307 w 11243827"/>
              <a:gd name="connsiteY13-14478" fmla="*/ 5286290 h 5641173"/>
              <a:gd name="connsiteX14-14479" fmla="*/ 10845516 w 11243827"/>
              <a:gd name="connsiteY14-14480" fmla="*/ 5303894 h 5641173"/>
              <a:gd name="connsiteX15-14481" fmla="*/ 10831795 w 11243827"/>
              <a:gd name="connsiteY15-14482" fmla="*/ 5305210 h 5641173"/>
              <a:gd name="connsiteX16-14483" fmla="*/ 10824365 w 11243827"/>
              <a:gd name="connsiteY16-14484" fmla="*/ 5311111 h 5641173"/>
              <a:gd name="connsiteX17-14485" fmla="*/ 10797756 w 11243827"/>
              <a:gd name="connsiteY17-14486" fmla="*/ 5312285 h 5641173"/>
              <a:gd name="connsiteX18-14487" fmla="*/ 10796525 w 11243827"/>
              <a:gd name="connsiteY18-14488" fmla="*/ 5315645 h 5641173"/>
              <a:gd name="connsiteX19-14489" fmla="*/ 10709063 w 11243827"/>
              <a:gd name="connsiteY19-14490" fmla="*/ 5344492 h 5641173"/>
              <a:gd name="connsiteX20-14491" fmla="*/ 10694078 w 11243827"/>
              <a:gd name="connsiteY20-14492" fmla="*/ 5349258 h 5641173"/>
              <a:gd name="connsiteX21-14493" fmla="*/ 10681131 w 11243827"/>
              <a:gd name="connsiteY21-14494" fmla="*/ 5347812 h 5641173"/>
              <a:gd name="connsiteX22-14495" fmla="*/ 10609448 w 11243827"/>
              <a:gd name="connsiteY22-14496" fmla="*/ 5351931 h 5641173"/>
              <a:gd name="connsiteX23-14497" fmla="*/ 10592397 w 11243827"/>
              <a:gd name="connsiteY23-14498" fmla="*/ 5349402 h 5641173"/>
              <a:gd name="connsiteX24-14499" fmla="*/ 10585227 w 11243827"/>
              <a:gd name="connsiteY24-14500" fmla="*/ 5344063 h 5641173"/>
              <a:gd name="connsiteX25-14501" fmla="*/ 10557472 w 11243827"/>
              <a:gd name="connsiteY25-14502" fmla="*/ 5354151 h 5641173"/>
              <a:gd name="connsiteX26-14503" fmla="*/ 10514646 w 11243827"/>
              <a:gd name="connsiteY26-14504" fmla="*/ 5361064 h 5641173"/>
              <a:gd name="connsiteX27-14505" fmla="*/ 10494292 w 11243827"/>
              <a:gd name="connsiteY27-14506" fmla="*/ 5366054 h 5641173"/>
              <a:gd name="connsiteX28-14507" fmla="*/ 10477869 w 11243827"/>
              <a:gd name="connsiteY28-14508" fmla="*/ 5363025 h 5641173"/>
              <a:gd name="connsiteX29-14509" fmla="*/ 10384411 w 11243827"/>
              <a:gd name="connsiteY29-14510" fmla="*/ 5362257 h 5641173"/>
              <a:gd name="connsiteX30-14511" fmla="*/ 10362921 w 11243827"/>
              <a:gd name="connsiteY30-14512" fmla="*/ 5357444 h 5641173"/>
              <a:gd name="connsiteX31-14513" fmla="*/ 10352736 w 11243827"/>
              <a:gd name="connsiteY31-14514" fmla="*/ 5347851 h 5641173"/>
              <a:gd name="connsiteX32-14515" fmla="*/ 10344754 w 11243827"/>
              <a:gd name="connsiteY32-14516" fmla="*/ 5351272 h 5641173"/>
              <a:gd name="connsiteX33-14517" fmla="*/ 10288226 w 11243827"/>
              <a:gd name="connsiteY33-14518" fmla="*/ 5351613 h 5641173"/>
              <a:gd name="connsiteX34-14519" fmla="*/ 10251350 w 11243827"/>
              <a:gd name="connsiteY34-14520" fmla="*/ 5352711 h 5641173"/>
              <a:gd name="connsiteX35-14521" fmla="*/ 10249108 w 11243827"/>
              <a:gd name="connsiteY35-14522" fmla="*/ 5365881 h 5641173"/>
              <a:gd name="connsiteX36-14523" fmla="*/ 10216272 w 11243827"/>
              <a:gd name="connsiteY36-14524" fmla="*/ 5370573 h 5641173"/>
              <a:gd name="connsiteX37-14525" fmla="*/ 10181278 w 11243827"/>
              <a:gd name="connsiteY37-14526" fmla="*/ 5362119 h 5641173"/>
              <a:gd name="connsiteX38-14527" fmla="*/ 10140033 w 11243827"/>
              <a:gd name="connsiteY38-14528" fmla="*/ 5363304 h 5641173"/>
              <a:gd name="connsiteX39-14529" fmla="*/ 10115353 w 11243827"/>
              <a:gd name="connsiteY39-14530" fmla="*/ 5363869 h 5641173"/>
              <a:gd name="connsiteX40-14531" fmla="*/ 10050578 w 11243827"/>
              <a:gd name="connsiteY40-14532" fmla="*/ 5376153 h 5641173"/>
              <a:gd name="connsiteX41-14533" fmla="*/ 9945478 w 11243827"/>
              <a:gd name="connsiteY41-14534" fmla="*/ 5422859 h 5641173"/>
              <a:gd name="connsiteX42-14535" fmla="*/ 9912481 w 11243827"/>
              <a:gd name="connsiteY42-14536" fmla="*/ 5429477 h 5641173"/>
              <a:gd name="connsiteX43-14537" fmla="*/ 9906713 w 11243827"/>
              <a:gd name="connsiteY43-14538" fmla="*/ 5426784 h 5641173"/>
              <a:gd name="connsiteX44-14539" fmla="*/ 9742436 w 11243827"/>
              <a:gd name="connsiteY44-14540" fmla="*/ 5454834 h 5641173"/>
              <a:gd name="connsiteX45-14541" fmla="*/ 9713044 w 11243827"/>
              <a:gd name="connsiteY45-14542" fmla="*/ 5456476 h 5641173"/>
              <a:gd name="connsiteX46-14543" fmla="*/ 9691033 w 11243827"/>
              <a:gd name="connsiteY46-14544" fmla="*/ 5455451 h 5641173"/>
              <a:gd name="connsiteX47-14545" fmla="*/ 9638355 w 11243827"/>
              <a:gd name="connsiteY47-14546" fmla="*/ 5464794 h 5641173"/>
              <a:gd name="connsiteX48-14547" fmla="*/ 9552434 w 11243827"/>
              <a:gd name="connsiteY48-14548" fmla="*/ 5485280 h 5641173"/>
              <a:gd name="connsiteX49-14549" fmla="*/ 9533883 w 11243827"/>
              <a:gd name="connsiteY49-14550" fmla="*/ 5488516 h 5641173"/>
              <a:gd name="connsiteX50-14551" fmla="*/ 9516916 w 11243827"/>
              <a:gd name="connsiteY50-14552" fmla="*/ 5486828 h 5641173"/>
              <a:gd name="connsiteX51-14553" fmla="*/ 9512093 w 11243827"/>
              <a:gd name="connsiteY51-14554" fmla="*/ 5482541 h 5641173"/>
              <a:gd name="connsiteX52-14555" fmla="*/ 9501725 w 11243827"/>
              <a:gd name="connsiteY52-14556" fmla="*/ 5483603 h 5641173"/>
              <a:gd name="connsiteX53-14557" fmla="*/ 9498754 w 11243827"/>
              <a:gd name="connsiteY53-14558" fmla="*/ 5482951 h 5641173"/>
              <a:gd name="connsiteX54-14559" fmla="*/ 9481932 w 11243827"/>
              <a:gd name="connsiteY54-14560" fmla="*/ 5480151 h 5641173"/>
              <a:gd name="connsiteX55-14561" fmla="*/ 9451321 w 11243827"/>
              <a:gd name="connsiteY55-14562" fmla="*/ 5497375 h 5641173"/>
              <a:gd name="connsiteX56-14563" fmla="*/ 9409298 w 11243827"/>
              <a:gd name="connsiteY56-14564" fmla="*/ 5499478 h 5641173"/>
              <a:gd name="connsiteX57-14565" fmla="*/ 9303056 w 11243827"/>
              <a:gd name="connsiteY57-14566" fmla="*/ 5519093 h 5641173"/>
              <a:gd name="connsiteX58-14567" fmla="*/ 9229078 w 11243827"/>
              <a:gd name="connsiteY58-14568" fmla="*/ 5524154 h 5641173"/>
              <a:gd name="connsiteX59-14569" fmla="*/ 9165105 w 11243827"/>
              <a:gd name="connsiteY59-14570" fmla="*/ 5532892 h 5641173"/>
              <a:gd name="connsiteX60-14571" fmla="*/ 9077301 w 11243827"/>
              <a:gd name="connsiteY60-14572" fmla="*/ 5580356 h 5641173"/>
              <a:gd name="connsiteX61-14573" fmla="*/ 8960065 w 11243827"/>
              <a:gd name="connsiteY61-14574" fmla="*/ 5597982 h 5641173"/>
              <a:gd name="connsiteX62-14575" fmla="*/ 8953536 w 11243827"/>
              <a:gd name="connsiteY62-14576" fmla="*/ 5606638 h 5641173"/>
              <a:gd name="connsiteX63-14577" fmla="*/ 8943907 w 11243827"/>
              <a:gd name="connsiteY63-14578" fmla="*/ 5612541 h 5641173"/>
              <a:gd name="connsiteX64-14579" fmla="*/ 8942046 w 11243827"/>
              <a:gd name="connsiteY64-14580" fmla="*/ 5612112 h 5641173"/>
              <a:gd name="connsiteX65-14581" fmla="*/ 8928824 w 11243827"/>
              <a:gd name="connsiteY65-14582" fmla="*/ 5615549 h 5641173"/>
              <a:gd name="connsiteX66-14583" fmla="*/ 8927294 w 11243827"/>
              <a:gd name="connsiteY66-14584" fmla="*/ 5618607 h 5641173"/>
              <a:gd name="connsiteX67-14585" fmla="*/ 8918651 w 11243827"/>
              <a:gd name="connsiteY67-14586" fmla="*/ 5621688 h 5641173"/>
              <a:gd name="connsiteX68-14587" fmla="*/ 8902772 w 11243827"/>
              <a:gd name="connsiteY68-14588" fmla="*/ 5629703 h 5641173"/>
              <a:gd name="connsiteX69-14589" fmla="*/ 8898724 w 11243827"/>
              <a:gd name="connsiteY69-14590" fmla="*/ 5629379 h 5641173"/>
              <a:gd name="connsiteX70-14591" fmla="*/ 8873099 w 11243827"/>
              <a:gd name="connsiteY70-14592" fmla="*/ 5638628 h 5641173"/>
              <a:gd name="connsiteX71-14593" fmla="*/ 8872234 w 11243827"/>
              <a:gd name="connsiteY71-14594" fmla="*/ 5637889 h 5641173"/>
              <a:gd name="connsiteX72-14595" fmla="*/ 8862777 w 11243827"/>
              <a:gd name="connsiteY72-14596" fmla="*/ 5636711 h 5641173"/>
              <a:gd name="connsiteX73-14597" fmla="*/ 8845869 w 11243827"/>
              <a:gd name="connsiteY73-14598" fmla="*/ 5636436 h 5641173"/>
              <a:gd name="connsiteX74-14599" fmla="*/ 8800548 w 11243827"/>
              <a:gd name="connsiteY74-14600" fmla="*/ 5625084 h 5641173"/>
              <a:gd name="connsiteX75-14601" fmla="*/ 8773774 w 11243827"/>
              <a:gd name="connsiteY75-14602" fmla="*/ 5634630 h 5641173"/>
              <a:gd name="connsiteX76-14603" fmla="*/ 8698255 w 11243827"/>
              <a:gd name="connsiteY76-14604" fmla="*/ 5636083 h 5641173"/>
              <a:gd name="connsiteX77-14605" fmla="*/ 8619167 w 11243827"/>
              <a:gd name="connsiteY77-14606" fmla="*/ 5619130 h 5641173"/>
              <a:gd name="connsiteX78-14607" fmla="*/ 8539822 w 11243827"/>
              <a:gd name="connsiteY78-14608" fmla="*/ 5616905 h 5641173"/>
              <a:gd name="connsiteX79-14609" fmla="*/ 8511094 w 11243827"/>
              <a:gd name="connsiteY79-14610" fmla="*/ 5617360 h 5641173"/>
              <a:gd name="connsiteX80-14611" fmla="*/ 8459886 w 11243827"/>
              <a:gd name="connsiteY80-14612" fmla="*/ 5612612 h 5641173"/>
              <a:gd name="connsiteX81-14613" fmla="*/ 8436432 w 11243827"/>
              <a:gd name="connsiteY81-14614" fmla="*/ 5606990 h 5641173"/>
              <a:gd name="connsiteX82-14615" fmla="*/ 8435403 w 11243827"/>
              <a:gd name="connsiteY82-14616" fmla="*/ 5607336 h 5641173"/>
              <a:gd name="connsiteX83-14617" fmla="*/ 8433307 w 11243827"/>
              <a:gd name="connsiteY83-14618" fmla="*/ 5604917 h 5641173"/>
              <a:gd name="connsiteX84-14619" fmla="*/ 8428968 w 11243827"/>
              <a:gd name="connsiteY84-14620" fmla="*/ 5603796 h 5641173"/>
              <a:gd name="connsiteX85-14621" fmla="*/ 8417124 w 11243827"/>
              <a:gd name="connsiteY85-14622" fmla="*/ 5604518 h 5641173"/>
              <a:gd name="connsiteX86-14623" fmla="*/ 8412669 w 11243827"/>
              <a:gd name="connsiteY86-14624" fmla="*/ 5605413 h 5641173"/>
              <a:gd name="connsiteX87-14625" fmla="*/ 8406152 w 11243827"/>
              <a:gd name="connsiteY87-14626" fmla="*/ 5605396 h 5641173"/>
              <a:gd name="connsiteX88-14627" fmla="*/ 8405989 w 11243827"/>
              <a:gd name="connsiteY88-14628" fmla="*/ 5605197 h 5641173"/>
              <a:gd name="connsiteX89-14629" fmla="*/ 8399884 w 11243827"/>
              <a:gd name="connsiteY89-14630" fmla="*/ 5605568 h 5641173"/>
              <a:gd name="connsiteX90-14631" fmla="*/ 8370014 w 11243827"/>
              <a:gd name="connsiteY90-14632" fmla="*/ 5609900 h 5641173"/>
              <a:gd name="connsiteX91-14633" fmla="*/ 8330544 w 11243827"/>
              <a:gd name="connsiteY91-14634" fmla="*/ 5590964 h 5641173"/>
              <a:gd name="connsiteX92-14635" fmla="*/ 8314221 w 11243827"/>
              <a:gd name="connsiteY92-14636" fmla="*/ 5587682 h 5641173"/>
              <a:gd name="connsiteX93-14637" fmla="*/ 8305502 w 11243827"/>
              <a:gd name="connsiteY93-14638" fmla="*/ 5584868 h 5641173"/>
              <a:gd name="connsiteX94-14639" fmla="*/ 8304962 w 11243827"/>
              <a:gd name="connsiteY94-14640" fmla="*/ 5584007 h 5641173"/>
              <a:gd name="connsiteX95-14641" fmla="*/ 8276324 w 11243827"/>
              <a:gd name="connsiteY95-14642" fmla="*/ 5588260 h 5641173"/>
              <a:gd name="connsiteX96-14643" fmla="*/ 8272522 w 11243827"/>
              <a:gd name="connsiteY96-14644" fmla="*/ 5587226 h 5641173"/>
              <a:gd name="connsiteX97-14645" fmla="*/ 8253857 w 11243827"/>
              <a:gd name="connsiteY97-14646" fmla="*/ 5592043 h 5641173"/>
              <a:gd name="connsiteX98-14647" fmla="*/ 8244212 w 11243827"/>
              <a:gd name="connsiteY98-14648" fmla="*/ 5593439 h 5641173"/>
              <a:gd name="connsiteX99-14649" fmla="*/ 8241488 w 11243827"/>
              <a:gd name="connsiteY99-14650" fmla="*/ 5596085 h 5641173"/>
              <a:gd name="connsiteX100-14651" fmla="*/ 8227256 w 11243827"/>
              <a:gd name="connsiteY100-14652" fmla="*/ 5597005 h 5641173"/>
              <a:gd name="connsiteX101-14653" fmla="*/ 8225619 w 11243827"/>
              <a:gd name="connsiteY101-14654" fmla="*/ 5596262 h 5641173"/>
              <a:gd name="connsiteX102-14655" fmla="*/ 8213882 w 11243827"/>
              <a:gd name="connsiteY102-14656" fmla="*/ 5600179 h 5641173"/>
              <a:gd name="connsiteX103-14657" fmla="*/ 8204045 w 11243827"/>
              <a:gd name="connsiteY103-14658" fmla="*/ 5607275 h 5641173"/>
              <a:gd name="connsiteX104-14659" fmla="*/ 8082989 w 11243827"/>
              <a:gd name="connsiteY104-14660" fmla="*/ 5603160 h 5641173"/>
              <a:gd name="connsiteX105-14661" fmla="*/ 7976942 w 11243827"/>
              <a:gd name="connsiteY105-14662" fmla="*/ 5598455 h 5641173"/>
              <a:gd name="connsiteX106-14663" fmla="*/ 7950121 w 11243827"/>
              <a:gd name="connsiteY106-14664" fmla="*/ 5590893 h 5641173"/>
              <a:gd name="connsiteX107-14665" fmla="*/ 7727691 w 11243827"/>
              <a:gd name="connsiteY107-14666" fmla="*/ 5621064 h 5641173"/>
              <a:gd name="connsiteX108-14667" fmla="*/ 7685998 w 11243827"/>
              <a:gd name="connsiteY108-14668" fmla="*/ 5615564 h 5641173"/>
              <a:gd name="connsiteX109-14669" fmla="*/ 7649302 w 11243827"/>
              <a:gd name="connsiteY109-14670" fmla="*/ 5626541 h 5641173"/>
              <a:gd name="connsiteX110-14671" fmla="*/ 7634083 w 11243827"/>
              <a:gd name="connsiteY110-14672" fmla="*/ 5620862 h 5641173"/>
              <a:gd name="connsiteX111-14673" fmla="*/ 7631455 w 11243827"/>
              <a:gd name="connsiteY111-14674" fmla="*/ 5619708 h 5641173"/>
              <a:gd name="connsiteX112-14675" fmla="*/ 7620952 w 11243827"/>
              <a:gd name="connsiteY112-14676" fmla="*/ 5618872 h 5641173"/>
              <a:gd name="connsiteX113-14677" fmla="*/ 7617992 w 11243827"/>
              <a:gd name="connsiteY113-14678" fmla="*/ 5613914 h 5641173"/>
              <a:gd name="connsiteX114-14679" fmla="*/ 7602182 w 11243827"/>
              <a:gd name="connsiteY114-14680" fmla="*/ 5609271 h 5641173"/>
              <a:gd name="connsiteX115-14681" fmla="*/ 7582847 w 11243827"/>
              <a:gd name="connsiteY115-14682" fmla="*/ 5609047 h 5641173"/>
              <a:gd name="connsiteX116-14683" fmla="*/ 7514158 w 11243827"/>
              <a:gd name="connsiteY116-14684" fmla="*/ 5607737 h 5641173"/>
              <a:gd name="connsiteX117-14685" fmla="*/ 7502955 w 11243827"/>
              <a:gd name="connsiteY117-14686" fmla="*/ 5610415 h 5641173"/>
              <a:gd name="connsiteX118-14687" fmla="*/ 7466391 w 11243827"/>
              <a:gd name="connsiteY118-14688" fmla="*/ 5605949 h 5641173"/>
              <a:gd name="connsiteX119-14689" fmla="*/ 7433806 w 11243827"/>
              <a:gd name="connsiteY119-14690" fmla="*/ 5604945 h 5641173"/>
              <a:gd name="connsiteX120-14691" fmla="*/ 7412693 w 11243827"/>
              <a:gd name="connsiteY120-14692" fmla="*/ 5607075 h 5641173"/>
              <a:gd name="connsiteX121-14693" fmla="*/ 7407159 w 11243827"/>
              <a:gd name="connsiteY121-14694" fmla="*/ 5605310 h 5641173"/>
              <a:gd name="connsiteX122-14695" fmla="*/ 7385900 w 11243827"/>
              <a:gd name="connsiteY122-14696" fmla="*/ 5604171 h 5641173"/>
              <a:gd name="connsiteX123-14697" fmla="*/ 7375071 w 11243827"/>
              <a:gd name="connsiteY123-14698" fmla="*/ 5606788 h 5641173"/>
              <a:gd name="connsiteX124-14699" fmla="*/ 7364382 w 11243827"/>
              <a:gd name="connsiteY124-14700" fmla="*/ 5600762 h 5641173"/>
              <a:gd name="connsiteX125-14701" fmla="*/ 7361770 w 11243827"/>
              <a:gd name="connsiteY125-14702" fmla="*/ 5596347 h 5641173"/>
              <a:gd name="connsiteX126-14703" fmla="*/ 7346641 w 11243827"/>
              <a:gd name="connsiteY126-14704" fmla="*/ 5598329 h 5641173"/>
              <a:gd name="connsiteX127-14705" fmla="*/ 7334238 w 11243827"/>
              <a:gd name="connsiteY127-14706" fmla="*/ 5594014 h 5641173"/>
              <a:gd name="connsiteX128-14707" fmla="*/ 7323426 w 11243827"/>
              <a:gd name="connsiteY128-14708" fmla="*/ 5596835 h 5641173"/>
              <a:gd name="connsiteX129-14709" fmla="*/ 7318938 w 11243827"/>
              <a:gd name="connsiteY129-14710" fmla="*/ 5596200 h 5641173"/>
              <a:gd name="connsiteX130-14711" fmla="*/ 7307784 w 11243827"/>
              <a:gd name="connsiteY130-14712" fmla="*/ 5594065 h 5641173"/>
              <a:gd name="connsiteX131-14713" fmla="*/ 7288540 w 11243827"/>
              <a:gd name="connsiteY131-14714" fmla="*/ 5589320 h 5641173"/>
              <a:gd name="connsiteX132-14715" fmla="*/ 7282537 w 11243827"/>
              <a:gd name="connsiteY132-14716" fmla="*/ 5588660 h 5641173"/>
              <a:gd name="connsiteX133-14717" fmla="*/ 7269466 w 11243827"/>
              <a:gd name="connsiteY133-14718" fmla="*/ 5581404 h 5641173"/>
              <a:gd name="connsiteX134-14719" fmla="*/ 7244165 w 11243827"/>
              <a:gd name="connsiteY134-14720" fmla="*/ 5575200 h 5641173"/>
              <a:gd name="connsiteX135-14721" fmla="*/ 7199619 w 11243827"/>
              <a:gd name="connsiteY135-14722" fmla="*/ 5553550 h 5641173"/>
              <a:gd name="connsiteX136-14723" fmla="*/ 7173434 w 11243827"/>
              <a:gd name="connsiteY136-14724" fmla="*/ 5543219 h 5641173"/>
              <a:gd name="connsiteX137-14725" fmla="*/ 7155718 w 11243827"/>
              <a:gd name="connsiteY137-14726" fmla="*/ 5533697 h 5641173"/>
              <a:gd name="connsiteX138-14727" fmla="*/ 7103430 w 11243827"/>
              <a:gd name="connsiteY138-14728" fmla="*/ 5520249 h 5641173"/>
              <a:gd name="connsiteX139-14729" fmla="*/ 7013746 w 11243827"/>
              <a:gd name="connsiteY139-14730" fmla="*/ 5502470 h 5641173"/>
              <a:gd name="connsiteX140-14731" fmla="*/ 6995379 w 11243827"/>
              <a:gd name="connsiteY140-14732" fmla="*/ 5497693 h 5641173"/>
              <a:gd name="connsiteX141-14733" fmla="*/ 6982475 w 11243827"/>
              <a:gd name="connsiteY141-14734" fmla="*/ 5489641 h 5641173"/>
              <a:gd name="connsiteX142-14735" fmla="*/ 6981994 w 11243827"/>
              <a:gd name="connsiteY142-14736" fmla="*/ 5484335 h 5641173"/>
              <a:gd name="connsiteX143-14737" fmla="*/ 6972355 w 11243827"/>
              <a:gd name="connsiteY143-14738" fmla="*/ 5481074 h 5641173"/>
              <a:gd name="connsiteX144-14739" fmla="*/ 6970394 w 11243827"/>
              <a:gd name="connsiteY144-14740" fmla="*/ 5479383 h 5641173"/>
              <a:gd name="connsiteX145-14741" fmla="*/ 6958543 w 11243827"/>
              <a:gd name="connsiteY145-14742" fmla="*/ 5470507 h 5641173"/>
              <a:gd name="connsiteX146-14743" fmla="*/ 6918276 w 11243827"/>
              <a:gd name="connsiteY146-14744" fmla="*/ 5472034 h 5641173"/>
              <a:gd name="connsiteX147-14745" fmla="*/ 6881046 w 11243827"/>
              <a:gd name="connsiteY147-14746" fmla="*/ 5457070 h 5641173"/>
              <a:gd name="connsiteX148-14747" fmla="*/ 6752164 w 11243827"/>
              <a:gd name="connsiteY148-14748" fmla="*/ 5425021 h 5641173"/>
              <a:gd name="connsiteX149-14749" fmla="*/ 6724964 w 11243827"/>
              <a:gd name="connsiteY149-14750" fmla="*/ 5414071 h 5641173"/>
              <a:gd name="connsiteX150-14751" fmla="*/ 6683286 w 11243827"/>
              <a:gd name="connsiteY150-14752" fmla="*/ 5405383 h 5641173"/>
              <a:gd name="connsiteX151-14753" fmla="*/ 6644277 w 11243827"/>
              <a:gd name="connsiteY151-14754" fmla="*/ 5429684 h 5641173"/>
              <a:gd name="connsiteX152-14755" fmla="*/ 6532914 w 11243827"/>
              <a:gd name="connsiteY152-14756" fmla="*/ 5431205 h 5641173"/>
              <a:gd name="connsiteX153-14757" fmla="*/ 6307459 w 11243827"/>
              <a:gd name="connsiteY153-14758" fmla="*/ 5467087 h 5641173"/>
              <a:gd name="connsiteX154-14759" fmla="*/ 6196243 w 11243827"/>
              <a:gd name="connsiteY154-14760" fmla="*/ 5515042 h 5641173"/>
              <a:gd name="connsiteX155-14761" fmla="*/ 6099124 w 11243827"/>
              <a:gd name="connsiteY155-14762" fmla="*/ 5516848 h 5641173"/>
              <a:gd name="connsiteX156-14763" fmla="*/ 6016077 w 11243827"/>
              <a:gd name="connsiteY156-14764" fmla="*/ 5528642 h 5641173"/>
              <a:gd name="connsiteX157-14765" fmla="*/ 6004389 w 11243827"/>
              <a:gd name="connsiteY157-14766" fmla="*/ 5531206 h 5641173"/>
              <a:gd name="connsiteX158-14767" fmla="*/ 5933945 w 11243827"/>
              <a:gd name="connsiteY158-14768" fmla="*/ 5538840 h 5641173"/>
              <a:gd name="connsiteX159-14769" fmla="*/ 5883936 w 11243827"/>
              <a:gd name="connsiteY159-14770" fmla="*/ 5553807 h 5641173"/>
              <a:gd name="connsiteX160-14771" fmla="*/ 5798331 w 11243827"/>
              <a:gd name="connsiteY160-14772" fmla="*/ 5564248 h 5641173"/>
              <a:gd name="connsiteX161-14773" fmla="*/ 5712738 w 11243827"/>
              <a:gd name="connsiteY161-14774" fmla="*/ 5573120 h 5641173"/>
              <a:gd name="connsiteX162-14775" fmla="*/ 5681342 w 11243827"/>
              <a:gd name="connsiteY162-14776" fmla="*/ 5575621 h 5641173"/>
              <a:gd name="connsiteX163-14777" fmla="*/ 5627167 w 11243827"/>
              <a:gd name="connsiteY163-14778" fmla="*/ 5583215 h 5641173"/>
              <a:gd name="connsiteX164-14779" fmla="*/ 5591414 w 11243827"/>
              <a:gd name="connsiteY164-14780" fmla="*/ 5587695 h 5641173"/>
              <a:gd name="connsiteX165-14781" fmla="*/ 5583028 w 11243827"/>
              <a:gd name="connsiteY165-14782" fmla="*/ 5580877 h 5641173"/>
              <a:gd name="connsiteX166-14783" fmla="*/ 5549426 w 11243827"/>
              <a:gd name="connsiteY166-14784" fmla="*/ 5582858 h 5641173"/>
              <a:gd name="connsiteX167-14785" fmla="*/ 5519999 w 11243827"/>
              <a:gd name="connsiteY167-14786" fmla="*/ 5592246 h 5641173"/>
              <a:gd name="connsiteX168-14787" fmla="*/ 5480028 w 11243827"/>
              <a:gd name="connsiteY168-14788" fmla="*/ 5597282 h 5641173"/>
              <a:gd name="connsiteX169-14789" fmla="*/ 5456175 w 11243827"/>
              <a:gd name="connsiteY169-14790" fmla="*/ 5600371 h 5641173"/>
              <a:gd name="connsiteX170-14791" fmla="*/ 5388463 w 11243827"/>
              <a:gd name="connsiteY170-14792" fmla="*/ 5602638 h 5641173"/>
              <a:gd name="connsiteX171-14793" fmla="*/ 5265898 w 11243827"/>
              <a:gd name="connsiteY171-14794" fmla="*/ 5591830 h 5641173"/>
              <a:gd name="connsiteX172-14795" fmla="*/ 5231231 w 11243827"/>
              <a:gd name="connsiteY172-14796" fmla="*/ 5592790 h 5641173"/>
              <a:gd name="connsiteX173-14797" fmla="*/ 5226996 w 11243827"/>
              <a:gd name="connsiteY173-14798" fmla="*/ 5595040 h 5641173"/>
              <a:gd name="connsiteX174-14799" fmla="*/ 5175988 w 11243827"/>
              <a:gd name="connsiteY174-14800" fmla="*/ 5588131 h 5641173"/>
              <a:gd name="connsiteX175-14801" fmla="*/ 5107470 w 11243827"/>
              <a:gd name="connsiteY175-14802" fmla="*/ 5594771 h 5641173"/>
              <a:gd name="connsiteX176-14803" fmla="*/ 5027868 w 11243827"/>
              <a:gd name="connsiteY176-14804" fmla="*/ 5605624 h 5641173"/>
              <a:gd name="connsiteX177-14805" fmla="*/ 5007324 w 11243827"/>
              <a:gd name="connsiteY177-14806" fmla="*/ 5609209 h 5641173"/>
              <a:gd name="connsiteX178-14807" fmla="*/ 4952559 w 11243827"/>
              <a:gd name="connsiteY178-14808" fmla="*/ 5611402 h 5641173"/>
              <a:gd name="connsiteX179-14809" fmla="*/ 4826081 w 11243827"/>
              <a:gd name="connsiteY179-14810" fmla="*/ 5616191 h 5641173"/>
              <a:gd name="connsiteX180-14811" fmla="*/ 4823501 w 11243827"/>
              <a:gd name="connsiteY180-14812" fmla="*/ 5619174 h 5641173"/>
              <a:gd name="connsiteX181-14813" fmla="*/ 4813093 w 11243827"/>
              <a:gd name="connsiteY181-14814" fmla="*/ 5620026 h 5641173"/>
              <a:gd name="connsiteX182-14815" fmla="*/ 4810563 w 11243827"/>
              <a:gd name="connsiteY182-14816" fmla="*/ 5620787 h 5641173"/>
              <a:gd name="connsiteX183-14817" fmla="*/ 4795818 w 11243827"/>
              <a:gd name="connsiteY183-14818" fmla="*/ 5624618 h 5641173"/>
              <a:gd name="connsiteX184-14819" fmla="*/ 4758404 w 11243827"/>
              <a:gd name="connsiteY184-14820" fmla="*/ 5619510 h 5641173"/>
              <a:gd name="connsiteX185-14821" fmla="*/ 4717254 w 11243827"/>
              <a:gd name="connsiteY185-14822" fmla="*/ 5624155 h 5641173"/>
              <a:gd name="connsiteX186-14823" fmla="*/ 4591958 w 11243827"/>
              <a:gd name="connsiteY186-14824" fmla="*/ 5624710 h 5641173"/>
              <a:gd name="connsiteX187-14825" fmla="*/ 4476215 w 11243827"/>
              <a:gd name="connsiteY187-14826" fmla="*/ 5628210 h 5641173"/>
              <a:gd name="connsiteX188-14827" fmla="*/ 4425193 w 11243827"/>
              <a:gd name="connsiteY188-14828" fmla="*/ 5627414 h 5641173"/>
              <a:gd name="connsiteX189-14829" fmla="*/ 4383866 w 11243827"/>
              <a:gd name="connsiteY189-14830" fmla="*/ 5626546 h 5641173"/>
              <a:gd name="connsiteX190-14831" fmla="*/ 4385596 w 11243827"/>
              <a:gd name="connsiteY190-14832" fmla="*/ 5634646 h 5641173"/>
              <a:gd name="connsiteX191-14833" fmla="*/ 4360864 w 11243827"/>
              <a:gd name="connsiteY191-14834" fmla="*/ 5641173 h 5641173"/>
              <a:gd name="connsiteX192-14835" fmla="*/ 4328321 w 11243827"/>
              <a:gd name="connsiteY192-14836" fmla="*/ 5626332 h 5641173"/>
              <a:gd name="connsiteX193-14837" fmla="*/ 4309842 w 11243827"/>
              <a:gd name="connsiteY193-14838" fmla="*/ 5626471 h 5641173"/>
              <a:gd name="connsiteX194-14839" fmla="*/ 4277424 w 11243827"/>
              <a:gd name="connsiteY194-14840" fmla="*/ 5631598 h 5641173"/>
              <a:gd name="connsiteX195-14841" fmla="*/ 4266627 w 11243827"/>
              <a:gd name="connsiteY195-14842" fmla="*/ 5633969 h 5641173"/>
              <a:gd name="connsiteX196-14843" fmla="*/ 4185525 w 11243827"/>
              <a:gd name="connsiteY196-14844" fmla="*/ 5617508 h 5641173"/>
              <a:gd name="connsiteX197-14845" fmla="*/ 4177617 w 11243827"/>
              <a:gd name="connsiteY197-14846" fmla="*/ 5610903 h 5641173"/>
              <a:gd name="connsiteX198-14847" fmla="*/ 4136948 w 11243827"/>
              <a:gd name="connsiteY198-14848" fmla="*/ 5608031 h 5641173"/>
              <a:gd name="connsiteX199-14849" fmla="*/ 4132323 w 11243827"/>
              <a:gd name="connsiteY199-14850" fmla="*/ 5609784 h 5641173"/>
              <a:gd name="connsiteX200-14851" fmla="*/ 4098620 w 11243827"/>
              <a:gd name="connsiteY200-14852" fmla="*/ 5599672 h 5641173"/>
              <a:gd name="connsiteX201-14853" fmla="*/ 3963475 w 11243827"/>
              <a:gd name="connsiteY201-14854" fmla="*/ 5581841 h 5641173"/>
              <a:gd name="connsiteX202-14855" fmla="*/ 3703613 w 11243827"/>
              <a:gd name="connsiteY202-14856" fmla="*/ 5572482 h 5641173"/>
              <a:gd name="connsiteX203-14857" fmla="*/ 3432987 w 11243827"/>
              <a:gd name="connsiteY203-14858" fmla="*/ 5545768 h 5641173"/>
              <a:gd name="connsiteX204-14859" fmla="*/ 3176381 w 11243827"/>
              <a:gd name="connsiteY204-14860" fmla="*/ 5556110 h 5641173"/>
              <a:gd name="connsiteX205-14861" fmla="*/ 2710156 w 11243827"/>
              <a:gd name="connsiteY205-14862" fmla="*/ 5527517 h 5641173"/>
              <a:gd name="connsiteX206-14863" fmla="*/ 2550206 w 11243827"/>
              <a:gd name="connsiteY206-14864" fmla="*/ 5524958 h 5641173"/>
              <a:gd name="connsiteX207-14865" fmla="*/ 2443041 w 11243827"/>
              <a:gd name="connsiteY207-14866" fmla="*/ 5523990 h 5641173"/>
              <a:gd name="connsiteX208-14867" fmla="*/ 2435613 w 11243827"/>
              <a:gd name="connsiteY208-14868" fmla="*/ 5526704 h 5641173"/>
              <a:gd name="connsiteX209-14869" fmla="*/ 2405682 w 11243827"/>
              <a:gd name="connsiteY209-14870" fmla="*/ 5528307 h 5641173"/>
              <a:gd name="connsiteX210-14871" fmla="*/ 2397487 w 11243827"/>
              <a:gd name="connsiteY210-14872" fmla="*/ 5540337 h 5641173"/>
              <a:gd name="connsiteX211-14873" fmla="*/ 2297454 w 11243827"/>
              <a:gd name="connsiteY211-14874" fmla="*/ 5550765 h 5641173"/>
              <a:gd name="connsiteX212-14875" fmla="*/ 2056700 w 11243827"/>
              <a:gd name="connsiteY212-14876" fmla="*/ 5555489 h 5641173"/>
              <a:gd name="connsiteX213-14877" fmla="*/ 1878530 w 11243827"/>
              <a:gd name="connsiteY213-14878" fmla="*/ 5535330 h 5641173"/>
              <a:gd name="connsiteX214-14879" fmla="*/ 1859292 w 11243827"/>
              <a:gd name="connsiteY214-14880" fmla="*/ 5535461 h 5641173"/>
              <a:gd name="connsiteX215-14881" fmla="*/ 1835626 w 11243827"/>
              <a:gd name="connsiteY215-14882" fmla="*/ 5533793 h 5641173"/>
              <a:gd name="connsiteX216-14883" fmla="*/ 1798939 w 11243827"/>
              <a:gd name="connsiteY216-14884" fmla="*/ 5540285 h 5641173"/>
              <a:gd name="connsiteX217-14885" fmla="*/ 1779046 w 11243827"/>
              <a:gd name="connsiteY217-14886" fmla="*/ 5549949 h 5641173"/>
              <a:gd name="connsiteX218-14887" fmla="*/ 1772421 w 11243827"/>
              <a:gd name="connsiteY218-14888" fmla="*/ 5549018 h 5641173"/>
              <a:gd name="connsiteX219-14889" fmla="*/ 1772052 w 11243827"/>
              <a:gd name="connsiteY219-14890" fmla="*/ 5545689 h 5641173"/>
              <a:gd name="connsiteX220-14891" fmla="*/ 1711543 w 11243827"/>
              <a:gd name="connsiteY220-14892" fmla="*/ 5534558 h 5641173"/>
              <a:gd name="connsiteX221-14893" fmla="*/ 1631462 w 11243827"/>
              <a:gd name="connsiteY221-14894" fmla="*/ 5491807 h 5641173"/>
              <a:gd name="connsiteX222-14895" fmla="*/ 1538763 w 11243827"/>
              <a:gd name="connsiteY222-14896" fmla="*/ 5482781 h 5641173"/>
              <a:gd name="connsiteX223-14897" fmla="*/ 1501533 w 11243827"/>
              <a:gd name="connsiteY223-14898" fmla="*/ 5467817 h 5641173"/>
              <a:gd name="connsiteX224-14899" fmla="*/ 1461266 w 11243827"/>
              <a:gd name="connsiteY224-14900" fmla="*/ 5469343 h 5641173"/>
              <a:gd name="connsiteX225-14901" fmla="*/ 1449415 w 11243827"/>
              <a:gd name="connsiteY225-14902" fmla="*/ 5460467 h 5641173"/>
              <a:gd name="connsiteX226-14903" fmla="*/ 1447454 w 11243827"/>
              <a:gd name="connsiteY226-14904" fmla="*/ 5458776 h 5641173"/>
              <a:gd name="connsiteX227-14905" fmla="*/ 1437814 w 11243827"/>
              <a:gd name="connsiteY227-14906" fmla="*/ 5455515 h 5641173"/>
              <a:gd name="connsiteX228-14907" fmla="*/ 1437334 w 11243827"/>
              <a:gd name="connsiteY228-14908" fmla="*/ 5450209 h 5641173"/>
              <a:gd name="connsiteX229-14909" fmla="*/ 1424429 w 11243827"/>
              <a:gd name="connsiteY229-14910" fmla="*/ 5442157 h 5641173"/>
              <a:gd name="connsiteX230-14911" fmla="*/ 1406063 w 11243827"/>
              <a:gd name="connsiteY230-14912" fmla="*/ 5437380 h 5641173"/>
              <a:gd name="connsiteX231-14913" fmla="*/ 1316379 w 11243827"/>
              <a:gd name="connsiteY231-14914" fmla="*/ 5419601 h 5641173"/>
              <a:gd name="connsiteX232-14915" fmla="*/ 1264090 w 11243827"/>
              <a:gd name="connsiteY232-14916" fmla="*/ 5406153 h 5641173"/>
              <a:gd name="connsiteX233-14917" fmla="*/ 1246374 w 11243827"/>
              <a:gd name="connsiteY233-14918" fmla="*/ 5396631 h 5641173"/>
              <a:gd name="connsiteX234-14919" fmla="*/ 1220190 w 11243827"/>
              <a:gd name="connsiteY234-14920" fmla="*/ 5386301 h 5641173"/>
              <a:gd name="connsiteX235-14921" fmla="*/ 1175643 w 11243827"/>
              <a:gd name="connsiteY235-14922" fmla="*/ 5364651 h 5641173"/>
              <a:gd name="connsiteX236-14923" fmla="*/ 1150342 w 11243827"/>
              <a:gd name="connsiteY236-14924" fmla="*/ 5358447 h 5641173"/>
              <a:gd name="connsiteX237-14925" fmla="*/ 1137272 w 11243827"/>
              <a:gd name="connsiteY237-14926" fmla="*/ 5351191 h 5641173"/>
              <a:gd name="connsiteX238-14927" fmla="*/ 1131268 w 11243827"/>
              <a:gd name="connsiteY238-14928" fmla="*/ 5350530 h 5641173"/>
              <a:gd name="connsiteX239-14929" fmla="*/ 1112024 w 11243827"/>
              <a:gd name="connsiteY239-14930" fmla="*/ 5345786 h 5641173"/>
              <a:gd name="connsiteX240-14931" fmla="*/ 1100870 w 11243827"/>
              <a:gd name="connsiteY240-14932" fmla="*/ 5343651 h 5641173"/>
              <a:gd name="connsiteX241-14933" fmla="*/ 1096383 w 11243827"/>
              <a:gd name="connsiteY241-14934" fmla="*/ 5343015 h 5641173"/>
              <a:gd name="connsiteX242-14935" fmla="*/ 1085571 w 11243827"/>
              <a:gd name="connsiteY242-14936" fmla="*/ 5345836 h 5641173"/>
              <a:gd name="connsiteX243-14937" fmla="*/ 1073168 w 11243827"/>
              <a:gd name="connsiteY243-14938" fmla="*/ 5341521 h 5641173"/>
              <a:gd name="connsiteX244-14939" fmla="*/ 1058039 w 11243827"/>
              <a:gd name="connsiteY244-14940" fmla="*/ 5343504 h 5641173"/>
              <a:gd name="connsiteX245-14941" fmla="*/ 1055426 w 11243827"/>
              <a:gd name="connsiteY245-14942" fmla="*/ 5339088 h 5641173"/>
              <a:gd name="connsiteX246-14943" fmla="*/ 1044738 w 11243827"/>
              <a:gd name="connsiteY246-14944" fmla="*/ 5333063 h 5641173"/>
              <a:gd name="connsiteX247-14945" fmla="*/ 1033909 w 11243827"/>
              <a:gd name="connsiteY247-14946" fmla="*/ 5335680 h 5641173"/>
              <a:gd name="connsiteX248-14947" fmla="*/ 1012649 w 11243827"/>
              <a:gd name="connsiteY248-14948" fmla="*/ 5334541 h 5641173"/>
              <a:gd name="connsiteX249-14949" fmla="*/ 1007115 w 11243827"/>
              <a:gd name="connsiteY249-14950" fmla="*/ 5332775 h 5641173"/>
              <a:gd name="connsiteX250-14951" fmla="*/ 986002 w 11243827"/>
              <a:gd name="connsiteY250-14952" fmla="*/ 5334906 h 5641173"/>
              <a:gd name="connsiteX251-14953" fmla="*/ 953418 w 11243827"/>
              <a:gd name="connsiteY251-14954" fmla="*/ 5333901 h 5641173"/>
              <a:gd name="connsiteX252-14955" fmla="*/ 916854 w 11243827"/>
              <a:gd name="connsiteY252-14956" fmla="*/ 5329435 h 5641173"/>
              <a:gd name="connsiteX253-14957" fmla="*/ 905651 w 11243827"/>
              <a:gd name="connsiteY253-14958" fmla="*/ 5332114 h 5641173"/>
              <a:gd name="connsiteX254-14959" fmla="*/ 836961 w 11243827"/>
              <a:gd name="connsiteY254-14960" fmla="*/ 5330803 h 5641173"/>
              <a:gd name="connsiteX255-14961" fmla="*/ 817627 w 11243827"/>
              <a:gd name="connsiteY255-14962" fmla="*/ 5330580 h 5641173"/>
              <a:gd name="connsiteX256-14963" fmla="*/ 801817 w 11243827"/>
              <a:gd name="connsiteY256-14964" fmla="*/ 5325937 h 5641173"/>
              <a:gd name="connsiteX257-14965" fmla="*/ 798857 w 11243827"/>
              <a:gd name="connsiteY257-14966" fmla="*/ 5320979 h 5641173"/>
              <a:gd name="connsiteX258-14967" fmla="*/ 788354 w 11243827"/>
              <a:gd name="connsiteY258-14968" fmla="*/ 5320143 h 5641173"/>
              <a:gd name="connsiteX259-14969" fmla="*/ 785726 w 11243827"/>
              <a:gd name="connsiteY259-14970" fmla="*/ 5318989 h 5641173"/>
              <a:gd name="connsiteX260-14971" fmla="*/ 770507 w 11243827"/>
              <a:gd name="connsiteY260-14972" fmla="*/ 5313309 h 5641173"/>
              <a:gd name="connsiteX261-14973" fmla="*/ 733810 w 11243827"/>
              <a:gd name="connsiteY261-14974" fmla="*/ 5324286 h 5641173"/>
              <a:gd name="connsiteX262-14975" fmla="*/ 692117 w 11243827"/>
              <a:gd name="connsiteY262-14976" fmla="*/ 5318786 h 5641173"/>
              <a:gd name="connsiteX263-14977" fmla="*/ 574943 w 11243827"/>
              <a:gd name="connsiteY263-14978" fmla="*/ 5327578 h 5641173"/>
              <a:gd name="connsiteX264-14979" fmla="*/ 441302 w 11243827"/>
              <a:gd name="connsiteY264-14980" fmla="*/ 5307062 h 5641173"/>
              <a:gd name="connsiteX265-14981" fmla="*/ 336819 w 11243827"/>
              <a:gd name="connsiteY265-14982" fmla="*/ 5336690 h 5641173"/>
              <a:gd name="connsiteX266-14983" fmla="*/ 215763 w 11243827"/>
              <a:gd name="connsiteY266-14984" fmla="*/ 5332575 h 5641173"/>
              <a:gd name="connsiteX267-14985" fmla="*/ 205927 w 11243827"/>
              <a:gd name="connsiteY267-14986" fmla="*/ 5339672 h 5641173"/>
              <a:gd name="connsiteX268-14987" fmla="*/ 194189 w 11243827"/>
              <a:gd name="connsiteY268-14988" fmla="*/ 5343588 h 5641173"/>
              <a:gd name="connsiteX269-14989" fmla="*/ 192552 w 11243827"/>
              <a:gd name="connsiteY269-14990" fmla="*/ 5342845 h 5641173"/>
              <a:gd name="connsiteX270-14991" fmla="*/ 178320 w 11243827"/>
              <a:gd name="connsiteY270-14992" fmla="*/ 5343766 h 5641173"/>
              <a:gd name="connsiteX271-14993" fmla="*/ 175596 w 11243827"/>
              <a:gd name="connsiteY271-14994" fmla="*/ 5346411 h 5641173"/>
              <a:gd name="connsiteX272-14995" fmla="*/ 165951 w 11243827"/>
              <a:gd name="connsiteY272-14996" fmla="*/ 5347808 h 5641173"/>
              <a:gd name="connsiteX273-14997" fmla="*/ 147287 w 11243827"/>
              <a:gd name="connsiteY273-14998" fmla="*/ 5352625 h 5641173"/>
              <a:gd name="connsiteX274-14999" fmla="*/ 143484 w 11243827"/>
              <a:gd name="connsiteY274-15000" fmla="*/ 5351591 h 5641173"/>
              <a:gd name="connsiteX275-15001" fmla="*/ 114847 w 11243827"/>
              <a:gd name="connsiteY275-15002" fmla="*/ 5355844 h 5641173"/>
              <a:gd name="connsiteX276-15003" fmla="*/ 114306 w 11243827"/>
              <a:gd name="connsiteY276-15004" fmla="*/ 5354983 h 5641173"/>
              <a:gd name="connsiteX277-15005" fmla="*/ 105588 w 11243827"/>
              <a:gd name="connsiteY277-15006" fmla="*/ 5352169 h 5641173"/>
              <a:gd name="connsiteX278-15007" fmla="*/ 89264 w 11243827"/>
              <a:gd name="connsiteY278-15008" fmla="*/ 5348886 h 5641173"/>
              <a:gd name="connsiteX279-15009" fmla="*/ 49794 w 11243827"/>
              <a:gd name="connsiteY279-15010" fmla="*/ 5329950 h 5641173"/>
              <a:gd name="connsiteX280-15011" fmla="*/ 19924 w 11243827"/>
              <a:gd name="connsiteY280-15012" fmla="*/ 5334282 h 5641173"/>
              <a:gd name="connsiteX281-15013" fmla="*/ 13819 w 11243827"/>
              <a:gd name="connsiteY281-15014" fmla="*/ 5334653 h 5641173"/>
              <a:gd name="connsiteX282-15015" fmla="*/ 13657 w 11243827"/>
              <a:gd name="connsiteY282-15016" fmla="*/ 5334455 h 5641173"/>
              <a:gd name="connsiteX283-15017" fmla="*/ 7139 w 11243827"/>
              <a:gd name="connsiteY283-15018" fmla="*/ 5334438 h 5641173"/>
              <a:gd name="connsiteX284-15019" fmla="*/ 2684 w 11243827"/>
              <a:gd name="connsiteY284-15020" fmla="*/ 5335333 h 5641173"/>
              <a:gd name="connsiteX285-15021" fmla="*/ 0 w 11243827"/>
              <a:gd name="connsiteY285-15022" fmla="*/ 5335496 h 5641173"/>
              <a:gd name="connsiteX286-15023" fmla="*/ 0 w 11243827"/>
              <a:gd name="connsiteY286-15024" fmla="*/ 10592 h 5641173"/>
              <a:gd name="connsiteX287-15025" fmla="*/ 11243827 w 11243827"/>
              <a:gd name="connsiteY287-15026" fmla="*/ 0 h 5641173"/>
              <a:gd name="connsiteX0-15027" fmla="*/ 11243827 w 11243827"/>
              <a:gd name="connsiteY0-15028" fmla="*/ 0 h 5641173"/>
              <a:gd name="connsiteX1-15029" fmla="*/ 11243827 w 11243827"/>
              <a:gd name="connsiteY1-15030" fmla="*/ 1470035 h 5641173"/>
              <a:gd name="connsiteX2-15031" fmla="*/ 11243827 w 11243827"/>
              <a:gd name="connsiteY2-15032" fmla="*/ 5001571 h 5641173"/>
              <a:gd name="connsiteX3-15033" fmla="*/ 11243827 w 11243827"/>
              <a:gd name="connsiteY3-15034" fmla="*/ 5209610 h 5641173"/>
              <a:gd name="connsiteX4-15035" fmla="*/ 11240675 w 11243827"/>
              <a:gd name="connsiteY4-15036" fmla="*/ 5210442 h 5641173"/>
              <a:gd name="connsiteX5-15037" fmla="*/ 11179959 w 11243827"/>
              <a:gd name="connsiteY5-15038" fmla="*/ 5221199 h 5641173"/>
              <a:gd name="connsiteX6-15039" fmla="*/ 11105493 w 11243827"/>
              <a:gd name="connsiteY6-15040" fmla="*/ 5259905 h 5641173"/>
              <a:gd name="connsiteX7-15041" fmla="*/ 11078640 w 11243827"/>
              <a:gd name="connsiteY7-15042" fmla="*/ 5263531 h 5641173"/>
              <a:gd name="connsiteX8-15043" fmla="*/ 11079616 w 11243827"/>
              <a:gd name="connsiteY8-15044" fmla="*/ 5270380 h 5641173"/>
              <a:gd name="connsiteX9-15045" fmla="*/ 11069641 w 11243827"/>
              <a:gd name="connsiteY9-15046" fmla="*/ 5270884 h 5641173"/>
              <a:gd name="connsiteX10-15047" fmla="*/ 11047377 w 11243827"/>
              <a:gd name="connsiteY10-15048" fmla="*/ 5271051 h 5641173"/>
              <a:gd name="connsiteX11-15049" fmla="*/ 10980705 w 11243827"/>
              <a:gd name="connsiteY11-15050" fmla="*/ 5272951 h 5641173"/>
              <a:gd name="connsiteX12-15051" fmla="*/ 10962514 w 11243827"/>
              <a:gd name="connsiteY12-15052" fmla="*/ 5286084 h 5641173"/>
              <a:gd name="connsiteX13-15053" fmla="*/ 10945307 w 11243827"/>
              <a:gd name="connsiteY13-15054" fmla="*/ 5286290 h 5641173"/>
              <a:gd name="connsiteX14-15055" fmla="*/ 10845516 w 11243827"/>
              <a:gd name="connsiteY14-15056" fmla="*/ 5303894 h 5641173"/>
              <a:gd name="connsiteX15-15057" fmla="*/ 10831795 w 11243827"/>
              <a:gd name="connsiteY15-15058" fmla="*/ 5305210 h 5641173"/>
              <a:gd name="connsiteX16-15059" fmla="*/ 10824365 w 11243827"/>
              <a:gd name="connsiteY16-15060" fmla="*/ 5311111 h 5641173"/>
              <a:gd name="connsiteX17-15061" fmla="*/ 10797756 w 11243827"/>
              <a:gd name="connsiteY17-15062" fmla="*/ 5312285 h 5641173"/>
              <a:gd name="connsiteX18-15063" fmla="*/ 10796525 w 11243827"/>
              <a:gd name="connsiteY18-15064" fmla="*/ 5315645 h 5641173"/>
              <a:gd name="connsiteX19-15065" fmla="*/ 10709063 w 11243827"/>
              <a:gd name="connsiteY19-15066" fmla="*/ 5344492 h 5641173"/>
              <a:gd name="connsiteX20-15067" fmla="*/ 10694078 w 11243827"/>
              <a:gd name="connsiteY20-15068" fmla="*/ 5349258 h 5641173"/>
              <a:gd name="connsiteX21-15069" fmla="*/ 10681131 w 11243827"/>
              <a:gd name="connsiteY21-15070" fmla="*/ 5347812 h 5641173"/>
              <a:gd name="connsiteX22-15071" fmla="*/ 10609448 w 11243827"/>
              <a:gd name="connsiteY22-15072" fmla="*/ 5351931 h 5641173"/>
              <a:gd name="connsiteX23-15073" fmla="*/ 10592397 w 11243827"/>
              <a:gd name="connsiteY23-15074" fmla="*/ 5349402 h 5641173"/>
              <a:gd name="connsiteX24-15075" fmla="*/ 10585227 w 11243827"/>
              <a:gd name="connsiteY24-15076" fmla="*/ 5344063 h 5641173"/>
              <a:gd name="connsiteX25-15077" fmla="*/ 10557472 w 11243827"/>
              <a:gd name="connsiteY25-15078" fmla="*/ 5354151 h 5641173"/>
              <a:gd name="connsiteX26-15079" fmla="*/ 10514646 w 11243827"/>
              <a:gd name="connsiteY26-15080" fmla="*/ 5361064 h 5641173"/>
              <a:gd name="connsiteX27-15081" fmla="*/ 10494292 w 11243827"/>
              <a:gd name="connsiteY27-15082" fmla="*/ 5366054 h 5641173"/>
              <a:gd name="connsiteX28-15083" fmla="*/ 10477869 w 11243827"/>
              <a:gd name="connsiteY28-15084" fmla="*/ 5363025 h 5641173"/>
              <a:gd name="connsiteX29-15085" fmla="*/ 10384411 w 11243827"/>
              <a:gd name="connsiteY29-15086" fmla="*/ 5362257 h 5641173"/>
              <a:gd name="connsiteX30-15087" fmla="*/ 10362921 w 11243827"/>
              <a:gd name="connsiteY30-15088" fmla="*/ 5357444 h 5641173"/>
              <a:gd name="connsiteX31-15089" fmla="*/ 10352736 w 11243827"/>
              <a:gd name="connsiteY31-15090" fmla="*/ 5347851 h 5641173"/>
              <a:gd name="connsiteX32-15091" fmla="*/ 10344754 w 11243827"/>
              <a:gd name="connsiteY32-15092" fmla="*/ 5351272 h 5641173"/>
              <a:gd name="connsiteX33-15093" fmla="*/ 10288226 w 11243827"/>
              <a:gd name="connsiteY33-15094" fmla="*/ 5351613 h 5641173"/>
              <a:gd name="connsiteX34-15095" fmla="*/ 10251350 w 11243827"/>
              <a:gd name="connsiteY34-15096" fmla="*/ 5352711 h 5641173"/>
              <a:gd name="connsiteX35-15097" fmla="*/ 10249108 w 11243827"/>
              <a:gd name="connsiteY35-15098" fmla="*/ 5365881 h 5641173"/>
              <a:gd name="connsiteX36-15099" fmla="*/ 10216272 w 11243827"/>
              <a:gd name="connsiteY36-15100" fmla="*/ 5370573 h 5641173"/>
              <a:gd name="connsiteX37-15101" fmla="*/ 10181278 w 11243827"/>
              <a:gd name="connsiteY37-15102" fmla="*/ 5362119 h 5641173"/>
              <a:gd name="connsiteX38-15103" fmla="*/ 10140033 w 11243827"/>
              <a:gd name="connsiteY38-15104" fmla="*/ 5363304 h 5641173"/>
              <a:gd name="connsiteX39-15105" fmla="*/ 10115353 w 11243827"/>
              <a:gd name="connsiteY39-15106" fmla="*/ 5363869 h 5641173"/>
              <a:gd name="connsiteX40-15107" fmla="*/ 10050578 w 11243827"/>
              <a:gd name="connsiteY40-15108" fmla="*/ 5376153 h 5641173"/>
              <a:gd name="connsiteX41-15109" fmla="*/ 9945478 w 11243827"/>
              <a:gd name="connsiteY41-15110" fmla="*/ 5422859 h 5641173"/>
              <a:gd name="connsiteX42-15111" fmla="*/ 9912481 w 11243827"/>
              <a:gd name="connsiteY42-15112" fmla="*/ 5429477 h 5641173"/>
              <a:gd name="connsiteX43-15113" fmla="*/ 9906713 w 11243827"/>
              <a:gd name="connsiteY43-15114" fmla="*/ 5426784 h 5641173"/>
              <a:gd name="connsiteX44-15115" fmla="*/ 9742436 w 11243827"/>
              <a:gd name="connsiteY44-15116" fmla="*/ 5454834 h 5641173"/>
              <a:gd name="connsiteX45-15117" fmla="*/ 9713044 w 11243827"/>
              <a:gd name="connsiteY45-15118" fmla="*/ 5456476 h 5641173"/>
              <a:gd name="connsiteX46-15119" fmla="*/ 9691033 w 11243827"/>
              <a:gd name="connsiteY46-15120" fmla="*/ 5455451 h 5641173"/>
              <a:gd name="connsiteX47-15121" fmla="*/ 9638355 w 11243827"/>
              <a:gd name="connsiteY47-15122" fmla="*/ 5464794 h 5641173"/>
              <a:gd name="connsiteX48-15123" fmla="*/ 9552434 w 11243827"/>
              <a:gd name="connsiteY48-15124" fmla="*/ 5485280 h 5641173"/>
              <a:gd name="connsiteX49-15125" fmla="*/ 9533883 w 11243827"/>
              <a:gd name="connsiteY49-15126" fmla="*/ 5488516 h 5641173"/>
              <a:gd name="connsiteX50-15127" fmla="*/ 9516916 w 11243827"/>
              <a:gd name="connsiteY50-15128" fmla="*/ 5486828 h 5641173"/>
              <a:gd name="connsiteX51-15129" fmla="*/ 9512093 w 11243827"/>
              <a:gd name="connsiteY51-15130" fmla="*/ 5482541 h 5641173"/>
              <a:gd name="connsiteX52-15131" fmla="*/ 9501725 w 11243827"/>
              <a:gd name="connsiteY52-15132" fmla="*/ 5483603 h 5641173"/>
              <a:gd name="connsiteX53-15133" fmla="*/ 9498754 w 11243827"/>
              <a:gd name="connsiteY53-15134" fmla="*/ 5482951 h 5641173"/>
              <a:gd name="connsiteX54-15135" fmla="*/ 9481932 w 11243827"/>
              <a:gd name="connsiteY54-15136" fmla="*/ 5480151 h 5641173"/>
              <a:gd name="connsiteX55-15137" fmla="*/ 9451321 w 11243827"/>
              <a:gd name="connsiteY55-15138" fmla="*/ 5497375 h 5641173"/>
              <a:gd name="connsiteX56-15139" fmla="*/ 9409298 w 11243827"/>
              <a:gd name="connsiteY56-15140" fmla="*/ 5499478 h 5641173"/>
              <a:gd name="connsiteX57-15141" fmla="*/ 9303056 w 11243827"/>
              <a:gd name="connsiteY57-15142" fmla="*/ 5519093 h 5641173"/>
              <a:gd name="connsiteX58-15143" fmla="*/ 9229078 w 11243827"/>
              <a:gd name="connsiteY58-15144" fmla="*/ 5524154 h 5641173"/>
              <a:gd name="connsiteX59-15145" fmla="*/ 9165105 w 11243827"/>
              <a:gd name="connsiteY59-15146" fmla="*/ 5532892 h 5641173"/>
              <a:gd name="connsiteX60-15147" fmla="*/ 9077301 w 11243827"/>
              <a:gd name="connsiteY60-15148" fmla="*/ 5580356 h 5641173"/>
              <a:gd name="connsiteX61-15149" fmla="*/ 8960065 w 11243827"/>
              <a:gd name="connsiteY61-15150" fmla="*/ 5597982 h 5641173"/>
              <a:gd name="connsiteX62-15151" fmla="*/ 8953536 w 11243827"/>
              <a:gd name="connsiteY62-15152" fmla="*/ 5606638 h 5641173"/>
              <a:gd name="connsiteX63-15153" fmla="*/ 8943907 w 11243827"/>
              <a:gd name="connsiteY63-15154" fmla="*/ 5612541 h 5641173"/>
              <a:gd name="connsiteX64-15155" fmla="*/ 8942046 w 11243827"/>
              <a:gd name="connsiteY64-15156" fmla="*/ 5612112 h 5641173"/>
              <a:gd name="connsiteX65-15157" fmla="*/ 8928824 w 11243827"/>
              <a:gd name="connsiteY65-15158" fmla="*/ 5615549 h 5641173"/>
              <a:gd name="connsiteX66-15159" fmla="*/ 8927294 w 11243827"/>
              <a:gd name="connsiteY66-15160" fmla="*/ 5618607 h 5641173"/>
              <a:gd name="connsiteX67-15161" fmla="*/ 8918651 w 11243827"/>
              <a:gd name="connsiteY67-15162" fmla="*/ 5621688 h 5641173"/>
              <a:gd name="connsiteX68-15163" fmla="*/ 8902772 w 11243827"/>
              <a:gd name="connsiteY68-15164" fmla="*/ 5629703 h 5641173"/>
              <a:gd name="connsiteX69-15165" fmla="*/ 8898724 w 11243827"/>
              <a:gd name="connsiteY69-15166" fmla="*/ 5629379 h 5641173"/>
              <a:gd name="connsiteX70-15167" fmla="*/ 8873099 w 11243827"/>
              <a:gd name="connsiteY70-15168" fmla="*/ 5638628 h 5641173"/>
              <a:gd name="connsiteX71-15169" fmla="*/ 8872234 w 11243827"/>
              <a:gd name="connsiteY71-15170" fmla="*/ 5637889 h 5641173"/>
              <a:gd name="connsiteX72-15171" fmla="*/ 8862777 w 11243827"/>
              <a:gd name="connsiteY72-15172" fmla="*/ 5636711 h 5641173"/>
              <a:gd name="connsiteX73-15173" fmla="*/ 8845869 w 11243827"/>
              <a:gd name="connsiteY73-15174" fmla="*/ 5636436 h 5641173"/>
              <a:gd name="connsiteX74-15175" fmla="*/ 8800548 w 11243827"/>
              <a:gd name="connsiteY74-15176" fmla="*/ 5625084 h 5641173"/>
              <a:gd name="connsiteX75-15177" fmla="*/ 8773774 w 11243827"/>
              <a:gd name="connsiteY75-15178" fmla="*/ 5634630 h 5641173"/>
              <a:gd name="connsiteX76-15179" fmla="*/ 8698255 w 11243827"/>
              <a:gd name="connsiteY76-15180" fmla="*/ 5636083 h 5641173"/>
              <a:gd name="connsiteX77-15181" fmla="*/ 8619167 w 11243827"/>
              <a:gd name="connsiteY77-15182" fmla="*/ 5619130 h 5641173"/>
              <a:gd name="connsiteX78-15183" fmla="*/ 8539822 w 11243827"/>
              <a:gd name="connsiteY78-15184" fmla="*/ 5616905 h 5641173"/>
              <a:gd name="connsiteX79-15185" fmla="*/ 8511094 w 11243827"/>
              <a:gd name="connsiteY79-15186" fmla="*/ 5617360 h 5641173"/>
              <a:gd name="connsiteX80-15187" fmla="*/ 8459886 w 11243827"/>
              <a:gd name="connsiteY80-15188" fmla="*/ 5612612 h 5641173"/>
              <a:gd name="connsiteX81-15189" fmla="*/ 8436432 w 11243827"/>
              <a:gd name="connsiteY81-15190" fmla="*/ 5606990 h 5641173"/>
              <a:gd name="connsiteX82-15191" fmla="*/ 8435403 w 11243827"/>
              <a:gd name="connsiteY82-15192" fmla="*/ 5607336 h 5641173"/>
              <a:gd name="connsiteX83-15193" fmla="*/ 8433307 w 11243827"/>
              <a:gd name="connsiteY83-15194" fmla="*/ 5604917 h 5641173"/>
              <a:gd name="connsiteX84-15195" fmla="*/ 8428968 w 11243827"/>
              <a:gd name="connsiteY84-15196" fmla="*/ 5603796 h 5641173"/>
              <a:gd name="connsiteX85-15197" fmla="*/ 8417124 w 11243827"/>
              <a:gd name="connsiteY85-15198" fmla="*/ 5604518 h 5641173"/>
              <a:gd name="connsiteX86-15199" fmla="*/ 8412669 w 11243827"/>
              <a:gd name="connsiteY86-15200" fmla="*/ 5605413 h 5641173"/>
              <a:gd name="connsiteX87-15201" fmla="*/ 8406152 w 11243827"/>
              <a:gd name="connsiteY87-15202" fmla="*/ 5605396 h 5641173"/>
              <a:gd name="connsiteX88-15203" fmla="*/ 8405989 w 11243827"/>
              <a:gd name="connsiteY88-15204" fmla="*/ 5605197 h 5641173"/>
              <a:gd name="connsiteX89-15205" fmla="*/ 8399884 w 11243827"/>
              <a:gd name="connsiteY89-15206" fmla="*/ 5605568 h 5641173"/>
              <a:gd name="connsiteX90-15207" fmla="*/ 8370014 w 11243827"/>
              <a:gd name="connsiteY90-15208" fmla="*/ 5609900 h 5641173"/>
              <a:gd name="connsiteX91-15209" fmla="*/ 8330544 w 11243827"/>
              <a:gd name="connsiteY91-15210" fmla="*/ 5590964 h 5641173"/>
              <a:gd name="connsiteX92-15211" fmla="*/ 8314221 w 11243827"/>
              <a:gd name="connsiteY92-15212" fmla="*/ 5587682 h 5641173"/>
              <a:gd name="connsiteX93-15213" fmla="*/ 8305502 w 11243827"/>
              <a:gd name="connsiteY93-15214" fmla="*/ 5584868 h 5641173"/>
              <a:gd name="connsiteX94-15215" fmla="*/ 8304962 w 11243827"/>
              <a:gd name="connsiteY94-15216" fmla="*/ 5584007 h 5641173"/>
              <a:gd name="connsiteX95-15217" fmla="*/ 8276324 w 11243827"/>
              <a:gd name="connsiteY95-15218" fmla="*/ 5588260 h 5641173"/>
              <a:gd name="connsiteX96-15219" fmla="*/ 8272522 w 11243827"/>
              <a:gd name="connsiteY96-15220" fmla="*/ 5587226 h 5641173"/>
              <a:gd name="connsiteX97-15221" fmla="*/ 8253857 w 11243827"/>
              <a:gd name="connsiteY97-15222" fmla="*/ 5592043 h 5641173"/>
              <a:gd name="connsiteX98-15223" fmla="*/ 8244212 w 11243827"/>
              <a:gd name="connsiteY98-15224" fmla="*/ 5593439 h 5641173"/>
              <a:gd name="connsiteX99-15225" fmla="*/ 8241488 w 11243827"/>
              <a:gd name="connsiteY99-15226" fmla="*/ 5596085 h 5641173"/>
              <a:gd name="connsiteX100-15227" fmla="*/ 8227256 w 11243827"/>
              <a:gd name="connsiteY100-15228" fmla="*/ 5597005 h 5641173"/>
              <a:gd name="connsiteX101-15229" fmla="*/ 8225619 w 11243827"/>
              <a:gd name="connsiteY101-15230" fmla="*/ 5596262 h 5641173"/>
              <a:gd name="connsiteX102-15231" fmla="*/ 8213882 w 11243827"/>
              <a:gd name="connsiteY102-15232" fmla="*/ 5600179 h 5641173"/>
              <a:gd name="connsiteX103-15233" fmla="*/ 8204045 w 11243827"/>
              <a:gd name="connsiteY103-15234" fmla="*/ 5607275 h 5641173"/>
              <a:gd name="connsiteX104-15235" fmla="*/ 8082989 w 11243827"/>
              <a:gd name="connsiteY104-15236" fmla="*/ 5603160 h 5641173"/>
              <a:gd name="connsiteX105-15237" fmla="*/ 7976942 w 11243827"/>
              <a:gd name="connsiteY105-15238" fmla="*/ 5598455 h 5641173"/>
              <a:gd name="connsiteX106-15239" fmla="*/ 7950121 w 11243827"/>
              <a:gd name="connsiteY106-15240" fmla="*/ 5590893 h 5641173"/>
              <a:gd name="connsiteX107-15241" fmla="*/ 7727691 w 11243827"/>
              <a:gd name="connsiteY107-15242" fmla="*/ 5621064 h 5641173"/>
              <a:gd name="connsiteX108-15243" fmla="*/ 7685998 w 11243827"/>
              <a:gd name="connsiteY108-15244" fmla="*/ 5615564 h 5641173"/>
              <a:gd name="connsiteX109-15245" fmla="*/ 7649302 w 11243827"/>
              <a:gd name="connsiteY109-15246" fmla="*/ 5626541 h 5641173"/>
              <a:gd name="connsiteX110-15247" fmla="*/ 7634083 w 11243827"/>
              <a:gd name="connsiteY110-15248" fmla="*/ 5620862 h 5641173"/>
              <a:gd name="connsiteX111-15249" fmla="*/ 7631455 w 11243827"/>
              <a:gd name="connsiteY111-15250" fmla="*/ 5619708 h 5641173"/>
              <a:gd name="connsiteX112-15251" fmla="*/ 7620952 w 11243827"/>
              <a:gd name="connsiteY112-15252" fmla="*/ 5618872 h 5641173"/>
              <a:gd name="connsiteX113-15253" fmla="*/ 7617992 w 11243827"/>
              <a:gd name="connsiteY113-15254" fmla="*/ 5613914 h 5641173"/>
              <a:gd name="connsiteX114-15255" fmla="*/ 7602182 w 11243827"/>
              <a:gd name="connsiteY114-15256" fmla="*/ 5609271 h 5641173"/>
              <a:gd name="connsiteX115-15257" fmla="*/ 7582847 w 11243827"/>
              <a:gd name="connsiteY115-15258" fmla="*/ 5609047 h 5641173"/>
              <a:gd name="connsiteX116-15259" fmla="*/ 7514158 w 11243827"/>
              <a:gd name="connsiteY116-15260" fmla="*/ 5607737 h 5641173"/>
              <a:gd name="connsiteX117-15261" fmla="*/ 7502955 w 11243827"/>
              <a:gd name="connsiteY117-15262" fmla="*/ 5610415 h 5641173"/>
              <a:gd name="connsiteX118-15263" fmla="*/ 7466391 w 11243827"/>
              <a:gd name="connsiteY118-15264" fmla="*/ 5605949 h 5641173"/>
              <a:gd name="connsiteX119-15265" fmla="*/ 7433806 w 11243827"/>
              <a:gd name="connsiteY119-15266" fmla="*/ 5604945 h 5641173"/>
              <a:gd name="connsiteX120-15267" fmla="*/ 7412693 w 11243827"/>
              <a:gd name="connsiteY120-15268" fmla="*/ 5607075 h 5641173"/>
              <a:gd name="connsiteX121-15269" fmla="*/ 7407159 w 11243827"/>
              <a:gd name="connsiteY121-15270" fmla="*/ 5605310 h 5641173"/>
              <a:gd name="connsiteX122-15271" fmla="*/ 7385900 w 11243827"/>
              <a:gd name="connsiteY122-15272" fmla="*/ 5604171 h 5641173"/>
              <a:gd name="connsiteX123-15273" fmla="*/ 7375071 w 11243827"/>
              <a:gd name="connsiteY123-15274" fmla="*/ 5606788 h 5641173"/>
              <a:gd name="connsiteX124-15275" fmla="*/ 7364382 w 11243827"/>
              <a:gd name="connsiteY124-15276" fmla="*/ 5600762 h 5641173"/>
              <a:gd name="connsiteX125-15277" fmla="*/ 7361770 w 11243827"/>
              <a:gd name="connsiteY125-15278" fmla="*/ 5596347 h 5641173"/>
              <a:gd name="connsiteX126-15279" fmla="*/ 7346641 w 11243827"/>
              <a:gd name="connsiteY126-15280" fmla="*/ 5598329 h 5641173"/>
              <a:gd name="connsiteX127-15281" fmla="*/ 7334238 w 11243827"/>
              <a:gd name="connsiteY127-15282" fmla="*/ 5594014 h 5641173"/>
              <a:gd name="connsiteX128-15283" fmla="*/ 7323426 w 11243827"/>
              <a:gd name="connsiteY128-15284" fmla="*/ 5596835 h 5641173"/>
              <a:gd name="connsiteX129-15285" fmla="*/ 7318938 w 11243827"/>
              <a:gd name="connsiteY129-15286" fmla="*/ 5596200 h 5641173"/>
              <a:gd name="connsiteX130-15287" fmla="*/ 7307784 w 11243827"/>
              <a:gd name="connsiteY130-15288" fmla="*/ 5594065 h 5641173"/>
              <a:gd name="connsiteX131-15289" fmla="*/ 7288540 w 11243827"/>
              <a:gd name="connsiteY131-15290" fmla="*/ 5589320 h 5641173"/>
              <a:gd name="connsiteX132-15291" fmla="*/ 7282537 w 11243827"/>
              <a:gd name="connsiteY132-15292" fmla="*/ 5588660 h 5641173"/>
              <a:gd name="connsiteX133-15293" fmla="*/ 7269466 w 11243827"/>
              <a:gd name="connsiteY133-15294" fmla="*/ 5581404 h 5641173"/>
              <a:gd name="connsiteX134-15295" fmla="*/ 7244165 w 11243827"/>
              <a:gd name="connsiteY134-15296" fmla="*/ 5575200 h 5641173"/>
              <a:gd name="connsiteX135-15297" fmla="*/ 7199619 w 11243827"/>
              <a:gd name="connsiteY135-15298" fmla="*/ 5553550 h 5641173"/>
              <a:gd name="connsiteX136-15299" fmla="*/ 7173434 w 11243827"/>
              <a:gd name="connsiteY136-15300" fmla="*/ 5543219 h 5641173"/>
              <a:gd name="connsiteX137-15301" fmla="*/ 7155718 w 11243827"/>
              <a:gd name="connsiteY137-15302" fmla="*/ 5533697 h 5641173"/>
              <a:gd name="connsiteX138-15303" fmla="*/ 7103430 w 11243827"/>
              <a:gd name="connsiteY138-15304" fmla="*/ 5520249 h 5641173"/>
              <a:gd name="connsiteX139-15305" fmla="*/ 7013746 w 11243827"/>
              <a:gd name="connsiteY139-15306" fmla="*/ 5502470 h 5641173"/>
              <a:gd name="connsiteX140-15307" fmla="*/ 6995379 w 11243827"/>
              <a:gd name="connsiteY140-15308" fmla="*/ 5497693 h 5641173"/>
              <a:gd name="connsiteX141-15309" fmla="*/ 6982475 w 11243827"/>
              <a:gd name="connsiteY141-15310" fmla="*/ 5489641 h 5641173"/>
              <a:gd name="connsiteX142-15311" fmla="*/ 6981994 w 11243827"/>
              <a:gd name="connsiteY142-15312" fmla="*/ 5484335 h 5641173"/>
              <a:gd name="connsiteX143-15313" fmla="*/ 6972355 w 11243827"/>
              <a:gd name="connsiteY143-15314" fmla="*/ 5481074 h 5641173"/>
              <a:gd name="connsiteX144-15315" fmla="*/ 6970394 w 11243827"/>
              <a:gd name="connsiteY144-15316" fmla="*/ 5479383 h 5641173"/>
              <a:gd name="connsiteX145-15317" fmla="*/ 6958543 w 11243827"/>
              <a:gd name="connsiteY145-15318" fmla="*/ 5470507 h 5641173"/>
              <a:gd name="connsiteX146-15319" fmla="*/ 6918276 w 11243827"/>
              <a:gd name="connsiteY146-15320" fmla="*/ 5472034 h 5641173"/>
              <a:gd name="connsiteX147-15321" fmla="*/ 6881046 w 11243827"/>
              <a:gd name="connsiteY147-15322" fmla="*/ 5457070 h 5641173"/>
              <a:gd name="connsiteX148-15323" fmla="*/ 6752164 w 11243827"/>
              <a:gd name="connsiteY148-15324" fmla="*/ 5425021 h 5641173"/>
              <a:gd name="connsiteX149-15325" fmla="*/ 6724964 w 11243827"/>
              <a:gd name="connsiteY149-15326" fmla="*/ 5414071 h 5641173"/>
              <a:gd name="connsiteX150-15327" fmla="*/ 6683286 w 11243827"/>
              <a:gd name="connsiteY150-15328" fmla="*/ 5405383 h 5641173"/>
              <a:gd name="connsiteX151-15329" fmla="*/ 6644277 w 11243827"/>
              <a:gd name="connsiteY151-15330" fmla="*/ 5429684 h 5641173"/>
              <a:gd name="connsiteX152-15331" fmla="*/ 6532914 w 11243827"/>
              <a:gd name="connsiteY152-15332" fmla="*/ 5431205 h 5641173"/>
              <a:gd name="connsiteX153-15333" fmla="*/ 6307459 w 11243827"/>
              <a:gd name="connsiteY153-15334" fmla="*/ 5467087 h 5641173"/>
              <a:gd name="connsiteX154-15335" fmla="*/ 6196243 w 11243827"/>
              <a:gd name="connsiteY154-15336" fmla="*/ 5515042 h 5641173"/>
              <a:gd name="connsiteX155-15337" fmla="*/ 6099124 w 11243827"/>
              <a:gd name="connsiteY155-15338" fmla="*/ 5516848 h 5641173"/>
              <a:gd name="connsiteX156-15339" fmla="*/ 6016077 w 11243827"/>
              <a:gd name="connsiteY156-15340" fmla="*/ 5528642 h 5641173"/>
              <a:gd name="connsiteX157-15341" fmla="*/ 6004389 w 11243827"/>
              <a:gd name="connsiteY157-15342" fmla="*/ 5531206 h 5641173"/>
              <a:gd name="connsiteX158-15343" fmla="*/ 5933945 w 11243827"/>
              <a:gd name="connsiteY158-15344" fmla="*/ 5538840 h 5641173"/>
              <a:gd name="connsiteX159-15345" fmla="*/ 5883936 w 11243827"/>
              <a:gd name="connsiteY159-15346" fmla="*/ 5553807 h 5641173"/>
              <a:gd name="connsiteX160-15347" fmla="*/ 5798331 w 11243827"/>
              <a:gd name="connsiteY160-15348" fmla="*/ 5564248 h 5641173"/>
              <a:gd name="connsiteX161-15349" fmla="*/ 5712738 w 11243827"/>
              <a:gd name="connsiteY161-15350" fmla="*/ 5573120 h 5641173"/>
              <a:gd name="connsiteX162-15351" fmla="*/ 5681342 w 11243827"/>
              <a:gd name="connsiteY162-15352" fmla="*/ 5575621 h 5641173"/>
              <a:gd name="connsiteX163-15353" fmla="*/ 5627167 w 11243827"/>
              <a:gd name="connsiteY163-15354" fmla="*/ 5583215 h 5641173"/>
              <a:gd name="connsiteX164-15355" fmla="*/ 5591414 w 11243827"/>
              <a:gd name="connsiteY164-15356" fmla="*/ 5587695 h 5641173"/>
              <a:gd name="connsiteX165-15357" fmla="*/ 5583028 w 11243827"/>
              <a:gd name="connsiteY165-15358" fmla="*/ 5580877 h 5641173"/>
              <a:gd name="connsiteX166-15359" fmla="*/ 5549426 w 11243827"/>
              <a:gd name="connsiteY166-15360" fmla="*/ 5582858 h 5641173"/>
              <a:gd name="connsiteX167-15361" fmla="*/ 5519999 w 11243827"/>
              <a:gd name="connsiteY167-15362" fmla="*/ 5592246 h 5641173"/>
              <a:gd name="connsiteX168-15363" fmla="*/ 5480028 w 11243827"/>
              <a:gd name="connsiteY168-15364" fmla="*/ 5597282 h 5641173"/>
              <a:gd name="connsiteX169-15365" fmla="*/ 5456175 w 11243827"/>
              <a:gd name="connsiteY169-15366" fmla="*/ 5600371 h 5641173"/>
              <a:gd name="connsiteX170-15367" fmla="*/ 5388463 w 11243827"/>
              <a:gd name="connsiteY170-15368" fmla="*/ 5602638 h 5641173"/>
              <a:gd name="connsiteX171-15369" fmla="*/ 5265898 w 11243827"/>
              <a:gd name="connsiteY171-15370" fmla="*/ 5591830 h 5641173"/>
              <a:gd name="connsiteX172-15371" fmla="*/ 5231231 w 11243827"/>
              <a:gd name="connsiteY172-15372" fmla="*/ 5592790 h 5641173"/>
              <a:gd name="connsiteX173-15373" fmla="*/ 5226996 w 11243827"/>
              <a:gd name="connsiteY173-15374" fmla="*/ 5595040 h 5641173"/>
              <a:gd name="connsiteX174-15375" fmla="*/ 5175988 w 11243827"/>
              <a:gd name="connsiteY174-15376" fmla="*/ 5588131 h 5641173"/>
              <a:gd name="connsiteX175-15377" fmla="*/ 5107470 w 11243827"/>
              <a:gd name="connsiteY175-15378" fmla="*/ 5594771 h 5641173"/>
              <a:gd name="connsiteX176-15379" fmla="*/ 5027868 w 11243827"/>
              <a:gd name="connsiteY176-15380" fmla="*/ 5605624 h 5641173"/>
              <a:gd name="connsiteX177-15381" fmla="*/ 5007324 w 11243827"/>
              <a:gd name="connsiteY177-15382" fmla="*/ 5609209 h 5641173"/>
              <a:gd name="connsiteX178-15383" fmla="*/ 4952559 w 11243827"/>
              <a:gd name="connsiteY178-15384" fmla="*/ 5611402 h 5641173"/>
              <a:gd name="connsiteX179-15385" fmla="*/ 4826081 w 11243827"/>
              <a:gd name="connsiteY179-15386" fmla="*/ 5616191 h 5641173"/>
              <a:gd name="connsiteX180-15387" fmla="*/ 4823501 w 11243827"/>
              <a:gd name="connsiteY180-15388" fmla="*/ 5619174 h 5641173"/>
              <a:gd name="connsiteX181-15389" fmla="*/ 4813093 w 11243827"/>
              <a:gd name="connsiteY181-15390" fmla="*/ 5620026 h 5641173"/>
              <a:gd name="connsiteX182-15391" fmla="*/ 4810563 w 11243827"/>
              <a:gd name="connsiteY182-15392" fmla="*/ 5620787 h 5641173"/>
              <a:gd name="connsiteX183-15393" fmla="*/ 4795818 w 11243827"/>
              <a:gd name="connsiteY183-15394" fmla="*/ 5624618 h 5641173"/>
              <a:gd name="connsiteX184-15395" fmla="*/ 4758404 w 11243827"/>
              <a:gd name="connsiteY184-15396" fmla="*/ 5619510 h 5641173"/>
              <a:gd name="connsiteX185-15397" fmla="*/ 4717254 w 11243827"/>
              <a:gd name="connsiteY185-15398" fmla="*/ 5624155 h 5641173"/>
              <a:gd name="connsiteX186-15399" fmla="*/ 4591958 w 11243827"/>
              <a:gd name="connsiteY186-15400" fmla="*/ 5624710 h 5641173"/>
              <a:gd name="connsiteX187-15401" fmla="*/ 4476215 w 11243827"/>
              <a:gd name="connsiteY187-15402" fmla="*/ 5628210 h 5641173"/>
              <a:gd name="connsiteX188-15403" fmla="*/ 4425193 w 11243827"/>
              <a:gd name="connsiteY188-15404" fmla="*/ 5627414 h 5641173"/>
              <a:gd name="connsiteX189-15405" fmla="*/ 4383866 w 11243827"/>
              <a:gd name="connsiteY189-15406" fmla="*/ 5626546 h 5641173"/>
              <a:gd name="connsiteX190-15407" fmla="*/ 4385596 w 11243827"/>
              <a:gd name="connsiteY190-15408" fmla="*/ 5634646 h 5641173"/>
              <a:gd name="connsiteX191-15409" fmla="*/ 4360864 w 11243827"/>
              <a:gd name="connsiteY191-15410" fmla="*/ 5641173 h 5641173"/>
              <a:gd name="connsiteX192-15411" fmla="*/ 4328321 w 11243827"/>
              <a:gd name="connsiteY192-15412" fmla="*/ 5626332 h 5641173"/>
              <a:gd name="connsiteX193-15413" fmla="*/ 4309842 w 11243827"/>
              <a:gd name="connsiteY193-15414" fmla="*/ 5626471 h 5641173"/>
              <a:gd name="connsiteX194-15415" fmla="*/ 4277424 w 11243827"/>
              <a:gd name="connsiteY194-15416" fmla="*/ 5631598 h 5641173"/>
              <a:gd name="connsiteX195-15417" fmla="*/ 4266627 w 11243827"/>
              <a:gd name="connsiteY195-15418" fmla="*/ 5633969 h 5641173"/>
              <a:gd name="connsiteX196-15419" fmla="*/ 4185525 w 11243827"/>
              <a:gd name="connsiteY196-15420" fmla="*/ 5617508 h 5641173"/>
              <a:gd name="connsiteX197-15421" fmla="*/ 4177617 w 11243827"/>
              <a:gd name="connsiteY197-15422" fmla="*/ 5610903 h 5641173"/>
              <a:gd name="connsiteX198-15423" fmla="*/ 4136948 w 11243827"/>
              <a:gd name="connsiteY198-15424" fmla="*/ 5608031 h 5641173"/>
              <a:gd name="connsiteX199-15425" fmla="*/ 4132323 w 11243827"/>
              <a:gd name="connsiteY199-15426" fmla="*/ 5609784 h 5641173"/>
              <a:gd name="connsiteX200-15427" fmla="*/ 4098620 w 11243827"/>
              <a:gd name="connsiteY200-15428" fmla="*/ 5599672 h 5641173"/>
              <a:gd name="connsiteX201-15429" fmla="*/ 3963475 w 11243827"/>
              <a:gd name="connsiteY201-15430" fmla="*/ 5581841 h 5641173"/>
              <a:gd name="connsiteX202-15431" fmla="*/ 3703613 w 11243827"/>
              <a:gd name="connsiteY202-15432" fmla="*/ 5572482 h 5641173"/>
              <a:gd name="connsiteX203-15433" fmla="*/ 3432987 w 11243827"/>
              <a:gd name="connsiteY203-15434" fmla="*/ 5545768 h 5641173"/>
              <a:gd name="connsiteX204-15435" fmla="*/ 3176381 w 11243827"/>
              <a:gd name="connsiteY204-15436" fmla="*/ 5556110 h 5641173"/>
              <a:gd name="connsiteX205-15437" fmla="*/ 2710156 w 11243827"/>
              <a:gd name="connsiteY205-15438" fmla="*/ 5527517 h 5641173"/>
              <a:gd name="connsiteX206-15439" fmla="*/ 2550206 w 11243827"/>
              <a:gd name="connsiteY206-15440" fmla="*/ 5524958 h 5641173"/>
              <a:gd name="connsiteX207-15441" fmla="*/ 2443041 w 11243827"/>
              <a:gd name="connsiteY207-15442" fmla="*/ 5523990 h 5641173"/>
              <a:gd name="connsiteX208-15443" fmla="*/ 2435613 w 11243827"/>
              <a:gd name="connsiteY208-15444" fmla="*/ 5526704 h 5641173"/>
              <a:gd name="connsiteX209-15445" fmla="*/ 2405682 w 11243827"/>
              <a:gd name="connsiteY209-15446" fmla="*/ 5528307 h 5641173"/>
              <a:gd name="connsiteX210-15447" fmla="*/ 2397487 w 11243827"/>
              <a:gd name="connsiteY210-15448" fmla="*/ 5540337 h 5641173"/>
              <a:gd name="connsiteX211-15449" fmla="*/ 2297454 w 11243827"/>
              <a:gd name="connsiteY211-15450" fmla="*/ 5550765 h 5641173"/>
              <a:gd name="connsiteX212-15451" fmla="*/ 2056700 w 11243827"/>
              <a:gd name="connsiteY212-15452" fmla="*/ 5555489 h 5641173"/>
              <a:gd name="connsiteX213-15453" fmla="*/ 1878530 w 11243827"/>
              <a:gd name="connsiteY213-15454" fmla="*/ 5535330 h 5641173"/>
              <a:gd name="connsiteX214-15455" fmla="*/ 1859292 w 11243827"/>
              <a:gd name="connsiteY214-15456" fmla="*/ 5535461 h 5641173"/>
              <a:gd name="connsiteX215-15457" fmla="*/ 1835626 w 11243827"/>
              <a:gd name="connsiteY215-15458" fmla="*/ 5533793 h 5641173"/>
              <a:gd name="connsiteX216-15459" fmla="*/ 1798939 w 11243827"/>
              <a:gd name="connsiteY216-15460" fmla="*/ 5540285 h 5641173"/>
              <a:gd name="connsiteX217-15461" fmla="*/ 1779046 w 11243827"/>
              <a:gd name="connsiteY217-15462" fmla="*/ 5549949 h 5641173"/>
              <a:gd name="connsiteX218-15463" fmla="*/ 1772421 w 11243827"/>
              <a:gd name="connsiteY218-15464" fmla="*/ 5549018 h 5641173"/>
              <a:gd name="connsiteX219-15465" fmla="*/ 1772052 w 11243827"/>
              <a:gd name="connsiteY219-15466" fmla="*/ 5545689 h 5641173"/>
              <a:gd name="connsiteX220-15467" fmla="*/ 1711543 w 11243827"/>
              <a:gd name="connsiteY220-15468" fmla="*/ 5534558 h 5641173"/>
              <a:gd name="connsiteX221-15469" fmla="*/ 1631462 w 11243827"/>
              <a:gd name="connsiteY221-15470" fmla="*/ 5491807 h 5641173"/>
              <a:gd name="connsiteX222-15471" fmla="*/ 1538763 w 11243827"/>
              <a:gd name="connsiteY222-15472" fmla="*/ 5482781 h 5641173"/>
              <a:gd name="connsiteX223-15473" fmla="*/ 1501533 w 11243827"/>
              <a:gd name="connsiteY223-15474" fmla="*/ 5467817 h 5641173"/>
              <a:gd name="connsiteX224-15475" fmla="*/ 1461266 w 11243827"/>
              <a:gd name="connsiteY224-15476" fmla="*/ 5469343 h 5641173"/>
              <a:gd name="connsiteX225-15477" fmla="*/ 1449415 w 11243827"/>
              <a:gd name="connsiteY225-15478" fmla="*/ 5460467 h 5641173"/>
              <a:gd name="connsiteX226-15479" fmla="*/ 1447454 w 11243827"/>
              <a:gd name="connsiteY226-15480" fmla="*/ 5458776 h 5641173"/>
              <a:gd name="connsiteX227-15481" fmla="*/ 1437814 w 11243827"/>
              <a:gd name="connsiteY227-15482" fmla="*/ 5455515 h 5641173"/>
              <a:gd name="connsiteX228-15483" fmla="*/ 1437334 w 11243827"/>
              <a:gd name="connsiteY228-15484" fmla="*/ 5450209 h 5641173"/>
              <a:gd name="connsiteX229-15485" fmla="*/ 1424429 w 11243827"/>
              <a:gd name="connsiteY229-15486" fmla="*/ 5442157 h 5641173"/>
              <a:gd name="connsiteX230-15487" fmla="*/ 1406063 w 11243827"/>
              <a:gd name="connsiteY230-15488" fmla="*/ 5437380 h 5641173"/>
              <a:gd name="connsiteX231-15489" fmla="*/ 1316379 w 11243827"/>
              <a:gd name="connsiteY231-15490" fmla="*/ 5419601 h 5641173"/>
              <a:gd name="connsiteX232-15491" fmla="*/ 1264090 w 11243827"/>
              <a:gd name="connsiteY232-15492" fmla="*/ 5406153 h 5641173"/>
              <a:gd name="connsiteX233-15493" fmla="*/ 1246374 w 11243827"/>
              <a:gd name="connsiteY233-15494" fmla="*/ 5396631 h 5641173"/>
              <a:gd name="connsiteX234-15495" fmla="*/ 1220190 w 11243827"/>
              <a:gd name="connsiteY234-15496" fmla="*/ 5386301 h 5641173"/>
              <a:gd name="connsiteX235-15497" fmla="*/ 1175643 w 11243827"/>
              <a:gd name="connsiteY235-15498" fmla="*/ 5364651 h 5641173"/>
              <a:gd name="connsiteX236-15499" fmla="*/ 1150342 w 11243827"/>
              <a:gd name="connsiteY236-15500" fmla="*/ 5358447 h 5641173"/>
              <a:gd name="connsiteX237-15501" fmla="*/ 1137272 w 11243827"/>
              <a:gd name="connsiteY237-15502" fmla="*/ 5351191 h 5641173"/>
              <a:gd name="connsiteX238-15503" fmla="*/ 1131268 w 11243827"/>
              <a:gd name="connsiteY238-15504" fmla="*/ 5350530 h 5641173"/>
              <a:gd name="connsiteX239-15505" fmla="*/ 1112024 w 11243827"/>
              <a:gd name="connsiteY239-15506" fmla="*/ 5345786 h 5641173"/>
              <a:gd name="connsiteX240-15507" fmla="*/ 1100870 w 11243827"/>
              <a:gd name="connsiteY240-15508" fmla="*/ 5343651 h 5641173"/>
              <a:gd name="connsiteX241-15509" fmla="*/ 1096383 w 11243827"/>
              <a:gd name="connsiteY241-15510" fmla="*/ 5343015 h 5641173"/>
              <a:gd name="connsiteX242-15511" fmla="*/ 1085571 w 11243827"/>
              <a:gd name="connsiteY242-15512" fmla="*/ 5345836 h 5641173"/>
              <a:gd name="connsiteX243-15513" fmla="*/ 1073168 w 11243827"/>
              <a:gd name="connsiteY243-15514" fmla="*/ 5341521 h 5641173"/>
              <a:gd name="connsiteX244-15515" fmla="*/ 1058039 w 11243827"/>
              <a:gd name="connsiteY244-15516" fmla="*/ 5343504 h 5641173"/>
              <a:gd name="connsiteX245-15517" fmla="*/ 1055426 w 11243827"/>
              <a:gd name="connsiteY245-15518" fmla="*/ 5339088 h 5641173"/>
              <a:gd name="connsiteX246-15519" fmla="*/ 1044738 w 11243827"/>
              <a:gd name="connsiteY246-15520" fmla="*/ 5333063 h 5641173"/>
              <a:gd name="connsiteX247-15521" fmla="*/ 1033909 w 11243827"/>
              <a:gd name="connsiteY247-15522" fmla="*/ 5335680 h 5641173"/>
              <a:gd name="connsiteX248-15523" fmla="*/ 1012649 w 11243827"/>
              <a:gd name="connsiteY248-15524" fmla="*/ 5334541 h 5641173"/>
              <a:gd name="connsiteX249-15525" fmla="*/ 1007115 w 11243827"/>
              <a:gd name="connsiteY249-15526" fmla="*/ 5332775 h 5641173"/>
              <a:gd name="connsiteX250-15527" fmla="*/ 986002 w 11243827"/>
              <a:gd name="connsiteY250-15528" fmla="*/ 5334906 h 5641173"/>
              <a:gd name="connsiteX251-15529" fmla="*/ 953418 w 11243827"/>
              <a:gd name="connsiteY251-15530" fmla="*/ 5333901 h 5641173"/>
              <a:gd name="connsiteX252-15531" fmla="*/ 916854 w 11243827"/>
              <a:gd name="connsiteY252-15532" fmla="*/ 5329435 h 5641173"/>
              <a:gd name="connsiteX253-15533" fmla="*/ 905651 w 11243827"/>
              <a:gd name="connsiteY253-15534" fmla="*/ 5332114 h 5641173"/>
              <a:gd name="connsiteX254-15535" fmla="*/ 836961 w 11243827"/>
              <a:gd name="connsiteY254-15536" fmla="*/ 5330803 h 5641173"/>
              <a:gd name="connsiteX255-15537" fmla="*/ 817627 w 11243827"/>
              <a:gd name="connsiteY255-15538" fmla="*/ 5330580 h 5641173"/>
              <a:gd name="connsiteX256-15539" fmla="*/ 801817 w 11243827"/>
              <a:gd name="connsiteY256-15540" fmla="*/ 5325937 h 5641173"/>
              <a:gd name="connsiteX257-15541" fmla="*/ 798857 w 11243827"/>
              <a:gd name="connsiteY257-15542" fmla="*/ 5320979 h 5641173"/>
              <a:gd name="connsiteX258-15543" fmla="*/ 788354 w 11243827"/>
              <a:gd name="connsiteY258-15544" fmla="*/ 5320143 h 5641173"/>
              <a:gd name="connsiteX259-15545" fmla="*/ 785726 w 11243827"/>
              <a:gd name="connsiteY259-15546" fmla="*/ 5318989 h 5641173"/>
              <a:gd name="connsiteX260-15547" fmla="*/ 770507 w 11243827"/>
              <a:gd name="connsiteY260-15548" fmla="*/ 5313309 h 5641173"/>
              <a:gd name="connsiteX261-15549" fmla="*/ 733810 w 11243827"/>
              <a:gd name="connsiteY261-15550" fmla="*/ 5324286 h 5641173"/>
              <a:gd name="connsiteX262-15551" fmla="*/ 692117 w 11243827"/>
              <a:gd name="connsiteY262-15552" fmla="*/ 5318786 h 5641173"/>
              <a:gd name="connsiteX263-15553" fmla="*/ 574943 w 11243827"/>
              <a:gd name="connsiteY263-15554" fmla="*/ 5327578 h 5641173"/>
              <a:gd name="connsiteX264-15555" fmla="*/ 441302 w 11243827"/>
              <a:gd name="connsiteY264-15556" fmla="*/ 5307062 h 5641173"/>
              <a:gd name="connsiteX265-15557" fmla="*/ 336819 w 11243827"/>
              <a:gd name="connsiteY265-15558" fmla="*/ 5336690 h 5641173"/>
              <a:gd name="connsiteX266-15559" fmla="*/ 215763 w 11243827"/>
              <a:gd name="connsiteY266-15560" fmla="*/ 5332575 h 5641173"/>
              <a:gd name="connsiteX267-15561" fmla="*/ 270932 w 11243827"/>
              <a:gd name="connsiteY267-15562" fmla="*/ 5345451 h 5641173"/>
              <a:gd name="connsiteX268-15563" fmla="*/ 194189 w 11243827"/>
              <a:gd name="connsiteY268-15564" fmla="*/ 5343588 h 5641173"/>
              <a:gd name="connsiteX269-15565" fmla="*/ 192552 w 11243827"/>
              <a:gd name="connsiteY269-15566" fmla="*/ 5342845 h 5641173"/>
              <a:gd name="connsiteX270-15567" fmla="*/ 178320 w 11243827"/>
              <a:gd name="connsiteY270-15568" fmla="*/ 5343766 h 5641173"/>
              <a:gd name="connsiteX271-15569" fmla="*/ 175596 w 11243827"/>
              <a:gd name="connsiteY271-15570" fmla="*/ 5346411 h 5641173"/>
              <a:gd name="connsiteX272-15571" fmla="*/ 165951 w 11243827"/>
              <a:gd name="connsiteY272-15572" fmla="*/ 5347808 h 5641173"/>
              <a:gd name="connsiteX273-15573" fmla="*/ 147287 w 11243827"/>
              <a:gd name="connsiteY273-15574" fmla="*/ 5352625 h 5641173"/>
              <a:gd name="connsiteX274-15575" fmla="*/ 143484 w 11243827"/>
              <a:gd name="connsiteY274-15576" fmla="*/ 5351591 h 5641173"/>
              <a:gd name="connsiteX275-15577" fmla="*/ 114847 w 11243827"/>
              <a:gd name="connsiteY275-15578" fmla="*/ 5355844 h 5641173"/>
              <a:gd name="connsiteX276-15579" fmla="*/ 114306 w 11243827"/>
              <a:gd name="connsiteY276-15580" fmla="*/ 5354983 h 5641173"/>
              <a:gd name="connsiteX277-15581" fmla="*/ 105588 w 11243827"/>
              <a:gd name="connsiteY277-15582" fmla="*/ 5352169 h 5641173"/>
              <a:gd name="connsiteX278-15583" fmla="*/ 89264 w 11243827"/>
              <a:gd name="connsiteY278-15584" fmla="*/ 5348886 h 5641173"/>
              <a:gd name="connsiteX279-15585" fmla="*/ 49794 w 11243827"/>
              <a:gd name="connsiteY279-15586" fmla="*/ 5329950 h 5641173"/>
              <a:gd name="connsiteX280-15587" fmla="*/ 19924 w 11243827"/>
              <a:gd name="connsiteY280-15588" fmla="*/ 5334282 h 5641173"/>
              <a:gd name="connsiteX281-15589" fmla="*/ 13819 w 11243827"/>
              <a:gd name="connsiteY281-15590" fmla="*/ 5334653 h 5641173"/>
              <a:gd name="connsiteX282-15591" fmla="*/ 13657 w 11243827"/>
              <a:gd name="connsiteY282-15592" fmla="*/ 5334455 h 5641173"/>
              <a:gd name="connsiteX283-15593" fmla="*/ 7139 w 11243827"/>
              <a:gd name="connsiteY283-15594" fmla="*/ 5334438 h 5641173"/>
              <a:gd name="connsiteX284-15595" fmla="*/ 2684 w 11243827"/>
              <a:gd name="connsiteY284-15596" fmla="*/ 5335333 h 5641173"/>
              <a:gd name="connsiteX285-15597" fmla="*/ 0 w 11243827"/>
              <a:gd name="connsiteY285-15598" fmla="*/ 5335496 h 5641173"/>
              <a:gd name="connsiteX286-15599" fmla="*/ 0 w 11243827"/>
              <a:gd name="connsiteY286-15600" fmla="*/ 10592 h 5641173"/>
              <a:gd name="connsiteX287-15601" fmla="*/ 11243827 w 11243827"/>
              <a:gd name="connsiteY287-15602" fmla="*/ 0 h 5641173"/>
              <a:gd name="connsiteX0-15603" fmla="*/ 11243827 w 11243827"/>
              <a:gd name="connsiteY0-15604" fmla="*/ 0 h 5641173"/>
              <a:gd name="connsiteX1-15605" fmla="*/ 11243827 w 11243827"/>
              <a:gd name="connsiteY1-15606" fmla="*/ 1470035 h 5641173"/>
              <a:gd name="connsiteX2-15607" fmla="*/ 11243827 w 11243827"/>
              <a:gd name="connsiteY2-15608" fmla="*/ 5001571 h 5641173"/>
              <a:gd name="connsiteX3-15609" fmla="*/ 11243827 w 11243827"/>
              <a:gd name="connsiteY3-15610" fmla="*/ 5209610 h 5641173"/>
              <a:gd name="connsiteX4-15611" fmla="*/ 11240675 w 11243827"/>
              <a:gd name="connsiteY4-15612" fmla="*/ 5210442 h 5641173"/>
              <a:gd name="connsiteX5-15613" fmla="*/ 11179959 w 11243827"/>
              <a:gd name="connsiteY5-15614" fmla="*/ 5221199 h 5641173"/>
              <a:gd name="connsiteX6-15615" fmla="*/ 11105493 w 11243827"/>
              <a:gd name="connsiteY6-15616" fmla="*/ 5259905 h 5641173"/>
              <a:gd name="connsiteX7-15617" fmla="*/ 11078640 w 11243827"/>
              <a:gd name="connsiteY7-15618" fmla="*/ 5263531 h 5641173"/>
              <a:gd name="connsiteX8-15619" fmla="*/ 11079616 w 11243827"/>
              <a:gd name="connsiteY8-15620" fmla="*/ 5270380 h 5641173"/>
              <a:gd name="connsiteX9-15621" fmla="*/ 11069641 w 11243827"/>
              <a:gd name="connsiteY9-15622" fmla="*/ 5270884 h 5641173"/>
              <a:gd name="connsiteX10-15623" fmla="*/ 11047377 w 11243827"/>
              <a:gd name="connsiteY10-15624" fmla="*/ 5271051 h 5641173"/>
              <a:gd name="connsiteX11-15625" fmla="*/ 10980705 w 11243827"/>
              <a:gd name="connsiteY11-15626" fmla="*/ 5272951 h 5641173"/>
              <a:gd name="connsiteX12-15627" fmla="*/ 10962514 w 11243827"/>
              <a:gd name="connsiteY12-15628" fmla="*/ 5286084 h 5641173"/>
              <a:gd name="connsiteX13-15629" fmla="*/ 10945307 w 11243827"/>
              <a:gd name="connsiteY13-15630" fmla="*/ 5286290 h 5641173"/>
              <a:gd name="connsiteX14-15631" fmla="*/ 10845516 w 11243827"/>
              <a:gd name="connsiteY14-15632" fmla="*/ 5303894 h 5641173"/>
              <a:gd name="connsiteX15-15633" fmla="*/ 10831795 w 11243827"/>
              <a:gd name="connsiteY15-15634" fmla="*/ 5305210 h 5641173"/>
              <a:gd name="connsiteX16-15635" fmla="*/ 10824365 w 11243827"/>
              <a:gd name="connsiteY16-15636" fmla="*/ 5311111 h 5641173"/>
              <a:gd name="connsiteX17-15637" fmla="*/ 10797756 w 11243827"/>
              <a:gd name="connsiteY17-15638" fmla="*/ 5312285 h 5641173"/>
              <a:gd name="connsiteX18-15639" fmla="*/ 10796525 w 11243827"/>
              <a:gd name="connsiteY18-15640" fmla="*/ 5315645 h 5641173"/>
              <a:gd name="connsiteX19-15641" fmla="*/ 10709063 w 11243827"/>
              <a:gd name="connsiteY19-15642" fmla="*/ 5344492 h 5641173"/>
              <a:gd name="connsiteX20-15643" fmla="*/ 10694078 w 11243827"/>
              <a:gd name="connsiteY20-15644" fmla="*/ 5349258 h 5641173"/>
              <a:gd name="connsiteX21-15645" fmla="*/ 10681131 w 11243827"/>
              <a:gd name="connsiteY21-15646" fmla="*/ 5347812 h 5641173"/>
              <a:gd name="connsiteX22-15647" fmla="*/ 10609448 w 11243827"/>
              <a:gd name="connsiteY22-15648" fmla="*/ 5351931 h 5641173"/>
              <a:gd name="connsiteX23-15649" fmla="*/ 10592397 w 11243827"/>
              <a:gd name="connsiteY23-15650" fmla="*/ 5349402 h 5641173"/>
              <a:gd name="connsiteX24-15651" fmla="*/ 10585227 w 11243827"/>
              <a:gd name="connsiteY24-15652" fmla="*/ 5344063 h 5641173"/>
              <a:gd name="connsiteX25-15653" fmla="*/ 10557472 w 11243827"/>
              <a:gd name="connsiteY25-15654" fmla="*/ 5354151 h 5641173"/>
              <a:gd name="connsiteX26-15655" fmla="*/ 10514646 w 11243827"/>
              <a:gd name="connsiteY26-15656" fmla="*/ 5361064 h 5641173"/>
              <a:gd name="connsiteX27-15657" fmla="*/ 10494292 w 11243827"/>
              <a:gd name="connsiteY27-15658" fmla="*/ 5366054 h 5641173"/>
              <a:gd name="connsiteX28-15659" fmla="*/ 10477869 w 11243827"/>
              <a:gd name="connsiteY28-15660" fmla="*/ 5363025 h 5641173"/>
              <a:gd name="connsiteX29-15661" fmla="*/ 10384411 w 11243827"/>
              <a:gd name="connsiteY29-15662" fmla="*/ 5362257 h 5641173"/>
              <a:gd name="connsiteX30-15663" fmla="*/ 10362921 w 11243827"/>
              <a:gd name="connsiteY30-15664" fmla="*/ 5357444 h 5641173"/>
              <a:gd name="connsiteX31-15665" fmla="*/ 10352736 w 11243827"/>
              <a:gd name="connsiteY31-15666" fmla="*/ 5347851 h 5641173"/>
              <a:gd name="connsiteX32-15667" fmla="*/ 10344754 w 11243827"/>
              <a:gd name="connsiteY32-15668" fmla="*/ 5351272 h 5641173"/>
              <a:gd name="connsiteX33-15669" fmla="*/ 10288226 w 11243827"/>
              <a:gd name="connsiteY33-15670" fmla="*/ 5351613 h 5641173"/>
              <a:gd name="connsiteX34-15671" fmla="*/ 10251350 w 11243827"/>
              <a:gd name="connsiteY34-15672" fmla="*/ 5352711 h 5641173"/>
              <a:gd name="connsiteX35-15673" fmla="*/ 10249108 w 11243827"/>
              <a:gd name="connsiteY35-15674" fmla="*/ 5365881 h 5641173"/>
              <a:gd name="connsiteX36-15675" fmla="*/ 10216272 w 11243827"/>
              <a:gd name="connsiteY36-15676" fmla="*/ 5370573 h 5641173"/>
              <a:gd name="connsiteX37-15677" fmla="*/ 10181278 w 11243827"/>
              <a:gd name="connsiteY37-15678" fmla="*/ 5362119 h 5641173"/>
              <a:gd name="connsiteX38-15679" fmla="*/ 10140033 w 11243827"/>
              <a:gd name="connsiteY38-15680" fmla="*/ 5363304 h 5641173"/>
              <a:gd name="connsiteX39-15681" fmla="*/ 10115353 w 11243827"/>
              <a:gd name="connsiteY39-15682" fmla="*/ 5363869 h 5641173"/>
              <a:gd name="connsiteX40-15683" fmla="*/ 10050578 w 11243827"/>
              <a:gd name="connsiteY40-15684" fmla="*/ 5376153 h 5641173"/>
              <a:gd name="connsiteX41-15685" fmla="*/ 9945478 w 11243827"/>
              <a:gd name="connsiteY41-15686" fmla="*/ 5422859 h 5641173"/>
              <a:gd name="connsiteX42-15687" fmla="*/ 9912481 w 11243827"/>
              <a:gd name="connsiteY42-15688" fmla="*/ 5429477 h 5641173"/>
              <a:gd name="connsiteX43-15689" fmla="*/ 9906713 w 11243827"/>
              <a:gd name="connsiteY43-15690" fmla="*/ 5426784 h 5641173"/>
              <a:gd name="connsiteX44-15691" fmla="*/ 9742436 w 11243827"/>
              <a:gd name="connsiteY44-15692" fmla="*/ 5454834 h 5641173"/>
              <a:gd name="connsiteX45-15693" fmla="*/ 9713044 w 11243827"/>
              <a:gd name="connsiteY45-15694" fmla="*/ 5456476 h 5641173"/>
              <a:gd name="connsiteX46-15695" fmla="*/ 9691033 w 11243827"/>
              <a:gd name="connsiteY46-15696" fmla="*/ 5455451 h 5641173"/>
              <a:gd name="connsiteX47-15697" fmla="*/ 9638355 w 11243827"/>
              <a:gd name="connsiteY47-15698" fmla="*/ 5464794 h 5641173"/>
              <a:gd name="connsiteX48-15699" fmla="*/ 9552434 w 11243827"/>
              <a:gd name="connsiteY48-15700" fmla="*/ 5485280 h 5641173"/>
              <a:gd name="connsiteX49-15701" fmla="*/ 9533883 w 11243827"/>
              <a:gd name="connsiteY49-15702" fmla="*/ 5488516 h 5641173"/>
              <a:gd name="connsiteX50-15703" fmla="*/ 9516916 w 11243827"/>
              <a:gd name="connsiteY50-15704" fmla="*/ 5486828 h 5641173"/>
              <a:gd name="connsiteX51-15705" fmla="*/ 9512093 w 11243827"/>
              <a:gd name="connsiteY51-15706" fmla="*/ 5482541 h 5641173"/>
              <a:gd name="connsiteX52-15707" fmla="*/ 9501725 w 11243827"/>
              <a:gd name="connsiteY52-15708" fmla="*/ 5483603 h 5641173"/>
              <a:gd name="connsiteX53-15709" fmla="*/ 9498754 w 11243827"/>
              <a:gd name="connsiteY53-15710" fmla="*/ 5482951 h 5641173"/>
              <a:gd name="connsiteX54-15711" fmla="*/ 9481932 w 11243827"/>
              <a:gd name="connsiteY54-15712" fmla="*/ 5480151 h 5641173"/>
              <a:gd name="connsiteX55-15713" fmla="*/ 9451321 w 11243827"/>
              <a:gd name="connsiteY55-15714" fmla="*/ 5497375 h 5641173"/>
              <a:gd name="connsiteX56-15715" fmla="*/ 9409298 w 11243827"/>
              <a:gd name="connsiteY56-15716" fmla="*/ 5499478 h 5641173"/>
              <a:gd name="connsiteX57-15717" fmla="*/ 9303056 w 11243827"/>
              <a:gd name="connsiteY57-15718" fmla="*/ 5519093 h 5641173"/>
              <a:gd name="connsiteX58-15719" fmla="*/ 9229078 w 11243827"/>
              <a:gd name="connsiteY58-15720" fmla="*/ 5524154 h 5641173"/>
              <a:gd name="connsiteX59-15721" fmla="*/ 9165105 w 11243827"/>
              <a:gd name="connsiteY59-15722" fmla="*/ 5532892 h 5641173"/>
              <a:gd name="connsiteX60-15723" fmla="*/ 9077301 w 11243827"/>
              <a:gd name="connsiteY60-15724" fmla="*/ 5580356 h 5641173"/>
              <a:gd name="connsiteX61-15725" fmla="*/ 8960065 w 11243827"/>
              <a:gd name="connsiteY61-15726" fmla="*/ 5597982 h 5641173"/>
              <a:gd name="connsiteX62-15727" fmla="*/ 8953536 w 11243827"/>
              <a:gd name="connsiteY62-15728" fmla="*/ 5606638 h 5641173"/>
              <a:gd name="connsiteX63-15729" fmla="*/ 8943907 w 11243827"/>
              <a:gd name="connsiteY63-15730" fmla="*/ 5612541 h 5641173"/>
              <a:gd name="connsiteX64-15731" fmla="*/ 8942046 w 11243827"/>
              <a:gd name="connsiteY64-15732" fmla="*/ 5612112 h 5641173"/>
              <a:gd name="connsiteX65-15733" fmla="*/ 8928824 w 11243827"/>
              <a:gd name="connsiteY65-15734" fmla="*/ 5615549 h 5641173"/>
              <a:gd name="connsiteX66-15735" fmla="*/ 8927294 w 11243827"/>
              <a:gd name="connsiteY66-15736" fmla="*/ 5618607 h 5641173"/>
              <a:gd name="connsiteX67-15737" fmla="*/ 8918651 w 11243827"/>
              <a:gd name="connsiteY67-15738" fmla="*/ 5621688 h 5641173"/>
              <a:gd name="connsiteX68-15739" fmla="*/ 8902772 w 11243827"/>
              <a:gd name="connsiteY68-15740" fmla="*/ 5629703 h 5641173"/>
              <a:gd name="connsiteX69-15741" fmla="*/ 8898724 w 11243827"/>
              <a:gd name="connsiteY69-15742" fmla="*/ 5629379 h 5641173"/>
              <a:gd name="connsiteX70-15743" fmla="*/ 8873099 w 11243827"/>
              <a:gd name="connsiteY70-15744" fmla="*/ 5638628 h 5641173"/>
              <a:gd name="connsiteX71-15745" fmla="*/ 8872234 w 11243827"/>
              <a:gd name="connsiteY71-15746" fmla="*/ 5637889 h 5641173"/>
              <a:gd name="connsiteX72-15747" fmla="*/ 8862777 w 11243827"/>
              <a:gd name="connsiteY72-15748" fmla="*/ 5636711 h 5641173"/>
              <a:gd name="connsiteX73-15749" fmla="*/ 8845869 w 11243827"/>
              <a:gd name="connsiteY73-15750" fmla="*/ 5636436 h 5641173"/>
              <a:gd name="connsiteX74-15751" fmla="*/ 8800548 w 11243827"/>
              <a:gd name="connsiteY74-15752" fmla="*/ 5625084 h 5641173"/>
              <a:gd name="connsiteX75-15753" fmla="*/ 8773774 w 11243827"/>
              <a:gd name="connsiteY75-15754" fmla="*/ 5634630 h 5641173"/>
              <a:gd name="connsiteX76-15755" fmla="*/ 8698255 w 11243827"/>
              <a:gd name="connsiteY76-15756" fmla="*/ 5636083 h 5641173"/>
              <a:gd name="connsiteX77-15757" fmla="*/ 8619167 w 11243827"/>
              <a:gd name="connsiteY77-15758" fmla="*/ 5619130 h 5641173"/>
              <a:gd name="connsiteX78-15759" fmla="*/ 8539822 w 11243827"/>
              <a:gd name="connsiteY78-15760" fmla="*/ 5616905 h 5641173"/>
              <a:gd name="connsiteX79-15761" fmla="*/ 8511094 w 11243827"/>
              <a:gd name="connsiteY79-15762" fmla="*/ 5617360 h 5641173"/>
              <a:gd name="connsiteX80-15763" fmla="*/ 8459886 w 11243827"/>
              <a:gd name="connsiteY80-15764" fmla="*/ 5612612 h 5641173"/>
              <a:gd name="connsiteX81-15765" fmla="*/ 8436432 w 11243827"/>
              <a:gd name="connsiteY81-15766" fmla="*/ 5606990 h 5641173"/>
              <a:gd name="connsiteX82-15767" fmla="*/ 8435403 w 11243827"/>
              <a:gd name="connsiteY82-15768" fmla="*/ 5607336 h 5641173"/>
              <a:gd name="connsiteX83-15769" fmla="*/ 8433307 w 11243827"/>
              <a:gd name="connsiteY83-15770" fmla="*/ 5604917 h 5641173"/>
              <a:gd name="connsiteX84-15771" fmla="*/ 8428968 w 11243827"/>
              <a:gd name="connsiteY84-15772" fmla="*/ 5603796 h 5641173"/>
              <a:gd name="connsiteX85-15773" fmla="*/ 8417124 w 11243827"/>
              <a:gd name="connsiteY85-15774" fmla="*/ 5604518 h 5641173"/>
              <a:gd name="connsiteX86-15775" fmla="*/ 8412669 w 11243827"/>
              <a:gd name="connsiteY86-15776" fmla="*/ 5605413 h 5641173"/>
              <a:gd name="connsiteX87-15777" fmla="*/ 8406152 w 11243827"/>
              <a:gd name="connsiteY87-15778" fmla="*/ 5605396 h 5641173"/>
              <a:gd name="connsiteX88-15779" fmla="*/ 8405989 w 11243827"/>
              <a:gd name="connsiteY88-15780" fmla="*/ 5605197 h 5641173"/>
              <a:gd name="connsiteX89-15781" fmla="*/ 8399884 w 11243827"/>
              <a:gd name="connsiteY89-15782" fmla="*/ 5605568 h 5641173"/>
              <a:gd name="connsiteX90-15783" fmla="*/ 8370014 w 11243827"/>
              <a:gd name="connsiteY90-15784" fmla="*/ 5609900 h 5641173"/>
              <a:gd name="connsiteX91-15785" fmla="*/ 8330544 w 11243827"/>
              <a:gd name="connsiteY91-15786" fmla="*/ 5590964 h 5641173"/>
              <a:gd name="connsiteX92-15787" fmla="*/ 8314221 w 11243827"/>
              <a:gd name="connsiteY92-15788" fmla="*/ 5587682 h 5641173"/>
              <a:gd name="connsiteX93-15789" fmla="*/ 8305502 w 11243827"/>
              <a:gd name="connsiteY93-15790" fmla="*/ 5584868 h 5641173"/>
              <a:gd name="connsiteX94-15791" fmla="*/ 8304962 w 11243827"/>
              <a:gd name="connsiteY94-15792" fmla="*/ 5584007 h 5641173"/>
              <a:gd name="connsiteX95-15793" fmla="*/ 8276324 w 11243827"/>
              <a:gd name="connsiteY95-15794" fmla="*/ 5588260 h 5641173"/>
              <a:gd name="connsiteX96-15795" fmla="*/ 8272522 w 11243827"/>
              <a:gd name="connsiteY96-15796" fmla="*/ 5587226 h 5641173"/>
              <a:gd name="connsiteX97-15797" fmla="*/ 8253857 w 11243827"/>
              <a:gd name="connsiteY97-15798" fmla="*/ 5592043 h 5641173"/>
              <a:gd name="connsiteX98-15799" fmla="*/ 8244212 w 11243827"/>
              <a:gd name="connsiteY98-15800" fmla="*/ 5593439 h 5641173"/>
              <a:gd name="connsiteX99-15801" fmla="*/ 8241488 w 11243827"/>
              <a:gd name="connsiteY99-15802" fmla="*/ 5596085 h 5641173"/>
              <a:gd name="connsiteX100-15803" fmla="*/ 8227256 w 11243827"/>
              <a:gd name="connsiteY100-15804" fmla="*/ 5597005 h 5641173"/>
              <a:gd name="connsiteX101-15805" fmla="*/ 8225619 w 11243827"/>
              <a:gd name="connsiteY101-15806" fmla="*/ 5596262 h 5641173"/>
              <a:gd name="connsiteX102-15807" fmla="*/ 8213882 w 11243827"/>
              <a:gd name="connsiteY102-15808" fmla="*/ 5600179 h 5641173"/>
              <a:gd name="connsiteX103-15809" fmla="*/ 8204045 w 11243827"/>
              <a:gd name="connsiteY103-15810" fmla="*/ 5607275 h 5641173"/>
              <a:gd name="connsiteX104-15811" fmla="*/ 8082989 w 11243827"/>
              <a:gd name="connsiteY104-15812" fmla="*/ 5603160 h 5641173"/>
              <a:gd name="connsiteX105-15813" fmla="*/ 7976942 w 11243827"/>
              <a:gd name="connsiteY105-15814" fmla="*/ 5598455 h 5641173"/>
              <a:gd name="connsiteX106-15815" fmla="*/ 7950121 w 11243827"/>
              <a:gd name="connsiteY106-15816" fmla="*/ 5590893 h 5641173"/>
              <a:gd name="connsiteX107-15817" fmla="*/ 7727691 w 11243827"/>
              <a:gd name="connsiteY107-15818" fmla="*/ 5621064 h 5641173"/>
              <a:gd name="connsiteX108-15819" fmla="*/ 7685998 w 11243827"/>
              <a:gd name="connsiteY108-15820" fmla="*/ 5615564 h 5641173"/>
              <a:gd name="connsiteX109-15821" fmla="*/ 7649302 w 11243827"/>
              <a:gd name="connsiteY109-15822" fmla="*/ 5626541 h 5641173"/>
              <a:gd name="connsiteX110-15823" fmla="*/ 7634083 w 11243827"/>
              <a:gd name="connsiteY110-15824" fmla="*/ 5620862 h 5641173"/>
              <a:gd name="connsiteX111-15825" fmla="*/ 7631455 w 11243827"/>
              <a:gd name="connsiteY111-15826" fmla="*/ 5619708 h 5641173"/>
              <a:gd name="connsiteX112-15827" fmla="*/ 7620952 w 11243827"/>
              <a:gd name="connsiteY112-15828" fmla="*/ 5618872 h 5641173"/>
              <a:gd name="connsiteX113-15829" fmla="*/ 7617992 w 11243827"/>
              <a:gd name="connsiteY113-15830" fmla="*/ 5613914 h 5641173"/>
              <a:gd name="connsiteX114-15831" fmla="*/ 7602182 w 11243827"/>
              <a:gd name="connsiteY114-15832" fmla="*/ 5609271 h 5641173"/>
              <a:gd name="connsiteX115-15833" fmla="*/ 7582847 w 11243827"/>
              <a:gd name="connsiteY115-15834" fmla="*/ 5609047 h 5641173"/>
              <a:gd name="connsiteX116-15835" fmla="*/ 7514158 w 11243827"/>
              <a:gd name="connsiteY116-15836" fmla="*/ 5607737 h 5641173"/>
              <a:gd name="connsiteX117-15837" fmla="*/ 7502955 w 11243827"/>
              <a:gd name="connsiteY117-15838" fmla="*/ 5610415 h 5641173"/>
              <a:gd name="connsiteX118-15839" fmla="*/ 7466391 w 11243827"/>
              <a:gd name="connsiteY118-15840" fmla="*/ 5605949 h 5641173"/>
              <a:gd name="connsiteX119-15841" fmla="*/ 7433806 w 11243827"/>
              <a:gd name="connsiteY119-15842" fmla="*/ 5604945 h 5641173"/>
              <a:gd name="connsiteX120-15843" fmla="*/ 7412693 w 11243827"/>
              <a:gd name="connsiteY120-15844" fmla="*/ 5607075 h 5641173"/>
              <a:gd name="connsiteX121-15845" fmla="*/ 7407159 w 11243827"/>
              <a:gd name="connsiteY121-15846" fmla="*/ 5605310 h 5641173"/>
              <a:gd name="connsiteX122-15847" fmla="*/ 7385900 w 11243827"/>
              <a:gd name="connsiteY122-15848" fmla="*/ 5604171 h 5641173"/>
              <a:gd name="connsiteX123-15849" fmla="*/ 7375071 w 11243827"/>
              <a:gd name="connsiteY123-15850" fmla="*/ 5606788 h 5641173"/>
              <a:gd name="connsiteX124-15851" fmla="*/ 7364382 w 11243827"/>
              <a:gd name="connsiteY124-15852" fmla="*/ 5600762 h 5641173"/>
              <a:gd name="connsiteX125-15853" fmla="*/ 7361770 w 11243827"/>
              <a:gd name="connsiteY125-15854" fmla="*/ 5596347 h 5641173"/>
              <a:gd name="connsiteX126-15855" fmla="*/ 7346641 w 11243827"/>
              <a:gd name="connsiteY126-15856" fmla="*/ 5598329 h 5641173"/>
              <a:gd name="connsiteX127-15857" fmla="*/ 7334238 w 11243827"/>
              <a:gd name="connsiteY127-15858" fmla="*/ 5594014 h 5641173"/>
              <a:gd name="connsiteX128-15859" fmla="*/ 7323426 w 11243827"/>
              <a:gd name="connsiteY128-15860" fmla="*/ 5596835 h 5641173"/>
              <a:gd name="connsiteX129-15861" fmla="*/ 7318938 w 11243827"/>
              <a:gd name="connsiteY129-15862" fmla="*/ 5596200 h 5641173"/>
              <a:gd name="connsiteX130-15863" fmla="*/ 7307784 w 11243827"/>
              <a:gd name="connsiteY130-15864" fmla="*/ 5594065 h 5641173"/>
              <a:gd name="connsiteX131-15865" fmla="*/ 7288540 w 11243827"/>
              <a:gd name="connsiteY131-15866" fmla="*/ 5589320 h 5641173"/>
              <a:gd name="connsiteX132-15867" fmla="*/ 7282537 w 11243827"/>
              <a:gd name="connsiteY132-15868" fmla="*/ 5588660 h 5641173"/>
              <a:gd name="connsiteX133-15869" fmla="*/ 7269466 w 11243827"/>
              <a:gd name="connsiteY133-15870" fmla="*/ 5581404 h 5641173"/>
              <a:gd name="connsiteX134-15871" fmla="*/ 7244165 w 11243827"/>
              <a:gd name="connsiteY134-15872" fmla="*/ 5575200 h 5641173"/>
              <a:gd name="connsiteX135-15873" fmla="*/ 7199619 w 11243827"/>
              <a:gd name="connsiteY135-15874" fmla="*/ 5553550 h 5641173"/>
              <a:gd name="connsiteX136-15875" fmla="*/ 7173434 w 11243827"/>
              <a:gd name="connsiteY136-15876" fmla="*/ 5543219 h 5641173"/>
              <a:gd name="connsiteX137-15877" fmla="*/ 7155718 w 11243827"/>
              <a:gd name="connsiteY137-15878" fmla="*/ 5533697 h 5641173"/>
              <a:gd name="connsiteX138-15879" fmla="*/ 7103430 w 11243827"/>
              <a:gd name="connsiteY138-15880" fmla="*/ 5520249 h 5641173"/>
              <a:gd name="connsiteX139-15881" fmla="*/ 7013746 w 11243827"/>
              <a:gd name="connsiteY139-15882" fmla="*/ 5502470 h 5641173"/>
              <a:gd name="connsiteX140-15883" fmla="*/ 6995379 w 11243827"/>
              <a:gd name="connsiteY140-15884" fmla="*/ 5497693 h 5641173"/>
              <a:gd name="connsiteX141-15885" fmla="*/ 6982475 w 11243827"/>
              <a:gd name="connsiteY141-15886" fmla="*/ 5489641 h 5641173"/>
              <a:gd name="connsiteX142-15887" fmla="*/ 6981994 w 11243827"/>
              <a:gd name="connsiteY142-15888" fmla="*/ 5484335 h 5641173"/>
              <a:gd name="connsiteX143-15889" fmla="*/ 6972355 w 11243827"/>
              <a:gd name="connsiteY143-15890" fmla="*/ 5481074 h 5641173"/>
              <a:gd name="connsiteX144-15891" fmla="*/ 6970394 w 11243827"/>
              <a:gd name="connsiteY144-15892" fmla="*/ 5479383 h 5641173"/>
              <a:gd name="connsiteX145-15893" fmla="*/ 6958543 w 11243827"/>
              <a:gd name="connsiteY145-15894" fmla="*/ 5470507 h 5641173"/>
              <a:gd name="connsiteX146-15895" fmla="*/ 6918276 w 11243827"/>
              <a:gd name="connsiteY146-15896" fmla="*/ 5472034 h 5641173"/>
              <a:gd name="connsiteX147-15897" fmla="*/ 6881046 w 11243827"/>
              <a:gd name="connsiteY147-15898" fmla="*/ 5457070 h 5641173"/>
              <a:gd name="connsiteX148-15899" fmla="*/ 6752164 w 11243827"/>
              <a:gd name="connsiteY148-15900" fmla="*/ 5425021 h 5641173"/>
              <a:gd name="connsiteX149-15901" fmla="*/ 6724964 w 11243827"/>
              <a:gd name="connsiteY149-15902" fmla="*/ 5414071 h 5641173"/>
              <a:gd name="connsiteX150-15903" fmla="*/ 6683286 w 11243827"/>
              <a:gd name="connsiteY150-15904" fmla="*/ 5405383 h 5641173"/>
              <a:gd name="connsiteX151-15905" fmla="*/ 6644277 w 11243827"/>
              <a:gd name="connsiteY151-15906" fmla="*/ 5429684 h 5641173"/>
              <a:gd name="connsiteX152-15907" fmla="*/ 6532914 w 11243827"/>
              <a:gd name="connsiteY152-15908" fmla="*/ 5431205 h 5641173"/>
              <a:gd name="connsiteX153-15909" fmla="*/ 6307459 w 11243827"/>
              <a:gd name="connsiteY153-15910" fmla="*/ 5467087 h 5641173"/>
              <a:gd name="connsiteX154-15911" fmla="*/ 6196243 w 11243827"/>
              <a:gd name="connsiteY154-15912" fmla="*/ 5515042 h 5641173"/>
              <a:gd name="connsiteX155-15913" fmla="*/ 6099124 w 11243827"/>
              <a:gd name="connsiteY155-15914" fmla="*/ 5516848 h 5641173"/>
              <a:gd name="connsiteX156-15915" fmla="*/ 6016077 w 11243827"/>
              <a:gd name="connsiteY156-15916" fmla="*/ 5528642 h 5641173"/>
              <a:gd name="connsiteX157-15917" fmla="*/ 6004389 w 11243827"/>
              <a:gd name="connsiteY157-15918" fmla="*/ 5531206 h 5641173"/>
              <a:gd name="connsiteX158-15919" fmla="*/ 5933945 w 11243827"/>
              <a:gd name="connsiteY158-15920" fmla="*/ 5538840 h 5641173"/>
              <a:gd name="connsiteX159-15921" fmla="*/ 5883936 w 11243827"/>
              <a:gd name="connsiteY159-15922" fmla="*/ 5553807 h 5641173"/>
              <a:gd name="connsiteX160-15923" fmla="*/ 5798331 w 11243827"/>
              <a:gd name="connsiteY160-15924" fmla="*/ 5564248 h 5641173"/>
              <a:gd name="connsiteX161-15925" fmla="*/ 5712738 w 11243827"/>
              <a:gd name="connsiteY161-15926" fmla="*/ 5573120 h 5641173"/>
              <a:gd name="connsiteX162-15927" fmla="*/ 5681342 w 11243827"/>
              <a:gd name="connsiteY162-15928" fmla="*/ 5575621 h 5641173"/>
              <a:gd name="connsiteX163-15929" fmla="*/ 5627167 w 11243827"/>
              <a:gd name="connsiteY163-15930" fmla="*/ 5583215 h 5641173"/>
              <a:gd name="connsiteX164-15931" fmla="*/ 5591414 w 11243827"/>
              <a:gd name="connsiteY164-15932" fmla="*/ 5587695 h 5641173"/>
              <a:gd name="connsiteX165-15933" fmla="*/ 5583028 w 11243827"/>
              <a:gd name="connsiteY165-15934" fmla="*/ 5580877 h 5641173"/>
              <a:gd name="connsiteX166-15935" fmla="*/ 5549426 w 11243827"/>
              <a:gd name="connsiteY166-15936" fmla="*/ 5582858 h 5641173"/>
              <a:gd name="connsiteX167-15937" fmla="*/ 5519999 w 11243827"/>
              <a:gd name="connsiteY167-15938" fmla="*/ 5592246 h 5641173"/>
              <a:gd name="connsiteX168-15939" fmla="*/ 5480028 w 11243827"/>
              <a:gd name="connsiteY168-15940" fmla="*/ 5597282 h 5641173"/>
              <a:gd name="connsiteX169-15941" fmla="*/ 5456175 w 11243827"/>
              <a:gd name="connsiteY169-15942" fmla="*/ 5600371 h 5641173"/>
              <a:gd name="connsiteX170-15943" fmla="*/ 5388463 w 11243827"/>
              <a:gd name="connsiteY170-15944" fmla="*/ 5602638 h 5641173"/>
              <a:gd name="connsiteX171-15945" fmla="*/ 5265898 w 11243827"/>
              <a:gd name="connsiteY171-15946" fmla="*/ 5591830 h 5641173"/>
              <a:gd name="connsiteX172-15947" fmla="*/ 5231231 w 11243827"/>
              <a:gd name="connsiteY172-15948" fmla="*/ 5592790 h 5641173"/>
              <a:gd name="connsiteX173-15949" fmla="*/ 5226996 w 11243827"/>
              <a:gd name="connsiteY173-15950" fmla="*/ 5595040 h 5641173"/>
              <a:gd name="connsiteX174-15951" fmla="*/ 5175988 w 11243827"/>
              <a:gd name="connsiteY174-15952" fmla="*/ 5588131 h 5641173"/>
              <a:gd name="connsiteX175-15953" fmla="*/ 5107470 w 11243827"/>
              <a:gd name="connsiteY175-15954" fmla="*/ 5594771 h 5641173"/>
              <a:gd name="connsiteX176-15955" fmla="*/ 5027868 w 11243827"/>
              <a:gd name="connsiteY176-15956" fmla="*/ 5605624 h 5641173"/>
              <a:gd name="connsiteX177-15957" fmla="*/ 5007324 w 11243827"/>
              <a:gd name="connsiteY177-15958" fmla="*/ 5609209 h 5641173"/>
              <a:gd name="connsiteX178-15959" fmla="*/ 4952559 w 11243827"/>
              <a:gd name="connsiteY178-15960" fmla="*/ 5611402 h 5641173"/>
              <a:gd name="connsiteX179-15961" fmla="*/ 4826081 w 11243827"/>
              <a:gd name="connsiteY179-15962" fmla="*/ 5616191 h 5641173"/>
              <a:gd name="connsiteX180-15963" fmla="*/ 4823501 w 11243827"/>
              <a:gd name="connsiteY180-15964" fmla="*/ 5619174 h 5641173"/>
              <a:gd name="connsiteX181-15965" fmla="*/ 4813093 w 11243827"/>
              <a:gd name="connsiteY181-15966" fmla="*/ 5620026 h 5641173"/>
              <a:gd name="connsiteX182-15967" fmla="*/ 4810563 w 11243827"/>
              <a:gd name="connsiteY182-15968" fmla="*/ 5620787 h 5641173"/>
              <a:gd name="connsiteX183-15969" fmla="*/ 4795818 w 11243827"/>
              <a:gd name="connsiteY183-15970" fmla="*/ 5624618 h 5641173"/>
              <a:gd name="connsiteX184-15971" fmla="*/ 4758404 w 11243827"/>
              <a:gd name="connsiteY184-15972" fmla="*/ 5619510 h 5641173"/>
              <a:gd name="connsiteX185-15973" fmla="*/ 4717254 w 11243827"/>
              <a:gd name="connsiteY185-15974" fmla="*/ 5624155 h 5641173"/>
              <a:gd name="connsiteX186-15975" fmla="*/ 4591958 w 11243827"/>
              <a:gd name="connsiteY186-15976" fmla="*/ 5624710 h 5641173"/>
              <a:gd name="connsiteX187-15977" fmla="*/ 4476215 w 11243827"/>
              <a:gd name="connsiteY187-15978" fmla="*/ 5628210 h 5641173"/>
              <a:gd name="connsiteX188-15979" fmla="*/ 4425193 w 11243827"/>
              <a:gd name="connsiteY188-15980" fmla="*/ 5627414 h 5641173"/>
              <a:gd name="connsiteX189-15981" fmla="*/ 4383866 w 11243827"/>
              <a:gd name="connsiteY189-15982" fmla="*/ 5626546 h 5641173"/>
              <a:gd name="connsiteX190-15983" fmla="*/ 4385596 w 11243827"/>
              <a:gd name="connsiteY190-15984" fmla="*/ 5634646 h 5641173"/>
              <a:gd name="connsiteX191-15985" fmla="*/ 4360864 w 11243827"/>
              <a:gd name="connsiteY191-15986" fmla="*/ 5641173 h 5641173"/>
              <a:gd name="connsiteX192-15987" fmla="*/ 4328321 w 11243827"/>
              <a:gd name="connsiteY192-15988" fmla="*/ 5626332 h 5641173"/>
              <a:gd name="connsiteX193-15989" fmla="*/ 4309842 w 11243827"/>
              <a:gd name="connsiteY193-15990" fmla="*/ 5626471 h 5641173"/>
              <a:gd name="connsiteX194-15991" fmla="*/ 4277424 w 11243827"/>
              <a:gd name="connsiteY194-15992" fmla="*/ 5631598 h 5641173"/>
              <a:gd name="connsiteX195-15993" fmla="*/ 4266627 w 11243827"/>
              <a:gd name="connsiteY195-15994" fmla="*/ 5633969 h 5641173"/>
              <a:gd name="connsiteX196-15995" fmla="*/ 4185525 w 11243827"/>
              <a:gd name="connsiteY196-15996" fmla="*/ 5617508 h 5641173"/>
              <a:gd name="connsiteX197-15997" fmla="*/ 4177617 w 11243827"/>
              <a:gd name="connsiteY197-15998" fmla="*/ 5610903 h 5641173"/>
              <a:gd name="connsiteX198-15999" fmla="*/ 4136948 w 11243827"/>
              <a:gd name="connsiteY198-16000" fmla="*/ 5608031 h 5641173"/>
              <a:gd name="connsiteX199-16001" fmla="*/ 4132323 w 11243827"/>
              <a:gd name="connsiteY199-16002" fmla="*/ 5609784 h 5641173"/>
              <a:gd name="connsiteX200-16003" fmla="*/ 4098620 w 11243827"/>
              <a:gd name="connsiteY200-16004" fmla="*/ 5599672 h 5641173"/>
              <a:gd name="connsiteX201-16005" fmla="*/ 3963475 w 11243827"/>
              <a:gd name="connsiteY201-16006" fmla="*/ 5581841 h 5641173"/>
              <a:gd name="connsiteX202-16007" fmla="*/ 3703613 w 11243827"/>
              <a:gd name="connsiteY202-16008" fmla="*/ 5572482 h 5641173"/>
              <a:gd name="connsiteX203-16009" fmla="*/ 3432987 w 11243827"/>
              <a:gd name="connsiteY203-16010" fmla="*/ 5545768 h 5641173"/>
              <a:gd name="connsiteX204-16011" fmla="*/ 3176381 w 11243827"/>
              <a:gd name="connsiteY204-16012" fmla="*/ 5556110 h 5641173"/>
              <a:gd name="connsiteX205-16013" fmla="*/ 2710156 w 11243827"/>
              <a:gd name="connsiteY205-16014" fmla="*/ 5527517 h 5641173"/>
              <a:gd name="connsiteX206-16015" fmla="*/ 2550206 w 11243827"/>
              <a:gd name="connsiteY206-16016" fmla="*/ 5524958 h 5641173"/>
              <a:gd name="connsiteX207-16017" fmla="*/ 2443041 w 11243827"/>
              <a:gd name="connsiteY207-16018" fmla="*/ 5523990 h 5641173"/>
              <a:gd name="connsiteX208-16019" fmla="*/ 2435613 w 11243827"/>
              <a:gd name="connsiteY208-16020" fmla="*/ 5526704 h 5641173"/>
              <a:gd name="connsiteX209-16021" fmla="*/ 2405682 w 11243827"/>
              <a:gd name="connsiteY209-16022" fmla="*/ 5528307 h 5641173"/>
              <a:gd name="connsiteX210-16023" fmla="*/ 2397487 w 11243827"/>
              <a:gd name="connsiteY210-16024" fmla="*/ 5540337 h 5641173"/>
              <a:gd name="connsiteX211-16025" fmla="*/ 2297454 w 11243827"/>
              <a:gd name="connsiteY211-16026" fmla="*/ 5550765 h 5641173"/>
              <a:gd name="connsiteX212-16027" fmla="*/ 2056700 w 11243827"/>
              <a:gd name="connsiteY212-16028" fmla="*/ 5555489 h 5641173"/>
              <a:gd name="connsiteX213-16029" fmla="*/ 1878530 w 11243827"/>
              <a:gd name="connsiteY213-16030" fmla="*/ 5535330 h 5641173"/>
              <a:gd name="connsiteX214-16031" fmla="*/ 1859292 w 11243827"/>
              <a:gd name="connsiteY214-16032" fmla="*/ 5535461 h 5641173"/>
              <a:gd name="connsiteX215-16033" fmla="*/ 1835626 w 11243827"/>
              <a:gd name="connsiteY215-16034" fmla="*/ 5533793 h 5641173"/>
              <a:gd name="connsiteX216-16035" fmla="*/ 1798939 w 11243827"/>
              <a:gd name="connsiteY216-16036" fmla="*/ 5540285 h 5641173"/>
              <a:gd name="connsiteX217-16037" fmla="*/ 1779046 w 11243827"/>
              <a:gd name="connsiteY217-16038" fmla="*/ 5549949 h 5641173"/>
              <a:gd name="connsiteX218-16039" fmla="*/ 1772421 w 11243827"/>
              <a:gd name="connsiteY218-16040" fmla="*/ 5549018 h 5641173"/>
              <a:gd name="connsiteX219-16041" fmla="*/ 1772052 w 11243827"/>
              <a:gd name="connsiteY219-16042" fmla="*/ 5545689 h 5641173"/>
              <a:gd name="connsiteX220-16043" fmla="*/ 1711543 w 11243827"/>
              <a:gd name="connsiteY220-16044" fmla="*/ 5534558 h 5641173"/>
              <a:gd name="connsiteX221-16045" fmla="*/ 1631462 w 11243827"/>
              <a:gd name="connsiteY221-16046" fmla="*/ 5491807 h 5641173"/>
              <a:gd name="connsiteX222-16047" fmla="*/ 1538763 w 11243827"/>
              <a:gd name="connsiteY222-16048" fmla="*/ 5482781 h 5641173"/>
              <a:gd name="connsiteX223-16049" fmla="*/ 1501533 w 11243827"/>
              <a:gd name="connsiteY223-16050" fmla="*/ 5467817 h 5641173"/>
              <a:gd name="connsiteX224-16051" fmla="*/ 1461266 w 11243827"/>
              <a:gd name="connsiteY224-16052" fmla="*/ 5469343 h 5641173"/>
              <a:gd name="connsiteX225-16053" fmla="*/ 1449415 w 11243827"/>
              <a:gd name="connsiteY225-16054" fmla="*/ 5460467 h 5641173"/>
              <a:gd name="connsiteX226-16055" fmla="*/ 1447454 w 11243827"/>
              <a:gd name="connsiteY226-16056" fmla="*/ 5458776 h 5641173"/>
              <a:gd name="connsiteX227-16057" fmla="*/ 1437814 w 11243827"/>
              <a:gd name="connsiteY227-16058" fmla="*/ 5455515 h 5641173"/>
              <a:gd name="connsiteX228-16059" fmla="*/ 1437334 w 11243827"/>
              <a:gd name="connsiteY228-16060" fmla="*/ 5450209 h 5641173"/>
              <a:gd name="connsiteX229-16061" fmla="*/ 1424429 w 11243827"/>
              <a:gd name="connsiteY229-16062" fmla="*/ 5442157 h 5641173"/>
              <a:gd name="connsiteX230-16063" fmla="*/ 1406063 w 11243827"/>
              <a:gd name="connsiteY230-16064" fmla="*/ 5437380 h 5641173"/>
              <a:gd name="connsiteX231-16065" fmla="*/ 1316379 w 11243827"/>
              <a:gd name="connsiteY231-16066" fmla="*/ 5419601 h 5641173"/>
              <a:gd name="connsiteX232-16067" fmla="*/ 1264090 w 11243827"/>
              <a:gd name="connsiteY232-16068" fmla="*/ 5406153 h 5641173"/>
              <a:gd name="connsiteX233-16069" fmla="*/ 1246374 w 11243827"/>
              <a:gd name="connsiteY233-16070" fmla="*/ 5396631 h 5641173"/>
              <a:gd name="connsiteX234-16071" fmla="*/ 1220190 w 11243827"/>
              <a:gd name="connsiteY234-16072" fmla="*/ 5386301 h 5641173"/>
              <a:gd name="connsiteX235-16073" fmla="*/ 1175643 w 11243827"/>
              <a:gd name="connsiteY235-16074" fmla="*/ 5364651 h 5641173"/>
              <a:gd name="connsiteX236-16075" fmla="*/ 1150342 w 11243827"/>
              <a:gd name="connsiteY236-16076" fmla="*/ 5358447 h 5641173"/>
              <a:gd name="connsiteX237-16077" fmla="*/ 1137272 w 11243827"/>
              <a:gd name="connsiteY237-16078" fmla="*/ 5351191 h 5641173"/>
              <a:gd name="connsiteX238-16079" fmla="*/ 1131268 w 11243827"/>
              <a:gd name="connsiteY238-16080" fmla="*/ 5350530 h 5641173"/>
              <a:gd name="connsiteX239-16081" fmla="*/ 1112024 w 11243827"/>
              <a:gd name="connsiteY239-16082" fmla="*/ 5345786 h 5641173"/>
              <a:gd name="connsiteX240-16083" fmla="*/ 1100870 w 11243827"/>
              <a:gd name="connsiteY240-16084" fmla="*/ 5343651 h 5641173"/>
              <a:gd name="connsiteX241-16085" fmla="*/ 1096383 w 11243827"/>
              <a:gd name="connsiteY241-16086" fmla="*/ 5343015 h 5641173"/>
              <a:gd name="connsiteX242-16087" fmla="*/ 1085571 w 11243827"/>
              <a:gd name="connsiteY242-16088" fmla="*/ 5345836 h 5641173"/>
              <a:gd name="connsiteX243-16089" fmla="*/ 1073168 w 11243827"/>
              <a:gd name="connsiteY243-16090" fmla="*/ 5341521 h 5641173"/>
              <a:gd name="connsiteX244-16091" fmla="*/ 1058039 w 11243827"/>
              <a:gd name="connsiteY244-16092" fmla="*/ 5343504 h 5641173"/>
              <a:gd name="connsiteX245-16093" fmla="*/ 1055426 w 11243827"/>
              <a:gd name="connsiteY245-16094" fmla="*/ 5339088 h 5641173"/>
              <a:gd name="connsiteX246-16095" fmla="*/ 1044738 w 11243827"/>
              <a:gd name="connsiteY246-16096" fmla="*/ 5333063 h 5641173"/>
              <a:gd name="connsiteX247-16097" fmla="*/ 1033909 w 11243827"/>
              <a:gd name="connsiteY247-16098" fmla="*/ 5335680 h 5641173"/>
              <a:gd name="connsiteX248-16099" fmla="*/ 1012649 w 11243827"/>
              <a:gd name="connsiteY248-16100" fmla="*/ 5334541 h 5641173"/>
              <a:gd name="connsiteX249-16101" fmla="*/ 1007115 w 11243827"/>
              <a:gd name="connsiteY249-16102" fmla="*/ 5332775 h 5641173"/>
              <a:gd name="connsiteX250-16103" fmla="*/ 986002 w 11243827"/>
              <a:gd name="connsiteY250-16104" fmla="*/ 5334906 h 5641173"/>
              <a:gd name="connsiteX251-16105" fmla="*/ 953418 w 11243827"/>
              <a:gd name="connsiteY251-16106" fmla="*/ 5333901 h 5641173"/>
              <a:gd name="connsiteX252-16107" fmla="*/ 916854 w 11243827"/>
              <a:gd name="connsiteY252-16108" fmla="*/ 5329435 h 5641173"/>
              <a:gd name="connsiteX253-16109" fmla="*/ 905651 w 11243827"/>
              <a:gd name="connsiteY253-16110" fmla="*/ 5332114 h 5641173"/>
              <a:gd name="connsiteX254-16111" fmla="*/ 836961 w 11243827"/>
              <a:gd name="connsiteY254-16112" fmla="*/ 5330803 h 5641173"/>
              <a:gd name="connsiteX255-16113" fmla="*/ 817627 w 11243827"/>
              <a:gd name="connsiteY255-16114" fmla="*/ 5330580 h 5641173"/>
              <a:gd name="connsiteX256-16115" fmla="*/ 801817 w 11243827"/>
              <a:gd name="connsiteY256-16116" fmla="*/ 5325937 h 5641173"/>
              <a:gd name="connsiteX257-16117" fmla="*/ 798857 w 11243827"/>
              <a:gd name="connsiteY257-16118" fmla="*/ 5320979 h 5641173"/>
              <a:gd name="connsiteX258-16119" fmla="*/ 788354 w 11243827"/>
              <a:gd name="connsiteY258-16120" fmla="*/ 5320143 h 5641173"/>
              <a:gd name="connsiteX259-16121" fmla="*/ 785726 w 11243827"/>
              <a:gd name="connsiteY259-16122" fmla="*/ 5318989 h 5641173"/>
              <a:gd name="connsiteX260-16123" fmla="*/ 770507 w 11243827"/>
              <a:gd name="connsiteY260-16124" fmla="*/ 5313309 h 5641173"/>
              <a:gd name="connsiteX261-16125" fmla="*/ 733810 w 11243827"/>
              <a:gd name="connsiteY261-16126" fmla="*/ 5324286 h 5641173"/>
              <a:gd name="connsiteX262-16127" fmla="*/ 692117 w 11243827"/>
              <a:gd name="connsiteY262-16128" fmla="*/ 5318786 h 5641173"/>
              <a:gd name="connsiteX263-16129" fmla="*/ 574943 w 11243827"/>
              <a:gd name="connsiteY263-16130" fmla="*/ 5327578 h 5641173"/>
              <a:gd name="connsiteX264-16131" fmla="*/ 441302 w 11243827"/>
              <a:gd name="connsiteY264-16132" fmla="*/ 5307062 h 5641173"/>
              <a:gd name="connsiteX265-16133" fmla="*/ 336819 w 11243827"/>
              <a:gd name="connsiteY265-16134" fmla="*/ 5336690 h 5641173"/>
              <a:gd name="connsiteX266-16135" fmla="*/ 270932 w 11243827"/>
              <a:gd name="connsiteY266-16136" fmla="*/ 5345451 h 5641173"/>
              <a:gd name="connsiteX267-16137" fmla="*/ 194189 w 11243827"/>
              <a:gd name="connsiteY267-16138" fmla="*/ 5343588 h 5641173"/>
              <a:gd name="connsiteX268-16139" fmla="*/ 192552 w 11243827"/>
              <a:gd name="connsiteY268-16140" fmla="*/ 5342845 h 5641173"/>
              <a:gd name="connsiteX269-16141" fmla="*/ 178320 w 11243827"/>
              <a:gd name="connsiteY269-16142" fmla="*/ 5343766 h 5641173"/>
              <a:gd name="connsiteX270-16143" fmla="*/ 175596 w 11243827"/>
              <a:gd name="connsiteY270-16144" fmla="*/ 5346411 h 5641173"/>
              <a:gd name="connsiteX271-16145" fmla="*/ 165951 w 11243827"/>
              <a:gd name="connsiteY271-16146" fmla="*/ 5347808 h 5641173"/>
              <a:gd name="connsiteX272-16147" fmla="*/ 147287 w 11243827"/>
              <a:gd name="connsiteY272-16148" fmla="*/ 5352625 h 5641173"/>
              <a:gd name="connsiteX273-16149" fmla="*/ 143484 w 11243827"/>
              <a:gd name="connsiteY273-16150" fmla="*/ 5351591 h 5641173"/>
              <a:gd name="connsiteX274-16151" fmla="*/ 114847 w 11243827"/>
              <a:gd name="connsiteY274-16152" fmla="*/ 5355844 h 5641173"/>
              <a:gd name="connsiteX275-16153" fmla="*/ 114306 w 11243827"/>
              <a:gd name="connsiteY275-16154" fmla="*/ 5354983 h 5641173"/>
              <a:gd name="connsiteX276-16155" fmla="*/ 105588 w 11243827"/>
              <a:gd name="connsiteY276-16156" fmla="*/ 5352169 h 5641173"/>
              <a:gd name="connsiteX277-16157" fmla="*/ 89264 w 11243827"/>
              <a:gd name="connsiteY277-16158" fmla="*/ 5348886 h 5641173"/>
              <a:gd name="connsiteX278-16159" fmla="*/ 49794 w 11243827"/>
              <a:gd name="connsiteY278-16160" fmla="*/ 5329950 h 5641173"/>
              <a:gd name="connsiteX279-16161" fmla="*/ 19924 w 11243827"/>
              <a:gd name="connsiteY279-16162" fmla="*/ 5334282 h 5641173"/>
              <a:gd name="connsiteX280-16163" fmla="*/ 13819 w 11243827"/>
              <a:gd name="connsiteY280-16164" fmla="*/ 5334653 h 5641173"/>
              <a:gd name="connsiteX281-16165" fmla="*/ 13657 w 11243827"/>
              <a:gd name="connsiteY281-16166" fmla="*/ 5334455 h 5641173"/>
              <a:gd name="connsiteX282-16167" fmla="*/ 7139 w 11243827"/>
              <a:gd name="connsiteY282-16168" fmla="*/ 5334438 h 5641173"/>
              <a:gd name="connsiteX283-16169" fmla="*/ 2684 w 11243827"/>
              <a:gd name="connsiteY283-16170" fmla="*/ 5335333 h 5641173"/>
              <a:gd name="connsiteX284-16171" fmla="*/ 0 w 11243827"/>
              <a:gd name="connsiteY284-16172" fmla="*/ 5335496 h 5641173"/>
              <a:gd name="connsiteX285-16173" fmla="*/ 0 w 11243827"/>
              <a:gd name="connsiteY285-16174" fmla="*/ 10592 h 5641173"/>
              <a:gd name="connsiteX286-16175" fmla="*/ 11243827 w 11243827"/>
              <a:gd name="connsiteY286-16176" fmla="*/ 0 h 5641173"/>
              <a:gd name="connsiteX0-16177" fmla="*/ 11243827 w 11243827"/>
              <a:gd name="connsiteY0-16178" fmla="*/ 0 h 5641173"/>
              <a:gd name="connsiteX1-16179" fmla="*/ 11243827 w 11243827"/>
              <a:gd name="connsiteY1-16180" fmla="*/ 1470035 h 5641173"/>
              <a:gd name="connsiteX2-16181" fmla="*/ 11243827 w 11243827"/>
              <a:gd name="connsiteY2-16182" fmla="*/ 5001571 h 5641173"/>
              <a:gd name="connsiteX3-16183" fmla="*/ 11243827 w 11243827"/>
              <a:gd name="connsiteY3-16184" fmla="*/ 5209610 h 5641173"/>
              <a:gd name="connsiteX4-16185" fmla="*/ 11240675 w 11243827"/>
              <a:gd name="connsiteY4-16186" fmla="*/ 5210442 h 5641173"/>
              <a:gd name="connsiteX5-16187" fmla="*/ 11179959 w 11243827"/>
              <a:gd name="connsiteY5-16188" fmla="*/ 5221199 h 5641173"/>
              <a:gd name="connsiteX6-16189" fmla="*/ 11105493 w 11243827"/>
              <a:gd name="connsiteY6-16190" fmla="*/ 5259905 h 5641173"/>
              <a:gd name="connsiteX7-16191" fmla="*/ 11078640 w 11243827"/>
              <a:gd name="connsiteY7-16192" fmla="*/ 5263531 h 5641173"/>
              <a:gd name="connsiteX8-16193" fmla="*/ 11079616 w 11243827"/>
              <a:gd name="connsiteY8-16194" fmla="*/ 5270380 h 5641173"/>
              <a:gd name="connsiteX9-16195" fmla="*/ 11069641 w 11243827"/>
              <a:gd name="connsiteY9-16196" fmla="*/ 5270884 h 5641173"/>
              <a:gd name="connsiteX10-16197" fmla="*/ 11047377 w 11243827"/>
              <a:gd name="connsiteY10-16198" fmla="*/ 5271051 h 5641173"/>
              <a:gd name="connsiteX11-16199" fmla="*/ 10980705 w 11243827"/>
              <a:gd name="connsiteY11-16200" fmla="*/ 5272951 h 5641173"/>
              <a:gd name="connsiteX12-16201" fmla="*/ 10962514 w 11243827"/>
              <a:gd name="connsiteY12-16202" fmla="*/ 5286084 h 5641173"/>
              <a:gd name="connsiteX13-16203" fmla="*/ 10945307 w 11243827"/>
              <a:gd name="connsiteY13-16204" fmla="*/ 5286290 h 5641173"/>
              <a:gd name="connsiteX14-16205" fmla="*/ 10845516 w 11243827"/>
              <a:gd name="connsiteY14-16206" fmla="*/ 5303894 h 5641173"/>
              <a:gd name="connsiteX15-16207" fmla="*/ 10831795 w 11243827"/>
              <a:gd name="connsiteY15-16208" fmla="*/ 5305210 h 5641173"/>
              <a:gd name="connsiteX16-16209" fmla="*/ 10824365 w 11243827"/>
              <a:gd name="connsiteY16-16210" fmla="*/ 5311111 h 5641173"/>
              <a:gd name="connsiteX17-16211" fmla="*/ 10797756 w 11243827"/>
              <a:gd name="connsiteY17-16212" fmla="*/ 5312285 h 5641173"/>
              <a:gd name="connsiteX18-16213" fmla="*/ 10796525 w 11243827"/>
              <a:gd name="connsiteY18-16214" fmla="*/ 5315645 h 5641173"/>
              <a:gd name="connsiteX19-16215" fmla="*/ 10709063 w 11243827"/>
              <a:gd name="connsiteY19-16216" fmla="*/ 5344492 h 5641173"/>
              <a:gd name="connsiteX20-16217" fmla="*/ 10694078 w 11243827"/>
              <a:gd name="connsiteY20-16218" fmla="*/ 5349258 h 5641173"/>
              <a:gd name="connsiteX21-16219" fmla="*/ 10681131 w 11243827"/>
              <a:gd name="connsiteY21-16220" fmla="*/ 5347812 h 5641173"/>
              <a:gd name="connsiteX22-16221" fmla="*/ 10609448 w 11243827"/>
              <a:gd name="connsiteY22-16222" fmla="*/ 5351931 h 5641173"/>
              <a:gd name="connsiteX23-16223" fmla="*/ 10592397 w 11243827"/>
              <a:gd name="connsiteY23-16224" fmla="*/ 5349402 h 5641173"/>
              <a:gd name="connsiteX24-16225" fmla="*/ 10585227 w 11243827"/>
              <a:gd name="connsiteY24-16226" fmla="*/ 5344063 h 5641173"/>
              <a:gd name="connsiteX25-16227" fmla="*/ 10557472 w 11243827"/>
              <a:gd name="connsiteY25-16228" fmla="*/ 5354151 h 5641173"/>
              <a:gd name="connsiteX26-16229" fmla="*/ 10514646 w 11243827"/>
              <a:gd name="connsiteY26-16230" fmla="*/ 5361064 h 5641173"/>
              <a:gd name="connsiteX27-16231" fmla="*/ 10494292 w 11243827"/>
              <a:gd name="connsiteY27-16232" fmla="*/ 5366054 h 5641173"/>
              <a:gd name="connsiteX28-16233" fmla="*/ 10477869 w 11243827"/>
              <a:gd name="connsiteY28-16234" fmla="*/ 5363025 h 5641173"/>
              <a:gd name="connsiteX29-16235" fmla="*/ 10384411 w 11243827"/>
              <a:gd name="connsiteY29-16236" fmla="*/ 5362257 h 5641173"/>
              <a:gd name="connsiteX30-16237" fmla="*/ 10362921 w 11243827"/>
              <a:gd name="connsiteY30-16238" fmla="*/ 5357444 h 5641173"/>
              <a:gd name="connsiteX31-16239" fmla="*/ 10352736 w 11243827"/>
              <a:gd name="connsiteY31-16240" fmla="*/ 5347851 h 5641173"/>
              <a:gd name="connsiteX32-16241" fmla="*/ 10344754 w 11243827"/>
              <a:gd name="connsiteY32-16242" fmla="*/ 5351272 h 5641173"/>
              <a:gd name="connsiteX33-16243" fmla="*/ 10288226 w 11243827"/>
              <a:gd name="connsiteY33-16244" fmla="*/ 5351613 h 5641173"/>
              <a:gd name="connsiteX34-16245" fmla="*/ 10251350 w 11243827"/>
              <a:gd name="connsiteY34-16246" fmla="*/ 5352711 h 5641173"/>
              <a:gd name="connsiteX35-16247" fmla="*/ 10249108 w 11243827"/>
              <a:gd name="connsiteY35-16248" fmla="*/ 5365881 h 5641173"/>
              <a:gd name="connsiteX36-16249" fmla="*/ 10216272 w 11243827"/>
              <a:gd name="connsiteY36-16250" fmla="*/ 5370573 h 5641173"/>
              <a:gd name="connsiteX37-16251" fmla="*/ 10181278 w 11243827"/>
              <a:gd name="connsiteY37-16252" fmla="*/ 5362119 h 5641173"/>
              <a:gd name="connsiteX38-16253" fmla="*/ 10140033 w 11243827"/>
              <a:gd name="connsiteY38-16254" fmla="*/ 5363304 h 5641173"/>
              <a:gd name="connsiteX39-16255" fmla="*/ 10115353 w 11243827"/>
              <a:gd name="connsiteY39-16256" fmla="*/ 5363869 h 5641173"/>
              <a:gd name="connsiteX40-16257" fmla="*/ 10050578 w 11243827"/>
              <a:gd name="connsiteY40-16258" fmla="*/ 5376153 h 5641173"/>
              <a:gd name="connsiteX41-16259" fmla="*/ 9945478 w 11243827"/>
              <a:gd name="connsiteY41-16260" fmla="*/ 5422859 h 5641173"/>
              <a:gd name="connsiteX42-16261" fmla="*/ 9912481 w 11243827"/>
              <a:gd name="connsiteY42-16262" fmla="*/ 5429477 h 5641173"/>
              <a:gd name="connsiteX43-16263" fmla="*/ 9906713 w 11243827"/>
              <a:gd name="connsiteY43-16264" fmla="*/ 5426784 h 5641173"/>
              <a:gd name="connsiteX44-16265" fmla="*/ 9742436 w 11243827"/>
              <a:gd name="connsiteY44-16266" fmla="*/ 5454834 h 5641173"/>
              <a:gd name="connsiteX45-16267" fmla="*/ 9713044 w 11243827"/>
              <a:gd name="connsiteY45-16268" fmla="*/ 5456476 h 5641173"/>
              <a:gd name="connsiteX46-16269" fmla="*/ 9691033 w 11243827"/>
              <a:gd name="connsiteY46-16270" fmla="*/ 5455451 h 5641173"/>
              <a:gd name="connsiteX47-16271" fmla="*/ 9638355 w 11243827"/>
              <a:gd name="connsiteY47-16272" fmla="*/ 5464794 h 5641173"/>
              <a:gd name="connsiteX48-16273" fmla="*/ 9552434 w 11243827"/>
              <a:gd name="connsiteY48-16274" fmla="*/ 5485280 h 5641173"/>
              <a:gd name="connsiteX49-16275" fmla="*/ 9533883 w 11243827"/>
              <a:gd name="connsiteY49-16276" fmla="*/ 5488516 h 5641173"/>
              <a:gd name="connsiteX50-16277" fmla="*/ 9516916 w 11243827"/>
              <a:gd name="connsiteY50-16278" fmla="*/ 5486828 h 5641173"/>
              <a:gd name="connsiteX51-16279" fmla="*/ 9512093 w 11243827"/>
              <a:gd name="connsiteY51-16280" fmla="*/ 5482541 h 5641173"/>
              <a:gd name="connsiteX52-16281" fmla="*/ 9501725 w 11243827"/>
              <a:gd name="connsiteY52-16282" fmla="*/ 5483603 h 5641173"/>
              <a:gd name="connsiteX53-16283" fmla="*/ 9498754 w 11243827"/>
              <a:gd name="connsiteY53-16284" fmla="*/ 5482951 h 5641173"/>
              <a:gd name="connsiteX54-16285" fmla="*/ 9481932 w 11243827"/>
              <a:gd name="connsiteY54-16286" fmla="*/ 5480151 h 5641173"/>
              <a:gd name="connsiteX55-16287" fmla="*/ 9451321 w 11243827"/>
              <a:gd name="connsiteY55-16288" fmla="*/ 5497375 h 5641173"/>
              <a:gd name="connsiteX56-16289" fmla="*/ 9409298 w 11243827"/>
              <a:gd name="connsiteY56-16290" fmla="*/ 5499478 h 5641173"/>
              <a:gd name="connsiteX57-16291" fmla="*/ 9303056 w 11243827"/>
              <a:gd name="connsiteY57-16292" fmla="*/ 5519093 h 5641173"/>
              <a:gd name="connsiteX58-16293" fmla="*/ 9229078 w 11243827"/>
              <a:gd name="connsiteY58-16294" fmla="*/ 5524154 h 5641173"/>
              <a:gd name="connsiteX59-16295" fmla="*/ 9165105 w 11243827"/>
              <a:gd name="connsiteY59-16296" fmla="*/ 5532892 h 5641173"/>
              <a:gd name="connsiteX60-16297" fmla="*/ 9077301 w 11243827"/>
              <a:gd name="connsiteY60-16298" fmla="*/ 5580356 h 5641173"/>
              <a:gd name="connsiteX61-16299" fmla="*/ 8960065 w 11243827"/>
              <a:gd name="connsiteY61-16300" fmla="*/ 5597982 h 5641173"/>
              <a:gd name="connsiteX62-16301" fmla="*/ 8953536 w 11243827"/>
              <a:gd name="connsiteY62-16302" fmla="*/ 5606638 h 5641173"/>
              <a:gd name="connsiteX63-16303" fmla="*/ 8943907 w 11243827"/>
              <a:gd name="connsiteY63-16304" fmla="*/ 5612541 h 5641173"/>
              <a:gd name="connsiteX64-16305" fmla="*/ 8942046 w 11243827"/>
              <a:gd name="connsiteY64-16306" fmla="*/ 5612112 h 5641173"/>
              <a:gd name="connsiteX65-16307" fmla="*/ 8928824 w 11243827"/>
              <a:gd name="connsiteY65-16308" fmla="*/ 5615549 h 5641173"/>
              <a:gd name="connsiteX66-16309" fmla="*/ 8927294 w 11243827"/>
              <a:gd name="connsiteY66-16310" fmla="*/ 5618607 h 5641173"/>
              <a:gd name="connsiteX67-16311" fmla="*/ 8918651 w 11243827"/>
              <a:gd name="connsiteY67-16312" fmla="*/ 5621688 h 5641173"/>
              <a:gd name="connsiteX68-16313" fmla="*/ 8902772 w 11243827"/>
              <a:gd name="connsiteY68-16314" fmla="*/ 5629703 h 5641173"/>
              <a:gd name="connsiteX69-16315" fmla="*/ 8898724 w 11243827"/>
              <a:gd name="connsiteY69-16316" fmla="*/ 5629379 h 5641173"/>
              <a:gd name="connsiteX70-16317" fmla="*/ 8873099 w 11243827"/>
              <a:gd name="connsiteY70-16318" fmla="*/ 5638628 h 5641173"/>
              <a:gd name="connsiteX71-16319" fmla="*/ 8872234 w 11243827"/>
              <a:gd name="connsiteY71-16320" fmla="*/ 5637889 h 5641173"/>
              <a:gd name="connsiteX72-16321" fmla="*/ 8862777 w 11243827"/>
              <a:gd name="connsiteY72-16322" fmla="*/ 5636711 h 5641173"/>
              <a:gd name="connsiteX73-16323" fmla="*/ 8845869 w 11243827"/>
              <a:gd name="connsiteY73-16324" fmla="*/ 5636436 h 5641173"/>
              <a:gd name="connsiteX74-16325" fmla="*/ 8800548 w 11243827"/>
              <a:gd name="connsiteY74-16326" fmla="*/ 5625084 h 5641173"/>
              <a:gd name="connsiteX75-16327" fmla="*/ 8773774 w 11243827"/>
              <a:gd name="connsiteY75-16328" fmla="*/ 5634630 h 5641173"/>
              <a:gd name="connsiteX76-16329" fmla="*/ 8698255 w 11243827"/>
              <a:gd name="connsiteY76-16330" fmla="*/ 5636083 h 5641173"/>
              <a:gd name="connsiteX77-16331" fmla="*/ 8619167 w 11243827"/>
              <a:gd name="connsiteY77-16332" fmla="*/ 5619130 h 5641173"/>
              <a:gd name="connsiteX78-16333" fmla="*/ 8539822 w 11243827"/>
              <a:gd name="connsiteY78-16334" fmla="*/ 5616905 h 5641173"/>
              <a:gd name="connsiteX79-16335" fmla="*/ 8511094 w 11243827"/>
              <a:gd name="connsiteY79-16336" fmla="*/ 5617360 h 5641173"/>
              <a:gd name="connsiteX80-16337" fmla="*/ 8459886 w 11243827"/>
              <a:gd name="connsiteY80-16338" fmla="*/ 5612612 h 5641173"/>
              <a:gd name="connsiteX81-16339" fmla="*/ 8436432 w 11243827"/>
              <a:gd name="connsiteY81-16340" fmla="*/ 5606990 h 5641173"/>
              <a:gd name="connsiteX82-16341" fmla="*/ 8435403 w 11243827"/>
              <a:gd name="connsiteY82-16342" fmla="*/ 5607336 h 5641173"/>
              <a:gd name="connsiteX83-16343" fmla="*/ 8433307 w 11243827"/>
              <a:gd name="connsiteY83-16344" fmla="*/ 5604917 h 5641173"/>
              <a:gd name="connsiteX84-16345" fmla="*/ 8428968 w 11243827"/>
              <a:gd name="connsiteY84-16346" fmla="*/ 5603796 h 5641173"/>
              <a:gd name="connsiteX85-16347" fmla="*/ 8417124 w 11243827"/>
              <a:gd name="connsiteY85-16348" fmla="*/ 5604518 h 5641173"/>
              <a:gd name="connsiteX86-16349" fmla="*/ 8412669 w 11243827"/>
              <a:gd name="connsiteY86-16350" fmla="*/ 5605413 h 5641173"/>
              <a:gd name="connsiteX87-16351" fmla="*/ 8406152 w 11243827"/>
              <a:gd name="connsiteY87-16352" fmla="*/ 5605396 h 5641173"/>
              <a:gd name="connsiteX88-16353" fmla="*/ 8405989 w 11243827"/>
              <a:gd name="connsiteY88-16354" fmla="*/ 5605197 h 5641173"/>
              <a:gd name="connsiteX89-16355" fmla="*/ 8399884 w 11243827"/>
              <a:gd name="connsiteY89-16356" fmla="*/ 5605568 h 5641173"/>
              <a:gd name="connsiteX90-16357" fmla="*/ 8370014 w 11243827"/>
              <a:gd name="connsiteY90-16358" fmla="*/ 5609900 h 5641173"/>
              <a:gd name="connsiteX91-16359" fmla="*/ 8330544 w 11243827"/>
              <a:gd name="connsiteY91-16360" fmla="*/ 5590964 h 5641173"/>
              <a:gd name="connsiteX92-16361" fmla="*/ 8314221 w 11243827"/>
              <a:gd name="connsiteY92-16362" fmla="*/ 5587682 h 5641173"/>
              <a:gd name="connsiteX93-16363" fmla="*/ 8305502 w 11243827"/>
              <a:gd name="connsiteY93-16364" fmla="*/ 5584868 h 5641173"/>
              <a:gd name="connsiteX94-16365" fmla="*/ 8304962 w 11243827"/>
              <a:gd name="connsiteY94-16366" fmla="*/ 5584007 h 5641173"/>
              <a:gd name="connsiteX95-16367" fmla="*/ 8276324 w 11243827"/>
              <a:gd name="connsiteY95-16368" fmla="*/ 5588260 h 5641173"/>
              <a:gd name="connsiteX96-16369" fmla="*/ 8272522 w 11243827"/>
              <a:gd name="connsiteY96-16370" fmla="*/ 5587226 h 5641173"/>
              <a:gd name="connsiteX97-16371" fmla="*/ 8253857 w 11243827"/>
              <a:gd name="connsiteY97-16372" fmla="*/ 5592043 h 5641173"/>
              <a:gd name="connsiteX98-16373" fmla="*/ 8244212 w 11243827"/>
              <a:gd name="connsiteY98-16374" fmla="*/ 5593439 h 5641173"/>
              <a:gd name="connsiteX99-16375" fmla="*/ 8241488 w 11243827"/>
              <a:gd name="connsiteY99-16376" fmla="*/ 5596085 h 5641173"/>
              <a:gd name="connsiteX100-16377" fmla="*/ 8227256 w 11243827"/>
              <a:gd name="connsiteY100-16378" fmla="*/ 5597005 h 5641173"/>
              <a:gd name="connsiteX101-16379" fmla="*/ 8225619 w 11243827"/>
              <a:gd name="connsiteY101-16380" fmla="*/ 5596262 h 5641173"/>
              <a:gd name="connsiteX102-16381" fmla="*/ 8213882 w 11243827"/>
              <a:gd name="connsiteY102-16382" fmla="*/ 5600179 h 5641173"/>
              <a:gd name="connsiteX103-16383" fmla="*/ 8204045 w 11243827"/>
              <a:gd name="connsiteY103-16384" fmla="*/ 5607275 h 5641173"/>
              <a:gd name="connsiteX104-16385" fmla="*/ 8082989 w 11243827"/>
              <a:gd name="connsiteY104-16386" fmla="*/ 5603160 h 5641173"/>
              <a:gd name="connsiteX105-16387" fmla="*/ 7976942 w 11243827"/>
              <a:gd name="connsiteY105-16388" fmla="*/ 5598455 h 5641173"/>
              <a:gd name="connsiteX106-16389" fmla="*/ 7950121 w 11243827"/>
              <a:gd name="connsiteY106-16390" fmla="*/ 5590893 h 5641173"/>
              <a:gd name="connsiteX107-16391" fmla="*/ 7727691 w 11243827"/>
              <a:gd name="connsiteY107-16392" fmla="*/ 5621064 h 5641173"/>
              <a:gd name="connsiteX108-16393" fmla="*/ 7685998 w 11243827"/>
              <a:gd name="connsiteY108-16394" fmla="*/ 5615564 h 5641173"/>
              <a:gd name="connsiteX109-16395" fmla="*/ 7649302 w 11243827"/>
              <a:gd name="connsiteY109-16396" fmla="*/ 5626541 h 5641173"/>
              <a:gd name="connsiteX110-16397" fmla="*/ 7634083 w 11243827"/>
              <a:gd name="connsiteY110-16398" fmla="*/ 5620862 h 5641173"/>
              <a:gd name="connsiteX111-16399" fmla="*/ 7631455 w 11243827"/>
              <a:gd name="connsiteY111-16400" fmla="*/ 5619708 h 5641173"/>
              <a:gd name="connsiteX112-16401" fmla="*/ 7620952 w 11243827"/>
              <a:gd name="connsiteY112-16402" fmla="*/ 5618872 h 5641173"/>
              <a:gd name="connsiteX113-16403" fmla="*/ 7617992 w 11243827"/>
              <a:gd name="connsiteY113-16404" fmla="*/ 5613914 h 5641173"/>
              <a:gd name="connsiteX114-16405" fmla="*/ 7602182 w 11243827"/>
              <a:gd name="connsiteY114-16406" fmla="*/ 5609271 h 5641173"/>
              <a:gd name="connsiteX115-16407" fmla="*/ 7582847 w 11243827"/>
              <a:gd name="connsiteY115-16408" fmla="*/ 5609047 h 5641173"/>
              <a:gd name="connsiteX116-16409" fmla="*/ 7514158 w 11243827"/>
              <a:gd name="connsiteY116-16410" fmla="*/ 5607737 h 5641173"/>
              <a:gd name="connsiteX117-16411" fmla="*/ 7502955 w 11243827"/>
              <a:gd name="connsiteY117-16412" fmla="*/ 5610415 h 5641173"/>
              <a:gd name="connsiteX118-16413" fmla="*/ 7466391 w 11243827"/>
              <a:gd name="connsiteY118-16414" fmla="*/ 5605949 h 5641173"/>
              <a:gd name="connsiteX119-16415" fmla="*/ 7433806 w 11243827"/>
              <a:gd name="connsiteY119-16416" fmla="*/ 5604945 h 5641173"/>
              <a:gd name="connsiteX120-16417" fmla="*/ 7412693 w 11243827"/>
              <a:gd name="connsiteY120-16418" fmla="*/ 5607075 h 5641173"/>
              <a:gd name="connsiteX121-16419" fmla="*/ 7407159 w 11243827"/>
              <a:gd name="connsiteY121-16420" fmla="*/ 5605310 h 5641173"/>
              <a:gd name="connsiteX122-16421" fmla="*/ 7385900 w 11243827"/>
              <a:gd name="connsiteY122-16422" fmla="*/ 5604171 h 5641173"/>
              <a:gd name="connsiteX123-16423" fmla="*/ 7375071 w 11243827"/>
              <a:gd name="connsiteY123-16424" fmla="*/ 5606788 h 5641173"/>
              <a:gd name="connsiteX124-16425" fmla="*/ 7364382 w 11243827"/>
              <a:gd name="connsiteY124-16426" fmla="*/ 5600762 h 5641173"/>
              <a:gd name="connsiteX125-16427" fmla="*/ 7361770 w 11243827"/>
              <a:gd name="connsiteY125-16428" fmla="*/ 5596347 h 5641173"/>
              <a:gd name="connsiteX126-16429" fmla="*/ 7346641 w 11243827"/>
              <a:gd name="connsiteY126-16430" fmla="*/ 5598329 h 5641173"/>
              <a:gd name="connsiteX127-16431" fmla="*/ 7334238 w 11243827"/>
              <a:gd name="connsiteY127-16432" fmla="*/ 5594014 h 5641173"/>
              <a:gd name="connsiteX128-16433" fmla="*/ 7323426 w 11243827"/>
              <a:gd name="connsiteY128-16434" fmla="*/ 5596835 h 5641173"/>
              <a:gd name="connsiteX129-16435" fmla="*/ 7318938 w 11243827"/>
              <a:gd name="connsiteY129-16436" fmla="*/ 5596200 h 5641173"/>
              <a:gd name="connsiteX130-16437" fmla="*/ 7307784 w 11243827"/>
              <a:gd name="connsiteY130-16438" fmla="*/ 5594065 h 5641173"/>
              <a:gd name="connsiteX131-16439" fmla="*/ 7288540 w 11243827"/>
              <a:gd name="connsiteY131-16440" fmla="*/ 5589320 h 5641173"/>
              <a:gd name="connsiteX132-16441" fmla="*/ 7282537 w 11243827"/>
              <a:gd name="connsiteY132-16442" fmla="*/ 5588660 h 5641173"/>
              <a:gd name="connsiteX133-16443" fmla="*/ 7269466 w 11243827"/>
              <a:gd name="connsiteY133-16444" fmla="*/ 5581404 h 5641173"/>
              <a:gd name="connsiteX134-16445" fmla="*/ 7244165 w 11243827"/>
              <a:gd name="connsiteY134-16446" fmla="*/ 5575200 h 5641173"/>
              <a:gd name="connsiteX135-16447" fmla="*/ 7199619 w 11243827"/>
              <a:gd name="connsiteY135-16448" fmla="*/ 5553550 h 5641173"/>
              <a:gd name="connsiteX136-16449" fmla="*/ 7173434 w 11243827"/>
              <a:gd name="connsiteY136-16450" fmla="*/ 5543219 h 5641173"/>
              <a:gd name="connsiteX137-16451" fmla="*/ 7155718 w 11243827"/>
              <a:gd name="connsiteY137-16452" fmla="*/ 5533697 h 5641173"/>
              <a:gd name="connsiteX138-16453" fmla="*/ 7103430 w 11243827"/>
              <a:gd name="connsiteY138-16454" fmla="*/ 5520249 h 5641173"/>
              <a:gd name="connsiteX139-16455" fmla="*/ 7013746 w 11243827"/>
              <a:gd name="connsiteY139-16456" fmla="*/ 5502470 h 5641173"/>
              <a:gd name="connsiteX140-16457" fmla="*/ 6995379 w 11243827"/>
              <a:gd name="connsiteY140-16458" fmla="*/ 5497693 h 5641173"/>
              <a:gd name="connsiteX141-16459" fmla="*/ 6982475 w 11243827"/>
              <a:gd name="connsiteY141-16460" fmla="*/ 5489641 h 5641173"/>
              <a:gd name="connsiteX142-16461" fmla="*/ 6981994 w 11243827"/>
              <a:gd name="connsiteY142-16462" fmla="*/ 5484335 h 5641173"/>
              <a:gd name="connsiteX143-16463" fmla="*/ 6972355 w 11243827"/>
              <a:gd name="connsiteY143-16464" fmla="*/ 5481074 h 5641173"/>
              <a:gd name="connsiteX144-16465" fmla="*/ 6970394 w 11243827"/>
              <a:gd name="connsiteY144-16466" fmla="*/ 5479383 h 5641173"/>
              <a:gd name="connsiteX145-16467" fmla="*/ 6958543 w 11243827"/>
              <a:gd name="connsiteY145-16468" fmla="*/ 5470507 h 5641173"/>
              <a:gd name="connsiteX146-16469" fmla="*/ 6918276 w 11243827"/>
              <a:gd name="connsiteY146-16470" fmla="*/ 5472034 h 5641173"/>
              <a:gd name="connsiteX147-16471" fmla="*/ 6881046 w 11243827"/>
              <a:gd name="connsiteY147-16472" fmla="*/ 5457070 h 5641173"/>
              <a:gd name="connsiteX148-16473" fmla="*/ 6752164 w 11243827"/>
              <a:gd name="connsiteY148-16474" fmla="*/ 5425021 h 5641173"/>
              <a:gd name="connsiteX149-16475" fmla="*/ 6724964 w 11243827"/>
              <a:gd name="connsiteY149-16476" fmla="*/ 5414071 h 5641173"/>
              <a:gd name="connsiteX150-16477" fmla="*/ 6683286 w 11243827"/>
              <a:gd name="connsiteY150-16478" fmla="*/ 5405383 h 5641173"/>
              <a:gd name="connsiteX151-16479" fmla="*/ 6644277 w 11243827"/>
              <a:gd name="connsiteY151-16480" fmla="*/ 5429684 h 5641173"/>
              <a:gd name="connsiteX152-16481" fmla="*/ 6532914 w 11243827"/>
              <a:gd name="connsiteY152-16482" fmla="*/ 5431205 h 5641173"/>
              <a:gd name="connsiteX153-16483" fmla="*/ 6307459 w 11243827"/>
              <a:gd name="connsiteY153-16484" fmla="*/ 5467087 h 5641173"/>
              <a:gd name="connsiteX154-16485" fmla="*/ 6196243 w 11243827"/>
              <a:gd name="connsiteY154-16486" fmla="*/ 5515042 h 5641173"/>
              <a:gd name="connsiteX155-16487" fmla="*/ 6099124 w 11243827"/>
              <a:gd name="connsiteY155-16488" fmla="*/ 5516848 h 5641173"/>
              <a:gd name="connsiteX156-16489" fmla="*/ 6016077 w 11243827"/>
              <a:gd name="connsiteY156-16490" fmla="*/ 5528642 h 5641173"/>
              <a:gd name="connsiteX157-16491" fmla="*/ 6004389 w 11243827"/>
              <a:gd name="connsiteY157-16492" fmla="*/ 5531206 h 5641173"/>
              <a:gd name="connsiteX158-16493" fmla="*/ 5933945 w 11243827"/>
              <a:gd name="connsiteY158-16494" fmla="*/ 5538840 h 5641173"/>
              <a:gd name="connsiteX159-16495" fmla="*/ 5883936 w 11243827"/>
              <a:gd name="connsiteY159-16496" fmla="*/ 5553807 h 5641173"/>
              <a:gd name="connsiteX160-16497" fmla="*/ 5798331 w 11243827"/>
              <a:gd name="connsiteY160-16498" fmla="*/ 5564248 h 5641173"/>
              <a:gd name="connsiteX161-16499" fmla="*/ 5712738 w 11243827"/>
              <a:gd name="connsiteY161-16500" fmla="*/ 5573120 h 5641173"/>
              <a:gd name="connsiteX162-16501" fmla="*/ 5681342 w 11243827"/>
              <a:gd name="connsiteY162-16502" fmla="*/ 5575621 h 5641173"/>
              <a:gd name="connsiteX163-16503" fmla="*/ 5627167 w 11243827"/>
              <a:gd name="connsiteY163-16504" fmla="*/ 5583215 h 5641173"/>
              <a:gd name="connsiteX164-16505" fmla="*/ 5591414 w 11243827"/>
              <a:gd name="connsiteY164-16506" fmla="*/ 5587695 h 5641173"/>
              <a:gd name="connsiteX165-16507" fmla="*/ 5583028 w 11243827"/>
              <a:gd name="connsiteY165-16508" fmla="*/ 5580877 h 5641173"/>
              <a:gd name="connsiteX166-16509" fmla="*/ 5549426 w 11243827"/>
              <a:gd name="connsiteY166-16510" fmla="*/ 5582858 h 5641173"/>
              <a:gd name="connsiteX167-16511" fmla="*/ 5519999 w 11243827"/>
              <a:gd name="connsiteY167-16512" fmla="*/ 5592246 h 5641173"/>
              <a:gd name="connsiteX168-16513" fmla="*/ 5480028 w 11243827"/>
              <a:gd name="connsiteY168-16514" fmla="*/ 5597282 h 5641173"/>
              <a:gd name="connsiteX169-16515" fmla="*/ 5456175 w 11243827"/>
              <a:gd name="connsiteY169-16516" fmla="*/ 5600371 h 5641173"/>
              <a:gd name="connsiteX170-16517" fmla="*/ 5388463 w 11243827"/>
              <a:gd name="connsiteY170-16518" fmla="*/ 5602638 h 5641173"/>
              <a:gd name="connsiteX171-16519" fmla="*/ 5265898 w 11243827"/>
              <a:gd name="connsiteY171-16520" fmla="*/ 5591830 h 5641173"/>
              <a:gd name="connsiteX172-16521" fmla="*/ 5231231 w 11243827"/>
              <a:gd name="connsiteY172-16522" fmla="*/ 5592790 h 5641173"/>
              <a:gd name="connsiteX173-16523" fmla="*/ 5226996 w 11243827"/>
              <a:gd name="connsiteY173-16524" fmla="*/ 5595040 h 5641173"/>
              <a:gd name="connsiteX174-16525" fmla="*/ 5175988 w 11243827"/>
              <a:gd name="connsiteY174-16526" fmla="*/ 5588131 h 5641173"/>
              <a:gd name="connsiteX175-16527" fmla="*/ 5107470 w 11243827"/>
              <a:gd name="connsiteY175-16528" fmla="*/ 5594771 h 5641173"/>
              <a:gd name="connsiteX176-16529" fmla="*/ 5027868 w 11243827"/>
              <a:gd name="connsiteY176-16530" fmla="*/ 5605624 h 5641173"/>
              <a:gd name="connsiteX177-16531" fmla="*/ 5007324 w 11243827"/>
              <a:gd name="connsiteY177-16532" fmla="*/ 5609209 h 5641173"/>
              <a:gd name="connsiteX178-16533" fmla="*/ 4952559 w 11243827"/>
              <a:gd name="connsiteY178-16534" fmla="*/ 5611402 h 5641173"/>
              <a:gd name="connsiteX179-16535" fmla="*/ 4826081 w 11243827"/>
              <a:gd name="connsiteY179-16536" fmla="*/ 5616191 h 5641173"/>
              <a:gd name="connsiteX180-16537" fmla="*/ 4823501 w 11243827"/>
              <a:gd name="connsiteY180-16538" fmla="*/ 5619174 h 5641173"/>
              <a:gd name="connsiteX181-16539" fmla="*/ 4813093 w 11243827"/>
              <a:gd name="connsiteY181-16540" fmla="*/ 5620026 h 5641173"/>
              <a:gd name="connsiteX182-16541" fmla="*/ 4810563 w 11243827"/>
              <a:gd name="connsiteY182-16542" fmla="*/ 5620787 h 5641173"/>
              <a:gd name="connsiteX183-16543" fmla="*/ 4795818 w 11243827"/>
              <a:gd name="connsiteY183-16544" fmla="*/ 5624618 h 5641173"/>
              <a:gd name="connsiteX184-16545" fmla="*/ 4758404 w 11243827"/>
              <a:gd name="connsiteY184-16546" fmla="*/ 5619510 h 5641173"/>
              <a:gd name="connsiteX185-16547" fmla="*/ 4717254 w 11243827"/>
              <a:gd name="connsiteY185-16548" fmla="*/ 5624155 h 5641173"/>
              <a:gd name="connsiteX186-16549" fmla="*/ 4591958 w 11243827"/>
              <a:gd name="connsiteY186-16550" fmla="*/ 5624710 h 5641173"/>
              <a:gd name="connsiteX187-16551" fmla="*/ 4476215 w 11243827"/>
              <a:gd name="connsiteY187-16552" fmla="*/ 5628210 h 5641173"/>
              <a:gd name="connsiteX188-16553" fmla="*/ 4425193 w 11243827"/>
              <a:gd name="connsiteY188-16554" fmla="*/ 5627414 h 5641173"/>
              <a:gd name="connsiteX189-16555" fmla="*/ 4383866 w 11243827"/>
              <a:gd name="connsiteY189-16556" fmla="*/ 5626546 h 5641173"/>
              <a:gd name="connsiteX190-16557" fmla="*/ 4385596 w 11243827"/>
              <a:gd name="connsiteY190-16558" fmla="*/ 5634646 h 5641173"/>
              <a:gd name="connsiteX191-16559" fmla="*/ 4360864 w 11243827"/>
              <a:gd name="connsiteY191-16560" fmla="*/ 5641173 h 5641173"/>
              <a:gd name="connsiteX192-16561" fmla="*/ 4328321 w 11243827"/>
              <a:gd name="connsiteY192-16562" fmla="*/ 5626332 h 5641173"/>
              <a:gd name="connsiteX193-16563" fmla="*/ 4309842 w 11243827"/>
              <a:gd name="connsiteY193-16564" fmla="*/ 5626471 h 5641173"/>
              <a:gd name="connsiteX194-16565" fmla="*/ 4277424 w 11243827"/>
              <a:gd name="connsiteY194-16566" fmla="*/ 5631598 h 5641173"/>
              <a:gd name="connsiteX195-16567" fmla="*/ 4266627 w 11243827"/>
              <a:gd name="connsiteY195-16568" fmla="*/ 5633969 h 5641173"/>
              <a:gd name="connsiteX196-16569" fmla="*/ 4185525 w 11243827"/>
              <a:gd name="connsiteY196-16570" fmla="*/ 5617508 h 5641173"/>
              <a:gd name="connsiteX197-16571" fmla="*/ 4177617 w 11243827"/>
              <a:gd name="connsiteY197-16572" fmla="*/ 5610903 h 5641173"/>
              <a:gd name="connsiteX198-16573" fmla="*/ 4136948 w 11243827"/>
              <a:gd name="connsiteY198-16574" fmla="*/ 5608031 h 5641173"/>
              <a:gd name="connsiteX199-16575" fmla="*/ 4132323 w 11243827"/>
              <a:gd name="connsiteY199-16576" fmla="*/ 5609784 h 5641173"/>
              <a:gd name="connsiteX200-16577" fmla="*/ 4098620 w 11243827"/>
              <a:gd name="connsiteY200-16578" fmla="*/ 5599672 h 5641173"/>
              <a:gd name="connsiteX201-16579" fmla="*/ 3963475 w 11243827"/>
              <a:gd name="connsiteY201-16580" fmla="*/ 5581841 h 5641173"/>
              <a:gd name="connsiteX202-16581" fmla="*/ 3703613 w 11243827"/>
              <a:gd name="connsiteY202-16582" fmla="*/ 5572482 h 5641173"/>
              <a:gd name="connsiteX203-16583" fmla="*/ 3432987 w 11243827"/>
              <a:gd name="connsiteY203-16584" fmla="*/ 5545768 h 5641173"/>
              <a:gd name="connsiteX204-16585" fmla="*/ 3176381 w 11243827"/>
              <a:gd name="connsiteY204-16586" fmla="*/ 5556110 h 5641173"/>
              <a:gd name="connsiteX205-16587" fmla="*/ 2710156 w 11243827"/>
              <a:gd name="connsiteY205-16588" fmla="*/ 5527517 h 5641173"/>
              <a:gd name="connsiteX206-16589" fmla="*/ 2550206 w 11243827"/>
              <a:gd name="connsiteY206-16590" fmla="*/ 5524958 h 5641173"/>
              <a:gd name="connsiteX207-16591" fmla="*/ 2443041 w 11243827"/>
              <a:gd name="connsiteY207-16592" fmla="*/ 5523990 h 5641173"/>
              <a:gd name="connsiteX208-16593" fmla="*/ 2435613 w 11243827"/>
              <a:gd name="connsiteY208-16594" fmla="*/ 5526704 h 5641173"/>
              <a:gd name="connsiteX209-16595" fmla="*/ 2405682 w 11243827"/>
              <a:gd name="connsiteY209-16596" fmla="*/ 5528307 h 5641173"/>
              <a:gd name="connsiteX210-16597" fmla="*/ 2397487 w 11243827"/>
              <a:gd name="connsiteY210-16598" fmla="*/ 5540337 h 5641173"/>
              <a:gd name="connsiteX211-16599" fmla="*/ 2297454 w 11243827"/>
              <a:gd name="connsiteY211-16600" fmla="*/ 5550765 h 5641173"/>
              <a:gd name="connsiteX212-16601" fmla="*/ 2056700 w 11243827"/>
              <a:gd name="connsiteY212-16602" fmla="*/ 5555489 h 5641173"/>
              <a:gd name="connsiteX213-16603" fmla="*/ 1878530 w 11243827"/>
              <a:gd name="connsiteY213-16604" fmla="*/ 5535330 h 5641173"/>
              <a:gd name="connsiteX214-16605" fmla="*/ 1859292 w 11243827"/>
              <a:gd name="connsiteY214-16606" fmla="*/ 5535461 h 5641173"/>
              <a:gd name="connsiteX215-16607" fmla="*/ 1835626 w 11243827"/>
              <a:gd name="connsiteY215-16608" fmla="*/ 5533793 h 5641173"/>
              <a:gd name="connsiteX216-16609" fmla="*/ 1798939 w 11243827"/>
              <a:gd name="connsiteY216-16610" fmla="*/ 5540285 h 5641173"/>
              <a:gd name="connsiteX217-16611" fmla="*/ 1779046 w 11243827"/>
              <a:gd name="connsiteY217-16612" fmla="*/ 5549949 h 5641173"/>
              <a:gd name="connsiteX218-16613" fmla="*/ 1772421 w 11243827"/>
              <a:gd name="connsiteY218-16614" fmla="*/ 5549018 h 5641173"/>
              <a:gd name="connsiteX219-16615" fmla="*/ 1772052 w 11243827"/>
              <a:gd name="connsiteY219-16616" fmla="*/ 5545689 h 5641173"/>
              <a:gd name="connsiteX220-16617" fmla="*/ 1711543 w 11243827"/>
              <a:gd name="connsiteY220-16618" fmla="*/ 5534558 h 5641173"/>
              <a:gd name="connsiteX221-16619" fmla="*/ 1631462 w 11243827"/>
              <a:gd name="connsiteY221-16620" fmla="*/ 5491807 h 5641173"/>
              <a:gd name="connsiteX222-16621" fmla="*/ 1538763 w 11243827"/>
              <a:gd name="connsiteY222-16622" fmla="*/ 5482781 h 5641173"/>
              <a:gd name="connsiteX223-16623" fmla="*/ 1501533 w 11243827"/>
              <a:gd name="connsiteY223-16624" fmla="*/ 5467817 h 5641173"/>
              <a:gd name="connsiteX224-16625" fmla="*/ 1461266 w 11243827"/>
              <a:gd name="connsiteY224-16626" fmla="*/ 5469343 h 5641173"/>
              <a:gd name="connsiteX225-16627" fmla="*/ 1449415 w 11243827"/>
              <a:gd name="connsiteY225-16628" fmla="*/ 5460467 h 5641173"/>
              <a:gd name="connsiteX226-16629" fmla="*/ 1447454 w 11243827"/>
              <a:gd name="connsiteY226-16630" fmla="*/ 5458776 h 5641173"/>
              <a:gd name="connsiteX227-16631" fmla="*/ 1437814 w 11243827"/>
              <a:gd name="connsiteY227-16632" fmla="*/ 5455515 h 5641173"/>
              <a:gd name="connsiteX228-16633" fmla="*/ 1437334 w 11243827"/>
              <a:gd name="connsiteY228-16634" fmla="*/ 5450209 h 5641173"/>
              <a:gd name="connsiteX229-16635" fmla="*/ 1424429 w 11243827"/>
              <a:gd name="connsiteY229-16636" fmla="*/ 5442157 h 5641173"/>
              <a:gd name="connsiteX230-16637" fmla="*/ 1406063 w 11243827"/>
              <a:gd name="connsiteY230-16638" fmla="*/ 5437380 h 5641173"/>
              <a:gd name="connsiteX231-16639" fmla="*/ 1316379 w 11243827"/>
              <a:gd name="connsiteY231-16640" fmla="*/ 5419601 h 5641173"/>
              <a:gd name="connsiteX232-16641" fmla="*/ 1264090 w 11243827"/>
              <a:gd name="connsiteY232-16642" fmla="*/ 5406153 h 5641173"/>
              <a:gd name="connsiteX233-16643" fmla="*/ 1246374 w 11243827"/>
              <a:gd name="connsiteY233-16644" fmla="*/ 5396631 h 5641173"/>
              <a:gd name="connsiteX234-16645" fmla="*/ 1220190 w 11243827"/>
              <a:gd name="connsiteY234-16646" fmla="*/ 5386301 h 5641173"/>
              <a:gd name="connsiteX235-16647" fmla="*/ 1175643 w 11243827"/>
              <a:gd name="connsiteY235-16648" fmla="*/ 5364651 h 5641173"/>
              <a:gd name="connsiteX236-16649" fmla="*/ 1150342 w 11243827"/>
              <a:gd name="connsiteY236-16650" fmla="*/ 5358447 h 5641173"/>
              <a:gd name="connsiteX237-16651" fmla="*/ 1137272 w 11243827"/>
              <a:gd name="connsiteY237-16652" fmla="*/ 5351191 h 5641173"/>
              <a:gd name="connsiteX238-16653" fmla="*/ 1131268 w 11243827"/>
              <a:gd name="connsiteY238-16654" fmla="*/ 5350530 h 5641173"/>
              <a:gd name="connsiteX239-16655" fmla="*/ 1112024 w 11243827"/>
              <a:gd name="connsiteY239-16656" fmla="*/ 5345786 h 5641173"/>
              <a:gd name="connsiteX240-16657" fmla="*/ 1100870 w 11243827"/>
              <a:gd name="connsiteY240-16658" fmla="*/ 5343651 h 5641173"/>
              <a:gd name="connsiteX241-16659" fmla="*/ 1096383 w 11243827"/>
              <a:gd name="connsiteY241-16660" fmla="*/ 5343015 h 5641173"/>
              <a:gd name="connsiteX242-16661" fmla="*/ 1085571 w 11243827"/>
              <a:gd name="connsiteY242-16662" fmla="*/ 5345836 h 5641173"/>
              <a:gd name="connsiteX243-16663" fmla="*/ 1073168 w 11243827"/>
              <a:gd name="connsiteY243-16664" fmla="*/ 5341521 h 5641173"/>
              <a:gd name="connsiteX244-16665" fmla="*/ 1058039 w 11243827"/>
              <a:gd name="connsiteY244-16666" fmla="*/ 5343504 h 5641173"/>
              <a:gd name="connsiteX245-16667" fmla="*/ 1055426 w 11243827"/>
              <a:gd name="connsiteY245-16668" fmla="*/ 5339088 h 5641173"/>
              <a:gd name="connsiteX246-16669" fmla="*/ 1044738 w 11243827"/>
              <a:gd name="connsiteY246-16670" fmla="*/ 5333063 h 5641173"/>
              <a:gd name="connsiteX247-16671" fmla="*/ 1033909 w 11243827"/>
              <a:gd name="connsiteY247-16672" fmla="*/ 5335680 h 5641173"/>
              <a:gd name="connsiteX248-16673" fmla="*/ 1012649 w 11243827"/>
              <a:gd name="connsiteY248-16674" fmla="*/ 5334541 h 5641173"/>
              <a:gd name="connsiteX249-16675" fmla="*/ 1007115 w 11243827"/>
              <a:gd name="connsiteY249-16676" fmla="*/ 5332775 h 5641173"/>
              <a:gd name="connsiteX250-16677" fmla="*/ 986002 w 11243827"/>
              <a:gd name="connsiteY250-16678" fmla="*/ 5334906 h 5641173"/>
              <a:gd name="connsiteX251-16679" fmla="*/ 953418 w 11243827"/>
              <a:gd name="connsiteY251-16680" fmla="*/ 5333901 h 5641173"/>
              <a:gd name="connsiteX252-16681" fmla="*/ 916854 w 11243827"/>
              <a:gd name="connsiteY252-16682" fmla="*/ 5329435 h 5641173"/>
              <a:gd name="connsiteX253-16683" fmla="*/ 905651 w 11243827"/>
              <a:gd name="connsiteY253-16684" fmla="*/ 5332114 h 5641173"/>
              <a:gd name="connsiteX254-16685" fmla="*/ 836961 w 11243827"/>
              <a:gd name="connsiteY254-16686" fmla="*/ 5330803 h 5641173"/>
              <a:gd name="connsiteX255-16687" fmla="*/ 817627 w 11243827"/>
              <a:gd name="connsiteY255-16688" fmla="*/ 5330580 h 5641173"/>
              <a:gd name="connsiteX256-16689" fmla="*/ 801817 w 11243827"/>
              <a:gd name="connsiteY256-16690" fmla="*/ 5325937 h 5641173"/>
              <a:gd name="connsiteX257-16691" fmla="*/ 798857 w 11243827"/>
              <a:gd name="connsiteY257-16692" fmla="*/ 5320979 h 5641173"/>
              <a:gd name="connsiteX258-16693" fmla="*/ 788354 w 11243827"/>
              <a:gd name="connsiteY258-16694" fmla="*/ 5320143 h 5641173"/>
              <a:gd name="connsiteX259-16695" fmla="*/ 785726 w 11243827"/>
              <a:gd name="connsiteY259-16696" fmla="*/ 5318989 h 5641173"/>
              <a:gd name="connsiteX260-16697" fmla="*/ 770507 w 11243827"/>
              <a:gd name="connsiteY260-16698" fmla="*/ 5313309 h 5641173"/>
              <a:gd name="connsiteX261-16699" fmla="*/ 733810 w 11243827"/>
              <a:gd name="connsiteY261-16700" fmla="*/ 5324286 h 5641173"/>
              <a:gd name="connsiteX262-16701" fmla="*/ 692117 w 11243827"/>
              <a:gd name="connsiteY262-16702" fmla="*/ 5318786 h 5641173"/>
              <a:gd name="connsiteX263-16703" fmla="*/ 574943 w 11243827"/>
              <a:gd name="connsiteY263-16704" fmla="*/ 5327578 h 5641173"/>
              <a:gd name="connsiteX264-16705" fmla="*/ 441302 w 11243827"/>
              <a:gd name="connsiteY264-16706" fmla="*/ 5307062 h 5641173"/>
              <a:gd name="connsiteX265-16707" fmla="*/ 336819 w 11243827"/>
              <a:gd name="connsiteY265-16708" fmla="*/ 5336690 h 5641173"/>
              <a:gd name="connsiteX266-16709" fmla="*/ 270932 w 11243827"/>
              <a:gd name="connsiteY266-16710" fmla="*/ 5345451 h 5641173"/>
              <a:gd name="connsiteX267-16711" fmla="*/ 194189 w 11243827"/>
              <a:gd name="connsiteY267-16712" fmla="*/ 5343588 h 5641173"/>
              <a:gd name="connsiteX268-16713" fmla="*/ 192552 w 11243827"/>
              <a:gd name="connsiteY268-16714" fmla="*/ 5342845 h 5641173"/>
              <a:gd name="connsiteX269-16715" fmla="*/ 178320 w 11243827"/>
              <a:gd name="connsiteY269-16716" fmla="*/ 5343766 h 5641173"/>
              <a:gd name="connsiteX270-16717" fmla="*/ 175596 w 11243827"/>
              <a:gd name="connsiteY270-16718" fmla="*/ 5346411 h 5641173"/>
              <a:gd name="connsiteX271-16719" fmla="*/ 165951 w 11243827"/>
              <a:gd name="connsiteY271-16720" fmla="*/ 5347808 h 5641173"/>
              <a:gd name="connsiteX272-16721" fmla="*/ 147287 w 11243827"/>
              <a:gd name="connsiteY272-16722" fmla="*/ 5352625 h 5641173"/>
              <a:gd name="connsiteX273-16723" fmla="*/ 143484 w 11243827"/>
              <a:gd name="connsiteY273-16724" fmla="*/ 5351591 h 5641173"/>
              <a:gd name="connsiteX274-16725" fmla="*/ 114847 w 11243827"/>
              <a:gd name="connsiteY274-16726" fmla="*/ 5355844 h 5641173"/>
              <a:gd name="connsiteX275-16727" fmla="*/ 114306 w 11243827"/>
              <a:gd name="connsiteY275-16728" fmla="*/ 5354983 h 5641173"/>
              <a:gd name="connsiteX276-16729" fmla="*/ 89264 w 11243827"/>
              <a:gd name="connsiteY276-16730" fmla="*/ 5348886 h 5641173"/>
              <a:gd name="connsiteX277-16731" fmla="*/ 49794 w 11243827"/>
              <a:gd name="connsiteY277-16732" fmla="*/ 5329950 h 5641173"/>
              <a:gd name="connsiteX278-16733" fmla="*/ 19924 w 11243827"/>
              <a:gd name="connsiteY278-16734" fmla="*/ 5334282 h 5641173"/>
              <a:gd name="connsiteX279-16735" fmla="*/ 13819 w 11243827"/>
              <a:gd name="connsiteY279-16736" fmla="*/ 5334653 h 5641173"/>
              <a:gd name="connsiteX280-16737" fmla="*/ 13657 w 11243827"/>
              <a:gd name="connsiteY280-16738" fmla="*/ 5334455 h 5641173"/>
              <a:gd name="connsiteX281-16739" fmla="*/ 7139 w 11243827"/>
              <a:gd name="connsiteY281-16740" fmla="*/ 5334438 h 5641173"/>
              <a:gd name="connsiteX282-16741" fmla="*/ 2684 w 11243827"/>
              <a:gd name="connsiteY282-16742" fmla="*/ 5335333 h 5641173"/>
              <a:gd name="connsiteX283-16743" fmla="*/ 0 w 11243827"/>
              <a:gd name="connsiteY283-16744" fmla="*/ 5335496 h 5641173"/>
              <a:gd name="connsiteX284-16745" fmla="*/ 0 w 11243827"/>
              <a:gd name="connsiteY284-16746" fmla="*/ 10592 h 5641173"/>
              <a:gd name="connsiteX285-16747" fmla="*/ 11243827 w 11243827"/>
              <a:gd name="connsiteY285-16748" fmla="*/ 0 h 5641173"/>
              <a:gd name="connsiteX0-16749" fmla="*/ 11243827 w 11243827"/>
              <a:gd name="connsiteY0-16750" fmla="*/ 0 h 5641173"/>
              <a:gd name="connsiteX1-16751" fmla="*/ 11243827 w 11243827"/>
              <a:gd name="connsiteY1-16752" fmla="*/ 1470035 h 5641173"/>
              <a:gd name="connsiteX2-16753" fmla="*/ 11243827 w 11243827"/>
              <a:gd name="connsiteY2-16754" fmla="*/ 5001571 h 5641173"/>
              <a:gd name="connsiteX3-16755" fmla="*/ 11243827 w 11243827"/>
              <a:gd name="connsiteY3-16756" fmla="*/ 5209610 h 5641173"/>
              <a:gd name="connsiteX4-16757" fmla="*/ 11240675 w 11243827"/>
              <a:gd name="connsiteY4-16758" fmla="*/ 5210442 h 5641173"/>
              <a:gd name="connsiteX5-16759" fmla="*/ 11179959 w 11243827"/>
              <a:gd name="connsiteY5-16760" fmla="*/ 5221199 h 5641173"/>
              <a:gd name="connsiteX6-16761" fmla="*/ 11105493 w 11243827"/>
              <a:gd name="connsiteY6-16762" fmla="*/ 5259905 h 5641173"/>
              <a:gd name="connsiteX7-16763" fmla="*/ 11078640 w 11243827"/>
              <a:gd name="connsiteY7-16764" fmla="*/ 5263531 h 5641173"/>
              <a:gd name="connsiteX8-16765" fmla="*/ 11079616 w 11243827"/>
              <a:gd name="connsiteY8-16766" fmla="*/ 5270380 h 5641173"/>
              <a:gd name="connsiteX9-16767" fmla="*/ 11069641 w 11243827"/>
              <a:gd name="connsiteY9-16768" fmla="*/ 5270884 h 5641173"/>
              <a:gd name="connsiteX10-16769" fmla="*/ 11047377 w 11243827"/>
              <a:gd name="connsiteY10-16770" fmla="*/ 5271051 h 5641173"/>
              <a:gd name="connsiteX11-16771" fmla="*/ 10980705 w 11243827"/>
              <a:gd name="connsiteY11-16772" fmla="*/ 5272951 h 5641173"/>
              <a:gd name="connsiteX12-16773" fmla="*/ 10962514 w 11243827"/>
              <a:gd name="connsiteY12-16774" fmla="*/ 5286084 h 5641173"/>
              <a:gd name="connsiteX13-16775" fmla="*/ 10945307 w 11243827"/>
              <a:gd name="connsiteY13-16776" fmla="*/ 5286290 h 5641173"/>
              <a:gd name="connsiteX14-16777" fmla="*/ 10845516 w 11243827"/>
              <a:gd name="connsiteY14-16778" fmla="*/ 5303894 h 5641173"/>
              <a:gd name="connsiteX15-16779" fmla="*/ 10831795 w 11243827"/>
              <a:gd name="connsiteY15-16780" fmla="*/ 5305210 h 5641173"/>
              <a:gd name="connsiteX16-16781" fmla="*/ 10824365 w 11243827"/>
              <a:gd name="connsiteY16-16782" fmla="*/ 5311111 h 5641173"/>
              <a:gd name="connsiteX17-16783" fmla="*/ 10797756 w 11243827"/>
              <a:gd name="connsiteY17-16784" fmla="*/ 5312285 h 5641173"/>
              <a:gd name="connsiteX18-16785" fmla="*/ 10796525 w 11243827"/>
              <a:gd name="connsiteY18-16786" fmla="*/ 5315645 h 5641173"/>
              <a:gd name="connsiteX19-16787" fmla="*/ 10709063 w 11243827"/>
              <a:gd name="connsiteY19-16788" fmla="*/ 5344492 h 5641173"/>
              <a:gd name="connsiteX20-16789" fmla="*/ 10694078 w 11243827"/>
              <a:gd name="connsiteY20-16790" fmla="*/ 5349258 h 5641173"/>
              <a:gd name="connsiteX21-16791" fmla="*/ 10681131 w 11243827"/>
              <a:gd name="connsiteY21-16792" fmla="*/ 5347812 h 5641173"/>
              <a:gd name="connsiteX22-16793" fmla="*/ 10609448 w 11243827"/>
              <a:gd name="connsiteY22-16794" fmla="*/ 5351931 h 5641173"/>
              <a:gd name="connsiteX23-16795" fmla="*/ 10592397 w 11243827"/>
              <a:gd name="connsiteY23-16796" fmla="*/ 5349402 h 5641173"/>
              <a:gd name="connsiteX24-16797" fmla="*/ 10585227 w 11243827"/>
              <a:gd name="connsiteY24-16798" fmla="*/ 5344063 h 5641173"/>
              <a:gd name="connsiteX25-16799" fmla="*/ 10557472 w 11243827"/>
              <a:gd name="connsiteY25-16800" fmla="*/ 5354151 h 5641173"/>
              <a:gd name="connsiteX26-16801" fmla="*/ 10514646 w 11243827"/>
              <a:gd name="connsiteY26-16802" fmla="*/ 5361064 h 5641173"/>
              <a:gd name="connsiteX27-16803" fmla="*/ 10494292 w 11243827"/>
              <a:gd name="connsiteY27-16804" fmla="*/ 5366054 h 5641173"/>
              <a:gd name="connsiteX28-16805" fmla="*/ 10477869 w 11243827"/>
              <a:gd name="connsiteY28-16806" fmla="*/ 5363025 h 5641173"/>
              <a:gd name="connsiteX29-16807" fmla="*/ 10384411 w 11243827"/>
              <a:gd name="connsiteY29-16808" fmla="*/ 5362257 h 5641173"/>
              <a:gd name="connsiteX30-16809" fmla="*/ 10362921 w 11243827"/>
              <a:gd name="connsiteY30-16810" fmla="*/ 5357444 h 5641173"/>
              <a:gd name="connsiteX31-16811" fmla="*/ 10352736 w 11243827"/>
              <a:gd name="connsiteY31-16812" fmla="*/ 5347851 h 5641173"/>
              <a:gd name="connsiteX32-16813" fmla="*/ 10344754 w 11243827"/>
              <a:gd name="connsiteY32-16814" fmla="*/ 5351272 h 5641173"/>
              <a:gd name="connsiteX33-16815" fmla="*/ 10288226 w 11243827"/>
              <a:gd name="connsiteY33-16816" fmla="*/ 5351613 h 5641173"/>
              <a:gd name="connsiteX34-16817" fmla="*/ 10251350 w 11243827"/>
              <a:gd name="connsiteY34-16818" fmla="*/ 5352711 h 5641173"/>
              <a:gd name="connsiteX35-16819" fmla="*/ 10249108 w 11243827"/>
              <a:gd name="connsiteY35-16820" fmla="*/ 5365881 h 5641173"/>
              <a:gd name="connsiteX36-16821" fmla="*/ 10216272 w 11243827"/>
              <a:gd name="connsiteY36-16822" fmla="*/ 5370573 h 5641173"/>
              <a:gd name="connsiteX37-16823" fmla="*/ 10181278 w 11243827"/>
              <a:gd name="connsiteY37-16824" fmla="*/ 5362119 h 5641173"/>
              <a:gd name="connsiteX38-16825" fmla="*/ 10140033 w 11243827"/>
              <a:gd name="connsiteY38-16826" fmla="*/ 5363304 h 5641173"/>
              <a:gd name="connsiteX39-16827" fmla="*/ 10115353 w 11243827"/>
              <a:gd name="connsiteY39-16828" fmla="*/ 5363869 h 5641173"/>
              <a:gd name="connsiteX40-16829" fmla="*/ 10050578 w 11243827"/>
              <a:gd name="connsiteY40-16830" fmla="*/ 5376153 h 5641173"/>
              <a:gd name="connsiteX41-16831" fmla="*/ 9945478 w 11243827"/>
              <a:gd name="connsiteY41-16832" fmla="*/ 5422859 h 5641173"/>
              <a:gd name="connsiteX42-16833" fmla="*/ 9912481 w 11243827"/>
              <a:gd name="connsiteY42-16834" fmla="*/ 5429477 h 5641173"/>
              <a:gd name="connsiteX43-16835" fmla="*/ 9906713 w 11243827"/>
              <a:gd name="connsiteY43-16836" fmla="*/ 5426784 h 5641173"/>
              <a:gd name="connsiteX44-16837" fmla="*/ 9742436 w 11243827"/>
              <a:gd name="connsiteY44-16838" fmla="*/ 5454834 h 5641173"/>
              <a:gd name="connsiteX45-16839" fmla="*/ 9713044 w 11243827"/>
              <a:gd name="connsiteY45-16840" fmla="*/ 5456476 h 5641173"/>
              <a:gd name="connsiteX46-16841" fmla="*/ 9691033 w 11243827"/>
              <a:gd name="connsiteY46-16842" fmla="*/ 5455451 h 5641173"/>
              <a:gd name="connsiteX47-16843" fmla="*/ 9638355 w 11243827"/>
              <a:gd name="connsiteY47-16844" fmla="*/ 5464794 h 5641173"/>
              <a:gd name="connsiteX48-16845" fmla="*/ 9552434 w 11243827"/>
              <a:gd name="connsiteY48-16846" fmla="*/ 5485280 h 5641173"/>
              <a:gd name="connsiteX49-16847" fmla="*/ 9533883 w 11243827"/>
              <a:gd name="connsiteY49-16848" fmla="*/ 5488516 h 5641173"/>
              <a:gd name="connsiteX50-16849" fmla="*/ 9516916 w 11243827"/>
              <a:gd name="connsiteY50-16850" fmla="*/ 5486828 h 5641173"/>
              <a:gd name="connsiteX51-16851" fmla="*/ 9512093 w 11243827"/>
              <a:gd name="connsiteY51-16852" fmla="*/ 5482541 h 5641173"/>
              <a:gd name="connsiteX52-16853" fmla="*/ 9501725 w 11243827"/>
              <a:gd name="connsiteY52-16854" fmla="*/ 5483603 h 5641173"/>
              <a:gd name="connsiteX53-16855" fmla="*/ 9498754 w 11243827"/>
              <a:gd name="connsiteY53-16856" fmla="*/ 5482951 h 5641173"/>
              <a:gd name="connsiteX54-16857" fmla="*/ 9481932 w 11243827"/>
              <a:gd name="connsiteY54-16858" fmla="*/ 5480151 h 5641173"/>
              <a:gd name="connsiteX55-16859" fmla="*/ 9451321 w 11243827"/>
              <a:gd name="connsiteY55-16860" fmla="*/ 5497375 h 5641173"/>
              <a:gd name="connsiteX56-16861" fmla="*/ 9409298 w 11243827"/>
              <a:gd name="connsiteY56-16862" fmla="*/ 5499478 h 5641173"/>
              <a:gd name="connsiteX57-16863" fmla="*/ 9303056 w 11243827"/>
              <a:gd name="connsiteY57-16864" fmla="*/ 5519093 h 5641173"/>
              <a:gd name="connsiteX58-16865" fmla="*/ 9229078 w 11243827"/>
              <a:gd name="connsiteY58-16866" fmla="*/ 5524154 h 5641173"/>
              <a:gd name="connsiteX59-16867" fmla="*/ 9165105 w 11243827"/>
              <a:gd name="connsiteY59-16868" fmla="*/ 5532892 h 5641173"/>
              <a:gd name="connsiteX60-16869" fmla="*/ 9077301 w 11243827"/>
              <a:gd name="connsiteY60-16870" fmla="*/ 5580356 h 5641173"/>
              <a:gd name="connsiteX61-16871" fmla="*/ 8960065 w 11243827"/>
              <a:gd name="connsiteY61-16872" fmla="*/ 5597982 h 5641173"/>
              <a:gd name="connsiteX62-16873" fmla="*/ 8953536 w 11243827"/>
              <a:gd name="connsiteY62-16874" fmla="*/ 5606638 h 5641173"/>
              <a:gd name="connsiteX63-16875" fmla="*/ 8943907 w 11243827"/>
              <a:gd name="connsiteY63-16876" fmla="*/ 5612541 h 5641173"/>
              <a:gd name="connsiteX64-16877" fmla="*/ 8942046 w 11243827"/>
              <a:gd name="connsiteY64-16878" fmla="*/ 5612112 h 5641173"/>
              <a:gd name="connsiteX65-16879" fmla="*/ 8928824 w 11243827"/>
              <a:gd name="connsiteY65-16880" fmla="*/ 5615549 h 5641173"/>
              <a:gd name="connsiteX66-16881" fmla="*/ 8927294 w 11243827"/>
              <a:gd name="connsiteY66-16882" fmla="*/ 5618607 h 5641173"/>
              <a:gd name="connsiteX67-16883" fmla="*/ 8918651 w 11243827"/>
              <a:gd name="connsiteY67-16884" fmla="*/ 5621688 h 5641173"/>
              <a:gd name="connsiteX68-16885" fmla="*/ 8902772 w 11243827"/>
              <a:gd name="connsiteY68-16886" fmla="*/ 5629703 h 5641173"/>
              <a:gd name="connsiteX69-16887" fmla="*/ 8898724 w 11243827"/>
              <a:gd name="connsiteY69-16888" fmla="*/ 5629379 h 5641173"/>
              <a:gd name="connsiteX70-16889" fmla="*/ 8873099 w 11243827"/>
              <a:gd name="connsiteY70-16890" fmla="*/ 5638628 h 5641173"/>
              <a:gd name="connsiteX71-16891" fmla="*/ 8872234 w 11243827"/>
              <a:gd name="connsiteY71-16892" fmla="*/ 5637889 h 5641173"/>
              <a:gd name="connsiteX72-16893" fmla="*/ 8862777 w 11243827"/>
              <a:gd name="connsiteY72-16894" fmla="*/ 5636711 h 5641173"/>
              <a:gd name="connsiteX73-16895" fmla="*/ 8845869 w 11243827"/>
              <a:gd name="connsiteY73-16896" fmla="*/ 5636436 h 5641173"/>
              <a:gd name="connsiteX74-16897" fmla="*/ 8800548 w 11243827"/>
              <a:gd name="connsiteY74-16898" fmla="*/ 5625084 h 5641173"/>
              <a:gd name="connsiteX75-16899" fmla="*/ 8773774 w 11243827"/>
              <a:gd name="connsiteY75-16900" fmla="*/ 5634630 h 5641173"/>
              <a:gd name="connsiteX76-16901" fmla="*/ 8698255 w 11243827"/>
              <a:gd name="connsiteY76-16902" fmla="*/ 5636083 h 5641173"/>
              <a:gd name="connsiteX77-16903" fmla="*/ 8619167 w 11243827"/>
              <a:gd name="connsiteY77-16904" fmla="*/ 5619130 h 5641173"/>
              <a:gd name="connsiteX78-16905" fmla="*/ 8539822 w 11243827"/>
              <a:gd name="connsiteY78-16906" fmla="*/ 5616905 h 5641173"/>
              <a:gd name="connsiteX79-16907" fmla="*/ 8511094 w 11243827"/>
              <a:gd name="connsiteY79-16908" fmla="*/ 5617360 h 5641173"/>
              <a:gd name="connsiteX80-16909" fmla="*/ 8459886 w 11243827"/>
              <a:gd name="connsiteY80-16910" fmla="*/ 5612612 h 5641173"/>
              <a:gd name="connsiteX81-16911" fmla="*/ 8436432 w 11243827"/>
              <a:gd name="connsiteY81-16912" fmla="*/ 5606990 h 5641173"/>
              <a:gd name="connsiteX82-16913" fmla="*/ 8435403 w 11243827"/>
              <a:gd name="connsiteY82-16914" fmla="*/ 5607336 h 5641173"/>
              <a:gd name="connsiteX83-16915" fmla="*/ 8433307 w 11243827"/>
              <a:gd name="connsiteY83-16916" fmla="*/ 5604917 h 5641173"/>
              <a:gd name="connsiteX84-16917" fmla="*/ 8428968 w 11243827"/>
              <a:gd name="connsiteY84-16918" fmla="*/ 5603796 h 5641173"/>
              <a:gd name="connsiteX85-16919" fmla="*/ 8417124 w 11243827"/>
              <a:gd name="connsiteY85-16920" fmla="*/ 5604518 h 5641173"/>
              <a:gd name="connsiteX86-16921" fmla="*/ 8412669 w 11243827"/>
              <a:gd name="connsiteY86-16922" fmla="*/ 5605413 h 5641173"/>
              <a:gd name="connsiteX87-16923" fmla="*/ 8406152 w 11243827"/>
              <a:gd name="connsiteY87-16924" fmla="*/ 5605396 h 5641173"/>
              <a:gd name="connsiteX88-16925" fmla="*/ 8405989 w 11243827"/>
              <a:gd name="connsiteY88-16926" fmla="*/ 5605197 h 5641173"/>
              <a:gd name="connsiteX89-16927" fmla="*/ 8399884 w 11243827"/>
              <a:gd name="connsiteY89-16928" fmla="*/ 5605568 h 5641173"/>
              <a:gd name="connsiteX90-16929" fmla="*/ 8370014 w 11243827"/>
              <a:gd name="connsiteY90-16930" fmla="*/ 5609900 h 5641173"/>
              <a:gd name="connsiteX91-16931" fmla="*/ 8330544 w 11243827"/>
              <a:gd name="connsiteY91-16932" fmla="*/ 5590964 h 5641173"/>
              <a:gd name="connsiteX92-16933" fmla="*/ 8314221 w 11243827"/>
              <a:gd name="connsiteY92-16934" fmla="*/ 5587682 h 5641173"/>
              <a:gd name="connsiteX93-16935" fmla="*/ 8305502 w 11243827"/>
              <a:gd name="connsiteY93-16936" fmla="*/ 5584868 h 5641173"/>
              <a:gd name="connsiteX94-16937" fmla="*/ 8304962 w 11243827"/>
              <a:gd name="connsiteY94-16938" fmla="*/ 5584007 h 5641173"/>
              <a:gd name="connsiteX95-16939" fmla="*/ 8276324 w 11243827"/>
              <a:gd name="connsiteY95-16940" fmla="*/ 5588260 h 5641173"/>
              <a:gd name="connsiteX96-16941" fmla="*/ 8272522 w 11243827"/>
              <a:gd name="connsiteY96-16942" fmla="*/ 5587226 h 5641173"/>
              <a:gd name="connsiteX97-16943" fmla="*/ 8253857 w 11243827"/>
              <a:gd name="connsiteY97-16944" fmla="*/ 5592043 h 5641173"/>
              <a:gd name="connsiteX98-16945" fmla="*/ 8244212 w 11243827"/>
              <a:gd name="connsiteY98-16946" fmla="*/ 5593439 h 5641173"/>
              <a:gd name="connsiteX99-16947" fmla="*/ 8241488 w 11243827"/>
              <a:gd name="connsiteY99-16948" fmla="*/ 5596085 h 5641173"/>
              <a:gd name="connsiteX100-16949" fmla="*/ 8227256 w 11243827"/>
              <a:gd name="connsiteY100-16950" fmla="*/ 5597005 h 5641173"/>
              <a:gd name="connsiteX101-16951" fmla="*/ 8225619 w 11243827"/>
              <a:gd name="connsiteY101-16952" fmla="*/ 5596262 h 5641173"/>
              <a:gd name="connsiteX102-16953" fmla="*/ 8213882 w 11243827"/>
              <a:gd name="connsiteY102-16954" fmla="*/ 5600179 h 5641173"/>
              <a:gd name="connsiteX103-16955" fmla="*/ 8204045 w 11243827"/>
              <a:gd name="connsiteY103-16956" fmla="*/ 5607275 h 5641173"/>
              <a:gd name="connsiteX104-16957" fmla="*/ 8082989 w 11243827"/>
              <a:gd name="connsiteY104-16958" fmla="*/ 5603160 h 5641173"/>
              <a:gd name="connsiteX105-16959" fmla="*/ 7976942 w 11243827"/>
              <a:gd name="connsiteY105-16960" fmla="*/ 5598455 h 5641173"/>
              <a:gd name="connsiteX106-16961" fmla="*/ 7950121 w 11243827"/>
              <a:gd name="connsiteY106-16962" fmla="*/ 5590893 h 5641173"/>
              <a:gd name="connsiteX107-16963" fmla="*/ 7727691 w 11243827"/>
              <a:gd name="connsiteY107-16964" fmla="*/ 5621064 h 5641173"/>
              <a:gd name="connsiteX108-16965" fmla="*/ 7685998 w 11243827"/>
              <a:gd name="connsiteY108-16966" fmla="*/ 5615564 h 5641173"/>
              <a:gd name="connsiteX109-16967" fmla="*/ 7649302 w 11243827"/>
              <a:gd name="connsiteY109-16968" fmla="*/ 5626541 h 5641173"/>
              <a:gd name="connsiteX110-16969" fmla="*/ 7634083 w 11243827"/>
              <a:gd name="connsiteY110-16970" fmla="*/ 5620862 h 5641173"/>
              <a:gd name="connsiteX111-16971" fmla="*/ 7631455 w 11243827"/>
              <a:gd name="connsiteY111-16972" fmla="*/ 5619708 h 5641173"/>
              <a:gd name="connsiteX112-16973" fmla="*/ 7620952 w 11243827"/>
              <a:gd name="connsiteY112-16974" fmla="*/ 5618872 h 5641173"/>
              <a:gd name="connsiteX113-16975" fmla="*/ 7617992 w 11243827"/>
              <a:gd name="connsiteY113-16976" fmla="*/ 5613914 h 5641173"/>
              <a:gd name="connsiteX114-16977" fmla="*/ 7602182 w 11243827"/>
              <a:gd name="connsiteY114-16978" fmla="*/ 5609271 h 5641173"/>
              <a:gd name="connsiteX115-16979" fmla="*/ 7582847 w 11243827"/>
              <a:gd name="connsiteY115-16980" fmla="*/ 5609047 h 5641173"/>
              <a:gd name="connsiteX116-16981" fmla="*/ 7514158 w 11243827"/>
              <a:gd name="connsiteY116-16982" fmla="*/ 5607737 h 5641173"/>
              <a:gd name="connsiteX117-16983" fmla="*/ 7502955 w 11243827"/>
              <a:gd name="connsiteY117-16984" fmla="*/ 5610415 h 5641173"/>
              <a:gd name="connsiteX118-16985" fmla="*/ 7466391 w 11243827"/>
              <a:gd name="connsiteY118-16986" fmla="*/ 5605949 h 5641173"/>
              <a:gd name="connsiteX119-16987" fmla="*/ 7433806 w 11243827"/>
              <a:gd name="connsiteY119-16988" fmla="*/ 5604945 h 5641173"/>
              <a:gd name="connsiteX120-16989" fmla="*/ 7412693 w 11243827"/>
              <a:gd name="connsiteY120-16990" fmla="*/ 5607075 h 5641173"/>
              <a:gd name="connsiteX121-16991" fmla="*/ 7407159 w 11243827"/>
              <a:gd name="connsiteY121-16992" fmla="*/ 5605310 h 5641173"/>
              <a:gd name="connsiteX122-16993" fmla="*/ 7385900 w 11243827"/>
              <a:gd name="connsiteY122-16994" fmla="*/ 5604171 h 5641173"/>
              <a:gd name="connsiteX123-16995" fmla="*/ 7375071 w 11243827"/>
              <a:gd name="connsiteY123-16996" fmla="*/ 5606788 h 5641173"/>
              <a:gd name="connsiteX124-16997" fmla="*/ 7364382 w 11243827"/>
              <a:gd name="connsiteY124-16998" fmla="*/ 5600762 h 5641173"/>
              <a:gd name="connsiteX125-16999" fmla="*/ 7361770 w 11243827"/>
              <a:gd name="connsiteY125-17000" fmla="*/ 5596347 h 5641173"/>
              <a:gd name="connsiteX126-17001" fmla="*/ 7346641 w 11243827"/>
              <a:gd name="connsiteY126-17002" fmla="*/ 5598329 h 5641173"/>
              <a:gd name="connsiteX127-17003" fmla="*/ 7334238 w 11243827"/>
              <a:gd name="connsiteY127-17004" fmla="*/ 5594014 h 5641173"/>
              <a:gd name="connsiteX128-17005" fmla="*/ 7323426 w 11243827"/>
              <a:gd name="connsiteY128-17006" fmla="*/ 5596835 h 5641173"/>
              <a:gd name="connsiteX129-17007" fmla="*/ 7318938 w 11243827"/>
              <a:gd name="connsiteY129-17008" fmla="*/ 5596200 h 5641173"/>
              <a:gd name="connsiteX130-17009" fmla="*/ 7307784 w 11243827"/>
              <a:gd name="connsiteY130-17010" fmla="*/ 5594065 h 5641173"/>
              <a:gd name="connsiteX131-17011" fmla="*/ 7288540 w 11243827"/>
              <a:gd name="connsiteY131-17012" fmla="*/ 5589320 h 5641173"/>
              <a:gd name="connsiteX132-17013" fmla="*/ 7282537 w 11243827"/>
              <a:gd name="connsiteY132-17014" fmla="*/ 5588660 h 5641173"/>
              <a:gd name="connsiteX133-17015" fmla="*/ 7269466 w 11243827"/>
              <a:gd name="connsiteY133-17016" fmla="*/ 5581404 h 5641173"/>
              <a:gd name="connsiteX134-17017" fmla="*/ 7244165 w 11243827"/>
              <a:gd name="connsiteY134-17018" fmla="*/ 5575200 h 5641173"/>
              <a:gd name="connsiteX135-17019" fmla="*/ 7199619 w 11243827"/>
              <a:gd name="connsiteY135-17020" fmla="*/ 5553550 h 5641173"/>
              <a:gd name="connsiteX136-17021" fmla="*/ 7173434 w 11243827"/>
              <a:gd name="connsiteY136-17022" fmla="*/ 5543219 h 5641173"/>
              <a:gd name="connsiteX137-17023" fmla="*/ 7155718 w 11243827"/>
              <a:gd name="connsiteY137-17024" fmla="*/ 5533697 h 5641173"/>
              <a:gd name="connsiteX138-17025" fmla="*/ 7103430 w 11243827"/>
              <a:gd name="connsiteY138-17026" fmla="*/ 5520249 h 5641173"/>
              <a:gd name="connsiteX139-17027" fmla="*/ 7013746 w 11243827"/>
              <a:gd name="connsiteY139-17028" fmla="*/ 5502470 h 5641173"/>
              <a:gd name="connsiteX140-17029" fmla="*/ 6995379 w 11243827"/>
              <a:gd name="connsiteY140-17030" fmla="*/ 5497693 h 5641173"/>
              <a:gd name="connsiteX141-17031" fmla="*/ 6982475 w 11243827"/>
              <a:gd name="connsiteY141-17032" fmla="*/ 5489641 h 5641173"/>
              <a:gd name="connsiteX142-17033" fmla="*/ 6981994 w 11243827"/>
              <a:gd name="connsiteY142-17034" fmla="*/ 5484335 h 5641173"/>
              <a:gd name="connsiteX143-17035" fmla="*/ 6972355 w 11243827"/>
              <a:gd name="connsiteY143-17036" fmla="*/ 5481074 h 5641173"/>
              <a:gd name="connsiteX144-17037" fmla="*/ 6970394 w 11243827"/>
              <a:gd name="connsiteY144-17038" fmla="*/ 5479383 h 5641173"/>
              <a:gd name="connsiteX145-17039" fmla="*/ 6958543 w 11243827"/>
              <a:gd name="connsiteY145-17040" fmla="*/ 5470507 h 5641173"/>
              <a:gd name="connsiteX146-17041" fmla="*/ 6918276 w 11243827"/>
              <a:gd name="connsiteY146-17042" fmla="*/ 5472034 h 5641173"/>
              <a:gd name="connsiteX147-17043" fmla="*/ 6881046 w 11243827"/>
              <a:gd name="connsiteY147-17044" fmla="*/ 5457070 h 5641173"/>
              <a:gd name="connsiteX148-17045" fmla="*/ 6752164 w 11243827"/>
              <a:gd name="connsiteY148-17046" fmla="*/ 5425021 h 5641173"/>
              <a:gd name="connsiteX149-17047" fmla="*/ 6724964 w 11243827"/>
              <a:gd name="connsiteY149-17048" fmla="*/ 5414071 h 5641173"/>
              <a:gd name="connsiteX150-17049" fmla="*/ 6683286 w 11243827"/>
              <a:gd name="connsiteY150-17050" fmla="*/ 5405383 h 5641173"/>
              <a:gd name="connsiteX151-17051" fmla="*/ 6644277 w 11243827"/>
              <a:gd name="connsiteY151-17052" fmla="*/ 5429684 h 5641173"/>
              <a:gd name="connsiteX152-17053" fmla="*/ 6532914 w 11243827"/>
              <a:gd name="connsiteY152-17054" fmla="*/ 5431205 h 5641173"/>
              <a:gd name="connsiteX153-17055" fmla="*/ 6307459 w 11243827"/>
              <a:gd name="connsiteY153-17056" fmla="*/ 5467087 h 5641173"/>
              <a:gd name="connsiteX154-17057" fmla="*/ 6196243 w 11243827"/>
              <a:gd name="connsiteY154-17058" fmla="*/ 5515042 h 5641173"/>
              <a:gd name="connsiteX155-17059" fmla="*/ 6099124 w 11243827"/>
              <a:gd name="connsiteY155-17060" fmla="*/ 5516848 h 5641173"/>
              <a:gd name="connsiteX156-17061" fmla="*/ 6016077 w 11243827"/>
              <a:gd name="connsiteY156-17062" fmla="*/ 5528642 h 5641173"/>
              <a:gd name="connsiteX157-17063" fmla="*/ 6004389 w 11243827"/>
              <a:gd name="connsiteY157-17064" fmla="*/ 5531206 h 5641173"/>
              <a:gd name="connsiteX158-17065" fmla="*/ 5933945 w 11243827"/>
              <a:gd name="connsiteY158-17066" fmla="*/ 5538840 h 5641173"/>
              <a:gd name="connsiteX159-17067" fmla="*/ 5883936 w 11243827"/>
              <a:gd name="connsiteY159-17068" fmla="*/ 5553807 h 5641173"/>
              <a:gd name="connsiteX160-17069" fmla="*/ 5798331 w 11243827"/>
              <a:gd name="connsiteY160-17070" fmla="*/ 5564248 h 5641173"/>
              <a:gd name="connsiteX161-17071" fmla="*/ 5712738 w 11243827"/>
              <a:gd name="connsiteY161-17072" fmla="*/ 5573120 h 5641173"/>
              <a:gd name="connsiteX162-17073" fmla="*/ 5681342 w 11243827"/>
              <a:gd name="connsiteY162-17074" fmla="*/ 5575621 h 5641173"/>
              <a:gd name="connsiteX163-17075" fmla="*/ 5627167 w 11243827"/>
              <a:gd name="connsiteY163-17076" fmla="*/ 5583215 h 5641173"/>
              <a:gd name="connsiteX164-17077" fmla="*/ 5591414 w 11243827"/>
              <a:gd name="connsiteY164-17078" fmla="*/ 5587695 h 5641173"/>
              <a:gd name="connsiteX165-17079" fmla="*/ 5583028 w 11243827"/>
              <a:gd name="connsiteY165-17080" fmla="*/ 5580877 h 5641173"/>
              <a:gd name="connsiteX166-17081" fmla="*/ 5549426 w 11243827"/>
              <a:gd name="connsiteY166-17082" fmla="*/ 5582858 h 5641173"/>
              <a:gd name="connsiteX167-17083" fmla="*/ 5519999 w 11243827"/>
              <a:gd name="connsiteY167-17084" fmla="*/ 5592246 h 5641173"/>
              <a:gd name="connsiteX168-17085" fmla="*/ 5480028 w 11243827"/>
              <a:gd name="connsiteY168-17086" fmla="*/ 5597282 h 5641173"/>
              <a:gd name="connsiteX169-17087" fmla="*/ 5456175 w 11243827"/>
              <a:gd name="connsiteY169-17088" fmla="*/ 5600371 h 5641173"/>
              <a:gd name="connsiteX170-17089" fmla="*/ 5388463 w 11243827"/>
              <a:gd name="connsiteY170-17090" fmla="*/ 5602638 h 5641173"/>
              <a:gd name="connsiteX171-17091" fmla="*/ 5265898 w 11243827"/>
              <a:gd name="connsiteY171-17092" fmla="*/ 5591830 h 5641173"/>
              <a:gd name="connsiteX172-17093" fmla="*/ 5231231 w 11243827"/>
              <a:gd name="connsiteY172-17094" fmla="*/ 5592790 h 5641173"/>
              <a:gd name="connsiteX173-17095" fmla="*/ 5226996 w 11243827"/>
              <a:gd name="connsiteY173-17096" fmla="*/ 5595040 h 5641173"/>
              <a:gd name="connsiteX174-17097" fmla="*/ 5175988 w 11243827"/>
              <a:gd name="connsiteY174-17098" fmla="*/ 5588131 h 5641173"/>
              <a:gd name="connsiteX175-17099" fmla="*/ 5107470 w 11243827"/>
              <a:gd name="connsiteY175-17100" fmla="*/ 5594771 h 5641173"/>
              <a:gd name="connsiteX176-17101" fmla="*/ 5027868 w 11243827"/>
              <a:gd name="connsiteY176-17102" fmla="*/ 5605624 h 5641173"/>
              <a:gd name="connsiteX177-17103" fmla="*/ 5007324 w 11243827"/>
              <a:gd name="connsiteY177-17104" fmla="*/ 5609209 h 5641173"/>
              <a:gd name="connsiteX178-17105" fmla="*/ 4952559 w 11243827"/>
              <a:gd name="connsiteY178-17106" fmla="*/ 5611402 h 5641173"/>
              <a:gd name="connsiteX179-17107" fmla="*/ 4826081 w 11243827"/>
              <a:gd name="connsiteY179-17108" fmla="*/ 5616191 h 5641173"/>
              <a:gd name="connsiteX180-17109" fmla="*/ 4823501 w 11243827"/>
              <a:gd name="connsiteY180-17110" fmla="*/ 5619174 h 5641173"/>
              <a:gd name="connsiteX181-17111" fmla="*/ 4813093 w 11243827"/>
              <a:gd name="connsiteY181-17112" fmla="*/ 5620026 h 5641173"/>
              <a:gd name="connsiteX182-17113" fmla="*/ 4810563 w 11243827"/>
              <a:gd name="connsiteY182-17114" fmla="*/ 5620787 h 5641173"/>
              <a:gd name="connsiteX183-17115" fmla="*/ 4795818 w 11243827"/>
              <a:gd name="connsiteY183-17116" fmla="*/ 5624618 h 5641173"/>
              <a:gd name="connsiteX184-17117" fmla="*/ 4758404 w 11243827"/>
              <a:gd name="connsiteY184-17118" fmla="*/ 5619510 h 5641173"/>
              <a:gd name="connsiteX185-17119" fmla="*/ 4717254 w 11243827"/>
              <a:gd name="connsiteY185-17120" fmla="*/ 5624155 h 5641173"/>
              <a:gd name="connsiteX186-17121" fmla="*/ 4591958 w 11243827"/>
              <a:gd name="connsiteY186-17122" fmla="*/ 5624710 h 5641173"/>
              <a:gd name="connsiteX187-17123" fmla="*/ 4476215 w 11243827"/>
              <a:gd name="connsiteY187-17124" fmla="*/ 5628210 h 5641173"/>
              <a:gd name="connsiteX188-17125" fmla="*/ 4425193 w 11243827"/>
              <a:gd name="connsiteY188-17126" fmla="*/ 5627414 h 5641173"/>
              <a:gd name="connsiteX189-17127" fmla="*/ 4383866 w 11243827"/>
              <a:gd name="connsiteY189-17128" fmla="*/ 5626546 h 5641173"/>
              <a:gd name="connsiteX190-17129" fmla="*/ 4385596 w 11243827"/>
              <a:gd name="connsiteY190-17130" fmla="*/ 5634646 h 5641173"/>
              <a:gd name="connsiteX191-17131" fmla="*/ 4360864 w 11243827"/>
              <a:gd name="connsiteY191-17132" fmla="*/ 5641173 h 5641173"/>
              <a:gd name="connsiteX192-17133" fmla="*/ 4328321 w 11243827"/>
              <a:gd name="connsiteY192-17134" fmla="*/ 5626332 h 5641173"/>
              <a:gd name="connsiteX193-17135" fmla="*/ 4309842 w 11243827"/>
              <a:gd name="connsiteY193-17136" fmla="*/ 5626471 h 5641173"/>
              <a:gd name="connsiteX194-17137" fmla="*/ 4277424 w 11243827"/>
              <a:gd name="connsiteY194-17138" fmla="*/ 5631598 h 5641173"/>
              <a:gd name="connsiteX195-17139" fmla="*/ 4266627 w 11243827"/>
              <a:gd name="connsiteY195-17140" fmla="*/ 5633969 h 5641173"/>
              <a:gd name="connsiteX196-17141" fmla="*/ 4185525 w 11243827"/>
              <a:gd name="connsiteY196-17142" fmla="*/ 5617508 h 5641173"/>
              <a:gd name="connsiteX197-17143" fmla="*/ 4177617 w 11243827"/>
              <a:gd name="connsiteY197-17144" fmla="*/ 5610903 h 5641173"/>
              <a:gd name="connsiteX198-17145" fmla="*/ 4136948 w 11243827"/>
              <a:gd name="connsiteY198-17146" fmla="*/ 5608031 h 5641173"/>
              <a:gd name="connsiteX199-17147" fmla="*/ 4132323 w 11243827"/>
              <a:gd name="connsiteY199-17148" fmla="*/ 5609784 h 5641173"/>
              <a:gd name="connsiteX200-17149" fmla="*/ 4098620 w 11243827"/>
              <a:gd name="connsiteY200-17150" fmla="*/ 5599672 h 5641173"/>
              <a:gd name="connsiteX201-17151" fmla="*/ 3963475 w 11243827"/>
              <a:gd name="connsiteY201-17152" fmla="*/ 5581841 h 5641173"/>
              <a:gd name="connsiteX202-17153" fmla="*/ 3703613 w 11243827"/>
              <a:gd name="connsiteY202-17154" fmla="*/ 5572482 h 5641173"/>
              <a:gd name="connsiteX203-17155" fmla="*/ 3432987 w 11243827"/>
              <a:gd name="connsiteY203-17156" fmla="*/ 5545768 h 5641173"/>
              <a:gd name="connsiteX204-17157" fmla="*/ 3176381 w 11243827"/>
              <a:gd name="connsiteY204-17158" fmla="*/ 5556110 h 5641173"/>
              <a:gd name="connsiteX205-17159" fmla="*/ 2710156 w 11243827"/>
              <a:gd name="connsiteY205-17160" fmla="*/ 5527517 h 5641173"/>
              <a:gd name="connsiteX206-17161" fmla="*/ 2550206 w 11243827"/>
              <a:gd name="connsiteY206-17162" fmla="*/ 5524958 h 5641173"/>
              <a:gd name="connsiteX207-17163" fmla="*/ 2443041 w 11243827"/>
              <a:gd name="connsiteY207-17164" fmla="*/ 5523990 h 5641173"/>
              <a:gd name="connsiteX208-17165" fmla="*/ 2435613 w 11243827"/>
              <a:gd name="connsiteY208-17166" fmla="*/ 5526704 h 5641173"/>
              <a:gd name="connsiteX209-17167" fmla="*/ 2405682 w 11243827"/>
              <a:gd name="connsiteY209-17168" fmla="*/ 5528307 h 5641173"/>
              <a:gd name="connsiteX210-17169" fmla="*/ 2397487 w 11243827"/>
              <a:gd name="connsiteY210-17170" fmla="*/ 5540337 h 5641173"/>
              <a:gd name="connsiteX211-17171" fmla="*/ 2297454 w 11243827"/>
              <a:gd name="connsiteY211-17172" fmla="*/ 5550765 h 5641173"/>
              <a:gd name="connsiteX212-17173" fmla="*/ 2056700 w 11243827"/>
              <a:gd name="connsiteY212-17174" fmla="*/ 5555489 h 5641173"/>
              <a:gd name="connsiteX213-17175" fmla="*/ 1878530 w 11243827"/>
              <a:gd name="connsiteY213-17176" fmla="*/ 5535330 h 5641173"/>
              <a:gd name="connsiteX214-17177" fmla="*/ 1859292 w 11243827"/>
              <a:gd name="connsiteY214-17178" fmla="*/ 5535461 h 5641173"/>
              <a:gd name="connsiteX215-17179" fmla="*/ 1835626 w 11243827"/>
              <a:gd name="connsiteY215-17180" fmla="*/ 5533793 h 5641173"/>
              <a:gd name="connsiteX216-17181" fmla="*/ 1798939 w 11243827"/>
              <a:gd name="connsiteY216-17182" fmla="*/ 5540285 h 5641173"/>
              <a:gd name="connsiteX217-17183" fmla="*/ 1779046 w 11243827"/>
              <a:gd name="connsiteY217-17184" fmla="*/ 5549949 h 5641173"/>
              <a:gd name="connsiteX218-17185" fmla="*/ 1772421 w 11243827"/>
              <a:gd name="connsiteY218-17186" fmla="*/ 5549018 h 5641173"/>
              <a:gd name="connsiteX219-17187" fmla="*/ 1772052 w 11243827"/>
              <a:gd name="connsiteY219-17188" fmla="*/ 5545689 h 5641173"/>
              <a:gd name="connsiteX220-17189" fmla="*/ 1711543 w 11243827"/>
              <a:gd name="connsiteY220-17190" fmla="*/ 5534558 h 5641173"/>
              <a:gd name="connsiteX221-17191" fmla="*/ 1631462 w 11243827"/>
              <a:gd name="connsiteY221-17192" fmla="*/ 5491807 h 5641173"/>
              <a:gd name="connsiteX222-17193" fmla="*/ 1538763 w 11243827"/>
              <a:gd name="connsiteY222-17194" fmla="*/ 5482781 h 5641173"/>
              <a:gd name="connsiteX223-17195" fmla="*/ 1501533 w 11243827"/>
              <a:gd name="connsiteY223-17196" fmla="*/ 5467817 h 5641173"/>
              <a:gd name="connsiteX224-17197" fmla="*/ 1461266 w 11243827"/>
              <a:gd name="connsiteY224-17198" fmla="*/ 5469343 h 5641173"/>
              <a:gd name="connsiteX225-17199" fmla="*/ 1449415 w 11243827"/>
              <a:gd name="connsiteY225-17200" fmla="*/ 5460467 h 5641173"/>
              <a:gd name="connsiteX226-17201" fmla="*/ 1447454 w 11243827"/>
              <a:gd name="connsiteY226-17202" fmla="*/ 5458776 h 5641173"/>
              <a:gd name="connsiteX227-17203" fmla="*/ 1437814 w 11243827"/>
              <a:gd name="connsiteY227-17204" fmla="*/ 5455515 h 5641173"/>
              <a:gd name="connsiteX228-17205" fmla="*/ 1437334 w 11243827"/>
              <a:gd name="connsiteY228-17206" fmla="*/ 5450209 h 5641173"/>
              <a:gd name="connsiteX229-17207" fmla="*/ 1424429 w 11243827"/>
              <a:gd name="connsiteY229-17208" fmla="*/ 5442157 h 5641173"/>
              <a:gd name="connsiteX230-17209" fmla="*/ 1406063 w 11243827"/>
              <a:gd name="connsiteY230-17210" fmla="*/ 5437380 h 5641173"/>
              <a:gd name="connsiteX231-17211" fmla="*/ 1316379 w 11243827"/>
              <a:gd name="connsiteY231-17212" fmla="*/ 5419601 h 5641173"/>
              <a:gd name="connsiteX232-17213" fmla="*/ 1264090 w 11243827"/>
              <a:gd name="connsiteY232-17214" fmla="*/ 5406153 h 5641173"/>
              <a:gd name="connsiteX233-17215" fmla="*/ 1246374 w 11243827"/>
              <a:gd name="connsiteY233-17216" fmla="*/ 5396631 h 5641173"/>
              <a:gd name="connsiteX234-17217" fmla="*/ 1220190 w 11243827"/>
              <a:gd name="connsiteY234-17218" fmla="*/ 5386301 h 5641173"/>
              <a:gd name="connsiteX235-17219" fmla="*/ 1175643 w 11243827"/>
              <a:gd name="connsiteY235-17220" fmla="*/ 5364651 h 5641173"/>
              <a:gd name="connsiteX236-17221" fmla="*/ 1150342 w 11243827"/>
              <a:gd name="connsiteY236-17222" fmla="*/ 5358447 h 5641173"/>
              <a:gd name="connsiteX237-17223" fmla="*/ 1137272 w 11243827"/>
              <a:gd name="connsiteY237-17224" fmla="*/ 5351191 h 5641173"/>
              <a:gd name="connsiteX238-17225" fmla="*/ 1131268 w 11243827"/>
              <a:gd name="connsiteY238-17226" fmla="*/ 5350530 h 5641173"/>
              <a:gd name="connsiteX239-17227" fmla="*/ 1112024 w 11243827"/>
              <a:gd name="connsiteY239-17228" fmla="*/ 5345786 h 5641173"/>
              <a:gd name="connsiteX240-17229" fmla="*/ 1100870 w 11243827"/>
              <a:gd name="connsiteY240-17230" fmla="*/ 5343651 h 5641173"/>
              <a:gd name="connsiteX241-17231" fmla="*/ 1096383 w 11243827"/>
              <a:gd name="connsiteY241-17232" fmla="*/ 5343015 h 5641173"/>
              <a:gd name="connsiteX242-17233" fmla="*/ 1085571 w 11243827"/>
              <a:gd name="connsiteY242-17234" fmla="*/ 5345836 h 5641173"/>
              <a:gd name="connsiteX243-17235" fmla="*/ 1073168 w 11243827"/>
              <a:gd name="connsiteY243-17236" fmla="*/ 5341521 h 5641173"/>
              <a:gd name="connsiteX244-17237" fmla="*/ 1058039 w 11243827"/>
              <a:gd name="connsiteY244-17238" fmla="*/ 5343504 h 5641173"/>
              <a:gd name="connsiteX245-17239" fmla="*/ 1055426 w 11243827"/>
              <a:gd name="connsiteY245-17240" fmla="*/ 5339088 h 5641173"/>
              <a:gd name="connsiteX246-17241" fmla="*/ 1044738 w 11243827"/>
              <a:gd name="connsiteY246-17242" fmla="*/ 5333063 h 5641173"/>
              <a:gd name="connsiteX247-17243" fmla="*/ 1033909 w 11243827"/>
              <a:gd name="connsiteY247-17244" fmla="*/ 5335680 h 5641173"/>
              <a:gd name="connsiteX248-17245" fmla="*/ 1012649 w 11243827"/>
              <a:gd name="connsiteY248-17246" fmla="*/ 5334541 h 5641173"/>
              <a:gd name="connsiteX249-17247" fmla="*/ 1007115 w 11243827"/>
              <a:gd name="connsiteY249-17248" fmla="*/ 5332775 h 5641173"/>
              <a:gd name="connsiteX250-17249" fmla="*/ 986002 w 11243827"/>
              <a:gd name="connsiteY250-17250" fmla="*/ 5334906 h 5641173"/>
              <a:gd name="connsiteX251-17251" fmla="*/ 953418 w 11243827"/>
              <a:gd name="connsiteY251-17252" fmla="*/ 5333901 h 5641173"/>
              <a:gd name="connsiteX252-17253" fmla="*/ 916854 w 11243827"/>
              <a:gd name="connsiteY252-17254" fmla="*/ 5329435 h 5641173"/>
              <a:gd name="connsiteX253-17255" fmla="*/ 905651 w 11243827"/>
              <a:gd name="connsiteY253-17256" fmla="*/ 5332114 h 5641173"/>
              <a:gd name="connsiteX254-17257" fmla="*/ 836961 w 11243827"/>
              <a:gd name="connsiteY254-17258" fmla="*/ 5330803 h 5641173"/>
              <a:gd name="connsiteX255-17259" fmla="*/ 817627 w 11243827"/>
              <a:gd name="connsiteY255-17260" fmla="*/ 5330580 h 5641173"/>
              <a:gd name="connsiteX256-17261" fmla="*/ 801817 w 11243827"/>
              <a:gd name="connsiteY256-17262" fmla="*/ 5325937 h 5641173"/>
              <a:gd name="connsiteX257-17263" fmla="*/ 798857 w 11243827"/>
              <a:gd name="connsiteY257-17264" fmla="*/ 5320979 h 5641173"/>
              <a:gd name="connsiteX258-17265" fmla="*/ 788354 w 11243827"/>
              <a:gd name="connsiteY258-17266" fmla="*/ 5320143 h 5641173"/>
              <a:gd name="connsiteX259-17267" fmla="*/ 785726 w 11243827"/>
              <a:gd name="connsiteY259-17268" fmla="*/ 5318989 h 5641173"/>
              <a:gd name="connsiteX260-17269" fmla="*/ 770507 w 11243827"/>
              <a:gd name="connsiteY260-17270" fmla="*/ 5313309 h 5641173"/>
              <a:gd name="connsiteX261-17271" fmla="*/ 733810 w 11243827"/>
              <a:gd name="connsiteY261-17272" fmla="*/ 5324286 h 5641173"/>
              <a:gd name="connsiteX262-17273" fmla="*/ 692117 w 11243827"/>
              <a:gd name="connsiteY262-17274" fmla="*/ 5318786 h 5641173"/>
              <a:gd name="connsiteX263-17275" fmla="*/ 574943 w 11243827"/>
              <a:gd name="connsiteY263-17276" fmla="*/ 5327578 h 5641173"/>
              <a:gd name="connsiteX264-17277" fmla="*/ 441302 w 11243827"/>
              <a:gd name="connsiteY264-17278" fmla="*/ 5307062 h 5641173"/>
              <a:gd name="connsiteX265-17279" fmla="*/ 336819 w 11243827"/>
              <a:gd name="connsiteY265-17280" fmla="*/ 5336690 h 5641173"/>
              <a:gd name="connsiteX266-17281" fmla="*/ 270932 w 11243827"/>
              <a:gd name="connsiteY266-17282" fmla="*/ 5345451 h 5641173"/>
              <a:gd name="connsiteX267-17283" fmla="*/ 194189 w 11243827"/>
              <a:gd name="connsiteY267-17284" fmla="*/ 5343588 h 5641173"/>
              <a:gd name="connsiteX268-17285" fmla="*/ 192552 w 11243827"/>
              <a:gd name="connsiteY268-17286" fmla="*/ 5342845 h 5641173"/>
              <a:gd name="connsiteX269-17287" fmla="*/ 178320 w 11243827"/>
              <a:gd name="connsiteY269-17288" fmla="*/ 5343766 h 5641173"/>
              <a:gd name="connsiteX270-17289" fmla="*/ 175596 w 11243827"/>
              <a:gd name="connsiteY270-17290" fmla="*/ 5346411 h 5641173"/>
              <a:gd name="connsiteX271-17291" fmla="*/ 165951 w 11243827"/>
              <a:gd name="connsiteY271-17292" fmla="*/ 5347808 h 5641173"/>
              <a:gd name="connsiteX272-17293" fmla="*/ 147287 w 11243827"/>
              <a:gd name="connsiteY272-17294" fmla="*/ 5352625 h 5641173"/>
              <a:gd name="connsiteX273-17295" fmla="*/ 114847 w 11243827"/>
              <a:gd name="connsiteY273-17296" fmla="*/ 5355844 h 5641173"/>
              <a:gd name="connsiteX274-17297" fmla="*/ 114306 w 11243827"/>
              <a:gd name="connsiteY274-17298" fmla="*/ 5354983 h 5641173"/>
              <a:gd name="connsiteX275-17299" fmla="*/ 89264 w 11243827"/>
              <a:gd name="connsiteY275-17300" fmla="*/ 5348886 h 5641173"/>
              <a:gd name="connsiteX276-17301" fmla="*/ 49794 w 11243827"/>
              <a:gd name="connsiteY276-17302" fmla="*/ 5329950 h 5641173"/>
              <a:gd name="connsiteX277-17303" fmla="*/ 19924 w 11243827"/>
              <a:gd name="connsiteY277-17304" fmla="*/ 5334282 h 5641173"/>
              <a:gd name="connsiteX278-17305" fmla="*/ 13819 w 11243827"/>
              <a:gd name="connsiteY278-17306" fmla="*/ 5334653 h 5641173"/>
              <a:gd name="connsiteX279-17307" fmla="*/ 13657 w 11243827"/>
              <a:gd name="connsiteY279-17308" fmla="*/ 5334455 h 5641173"/>
              <a:gd name="connsiteX280-17309" fmla="*/ 7139 w 11243827"/>
              <a:gd name="connsiteY280-17310" fmla="*/ 5334438 h 5641173"/>
              <a:gd name="connsiteX281-17311" fmla="*/ 2684 w 11243827"/>
              <a:gd name="connsiteY281-17312" fmla="*/ 5335333 h 5641173"/>
              <a:gd name="connsiteX282-17313" fmla="*/ 0 w 11243827"/>
              <a:gd name="connsiteY282-17314" fmla="*/ 5335496 h 5641173"/>
              <a:gd name="connsiteX283-17315" fmla="*/ 0 w 11243827"/>
              <a:gd name="connsiteY283-17316" fmla="*/ 10592 h 5641173"/>
              <a:gd name="connsiteX284-17317" fmla="*/ 11243827 w 11243827"/>
              <a:gd name="connsiteY284-17318" fmla="*/ 0 h 5641173"/>
              <a:gd name="connsiteX0-17319" fmla="*/ 11243827 w 11243827"/>
              <a:gd name="connsiteY0-17320" fmla="*/ 0 h 5641173"/>
              <a:gd name="connsiteX1-17321" fmla="*/ 11243827 w 11243827"/>
              <a:gd name="connsiteY1-17322" fmla="*/ 1470035 h 5641173"/>
              <a:gd name="connsiteX2-17323" fmla="*/ 11243827 w 11243827"/>
              <a:gd name="connsiteY2-17324" fmla="*/ 5001571 h 5641173"/>
              <a:gd name="connsiteX3-17325" fmla="*/ 11243827 w 11243827"/>
              <a:gd name="connsiteY3-17326" fmla="*/ 5209610 h 5641173"/>
              <a:gd name="connsiteX4-17327" fmla="*/ 11240675 w 11243827"/>
              <a:gd name="connsiteY4-17328" fmla="*/ 5210442 h 5641173"/>
              <a:gd name="connsiteX5-17329" fmla="*/ 11179959 w 11243827"/>
              <a:gd name="connsiteY5-17330" fmla="*/ 5221199 h 5641173"/>
              <a:gd name="connsiteX6-17331" fmla="*/ 11105493 w 11243827"/>
              <a:gd name="connsiteY6-17332" fmla="*/ 5259905 h 5641173"/>
              <a:gd name="connsiteX7-17333" fmla="*/ 11078640 w 11243827"/>
              <a:gd name="connsiteY7-17334" fmla="*/ 5263531 h 5641173"/>
              <a:gd name="connsiteX8-17335" fmla="*/ 11079616 w 11243827"/>
              <a:gd name="connsiteY8-17336" fmla="*/ 5270380 h 5641173"/>
              <a:gd name="connsiteX9-17337" fmla="*/ 11069641 w 11243827"/>
              <a:gd name="connsiteY9-17338" fmla="*/ 5270884 h 5641173"/>
              <a:gd name="connsiteX10-17339" fmla="*/ 11047377 w 11243827"/>
              <a:gd name="connsiteY10-17340" fmla="*/ 5271051 h 5641173"/>
              <a:gd name="connsiteX11-17341" fmla="*/ 10980705 w 11243827"/>
              <a:gd name="connsiteY11-17342" fmla="*/ 5272951 h 5641173"/>
              <a:gd name="connsiteX12-17343" fmla="*/ 10962514 w 11243827"/>
              <a:gd name="connsiteY12-17344" fmla="*/ 5286084 h 5641173"/>
              <a:gd name="connsiteX13-17345" fmla="*/ 10945307 w 11243827"/>
              <a:gd name="connsiteY13-17346" fmla="*/ 5286290 h 5641173"/>
              <a:gd name="connsiteX14-17347" fmla="*/ 10845516 w 11243827"/>
              <a:gd name="connsiteY14-17348" fmla="*/ 5303894 h 5641173"/>
              <a:gd name="connsiteX15-17349" fmla="*/ 10831795 w 11243827"/>
              <a:gd name="connsiteY15-17350" fmla="*/ 5305210 h 5641173"/>
              <a:gd name="connsiteX16-17351" fmla="*/ 10824365 w 11243827"/>
              <a:gd name="connsiteY16-17352" fmla="*/ 5311111 h 5641173"/>
              <a:gd name="connsiteX17-17353" fmla="*/ 10797756 w 11243827"/>
              <a:gd name="connsiteY17-17354" fmla="*/ 5312285 h 5641173"/>
              <a:gd name="connsiteX18-17355" fmla="*/ 10796525 w 11243827"/>
              <a:gd name="connsiteY18-17356" fmla="*/ 5315645 h 5641173"/>
              <a:gd name="connsiteX19-17357" fmla="*/ 10709063 w 11243827"/>
              <a:gd name="connsiteY19-17358" fmla="*/ 5344492 h 5641173"/>
              <a:gd name="connsiteX20-17359" fmla="*/ 10694078 w 11243827"/>
              <a:gd name="connsiteY20-17360" fmla="*/ 5349258 h 5641173"/>
              <a:gd name="connsiteX21-17361" fmla="*/ 10681131 w 11243827"/>
              <a:gd name="connsiteY21-17362" fmla="*/ 5347812 h 5641173"/>
              <a:gd name="connsiteX22-17363" fmla="*/ 10609448 w 11243827"/>
              <a:gd name="connsiteY22-17364" fmla="*/ 5351931 h 5641173"/>
              <a:gd name="connsiteX23-17365" fmla="*/ 10592397 w 11243827"/>
              <a:gd name="connsiteY23-17366" fmla="*/ 5349402 h 5641173"/>
              <a:gd name="connsiteX24-17367" fmla="*/ 10585227 w 11243827"/>
              <a:gd name="connsiteY24-17368" fmla="*/ 5344063 h 5641173"/>
              <a:gd name="connsiteX25-17369" fmla="*/ 10557472 w 11243827"/>
              <a:gd name="connsiteY25-17370" fmla="*/ 5354151 h 5641173"/>
              <a:gd name="connsiteX26-17371" fmla="*/ 10514646 w 11243827"/>
              <a:gd name="connsiteY26-17372" fmla="*/ 5361064 h 5641173"/>
              <a:gd name="connsiteX27-17373" fmla="*/ 10494292 w 11243827"/>
              <a:gd name="connsiteY27-17374" fmla="*/ 5366054 h 5641173"/>
              <a:gd name="connsiteX28-17375" fmla="*/ 10477869 w 11243827"/>
              <a:gd name="connsiteY28-17376" fmla="*/ 5363025 h 5641173"/>
              <a:gd name="connsiteX29-17377" fmla="*/ 10384411 w 11243827"/>
              <a:gd name="connsiteY29-17378" fmla="*/ 5362257 h 5641173"/>
              <a:gd name="connsiteX30-17379" fmla="*/ 10362921 w 11243827"/>
              <a:gd name="connsiteY30-17380" fmla="*/ 5357444 h 5641173"/>
              <a:gd name="connsiteX31-17381" fmla="*/ 10352736 w 11243827"/>
              <a:gd name="connsiteY31-17382" fmla="*/ 5347851 h 5641173"/>
              <a:gd name="connsiteX32-17383" fmla="*/ 10344754 w 11243827"/>
              <a:gd name="connsiteY32-17384" fmla="*/ 5351272 h 5641173"/>
              <a:gd name="connsiteX33-17385" fmla="*/ 10288226 w 11243827"/>
              <a:gd name="connsiteY33-17386" fmla="*/ 5351613 h 5641173"/>
              <a:gd name="connsiteX34-17387" fmla="*/ 10251350 w 11243827"/>
              <a:gd name="connsiteY34-17388" fmla="*/ 5352711 h 5641173"/>
              <a:gd name="connsiteX35-17389" fmla="*/ 10249108 w 11243827"/>
              <a:gd name="connsiteY35-17390" fmla="*/ 5365881 h 5641173"/>
              <a:gd name="connsiteX36-17391" fmla="*/ 10216272 w 11243827"/>
              <a:gd name="connsiteY36-17392" fmla="*/ 5370573 h 5641173"/>
              <a:gd name="connsiteX37-17393" fmla="*/ 10181278 w 11243827"/>
              <a:gd name="connsiteY37-17394" fmla="*/ 5362119 h 5641173"/>
              <a:gd name="connsiteX38-17395" fmla="*/ 10140033 w 11243827"/>
              <a:gd name="connsiteY38-17396" fmla="*/ 5363304 h 5641173"/>
              <a:gd name="connsiteX39-17397" fmla="*/ 10115353 w 11243827"/>
              <a:gd name="connsiteY39-17398" fmla="*/ 5363869 h 5641173"/>
              <a:gd name="connsiteX40-17399" fmla="*/ 10050578 w 11243827"/>
              <a:gd name="connsiteY40-17400" fmla="*/ 5376153 h 5641173"/>
              <a:gd name="connsiteX41-17401" fmla="*/ 9945478 w 11243827"/>
              <a:gd name="connsiteY41-17402" fmla="*/ 5422859 h 5641173"/>
              <a:gd name="connsiteX42-17403" fmla="*/ 9912481 w 11243827"/>
              <a:gd name="connsiteY42-17404" fmla="*/ 5429477 h 5641173"/>
              <a:gd name="connsiteX43-17405" fmla="*/ 9906713 w 11243827"/>
              <a:gd name="connsiteY43-17406" fmla="*/ 5426784 h 5641173"/>
              <a:gd name="connsiteX44-17407" fmla="*/ 9742436 w 11243827"/>
              <a:gd name="connsiteY44-17408" fmla="*/ 5454834 h 5641173"/>
              <a:gd name="connsiteX45-17409" fmla="*/ 9713044 w 11243827"/>
              <a:gd name="connsiteY45-17410" fmla="*/ 5456476 h 5641173"/>
              <a:gd name="connsiteX46-17411" fmla="*/ 9691033 w 11243827"/>
              <a:gd name="connsiteY46-17412" fmla="*/ 5455451 h 5641173"/>
              <a:gd name="connsiteX47-17413" fmla="*/ 9638355 w 11243827"/>
              <a:gd name="connsiteY47-17414" fmla="*/ 5464794 h 5641173"/>
              <a:gd name="connsiteX48-17415" fmla="*/ 9552434 w 11243827"/>
              <a:gd name="connsiteY48-17416" fmla="*/ 5485280 h 5641173"/>
              <a:gd name="connsiteX49-17417" fmla="*/ 9533883 w 11243827"/>
              <a:gd name="connsiteY49-17418" fmla="*/ 5488516 h 5641173"/>
              <a:gd name="connsiteX50-17419" fmla="*/ 9516916 w 11243827"/>
              <a:gd name="connsiteY50-17420" fmla="*/ 5486828 h 5641173"/>
              <a:gd name="connsiteX51-17421" fmla="*/ 9512093 w 11243827"/>
              <a:gd name="connsiteY51-17422" fmla="*/ 5482541 h 5641173"/>
              <a:gd name="connsiteX52-17423" fmla="*/ 9501725 w 11243827"/>
              <a:gd name="connsiteY52-17424" fmla="*/ 5483603 h 5641173"/>
              <a:gd name="connsiteX53-17425" fmla="*/ 9498754 w 11243827"/>
              <a:gd name="connsiteY53-17426" fmla="*/ 5482951 h 5641173"/>
              <a:gd name="connsiteX54-17427" fmla="*/ 9481932 w 11243827"/>
              <a:gd name="connsiteY54-17428" fmla="*/ 5480151 h 5641173"/>
              <a:gd name="connsiteX55-17429" fmla="*/ 9451321 w 11243827"/>
              <a:gd name="connsiteY55-17430" fmla="*/ 5497375 h 5641173"/>
              <a:gd name="connsiteX56-17431" fmla="*/ 9409298 w 11243827"/>
              <a:gd name="connsiteY56-17432" fmla="*/ 5499478 h 5641173"/>
              <a:gd name="connsiteX57-17433" fmla="*/ 9303056 w 11243827"/>
              <a:gd name="connsiteY57-17434" fmla="*/ 5519093 h 5641173"/>
              <a:gd name="connsiteX58-17435" fmla="*/ 9229078 w 11243827"/>
              <a:gd name="connsiteY58-17436" fmla="*/ 5524154 h 5641173"/>
              <a:gd name="connsiteX59-17437" fmla="*/ 9165105 w 11243827"/>
              <a:gd name="connsiteY59-17438" fmla="*/ 5532892 h 5641173"/>
              <a:gd name="connsiteX60-17439" fmla="*/ 9077301 w 11243827"/>
              <a:gd name="connsiteY60-17440" fmla="*/ 5580356 h 5641173"/>
              <a:gd name="connsiteX61-17441" fmla="*/ 8960065 w 11243827"/>
              <a:gd name="connsiteY61-17442" fmla="*/ 5597982 h 5641173"/>
              <a:gd name="connsiteX62-17443" fmla="*/ 8953536 w 11243827"/>
              <a:gd name="connsiteY62-17444" fmla="*/ 5606638 h 5641173"/>
              <a:gd name="connsiteX63-17445" fmla="*/ 8943907 w 11243827"/>
              <a:gd name="connsiteY63-17446" fmla="*/ 5612541 h 5641173"/>
              <a:gd name="connsiteX64-17447" fmla="*/ 8942046 w 11243827"/>
              <a:gd name="connsiteY64-17448" fmla="*/ 5612112 h 5641173"/>
              <a:gd name="connsiteX65-17449" fmla="*/ 8928824 w 11243827"/>
              <a:gd name="connsiteY65-17450" fmla="*/ 5615549 h 5641173"/>
              <a:gd name="connsiteX66-17451" fmla="*/ 8927294 w 11243827"/>
              <a:gd name="connsiteY66-17452" fmla="*/ 5618607 h 5641173"/>
              <a:gd name="connsiteX67-17453" fmla="*/ 8918651 w 11243827"/>
              <a:gd name="connsiteY67-17454" fmla="*/ 5621688 h 5641173"/>
              <a:gd name="connsiteX68-17455" fmla="*/ 8902772 w 11243827"/>
              <a:gd name="connsiteY68-17456" fmla="*/ 5629703 h 5641173"/>
              <a:gd name="connsiteX69-17457" fmla="*/ 8898724 w 11243827"/>
              <a:gd name="connsiteY69-17458" fmla="*/ 5629379 h 5641173"/>
              <a:gd name="connsiteX70-17459" fmla="*/ 8873099 w 11243827"/>
              <a:gd name="connsiteY70-17460" fmla="*/ 5638628 h 5641173"/>
              <a:gd name="connsiteX71-17461" fmla="*/ 8872234 w 11243827"/>
              <a:gd name="connsiteY71-17462" fmla="*/ 5637889 h 5641173"/>
              <a:gd name="connsiteX72-17463" fmla="*/ 8862777 w 11243827"/>
              <a:gd name="connsiteY72-17464" fmla="*/ 5636711 h 5641173"/>
              <a:gd name="connsiteX73-17465" fmla="*/ 8845869 w 11243827"/>
              <a:gd name="connsiteY73-17466" fmla="*/ 5636436 h 5641173"/>
              <a:gd name="connsiteX74-17467" fmla="*/ 8800548 w 11243827"/>
              <a:gd name="connsiteY74-17468" fmla="*/ 5625084 h 5641173"/>
              <a:gd name="connsiteX75-17469" fmla="*/ 8773774 w 11243827"/>
              <a:gd name="connsiteY75-17470" fmla="*/ 5634630 h 5641173"/>
              <a:gd name="connsiteX76-17471" fmla="*/ 8698255 w 11243827"/>
              <a:gd name="connsiteY76-17472" fmla="*/ 5636083 h 5641173"/>
              <a:gd name="connsiteX77-17473" fmla="*/ 8619167 w 11243827"/>
              <a:gd name="connsiteY77-17474" fmla="*/ 5619130 h 5641173"/>
              <a:gd name="connsiteX78-17475" fmla="*/ 8539822 w 11243827"/>
              <a:gd name="connsiteY78-17476" fmla="*/ 5616905 h 5641173"/>
              <a:gd name="connsiteX79-17477" fmla="*/ 8511094 w 11243827"/>
              <a:gd name="connsiteY79-17478" fmla="*/ 5617360 h 5641173"/>
              <a:gd name="connsiteX80-17479" fmla="*/ 8459886 w 11243827"/>
              <a:gd name="connsiteY80-17480" fmla="*/ 5612612 h 5641173"/>
              <a:gd name="connsiteX81-17481" fmla="*/ 8436432 w 11243827"/>
              <a:gd name="connsiteY81-17482" fmla="*/ 5606990 h 5641173"/>
              <a:gd name="connsiteX82-17483" fmla="*/ 8435403 w 11243827"/>
              <a:gd name="connsiteY82-17484" fmla="*/ 5607336 h 5641173"/>
              <a:gd name="connsiteX83-17485" fmla="*/ 8433307 w 11243827"/>
              <a:gd name="connsiteY83-17486" fmla="*/ 5604917 h 5641173"/>
              <a:gd name="connsiteX84-17487" fmla="*/ 8428968 w 11243827"/>
              <a:gd name="connsiteY84-17488" fmla="*/ 5603796 h 5641173"/>
              <a:gd name="connsiteX85-17489" fmla="*/ 8417124 w 11243827"/>
              <a:gd name="connsiteY85-17490" fmla="*/ 5604518 h 5641173"/>
              <a:gd name="connsiteX86-17491" fmla="*/ 8412669 w 11243827"/>
              <a:gd name="connsiteY86-17492" fmla="*/ 5605413 h 5641173"/>
              <a:gd name="connsiteX87-17493" fmla="*/ 8406152 w 11243827"/>
              <a:gd name="connsiteY87-17494" fmla="*/ 5605396 h 5641173"/>
              <a:gd name="connsiteX88-17495" fmla="*/ 8405989 w 11243827"/>
              <a:gd name="connsiteY88-17496" fmla="*/ 5605197 h 5641173"/>
              <a:gd name="connsiteX89-17497" fmla="*/ 8399884 w 11243827"/>
              <a:gd name="connsiteY89-17498" fmla="*/ 5605568 h 5641173"/>
              <a:gd name="connsiteX90-17499" fmla="*/ 8370014 w 11243827"/>
              <a:gd name="connsiteY90-17500" fmla="*/ 5609900 h 5641173"/>
              <a:gd name="connsiteX91-17501" fmla="*/ 8330544 w 11243827"/>
              <a:gd name="connsiteY91-17502" fmla="*/ 5590964 h 5641173"/>
              <a:gd name="connsiteX92-17503" fmla="*/ 8314221 w 11243827"/>
              <a:gd name="connsiteY92-17504" fmla="*/ 5587682 h 5641173"/>
              <a:gd name="connsiteX93-17505" fmla="*/ 8305502 w 11243827"/>
              <a:gd name="connsiteY93-17506" fmla="*/ 5584868 h 5641173"/>
              <a:gd name="connsiteX94-17507" fmla="*/ 8304962 w 11243827"/>
              <a:gd name="connsiteY94-17508" fmla="*/ 5584007 h 5641173"/>
              <a:gd name="connsiteX95-17509" fmla="*/ 8276324 w 11243827"/>
              <a:gd name="connsiteY95-17510" fmla="*/ 5588260 h 5641173"/>
              <a:gd name="connsiteX96-17511" fmla="*/ 8272522 w 11243827"/>
              <a:gd name="connsiteY96-17512" fmla="*/ 5587226 h 5641173"/>
              <a:gd name="connsiteX97-17513" fmla="*/ 8253857 w 11243827"/>
              <a:gd name="connsiteY97-17514" fmla="*/ 5592043 h 5641173"/>
              <a:gd name="connsiteX98-17515" fmla="*/ 8244212 w 11243827"/>
              <a:gd name="connsiteY98-17516" fmla="*/ 5593439 h 5641173"/>
              <a:gd name="connsiteX99-17517" fmla="*/ 8241488 w 11243827"/>
              <a:gd name="connsiteY99-17518" fmla="*/ 5596085 h 5641173"/>
              <a:gd name="connsiteX100-17519" fmla="*/ 8227256 w 11243827"/>
              <a:gd name="connsiteY100-17520" fmla="*/ 5597005 h 5641173"/>
              <a:gd name="connsiteX101-17521" fmla="*/ 8225619 w 11243827"/>
              <a:gd name="connsiteY101-17522" fmla="*/ 5596262 h 5641173"/>
              <a:gd name="connsiteX102-17523" fmla="*/ 8213882 w 11243827"/>
              <a:gd name="connsiteY102-17524" fmla="*/ 5600179 h 5641173"/>
              <a:gd name="connsiteX103-17525" fmla="*/ 8204045 w 11243827"/>
              <a:gd name="connsiteY103-17526" fmla="*/ 5607275 h 5641173"/>
              <a:gd name="connsiteX104-17527" fmla="*/ 8082989 w 11243827"/>
              <a:gd name="connsiteY104-17528" fmla="*/ 5603160 h 5641173"/>
              <a:gd name="connsiteX105-17529" fmla="*/ 7976942 w 11243827"/>
              <a:gd name="connsiteY105-17530" fmla="*/ 5598455 h 5641173"/>
              <a:gd name="connsiteX106-17531" fmla="*/ 7950121 w 11243827"/>
              <a:gd name="connsiteY106-17532" fmla="*/ 5590893 h 5641173"/>
              <a:gd name="connsiteX107-17533" fmla="*/ 7727691 w 11243827"/>
              <a:gd name="connsiteY107-17534" fmla="*/ 5621064 h 5641173"/>
              <a:gd name="connsiteX108-17535" fmla="*/ 7685998 w 11243827"/>
              <a:gd name="connsiteY108-17536" fmla="*/ 5615564 h 5641173"/>
              <a:gd name="connsiteX109-17537" fmla="*/ 7649302 w 11243827"/>
              <a:gd name="connsiteY109-17538" fmla="*/ 5626541 h 5641173"/>
              <a:gd name="connsiteX110-17539" fmla="*/ 7634083 w 11243827"/>
              <a:gd name="connsiteY110-17540" fmla="*/ 5620862 h 5641173"/>
              <a:gd name="connsiteX111-17541" fmla="*/ 7631455 w 11243827"/>
              <a:gd name="connsiteY111-17542" fmla="*/ 5619708 h 5641173"/>
              <a:gd name="connsiteX112-17543" fmla="*/ 7620952 w 11243827"/>
              <a:gd name="connsiteY112-17544" fmla="*/ 5618872 h 5641173"/>
              <a:gd name="connsiteX113-17545" fmla="*/ 7617992 w 11243827"/>
              <a:gd name="connsiteY113-17546" fmla="*/ 5613914 h 5641173"/>
              <a:gd name="connsiteX114-17547" fmla="*/ 7602182 w 11243827"/>
              <a:gd name="connsiteY114-17548" fmla="*/ 5609271 h 5641173"/>
              <a:gd name="connsiteX115-17549" fmla="*/ 7582847 w 11243827"/>
              <a:gd name="connsiteY115-17550" fmla="*/ 5609047 h 5641173"/>
              <a:gd name="connsiteX116-17551" fmla="*/ 7514158 w 11243827"/>
              <a:gd name="connsiteY116-17552" fmla="*/ 5607737 h 5641173"/>
              <a:gd name="connsiteX117-17553" fmla="*/ 7502955 w 11243827"/>
              <a:gd name="connsiteY117-17554" fmla="*/ 5610415 h 5641173"/>
              <a:gd name="connsiteX118-17555" fmla="*/ 7466391 w 11243827"/>
              <a:gd name="connsiteY118-17556" fmla="*/ 5605949 h 5641173"/>
              <a:gd name="connsiteX119-17557" fmla="*/ 7433806 w 11243827"/>
              <a:gd name="connsiteY119-17558" fmla="*/ 5604945 h 5641173"/>
              <a:gd name="connsiteX120-17559" fmla="*/ 7412693 w 11243827"/>
              <a:gd name="connsiteY120-17560" fmla="*/ 5607075 h 5641173"/>
              <a:gd name="connsiteX121-17561" fmla="*/ 7407159 w 11243827"/>
              <a:gd name="connsiteY121-17562" fmla="*/ 5605310 h 5641173"/>
              <a:gd name="connsiteX122-17563" fmla="*/ 7385900 w 11243827"/>
              <a:gd name="connsiteY122-17564" fmla="*/ 5604171 h 5641173"/>
              <a:gd name="connsiteX123-17565" fmla="*/ 7375071 w 11243827"/>
              <a:gd name="connsiteY123-17566" fmla="*/ 5606788 h 5641173"/>
              <a:gd name="connsiteX124-17567" fmla="*/ 7364382 w 11243827"/>
              <a:gd name="connsiteY124-17568" fmla="*/ 5600762 h 5641173"/>
              <a:gd name="connsiteX125-17569" fmla="*/ 7361770 w 11243827"/>
              <a:gd name="connsiteY125-17570" fmla="*/ 5596347 h 5641173"/>
              <a:gd name="connsiteX126-17571" fmla="*/ 7346641 w 11243827"/>
              <a:gd name="connsiteY126-17572" fmla="*/ 5598329 h 5641173"/>
              <a:gd name="connsiteX127-17573" fmla="*/ 7334238 w 11243827"/>
              <a:gd name="connsiteY127-17574" fmla="*/ 5594014 h 5641173"/>
              <a:gd name="connsiteX128-17575" fmla="*/ 7323426 w 11243827"/>
              <a:gd name="connsiteY128-17576" fmla="*/ 5596835 h 5641173"/>
              <a:gd name="connsiteX129-17577" fmla="*/ 7318938 w 11243827"/>
              <a:gd name="connsiteY129-17578" fmla="*/ 5596200 h 5641173"/>
              <a:gd name="connsiteX130-17579" fmla="*/ 7307784 w 11243827"/>
              <a:gd name="connsiteY130-17580" fmla="*/ 5594065 h 5641173"/>
              <a:gd name="connsiteX131-17581" fmla="*/ 7288540 w 11243827"/>
              <a:gd name="connsiteY131-17582" fmla="*/ 5589320 h 5641173"/>
              <a:gd name="connsiteX132-17583" fmla="*/ 7282537 w 11243827"/>
              <a:gd name="connsiteY132-17584" fmla="*/ 5588660 h 5641173"/>
              <a:gd name="connsiteX133-17585" fmla="*/ 7269466 w 11243827"/>
              <a:gd name="connsiteY133-17586" fmla="*/ 5581404 h 5641173"/>
              <a:gd name="connsiteX134-17587" fmla="*/ 7244165 w 11243827"/>
              <a:gd name="connsiteY134-17588" fmla="*/ 5575200 h 5641173"/>
              <a:gd name="connsiteX135-17589" fmla="*/ 7199619 w 11243827"/>
              <a:gd name="connsiteY135-17590" fmla="*/ 5553550 h 5641173"/>
              <a:gd name="connsiteX136-17591" fmla="*/ 7173434 w 11243827"/>
              <a:gd name="connsiteY136-17592" fmla="*/ 5543219 h 5641173"/>
              <a:gd name="connsiteX137-17593" fmla="*/ 7155718 w 11243827"/>
              <a:gd name="connsiteY137-17594" fmla="*/ 5533697 h 5641173"/>
              <a:gd name="connsiteX138-17595" fmla="*/ 7103430 w 11243827"/>
              <a:gd name="connsiteY138-17596" fmla="*/ 5520249 h 5641173"/>
              <a:gd name="connsiteX139-17597" fmla="*/ 7013746 w 11243827"/>
              <a:gd name="connsiteY139-17598" fmla="*/ 5502470 h 5641173"/>
              <a:gd name="connsiteX140-17599" fmla="*/ 6995379 w 11243827"/>
              <a:gd name="connsiteY140-17600" fmla="*/ 5497693 h 5641173"/>
              <a:gd name="connsiteX141-17601" fmla="*/ 6982475 w 11243827"/>
              <a:gd name="connsiteY141-17602" fmla="*/ 5489641 h 5641173"/>
              <a:gd name="connsiteX142-17603" fmla="*/ 6981994 w 11243827"/>
              <a:gd name="connsiteY142-17604" fmla="*/ 5484335 h 5641173"/>
              <a:gd name="connsiteX143-17605" fmla="*/ 6972355 w 11243827"/>
              <a:gd name="connsiteY143-17606" fmla="*/ 5481074 h 5641173"/>
              <a:gd name="connsiteX144-17607" fmla="*/ 6970394 w 11243827"/>
              <a:gd name="connsiteY144-17608" fmla="*/ 5479383 h 5641173"/>
              <a:gd name="connsiteX145-17609" fmla="*/ 6958543 w 11243827"/>
              <a:gd name="connsiteY145-17610" fmla="*/ 5470507 h 5641173"/>
              <a:gd name="connsiteX146-17611" fmla="*/ 6918276 w 11243827"/>
              <a:gd name="connsiteY146-17612" fmla="*/ 5472034 h 5641173"/>
              <a:gd name="connsiteX147-17613" fmla="*/ 6881046 w 11243827"/>
              <a:gd name="connsiteY147-17614" fmla="*/ 5457070 h 5641173"/>
              <a:gd name="connsiteX148-17615" fmla="*/ 6752164 w 11243827"/>
              <a:gd name="connsiteY148-17616" fmla="*/ 5425021 h 5641173"/>
              <a:gd name="connsiteX149-17617" fmla="*/ 6724964 w 11243827"/>
              <a:gd name="connsiteY149-17618" fmla="*/ 5414071 h 5641173"/>
              <a:gd name="connsiteX150-17619" fmla="*/ 6683286 w 11243827"/>
              <a:gd name="connsiteY150-17620" fmla="*/ 5405383 h 5641173"/>
              <a:gd name="connsiteX151-17621" fmla="*/ 6644277 w 11243827"/>
              <a:gd name="connsiteY151-17622" fmla="*/ 5429684 h 5641173"/>
              <a:gd name="connsiteX152-17623" fmla="*/ 6532914 w 11243827"/>
              <a:gd name="connsiteY152-17624" fmla="*/ 5431205 h 5641173"/>
              <a:gd name="connsiteX153-17625" fmla="*/ 6307459 w 11243827"/>
              <a:gd name="connsiteY153-17626" fmla="*/ 5467087 h 5641173"/>
              <a:gd name="connsiteX154-17627" fmla="*/ 6196243 w 11243827"/>
              <a:gd name="connsiteY154-17628" fmla="*/ 5515042 h 5641173"/>
              <a:gd name="connsiteX155-17629" fmla="*/ 6099124 w 11243827"/>
              <a:gd name="connsiteY155-17630" fmla="*/ 5516848 h 5641173"/>
              <a:gd name="connsiteX156-17631" fmla="*/ 6016077 w 11243827"/>
              <a:gd name="connsiteY156-17632" fmla="*/ 5528642 h 5641173"/>
              <a:gd name="connsiteX157-17633" fmla="*/ 6004389 w 11243827"/>
              <a:gd name="connsiteY157-17634" fmla="*/ 5531206 h 5641173"/>
              <a:gd name="connsiteX158-17635" fmla="*/ 5933945 w 11243827"/>
              <a:gd name="connsiteY158-17636" fmla="*/ 5538840 h 5641173"/>
              <a:gd name="connsiteX159-17637" fmla="*/ 5883936 w 11243827"/>
              <a:gd name="connsiteY159-17638" fmla="*/ 5553807 h 5641173"/>
              <a:gd name="connsiteX160-17639" fmla="*/ 5798331 w 11243827"/>
              <a:gd name="connsiteY160-17640" fmla="*/ 5564248 h 5641173"/>
              <a:gd name="connsiteX161-17641" fmla="*/ 5712738 w 11243827"/>
              <a:gd name="connsiteY161-17642" fmla="*/ 5573120 h 5641173"/>
              <a:gd name="connsiteX162-17643" fmla="*/ 5681342 w 11243827"/>
              <a:gd name="connsiteY162-17644" fmla="*/ 5575621 h 5641173"/>
              <a:gd name="connsiteX163-17645" fmla="*/ 5627167 w 11243827"/>
              <a:gd name="connsiteY163-17646" fmla="*/ 5583215 h 5641173"/>
              <a:gd name="connsiteX164-17647" fmla="*/ 5591414 w 11243827"/>
              <a:gd name="connsiteY164-17648" fmla="*/ 5587695 h 5641173"/>
              <a:gd name="connsiteX165-17649" fmla="*/ 5583028 w 11243827"/>
              <a:gd name="connsiteY165-17650" fmla="*/ 5580877 h 5641173"/>
              <a:gd name="connsiteX166-17651" fmla="*/ 5549426 w 11243827"/>
              <a:gd name="connsiteY166-17652" fmla="*/ 5582858 h 5641173"/>
              <a:gd name="connsiteX167-17653" fmla="*/ 5519999 w 11243827"/>
              <a:gd name="connsiteY167-17654" fmla="*/ 5592246 h 5641173"/>
              <a:gd name="connsiteX168-17655" fmla="*/ 5480028 w 11243827"/>
              <a:gd name="connsiteY168-17656" fmla="*/ 5597282 h 5641173"/>
              <a:gd name="connsiteX169-17657" fmla="*/ 5456175 w 11243827"/>
              <a:gd name="connsiteY169-17658" fmla="*/ 5600371 h 5641173"/>
              <a:gd name="connsiteX170-17659" fmla="*/ 5388463 w 11243827"/>
              <a:gd name="connsiteY170-17660" fmla="*/ 5602638 h 5641173"/>
              <a:gd name="connsiteX171-17661" fmla="*/ 5265898 w 11243827"/>
              <a:gd name="connsiteY171-17662" fmla="*/ 5591830 h 5641173"/>
              <a:gd name="connsiteX172-17663" fmla="*/ 5231231 w 11243827"/>
              <a:gd name="connsiteY172-17664" fmla="*/ 5592790 h 5641173"/>
              <a:gd name="connsiteX173-17665" fmla="*/ 5226996 w 11243827"/>
              <a:gd name="connsiteY173-17666" fmla="*/ 5595040 h 5641173"/>
              <a:gd name="connsiteX174-17667" fmla="*/ 5175988 w 11243827"/>
              <a:gd name="connsiteY174-17668" fmla="*/ 5588131 h 5641173"/>
              <a:gd name="connsiteX175-17669" fmla="*/ 5107470 w 11243827"/>
              <a:gd name="connsiteY175-17670" fmla="*/ 5594771 h 5641173"/>
              <a:gd name="connsiteX176-17671" fmla="*/ 5027868 w 11243827"/>
              <a:gd name="connsiteY176-17672" fmla="*/ 5605624 h 5641173"/>
              <a:gd name="connsiteX177-17673" fmla="*/ 5007324 w 11243827"/>
              <a:gd name="connsiteY177-17674" fmla="*/ 5609209 h 5641173"/>
              <a:gd name="connsiteX178-17675" fmla="*/ 4952559 w 11243827"/>
              <a:gd name="connsiteY178-17676" fmla="*/ 5611402 h 5641173"/>
              <a:gd name="connsiteX179-17677" fmla="*/ 4826081 w 11243827"/>
              <a:gd name="connsiteY179-17678" fmla="*/ 5616191 h 5641173"/>
              <a:gd name="connsiteX180-17679" fmla="*/ 4823501 w 11243827"/>
              <a:gd name="connsiteY180-17680" fmla="*/ 5619174 h 5641173"/>
              <a:gd name="connsiteX181-17681" fmla="*/ 4813093 w 11243827"/>
              <a:gd name="connsiteY181-17682" fmla="*/ 5620026 h 5641173"/>
              <a:gd name="connsiteX182-17683" fmla="*/ 4810563 w 11243827"/>
              <a:gd name="connsiteY182-17684" fmla="*/ 5620787 h 5641173"/>
              <a:gd name="connsiteX183-17685" fmla="*/ 4795818 w 11243827"/>
              <a:gd name="connsiteY183-17686" fmla="*/ 5624618 h 5641173"/>
              <a:gd name="connsiteX184-17687" fmla="*/ 4758404 w 11243827"/>
              <a:gd name="connsiteY184-17688" fmla="*/ 5619510 h 5641173"/>
              <a:gd name="connsiteX185-17689" fmla="*/ 4717254 w 11243827"/>
              <a:gd name="connsiteY185-17690" fmla="*/ 5624155 h 5641173"/>
              <a:gd name="connsiteX186-17691" fmla="*/ 4591958 w 11243827"/>
              <a:gd name="connsiteY186-17692" fmla="*/ 5624710 h 5641173"/>
              <a:gd name="connsiteX187-17693" fmla="*/ 4476215 w 11243827"/>
              <a:gd name="connsiteY187-17694" fmla="*/ 5628210 h 5641173"/>
              <a:gd name="connsiteX188-17695" fmla="*/ 4425193 w 11243827"/>
              <a:gd name="connsiteY188-17696" fmla="*/ 5627414 h 5641173"/>
              <a:gd name="connsiteX189-17697" fmla="*/ 4383866 w 11243827"/>
              <a:gd name="connsiteY189-17698" fmla="*/ 5626546 h 5641173"/>
              <a:gd name="connsiteX190-17699" fmla="*/ 4385596 w 11243827"/>
              <a:gd name="connsiteY190-17700" fmla="*/ 5634646 h 5641173"/>
              <a:gd name="connsiteX191-17701" fmla="*/ 4360864 w 11243827"/>
              <a:gd name="connsiteY191-17702" fmla="*/ 5641173 h 5641173"/>
              <a:gd name="connsiteX192-17703" fmla="*/ 4328321 w 11243827"/>
              <a:gd name="connsiteY192-17704" fmla="*/ 5626332 h 5641173"/>
              <a:gd name="connsiteX193-17705" fmla="*/ 4309842 w 11243827"/>
              <a:gd name="connsiteY193-17706" fmla="*/ 5626471 h 5641173"/>
              <a:gd name="connsiteX194-17707" fmla="*/ 4277424 w 11243827"/>
              <a:gd name="connsiteY194-17708" fmla="*/ 5631598 h 5641173"/>
              <a:gd name="connsiteX195-17709" fmla="*/ 4266627 w 11243827"/>
              <a:gd name="connsiteY195-17710" fmla="*/ 5633969 h 5641173"/>
              <a:gd name="connsiteX196-17711" fmla="*/ 4185525 w 11243827"/>
              <a:gd name="connsiteY196-17712" fmla="*/ 5617508 h 5641173"/>
              <a:gd name="connsiteX197-17713" fmla="*/ 4177617 w 11243827"/>
              <a:gd name="connsiteY197-17714" fmla="*/ 5610903 h 5641173"/>
              <a:gd name="connsiteX198-17715" fmla="*/ 4136948 w 11243827"/>
              <a:gd name="connsiteY198-17716" fmla="*/ 5608031 h 5641173"/>
              <a:gd name="connsiteX199-17717" fmla="*/ 4132323 w 11243827"/>
              <a:gd name="connsiteY199-17718" fmla="*/ 5609784 h 5641173"/>
              <a:gd name="connsiteX200-17719" fmla="*/ 4098620 w 11243827"/>
              <a:gd name="connsiteY200-17720" fmla="*/ 5599672 h 5641173"/>
              <a:gd name="connsiteX201-17721" fmla="*/ 3963475 w 11243827"/>
              <a:gd name="connsiteY201-17722" fmla="*/ 5581841 h 5641173"/>
              <a:gd name="connsiteX202-17723" fmla="*/ 3703613 w 11243827"/>
              <a:gd name="connsiteY202-17724" fmla="*/ 5572482 h 5641173"/>
              <a:gd name="connsiteX203-17725" fmla="*/ 3432987 w 11243827"/>
              <a:gd name="connsiteY203-17726" fmla="*/ 5545768 h 5641173"/>
              <a:gd name="connsiteX204-17727" fmla="*/ 3176381 w 11243827"/>
              <a:gd name="connsiteY204-17728" fmla="*/ 5556110 h 5641173"/>
              <a:gd name="connsiteX205-17729" fmla="*/ 2710156 w 11243827"/>
              <a:gd name="connsiteY205-17730" fmla="*/ 5527517 h 5641173"/>
              <a:gd name="connsiteX206-17731" fmla="*/ 2550206 w 11243827"/>
              <a:gd name="connsiteY206-17732" fmla="*/ 5524958 h 5641173"/>
              <a:gd name="connsiteX207-17733" fmla="*/ 2443041 w 11243827"/>
              <a:gd name="connsiteY207-17734" fmla="*/ 5523990 h 5641173"/>
              <a:gd name="connsiteX208-17735" fmla="*/ 2435613 w 11243827"/>
              <a:gd name="connsiteY208-17736" fmla="*/ 5526704 h 5641173"/>
              <a:gd name="connsiteX209-17737" fmla="*/ 2405682 w 11243827"/>
              <a:gd name="connsiteY209-17738" fmla="*/ 5528307 h 5641173"/>
              <a:gd name="connsiteX210-17739" fmla="*/ 2397487 w 11243827"/>
              <a:gd name="connsiteY210-17740" fmla="*/ 5540337 h 5641173"/>
              <a:gd name="connsiteX211-17741" fmla="*/ 2297454 w 11243827"/>
              <a:gd name="connsiteY211-17742" fmla="*/ 5550765 h 5641173"/>
              <a:gd name="connsiteX212-17743" fmla="*/ 2056700 w 11243827"/>
              <a:gd name="connsiteY212-17744" fmla="*/ 5555489 h 5641173"/>
              <a:gd name="connsiteX213-17745" fmla="*/ 1878530 w 11243827"/>
              <a:gd name="connsiteY213-17746" fmla="*/ 5535330 h 5641173"/>
              <a:gd name="connsiteX214-17747" fmla="*/ 1859292 w 11243827"/>
              <a:gd name="connsiteY214-17748" fmla="*/ 5535461 h 5641173"/>
              <a:gd name="connsiteX215-17749" fmla="*/ 1835626 w 11243827"/>
              <a:gd name="connsiteY215-17750" fmla="*/ 5533793 h 5641173"/>
              <a:gd name="connsiteX216-17751" fmla="*/ 1798939 w 11243827"/>
              <a:gd name="connsiteY216-17752" fmla="*/ 5540285 h 5641173"/>
              <a:gd name="connsiteX217-17753" fmla="*/ 1779046 w 11243827"/>
              <a:gd name="connsiteY217-17754" fmla="*/ 5549949 h 5641173"/>
              <a:gd name="connsiteX218-17755" fmla="*/ 1772421 w 11243827"/>
              <a:gd name="connsiteY218-17756" fmla="*/ 5549018 h 5641173"/>
              <a:gd name="connsiteX219-17757" fmla="*/ 1772052 w 11243827"/>
              <a:gd name="connsiteY219-17758" fmla="*/ 5545689 h 5641173"/>
              <a:gd name="connsiteX220-17759" fmla="*/ 1711543 w 11243827"/>
              <a:gd name="connsiteY220-17760" fmla="*/ 5534558 h 5641173"/>
              <a:gd name="connsiteX221-17761" fmla="*/ 1631462 w 11243827"/>
              <a:gd name="connsiteY221-17762" fmla="*/ 5491807 h 5641173"/>
              <a:gd name="connsiteX222-17763" fmla="*/ 1538763 w 11243827"/>
              <a:gd name="connsiteY222-17764" fmla="*/ 5482781 h 5641173"/>
              <a:gd name="connsiteX223-17765" fmla="*/ 1501533 w 11243827"/>
              <a:gd name="connsiteY223-17766" fmla="*/ 5467817 h 5641173"/>
              <a:gd name="connsiteX224-17767" fmla="*/ 1461266 w 11243827"/>
              <a:gd name="connsiteY224-17768" fmla="*/ 5469343 h 5641173"/>
              <a:gd name="connsiteX225-17769" fmla="*/ 1449415 w 11243827"/>
              <a:gd name="connsiteY225-17770" fmla="*/ 5460467 h 5641173"/>
              <a:gd name="connsiteX226-17771" fmla="*/ 1447454 w 11243827"/>
              <a:gd name="connsiteY226-17772" fmla="*/ 5458776 h 5641173"/>
              <a:gd name="connsiteX227-17773" fmla="*/ 1437814 w 11243827"/>
              <a:gd name="connsiteY227-17774" fmla="*/ 5455515 h 5641173"/>
              <a:gd name="connsiteX228-17775" fmla="*/ 1437334 w 11243827"/>
              <a:gd name="connsiteY228-17776" fmla="*/ 5450209 h 5641173"/>
              <a:gd name="connsiteX229-17777" fmla="*/ 1424429 w 11243827"/>
              <a:gd name="connsiteY229-17778" fmla="*/ 5442157 h 5641173"/>
              <a:gd name="connsiteX230-17779" fmla="*/ 1406063 w 11243827"/>
              <a:gd name="connsiteY230-17780" fmla="*/ 5437380 h 5641173"/>
              <a:gd name="connsiteX231-17781" fmla="*/ 1316379 w 11243827"/>
              <a:gd name="connsiteY231-17782" fmla="*/ 5419601 h 5641173"/>
              <a:gd name="connsiteX232-17783" fmla="*/ 1264090 w 11243827"/>
              <a:gd name="connsiteY232-17784" fmla="*/ 5406153 h 5641173"/>
              <a:gd name="connsiteX233-17785" fmla="*/ 1246374 w 11243827"/>
              <a:gd name="connsiteY233-17786" fmla="*/ 5396631 h 5641173"/>
              <a:gd name="connsiteX234-17787" fmla="*/ 1220190 w 11243827"/>
              <a:gd name="connsiteY234-17788" fmla="*/ 5386301 h 5641173"/>
              <a:gd name="connsiteX235-17789" fmla="*/ 1175643 w 11243827"/>
              <a:gd name="connsiteY235-17790" fmla="*/ 5364651 h 5641173"/>
              <a:gd name="connsiteX236-17791" fmla="*/ 1150342 w 11243827"/>
              <a:gd name="connsiteY236-17792" fmla="*/ 5358447 h 5641173"/>
              <a:gd name="connsiteX237-17793" fmla="*/ 1137272 w 11243827"/>
              <a:gd name="connsiteY237-17794" fmla="*/ 5351191 h 5641173"/>
              <a:gd name="connsiteX238-17795" fmla="*/ 1131268 w 11243827"/>
              <a:gd name="connsiteY238-17796" fmla="*/ 5350530 h 5641173"/>
              <a:gd name="connsiteX239-17797" fmla="*/ 1112024 w 11243827"/>
              <a:gd name="connsiteY239-17798" fmla="*/ 5345786 h 5641173"/>
              <a:gd name="connsiteX240-17799" fmla="*/ 1100870 w 11243827"/>
              <a:gd name="connsiteY240-17800" fmla="*/ 5343651 h 5641173"/>
              <a:gd name="connsiteX241-17801" fmla="*/ 1096383 w 11243827"/>
              <a:gd name="connsiteY241-17802" fmla="*/ 5343015 h 5641173"/>
              <a:gd name="connsiteX242-17803" fmla="*/ 1085571 w 11243827"/>
              <a:gd name="connsiteY242-17804" fmla="*/ 5345836 h 5641173"/>
              <a:gd name="connsiteX243-17805" fmla="*/ 1073168 w 11243827"/>
              <a:gd name="connsiteY243-17806" fmla="*/ 5341521 h 5641173"/>
              <a:gd name="connsiteX244-17807" fmla="*/ 1058039 w 11243827"/>
              <a:gd name="connsiteY244-17808" fmla="*/ 5343504 h 5641173"/>
              <a:gd name="connsiteX245-17809" fmla="*/ 1055426 w 11243827"/>
              <a:gd name="connsiteY245-17810" fmla="*/ 5339088 h 5641173"/>
              <a:gd name="connsiteX246-17811" fmla="*/ 1044738 w 11243827"/>
              <a:gd name="connsiteY246-17812" fmla="*/ 5333063 h 5641173"/>
              <a:gd name="connsiteX247-17813" fmla="*/ 1033909 w 11243827"/>
              <a:gd name="connsiteY247-17814" fmla="*/ 5335680 h 5641173"/>
              <a:gd name="connsiteX248-17815" fmla="*/ 1012649 w 11243827"/>
              <a:gd name="connsiteY248-17816" fmla="*/ 5334541 h 5641173"/>
              <a:gd name="connsiteX249-17817" fmla="*/ 1007115 w 11243827"/>
              <a:gd name="connsiteY249-17818" fmla="*/ 5332775 h 5641173"/>
              <a:gd name="connsiteX250-17819" fmla="*/ 986002 w 11243827"/>
              <a:gd name="connsiteY250-17820" fmla="*/ 5334906 h 5641173"/>
              <a:gd name="connsiteX251-17821" fmla="*/ 953418 w 11243827"/>
              <a:gd name="connsiteY251-17822" fmla="*/ 5333901 h 5641173"/>
              <a:gd name="connsiteX252-17823" fmla="*/ 916854 w 11243827"/>
              <a:gd name="connsiteY252-17824" fmla="*/ 5329435 h 5641173"/>
              <a:gd name="connsiteX253-17825" fmla="*/ 905651 w 11243827"/>
              <a:gd name="connsiteY253-17826" fmla="*/ 5332114 h 5641173"/>
              <a:gd name="connsiteX254-17827" fmla="*/ 836961 w 11243827"/>
              <a:gd name="connsiteY254-17828" fmla="*/ 5330803 h 5641173"/>
              <a:gd name="connsiteX255-17829" fmla="*/ 817627 w 11243827"/>
              <a:gd name="connsiteY255-17830" fmla="*/ 5330580 h 5641173"/>
              <a:gd name="connsiteX256-17831" fmla="*/ 801817 w 11243827"/>
              <a:gd name="connsiteY256-17832" fmla="*/ 5325937 h 5641173"/>
              <a:gd name="connsiteX257-17833" fmla="*/ 798857 w 11243827"/>
              <a:gd name="connsiteY257-17834" fmla="*/ 5320979 h 5641173"/>
              <a:gd name="connsiteX258-17835" fmla="*/ 788354 w 11243827"/>
              <a:gd name="connsiteY258-17836" fmla="*/ 5320143 h 5641173"/>
              <a:gd name="connsiteX259-17837" fmla="*/ 785726 w 11243827"/>
              <a:gd name="connsiteY259-17838" fmla="*/ 5318989 h 5641173"/>
              <a:gd name="connsiteX260-17839" fmla="*/ 770507 w 11243827"/>
              <a:gd name="connsiteY260-17840" fmla="*/ 5313309 h 5641173"/>
              <a:gd name="connsiteX261-17841" fmla="*/ 733810 w 11243827"/>
              <a:gd name="connsiteY261-17842" fmla="*/ 5324286 h 5641173"/>
              <a:gd name="connsiteX262-17843" fmla="*/ 692117 w 11243827"/>
              <a:gd name="connsiteY262-17844" fmla="*/ 5318786 h 5641173"/>
              <a:gd name="connsiteX263-17845" fmla="*/ 574943 w 11243827"/>
              <a:gd name="connsiteY263-17846" fmla="*/ 5327578 h 5641173"/>
              <a:gd name="connsiteX264-17847" fmla="*/ 441302 w 11243827"/>
              <a:gd name="connsiteY264-17848" fmla="*/ 5307062 h 5641173"/>
              <a:gd name="connsiteX265-17849" fmla="*/ 336819 w 11243827"/>
              <a:gd name="connsiteY265-17850" fmla="*/ 5336690 h 5641173"/>
              <a:gd name="connsiteX266-17851" fmla="*/ 270932 w 11243827"/>
              <a:gd name="connsiteY266-17852" fmla="*/ 5345451 h 5641173"/>
              <a:gd name="connsiteX267-17853" fmla="*/ 194189 w 11243827"/>
              <a:gd name="connsiteY267-17854" fmla="*/ 5343588 h 5641173"/>
              <a:gd name="connsiteX268-17855" fmla="*/ 192552 w 11243827"/>
              <a:gd name="connsiteY268-17856" fmla="*/ 5342845 h 5641173"/>
              <a:gd name="connsiteX269-17857" fmla="*/ 178320 w 11243827"/>
              <a:gd name="connsiteY269-17858" fmla="*/ 5343766 h 5641173"/>
              <a:gd name="connsiteX270-17859" fmla="*/ 175596 w 11243827"/>
              <a:gd name="connsiteY270-17860" fmla="*/ 5346411 h 5641173"/>
              <a:gd name="connsiteX271-17861" fmla="*/ 147287 w 11243827"/>
              <a:gd name="connsiteY271-17862" fmla="*/ 5352625 h 5641173"/>
              <a:gd name="connsiteX272-17863" fmla="*/ 114847 w 11243827"/>
              <a:gd name="connsiteY272-17864" fmla="*/ 5355844 h 5641173"/>
              <a:gd name="connsiteX273-17865" fmla="*/ 114306 w 11243827"/>
              <a:gd name="connsiteY273-17866" fmla="*/ 5354983 h 5641173"/>
              <a:gd name="connsiteX274-17867" fmla="*/ 89264 w 11243827"/>
              <a:gd name="connsiteY274-17868" fmla="*/ 5348886 h 5641173"/>
              <a:gd name="connsiteX275-17869" fmla="*/ 49794 w 11243827"/>
              <a:gd name="connsiteY275-17870" fmla="*/ 5329950 h 5641173"/>
              <a:gd name="connsiteX276-17871" fmla="*/ 19924 w 11243827"/>
              <a:gd name="connsiteY276-17872" fmla="*/ 5334282 h 5641173"/>
              <a:gd name="connsiteX277-17873" fmla="*/ 13819 w 11243827"/>
              <a:gd name="connsiteY277-17874" fmla="*/ 5334653 h 5641173"/>
              <a:gd name="connsiteX278-17875" fmla="*/ 13657 w 11243827"/>
              <a:gd name="connsiteY278-17876" fmla="*/ 5334455 h 5641173"/>
              <a:gd name="connsiteX279-17877" fmla="*/ 7139 w 11243827"/>
              <a:gd name="connsiteY279-17878" fmla="*/ 5334438 h 5641173"/>
              <a:gd name="connsiteX280-17879" fmla="*/ 2684 w 11243827"/>
              <a:gd name="connsiteY280-17880" fmla="*/ 5335333 h 5641173"/>
              <a:gd name="connsiteX281-17881" fmla="*/ 0 w 11243827"/>
              <a:gd name="connsiteY281-17882" fmla="*/ 5335496 h 5641173"/>
              <a:gd name="connsiteX282-17883" fmla="*/ 0 w 11243827"/>
              <a:gd name="connsiteY282-17884" fmla="*/ 10592 h 5641173"/>
              <a:gd name="connsiteX283-17885" fmla="*/ 11243827 w 11243827"/>
              <a:gd name="connsiteY283-17886" fmla="*/ 0 h 5641173"/>
              <a:gd name="connsiteX0-17887" fmla="*/ 11243827 w 11243827"/>
              <a:gd name="connsiteY0-17888" fmla="*/ 0 h 5641173"/>
              <a:gd name="connsiteX1-17889" fmla="*/ 11243827 w 11243827"/>
              <a:gd name="connsiteY1-17890" fmla="*/ 1470035 h 5641173"/>
              <a:gd name="connsiteX2-17891" fmla="*/ 11243827 w 11243827"/>
              <a:gd name="connsiteY2-17892" fmla="*/ 5001571 h 5641173"/>
              <a:gd name="connsiteX3-17893" fmla="*/ 11243827 w 11243827"/>
              <a:gd name="connsiteY3-17894" fmla="*/ 5209610 h 5641173"/>
              <a:gd name="connsiteX4-17895" fmla="*/ 11240675 w 11243827"/>
              <a:gd name="connsiteY4-17896" fmla="*/ 5210442 h 5641173"/>
              <a:gd name="connsiteX5-17897" fmla="*/ 11179959 w 11243827"/>
              <a:gd name="connsiteY5-17898" fmla="*/ 5221199 h 5641173"/>
              <a:gd name="connsiteX6-17899" fmla="*/ 11105493 w 11243827"/>
              <a:gd name="connsiteY6-17900" fmla="*/ 5259905 h 5641173"/>
              <a:gd name="connsiteX7-17901" fmla="*/ 11078640 w 11243827"/>
              <a:gd name="connsiteY7-17902" fmla="*/ 5263531 h 5641173"/>
              <a:gd name="connsiteX8-17903" fmla="*/ 11079616 w 11243827"/>
              <a:gd name="connsiteY8-17904" fmla="*/ 5270380 h 5641173"/>
              <a:gd name="connsiteX9-17905" fmla="*/ 11069641 w 11243827"/>
              <a:gd name="connsiteY9-17906" fmla="*/ 5270884 h 5641173"/>
              <a:gd name="connsiteX10-17907" fmla="*/ 11047377 w 11243827"/>
              <a:gd name="connsiteY10-17908" fmla="*/ 5271051 h 5641173"/>
              <a:gd name="connsiteX11-17909" fmla="*/ 10980705 w 11243827"/>
              <a:gd name="connsiteY11-17910" fmla="*/ 5272951 h 5641173"/>
              <a:gd name="connsiteX12-17911" fmla="*/ 10962514 w 11243827"/>
              <a:gd name="connsiteY12-17912" fmla="*/ 5286084 h 5641173"/>
              <a:gd name="connsiteX13-17913" fmla="*/ 10945307 w 11243827"/>
              <a:gd name="connsiteY13-17914" fmla="*/ 5286290 h 5641173"/>
              <a:gd name="connsiteX14-17915" fmla="*/ 10845516 w 11243827"/>
              <a:gd name="connsiteY14-17916" fmla="*/ 5303894 h 5641173"/>
              <a:gd name="connsiteX15-17917" fmla="*/ 10831795 w 11243827"/>
              <a:gd name="connsiteY15-17918" fmla="*/ 5305210 h 5641173"/>
              <a:gd name="connsiteX16-17919" fmla="*/ 10824365 w 11243827"/>
              <a:gd name="connsiteY16-17920" fmla="*/ 5311111 h 5641173"/>
              <a:gd name="connsiteX17-17921" fmla="*/ 10797756 w 11243827"/>
              <a:gd name="connsiteY17-17922" fmla="*/ 5312285 h 5641173"/>
              <a:gd name="connsiteX18-17923" fmla="*/ 10796525 w 11243827"/>
              <a:gd name="connsiteY18-17924" fmla="*/ 5315645 h 5641173"/>
              <a:gd name="connsiteX19-17925" fmla="*/ 10709063 w 11243827"/>
              <a:gd name="connsiteY19-17926" fmla="*/ 5344492 h 5641173"/>
              <a:gd name="connsiteX20-17927" fmla="*/ 10694078 w 11243827"/>
              <a:gd name="connsiteY20-17928" fmla="*/ 5349258 h 5641173"/>
              <a:gd name="connsiteX21-17929" fmla="*/ 10681131 w 11243827"/>
              <a:gd name="connsiteY21-17930" fmla="*/ 5347812 h 5641173"/>
              <a:gd name="connsiteX22-17931" fmla="*/ 10609448 w 11243827"/>
              <a:gd name="connsiteY22-17932" fmla="*/ 5351931 h 5641173"/>
              <a:gd name="connsiteX23-17933" fmla="*/ 10592397 w 11243827"/>
              <a:gd name="connsiteY23-17934" fmla="*/ 5349402 h 5641173"/>
              <a:gd name="connsiteX24-17935" fmla="*/ 10585227 w 11243827"/>
              <a:gd name="connsiteY24-17936" fmla="*/ 5344063 h 5641173"/>
              <a:gd name="connsiteX25-17937" fmla="*/ 10557472 w 11243827"/>
              <a:gd name="connsiteY25-17938" fmla="*/ 5354151 h 5641173"/>
              <a:gd name="connsiteX26-17939" fmla="*/ 10514646 w 11243827"/>
              <a:gd name="connsiteY26-17940" fmla="*/ 5361064 h 5641173"/>
              <a:gd name="connsiteX27-17941" fmla="*/ 10494292 w 11243827"/>
              <a:gd name="connsiteY27-17942" fmla="*/ 5366054 h 5641173"/>
              <a:gd name="connsiteX28-17943" fmla="*/ 10477869 w 11243827"/>
              <a:gd name="connsiteY28-17944" fmla="*/ 5363025 h 5641173"/>
              <a:gd name="connsiteX29-17945" fmla="*/ 10384411 w 11243827"/>
              <a:gd name="connsiteY29-17946" fmla="*/ 5362257 h 5641173"/>
              <a:gd name="connsiteX30-17947" fmla="*/ 10362921 w 11243827"/>
              <a:gd name="connsiteY30-17948" fmla="*/ 5357444 h 5641173"/>
              <a:gd name="connsiteX31-17949" fmla="*/ 10352736 w 11243827"/>
              <a:gd name="connsiteY31-17950" fmla="*/ 5347851 h 5641173"/>
              <a:gd name="connsiteX32-17951" fmla="*/ 10344754 w 11243827"/>
              <a:gd name="connsiteY32-17952" fmla="*/ 5351272 h 5641173"/>
              <a:gd name="connsiteX33-17953" fmla="*/ 10288226 w 11243827"/>
              <a:gd name="connsiteY33-17954" fmla="*/ 5351613 h 5641173"/>
              <a:gd name="connsiteX34-17955" fmla="*/ 10251350 w 11243827"/>
              <a:gd name="connsiteY34-17956" fmla="*/ 5352711 h 5641173"/>
              <a:gd name="connsiteX35-17957" fmla="*/ 10249108 w 11243827"/>
              <a:gd name="connsiteY35-17958" fmla="*/ 5365881 h 5641173"/>
              <a:gd name="connsiteX36-17959" fmla="*/ 10216272 w 11243827"/>
              <a:gd name="connsiteY36-17960" fmla="*/ 5370573 h 5641173"/>
              <a:gd name="connsiteX37-17961" fmla="*/ 10181278 w 11243827"/>
              <a:gd name="connsiteY37-17962" fmla="*/ 5362119 h 5641173"/>
              <a:gd name="connsiteX38-17963" fmla="*/ 10140033 w 11243827"/>
              <a:gd name="connsiteY38-17964" fmla="*/ 5363304 h 5641173"/>
              <a:gd name="connsiteX39-17965" fmla="*/ 10115353 w 11243827"/>
              <a:gd name="connsiteY39-17966" fmla="*/ 5363869 h 5641173"/>
              <a:gd name="connsiteX40-17967" fmla="*/ 10050578 w 11243827"/>
              <a:gd name="connsiteY40-17968" fmla="*/ 5376153 h 5641173"/>
              <a:gd name="connsiteX41-17969" fmla="*/ 9945478 w 11243827"/>
              <a:gd name="connsiteY41-17970" fmla="*/ 5422859 h 5641173"/>
              <a:gd name="connsiteX42-17971" fmla="*/ 9912481 w 11243827"/>
              <a:gd name="connsiteY42-17972" fmla="*/ 5429477 h 5641173"/>
              <a:gd name="connsiteX43-17973" fmla="*/ 9906713 w 11243827"/>
              <a:gd name="connsiteY43-17974" fmla="*/ 5426784 h 5641173"/>
              <a:gd name="connsiteX44-17975" fmla="*/ 9742436 w 11243827"/>
              <a:gd name="connsiteY44-17976" fmla="*/ 5454834 h 5641173"/>
              <a:gd name="connsiteX45-17977" fmla="*/ 9713044 w 11243827"/>
              <a:gd name="connsiteY45-17978" fmla="*/ 5456476 h 5641173"/>
              <a:gd name="connsiteX46-17979" fmla="*/ 9691033 w 11243827"/>
              <a:gd name="connsiteY46-17980" fmla="*/ 5455451 h 5641173"/>
              <a:gd name="connsiteX47-17981" fmla="*/ 9638355 w 11243827"/>
              <a:gd name="connsiteY47-17982" fmla="*/ 5464794 h 5641173"/>
              <a:gd name="connsiteX48-17983" fmla="*/ 9552434 w 11243827"/>
              <a:gd name="connsiteY48-17984" fmla="*/ 5485280 h 5641173"/>
              <a:gd name="connsiteX49-17985" fmla="*/ 9533883 w 11243827"/>
              <a:gd name="connsiteY49-17986" fmla="*/ 5488516 h 5641173"/>
              <a:gd name="connsiteX50-17987" fmla="*/ 9516916 w 11243827"/>
              <a:gd name="connsiteY50-17988" fmla="*/ 5486828 h 5641173"/>
              <a:gd name="connsiteX51-17989" fmla="*/ 9512093 w 11243827"/>
              <a:gd name="connsiteY51-17990" fmla="*/ 5482541 h 5641173"/>
              <a:gd name="connsiteX52-17991" fmla="*/ 9501725 w 11243827"/>
              <a:gd name="connsiteY52-17992" fmla="*/ 5483603 h 5641173"/>
              <a:gd name="connsiteX53-17993" fmla="*/ 9498754 w 11243827"/>
              <a:gd name="connsiteY53-17994" fmla="*/ 5482951 h 5641173"/>
              <a:gd name="connsiteX54-17995" fmla="*/ 9481932 w 11243827"/>
              <a:gd name="connsiteY54-17996" fmla="*/ 5480151 h 5641173"/>
              <a:gd name="connsiteX55-17997" fmla="*/ 9451321 w 11243827"/>
              <a:gd name="connsiteY55-17998" fmla="*/ 5497375 h 5641173"/>
              <a:gd name="connsiteX56-17999" fmla="*/ 9409298 w 11243827"/>
              <a:gd name="connsiteY56-18000" fmla="*/ 5499478 h 5641173"/>
              <a:gd name="connsiteX57-18001" fmla="*/ 9303056 w 11243827"/>
              <a:gd name="connsiteY57-18002" fmla="*/ 5519093 h 5641173"/>
              <a:gd name="connsiteX58-18003" fmla="*/ 9229078 w 11243827"/>
              <a:gd name="connsiteY58-18004" fmla="*/ 5524154 h 5641173"/>
              <a:gd name="connsiteX59-18005" fmla="*/ 9165105 w 11243827"/>
              <a:gd name="connsiteY59-18006" fmla="*/ 5532892 h 5641173"/>
              <a:gd name="connsiteX60-18007" fmla="*/ 9077301 w 11243827"/>
              <a:gd name="connsiteY60-18008" fmla="*/ 5580356 h 5641173"/>
              <a:gd name="connsiteX61-18009" fmla="*/ 8960065 w 11243827"/>
              <a:gd name="connsiteY61-18010" fmla="*/ 5597982 h 5641173"/>
              <a:gd name="connsiteX62-18011" fmla="*/ 8953536 w 11243827"/>
              <a:gd name="connsiteY62-18012" fmla="*/ 5606638 h 5641173"/>
              <a:gd name="connsiteX63-18013" fmla="*/ 8943907 w 11243827"/>
              <a:gd name="connsiteY63-18014" fmla="*/ 5612541 h 5641173"/>
              <a:gd name="connsiteX64-18015" fmla="*/ 8942046 w 11243827"/>
              <a:gd name="connsiteY64-18016" fmla="*/ 5612112 h 5641173"/>
              <a:gd name="connsiteX65-18017" fmla="*/ 8928824 w 11243827"/>
              <a:gd name="connsiteY65-18018" fmla="*/ 5615549 h 5641173"/>
              <a:gd name="connsiteX66-18019" fmla="*/ 8927294 w 11243827"/>
              <a:gd name="connsiteY66-18020" fmla="*/ 5618607 h 5641173"/>
              <a:gd name="connsiteX67-18021" fmla="*/ 8918651 w 11243827"/>
              <a:gd name="connsiteY67-18022" fmla="*/ 5621688 h 5641173"/>
              <a:gd name="connsiteX68-18023" fmla="*/ 8902772 w 11243827"/>
              <a:gd name="connsiteY68-18024" fmla="*/ 5629703 h 5641173"/>
              <a:gd name="connsiteX69-18025" fmla="*/ 8898724 w 11243827"/>
              <a:gd name="connsiteY69-18026" fmla="*/ 5629379 h 5641173"/>
              <a:gd name="connsiteX70-18027" fmla="*/ 8873099 w 11243827"/>
              <a:gd name="connsiteY70-18028" fmla="*/ 5638628 h 5641173"/>
              <a:gd name="connsiteX71-18029" fmla="*/ 8872234 w 11243827"/>
              <a:gd name="connsiteY71-18030" fmla="*/ 5637889 h 5641173"/>
              <a:gd name="connsiteX72-18031" fmla="*/ 8862777 w 11243827"/>
              <a:gd name="connsiteY72-18032" fmla="*/ 5636711 h 5641173"/>
              <a:gd name="connsiteX73-18033" fmla="*/ 8845869 w 11243827"/>
              <a:gd name="connsiteY73-18034" fmla="*/ 5636436 h 5641173"/>
              <a:gd name="connsiteX74-18035" fmla="*/ 8800548 w 11243827"/>
              <a:gd name="connsiteY74-18036" fmla="*/ 5625084 h 5641173"/>
              <a:gd name="connsiteX75-18037" fmla="*/ 8773774 w 11243827"/>
              <a:gd name="connsiteY75-18038" fmla="*/ 5634630 h 5641173"/>
              <a:gd name="connsiteX76-18039" fmla="*/ 8698255 w 11243827"/>
              <a:gd name="connsiteY76-18040" fmla="*/ 5636083 h 5641173"/>
              <a:gd name="connsiteX77-18041" fmla="*/ 8619167 w 11243827"/>
              <a:gd name="connsiteY77-18042" fmla="*/ 5619130 h 5641173"/>
              <a:gd name="connsiteX78-18043" fmla="*/ 8539822 w 11243827"/>
              <a:gd name="connsiteY78-18044" fmla="*/ 5616905 h 5641173"/>
              <a:gd name="connsiteX79-18045" fmla="*/ 8511094 w 11243827"/>
              <a:gd name="connsiteY79-18046" fmla="*/ 5617360 h 5641173"/>
              <a:gd name="connsiteX80-18047" fmla="*/ 8459886 w 11243827"/>
              <a:gd name="connsiteY80-18048" fmla="*/ 5612612 h 5641173"/>
              <a:gd name="connsiteX81-18049" fmla="*/ 8436432 w 11243827"/>
              <a:gd name="connsiteY81-18050" fmla="*/ 5606990 h 5641173"/>
              <a:gd name="connsiteX82-18051" fmla="*/ 8435403 w 11243827"/>
              <a:gd name="connsiteY82-18052" fmla="*/ 5607336 h 5641173"/>
              <a:gd name="connsiteX83-18053" fmla="*/ 8433307 w 11243827"/>
              <a:gd name="connsiteY83-18054" fmla="*/ 5604917 h 5641173"/>
              <a:gd name="connsiteX84-18055" fmla="*/ 8428968 w 11243827"/>
              <a:gd name="connsiteY84-18056" fmla="*/ 5603796 h 5641173"/>
              <a:gd name="connsiteX85-18057" fmla="*/ 8417124 w 11243827"/>
              <a:gd name="connsiteY85-18058" fmla="*/ 5604518 h 5641173"/>
              <a:gd name="connsiteX86-18059" fmla="*/ 8412669 w 11243827"/>
              <a:gd name="connsiteY86-18060" fmla="*/ 5605413 h 5641173"/>
              <a:gd name="connsiteX87-18061" fmla="*/ 8406152 w 11243827"/>
              <a:gd name="connsiteY87-18062" fmla="*/ 5605396 h 5641173"/>
              <a:gd name="connsiteX88-18063" fmla="*/ 8405989 w 11243827"/>
              <a:gd name="connsiteY88-18064" fmla="*/ 5605197 h 5641173"/>
              <a:gd name="connsiteX89-18065" fmla="*/ 8399884 w 11243827"/>
              <a:gd name="connsiteY89-18066" fmla="*/ 5605568 h 5641173"/>
              <a:gd name="connsiteX90-18067" fmla="*/ 8370014 w 11243827"/>
              <a:gd name="connsiteY90-18068" fmla="*/ 5609900 h 5641173"/>
              <a:gd name="connsiteX91-18069" fmla="*/ 8330544 w 11243827"/>
              <a:gd name="connsiteY91-18070" fmla="*/ 5590964 h 5641173"/>
              <a:gd name="connsiteX92-18071" fmla="*/ 8314221 w 11243827"/>
              <a:gd name="connsiteY92-18072" fmla="*/ 5587682 h 5641173"/>
              <a:gd name="connsiteX93-18073" fmla="*/ 8305502 w 11243827"/>
              <a:gd name="connsiteY93-18074" fmla="*/ 5584868 h 5641173"/>
              <a:gd name="connsiteX94-18075" fmla="*/ 8304962 w 11243827"/>
              <a:gd name="connsiteY94-18076" fmla="*/ 5584007 h 5641173"/>
              <a:gd name="connsiteX95-18077" fmla="*/ 8276324 w 11243827"/>
              <a:gd name="connsiteY95-18078" fmla="*/ 5588260 h 5641173"/>
              <a:gd name="connsiteX96-18079" fmla="*/ 8272522 w 11243827"/>
              <a:gd name="connsiteY96-18080" fmla="*/ 5587226 h 5641173"/>
              <a:gd name="connsiteX97-18081" fmla="*/ 8253857 w 11243827"/>
              <a:gd name="connsiteY97-18082" fmla="*/ 5592043 h 5641173"/>
              <a:gd name="connsiteX98-18083" fmla="*/ 8244212 w 11243827"/>
              <a:gd name="connsiteY98-18084" fmla="*/ 5593439 h 5641173"/>
              <a:gd name="connsiteX99-18085" fmla="*/ 8241488 w 11243827"/>
              <a:gd name="connsiteY99-18086" fmla="*/ 5596085 h 5641173"/>
              <a:gd name="connsiteX100-18087" fmla="*/ 8227256 w 11243827"/>
              <a:gd name="connsiteY100-18088" fmla="*/ 5597005 h 5641173"/>
              <a:gd name="connsiteX101-18089" fmla="*/ 8225619 w 11243827"/>
              <a:gd name="connsiteY101-18090" fmla="*/ 5596262 h 5641173"/>
              <a:gd name="connsiteX102-18091" fmla="*/ 8213882 w 11243827"/>
              <a:gd name="connsiteY102-18092" fmla="*/ 5600179 h 5641173"/>
              <a:gd name="connsiteX103-18093" fmla="*/ 8204045 w 11243827"/>
              <a:gd name="connsiteY103-18094" fmla="*/ 5607275 h 5641173"/>
              <a:gd name="connsiteX104-18095" fmla="*/ 8082989 w 11243827"/>
              <a:gd name="connsiteY104-18096" fmla="*/ 5603160 h 5641173"/>
              <a:gd name="connsiteX105-18097" fmla="*/ 7976942 w 11243827"/>
              <a:gd name="connsiteY105-18098" fmla="*/ 5598455 h 5641173"/>
              <a:gd name="connsiteX106-18099" fmla="*/ 7950121 w 11243827"/>
              <a:gd name="connsiteY106-18100" fmla="*/ 5590893 h 5641173"/>
              <a:gd name="connsiteX107-18101" fmla="*/ 7727691 w 11243827"/>
              <a:gd name="connsiteY107-18102" fmla="*/ 5621064 h 5641173"/>
              <a:gd name="connsiteX108-18103" fmla="*/ 7685998 w 11243827"/>
              <a:gd name="connsiteY108-18104" fmla="*/ 5615564 h 5641173"/>
              <a:gd name="connsiteX109-18105" fmla="*/ 7649302 w 11243827"/>
              <a:gd name="connsiteY109-18106" fmla="*/ 5626541 h 5641173"/>
              <a:gd name="connsiteX110-18107" fmla="*/ 7634083 w 11243827"/>
              <a:gd name="connsiteY110-18108" fmla="*/ 5620862 h 5641173"/>
              <a:gd name="connsiteX111-18109" fmla="*/ 7631455 w 11243827"/>
              <a:gd name="connsiteY111-18110" fmla="*/ 5619708 h 5641173"/>
              <a:gd name="connsiteX112-18111" fmla="*/ 7620952 w 11243827"/>
              <a:gd name="connsiteY112-18112" fmla="*/ 5618872 h 5641173"/>
              <a:gd name="connsiteX113-18113" fmla="*/ 7617992 w 11243827"/>
              <a:gd name="connsiteY113-18114" fmla="*/ 5613914 h 5641173"/>
              <a:gd name="connsiteX114-18115" fmla="*/ 7602182 w 11243827"/>
              <a:gd name="connsiteY114-18116" fmla="*/ 5609271 h 5641173"/>
              <a:gd name="connsiteX115-18117" fmla="*/ 7582847 w 11243827"/>
              <a:gd name="connsiteY115-18118" fmla="*/ 5609047 h 5641173"/>
              <a:gd name="connsiteX116-18119" fmla="*/ 7514158 w 11243827"/>
              <a:gd name="connsiteY116-18120" fmla="*/ 5607737 h 5641173"/>
              <a:gd name="connsiteX117-18121" fmla="*/ 7502955 w 11243827"/>
              <a:gd name="connsiteY117-18122" fmla="*/ 5610415 h 5641173"/>
              <a:gd name="connsiteX118-18123" fmla="*/ 7466391 w 11243827"/>
              <a:gd name="connsiteY118-18124" fmla="*/ 5605949 h 5641173"/>
              <a:gd name="connsiteX119-18125" fmla="*/ 7433806 w 11243827"/>
              <a:gd name="connsiteY119-18126" fmla="*/ 5604945 h 5641173"/>
              <a:gd name="connsiteX120-18127" fmla="*/ 7412693 w 11243827"/>
              <a:gd name="connsiteY120-18128" fmla="*/ 5607075 h 5641173"/>
              <a:gd name="connsiteX121-18129" fmla="*/ 7407159 w 11243827"/>
              <a:gd name="connsiteY121-18130" fmla="*/ 5605310 h 5641173"/>
              <a:gd name="connsiteX122-18131" fmla="*/ 7385900 w 11243827"/>
              <a:gd name="connsiteY122-18132" fmla="*/ 5604171 h 5641173"/>
              <a:gd name="connsiteX123-18133" fmla="*/ 7375071 w 11243827"/>
              <a:gd name="connsiteY123-18134" fmla="*/ 5606788 h 5641173"/>
              <a:gd name="connsiteX124-18135" fmla="*/ 7364382 w 11243827"/>
              <a:gd name="connsiteY124-18136" fmla="*/ 5600762 h 5641173"/>
              <a:gd name="connsiteX125-18137" fmla="*/ 7361770 w 11243827"/>
              <a:gd name="connsiteY125-18138" fmla="*/ 5596347 h 5641173"/>
              <a:gd name="connsiteX126-18139" fmla="*/ 7346641 w 11243827"/>
              <a:gd name="connsiteY126-18140" fmla="*/ 5598329 h 5641173"/>
              <a:gd name="connsiteX127-18141" fmla="*/ 7334238 w 11243827"/>
              <a:gd name="connsiteY127-18142" fmla="*/ 5594014 h 5641173"/>
              <a:gd name="connsiteX128-18143" fmla="*/ 7323426 w 11243827"/>
              <a:gd name="connsiteY128-18144" fmla="*/ 5596835 h 5641173"/>
              <a:gd name="connsiteX129-18145" fmla="*/ 7318938 w 11243827"/>
              <a:gd name="connsiteY129-18146" fmla="*/ 5596200 h 5641173"/>
              <a:gd name="connsiteX130-18147" fmla="*/ 7307784 w 11243827"/>
              <a:gd name="connsiteY130-18148" fmla="*/ 5594065 h 5641173"/>
              <a:gd name="connsiteX131-18149" fmla="*/ 7288540 w 11243827"/>
              <a:gd name="connsiteY131-18150" fmla="*/ 5589320 h 5641173"/>
              <a:gd name="connsiteX132-18151" fmla="*/ 7282537 w 11243827"/>
              <a:gd name="connsiteY132-18152" fmla="*/ 5588660 h 5641173"/>
              <a:gd name="connsiteX133-18153" fmla="*/ 7269466 w 11243827"/>
              <a:gd name="connsiteY133-18154" fmla="*/ 5581404 h 5641173"/>
              <a:gd name="connsiteX134-18155" fmla="*/ 7244165 w 11243827"/>
              <a:gd name="connsiteY134-18156" fmla="*/ 5575200 h 5641173"/>
              <a:gd name="connsiteX135-18157" fmla="*/ 7199619 w 11243827"/>
              <a:gd name="connsiteY135-18158" fmla="*/ 5553550 h 5641173"/>
              <a:gd name="connsiteX136-18159" fmla="*/ 7173434 w 11243827"/>
              <a:gd name="connsiteY136-18160" fmla="*/ 5543219 h 5641173"/>
              <a:gd name="connsiteX137-18161" fmla="*/ 7155718 w 11243827"/>
              <a:gd name="connsiteY137-18162" fmla="*/ 5533697 h 5641173"/>
              <a:gd name="connsiteX138-18163" fmla="*/ 7103430 w 11243827"/>
              <a:gd name="connsiteY138-18164" fmla="*/ 5520249 h 5641173"/>
              <a:gd name="connsiteX139-18165" fmla="*/ 7013746 w 11243827"/>
              <a:gd name="connsiteY139-18166" fmla="*/ 5502470 h 5641173"/>
              <a:gd name="connsiteX140-18167" fmla="*/ 6995379 w 11243827"/>
              <a:gd name="connsiteY140-18168" fmla="*/ 5497693 h 5641173"/>
              <a:gd name="connsiteX141-18169" fmla="*/ 6982475 w 11243827"/>
              <a:gd name="connsiteY141-18170" fmla="*/ 5489641 h 5641173"/>
              <a:gd name="connsiteX142-18171" fmla="*/ 6981994 w 11243827"/>
              <a:gd name="connsiteY142-18172" fmla="*/ 5484335 h 5641173"/>
              <a:gd name="connsiteX143-18173" fmla="*/ 6972355 w 11243827"/>
              <a:gd name="connsiteY143-18174" fmla="*/ 5481074 h 5641173"/>
              <a:gd name="connsiteX144-18175" fmla="*/ 6970394 w 11243827"/>
              <a:gd name="connsiteY144-18176" fmla="*/ 5479383 h 5641173"/>
              <a:gd name="connsiteX145-18177" fmla="*/ 6958543 w 11243827"/>
              <a:gd name="connsiteY145-18178" fmla="*/ 5470507 h 5641173"/>
              <a:gd name="connsiteX146-18179" fmla="*/ 6918276 w 11243827"/>
              <a:gd name="connsiteY146-18180" fmla="*/ 5472034 h 5641173"/>
              <a:gd name="connsiteX147-18181" fmla="*/ 6881046 w 11243827"/>
              <a:gd name="connsiteY147-18182" fmla="*/ 5457070 h 5641173"/>
              <a:gd name="connsiteX148-18183" fmla="*/ 6752164 w 11243827"/>
              <a:gd name="connsiteY148-18184" fmla="*/ 5425021 h 5641173"/>
              <a:gd name="connsiteX149-18185" fmla="*/ 6724964 w 11243827"/>
              <a:gd name="connsiteY149-18186" fmla="*/ 5414071 h 5641173"/>
              <a:gd name="connsiteX150-18187" fmla="*/ 6683286 w 11243827"/>
              <a:gd name="connsiteY150-18188" fmla="*/ 5405383 h 5641173"/>
              <a:gd name="connsiteX151-18189" fmla="*/ 6644277 w 11243827"/>
              <a:gd name="connsiteY151-18190" fmla="*/ 5429684 h 5641173"/>
              <a:gd name="connsiteX152-18191" fmla="*/ 6532914 w 11243827"/>
              <a:gd name="connsiteY152-18192" fmla="*/ 5431205 h 5641173"/>
              <a:gd name="connsiteX153-18193" fmla="*/ 6307459 w 11243827"/>
              <a:gd name="connsiteY153-18194" fmla="*/ 5467087 h 5641173"/>
              <a:gd name="connsiteX154-18195" fmla="*/ 6196243 w 11243827"/>
              <a:gd name="connsiteY154-18196" fmla="*/ 5515042 h 5641173"/>
              <a:gd name="connsiteX155-18197" fmla="*/ 6099124 w 11243827"/>
              <a:gd name="connsiteY155-18198" fmla="*/ 5516848 h 5641173"/>
              <a:gd name="connsiteX156-18199" fmla="*/ 6016077 w 11243827"/>
              <a:gd name="connsiteY156-18200" fmla="*/ 5528642 h 5641173"/>
              <a:gd name="connsiteX157-18201" fmla="*/ 6004389 w 11243827"/>
              <a:gd name="connsiteY157-18202" fmla="*/ 5531206 h 5641173"/>
              <a:gd name="connsiteX158-18203" fmla="*/ 5933945 w 11243827"/>
              <a:gd name="connsiteY158-18204" fmla="*/ 5538840 h 5641173"/>
              <a:gd name="connsiteX159-18205" fmla="*/ 5883936 w 11243827"/>
              <a:gd name="connsiteY159-18206" fmla="*/ 5553807 h 5641173"/>
              <a:gd name="connsiteX160-18207" fmla="*/ 5798331 w 11243827"/>
              <a:gd name="connsiteY160-18208" fmla="*/ 5564248 h 5641173"/>
              <a:gd name="connsiteX161-18209" fmla="*/ 5712738 w 11243827"/>
              <a:gd name="connsiteY161-18210" fmla="*/ 5573120 h 5641173"/>
              <a:gd name="connsiteX162-18211" fmla="*/ 5681342 w 11243827"/>
              <a:gd name="connsiteY162-18212" fmla="*/ 5575621 h 5641173"/>
              <a:gd name="connsiteX163-18213" fmla="*/ 5627167 w 11243827"/>
              <a:gd name="connsiteY163-18214" fmla="*/ 5583215 h 5641173"/>
              <a:gd name="connsiteX164-18215" fmla="*/ 5591414 w 11243827"/>
              <a:gd name="connsiteY164-18216" fmla="*/ 5587695 h 5641173"/>
              <a:gd name="connsiteX165-18217" fmla="*/ 5583028 w 11243827"/>
              <a:gd name="connsiteY165-18218" fmla="*/ 5580877 h 5641173"/>
              <a:gd name="connsiteX166-18219" fmla="*/ 5549426 w 11243827"/>
              <a:gd name="connsiteY166-18220" fmla="*/ 5582858 h 5641173"/>
              <a:gd name="connsiteX167-18221" fmla="*/ 5519999 w 11243827"/>
              <a:gd name="connsiteY167-18222" fmla="*/ 5592246 h 5641173"/>
              <a:gd name="connsiteX168-18223" fmla="*/ 5480028 w 11243827"/>
              <a:gd name="connsiteY168-18224" fmla="*/ 5597282 h 5641173"/>
              <a:gd name="connsiteX169-18225" fmla="*/ 5456175 w 11243827"/>
              <a:gd name="connsiteY169-18226" fmla="*/ 5600371 h 5641173"/>
              <a:gd name="connsiteX170-18227" fmla="*/ 5388463 w 11243827"/>
              <a:gd name="connsiteY170-18228" fmla="*/ 5602638 h 5641173"/>
              <a:gd name="connsiteX171-18229" fmla="*/ 5265898 w 11243827"/>
              <a:gd name="connsiteY171-18230" fmla="*/ 5591830 h 5641173"/>
              <a:gd name="connsiteX172-18231" fmla="*/ 5231231 w 11243827"/>
              <a:gd name="connsiteY172-18232" fmla="*/ 5592790 h 5641173"/>
              <a:gd name="connsiteX173-18233" fmla="*/ 5226996 w 11243827"/>
              <a:gd name="connsiteY173-18234" fmla="*/ 5595040 h 5641173"/>
              <a:gd name="connsiteX174-18235" fmla="*/ 5175988 w 11243827"/>
              <a:gd name="connsiteY174-18236" fmla="*/ 5588131 h 5641173"/>
              <a:gd name="connsiteX175-18237" fmla="*/ 5107470 w 11243827"/>
              <a:gd name="connsiteY175-18238" fmla="*/ 5594771 h 5641173"/>
              <a:gd name="connsiteX176-18239" fmla="*/ 5027868 w 11243827"/>
              <a:gd name="connsiteY176-18240" fmla="*/ 5605624 h 5641173"/>
              <a:gd name="connsiteX177-18241" fmla="*/ 5007324 w 11243827"/>
              <a:gd name="connsiteY177-18242" fmla="*/ 5609209 h 5641173"/>
              <a:gd name="connsiteX178-18243" fmla="*/ 4952559 w 11243827"/>
              <a:gd name="connsiteY178-18244" fmla="*/ 5611402 h 5641173"/>
              <a:gd name="connsiteX179-18245" fmla="*/ 4826081 w 11243827"/>
              <a:gd name="connsiteY179-18246" fmla="*/ 5616191 h 5641173"/>
              <a:gd name="connsiteX180-18247" fmla="*/ 4823501 w 11243827"/>
              <a:gd name="connsiteY180-18248" fmla="*/ 5619174 h 5641173"/>
              <a:gd name="connsiteX181-18249" fmla="*/ 4813093 w 11243827"/>
              <a:gd name="connsiteY181-18250" fmla="*/ 5620026 h 5641173"/>
              <a:gd name="connsiteX182-18251" fmla="*/ 4810563 w 11243827"/>
              <a:gd name="connsiteY182-18252" fmla="*/ 5620787 h 5641173"/>
              <a:gd name="connsiteX183-18253" fmla="*/ 4795818 w 11243827"/>
              <a:gd name="connsiteY183-18254" fmla="*/ 5624618 h 5641173"/>
              <a:gd name="connsiteX184-18255" fmla="*/ 4758404 w 11243827"/>
              <a:gd name="connsiteY184-18256" fmla="*/ 5619510 h 5641173"/>
              <a:gd name="connsiteX185-18257" fmla="*/ 4717254 w 11243827"/>
              <a:gd name="connsiteY185-18258" fmla="*/ 5624155 h 5641173"/>
              <a:gd name="connsiteX186-18259" fmla="*/ 4591958 w 11243827"/>
              <a:gd name="connsiteY186-18260" fmla="*/ 5624710 h 5641173"/>
              <a:gd name="connsiteX187-18261" fmla="*/ 4476215 w 11243827"/>
              <a:gd name="connsiteY187-18262" fmla="*/ 5628210 h 5641173"/>
              <a:gd name="connsiteX188-18263" fmla="*/ 4425193 w 11243827"/>
              <a:gd name="connsiteY188-18264" fmla="*/ 5627414 h 5641173"/>
              <a:gd name="connsiteX189-18265" fmla="*/ 4383866 w 11243827"/>
              <a:gd name="connsiteY189-18266" fmla="*/ 5626546 h 5641173"/>
              <a:gd name="connsiteX190-18267" fmla="*/ 4385596 w 11243827"/>
              <a:gd name="connsiteY190-18268" fmla="*/ 5634646 h 5641173"/>
              <a:gd name="connsiteX191-18269" fmla="*/ 4360864 w 11243827"/>
              <a:gd name="connsiteY191-18270" fmla="*/ 5641173 h 5641173"/>
              <a:gd name="connsiteX192-18271" fmla="*/ 4328321 w 11243827"/>
              <a:gd name="connsiteY192-18272" fmla="*/ 5626332 h 5641173"/>
              <a:gd name="connsiteX193-18273" fmla="*/ 4309842 w 11243827"/>
              <a:gd name="connsiteY193-18274" fmla="*/ 5626471 h 5641173"/>
              <a:gd name="connsiteX194-18275" fmla="*/ 4277424 w 11243827"/>
              <a:gd name="connsiteY194-18276" fmla="*/ 5631598 h 5641173"/>
              <a:gd name="connsiteX195-18277" fmla="*/ 4266627 w 11243827"/>
              <a:gd name="connsiteY195-18278" fmla="*/ 5633969 h 5641173"/>
              <a:gd name="connsiteX196-18279" fmla="*/ 4185525 w 11243827"/>
              <a:gd name="connsiteY196-18280" fmla="*/ 5617508 h 5641173"/>
              <a:gd name="connsiteX197-18281" fmla="*/ 4177617 w 11243827"/>
              <a:gd name="connsiteY197-18282" fmla="*/ 5610903 h 5641173"/>
              <a:gd name="connsiteX198-18283" fmla="*/ 4136948 w 11243827"/>
              <a:gd name="connsiteY198-18284" fmla="*/ 5608031 h 5641173"/>
              <a:gd name="connsiteX199-18285" fmla="*/ 4132323 w 11243827"/>
              <a:gd name="connsiteY199-18286" fmla="*/ 5609784 h 5641173"/>
              <a:gd name="connsiteX200-18287" fmla="*/ 4098620 w 11243827"/>
              <a:gd name="connsiteY200-18288" fmla="*/ 5599672 h 5641173"/>
              <a:gd name="connsiteX201-18289" fmla="*/ 3963475 w 11243827"/>
              <a:gd name="connsiteY201-18290" fmla="*/ 5581841 h 5641173"/>
              <a:gd name="connsiteX202-18291" fmla="*/ 3703613 w 11243827"/>
              <a:gd name="connsiteY202-18292" fmla="*/ 5572482 h 5641173"/>
              <a:gd name="connsiteX203-18293" fmla="*/ 3432987 w 11243827"/>
              <a:gd name="connsiteY203-18294" fmla="*/ 5545768 h 5641173"/>
              <a:gd name="connsiteX204-18295" fmla="*/ 3176381 w 11243827"/>
              <a:gd name="connsiteY204-18296" fmla="*/ 5556110 h 5641173"/>
              <a:gd name="connsiteX205-18297" fmla="*/ 2710156 w 11243827"/>
              <a:gd name="connsiteY205-18298" fmla="*/ 5527517 h 5641173"/>
              <a:gd name="connsiteX206-18299" fmla="*/ 2550206 w 11243827"/>
              <a:gd name="connsiteY206-18300" fmla="*/ 5524958 h 5641173"/>
              <a:gd name="connsiteX207-18301" fmla="*/ 2443041 w 11243827"/>
              <a:gd name="connsiteY207-18302" fmla="*/ 5523990 h 5641173"/>
              <a:gd name="connsiteX208-18303" fmla="*/ 2435613 w 11243827"/>
              <a:gd name="connsiteY208-18304" fmla="*/ 5526704 h 5641173"/>
              <a:gd name="connsiteX209-18305" fmla="*/ 2405682 w 11243827"/>
              <a:gd name="connsiteY209-18306" fmla="*/ 5528307 h 5641173"/>
              <a:gd name="connsiteX210-18307" fmla="*/ 2397487 w 11243827"/>
              <a:gd name="connsiteY210-18308" fmla="*/ 5540337 h 5641173"/>
              <a:gd name="connsiteX211-18309" fmla="*/ 2297454 w 11243827"/>
              <a:gd name="connsiteY211-18310" fmla="*/ 5550765 h 5641173"/>
              <a:gd name="connsiteX212-18311" fmla="*/ 2056700 w 11243827"/>
              <a:gd name="connsiteY212-18312" fmla="*/ 5555489 h 5641173"/>
              <a:gd name="connsiteX213-18313" fmla="*/ 1878530 w 11243827"/>
              <a:gd name="connsiteY213-18314" fmla="*/ 5535330 h 5641173"/>
              <a:gd name="connsiteX214-18315" fmla="*/ 1859292 w 11243827"/>
              <a:gd name="connsiteY214-18316" fmla="*/ 5535461 h 5641173"/>
              <a:gd name="connsiteX215-18317" fmla="*/ 1835626 w 11243827"/>
              <a:gd name="connsiteY215-18318" fmla="*/ 5533793 h 5641173"/>
              <a:gd name="connsiteX216-18319" fmla="*/ 1798939 w 11243827"/>
              <a:gd name="connsiteY216-18320" fmla="*/ 5540285 h 5641173"/>
              <a:gd name="connsiteX217-18321" fmla="*/ 1779046 w 11243827"/>
              <a:gd name="connsiteY217-18322" fmla="*/ 5549949 h 5641173"/>
              <a:gd name="connsiteX218-18323" fmla="*/ 1772421 w 11243827"/>
              <a:gd name="connsiteY218-18324" fmla="*/ 5549018 h 5641173"/>
              <a:gd name="connsiteX219-18325" fmla="*/ 1772052 w 11243827"/>
              <a:gd name="connsiteY219-18326" fmla="*/ 5545689 h 5641173"/>
              <a:gd name="connsiteX220-18327" fmla="*/ 1711543 w 11243827"/>
              <a:gd name="connsiteY220-18328" fmla="*/ 5534558 h 5641173"/>
              <a:gd name="connsiteX221-18329" fmla="*/ 1631462 w 11243827"/>
              <a:gd name="connsiteY221-18330" fmla="*/ 5491807 h 5641173"/>
              <a:gd name="connsiteX222-18331" fmla="*/ 1538763 w 11243827"/>
              <a:gd name="connsiteY222-18332" fmla="*/ 5482781 h 5641173"/>
              <a:gd name="connsiteX223-18333" fmla="*/ 1501533 w 11243827"/>
              <a:gd name="connsiteY223-18334" fmla="*/ 5467817 h 5641173"/>
              <a:gd name="connsiteX224-18335" fmla="*/ 1461266 w 11243827"/>
              <a:gd name="connsiteY224-18336" fmla="*/ 5469343 h 5641173"/>
              <a:gd name="connsiteX225-18337" fmla="*/ 1449415 w 11243827"/>
              <a:gd name="connsiteY225-18338" fmla="*/ 5460467 h 5641173"/>
              <a:gd name="connsiteX226-18339" fmla="*/ 1447454 w 11243827"/>
              <a:gd name="connsiteY226-18340" fmla="*/ 5458776 h 5641173"/>
              <a:gd name="connsiteX227-18341" fmla="*/ 1437814 w 11243827"/>
              <a:gd name="connsiteY227-18342" fmla="*/ 5455515 h 5641173"/>
              <a:gd name="connsiteX228-18343" fmla="*/ 1437334 w 11243827"/>
              <a:gd name="connsiteY228-18344" fmla="*/ 5450209 h 5641173"/>
              <a:gd name="connsiteX229-18345" fmla="*/ 1424429 w 11243827"/>
              <a:gd name="connsiteY229-18346" fmla="*/ 5442157 h 5641173"/>
              <a:gd name="connsiteX230-18347" fmla="*/ 1406063 w 11243827"/>
              <a:gd name="connsiteY230-18348" fmla="*/ 5437380 h 5641173"/>
              <a:gd name="connsiteX231-18349" fmla="*/ 1316379 w 11243827"/>
              <a:gd name="connsiteY231-18350" fmla="*/ 5419601 h 5641173"/>
              <a:gd name="connsiteX232-18351" fmla="*/ 1264090 w 11243827"/>
              <a:gd name="connsiteY232-18352" fmla="*/ 5406153 h 5641173"/>
              <a:gd name="connsiteX233-18353" fmla="*/ 1246374 w 11243827"/>
              <a:gd name="connsiteY233-18354" fmla="*/ 5396631 h 5641173"/>
              <a:gd name="connsiteX234-18355" fmla="*/ 1220190 w 11243827"/>
              <a:gd name="connsiteY234-18356" fmla="*/ 5386301 h 5641173"/>
              <a:gd name="connsiteX235-18357" fmla="*/ 1175643 w 11243827"/>
              <a:gd name="connsiteY235-18358" fmla="*/ 5364651 h 5641173"/>
              <a:gd name="connsiteX236-18359" fmla="*/ 1150342 w 11243827"/>
              <a:gd name="connsiteY236-18360" fmla="*/ 5358447 h 5641173"/>
              <a:gd name="connsiteX237-18361" fmla="*/ 1137272 w 11243827"/>
              <a:gd name="connsiteY237-18362" fmla="*/ 5351191 h 5641173"/>
              <a:gd name="connsiteX238-18363" fmla="*/ 1112024 w 11243827"/>
              <a:gd name="connsiteY238-18364" fmla="*/ 5345786 h 5641173"/>
              <a:gd name="connsiteX239-18365" fmla="*/ 1100870 w 11243827"/>
              <a:gd name="connsiteY239-18366" fmla="*/ 5343651 h 5641173"/>
              <a:gd name="connsiteX240-18367" fmla="*/ 1096383 w 11243827"/>
              <a:gd name="connsiteY240-18368" fmla="*/ 5343015 h 5641173"/>
              <a:gd name="connsiteX241-18369" fmla="*/ 1085571 w 11243827"/>
              <a:gd name="connsiteY241-18370" fmla="*/ 5345836 h 5641173"/>
              <a:gd name="connsiteX242-18371" fmla="*/ 1073168 w 11243827"/>
              <a:gd name="connsiteY242-18372" fmla="*/ 5341521 h 5641173"/>
              <a:gd name="connsiteX243-18373" fmla="*/ 1058039 w 11243827"/>
              <a:gd name="connsiteY243-18374" fmla="*/ 5343504 h 5641173"/>
              <a:gd name="connsiteX244-18375" fmla="*/ 1055426 w 11243827"/>
              <a:gd name="connsiteY244-18376" fmla="*/ 5339088 h 5641173"/>
              <a:gd name="connsiteX245-18377" fmla="*/ 1044738 w 11243827"/>
              <a:gd name="connsiteY245-18378" fmla="*/ 5333063 h 5641173"/>
              <a:gd name="connsiteX246-18379" fmla="*/ 1033909 w 11243827"/>
              <a:gd name="connsiteY246-18380" fmla="*/ 5335680 h 5641173"/>
              <a:gd name="connsiteX247-18381" fmla="*/ 1012649 w 11243827"/>
              <a:gd name="connsiteY247-18382" fmla="*/ 5334541 h 5641173"/>
              <a:gd name="connsiteX248-18383" fmla="*/ 1007115 w 11243827"/>
              <a:gd name="connsiteY248-18384" fmla="*/ 5332775 h 5641173"/>
              <a:gd name="connsiteX249-18385" fmla="*/ 986002 w 11243827"/>
              <a:gd name="connsiteY249-18386" fmla="*/ 5334906 h 5641173"/>
              <a:gd name="connsiteX250-18387" fmla="*/ 953418 w 11243827"/>
              <a:gd name="connsiteY250-18388" fmla="*/ 5333901 h 5641173"/>
              <a:gd name="connsiteX251-18389" fmla="*/ 916854 w 11243827"/>
              <a:gd name="connsiteY251-18390" fmla="*/ 5329435 h 5641173"/>
              <a:gd name="connsiteX252-18391" fmla="*/ 905651 w 11243827"/>
              <a:gd name="connsiteY252-18392" fmla="*/ 5332114 h 5641173"/>
              <a:gd name="connsiteX253-18393" fmla="*/ 836961 w 11243827"/>
              <a:gd name="connsiteY253-18394" fmla="*/ 5330803 h 5641173"/>
              <a:gd name="connsiteX254-18395" fmla="*/ 817627 w 11243827"/>
              <a:gd name="connsiteY254-18396" fmla="*/ 5330580 h 5641173"/>
              <a:gd name="connsiteX255-18397" fmla="*/ 801817 w 11243827"/>
              <a:gd name="connsiteY255-18398" fmla="*/ 5325937 h 5641173"/>
              <a:gd name="connsiteX256-18399" fmla="*/ 798857 w 11243827"/>
              <a:gd name="connsiteY256-18400" fmla="*/ 5320979 h 5641173"/>
              <a:gd name="connsiteX257-18401" fmla="*/ 788354 w 11243827"/>
              <a:gd name="connsiteY257-18402" fmla="*/ 5320143 h 5641173"/>
              <a:gd name="connsiteX258-18403" fmla="*/ 785726 w 11243827"/>
              <a:gd name="connsiteY258-18404" fmla="*/ 5318989 h 5641173"/>
              <a:gd name="connsiteX259-18405" fmla="*/ 770507 w 11243827"/>
              <a:gd name="connsiteY259-18406" fmla="*/ 5313309 h 5641173"/>
              <a:gd name="connsiteX260-18407" fmla="*/ 733810 w 11243827"/>
              <a:gd name="connsiteY260-18408" fmla="*/ 5324286 h 5641173"/>
              <a:gd name="connsiteX261-18409" fmla="*/ 692117 w 11243827"/>
              <a:gd name="connsiteY261-18410" fmla="*/ 5318786 h 5641173"/>
              <a:gd name="connsiteX262-18411" fmla="*/ 574943 w 11243827"/>
              <a:gd name="connsiteY262-18412" fmla="*/ 5327578 h 5641173"/>
              <a:gd name="connsiteX263-18413" fmla="*/ 441302 w 11243827"/>
              <a:gd name="connsiteY263-18414" fmla="*/ 5307062 h 5641173"/>
              <a:gd name="connsiteX264-18415" fmla="*/ 336819 w 11243827"/>
              <a:gd name="connsiteY264-18416" fmla="*/ 5336690 h 5641173"/>
              <a:gd name="connsiteX265-18417" fmla="*/ 270932 w 11243827"/>
              <a:gd name="connsiteY265-18418" fmla="*/ 5345451 h 5641173"/>
              <a:gd name="connsiteX266-18419" fmla="*/ 194189 w 11243827"/>
              <a:gd name="connsiteY266-18420" fmla="*/ 5343588 h 5641173"/>
              <a:gd name="connsiteX267-18421" fmla="*/ 192552 w 11243827"/>
              <a:gd name="connsiteY267-18422" fmla="*/ 5342845 h 5641173"/>
              <a:gd name="connsiteX268-18423" fmla="*/ 178320 w 11243827"/>
              <a:gd name="connsiteY268-18424" fmla="*/ 5343766 h 5641173"/>
              <a:gd name="connsiteX269-18425" fmla="*/ 175596 w 11243827"/>
              <a:gd name="connsiteY269-18426" fmla="*/ 5346411 h 5641173"/>
              <a:gd name="connsiteX270-18427" fmla="*/ 147287 w 11243827"/>
              <a:gd name="connsiteY270-18428" fmla="*/ 5352625 h 5641173"/>
              <a:gd name="connsiteX271-18429" fmla="*/ 114847 w 11243827"/>
              <a:gd name="connsiteY271-18430" fmla="*/ 5355844 h 5641173"/>
              <a:gd name="connsiteX272-18431" fmla="*/ 114306 w 11243827"/>
              <a:gd name="connsiteY272-18432" fmla="*/ 5354983 h 5641173"/>
              <a:gd name="connsiteX273-18433" fmla="*/ 89264 w 11243827"/>
              <a:gd name="connsiteY273-18434" fmla="*/ 5348886 h 5641173"/>
              <a:gd name="connsiteX274-18435" fmla="*/ 49794 w 11243827"/>
              <a:gd name="connsiteY274-18436" fmla="*/ 5329950 h 5641173"/>
              <a:gd name="connsiteX275-18437" fmla="*/ 19924 w 11243827"/>
              <a:gd name="connsiteY275-18438" fmla="*/ 5334282 h 5641173"/>
              <a:gd name="connsiteX276-18439" fmla="*/ 13819 w 11243827"/>
              <a:gd name="connsiteY276-18440" fmla="*/ 5334653 h 5641173"/>
              <a:gd name="connsiteX277-18441" fmla="*/ 13657 w 11243827"/>
              <a:gd name="connsiteY277-18442" fmla="*/ 5334455 h 5641173"/>
              <a:gd name="connsiteX278-18443" fmla="*/ 7139 w 11243827"/>
              <a:gd name="connsiteY278-18444" fmla="*/ 5334438 h 5641173"/>
              <a:gd name="connsiteX279-18445" fmla="*/ 2684 w 11243827"/>
              <a:gd name="connsiteY279-18446" fmla="*/ 5335333 h 5641173"/>
              <a:gd name="connsiteX280-18447" fmla="*/ 0 w 11243827"/>
              <a:gd name="connsiteY280-18448" fmla="*/ 5335496 h 5641173"/>
              <a:gd name="connsiteX281-18449" fmla="*/ 0 w 11243827"/>
              <a:gd name="connsiteY281-18450" fmla="*/ 10592 h 5641173"/>
              <a:gd name="connsiteX282-18451" fmla="*/ 11243827 w 11243827"/>
              <a:gd name="connsiteY282-18452" fmla="*/ 0 h 5641173"/>
              <a:gd name="connsiteX0-18453" fmla="*/ 11243827 w 11243827"/>
              <a:gd name="connsiteY0-18454" fmla="*/ 0 h 5641173"/>
              <a:gd name="connsiteX1-18455" fmla="*/ 11243827 w 11243827"/>
              <a:gd name="connsiteY1-18456" fmla="*/ 1470035 h 5641173"/>
              <a:gd name="connsiteX2-18457" fmla="*/ 11243827 w 11243827"/>
              <a:gd name="connsiteY2-18458" fmla="*/ 5001571 h 5641173"/>
              <a:gd name="connsiteX3-18459" fmla="*/ 11243827 w 11243827"/>
              <a:gd name="connsiteY3-18460" fmla="*/ 5209610 h 5641173"/>
              <a:gd name="connsiteX4-18461" fmla="*/ 11240675 w 11243827"/>
              <a:gd name="connsiteY4-18462" fmla="*/ 5210442 h 5641173"/>
              <a:gd name="connsiteX5-18463" fmla="*/ 11179959 w 11243827"/>
              <a:gd name="connsiteY5-18464" fmla="*/ 5221199 h 5641173"/>
              <a:gd name="connsiteX6-18465" fmla="*/ 11105493 w 11243827"/>
              <a:gd name="connsiteY6-18466" fmla="*/ 5259905 h 5641173"/>
              <a:gd name="connsiteX7-18467" fmla="*/ 11078640 w 11243827"/>
              <a:gd name="connsiteY7-18468" fmla="*/ 5263531 h 5641173"/>
              <a:gd name="connsiteX8-18469" fmla="*/ 11079616 w 11243827"/>
              <a:gd name="connsiteY8-18470" fmla="*/ 5270380 h 5641173"/>
              <a:gd name="connsiteX9-18471" fmla="*/ 11069641 w 11243827"/>
              <a:gd name="connsiteY9-18472" fmla="*/ 5270884 h 5641173"/>
              <a:gd name="connsiteX10-18473" fmla="*/ 11047377 w 11243827"/>
              <a:gd name="connsiteY10-18474" fmla="*/ 5271051 h 5641173"/>
              <a:gd name="connsiteX11-18475" fmla="*/ 10980705 w 11243827"/>
              <a:gd name="connsiteY11-18476" fmla="*/ 5272951 h 5641173"/>
              <a:gd name="connsiteX12-18477" fmla="*/ 10962514 w 11243827"/>
              <a:gd name="connsiteY12-18478" fmla="*/ 5286084 h 5641173"/>
              <a:gd name="connsiteX13-18479" fmla="*/ 10945307 w 11243827"/>
              <a:gd name="connsiteY13-18480" fmla="*/ 5286290 h 5641173"/>
              <a:gd name="connsiteX14-18481" fmla="*/ 10845516 w 11243827"/>
              <a:gd name="connsiteY14-18482" fmla="*/ 5303894 h 5641173"/>
              <a:gd name="connsiteX15-18483" fmla="*/ 10831795 w 11243827"/>
              <a:gd name="connsiteY15-18484" fmla="*/ 5305210 h 5641173"/>
              <a:gd name="connsiteX16-18485" fmla="*/ 10824365 w 11243827"/>
              <a:gd name="connsiteY16-18486" fmla="*/ 5311111 h 5641173"/>
              <a:gd name="connsiteX17-18487" fmla="*/ 10797756 w 11243827"/>
              <a:gd name="connsiteY17-18488" fmla="*/ 5312285 h 5641173"/>
              <a:gd name="connsiteX18-18489" fmla="*/ 10796525 w 11243827"/>
              <a:gd name="connsiteY18-18490" fmla="*/ 5315645 h 5641173"/>
              <a:gd name="connsiteX19-18491" fmla="*/ 10709063 w 11243827"/>
              <a:gd name="connsiteY19-18492" fmla="*/ 5344492 h 5641173"/>
              <a:gd name="connsiteX20-18493" fmla="*/ 10694078 w 11243827"/>
              <a:gd name="connsiteY20-18494" fmla="*/ 5349258 h 5641173"/>
              <a:gd name="connsiteX21-18495" fmla="*/ 10681131 w 11243827"/>
              <a:gd name="connsiteY21-18496" fmla="*/ 5347812 h 5641173"/>
              <a:gd name="connsiteX22-18497" fmla="*/ 10609448 w 11243827"/>
              <a:gd name="connsiteY22-18498" fmla="*/ 5351931 h 5641173"/>
              <a:gd name="connsiteX23-18499" fmla="*/ 10592397 w 11243827"/>
              <a:gd name="connsiteY23-18500" fmla="*/ 5349402 h 5641173"/>
              <a:gd name="connsiteX24-18501" fmla="*/ 10585227 w 11243827"/>
              <a:gd name="connsiteY24-18502" fmla="*/ 5344063 h 5641173"/>
              <a:gd name="connsiteX25-18503" fmla="*/ 10557472 w 11243827"/>
              <a:gd name="connsiteY25-18504" fmla="*/ 5354151 h 5641173"/>
              <a:gd name="connsiteX26-18505" fmla="*/ 10514646 w 11243827"/>
              <a:gd name="connsiteY26-18506" fmla="*/ 5361064 h 5641173"/>
              <a:gd name="connsiteX27-18507" fmla="*/ 10494292 w 11243827"/>
              <a:gd name="connsiteY27-18508" fmla="*/ 5366054 h 5641173"/>
              <a:gd name="connsiteX28-18509" fmla="*/ 10477869 w 11243827"/>
              <a:gd name="connsiteY28-18510" fmla="*/ 5363025 h 5641173"/>
              <a:gd name="connsiteX29-18511" fmla="*/ 10384411 w 11243827"/>
              <a:gd name="connsiteY29-18512" fmla="*/ 5362257 h 5641173"/>
              <a:gd name="connsiteX30-18513" fmla="*/ 10362921 w 11243827"/>
              <a:gd name="connsiteY30-18514" fmla="*/ 5357444 h 5641173"/>
              <a:gd name="connsiteX31-18515" fmla="*/ 10352736 w 11243827"/>
              <a:gd name="connsiteY31-18516" fmla="*/ 5347851 h 5641173"/>
              <a:gd name="connsiteX32-18517" fmla="*/ 10344754 w 11243827"/>
              <a:gd name="connsiteY32-18518" fmla="*/ 5351272 h 5641173"/>
              <a:gd name="connsiteX33-18519" fmla="*/ 10288226 w 11243827"/>
              <a:gd name="connsiteY33-18520" fmla="*/ 5351613 h 5641173"/>
              <a:gd name="connsiteX34-18521" fmla="*/ 10251350 w 11243827"/>
              <a:gd name="connsiteY34-18522" fmla="*/ 5352711 h 5641173"/>
              <a:gd name="connsiteX35-18523" fmla="*/ 10249108 w 11243827"/>
              <a:gd name="connsiteY35-18524" fmla="*/ 5365881 h 5641173"/>
              <a:gd name="connsiteX36-18525" fmla="*/ 10216272 w 11243827"/>
              <a:gd name="connsiteY36-18526" fmla="*/ 5370573 h 5641173"/>
              <a:gd name="connsiteX37-18527" fmla="*/ 10181278 w 11243827"/>
              <a:gd name="connsiteY37-18528" fmla="*/ 5362119 h 5641173"/>
              <a:gd name="connsiteX38-18529" fmla="*/ 10140033 w 11243827"/>
              <a:gd name="connsiteY38-18530" fmla="*/ 5363304 h 5641173"/>
              <a:gd name="connsiteX39-18531" fmla="*/ 10115353 w 11243827"/>
              <a:gd name="connsiteY39-18532" fmla="*/ 5363869 h 5641173"/>
              <a:gd name="connsiteX40-18533" fmla="*/ 10050578 w 11243827"/>
              <a:gd name="connsiteY40-18534" fmla="*/ 5376153 h 5641173"/>
              <a:gd name="connsiteX41-18535" fmla="*/ 9945478 w 11243827"/>
              <a:gd name="connsiteY41-18536" fmla="*/ 5422859 h 5641173"/>
              <a:gd name="connsiteX42-18537" fmla="*/ 9912481 w 11243827"/>
              <a:gd name="connsiteY42-18538" fmla="*/ 5429477 h 5641173"/>
              <a:gd name="connsiteX43-18539" fmla="*/ 9906713 w 11243827"/>
              <a:gd name="connsiteY43-18540" fmla="*/ 5426784 h 5641173"/>
              <a:gd name="connsiteX44-18541" fmla="*/ 9742436 w 11243827"/>
              <a:gd name="connsiteY44-18542" fmla="*/ 5454834 h 5641173"/>
              <a:gd name="connsiteX45-18543" fmla="*/ 9713044 w 11243827"/>
              <a:gd name="connsiteY45-18544" fmla="*/ 5456476 h 5641173"/>
              <a:gd name="connsiteX46-18545" fmla="*/ 9691033 w 11243827"/>
              <a:gd name="connsiteY46-18546" fmla="*/ 5455451 h 5641173"/>
              <a:gd name="connsiteX47-18547" fmla="*/ 9638355 w 11243827"/>
              <a:gd name="connsiteY47-18548" fmla="*/ 5464794 h 5641173"/>
              <a:gd name="connsiteX48-18549" fmla="*/ 9552434 w 11243827"/>
              <a:gd name="connsiteY48-18550" fmla="*/ 5485280 h 5641173"/>
              <a:gd name="connsiteX49-18551" fmla="*/ 9533883 w 11243827"/>
              <a:gd name="connsiteY49-18552" fmla="*/ 5488516 h 5641173"/>
              <a:gd name="connsiteX50-18553" fmla="*/ 9516916 w 11243827"/>
              <a:gd name="connsiteY50-18554" fmla="*/ 5486828 h 5641173"/>
              <a:gd name="connsiteX51-18555" fmla="*/ 9512093 w 11243827"/>
              <a:gd name="connsiteY51-18556" fmla="*/ 5482541 h 5641173"/>
              <a:gd name="connsiteX52-18557" fmla="*/ 9501725 w 11243827"/>
              <a:gd name="connsiteY52-18558" fmla="*/ 5483603 h 5641173"/>
              <a:gd name="connsiteX53-18559" fmla="*/ 9498754 w 11243827"/>
              <a:gd name="connsiteY53-18560" fmla="*/ 5482951 h 5641173"/>
              <a:gd name="connsiteX54-18561" fmla="*/ 9481932 w 11243827"/>
              <a:gd name="connsiteY54-18562" fmla="*/ 5480151 h 5641173"/>
              <a:gd name="connsiteX55-18563" fmla="*/ 9451321 w 11243827"/>
              <a:gd name="connsiteY55-18564" fmla="*/ 5497375 h 5641173"/>
              <a:gd name="connsiteX56-18565" fmla="*/ 9409298 w 11243827"/>
              <a:gd name="connsiteY56-18566" fmla="*/ 5499478 h 5641173"/>
              <a:gd name="connsiteX57-18567" fmla="*/ 9303056 w 11243827"/>
              <a:gd name="connsiteY57-18568" fmla="*/ 5519093 h 5641173"/>
              <a:gd name="connsiteX58-18569" fmla="*/ 9229078 w 11243827"/>
              <a:gd name="connsiteY58-18570" fmla="*/ 5524154 h 5641173"/>
              <a:gd name="connsiteX59-18571" fmla="*/ 9165105 w 11243827"/>
              <a:gd name="connsiteY59-18572" fmla="*/ 5532892 h 5641173"/>
              <a:gd name="connsiteX60-18573" fmla="*/ 9077301 w 11243827"/>
              <a:gd name="connsiteY60-18574" fmla="*/ 5580356 h 5641173"/>
              <a:gd name="connsiteX61-18575" fmla="*/ 8960065 w 11243827"/>
              <a:gd name="connsiteY61-18576" fmla="*/ 5597982 h 5641173"/>
              <a:gd name="connsiteX62-18577" fmla="*/ 8953536 w 11243827"/>
              <a:gd name="connsiteY62-18578" fmla="*/ 5606638 h 5641173"/>
              <a:gd name="connsiteX63-18579" fmla="*/ 8943907 w 11243827"/>
              <a:gd name="connsiteY63-18580" fmla="*/ 5612541 h 5641173"/>
              <a:gd name="connsiteX64-18581" fmla="*/ 8942046 w 11243827"/>
              <a:gd name="connsiteY64-18582" fmla="*/ 5612112 h 5641173"/>
              <a:gd name="connsiteX65-18583" fmla="*/ 8928824 w 11243827"/>
              <a:gd name="connsiteY65-18584" fmla="*/ 5615549 h 5641173"/>
              <a:gd name="connsiteX66-18585" fmla="*/ 8927294 w 11243827"/>
              <a:gd name="connsiteY66-18586" fmla="*/ 5618607 h 5641173"/>
              <a:gd name="connsiteX67-18587" fmla="*/ 8918651 w 11243827"/>
              <a:gd name="connsiteY67-18588" fmla="*/ 5621688 h 5641173"/>
              <a:gd name="connsiteX68-18589" fmla="*/ 8902772 w 11243827"/>
              <a:gd name="connsiteY68-18590" fmla="*/ 5629703 h 5641173"/>
              <a:gd name="connsiteX69-18591" fmla="*/ 8898724 w 11243827"/>
              <a:gd name="connsiteY69-18592" fmla="*/ 5629379 h 5641173"/>
              <a:gd name="connsiteX70-18593" fmla="*/ 8873099 w 11243827"/>
              <a:gd name="connsiteY70-18594" fmla="*/ 5638628 h 5641173"/>
              <a:gd name="connsiteX71-18595" fmla="*/ 8872234 w 11243827"/>
              <a:gd name="connsiteY71-18596" fmla="*/ 5637889 h 5641173"/>
              <a:gd name="connsiteX72-18597" fmla="*/ 8862777 w 11243827"/>
              <a:gd name="connsiteY72-18598" fmla="*/ 5636711 h 5641173"/>
              <a:gd name="connsiteX73-18599" fmla="*/ 8845869 w 11243827"/>
              <a:gd name="connsiteY73-18600" fmla="*/ 5636436 h 5641173"/>
              <a:gd name="connsiteX74-18601" fmla="*/ 8800548 w 11243827"/>
              <a:gd name="connsiteY74-18602" fmla="*/ 5625084 h 5641173"/>
              <a:gd name="connsiteX75-18603" fmla="*/ 8773774 w 11243827"/>
              <a:gd name="connsiteY75-18604" fmla="*/ 5634630 h 5641173"/>
              <a:gd name="connsiteX76-18605" fmla="*/ 8698255 w 11243827"/>
              <a:gd name="connsiteY76-18606" fmla="*/ 5636083 h 5641173"/>
              <a:gd name="connsiteX77-18607" fmla="*/ 8619167 w 11243827"/>
              <a:gd name="connsiteY77-18608" fmla="*/ 5619130 h 5641173"/>
              <a:gd name="connsiteX78-18609" fmla="*/ 8539822 w 11243827"/>
              <a:gd name="connsiteY78-18610" fmla="*/ 5616905 h 5641173"/>
              <a:gd name="connsiteX79-18611" fmla="*/ 8511094 w 11243827"/>
              <a:gd name="connsiteY79-18612" fmla="*/ 5617360 h 5641173"/>
              <a:gd name="connsiteX80-18613" fmla="*/ 8459886 w 11243827"/>
              <a:gd name="connsiteY80-18614" fmla="*/ 5612612 h 5641173"/>
              <a:gd name="connsiteX81-18615" fmla="*/ 8436432 w 11243827"/>
              <a:gd name="connsiteY81-18616" fmla="*/ 5606990 h 5641173"/>
              <a:gd name="connsiteX82-18617" fmla="*/ 8435403 w 11243827"/>
              <a:gd name="connsiteY82-18618" fmla="*/ 5607336 h 5641173"/>
              <a:gd name="connsiteX83-18619" fmla="*/ 8433307 w 11243827"/>
              <a:gd name="connsiteY83-18620" fmla="*/ 5604917 h 5641173"/>
              <a:gd name="connsiteX84-18621" fmla="*/ 8428968 w 11243827"/>
              <a:gd name="connsiteY84-18622" fmla="*/ 5603796 h 5641173"/>
              <a:gd name="connsiteX85-18623" fmla="*/ 8417124 w 11243827"/>
              <a:gd name="connsiteY85-18624" fmla="*/ 5604518 h 5641173"/>
              <a:gd name="connsiteX86-18625" fmla="*/ 8412669 w 11243827"/>
              <a:gd name="connsiteY86-18626" fmla="*/ 5605413 h 5641173"/>
              <a:gd name="connsiteX87-18627" fmla="*/ 8406152 w 11243827"/>
              <a:gd name="connsiteY87-18628" fmla="*/ 5605396 h 5641173"/>
              <a:gd name="connsiteX88-18629" fmla="*/ 8405989 w 11243827"/>
              <a:gd name="connsiteY88-18630" fmla="*/ 5605197 h 5641173"/>
              <a:gd name="connsiteX89-18631" fmla="*/ 8399884 w 11243827"/>
              <a:gd name="connsiteY89-18632" fmla="*/ 5605568 h 5641173"/>
              <a:gd name="connsiteX90-18633" fmla="*/ 8370014 w 11243827"/>
              <a:gd name="connsiteY90-18634" fmla="*/ 5609900 h 5641173"/>
              <a:gd name="connsiteX91-18635" fmla="*/ 8330544 w 11243827"/>
              <a:gd name="connsiteY91-18636" fmla="*/ 5590964 h 5641173"/>
              <a:gd name="connsiteX92-18637" fmla="*/ 8314221 w 11243827"/>
              <a:gd name="connsiteY92-18638" fmla="*/ 5587682 h 5641173"/>
              <a:gd name="connsiteX93-18639" fmla="*/ 8305502 w 11243827"/>
              <a:gd name="connsiteY93-18640" fmla="*/ 5584868 h 5641173"/>
              <a:gd name="connsiteX94-18641" fmla="*/ 8304962 w 11243827"/>
              <a:gd name="connsiteY94-18642" fmla="*/ 5584007 h 5641173"/>
              <a:gd name="connsiteX95-18643" fmla="*/ 8276324 w 11243827"/>
              <a:gd name="connsiteY95-18644" fmla="*/ 5588260 h 5641173"/>
              <a:gd name="connsiteX96-18645" fmla="*/ 8272522 w 11243827"/>
              <a:gd name="connsiteY96-18646" fmla="*/ 5587226 h 5641173"/>
              <a:gd name="connsiteX97-18647" fmla="*/ 8253857 w 11243827"/>
              <a:gd name="connsiteY97-18648" fmla="*/ 5592043 h 5641173"/>
              <a:gd name="connsiteX98-18649" fmla="*/ 8244212 w 11243827"/>
              <a:gd name="connsiteY98-18650" fmla="*/ 5593439 h 5641173"/>
              <a:gd name="connsiteX99-18651" fmla="*/ 8241488 w 11243827"/>
              <a:gd name="connsiteY99-18652" fmla="*/ 5596085 h 5641173"/>
              <a:gd name="connsiteX100-18653" fmla="*/ 8227256 w 11243827"/>
              <a:gd name="connsiteY100-18654" fmla="*/ 5597005 h 5641173"/>
              <a:gd name="connsiteX101-18655" fmla="*/ 8225619 w 11243827"/>
              <a:gd name="connsiteY101-18656" fmla="*/ 5596262 h 5641173"/>
              <a:gd name="connsiteX102-18657" fmla="*/ 8213882 w 11243827"/>
              <a:gd name="connsiteY102-18658" fmla="*/ 5600179 h 5641173"/>
              <a:gd name="connsiteX103-18659" fmla="*/ 8204045 w 11243827"/>
              <a:gd name="connsiteY103-18660" fmla="*/ 5607275 h 5641173"/>
              <a:gd name="connsiteX104-18661" fmla="*/ 8082989 w 11243827"/>
              <a:gd name="connsiteY104-18662" fmla="*/ 5603160 h 5641173"/>
              <a:gd name="connsiteX105-18663" fmla="*/ 7976942 w 11243827"/>
              <a:gd name="connsiteY105-18664" fmla="*/ 5598455 h 5641173"/>
              <a:gd name="connsiteX106-18665" fmla="*/ 7950121 w 11243827"/>
              <a:gd name="connsiteY106-18666" fmla="*/ 5590893 h 5641173"/>
              <a:gd name="connsiteX107-18667" fmla="*/ 7727691 w 11243827"/>
              <a:gd name="connsiteY107-18668" fmla="*/ 5621064 h 5641173"/>
              <a:gd name="connsiteX108-18669" fmla="*/ 7685998 w 11243827"/>
              <a:gd name="connsiteY108-18670" fmla="*/ 5615564 h 5641173"/>
              <a:gd name="connsiteX109-18671" fmla="*/ 7649302 w 11243827"/>
              <a:gd name="connsiteY109-18672" fmla="*/ 5626541 h 5641173"/>
              <a:gd name="connsiteX110-18673" fmla="*/ 7634083 w 11243827"/>
              <a:gd name="connsiteY110-18674" fmla="*/ 5620862 h 5641173"/>
              <a:gd name="connsiteX111-18675" fmla="*/ 7631455 w 11243827"/>
              <a:gd name="connsiteY111-18676" fmla="*/ 5619708 h 5641173"/>
              <a:gd name="connsiteX112-18677" fmla="*/ 7620952 w 11243827"/>
              <a:gd name="connsiteY112-18678" fmla="*/ 5618872 h 5641173"/>
              <a:gd name="connsiteX113-18679" fmla="*/ 7617992 w 11243827"/>
              <a:gd name="connsiteY113-18680" fmla="*/ 5613914 h 5641173"/>
              <a:gd name="connsiteX114-18681" fmla="*/ 7602182 w 11243827"/>
              <a:gd name="connsiteY114-18682" fmla="*/ 5609271 h 5641173"/>
              <a:gd name="connsiteX115-18683" fmla="*/ 7582847 w 11243827"/>
              <a:gd name="connsiteY115-18684" fmla="*/ 5609047 h 5641173"/>
              <a:gd name="connsiteX116-18685" fmla="*/ 7514158 w 11243827"/>
              <a:gd name="connsiteY116-18686" fmla="*/ 5607737 h 5641173"/>
              <a:gd name="connsiteX117-18687" fmla="*/ 7502955 w 11243827"/>
              <a:gd name="connsiteY117-18688" fmla="*/ 5610415 h 5641173"/>
              <a:gd name="connsiteX118-18689" fmla="*/ 7466391 w 11243827"/>
              <a:gd name="connsiteY118-18690" fmla="*/ 5605949 h 5641173"/>
              <a:gd name="connsiteX119-18691" fmla="*/ 7433806 w 11243827"/>
              <a:gd name="connsiteY119-18692" fmla="*/ 5604945 h 5641173"/>
              <a:gd name="connsiteX120-18693" fmla="*/ 7412693 w 11243827"/>
              <a:gd name="connsiteY120-18694" fmla="*/ 5607075 h 5641173"/>
              <a:gd name="connsiteX121-18695" fmla="*/ 7407159 w 11243827"/>
              <a:gd name="connsiteY121-18696" fmla="*/ 5605310 h 5641173"/>
              <a:gd name="connsiteX122-18697" fmla="*/ 7385900 w 11243827"/>
              <a:gd name="connsiteY122-18698" fmla="*/ 5604171 h 5641173"/>
              <a:gd name="connsiteX123-18699" fmla="*/ 7375071 w 11243827"/>
              <a:gd name="connsiteY123-18700" fmla="*/ 5606788 h 5641173"/>
              <a:gd name="connsiteX124-18701" fmla="*/ 7364382 w 11243827"/>
              <a:gd name="connsiteY124-18702" fmla="*/ 5600762 h 5641173"/>
              <a:gd name="connsiteX125-18703" fmla="*/ 7361770 w 11243827"/>
              <a:gd name="connsiteY125-18704" fmla="*/ 5596347 h 5641173"/>
              <a:gd name="connsiteX126-18705" fmla="*/ 7346641 w 11243827"/>
              <a:gd name="connsiteY126-18706" fmla="*/ 5598329 h 5641173"/>
              <a:gd name="connsiteX127-18707" fmla="*/ 7334238 w 11243827"/>
              <a:gd name="connsiteY127-18708" fmla="*/ 5594014 h 5641173"/>
              <a:gd name="connsiteX128-18709" fmla="*/ 7323426 w 11243827"/>
              <a:gd name="connsiteY128-18710" fmla="*/ 5596835 h 5641173"/>
              <a:gd name="connsiteX129-18711" fmla="*/ 7318938 w 11243827"/>
              <a:gd name="connsiteY129-18712" fmla="*/ 5596200 h 5641173"/>
              <a:gd name="connsiteX130-18713" fmla="*/ 7307784 w 11243827"/>
              <a:gd name="connsiteY130-18714" fmla="*/ 5594065 h 5641173"/>
              <a:gd name="connsiteX131-18715" fmla="*/ 7288540 w 11243827"/>
              <a:gd name="connsiteY131-18716" fmla="*/ 5589320 h 5641173"/>
              <a:gd name="connsiteX132-18717" fmla="*/ 7282537 w 11243827"/>
              <a:gd name="connsiteY132-18718" fmla="*/ 5588660 h 5641173"/>
              <a:gd name="connsiteX133-18719" fmla="*/ 7269466 w 11243827"/>
              <a:gd name="connsiteY133-18720" fmla="*/ 5581404 h 5641173"/>
              <a:gd name="connsiteX134-18721" fmla="*/ 7244165 w 11243827"/>
              <a:gd name="connsiteY134-18722" fmla="*/ 5575200 h 5641173"/>
              <a:gd name="connsiteX135-18723" fmla="*/ 7199619 w 11243827"/>
              <a:gd name="connsiteY135-18724" fmla="*/ 5553550 h 5641173"/>
              <a:gd name="connsiteX136-18725" fmla="*/ 7173434 w 11243827"/>
              <a:gd name="connsiteY136-18726" fmla="*/ 5543219 h 5641173"/>
              <a:gd name="connsiteX137-18727" fmla="*/ 7155718 w 11243827"/>
              <a:gd name="connsiteY137-18728" fmla="*/ 5533697 h 5641173"/>
              <a:gd name="connsiteX138-18729" fmla="*/ 7103430 w 11243827"/>
              <a:gd name="connsiteY138-18730" fmla="*/ 5520249 h 5641173"/>
              <a:gd name="connsiteX139-18731" fmla="*/ 7013746 w 11243827"/>
              <a:gd name="connsiteY139-18732" fmla="*/ 5502470 h 5641173"/>
              <a:gd name="connsiteX140-18733" fmla="*/ 6995379 w 11243827"/>
              <a:gd name="connsiteY140-18734" fmla="*/ 5497693 h 5641173"/>
              <a:gd name="connsiteX141-18735" fmla="*/ 6982475 w 11243827"/>
              <a:gd name="connsiteY141-18736" fmla="*/ 5489641 h 5641173"/>
              <a:gd name="connsiteX142-18737" fmla="*/ 6981994 w 11243827"/>
              <a:gd name="connsiteY142-18738" fmla="*/ 5484335 h 5641173"/>
              <a:gd name="connsiteX143-18739" fmla="*/ 6972355 w 11243827"/>
              <a:gd name="connsiteY143-18740" fmla="*/ 5481074 h 5641173"/>
              <a:gd name="connsiteX144-18741" fmla="*/ 6970394 w 11243827"/>
              <a:gd name="connsiteY144-18742" fmla="*/ 5479383 h 5641173"/>
              <a:gd name="connsiteX145-18743" fmla="*/ 6958543 w 11243827"/>
              <a:gd name="connsiteY145-18744" fmla="*/ 5470507 h 5641173"/>
              <a:gd name="connsiteX146-18745" fmla="*/ 6918276 w 11243827"/>
              <a:gd name="connsiteY146-18746" fmla="*/ 5472034 h 5641173"/>
              <a:gd name="connsiteX147-18747" fmla="*/ 6881046 w 11243827"/>
              <a:gd name="connsiteY147-18748" fmla="*/ 5457070 h 5641173"/>
              <a:gd name="connsiteX148-18749" fmla="*/ 6752164 w 11243827"/>
              <a:gd name="connsiteY148-18750" fmla="*/ 5425021 h 5641173"/>
              <a:gd name="connsiteX149-18751" fmla="*/ 6724964 w 11243827"/>
              <a:gd name="connsiteY149-18752" fmla="*/ 5414071 h 5641173"/>
              <a:gd name="connsiteX150-18753" fmla="*/ 6683286 w 11243827"/>
              <a:gd name="connsiteY150-18754" fmla="*/ 5405383 h 5641173"/>
              <a:gd name="connsiteX151-18755" fmla="*/ 6644277 w 11243827"/>
              <a:gd name="connsiteY151-18756" fmla="*/ 5429684 h 5641173"/>
              <a:gd name="connsiteX152-18757" fmla="*/ 6532914 w 11243827"/>
              <a:gd name="connsiteY152-18758" fmla="*/ 5431205 h 5641173"/>
              <a:gd name="connsiteX153-18759" fmla="*/ 6307459 w 11243827"/>
              <a:gd name="connsiteY153-18760" fmla="*/ 5467087 h 5641173"/>
              <a:gd name="connsiteX154-18761" fmla="*/ 6196243 w 11243827"/>
              <a:gd name="connsiteY154-18762" fmla="*/ 5515042 h 5641173"/>
              <a:gd name="connsiteX155-18763" fmla="*/ 6099124 w 11243827"/>
              <a:gd name="connsiteY155-18764" fmla="*/ 5516848 h 5641173"/>
              <a:gd name="connsiteX156-18765" fmla="*/ 6016077 w 11243827"/>
              <a:gd name="connsiteY156-18766" fmla="*/ 5528642 h 5641173"/>
              <a:gd name="connsiteX157-18767" fmla="*/ 6004389 w 11243827"/>
              <a:gd name="connsiteY157-18768" fmla="*/ 5531206 h 5641173"/>
              <a:gd name="connsiteX158-18769" fmla="*/ 5933945 w 11243827"/>
              <a:gd name="connsiteY158-18770" fmla="*/ 5538840 h 5641173"/>
              <a:gd name="connsiteX159-18771" fmla="*/ 5883936 w 11243827"/>
              <a:gd name="connsiteY159-18772" fmla="*/ 5553807 h 5641173"/>
              <a:gd name="connsiteX160-18773" fmla="*/ 5798331 w 11243827"/>
              <a:gd name="connsiteY160-18774" fmla="*/ 5564248 h 5641173"/>
              <a:gd name="connsiteX161-18775" fmla="*/ 5712738 w 11243827"/>
              <a:gd name="connsiteY161-18776" fmla="*/ 5573120 h 5641173"/>
              <a:gd name="connsiteX162-18777" fmla="*/ 5681342 w 11243827"/>
              <a:gd name="connsiteY162-18778" fmla="*/ 5575621 h 5641173"/>
              <a:gd name="connsiteX163-18779" fmla="*/ 5627167 w 11243827"/>
              <a:gd name="connsiteY163-18780" fmla="*/ 5583215 h 5641173"/>
              <a:gd name="connsiteX164-18781" fmla="*/ 5591414 w 11243827"/>
              <a:gd name="connsiteY164-18782" fmla="*/ 5587695 h 5641173"/>
              <a:gd name="connsiteX165-18783" fmla="*/ 5583028 w 11243827"/>
              <a:gd name="connsiteY165-18784" fmla="*/ 5580877 h 5641173"/>
              <a:gd name="connsiteX166-18785" fmla="*/ 5549426 w 11243827"/>
              <a:gd name="connsiteY166-18786" fmla="*/ 5582858 h 5641173"/>
              <a:gd name="connsiteX167-18787" fmla="*/ 5519999 w 11243827"/>
              <a:gd name="connsiteY167-18788" fmla="*/ 5592246 h 5641173"/>
              <a:gd name="connsiteX168-18789" fmla="*/ 5480028 w 11243827"/>
              <a:gd name="connsiteY168-18790" fmla="*/ 5597282 h 5641173"/>
              <a:gd name="connsiteX169-18791" fmla="*/ 5456175 w 11243827"/>
              <a:gd name="connsiteY169-18792" fmla="*/ 5600371 h 5641173"/>
              <a:gd name="connsiteX170-18793" fmla="*/ 5388463 w 11243827"/>
              <a:gd name="connsiteY170-18794" fmla="*/ 5602638 h 5641173"/>
              <a:gd name="connsiteX171-18795" fmla="*/ 5265898 w 11243827"/>
              <a:gd name="connsiteY171-18796" fmla="*/ 5591830 h 5641173"/>
              <a:gd name="connsiteX172-18797" fmla="*/ 5231231 w 11243827"/>
              <a:gd name="connsiteY172-18798" fmla="*/ 5592790 h 5641173"/>
              <a:gd name="connsiteX173-18799" fmla="*/ 5226996 w 11243827"/>
              <a:gd name="connsiteY173-18800" fmla="*/ 5595040 h 5641173"/>
              <a:gd name="connsiteX174-18801" fmla="*/ 5175988 w 11243827"/>
              <a:gd name="connsiteY174-18802" fmla="*/ 5588131 h 5641173"/>
              <a:gd name="connsiteX175-18803" fmla="*/ 5107470 w 11243827"/>
              <a:gd name="connsiteY175-18804" fmla="*/ 5594771 h 5641173"/>
              <a:gd name="connsiteX176-18805" fmla="*/ 5027868 w 11243827"/>
              <a:gd name="connsiteY176-18806" fmla="*/ 5605624 h 5641173"/>
              <a:gd name="connsiteX177-18807" fmla="*/ 5007324 w 11243827"/>
              <a:gd name="connsiteY177-18808" fmla="*/ 5609209 h 5641173"/>
              <a:gd name="connsiteX178-18809" fmla="*/ 4952559 w 11243827"/>
              <a:gd name="connsiteY178-18810" fmla="*/ 5611402 h 5641173"/>
              <a:gd name="connsiteX179-18811" fmla="*/ 4826081 w 11243827"/>
              <a:gd name="connsiteY179-18812" fmla="*/ 5616191 h 5641173"/>
              <a:gd name="connsiteX180-18813" fmla="*/ 4823501 w 11243827"/>
              <a:gd name="connsiteY180-18814" fmla="*/ 5619174 h 5641173"/>
              <a:gd name="connsiteX181-18815" fmla="*/ 4813093 w 11243827"/>
              <a:gd name="connsiteY181-18816" fmla="*/ 5620026 h 5641173"/>
              <a:gd name="connsiteX182-18817" fmla="*/ 4810563 w 11243827"/>
              <a:gd name="connsiteY182-18818" fmla="*/ 5620787 h 5641173"/>
              <a:gd name="connsiteX183-18819" fmla="*/ 4795818 w 11243827"/>
              <a:gd name="connsiteY183-18820" fmla="*/ 5624618 h 5641173"/>
              <a:gd name="connsiteX184-18821" fmla="*/ 4758404 w 11243827"/>
              <a:gd name="connsiteY184-18822" fmla="*/ 5619510 h 5641173"/>
              <a:gd name="connsiteX185-18823" fmla="*/ 4717254 w 11243827"/>
              <a:gd name="connsiteY185-18824" fmla="*/ 5624155 h 5641173"/>
              <a:gd name="connsiteX186-18825" fmla="*/ 4591958 w 11243827"/>
              <a:gd name="connsiteY186-18826" fmla="*/ 5624710 h 5641173"/>
              <a:gd name="connsiteX187-18827" fmla="*/ 4476215 w 11243827"/>
              <a:gd name="connsiteY187-18828" fmla="*/ 5628210 h 5641173"/>
              <a:gd name="connsiteX188-18829" fmla="*/ 4425193 w 11243827"/>
              <a:gd name="connsiteY188-18830" fmla="*/ 5627414 h 5641173"/>
              <a:gd name="connsiteX189-18831" fmla="*/ 4383866 w 11243827"/>
              <a:gd name="connsiteY189-18832" fmla="*/ 5626546 h 5641173"/>
              <a:gd name="connsiteX190-18833" fmla="*/ 4385596 w 11243827"/>
              <a:gd name="connsiteY190-18834" fmla="*/ 5634646 h 5641173"/>
              <a:gd name="connsiteX191-18835" fmla="*/ 4360864 w 11243827"/>
              <a:gd name="connsiteY191-18836" fmla="*/ 5641173 h 5641173"/>
              <a:gd name="connsiteX192-18837" fmla="*/ 4328321 w 11243827"/>
              <a:gd name="connsiteY192-18838" fmla="*/ 5626332 h 5641173"/>
              <a:gd name="connsiteX193-18839" fmla="*/ 4309842 w 11243827"/>
              <a:gd name="connsiteY193-18840" fmla="*/ 5626471 h 5641173"/>
              <a:gd name="connsiteX194-18841" fmla="*/ 4277424 w 11243827"/>
              <a:gd name="connsiteY194-18842" fmla="*/ 5631598 h 5641173"/>
              <a:gd name="connsiteX195-18843" fmla="*/ 4266627 w 11243827"/>
              <a:gd name="connsiteY195-18844" fmla="*/ 5633969 h 5641173"/>
              <a:gd name="connsiteX196-18845" fmla="*/ 4185525 w 11243827"/>
              <a:gd name="connsiteY196-18846" fmla="*/ 5617508 h 5641173"/>
              <a:gd name="connsiteX197-18847" fmla="*/ 4177617 w 11243827"/>
              <a:gd name="connsiteY197-18848" fmla="*/ 5610903 h 5641173"/>
              <a:gd name="connsiteX198-18849" fmla="*/ 4136948 w 11243827"/>
              <a:gd name="connsiteY198-18850" fmla="*/ 5608031 h 5641173"/>
              <a:gd name="connsiteX199-18851" fmla="*/ 4132323 w 11243827"/>
              <a:gd name="connsiteY199-18852" fmla="*/ 5609784 h 5641173"/>
              <a:gd name="connsiteX200-18853" fmla="*/ 4098620 w 11243827"/>
              <a:gd name="connsiteY200-18854" fmla="*/ 5599672 h 5641173"/>
              <a:gd name="connsiteX201-18855" fmla="*/ 3963475 w 11243827"/>
              <a:gd name="connsiteY201-18856" fmla="*/ 5581841 h 5641173"/>
              <a:gd name="connsiteX202-18857" fmla="*/ 3703613 w 11243827"/>
              <a:gd name="connsiteY202-18858" fmla="*/ 5572482 h 5641173"/>
              <a:gd name="connsiteX203-18859" fmla="*/ 3432987 w 11243827"/>
              <a:gd name="connsiteY203-18860" fmla="*/ 5545768 h 5641173"/>
              <a:gd name="connsiteX204-18861" fmla="*/ 3176381 w 11243827"/>
              <a:gd name="connsiteY204-18862" fmla="*/ 5556110 h 5641173"/>
              <a:gd name="connsiteX205-18863" fmla="*/ 2710156 w 11243827"/>
              <a:gd name="connsiteY205-18864" fmla="*/ 5527517 h 5641173"/>
              <a:gd name="connsiteX206-18865" fmla="*/ 2550206 w 11243827"/>
              <a:gd name="connsiteY206-18866" fmla="*/ 5524958 h 5641173"/>
              <a:gd name="connsiteX207-18867" fmla="*/ 2443041 w 11243827"/>
              <a:gd name="connsiteY207-18868" fmla="*/ 5523990 h 5641173"/>
              <a:gd name="connsiteX208-18869" fmla="*/ 2435613 w 11243827"/>
              <a:gd name="connsiteY208-18870" fmla="*/ 5526704 h 5641173"/>
              <a:gd name="connsiteX209-18871" fmla="*/ 2405682 w 11243827"/>
              <a:gd name="connsiteY209-18872" fmla="*/ 5528307 h 5641173"/>
              <a:gd name="connsiteX210-18873" fmla="*/ 2397487 w 11243827"/>
              <a:gd name="connsiteY210-18874" fmla="*/ 5540337 h 5641173"/>
              <a:gd name="connsiteX211-18875" fmla="*/ 2297454 w 11243827"/>
              <a:gd name="connsiteY211-18876" fmla="*/ 5550765 h 5641173"/>
              <a:gd name="connsiteX212-18877" fmla="*/ 2056700 w 11243827"/>
              <a:gd name="connsiteY212-18878" fmla="*/ 5555489 h 5641173"/>
              <a:gd name="connsiteX213-18879" fmla="*/ 1878530 w 11243827"/>
              <a:gd name="connsiteY213-18880" fmla="*/ 5535330 h 5641173"/>
              <a:gd name="connsiteX214-18881" fmla="*/ 1859292 w 11243827"/>
              <a:gd name="connsiteY214-18882" fmla="*/ 5535461 h 5641173"/>
              <a:gd name="connsiteX215-18883" fmla="*/ 1835626 w 11243827"/>
              <a:gd name="connsiteY215-18884" fmla="*/ 5533793 h 5641173"/>
              <a:gd name="connsiteX216-18885" fmla="*/ 1798939 w 11243827"/>
              <a:gd name="connsiteY216-18886" fmla="*/ 5540285 h 5641173"/>
              <a:gd name="connsiteX217-18887" fmla="*/ 1779046 w 11243827"/>
              <a:gd name="connsiteY217-18888" fmla="*/ 5549949 h 5641173"/>
              <a:gd name="connsiteX218-18889" fmla="*/ 1772421 w 11243827"/>
              <a:gd name="connsiteY218-18890" fmla="*/ 5549018 h 5641173"/>
              <a:gd name="connsiteX219-18891" fmla="*/ 1772052 w 11243827"/>
              <a:gd name="connsiteY219-18892" fmla="*/ 5545689 h 5641173"/>
              <a:gd name="connsiteX220-18893" fmla="*/ 1711543 w 11243827"/>
              <a:gd name="connsiteY220-18894" fmla="*/ 5534558 h 5641173"/>
              <a:gd name="connsiteX221-18895" fmla="*/ 1631462 w 11243827"/>
              <a:gd name="connsiteY221-18896" fmla="*/ 5491807 h 5641173"/>
              <a:gd name="connsiteX222-18897" fmla="*/ 1538763 w 11243827"/>
              <a:gd name="connsiteY222-18898" fmla="*/ 5482781 h 5641173"/>
              <a:gd name="connsiteX223-18899" fmla="*/ 1501533 w 11243827"/>
              <a:gd name="connsiteY223-18900" fmla="*/ 5467817 h 5641173"/>
              <a:gd name="connsiteX224-18901" fmla="*/ 1461266 w 11243827"/>
              <a:gd name="connsiteY224-18902" fmla="*/ 5469343 h 5641173"/>
              <a:gd name="connsiteX225-18903" fmla="*/ 1449415 w 11243827"/>
              <a:gd name="connsiteY225-18904" fmla="*/ 5460467 h 5641173"/>
              <a:gd name="connsiteX226-18905" fmla="*/ 1447454 w 11243827"/>
              <a:gd name="connsiteY226-18906" fmla="*/ 5458776 h 5641173"/>
              <a:gd name="connsiteX227-18907" fmla="*/ 1437814 w 11243827"/>
              <a:gd name="connsiteY227-18908" fmla="*/ 5455515 h 5641173"/>
              <a:gd name="connsiteX228-18909" fmla="*/ 1437334 w 11243827"/>
              <a:gd name="connsiteY228-18910" fmla="*/ 5450209 h 5641173"/>
              <a:gd name="connsiteX229-18911" fmla="*/ 1424429 w 11243827"/>
              <a:gd name="connsiteY229-18912" fmla="*/ 5442157 h 5641173"/>
              <a:gd name="connsiteX230-18913" fmla="*/ 1406063 w 11243827"/>
              <a:gd name="connsiteY230-18914" fmla="*/ 5437380 h 5641173"/>
              <a:gd name="connsiteX231-18915" fmla="*/ 1316379 w 11243827"/>
              <a:gd name="connsiteY231-18916" fmla="*/ 5419601 h 5641173"/>
              <a:gd name="connsiteX232-18917" fmla="*/ 1264090 w 11243827"/>
              <a:gd name="connsiteY232-18918" fmla="*/ 5406153 h 5641173"/>
              <a:gd name="connsiteX233-18919" fmla="*/ 1246374 w 11243827"/>
              <a:gd name="connsiteY233-18920" fmla="*/ 5396631 h 5641173"/>
              <a:gd name="connsiteX234-18921" fmla="*/ 1220190 w 11243827"/>
              <a:gd name="connsiteY234-18922" fmla="*/ 5386301 h 5641173"/>
              <a:gd name="connsiteX235-18923" fmla="*/ 1175643 w 11243827"/>
              <a:gd name="connsiteY235-18924" fmla="*/ 5364651 h 5641173"/>
              <a:gd name="connsiteX236-18925" fmla="*/ 1150342 w 11243827"/>
              <a:gd name="connsiteY236-18926" fmla="*/ 5358447 h 5641173"/>
              <a:gd name="connsiteX237-18927" fmla="*/ 1112024 w 11243827"/>
              <a:gd name="connsiteY237-18928" fmla="*/ 5345786 h 5641173"/>
              <a:gd name="connsiteX238-18929" fmla="*/ 1100870 w 11243827"/>
              <a:gd name="connsiteY238-18930" fmla="*/ 5343651 h 5641173"/>
              <a:gd name="connsiteX239-18931" fmla="*/ 1096383 w 11243827"/>
              <a:gd name="connsiteY239-18932" fmla="*/ 5343015 h 5641173"/>
              <a:gd name="connsiteX240-18933" fmla="*/ 1085571 w 11243827"/>
              <a:gd name="connsiteY240-18934" fmla="*/ 5345836 h 5641173"/>
              <a:gd name="connsiteX241-18935" fmla="*/ 1073168 w 11243827"/>
              <a:gd name="connsiteY241-18936" fmla="*/ 5341521 h 5641173"/>
              <a:gd name="connsiteX242-18937" fmla="*/ 1058039 w 11243827"/>
              <a:gd name="connsiteY242-18938" fmla="*/ 5343504 h 5641173"/>
              <a:gd name="connsiteX243-18939" fmla="*/ 1055426 w 11243827"/>
              <a:gd name="connsiteY243-18940" fmla="*/ 5339088 h 5641173"/>
              <a:gd name="connsiteX244-18941" fmla="*/ 1044738 w 11243827"/>
              <a:gd name="connsiteY244-18942" fmla="*/ 5333063 h 5641173"/>
              <a:gd name="connsiteX245-18943" fmla="*/ 1033909 w 11243827"/>
              <a:gd name="connsiteY245-18944" fmla="*/ 5335680 h 5641173"/>
              <a:gd name="connsiteX246-18945" fmla="*/ 1012649 w 11243827"/>
              <a:gd name="connsiteY246-18946" fmla="*/ 5334541 h 5641173"/>
              <a:gd name="connsiteX247-18947" fmla="*/ 1007115 w 11243827"/>
              <a:gd name="connsiteY247-18948" fmla="*/ 5332775 h 5641173"/>
              <a:gd name="connsiteX248-18949" fmla="*/ 986002 w 11243827"/>
              <a:gd name="connsiteY248-18950" fmla="*/ 5334906 h 5641173"/>
              <a:gd name="connsiteX249-18951" fmla="*/ 953418 w 11243827"/>
              <a:gd name="connsiteY249-18952" fmla="*/ 5333901 h 5641173"/>
              <a:gd name="connsiteX250-18953" fmla="*/ 916854 w 11243827"/>
              <a:gd name="connsiteY250-18954" fmla="*/ 5329435 h 5641173"/>
              <a:gd name="connsiteX251-18955" fmla="*/ 905651 w 11243827"/>
              <a:gd name="connsiteY251-18956" fmla="*/ 5332114 h 5641173"/>
              <a:gd name="connsiteX252-18957" fmla="*/ 836961 w 11243827"/>
              <a:gd name="connsiteY252-18958" fmla="*/ 5330803 h 5641173"/>
              <a:gd name="connsiteX253-18959" fmla="*/ 817627 w 11243827"/>
              <a:gd name="connsiteY253-18960" fmla="*/ 5330580 h 5641173"/>
              <a:gd name="connsiteX254-18961" fmla="*/ 801817 w 11243827"/>
              <a:gd name="connsiteY254-18962" fmla="*/ 5325937 h 5641173"/>
              <a:gd name="connsiteX255-18963" fmla="*/ 798857 w 11243827"/>
              <a:gd name="connsiteY255-18964" fmla="*/ 5320979 h 5641173"/>
              <a:gd name="connsiteX256-18965" fmla="*/ 788354 w 11243827"/>
              <a:gd name="connsiteY256-18966" fmla="*/ 5320143 h 5641173"/>
              <a:gd name="connsiteX257-18967" fmla="*/ 785726 w 11243827"/>
              <a:gd name="connsiteY257-18968" fmla="*/ 5318989 h 5641173"/>
              <a:gd name="connsiteX258-18969" fmla="*/ 770507 w 11243827"/>
              <a:gd name="connsiteY258-18970" fmla="*/ 5313309 h 5641173"/>
              <a:gd name="connsiteX259-18971" fmla="*/ 733810 w 11243827"/>
              <a:gd name="connsiteY259-18972" fmla="*/ 5324286 h 5641173"/>
              <a:gd name="connsiteX260-18973" fmla="*/ 692117 w 11243827"/>
              <a:gd name="connsiteY260-18974" fmla="*/ 5318786 h 5641173"/>
              <a:gd name="connsiteX261-18975" fmla="*/ 574943 w 11243827"/>
              <a:gd name="connsiteY261-18976" fmla="*/ 5327578 h 5641173"/>
              <a:gd name="connsiteX262-18977" fmla="*/ 441302 w 11243827"/>
              <a:gd name="connsiteY262-18978" fmla="*/ 5307062 h 5641173"/>
              <a:gd name="connsiteX263-18979" fmla="*/ 336819 w 11243827"/>
              <a:gd name="connsiteY263-18980" fmla="*/ 5336690 h 5641173"/>
              <a:gd name="connsiteX264-18981" fmla="*/ 270932 w 11243827"/>
              <a:gd name="connsiteY264-18982" fmla="*/ 5345451 h 5641173"/>
              <a:gd name="connsiteX265-18983" fmla="*/ 194189 w 11243827"/>
              <a:gd name="connsiteY265-18984" fmla="*/ 5343588 h 5641173"/>
              <a:gd name="connsiteX266-18985" fmla="*/ 192552 w 11243827"/>
              <a:gd name="connsiteY266-18986" fmla="*/ 5342845 h 5641173"/>
              <a:gd name="connsiteX267-18987" fmla="*/ 178320 w 11243827"/>
              <a:gd name="connsiteY267-18988" fmla="*/ 5343766 h 5641173"/>
              <a:gd name="connsiteX268-18989" fmla="*/ 175596 w 11243827"/>
              <a:gd name="connsiteY268-18990" fmla="*/ 5346411 h 5641173"/>
              <a:gd name="connsiteX269-18991" fmla="*/ 147287 w 11243827"/>
              <a:gd name="connsiteY269-18992" fmla="*/ 5352625 h 5641173"/>
              <a:gd name="connsiteX270-18993" fmla="*/ 114847 w 11243827"/>
              <a:gd name="connsiteY270-18994" fmla="*/ 5355844 h 5641173"/>
              <a:gd name="connsiteX271-18995" fmla="*/ 114306 w 11243827"/>
              <a:gd name="connsiteY271-18996" fmla="*/ 5354983 h 5641173"/>
              <a:gd name="connsiteX272-18997" fmla="*/ 89264 w 11243827"/>
              <a:gd name="connsiteY272-18998" fmla="*/ 5348886 h 5641173"/>
              <a:gd name="connsiteX273-18999" fmla="*/ 49794 w 11243827"/>
              <a:gd name="connsiteY273-19000" fmla="*/ 5329950 h 5641173"/>
              <a:gd name="connsiteX274-19001" fmla="*/ 19924 w 11243827"/>
              <a:gd name="connsiteY274-19002" fmla="*/ 5334282 h 5641173"/>
              <a:gd name="connsiteX275-19003" fmla="*/ 13819 w 11243827"/>
              <a:gd name="connsiteY275-19004" fmla="*/ 5334653 h 5641173"/>
              <a:gd name="connsiteX276-19005" fmla="*/ 13657 w 11243827"/>
              <a:gd name="connsiteY276-19006" fmla="*/ 5334455 h 5641173"/>
              <a:gd name="connsiteX277-19007" fmla="*/ 7139 w 11243827"/>
              <a:gd name="connsiteY277-19008" fmla="*/ 5334438 h 5641173"/>
              <a:gd name="connsiteX278-19009" fmla="*/ 2684 w 11243827"/>
              <a:gd name="connsiteY278-19010" fmla="*/ 5335333 h 5641173"/>
              <a:gd name="connsiteX279-19011" fmla="*/ 0 w 11243827"/>
              <a:gd name="connsiteY279-19012" fmla="*/ 5335496 h 5641173"/>
              <a:gd name="connsiteX280-19013" fmla="*/ 0 w 11243827"/>
              <a:gd name="connsiteY280-19014" fmla="*/ 10592 h 5641173"/>
              <a:gd name="connsiteX281-19015" fmla="*/ 11243827 w 11243827"/>
              <a:gd name="connsiteY281-19016" fmla="*/ 0 h 5641173"/>
              <a:gd name="connsiteX0-19017" fmla="*/ 11243827 w 11243827"/>
              <a:gd name="connsiteY0-19018" fmla="*/ 0 h 5641173"/>
              <a:gd name="connsiteX1-19019" fmla="*/ 11243827 w 11243827"/>
              <a:gd name="connsiteY1-19020" fmla="*/ 1470035 h 5641173"/>
              <a:gd name="connsiteX2-19021" fmla="*/ 11243827 w 11243827"/>
              <a:gd name="connsiteY2-19022" fmla="*/ 5001571 h 5641173"/>
              <a:gd name="connsiteX3-19023" fmla="*/ 11243827 w 11243827"/>
              <a:gd name="connsiteY3-19024" fmla="*/ 5209610 h 5641173"/>
              <a:gd name="connsiteX4-19025" fmla="*/ 11240675 w 11243827"/>
              <a:gd name="connsiteY4-19026" fmla="*/ 5210442 h 5641173"/>
              <a:gd name="connsiteX5-19027" fmla="*/ 11179959 w 11243827"/>
              <a:gd name="connsiteY5-19028" fmla="*/ 5221199 h 5641173"/>
              <a:gd name="connsiteX6-19029" fmla="*/ 11105493 w 11243827"/>
              <a:gd name="connsiteY6-19030" fmla="*/ 5259905 h 5641173"/>
              <a:gd name="connsiteX7-19031" fmla="*/ 11078640 w 11243827"/>
              <a:gd name="connsiteY7-19032" fmla="*/ 5263531 h 5641173"/>
              <a:gd name="connsiteX8-19033" fmla="*/ 11079616 w 11243827"/>
              <a:gd name="connsiteY8-19034" fmla="*/ 5270380 h 5641173"/>
              <a:gd name="connsiteX9-19035" fmla="*/ 11069641 w 11243827"/>
              <a:gd name="connsiteY9-19036" fmla="*/ 5270884 h 5641173"/>
              <a:gd name="connsiteX10-19037" fmla="*/ 11047377 w 11243827"/>
              <a:gd name="connsiteY10-19038" fmla="*/ 5271051 h 5641173"/>
              <a:gd name="connsiteX11-19039" fmla="*/ 10980705 w 11243827"/>
              <a:gd name="connsiteY11-19040" fmla="*/ 5272951 h 5641173"/>
              <a:gd name="connsiteX12-19041" fmla="*/ 10962514 w 11243827"/>
              <a:gd name="connsiteY12-19042" fmla="*/ 5286084 h 5641173"/>
              <a:gd name="connsiteX13-19043" fmla="*/ 10945307 w 11243827"/>
              <a:gd name="connsiteY13-19044" fmla="*/ 5286290 h 5641173"/>
              <a:gd name="connsiteX14-19045" fmla="*/ 10845516 w 11243827"/>
              <a:gd name="connsiteY14-19046" fmla="*/ 5303894 h 5641173"/>
              <a:gd name="connsiteX15-19047" fmla="*/ 10831795 w 11243827"/>
              <a:gd name="connsiteY15-19048" fmla="*/ 5305210 h 5641173"/>
              <a:gd name="connsiteX16-19049" fmla="*/ 10824365 w 11243827"/>
              <a:gd name="connsiteY16-19050" fmla="*/ 5311111 h 5641173"/>
              <a:gd name="connsiteX17-19051" fmla="*/ 10797756 w 11243827"/>
              <a:gd name="connsiteY17-19052" fmla="*/ 5312285 h 5641173"/>
              <a:gd name="connsiteX18-19053" fmla="*/ 10796525 w 11243827"/>
              <a:gd name="connsiteY18-19054" fmla="*/ 5315645 h 5641173"/>
              <a:gd name="connsiteX19-19055" fmla="*/ 10709063 w 11243827"/>
              <a:gd name="connsiteY19-19056" fmla="*/ 5344492 h 5641173"/>
              <a:gd name="connsiteX20-19057" fmla="*/ 10694078 w 11243827"/>
              <a:gd name="connsiteY20-19058" fmla="*/ 5349258 h 5641173"/>
              <a:gd name="connsiteX21-19059" fmla="*/ 10681131 w 11243827"/>
              <a:gd name="connsiteY21-19060" fmla="*/ 5347812 h 5641173"/>
              <a:gd name="connsiteX22-19061" fmla="*/ 10609448 w 11243827"/>
              <a:gd name="connsiteY22-19062" fmla="*/ 5351931 h 5641173"/>
              <a:gd name="connsiteX23-19063" fmla="*/ 10592397 w 11243827"/>
              <a:gd name="connsiteY23-19064" fmla="*/ 5349402 h 5641173"/>
              <a:gd name="connsiteX24-19065" fmla="*/ 10585227 w 11243827"/>
              <a:gd name="connsiteY24-19066" fmla="*/ 5344063 h 5641173"/>
              <a:gd name="connsiteX25-19067" fmla="*/ 10557472 w 11243827"/>
              <a:gd name="connsiteY25-19068" fmla="*/ 5354151 h 5641173"/>
              <a:gd name="connsiteX26-19069" fmla="*/ 10514646 w 11243827"/>
              <a:gd name="connsiteY26-19070" fmla="*/ 5361064 h 5641173"/>
              <a:gd name="connsiteX27-19071" fmla="*/ 10494292 w 11243827"/>
              <a:gd name="connsiteY27-19072" fmla="*/ 5366054 h 5641173"/>
              <a:gd name="connsiteX28-19073" fmla="*/ 10477869 w 11243827"/>
              <a:gd name="connsiteY28-19074" fmla="*/ 5363025 h 5641173"/>
              <a:gd name="connsiteX29-19075" fmla="*/ 10384411 w 11243827"/>
              <a:gd name="connsiteY29-19076" fmla="*/ 5362257 h 5641173"/>
              <a:gd name="connsiteX30-19077" fmla="*/ 10362921 w 11243827"/>
              <a:gd name="connsiteY30-19078" fmla="*/ 5357444 h 5641173"/>
              <a:gd name="connsiteX31-19079" fmla="*/ 10352736 w 11243827"/>
              <a:gd name="connsiteY31-19080" fmla="*/ 5347851 h 5641173"/>
              <a:gd name="connsiteX32-19081" fmla="*/ 10344754 w 11243827"/>
              <a:gd name="connsiteY32-19082" fmla="*/ 5351272 h 5641173"/>
              <a:gd name="connsiteX33-19083" fmla="*/ 10288226 w 11243827"/>
              <a:gd name="connsiteY33-19084" fmla="*/ 5351613 h 5641173"/>
              <a:gd name="connsiteX34-19085" fmla="*/ 10251350 w 11243827"/>
              <a:gd name="connsiteY34-19086" fmla="*/ 5352711 h 5641173"/>
              <a:gd name="connsiteX35-19087" fmla="*/ 10249108 w 11243827"/>
              <a:gd name="connsiteY35-19088" fmla="*/ 5365881 h 5641173"/>
              <a:gd name="connsiteX36-19089" fmla="*/ 10216272 w 11243827"/>
              <a:gd name="connsiteY36-19090" fmla="*/ 5370573 h 5641173"/>
              <a:gd name="connsiteX37-19091" fmla="*/ 10181278 w 11243827"/>
              <a:gd name="connsiteY37-19092" fmla="*/ 5362119 h 5641173"/>
              <a:gd name="connsiteX38-19093" fmla="*/ 10140033 w 11243827"/>
              <a:gd name="connsiteY38-19094" fmla="*/ 5363304 h 5641173"/>
              <a:gd name="connsiteX39-19095" fmla="*/ 10115353 w 11243827"/>
              <a:gd name="connsiteY39-19096" fmla="*/ 5363869 h 5641173"/>
              <a:gd name="connsiteX40-19097" fmla="*/ 10050578 w 11243827"/>
              <a:gd name="connsiteY40-19098" fmla="*/ 5376153 h 5641173"/>
              <a:gd name="connsiteX41-19099" fmla="*/ 9945478 w 11243827"/>
              <a:gd name="connsiteY41-19100" fmla="*/ 5422859 h 5641173"/>
              <a:gd name="connsiteX42-19101" fmla="*/ 9912481 w 11243827"/>
              <a:gd name="connsiteY42-19102" fmla="*/ 5429477 h 5641173"/>
              <a:gd name="connsiteX43-19103" fmla="*/ 9906713 w 11243827"/>
              <a:gd name="connsiteY43-19104" fmla="*/ 5426784 h 5641173"/>
              <a:gd name="connsiteX44-19105" fmla="*/ 9742436 w 11243827"/>
              <a:gd name="connsiteY44-19106" fmla="*/ 5454834 h 5641173"/>
              <a:gd name="connsiteX45-19107" fmla="*/ 9713044 w 11243827"/>
              <a:gd name="connsiteY45-19108" fmla="*/ 5456476 h 5641173"/>
              <a:gd name="connsiteX46-19109" fmla="*/ 9691033 w 11243827"/>
              <a:gd name="connsiteY46-19110" fmla="*/ 5455451 h 5641173"/>
              <a:gd name="connsiteX47-19111" fmla="*/ 9638355 w 11243827"/>
              <a:gd name="connsiteY47-19112" fmla="*/ 5464794 h 5641173"/>
              <a:gd name="connsiteX48-19113" fmla="*/ 9552434 w 11243827"/>
              <a:gd name="connsiteY48-19114" fmla="*/ 5485280 h 5641173"/>
              <a:gd name="connsiteX49-19115" fmla="*/ 9533883 w 11243827"/>
              <a:gd name="connsiteY49-19116" fmla="*/ 5488516 h 5641173"/>
              <a:gd name="connsiteX50-19117" fmla="*/ 9516916 w 11243827"/>
              <a:gd name="connsiteY50-19118" fmla="*/ 5486828 h 5641173"/>
              <a:gd name="connsiteX51-19119" fmla="*/ 9512093 w 11243827"/>
              <a:gd name="connsiteY51-19120" fmla="*/ 5482541 h 5641173"/>
              <a:gd name="connsiteX52-19121" fmla="*/ 9501725 w 11243827"/>
              <a:gd name="connsiteY52-19122" fmla="*/ 5483603 h 5641173"/>
              <a:gd name="connsiteX53-19123" fmla="*/ 9498754 w 11243827"/>
              <a:gd name="connsiteY53-19124" fmla="*/ 5482951 h 5641173"/>
              <a:gd name="connsiteX54-19125" fmla="*/ 9481932 w 11243827"/>
              <a:gd name="connsiteY54-19126" fmla="*/ 5480151 h 5641173"/>
              <a:gd name="connsiteX55-19127" fmla="*/ 9451321 w 11243827"/>
              <a:gd name="connsiteY55-19128" fmla="*/ 5497375 h 5641173"/>
              <a:gd name="connsiteX56-19129" fmla="*/ 9409298 w 11243827"/>
              <a:gd name="connsiteY56-19130" fmla="*/ 5499478 h 5641173"/>
              <a:gd name="connsiteX57-19131" fmla="*/ 9303056 w 11243827"/>
              <a:gd name="connsiteY57-19132" fmla="*/ 5519093 h 5641173"/>
              <a:gd name="connsiteX58-19133" fmla="*/ 9229078 w 11243827"/>
              <a:gd name="connsiteY58-19134" fmla="*/ 5524154 h 5641173"/>
              <a:gd name="connsiteX59-19135" fmla="*/ 9165105 w 11243827"/>
              <a:gd name="connsiteY59-19136" fmla="*/ 5532892 h 5641173"/>
              <a:gd name="connsiteX60-19137" fmla="*/ 9077301 w 11243827"/>
              <a:gd name="connsiteY60-19138" fmla="*/ 5580356 h 5641173"/>
              <a:gd name="connsiteX61-19139" fmla="*/ 8960065 w 11243827"/>
              <a:gd name="connsiteY61-19140" fmla="*/ 5597982 h 5641173"/>
              <a:gd name="connsiteX62-19141" fmla="*/ 8953536 w 11243827"/>
              <a:gd name="connsiteY62-19142" fmla="*/ 5606638 h 5641173"/>
              <a:gd name="connsiteX63-19143" fmla="*/ 8943907 w 11243827"/>
              <a:gd name="connsiteY63-19144" fmla="*/ 5612541 h 5641173"/>
              <a:gd name="connsiteX64-19145" fmla="*/ 8942046 w 11243827"/>
              <a:gd name="connsiteY64-19146" fmla="*/ 5612112 h 5641173"/>
              <a:gd name="connsiteX65-19147" fmla="*/ 8928824 w 11243827"/>
              <a:gd name="connsiteY65-19148" fmla="*/ 5615549 h 5641173"/>
              <a:gd name="connsiteX66-19149" fmla="*/ 8927294 w 11243827"/>
              <a:gd name="connsiteY66-19150" fmla="*/ 5618607 h 5641173"/>
              <a:gd name="connsiteX67-19151" fmla="*/ 8918651 w 11243827"/>
              <a:gd name="connsiteY67-19152" fmla="*/ 5621688 h 5641173"/>
              <a:gd name="connsiteX68-19153" fmla="*/ 8902772 w 11243827"/>
              <a:gd name="connsiteY68-19154" fmla="*/ 5629703 h 5641173"/>
              <a:gd name="connsiteX69-19155" fmla="*/ 8898724 w 11243827"/>
              <a:gd name="connsiteY69-19156" fmla="*/ 5629379 h 5641173"/>
              <a:gd name="connsiteX70-19157" fmla="*/ 8873099 w 11243827"/>
              <a:gd name="connsiteY70-19158" fmla="*/ 5638628 h 5641173"/>
              <a:gd name="connsiteX71-19159" fmla="*/ 8872234 w 11243827"/>
              <a:gd name="connsiteY71-19160" fmla="*/ 5637889 h 5641173"/>
              <a:gd name="connsiteX72-19161" fmla="*/ 8862777 w 11243827"/>
              <a:gd name="connsiteY72-19162" fmla="*/ 5636711 h 5641173"/>
              <a:gd name="connsiteX73-19163" fmla="*/ 8845869 w 11243827"/>
              <a:gd name="connsiteY73-19164" fmla="*/ 5636436 h 5641173"/>
              <a:gd name="connsiteX74-19165" fmla="*/ 8800548 w 11243827"/>
              <a:gd name="connsiteY74-19166" fmla="*/ 5625084 h 5641173"/>
              <a:gd name="connsiteX75-19167" fmla="*/ 8773774 w 11243827"/>
              <a:gd name="connsiteY75-19168" fmla="*/ 5634630 h 5641173"/>
              <a:gd name="connsiteX76-19169" fmla="*/ 8698255 w 11243827"/>
              <a:gd name="connsiteY76-19170" fmla="*/ 5636083 h 5641173"/>
              <a:gd name="connsiteX77-19171" fmla="*/ 8619167 w 11243827"/>
              <a:gd name="connsiteY77-19172" fmla="*/ 5619130 h 5641173"/>
              <a:gd name="connsiteX78-19173" fmla="*/ 8539822 w 11243827"/>
              <a:gd name="connsiteY78-19174" fmla="*/ 5616905 h 5641173"/>
              <a:gd name="connsiteX79-19175" fmla="*/ 8511094 w 11243827"/>
              <a:gd name="connsiteY79-19176" fmla="*/ 5617360 h 5641173"/>
              <a:gd name="connsiteX80-19177" fmla="*/ 8459886 w 11243827"/>
              <a:gd name="connsiteY80-19178" fmla="*/ 5612612 h 5641173"/>
              <a:gd name="connsiteX81-19179" fmla="*/ 8436432 w 11243827"/>
              <a:gd name="connsiteY81-19180" fmla="*/ 5606990 h 5641173"/>
              <a:gd name="connsiteX82-19181" fmla="*/ 8435403 w 11243827"/>
              <a:gd name="connsiteY82-19182" fmla="*/ 5607336 h 5641173"/>
              <a:gd name="connsiteX83-19183" fmla="*/ 8433307 w 11243827"/>
              <a:gd name="connsiteY83-19184" fmla="*/ 5604917 h 5641173"/>
              <a:gd name="connsiteX84-19185" fmla="*/ 8428968 w 11243827"/>
              <a:gd name="connsiteY84-19186" fmla="*/ 5603796 h 5641173"/>
              <a:gd name="connsiteX85-19187" fmla="*/ 8417124 w 11243827"/>
              <a:gd name="connsiteY85-19188" fmla="*/ 5604518 h 5641173"/>
              <a:gd name="connsiteX86-19189" fmla="*/ 8412669 w 11243827"/>
              <a:gd name="connsiteY86-19190" fmla="*/ 5605413 h 5641173"/>
              <a:gd name="connsiteX87-19191" fmla="*/ 8406152 w 11243827"/>
              <a:gd name="connsiteY87-19192" fmla="*/ 5605396 h 5641173"/>
              <a:gd name="connsiteX88-19193" fmla="*/ 8405989 w 11243827"/>
              <a:gd name="connsiteY88-19194" fmla="*/ 5605197 h 5641173"/>
              <a:gd name="connsiteX89-19195" fmla="*/ 8399884 w 11243827"/>
              <a:gd name="connsiteY89-19196" fmla="*/ 5605568 h 5641173"/>
              <a:gd name="connsiteX90-19197" fmla="*/ 8370014 w 11243827"/>
              <a:gd name="connsiteY90-19198" fmla="*/ 5609900 h 5641173"/>
              <a:gd name="connsiteX91-19199" fmla="*/ 8330544 w 11243827"/>
              <a:gd name="connsiteY91-19200" fmla="*/ 5590964 h 5641173"/>
              <a:gd name="connsiteX92-19201" fmla="*/ 8314221 w 11243827"/>
              <a:gd name="connsiteY92-19202" fmla="*/ 5587682 h 5641173"/>
              <a:gd name="connsiteX93-19203" fmla="*/ 8305502 w 11243827"/>
              <a:gd name="connsiteY93-19204" fmla="*/ 5584868 h 5641173"/>
              <a:gd name="connsiteX94-19205" fmla="*/ 8304962 w 11243827"/>
              <a:gd name="connsiteY94-19206" fmla="*/ 5584007 h 5641173"/>
              <a:gd name="connsiteX95-19207" fmla="*/ 8276324 w 11243827"/>
              <a:gd name="connsiteY95-19208" fmla="*/ 5588260 h 5641173"/>
              <a:gd name="connsiteX96-19209" fmla="*/ 8272522 w 11243827"/>
              <a:gd name="connsiteY96-19210" fmla="*/ 5587226 h 5641173"/>
              <a:gd name="connsiteX97-19211" fmla="*/ 8253857 w 11243827"/>
              <a:gd name="connsiteY97-19212" fmla="*/ 5592043 h 5641173"/>
              <a:gd name="connsiteX98-19213" fmla="*/ 8244212 w 11243827"/>
              <a:gd name="connsiteY98-19214" fmla="*/ 5593439 h 5641173"/>
              <a:gd name="connsiteX99-19215" fmla="*/ 8241488 w 11243827"/>
              <a:gd name="connsiteY99-19216" fmla="*/ 5596085 h 5641173"/>
              <a:gd name="connsiteX100-19217" fmla="*/ 8227256 w 11243827"/>
              <a:gd name="connsiteY100-19218" fmla="*/ 5597005 h 5641173"/>
              <a:gd name="connsiteX101-19219" fmla="*/ 8225619 w 11243827"/>
              <a:gd name="connsiteY101-19220" fmla="*/ 5596262 h 5641173"/>
              <a:gd name="connsiteX102-19221" fmla="*/ 8213882 w 11243827"/>
              <a:gd name="connsiteY102-19222" fmla="*/ 5600179 h 5641173"/>
              <a:gd name="connsiteX103-19223" fmla="*/ 8204045 w 11243827"/>
              <a:gd name="connsiteY103-19224" fmla="*/ 5607275 h 5641173"/>
              <a:gd name="connsiteX104-19225" fmla="*/ 8082989 w 11243827"/>
              <a:gd name="connsiteY104-19226" fmla="*/ 5603160 h 5641173"/>
              <a:gd name="connsiteX105-19227" fmla="*/ 7976942 w 11243827"/>
              <a:gd name="connsiteY105-19228" fmla="*/ 5598455 h 5641173"/>
              <a:gd name="connsiteX106-19229" fmla="*/ 7950121 w 11243827"/>
              <a:gd name="connsiteY106-19230" fmla="*/ 5590893 h 5641173"/>
              <a:gd name="connsiteX107-19231" fmla="*/ 7727691 w 11243827"/>
              <a:gd name="connsiteY107-19232" fmla="*/ 5621064 h 5641173"/>
              <a:gd name="connsiteX108-19233" fmla="*/ 7685998 w 11243827"/>
              <a:gd name="connsiteY108-19234" fmla="*/ 5615564 h 5641173"/>
              <a:gd name="connsiteX109-19235" fmla="*/ 7649302 w 11243827"/>
              <a:gd name="connsiteY109-19236" fmla="*/ 5626541 h 5641173"/>
              <a:gd name="connsiteX110-19237" fmla="*/ 7634083 w 11243827"/>
              <a:gd name="connsiteY110-19238" fmla="*/ 5620862 h 5641173"/>
              <a:gd name="connsiteX111-19239" fmla="*/ 7631455 w 11243827"/>
              <a:gd name="connsiteY111-19240" fmla="*/ 5619708 h 5641173"/>
              <a:gd name="connsiteX112-19241" fmla="*/ 7620952 w 11243827"/>
              <a:gd name="connsiteY112-19242" fmla="*/ 5618872 h 5641173"/>
              <a:gd name="connsiteX113-19243" fmla="*/ 7617992 w 11243827"/>
              <a:gd name="connsiteY113-19244" fmla="*/ 5613914 h 5641173"/>
              <a:gd name="connsiteX114-19245" fmla="*/ 7602182 w 11243827"/>
              <a:gd name="connsiteY114-19246" fmla="*/ 5609271 h 5641173"/>
              <a:gd name="connsiteX115-19247" fmla="*/ 7582847 w 11243827"/>
              <a:gd name="connsiteY115-19248" fmla="*/ 5609047 h 5641173"/>
              <a:gd name="connsiteX116-19249" fmla="*/ 7514158 w 11243827"/>
              <a:gd name="connsiteY116-19250" fmla="*/ 5607737 h 5641173"/>
              <a:gd name="connsiteX117-19251" fmla="*/ 7502955 w 11243827"/>
              <a:gd name="connsiteY117-19252" fmla="*/ 5610415 h 5641173"/>
              <a:gd name="connsiteX118-19253" fmla="*/ 7466391 w 11243827"/>
              <a:gd name="connsiteY118-19254" fmla="*/ 5605949 h 5641173"/>
              <a:gd name="connsiteX119-19255" fmla="*/ 7433806 w 11243827"/>
              <a:gd name="connsiteY119-19256" fmla="*/ 5604945 h 5641173"/>
              <a:gd name="connsiteX120-19257" fmla="*/ 7412693 w 11243827"/>
              <a:gd name="connsiteY120-19258" fmla="*/ 5607075 h 5641173"/>
              <a:gd name="connsiteX121-19259" fmla="*/ 7407159 w 11243827"/>
              <a:gd name="connsiteY121-19260" fmla="*/ 5605310 h 5641173"/>
              <a:gd name="connsiteX122-19261" fmla="*/ 7385900 w 11243827"/>
              <a:gd name="connsiteY122-19262" fmla="*/ 5604171 h 5641173"/>
              <a:gd name="connsiteX123-19263" fmla="*/ 7375071 w 11243827"/>
              <a:gd name="connsiteY123-19264" fmla="*/ 5606788 h 5641173"/>
              <a:gd name="connsiteX124-19265" fmla="*/ 7364382 w 11243827"/>
              <a:gd name="connsiteY124-19266" fmla="*/ 5600762 h 5641173"/>
              <a:gd name="connsiteX125-19267" fmla="*/ 7361770 w 11243827"/>
              <a:gd name="connsiteY125-19268" fmla="*/ 5596347 h 5641173"/>
              <a:gd name="connsiteX126-19269" fmla="*/ 7346641 w 11243827"/>
              <a:gd name="connsiteY126-19270" fmla="*/ 5598329 h 5641173"/>
              <a:gd name="connsiteX127-19271" fmla="*/ 7334238 w 11243827"/>
              <a:gd name="connsiteY127-19272" fmla="*/ 5594014 h 5641173"/>
              <a:gd name="connsiteX128-19273" fmla="*/ 7323426 w 11243827"/>
              <a:gd name="connsiteY128-19274" fmla="*/ 5596835 h 5641173"/>
              <a:gd name="connsiteX129-19275" fmla="*/ 7318938 w 11243827"/>
              <a:gd name="connsiteY129-19276" fmla="*/ 5596200 h 5641173"/>
              <a:gd name="connsiteX130-19277" fmla="*/ 7307784 w 11243827"/>
              <a:gd name="connsiteY130-19278" fmla="*/ 5594065 h 5641173"/>
              <a:gd name="connsiteX131-19279" fmla="*/ 7288540 w 11243827"/>
              <a:gd name="connsiteY131-19280" fmla="*/ 5589320 h 5641173"/>
              <a:gd name="connsiteX132-19281" fmla="*/ 7282537 w 11243827"/>
              <a:gd name="connsiteY132-19282" fmla="*/ 5588660 h 5641173"/>
              <a:gd name="connsiteX133-19283" fmla="*/ 7269466 w 11243827"/>
              <a:gd name="connsiteY133-19284" fmla="*/ 5581404 h 5641173"/>
              <a:gd name="connsiteX134-19285" fmla="*/ 7244165 w 11243827"/>
              <a:gd name="connsiteY134-19286" fmla="*/ 5575200 h 5641173"/>
              <a:gd name="connsiteX135-19287" fmla="*/ 7199619 w 11243827"/>
              <a:gd name="connsiteY135-19288" fmla="*/ 5553550 h 5641173"/>
              <a:gd name="connsiteX136-19289" fmla="*/ 7173434 w 11243827"/>
              <a:gd name="connsiteY136-19290" fmla="*/ 5543219 h 5641173"/>
              <a:gd name="connsiteX137-19291" fmla="*/ 7155718 w 11243827"/>
              <a:gd name="connsiteY137-19292" fmla="*/ 5533697 h 5641173"/>
              <a:gd name="connsiteX138-19293" fmla="*/ 7103430 w 11243827"/>
              <a:gd name="connsiteY138-19294" fmla="*/ 5520249 h 5641173"/>
              <a:gd name="connsiteX139-19295" fmla="*/ 7013746 w 11243827"/>
              <a:gd name="connsiteY139-19296" fmla="*/ 5502470 h 5641173"/>
              <a:gd name="connsiteX140-19297" fmla="*/ 6995379 w 11243827"/>
              <a:gd name="connsiteY140-19298" fmla="*/ 5497693 h 5641173"/>
              <a:gd name="connsiteX141-19299" fmla="*/ 6982475 w 11243827"/>
              <a:gd name="connsiteY141-19300" fmla="*/ 5489641 h 5641173"/>
              <a:gd name="connsiteX142-19301" fmla="*/ 6981994 w 11243827"/>
              <a:gd name="connsiteY142-19302" fmla="*/ 5484335 h 5641173"/>
              <a:gd name="connsiteX143-19303" fmla="*/ 6972355 w 11243827"/>
              <a:gd name="connsiteY143-19304" fmla="*/ 5481074 h 5641173"/>
              <a:gd name="connsiteX144-19305" fmla="*/ 6970394 w 11243827"/>
              <a:gd name="connsiteY144-19306" fmla="*/ 5479383 h 5641173"/>
              <a:gd name="connsiteX145-19307" fmla="*/ 6958543 w 11243827"/>
              <a:gd name="connsiteY145-19308" fmla="*/ 5470507 h 5641173"/>
              <a:gd name="connsiteX146-19309" fmla="*/ 6918276 w 11243827"/>
              <a:gd name="connsiteY146-19310" fmla="*/ 5472034 h 5641173"/>
              <a:gd name="connsiteX147-19311" fmla="*/ 6881046 w 11243827"/>
              <a:gd name="connsiteY147-19312" fmla="*/ 5457070 h 5641173"/>
              <a:gd name="connsiteX148-19313" fmla="*/ 6752164 w 11243827"/>
              <a:gd name="connsiteY148-19314" fmla="*/ 5425021 h 5641173"/>
              <a:gd name="connsiteX149-19315" fmla="*/ 6724964 w 11243827"/>
              <a:gd name="connsiteY149-19316" fmla="*/ 5414071 h 5641173"/>
              <a:gd name="connsiteX150-19317" fmla="*/ 6683286 w 11243827"/>
              <a:gd name="connsiteY150-19318" fmla="*/ 5405383 h 5641173"/>
              <a:gd name="connsiteX151-19319" fmla="*/ 6644277 w 11243827"/>
              <a:gd name="connsiteY151-19320" fmla="*/ 5429684 h 5641173"/>
              <a:gd name="connsiteX152-19321" fmla="*/ 6532914 w 11243827"/>
              <a:gd name="connsiteY152-19322" fmla="*/ 5431205 h 5641173"/>
              <a:gd name="connsiteX153-19323" fmla="*/ 6307459 w 11243827"/>
              <a:gd name="connsiteY153-19324" fmla="*/ 5467087 h 5641173"/>
              <a:gd name="connsiteX154-19325" fmla="*/ 6196243 w 11243827"/>
              <a:gd name="connsiteY154-19326" fmla="*/ 5515042 h 5641173"/>
              <a:gd name="connsiteX155-19327" fmla="*/ 6099124 w 11243827"/>
              <a:gd name="connsiteY155-19328" fmla="*/ 5516848 h 5641173"/>
              <a:gd name="connsiteX156-19329" fmla="*/ 6016077 w 11243827"/>
              <a:gd name="connsiteY156-19330" fmla="*/ 5528642 h 5641173"/>
              <a:gd name="connsiteX157-19331" fmla="*/ 6004389 w 11243827"/>
              <a:gd name="connsiteY157-19332" fmla="*/ 5531206 h 5641173"/>
              <a:gd name="connsiteX158-19333" fmla="*/ 5933945 w 11243827"/>
              <a:gd name="connsiteY158-19334" fmla="*/ 5538840 h 5641173"/>
              <a:gd name="connsiteX159-19335" fmla="*/ 5883936 w 11243827"/>
              <a:gd name="connsiteY159-19336" fmla="*/ 5553807 h 5641173"/>
              <a:gd name="connsiteX160-19337" fmla="*/ 5798331 w 11243827"/>
              <a:gd name="connsiteY160-19338" fmla="*/ 5564248 h 5641173"/>
              <a:gd name="connsiteX161-19339" fmla="*/ 5712738 w 11243827"/>
              <a:gd name="connsiteY161-19340" fmla="*/ 5573120 h 5641173"/>
              <a:gd name="connsiteX162-19341" fmla="*/ 5681342 w 11243827"/>
              <a:gd name="connsiteY162-19342" fmla="*/ 5575621 h 5641173"/>
              <a:gd name="connsiteX163-19343" fmla="*/ 5627167 w 11243827"/>
              <a:gd name="connsiteY163-19344" fmla="*/ 5583215 h 5641173"/>
              <a:gd name="connsiteX164-19345" fmla="*/ 5591414 w 11243827"/>
              <a:gd name="connsiteY164-19346" fmla="*/ 5587695 h 5641173"/>
              <a:gd name="connsiteX165-19347" fmla="*/ 5583028 w 11243827"/>
              <a:gd name="connsiteY165-19348" fmla="*/ 5580877 h 5641173"/>
              <a:gd name="connsiteX166-19349" fmla="*/ 5549426 w 11243827"/>
              <a:gd name="connsiteY166-19350" fmla="*/ 5582858 h 5641173"/>
              <a:gd name="connsiteX167-19351" fmla="*/ 5519999 w 11243827"/>
              <a:gd name="connsiteY167-19352" fmla="*/ 5592246 h 5641173"/>
              <a:gd name="connsiteX168-19353" fmla="*/ 5480028 w 11243827"/>
              <a:gd name="connsiteY168-19354" fmla="*/ 5597282 h 5641173"/>
              <a:gd name="connsiteX169-19355" fmla="*/ 5456175 w 11243827"/>
              <a:gd name="connsiteY169-19356" fmla="*/ 5600371 h 5641173"/>
              <a:gd name="connsiteX170-19357" fmla="*/ 5388463 w 11243827"/>
              <a:gd name="connsiteY170-19358" fmla="*/ 5602638 h 5641173"/>
              <a:gd name="connsiteX171-19359" fmla="*/ 5265898 w 11243827"/>
              <a:gd name="connsiteY171-19360" fmla="*/ 5591830 h 5641173"/>
              <a:gd name="connsiteX172-19361" fmla="*/ 5231231 w 11243827"/>
              <a:gd name="connsiteY172-19362" fmla="*/ 5592790 h 5641173"/>
              <a:gd name="connsiteX173-19363" fmla="*/ 5226996 w 11243827"/>
              <a:gd name="connsiteY173-19364" fmla="*/ 5595040 h 5641173"/>
              <a:gd name="connsiteX174-19365" fmla="*/ 5175988 w 11243827"/>
              <a:gd name="connsiteY174-19366" fmla="*/ 5588131 h 5641173"/>
              <a:gd name="connsiteX175-19367" fmla="*/ 5107470 w 11243827"/>
              <a:gd name="connsiteY175-19368" fmla="*/ 5594771 h 5641173"/>
              <a:gd name="connsiteX176-19369" fmla="*/ 5027868 w 11243827"/>
              <a:gd name="connsiteY176-19370" fmla="*/ 5605624 h 5641173"/>
              <a:gd name="connsiteX177-19371" fmla="*/ 5007324 w 11243827"/>
              <a:gd name="connsiteY177-19372" fmla="*/ 5609209 h 5641173"/>
              <a:gd name="connsiteX178-19373" fmla="*/ 4952559 w 11243827"/>
              <a:gd name="connsiteY178-19374" fmla="*/ 5611402 h 5641173"/>
              <a:gd name="connsiteX179-19375" fmla="*/ 4826081 w 11243827"/>
              <a:gd name="connsiteY179-19376" fmla="*/ 5616191 h 5641173"/>
              <a:gd name="connsiteX180-19377" fmla="*/ 4823501 w 11243827"/>
              <a:gd name="connsiteY180-19378" fmla="*/ 5619174 h 5641173"/>
              <a:gd name="connsiteX181-19379" fmla="*/ 4813093 w 11243827"/>
              <a:gd name="connsiteY181-19380" fmla="*/ 5620026 h 5641173"/>
              <a:gd name="connsiteX182-19381" fmla="*/ 4810563 w 11243827"/>
              <a:gd name="connsiteY182-19382" fmla="*/ 5620787 h 5641173"/>
              <a:gd name="connsiteX183-19383" fmla="*/ 4795818 w 11243827"/>
              <a:gd name="connsiteY183-19384" fmla="*/ 5624618 h 5641173"/>
              <a:gd name="connsiteX184-19385" fmla="*/ 4758404 w 11243827"/>
              <a:gd name="connsiteY184-19386" fmla="*/ 5619510 h 5641173"/>
              <a:gd name="connsiteX185-19387" fmla="*/ 4717254 w 11243827"/>
              <a:gd name="connsiteY185-19388" fmla="*/ 5624155 h 5641173"/>
              <a:gd name="connsiteX186-19389" fmla="*/ 4591958 w 11243827"/>
              <a:gd name="connsiteY186-19390" fmla="*/ 5624710 h 5641173"/>
              <a:gd name="connsiteX187-19391" fmla="*/ 4476215 w 11243827"/>
              <a:gd name="connsiteY187-19392" fmla="*/ 5628210 h 5641173"/>
              <a:gd name="connsiteX188-19393" fmla="*/ 4425193 w 11243827"/>
              <a:gd name="connsiteY188-19394" fmla="*/ 5627414 h 5641173"/>
              <a:gd name="connsiteX189-19395" fmla="*/ 4383866 w 11243827"/>
              <a:gd name="connsiteY189-19396" fmla="*/ 5626546 h 5641173"/>
              <a:gd name="connsiteX190-19397" fmla="*/ 4385596 w 11243827"/>
              <a:gd name="connsiteY190-19398" fmla="*/ 5634646 h 5641173"/>
              <a:gd name="connsiteX191-19399" fmla="*/ 4360864 w 11243827"/>
              <a:gd name="connsiteY191-19400" fmla="*/ 5641173 h 5641173"/>
              <a:gd name="connsiteX192-19401" fmla="*/ 4328321 w 11243827"/>
              <a:gd name="connsiteY192-19402" fmla="*/ 5626332 h 5641173"/>
              <a:gd name="connsiteX193-19403" fmla="*/ 4309842 w 11243827"/>
              <a:gd name="connsiteY193-19404" fmla="*/ 5626471 h 5641173"/>
              <a:gd name="connsiteX194-19405" fmla="*/ 4277424 w 11243827"/>
              <a:gd name="connsiteY194-19406" fmla="*/ 5631598 h 5641173"/>
              <a:gd name="connsiteX195-19407" fmla="*/ 4266627 w 11243827"/>
              <a:gd name="connsiteY195-19408" fmla="*/ 5633969 h 5641173"/>
              <a:gd name="connsiteX196-19409" fmla="*/ 4185525 w 11243827"/>
              <a:gd name="connsiteY196-19410" fmla="*/ 5617508 h 5641173"/>
              <a:gd name="connsiteX197-19411" fmla="*/ 4177617 w 11243827"/>
              <a:gd name="connsiteY197-19412" fmla="*/ 5610903 h 5641173"/>
              <a:gd name="connsiteX198-19413" fmla="*/ 4136948 w 11243827"/>
              <a:gd name="connsiteY198-19414" fmla="*/ 5608031 h 5641173"/>
              <a:gd name="connsiteX199-19415" fmla="*/ 4132323 w 11243827"/>
              <a:gd name="connsiteY199-19416" fmla="*/ 5609784 h 5641173"/>
              <a:gd name="connsiteX200-19417" fmla="*/ 4098620 w 11243827"/>
              <a:gd name="connsiteY200-19418" fmla="*/ 5599672 h 5641173"/>
              <a:gd name="connsiteX201-19419" fmla="*/ 3963475 w 11243827"/>
              <a:gd name="connsiteY201-19420" fmla="*/ 5581841 h 5641173"/>
              <a:gd name="connsiteX202-19421" fmla="*/ 3703613 w 11243827"/>
              <a:gd name="connsiteY202-19422" fmla="*/ 5572482 h 5641173"/>
              <a:gd name="connsiteX203-19423" fmla="*/ 3432987 w 11243827"/>
              <a:gd name="connsiteY203-19424" fmla="*/ 5545768 h 5641173"/>
              <a:gd name="connsiteX204-19425" fmla="*/ 3176381 w 11243827"/>
              <a:gd name="connsiteY204-19426" fmla="*/ 5556110 h 5641173"/>
              <a:gd name="connsiteX205-19427" fmla="*/ 2710156 w 11243827"/>
              <a:gd name="connsiteY205-19428" fmla="*/ 5527517 h 5641173"/>
              <a:gd name="connsiteX206-19429" fmla="*/ 2550206 w 11243827"/>
              <a:gd name="connsiteY206-19430" fmla="*/ 5524958 h 5641173"/>
              <a:gd name="connsiteX207-19431" fmla="*/ 2443041 w 11243827"/>
              <a:gd name="connsiteY207-19432" fmla="*/ 5523990 h 5641173"/>
              <a:gd name="connsiteX208-19433" fmla="*/ 2435613 w 11243827"/>
              <a:gd name="connsiteY208-19434" fmla="*/ 5526704 h 5641173"/>
              <a:gd name="connsiteX209-19435" fmla="*/ 2405682 w 11243827"/>
              <a:gd name="connsiteY209-19436" fmla="*/ 5528307 h 5641173"/>
              <a:gd name="connsiteX210-19437" fmla="*/ 2397487 w 11243827"/>
              <a:gd name="connsiteY210-19438" fmla="*/ 5540337 h 5641173"/>
              <a:gd name="connsiteX211-19439" fmla="*/ 2297454 w 11243827"/>
              <a:gd name="connsiteY211-19440" fmla="*/ 5550765 h 5641173"/>
              <a:gd name="connsiteX212-19441" fmla="*/ 2056700 w 11243827"/>
              <a:gd name="connsiteY212-19442" fmla="*/ 5555489 h 5641173"/>
              <a:gd name="connsiteX213-19443" fmla="*/ 1878530 w 11243827"/>
              <a:gd name="connsiteY213-19444" fmla="*/ 5535330 h 5641173"/>
              <a:gd name="connsiteX214-19445" fmla="*/ 1859292 w 11243827"/>
              <a:gd name="connsiteY214-19446" fmla="*/ 5535461 h 5641173"/>
              <a:gd name="connsiteX215-19447" fmla="*/ 1835626 w 11243827"/>
              <a:gd name="connsiteY215-19448" fmla="*/ 5533793 h 5641173"/>
              <a:gd name="connsiteX216-19449" fmla="*/ 1798939 w 11243827"/>
              <a:gd name="connsiteY216-19450" fmla="*/ 5540285 h 5641173"/>
              <a:gd name="connsiteX217-19451" fmla="*/ 1779046 w 11243827"/>
              <a:gd name="connsiteY217-19452" fmla="*/ 5549949 h 5641173"/>
              <a:gd name="connsiteX218-19453" fmla="*/ 1772421 w 11243827"/>
              <a:gd name="connsiteY218-19454" fmla="*/ 5549018 h 5641173"/>
              <a:gd name="connsiteX219-19455" fmla="*/ 1772052 w 11243827"/>
              <a:gd name="connsiteY219-19456" fmla="*/ 5545689 h 5641173"/>
              <a:gd name="connsiteX220-19457" fmla="*/ 1711543 w 11243827"/>
              <a:gd name="connsiteY220-19458" fmla="*/ 5534558 h 5641173"/>
              <a:gd name="connsiteX221-19459" fmla="*/ 1631462 w 11243827"/>
              <a:gd name="connsiteY221-19460" fmla="*/ 5491807 h 5641173"/>
              <a:gd name="connsiteX222-19461" fmla="*/ 1538763 w 11243827"/>
              <a:gd name="connsiteY222-19462" fmla="*/ 5482781 h 5641173"/>
              <a:gd name="connsiteX223-19463" fmla="*/ 1501533 w 11243827"/>
              <a:gd name="connsiteY223-19464" fmla="*/ 5467817 h 5641173"/>
              <a:gd name="connsiteX224-19465" fmla="*/ 1461266 w 11243827"/>
              <a:gd name="connsiteY224-19466" fmla="*/ 5469343 h 5641173"/>
              <a:gd name="connsiteX225-19467" fmla="*/ 1449415 w 11243827"/>
              <a:gd name="connsiteY225-19468" fmla="*/ 5460467 h 5641173"/>
              <a:gd name="connsiteX226-19469" fmla="*/ 1447454 w 11243827"/>
              <a:gd name="connsiteY226-19470" fmla="*/ 5458776 h 5641173"/>
              <a:gd name="connsiteX227-19471" fmla="*/ 1437814 w 11243827"/>
              <a:gd name="connsiteY227-19472" fmla="*/ 5455515 h 5641173"/>
              <a:gd name="connsiteX228-19473" fmla="*/ 1437334 w 11243827"/>
              <a:gd name="connsiteY228-19474" fmla="*/ 5450209 h 5641173"/>
              <a:gd name="connsiteX229-19475" fmla="*/ 1424429 w 11243827"/>
              <a:gd name="connsiteY229-19476" fmla="*/ 5442157 h 5641173"/>
              <a:gd name="connsiteX230-19477" fmla="*/ 1406063 w 11243827"/>
              <a:gd name="connsiteY230-19478" fmla="*/ 5437380 h 5641173"/>
              <a:gd name="connsiteX231-19479" fmla="*/ 1316379 w 11243827"/>
              <a:gd name="connsiteY231-19480" fmla="*/ 5419601 h 5641173"/>
              <a:gd name="connsiteX232-19481" fmla="*/ 1264090 w 11243827"/>
              <a:gd name="connsiteY232-19482" fmla="*/ 5406153 h 5641173"/>
              <a:gd name="connsiteX233-19483" fmla="*/ 1246374 w 11243827"/>
              <a:gd name="connsiteY233-19484" fmla="*/ 5396631 h 5641173"/>
              <a:gd name="connsiteX234-19485" fmla="*/ 1220190 w 11243827"/>
              <a:gd name="connsiteY234-19486" fmla="*/ 5386301 h 5641173"/>
              <a:gd name="connsiteX235-19487" fmla="*/ 1175643 w 11243827"/>
              <a:gd name="connsiteY235-19488" fmla="*/ 5364651 h 5641173"/>
              <a:gd name="connsiteX236-19489" fmla="*/ 1150342 w 11243827"/>
              <a:gd name="connsiteY236-19490" fmla="*/ 5358447 h 5641173"/>
              <a:gd name="connsiteX237-19491" fmla="*/ 1112024 w 11243827"/>
              <a:gd name="connsiteY237-19492" fmla="*/ 5345786 h 5641173"/>
              <a:gd name="connsiteX238-19493" fmla="*/ 1100870 w 11243827"/>
              <a:gd name="connsiteY238-19494" fmla="*/ 5343651 h 5641173"/>
              <a:gd name="connsiteX239-19495" fmla="*/ 1096383 w 11243827"/>
              <a:gd name="connsiteY239-19496" fmla="*/ 5343015 h 5641173"/>
              <a:gd name="connsiteX240-19497" fmla="*/ 1085571 w 11243827"/>
              <a:gd name="connsiteY240-19498" fmla="*/ 5345836 h 5641173"/>
              <a:gd name="connsiteX241-19499" fmla="*/ 1058039 w 11243827"/>
              <a:gd name="connsiteY241-19500" fmla="*/ 5343504 h 5641173"/>
              <a:gd name="connsiteX242-19501" fmla="*/ 1055426 w 11243827"/>
              <a:gd name="connsiteY242-19502" fmla="*/ 5339088 h 5641173"/>
              <a:gd name="connsiteX243-19503" fmla="*/ 1044738 w 11243827"/>
              <a:gd name="connsiteY243-19504" fmla="*/ 5333063 h 5641173"/>
              <a:gd name="connsiteX244-19505" fmla="*/ 1033909 w 11243827"/>
              <a:gd name="connsiteY244-19506" fmla="*/ 5335680 h 5641173"/>
              <a:gd name="connsiteX245-19507" fmla="*/ 1012649 w 11243827"/>
              <a:gd name="connsiteY245-19508" fmla="*/ 5334541 h 5641173"/>
              <a:gd name="connsiteX246-19509" fmla="*/ 1007115 w 11243827"/>
              <a:gd name="connsiteY246-19510" fmla="*/ 5332775 h 5641173"/>
              <a:gd name="connsiteX247-19511" fmla="*/ 986002 w 11243827"/>
              <a:gd name="connsiteY247-19512" fmla="*/ 5334906 h 5641173"/>
              <a:gd name="connsiteX248-19513" fmla="*/ 953418 w 11243827"/>
              <a:gd name="connsiteY248-19514" fmla="*/ 5333901 h 5641173"/>
              <a:gd name="connsiteX249-19515" fmla="*/ 916854 w 11243827"/>
              <a:gd name="connsiteY249-19516" fmla="*/ 5329435 h 5641173"/>
              <a:gd name="connsiteX250-19517" fmla="*/ 905651 w 11243827"/>
              <a:gd name="connsiteY250-19518" fmla="*/ 5332114 h 5641173"/>
              <a:gd name="connsiteX251-19519" fmla="*/ 836961 w 11243827"/>
              <a:gd name="connsiteY251-19520" fmla="*/ 5330803 h 5641173"/>
              <a:gd name="connsiteX252-19521" fmla="*/ 817627 w 11243827"/>
              <a:gd name="connsiteY252-19522" fmla="*/ 5330580 h 5641173"/>
              <a:gd name="connsiteX253-19523" fmla="*/ 801817 w 11243827"/>
              <a:gd name="connsiteY253-19524" fmla="*/ 5325937 h 5641173"/>
              <a:gd name="connsiteX254-19525" fmla="*/ 798857 w 11243827"/>
              <a:gd name="connsiteY254-19526" fmla="*/ 5320979 h 5641173"/>
              <a:gd name="connsiteX255-19527" fmla="*/ 788354 w 11243827"/>
              <a:gd name="connsiteY255-19528" fmla="*/ 5320143 h 5641173"/>
              <a:gd name="connsiteX256-19529" fmla="*/ 785726 w 11243827"/>
              <a:gd name="connsiteY256-19530" fmla="*/ 5318989 h 5641173"/>
              <a:gd name="connsiteX257-19531" fmla="*/ 770507 w 11243827"/>
              <a:gd name="connsiteY257-19532" fmla="*/ 5313309 h 5641173"/>
              <a:gd name="connsiteX258-19533" fmla="*/ 733810 w 11243827"/>
              <a:gd name="connsiteY258-19534" fmla="*/ 5324286 h 5641173"/>
              <a:gd name="connsiteX259-19535" fmla="*/ 692117 w 11243827"/>
              <a:gd name="connsiteY259-19536" fmla="*/ 5318786 h 5641173"/>
              <a:gd name="connsiteX260-19537" fmla="*/ 574943 w 11243827"/>
              <a:gd name="connsiteY260-19538" fmla="*/ 5327578 h 5641173"/>
              <a:gd name="connsiteX261-19539" fmla="*/ 441302 w 11243827"/>
              <a:gd name="connsiteY261-19540" fmla="*/ 5307062 h 5641173"/>
              <a:gd name="connsiteX262-19541" fmla="*/ 336819 w 11243827"/>
              <a:gd name="connsiteY262-19542" fmla="*/ 5336690 h 5641173"/>
              <a:gd name="connsiteX263-19543" fmla="*/ 270932 w 11243827"/>
              <a:gd name="connsiteY263-19544" fmla="*/ 5345451 h 5641173"/>
              <a:gd name="connsiteX264-19545" fmla="*/ 194189 w 11243827"/>
              <a:gd name="connsiteY264-19546" fmla="*/ 5343588 h 5641173"/>
              <a:gd name="connsiteX265-19547" fmla="*/ 192552 w 11243827"/>
              <a:gd name="connsiteY265-19548" fmla="*/ 5342845 h 5641173"/>
              <a:gd name="connsiteX266-19549" fmla="*/ 178320 w 11243827"/>
              <a:gd name="connsiteY266-19550" fmla="*/ 5343766 h 5641173"/>
              <a:gd name="connsiteX267-19551" fmla="*/ 175596 w 11243827"/>
              <a:gd name="connsiteY267-19552" fmla="*/ 5346411 h 5641173"/>
              <a:gd name="connsiteX268-19553" fmla="*/ 147287 w 11243827"/>
              <a:gd name="connsiteY268-19554" fmla="*/ 5352625 h 5641173"/>
              <a:gd name="connsiteX269-19555" fmla="*/ 114847 w 11243827"/>
              <a:gd name="connsiteY269-19556" fmla="*/ 5355844 h 5641173"/>
              <a:gd name="connsiteX270-19557" fmla="*/ 114306 w 11243827"/>
              <a:gd name="connsiteY270-19558" fmla="*/ 5354983 h 5641173"/>
              <a:gd name="connsiteX271-19559" fmla="*/ 89264 w 11243827"/>
              <a:gd name="connsiteY271-19560" fmla="*/ 5348886 h 5641173"/>
              <a:gd name="connsiteX272-19561" fmla="*/ 49794 w 11243827"/>
              <a:gd name="connsiteY272-19562" fmla="*/ 5329950 h 5641173"/>
              <a:gd name="connsiteX273-19563" fmla="*/ 19924 w 11243827"/>
              <a:gd name="connsiteY273-19564" fmla="*/ 5334282 h 5641173"/>
              <a:gd name="connsiteX274-19565" fmla="*/ 13819 w 11243827"/>
              <a:gd name="connsiteY274-19566" fmla="*/ 5334653 h 5641173"/>
              <a:gd name="connsiteX275-19567" fmla="*/ 13657 w 11243827"/>
              <a:gd name="connsiteY275-19568" fmla="*/ 5334455 h 5641173"/>
              <a:gd name="connsiteX276-19569" fmla="*/ 7139 w 11243827"/>
              <a:gd name="connsiteY276-19570" fmla="*/ 5334438 h 5641173"/>
              <a:gd name="connsiteX277-19571" fmla="*/ 2684 w 11243827"/>
              <a:gd name="connsiteY277-19572" fmla="*/ 5335333 h 5641173"/>
              <a:gd name="connsiteX278-19573" fmla="*/ 0 w 11243827"/>
              <a:gd name="connsiteY278-19574" fmla="*/ 5335496 h 5641173"/>
              <a:gd name="connsiteX279-19575" fmla="*/ 0 w 11243827"/>
              <a:gd name="connsiteY279-19576" fmla="*/ 10592 h 5641173"/>
              <a:gd name="connsiteX280-19577" fmla="*/ 11243827 w 11243827"/>
              <a:gd name="connsiteY280-19578" fmla="*/ 0 h 5641173"/>
              <a:gd name="connsiteX0-19579" fmla="*/ 11243827 w 11243827"/>
              <a:gd name="connsiteY0-19580" fmla="*/ 0 h 5641173"/>
              <a:gd name="connsiteX1-19581" fmla="*/ 11243827 w 11243827"/>
              <a:gd name="connsiteY1-19582" fmla="*/ 1470035 h 5641173"/>
              <a:gd name="connsiteX2-19583" fmla="*/ 11243827 w 11243827"/>
              <a:gd name="connsiteY2-19584" fmla="*/ 5001571 h 5641173"/>
              <a:gd name="connsiteX3-19585" fmla="*/ 11243827 w 11243827"/>
              <a:gd name="connsiteY3-19586" fmla="*/ 5209610 h 5641173"/>
              <a:gd name="connsiteX4-19587" fmla="*/ 11240675 w 11243827"/>
              <a:gd name="connsiteY4-19588" fmla="*/ 5210442 h 5641173"/>
              <a:gd name="connsiteX5-19589" fmla="*/ 11179959 w 11243827"/>
              <a:gd name="connsiteY5-19590" fmla="*/ 5221199 h 5641173"/>
              <a:gd name="connsiteX6-19591" fmla="*/ 11105493 w 11243827"/>
              <a:gd name="connsiteY6-19592" fmla="*/ 5259905 h 5641173"/>
              <a:gd name="connsiteX7-19593" fmla="*/ 11078640 w 11243827"/>
              <a:gd name="connsiteY7-19594" fmla="*/ 5263531 h 5641173"/>
              <a:gd name="connsiteX8-19595" fmla="*/ 11079616 w 11243827"/>
              <a:gd name="connsiteY8-19596" fmla="*/ 5270380 h 5641173"/>
              <a:gd name="connsiteX9-19597" fmla="*/ 11069641 w 11243827"/>
              <a:gd name="connsiteY9-19598" fmla="*/ 5270884 h 5641173"/>
              <a:gd name="connsiteX10-19599" fmla="*/ 11047377 w 11243827"/>
              <a:gd name="connsiteY10-19600" fmla="*/ 5271051 h 5641173"/>
              <a:gd name="connsiteX11-19601" fmla="*/ 10980705 w 11243827"/>
              <a:gd name="connsiteY11-19602" fmla="*/ 5272951 h 5641173"/>
              <a:gd name="connsiteX12-19603" fmla="*/ 10962514 w 11243827"/>
              <a:gd name="connsiteY12-19604" fmla="*/ 5286084 h 5641173"/>
              <a:gd name="connsiteX13-19605" fmla="*/ 10945307 w 11243827"/>
              <a:gd name="connsiteY13-19606" fmla="*/ 5286290 h 5641173"/>
              <a:gd name="connsiteX14-19607" fmla="*/ 10845516 w 11243827"/>
              <a:gd name="connsiteY14-19608" fmla="*/ 5303894 h 5641173"/>
              <a:gd name="connsiteX15-19609" fmla="*/ 10831795 w 11243827"/>
              <a:gd name="connsiteY15-19610" fmla="*/ 5305210 h 5641173"/>
              <a:gd name="connsiteX16-19611" fmla="*/ 10824365 w 11243827"/>
              <a:gd name="connsiteY16-19612" fmla="*/ 5311111 h 5641173"/>
              <a:gd name="connsiteX17-19613" fmla="*/ 10797756 w 11243827"/>
              <a:gd name="connsiteY17-19614" fmla="*/ 5312285 h 5641173"/>
              <a:gd name="connsiteX18-19615" fmla="*/ 10796525 w 11243827"/>
              <a:gd name="connsiteY18-19616" fmla="*/ 5315645 h 5641173"/>
              <a:gd name="connsiteX19-19617" fmla="*/ 10709063 w 11243827"/>
              <a:gd name="connsiteY19-19618" fmla="*/ 5344492 h 5641173"/>
              <a:gd name="connsiteX20-19619" fmla="*/ 10694078 w 11243827"/>
              <a:gd name="connsiteY20-19620" fmla="*/ 5349258 h 5641173"/>
              <a:gd name="connsiteX21-19621" fmla="*/ 10681131 w 11243827"/>
              <a:gd name="connsiteY21-19622" fmla="*/ 5347812 h 5641173"/>
              <a:gd name="connsiteX22-19623" fmla="*/ 10609448 w 11243827"/>
              <a:gd name="connsiteY22-19624" fmla="*/ 5351931 h 5641173"/>
              <a:gd name="connsiteX23-19625" fmla="*/ 10592397 w 11243827"/>
              <a:gd name="connsiteY23-19626" fmla="*/ 5349402 h 5641173"/>
              <a:gd name="connsiteX24-19627" fmla="*/ 10585227 w 11243827"/>
              <a:gd name="connsiteY24-19628" fmla="*/ 5344063 h 5641173"/>
              <a:gd name="connsiteX25-19629" fmla="*/ 10557472 w 11243827"/>
              <a:gd name="connsiteY25-19630" fmla="*/ 5354151 h 5641173"/>
              <a:gd name="connsiteX26-19631" fmla="*/ 10514646 w 11243827"/>
              <a:gd name="connsiteY26-19632" fmla="*/ 5361064 h 5641173"/>
              <a:gd name="connsiteX27-19633" fmla="*/ 10494292 w 11243827"/>
              <a:gd name="connsiteY27-19634" fmla="*/ 5366054 h 5641173"/>
              <a:gd name="connsiteX28-19635" fmla="*/ 10477869 w 11243827"/>
              <a:gd name="connsiteY28-19636" fmla="*/ 5363025 h 5641173"/>
              <a:gd name="connsiteX29-19637" fmla="*/ 10384411 w 11243827"/>
              <a:gd name="connsiteY29-19638" fmla="*/ 5362257 h 5641173"/>
              <a:gd name="connsiteX30-19639" fmla="*/ 10362921 w 11243827"/>
              <a:gd name="connsiteY30-19640" fmla="*/ 5357444 h 5641173"/>
              <a:gd name="connsiteX31-19641" fmla="*/ 10352736 w 11243827"/>
              <a:gd name="connsiteY31-19642" fmla="*/ 5347851 h 5641173"/>
              <a:gd name="connsiteX32-19643" fmla="*/ 10344754 w 11243827"/>
              <a:gd name="connsiteY32-19644" fmla="*/ 5351272 h 5641173"/>
              <a:gd name="connsiteX33-19645" fmla="*/ 10288226 w 11243827"/>
              <a:gd name="connsiteY33-19646" fmla="*/ 5351613 h 5641173"/>
              <a:gd name="connsiteX34-19647" fmla="*/ 10251350 w 11243827"/>
              <a:gd name="connsiteY34-19648" fmla="*/ 5352711 h 5641173"/>
              <a:gd name="connsiteX35-19649" fmla="*/ 10249108 w 11243827"/>
              <a:gd name="connsiteY35-19650" fmla="*/ 5365881 h 5641173"/>
              <a:gd name="connsiteX36-19651" fmla="*/ 10216272 w 11243827"/>
              <a:gd name="connsiteY36-19652" fmla="*/ 5370573 h 5641173"/>
              <a:gd name="connsiteX37-19653" fmla="*/ 10181278 w 11243827"/>
              <a:gd name="connsiteY37-19654" fmla="*/ 5362119 h 5641173"/>
              <a:gd name="connsiteX38-19655" fmla="*/ 10140033 w 11243827"/>
              <a:gd name="connsiteY38-19656" fmla="*/ 5363304 h 5641173"/>
              <a:gd name="connsiteX39-19657" fmla="*/ 10115353 w 11243827"/>
              <a:gd name="connsiteY39-19658" fmla="*/ 5363869 h 5641173"/>
              <a:gd name="connsiteX40-19659" fmla="*/ 10050578 w 11243827"/>
              <a:gd name="connsiteY40-19660" fmla="*/ 5376153 h 5641173"/>
              <a:gd name="connsiteX41-19661" fmla="*/ 9945478 w 11243827"/>
              <a:gd name="connsiteY41-19662" fmla="*/ 5422859 h 5641173"/>
              <a:gd name="connsiteX42-19663" fmla="*/ 9912481 w 11243827"/>
              <a:gd name="connsiteY42-19664" fmla="*/ 5429477 h 5641173"/>
              <a:gd name="connsiteX43-19665" fmla="*/ 9906713 w 11243827"/>
              <a:gd name="connsiteY43-19666" fmla="*/ 5426784 h 5641173"/>
              <a:gd name="connsiteX44-19667" fmla="*/ 9742436 w 11243827"/>
              <a:gd name="connsiteY44-19668" fmla="*/ 5454834 h 5641173"/>
              <a:gd name="connsiteX45-19669" fmla="*/ 9713044 w 11243827"/>
              <a:gd name="connsiteY45-19670" fmla="*/ 5456476 h 5641173"/>
              <a:gd name="connsiteX46-19671" fmla="*/ 9691033 w 11243827"/>
              <a:gd name="connsiteY46-19672" fmla="*/ 5455451 h 5641173"/>
              <a:gd name="connsiteX47-19673" fmla="*/ 9638355 w 11243827"/>
              <a:gd name="connsiteY47-19674" fmla="*/ 5464794 h 5641173"/>
              <a:gd name="connsiteX48-19675" fmla="*/ 9552434 w 11243827"/>
              <a:gd name="connsiteY48-19676" fmla="*/ 5485280 h 5641173"/>
              <a:gd name="connsiteX49-19677" fmla="*/ 9533883 w 11243827"/>
              <a:gd name="connsiteY49-19678" fmla="*/ 5488516 h 5641173"/>
              <a:gd name="connsiteX50-19679" fmla="*/ 9516916 w 11243827"/>
              <a:gd name="connsiteY50-19680" fmla="*/ 5486828 h 5641173"/>
              <a:gd name="connsiteX51-19681" fmla="*/ 9512093 w 11243827"/>
              <a:gd name="connsiteY51-19682" fmla="*/ 5482541 h 5641173"/>
              <a:gd name="connsiteX52-19683" fmla="*/ 9501725 w 11243827"/>
              <a:gd name="connsiteY52-19684" fmla="*/ 5483603 h 5641173"/>
              <a:gd name="connsiteX53-19685" fmla="*/ 9498754 w 11243827"/>
              <a:gd name="connsiteY53-19686" fmla="*/ 5482951 h 5641173"/>
              <a:gd name="connsiteX54-19687" fmla="*/ 9481932 w 11243827"/>
              <a:gd name="connsiteY54-19688" fmla="*/ 5480151 h 5641173"/>
              <a:gd name="connsiteX55-19689" fmla="*/ 9451321 w 11243827"/>
              <a:gd name="connsiteY55-19690" fmla="*/ 5497375 h 5641173"/>
              <a:gd name="connsiteX56-19691" fmla="*/ 9409298 w 11243827"/>
              <a:gd name="connsiteY56-19692" fmla="*/ 5499478 h 5641173"/>
              <a:gd name="connsiteX57-19693" fmla="*/ 9303056 w 11243827"/>
              <a:gd name="connsiteY57-19694" fmla="*/ 5519093 h 5641173"/>
              <a:gd name="connsiteX58-19695" fmla="*/ 9229078 w 11243827"/>
              <a:gd name="connsiteY58-19696" fmla="*/ 5524154 h 5641173"/>
              <a:gd name="connsiteX59-19697" fmla="*/ 9165105 w 11243827"/>
              <a:gd name="connsiteY59-19698" fmla="*/ 5532892 h 5641173"/>
              <a:gd name="connsiteX60-19699" fmla="*/ 9077301 w 11243827"/>
              <a:gd name="connsiteY60-19700" fmla="*/ 5580356 h 5641173"/>
              <a:gd name="connsiteX61-19701" fmla="*/ 8960065 w 11243827"/>
              <a:gd name="connsiteY61-19702" fmla="*/ 5597982 h 5641173"/>
              <a:gd name="connsiteX62-19703" fmla="*/ 8953536 w 11243827"/>
              <a:gd name="connsiteY62-19704" fmla="*/ 5606638 h 5641173"/>
              <a:gd name="connsiteX63-19705" fmla="*/ 8943907 w 11243827"/>
              <a:gd name="connsiteY63-19706" fmla="*/ 5612541 h 5641173"/>
              <a:gd name="connsiteX64-19707" fmla="*/ 8942046 w 11243827"/>
              <a:gd name="connsiteY64-19708" fmla="*/ 5612112 h 5641173"/>
              <a:gd name="connsiteX65-19709" fmla="*/ 8928824 w 11243827"/>
              <a:gd name="connsiteY65-19710" fmla="*/ 5615549 h 5641173"/>
              <a:gd name="connsiteX66-19711" fmla="*/ 8927294 w 11243827"/>
              <a:gd name="connsiteY66-19712" fmla="*/ 5618607 h 5641173"/>
              <a:gd name="connsiteX67-19713" fmla="*/ 8918651 w 11243827"/>
              <a:gd name="connsiteY67-19714" fmla="*/ 5621688 h 5641173"/>
              <a:gd name="connsiteX68-19715" fmla="*/ 8902772 w 11243827"/>
              <a:gd name="connsiteY68-19716" fmla="*/ 5629703 h 5641173"/>
              <a:gd name="connsiteX69-19717" fmla="*/ 8898724 w 11243827"/>
              <a:gd name="connsiteY69-19718" fmla="*/ 5629379 h 5641173"/>
              <a:gd name="connsiteX70-19719" fmla="*/ 8873099 w 11243827"/>
              <a:gd name="connsiteY70-19720" fmla="*/ 5638628 h 5641173"/>
              <a:gd name="connsiteX71-19721" fmla="*/ 8872234 w 11243827"/>
              <a:gd name="connsiteY71-19722" fmla="*/ 5637889 h 5641173"/>
              <a:gd name="connsiteX72-19723" fmla="*/ 8862777 w 11243827"/>
              <a:gd name="connsiteY72-19724" fmla="*/ 5636711 h 5641173"/>
              <a:gd name="connsiteX73-19725" fmla="*/ 8845869 w 11243827"/>
              <a:gd name="connsiteY73-19726" fmla="*/ 5636436 h 5641173"/>
              <a:gd name="connsiteX74-19727" fmla="*/ 8800548 w 11243827"/>
              <a:gd name="connsiteY74-19728" fmla="*/ 5625084 h 5641173"/>
              <a:gd name="connsiteX75-19729" fmla="*/ 8773774 w 11243827"/>
              <a:gd name="connsiteY75-19730" fmla="*/ 5634630 h 5641173"/>
              <a:gd name="connsiteX76-19731" fmla="*/ 8698255 w 11243827"/>
              <a:gd name="connsiteY76-19732" fmla="*/ 5636083 h 5641173"/>
              <a:gd name="connsiteX77-19733" fmla="*/ 8619167 w 11243827"/>
              <a:gd name="connsiteY77-19734" fmla="*/ 5619130 h 5641173"/>
              <a:gd name="connsiteX78-19735" fmla="*/ 8539822 w 11243827"/>
              <a:gd name="connsiteY78-19736" fmla="*/ 5616905 h 5641173"/>
              <a:gd name="connsiteX79-19737" fmla="*/ 8511094 w 11243827"/>
              <a:gd name="connsiteY79-19738" fmla="*/ 5617360 h 5641173"/>
              <a:gd name="connsiteX80-19739" fmla="*/ 8459886 w 11243827"/>
              <a:gd name="connsiteY80-19740" fmla="*/ 5612612 h 5641173"/>
              <a:gd name="connsiteX81-19741" fmla="*/ 8436432 w 11243827"/>
              <a:gd name="connsiteY81-19742" fmla="*/ 5606990 h 5641173"/>
              <a:gd name="connsiteX82-19743" fmla="*/ 8435403 w 11243827"/>
              <a:gd name="connsiteY82-19744" fmla="*/ 5607336 h 5641173"/>
              <a:gd name="connsiteX83-19745" fmla="*/ 8433307 w 11243827"/>
              <a:gd name="connsiteY83-19746" fmla="*/ 5604917 h 5641173"/>
              <a:gd name="connsiteX84-19747" fmla="*/ 8428968 w 11243827"/>
              <a:gd name="connsiteY84-19748" fmla="*/ 5603796 h 5641173"/>
              <a:gd name="connsiteX85-19749" fmla="*/ 8417124 w 11243827"/>
              <a:gd name="connsiteY85-19750" fmla="*/ 5604518 h 5641173"/>
              <a:gd name="connsiteX86-19751" fmla="*/ 8412669 w 11243827"/>
              <a:gd name="connsiteY86-19752" fmla="*/ 5605413 h 5641173"/>
              <a:gd name="connsiteX87-19753" fmla="*/ 8406152 w 11243827"/>
              <a:gd name="connsiteY87-19754" fmla="*/ 5605396 h 5641173"/>
              <a:gd name="connsiteX88-19755" fmla="*/ 8405989 w 11243827"/>
              <a:gd name="connsiteY88-19756" fmla="*/ 5605197 h 5641173"/>
              <a:gd name="connsiteX89-19757" fmla="*/ 8399884 w 11243827"/>
              <a:gd name="connsiteY89-19758" fmla="*/ 5605568 h 5641173"/>
              <a:gd name="connsiteX90-19759" fmla="*/ 8370014 w 11243827"/>
              <a:gd name="connsiteY90-19760" fmla="*/ 5609900 h 5641173"/>
              <a:gd name="connsiteX91-19761" fmla="*/ 8330544 w 11243827"/>
              <a:gd name="connsiteY91-19762" fmla="*/ 5590964 h 5641173"/>
              <a:gd name="connsiteX92-19763" fmla="*/ 8314221 w 11243827"/>
              <a:gd name="connsiteY92-19764" fmla="*/ 5587682 h 5641173"/>
              <a:gd name="connsiteX93-19765" fmla="*/ 8305502 w 11243827"/>
              <a:gd name="connsiteY93-19766" fmla="*/ 5584868 h 5641173"/>
              <a:gd name="connsiteX94-19767" fmla="*/ 8304962 w 11243827"/>
              <a:gd name="connsiteY94-19768" fmla="*/ 5584007 h 5641173"/>
              <a:gd name="connsiteX95-19769" fmla="*/ 8276324 w 11243827"/>
              <a:gd name="connsiteY95-19770" fmla="*/ 5588260 h 5641173"/>
              <a:gd name="connsiteX96-19771" fmla="*/ 8272522 w 11243827"/>
              <a:gd name="connsiteY96-19772" fmla="*/ 5587226 h 5641173"/>
              <a:gd name="connsiteX97-19773" fmla="*/ 8253857 w 11243827"/>
              <a:gd name="connsiteY97-19774" fmla="*/ 5592043 h 5641173"/>
              <a:gd name="connsiteX98-19775" fmla="*/ 8244212 w 11243827"/>
              <a:gd name="connsiteY98-19776" fmla="*/ 5593439 h 5641173"/>
              <a:gd name="connsiteX99-19777" fmla="*/ 8241488 w 11243827"/>
              <a:gd name="connsiteY99-19778" fmla="*/ 5596085 h 5641173"/>
              <a:gd name="connsiteX100-19779" fmla="*/ 8227256 w 11243827"/>
              <a:gd name="connsiteY100-19780" fmla="*/ 5597005 h 5641173"/>
              <a:gd name="connsiteX101-19781" fmla="*/ 8225619 w 11243827"/>
              <a:gd name="connsiteY101-19782" fmla="*/ 5596262 h 5641173"/>
              <a:gd name="connsiteX102-19783" fmla="*/ 8213882 w 11243827"/>
              <a:gd name="connsiteY102-19784" fmla="*/ 5600179 h 5641173"/>
              <a:gd name="connsiteX103-19785" fmla="*/ 8204045 w 11243827"/>
              <a:gd name="connsiteY103-19786" fmla="*/ 5607275 h 5641173"/>
              <a:gd name="connsiteX104-19787" fmla="*/ 8082989 w 11243827"/>
              <a:gd name="connsiteY104-19788" fmla="*/ 5603160 h 5641173"/>
              <a:gd name="connsiteX105-19789" fmla="*/ 7976942 w 11243827"/>
              <a:gd name="connsiteY105-19790" fmla="*/ 5598455 h 5641173"/>
              <a:gd name="connsiteX106-19791" fmla="*/ 7950121 w 11243827"/>
              <a:gd name="connsiteY106-19792" fmla="*/ 5590893 h 5641173"/>
              <a:gd name="connsiteX107-19793" fmla="*/ 7727691 w 11243827"/>
              <a:gd name="connsiteY107-19794" fmla="*/ 5621064 h 5641173"/>
              <a:gd name="connsiteX108-19795" fmla="*/ 7685998 w 11243827"/>
              <a:gd name="connsiteY108-19796" fmla="*/ 5615564 h 5641173"/>
              <a:gd name="connsiteX109-19797" fmla="*/ 7649302 w 11243827"/>
              <a:gd name="connsiteY109-19798" fmla="*/ 5626541 h 5641173"/>
              <a:gd name="connsiteX110-19799" fmla="*/ 7634083 w 11243827"/>
              <a:gd name="connsiteY110-19800" fmla="*/ 5620862 h 5641173"/>
              <a:gd name="connsiteX111-19801" fmla="*/ 7631455 w 11243827"/>
              <a:gd name="connsiteY111-19802" fmla="*/ 5619708 h 5641173"/>
              <a:gd name="connsiteX112-19803" fmla="*/ 7620952 w 11243827"/>
              <a:gd name="connsiteY112-19804" fmla="*/ 5618872 h 5641173"/>
              <a:gd name="connsiteX113-19805" fmla="*/ 7617992 w 11243827"/>
              <a:gd name="connsiteY113-19806" fmla="*/ 5613914 h 5641173"/>
              <a:gd name="connsiteX114-19807" fmla="*/ 7602182 w 11243827"/>
              <a:gd name="connsiteY114-19808" fmla="*/ 5609271 h 5641173"/>
              <a:gd name="connsiteX115-19809" fmla="*/ 7582847 w 11243827"/>
              <a:gd name="connsiteY115-19810" fmla="*/ 5609047 h 5641173"/>
              <a:gd name="connsiteX116-19811" fmla="*/ 7514158 w 11243827"/>
              <a:gd name="connsiteY116-19812" fmla="*/ 5607737 h 5641173"/>
              <a:gd name="connsiteX117-19813" fmla="*/ 7502955 w 11243827"/>
              <a:gd name="connsiteY117-19814" fmla="*/ 5610415 h 5641173"/>
              <a:gd name="connsiteX118-19815" fmla="*/ 7466391 w 11243827"/>
              <a:gd name="connsiteY118-19816" fmla="*/ 5605949 h 5641173"/>
              <a:gd name="connsiteX119-19817" fmla="*/ 7433806 w 11243827"/>
              <a:gd name="connsiteY119-19818" fmla="*/ 5604945 h 5641173"/>
              <a:gd name="connsiteX120-19819" fmla="*/ 7412693 w 11243827"/>
              <a:gd name="connsiteY120-19820" fmla="*/ 5607075 h 5641173"/>
              <a:gd name="connsiteX121-19821" fmla="*/ 7407159 w 11243827"/>
              <a:gd name="connsiteY121-19822" fmla="*/ 5605310 h 5641173"/>
              <a:gd name="connsiteX122-19823" fmla="*/ 7385900 w 11243827"/>
              <a:gd name="connsiteY122-19824" fmla="*/ 5604171 h 5641173"/>
              <a:gd name="connsiteX123-19825" fmla="*/ 7375071 w 11243827"/>
              <a:gd name="connsiteY123-19826" fmla="*/ 5606788 h 5641173"/>
              <a:gd name="connsiteX124-19827" fmla="*/ 7364382 w 11243827"/>
              <a:gd name="connsiteY124-19828" fmla="*/ 5600762 h 5641173"/>
              <a:gd name="connsiteX125-19829" fmla="*/ 7361770 w 11243827"/>
              <a:gd name="connsiteY125-19830" fmla="*/ 5596347 h 5641173"/>
              <a:gd name="connsiteX126-19831" fmla="*/ 7346641 w 11243827"/>
              <a:gd name="connsiteY126-19832" fmla="*/ 5598329 h 5641173"/>
              <a:gd name="connsiteX127-19833" fmla="*/ 7334238 w 11243827"/>
              <a:gd name="connsiteY127-19834" fmla="*/ 5594014 h 5641173"/>
              <a:gd name="connsiteX128-19835" fmla="*/ 7323426 w 11243827"/>
              <a:gd name="connsiteY128-19836" fmla="*/ 5596835 h 5641173"/>
              <a:gd name="connsiteX129-19837" fmla="*/ 7318938 w 11243827"/>
              <a:gd name="connsiteY129-19838" fmla="*/ 5596200 h 5641173"/>
              <a:gd name="connsiteX130-19839" fmla="*/ 7307784 w 11243827"/>
              <a:gd name="connsiteY130-19840" fmla="*/ 5594065 h 5641173"/>
              <a:gd name="connsiteX131-19841" fmla="*/ 7288540 w 11243827"/>
              <a:gd name="connsiteY131-19842" fmla="*/ 5589320 h 5641173"/>
              <a:gd name="connsiteX132-19843" fmla="*/ 7282537 w 11243827"/>
              <a:gd name="connsiteY132-19844" fmla="*/ 5588660 h 5641173"/>
              <a:gd name="connsiteX133-19845" fmla="*/ 7269466 w 11243827"/>
              <a:gd name="connsiteY133-19846" fmla="*/ 5581404 h 5641173"/>
              <a:gd name="connsiteX134-19847" fmla="*/ 7244165 w 11243827"/>
              <a:gd name="connsiteY134-19848" fmla="*/ 5575200 h 5641173"/>
              <a:gd name="connsiteX135-19849" fmla="*/ 7199619 w 11243827"/>
              <a:gd name="connsiteY135-19850" fmla="*/ 5553550 h 5641173"/>
              <a:gd name="connsiteX136-19851" fmla="*/ 7173434 w 11243827"/>
              <a:gd name="connsiteY136-19852" fmla="*/ 5543219 h 5641173"/>
              <a:gd name="connsiteX137-19853" fmla="*/ 7155718 w 11243827"/>
              <a:gd name="connsiteY137-19854" fmla="*/ 5533697 h 5641173"/>
              <a:gd name="connsiteX138-19855" fmla="*/ 7103430 w 11243827"/>
              <a:gd name="connsiteY138-19856" fmla="*/ 5520249 h 5641173"/>
              <a:gd name="connsiteX139-19857" fmla="*/ 7013746 w 11243827"/>
              <a:gd name="connsiteY139-19858" fmla="*/ 5502470 h 5641173"/>
              <a:gd name="connsiteX140-19859" fmla="*/ 6995379 w 11243827"/>
              <a:gd name="connsiteY140-19860" fmla="*/ 5497693 h 5641173"/>
              <a:gd name="connsiteX141-19861" fmla="*/ 6982475 w 11243827"/>
              <a:gd name="connsiteY141-19862" fmla="*/ 5489641 h 5641173"/>
              <a:gd name="connsiteX142-19863" fmla="*/ 6981994 w 11243827"/>
              <a:gd name="connsiteY142-19864" fmla="*/ 5484335 h 5641173"/>
              <a:gd name="connsiteX143-19865" fmla="*/ 6972355 w 11243827"/>
              <a:gd name="connsiteY143-19866" fmla="*/ 5481074 h 5641173"/>
              <a:gd name="connsiteX144-19867" fmla="*/ 6970394 w 11243827"/>
              <a:gd name="connsiteY144-19868" fmla="*/ 5479383 h 5641173"/>
              <a:gd name="connsiteX145-19869" fmla="*/ 6958543 w 11243827"/>
              <a:gd name="connsiteY145-19870" fmla="*/ 5470507 h 5641173"/>
              <a:gd name="connsiteX146-19871" fmla="*/ 6918276 w 11243827"/>
              <a:gd name="connsiteY146-19872" fmla="*/ 5472034 h 5641173"/>
              <a:gd name="connsiteX147-19873" fmla="*/ 6881046 w 11243827"/>
              <a:gd name="connsiteY147-19874" fmla="*/ 5457070 h 5641173"/>
              <a:gd name="connsiteX148-19875" fmla="*/ 6752164 w 11243827"/>
              <a:gd name="connsiteY148-19876" fmla="*/ 5425021 h 5641173"/>
              <a:gd name="connsiteX149-19877" fmla="*/ 6724964 w 11243827"/>
              <a:gd name="connsiteY149-19878" fmla="*/ 5414071 h 5641173"/>
              <a:gd name="connsiteX150-19879" fmla="*/ 6683286 w 11243827"/>
              <a:gd name="connsiteY150-19880" fmla="*/ 5405383 h 5641173"/>
              <a:gd name="connsiteX151-19881" fmla="*/ 6644277 w 11243827"/>
              <a:gd name="connsiteY151-19882" fmla="*/ 5429684 h 5641173"/>
              <a:gd name="connsiteX152-19883" fmla="*/ 6532914 w 11243827"/>
              <a:gd name="connsiteY152-19884" fmla="*/ 5431205 h 5641173"/>
              <a:gd name="connsiteX153-19885" fmla="*/ 6307459 w 11243827"/>
              <a:gd name="connsiteY153-19886" fmla="*/ 5467087 h 5641173"/>
              <a:gd name="connsiteX154-19887" fmla="*/ 6196243 w 11243827"/>
              <a:gd name="connsiteY154-19888" fmla="*/ 5515042 h 5641173"/>
              <a:gd name="connsiteX155-19889" fmla="*/ 6099124 w 11243827"/>
              <a:gd name="connsiteY155-19890" fmla="*/ 5516848 h 5641173"/>
              <a:gd name="connsiteX156-19891" fmla="*/ 6016077 w 11243827"/>
              <a:gd name="connsiteY156-19892" fmla="*/ 5528642 h 5641173"/>
              <a:gd name="connsiteX157-19893" fmla="*/ 6004389 w 11243827"/>
              <a:gd name="connsiteY157-19894" fmla="*/ 5531206 h 5641173"/>
              <a:gd name="connsiteX158-19895" fmla="*/ 5933945 w 11243827"/>
              <a:gd name="connsiteY158-19896" fmla="*/ 5538840 h 5641173"/>
              <a:gd name="connsiteX159-19897" fmla="*/ 5883936 w 11243827"/>
              <a:gd name="connsiteY159-19898" fmla="*/ 5553807 h 5641173"/>
              <a:gd name="connsiteX160-19899" fmla="*/ 5798331 w 11243827"/>
              <a:gd name="connsiteY160-19900" fmla="*/ 5564248 h 5641173"/>
              <a:gd name="connsiteX161-19901" fmla="*/ 5712738 w 11243827"/>
              <a:gd name="connsiteY161-19902" fmla="*/ 5573120 h 5641173"/>
              <a:gd name="connsiteX162-19903" fmla="*/ 5681342 w 11243827"/>
              <a:gd name="connsiteY162-19904" fmla="*/ 5575621 h 5641173"/>
              <a:gd name="connsiteX163-19905" fmla="*/ 5627167 w 11243827"/>
              <a:gd name="connsiteY163-19906" fmla="*/ 5583215 h 5641173"/>
              <a:gd name="connsiteX164-19907" fmla="*/ 5591414 w 11243827"/>
              <a:gd name="connsiteY164-19908" fmla="*/ 5587695 h 5641173"/>
              <a:gd name="connsiteX165-19909" fmla="*/ 5583028 w 11243827"/>
              <a:gd name="connsiteY165-19910" fmla="*/ 5580877 h 5641173"/>
              <a:gd name="connsiteX166-19911" fmla="*/ 5549426 w 11243827"/>
              <a:gd name="connsiteY166-19912" fmla="*/ 5582858 h 5641173"/>
              <a:gd name="connsiteX167-19913" fmla="*/ 5519999 w 11243827"/>
              <a:gd name="connsiteY167-19914" fmla="*/ 5592246 h 5641173"/>
              <a:gd name="connsiteX168-19915" fmla="*/ 5480028 w 11243827"/>
              <a:gd name="connsiteY168-19916" fmla="*/ 5597282 h 5641173"/>
              <a:gd name="connsiteX169-19917" fmla="*/ 5456175 w 11243827"/>
              <a:gd name="connsiteY169-19918" fmla="*/ 5600371 h 5641173"/>
              <a:gd name="connsiteX170-19919" fmla="*/ 5388463 w 11243827"/>
              <a:gd name="connsiteY170-19920" fmla="*/ 5602638 h 5641173"/>
              <a:gd name="connsiteX171-19921" fmla="*/ 5265898 w 11243827"/>
              <a:gd name="connsiteY171-19922" fmla="*/ 5591830 h 5641173"/>
              <a:gd name="connsiteX172-19923" fmla="*/ 5231231 w 11243827"/>
              <a:gd name="connsiteY172-19924" fmla="*/ 5592790 h 5641173"/>
              <a:gd name="connsiteX173-19925" fmla="*/ 5226996 w 11243827"/>
              <a:gd name="connsiteY173-19926" fmla="*/ 5595040 h 5641173"/>
              <a:gd name="connsiteX174-19927" fmla="*/ 5175988 w 11243827"/>
              <a:gd name="connsiteY174-19928" fmla="*/ 5588131 h 5641173"/>
              <a:gd name="connsiteX175-19929" fmla="*/ 5107470 w 11243827"/>
              <a:gd name="connsiteY175-19930" fmla="*/ 5594771 h 5641173"/>
              <a:gd name="connsiteX176-19931" fmla="*/ 5027868 w 11243827"/>
              <a:gd name="connsiteY176-19932" fmla="*/ 5605624 h 5641173"/>
              <a:gd name="connsiteX177-19933" fmla="*/ 5007324 w 11243827"/>
              <a:gd name="connsiteY177-19934" fmla="*/ 5609209 h 5641173"/>
              <a:gd name="connsiteX178-19935" fmla="*/ 4952559 w 11243827"/>
              <a:gd name="connsiteY178-19936" fmla="*/ 5611402 h 5641173"/>
              <a:gd name="connsiteX179-19937" fmla="*/ 4826081 w 11243827"/>
              <a:gd name="connsiteY179-19938" fmla="*/ 5616191 h 5641173"/>
              <a:gd name="connsiteX180-19939" fmla="*/ 4823501 w 11243827"/>
              <a:gd name="connsiteY180-19940" fmla="*/ 5619174 h 5641173"/>
              <a:gd name="connsiteX181-19941" fmla="*/ 4813093 w 11243827"/>
              <a:gd name="connsiteY181-19942" fmla="*/ 5620026 h 5641173"/>
              <a:gd name="connsiteX182-19943" fmla="*/ 4810563 w 11243827"/>
              <a:gd name="connsiteY182-19944" fmla="*/ 5620787 h 5641173"/>
              <a:gd name="connsiteX183-19945" fmla="*/ 4795818 w 11243827"/>
              <a:gd name="connsiteY183-19946" fmla="*/ 5624618 h 5641173"/>
              <a:gd name="connsiteX184-19947" fmla="*/ 4758404 w 11243827"/>
              <a:gd name="connsiteY184-19948" fmla="*/ 5619510 h 5641173"/>
              <a:gd name="connsiteX185-19949" fmla="*/ 4717254 w 11243827"/>
              <a:gd name="connsiteY185-19950" fmla="*/ 5624155 h 5641173"/>
              <a:gd name="connsiteX186-19951" fmla="*/ 4591958 w 11243827"/>
              <a:gd name="connsiteY186-19952" fmla="*/ 5624710 h 5641173"/>
              <a:gd name="connsiteX187-19953" fmla="*/ 4476215 w 11243827"/>
              <a:gd name="connsiteY187-19954" fmla="*/ 5628210 h 5641173"/>
              <a:gd name="connsiteX188-19955" fmla="*/ 4425193 w 11243827"/>
              <a:gd name="connsiteY188-19956" fmla="*/ 5627414 h 5641173"/>
              <a:gd name="connsiteX189-19957" fmla="*/ 4383866 w 11243827"/>
              <a:gd name="connsiteY189-19958" fmla="*/ 5626546 h 5641173"/>
              <a:gd name="connsiteX190-19959" fmla="*/ 4385596 w 11243827"/>
              <a:gd name="connsiteY190-19960" fmla="*/ 5634646 h 5641173"/>
              <a:gd name="connsiteX191-19961" fmla="*/ 4360864 w 11243827"/>
              <a:gd name="connsiteY191-19962" fmla="*/ 5641173 h 5641173"/>
              <a:gd name="connsiteX192-19963" fmla="*/ 4328321 w 11243827"/>
              <a:gd name="connsiteY192-19964" fmla="*/ 5626332 h 5641173"/>
              <a:gd name="connsiteX193-19965" fmla="*/ 4309842 w 11243827"/>
              <a:gd name="connsiteY193-19966" fmla="*/ 5626471 h 5641173"/>
              <a:gd name="connsiteX194-19967" fmla="*/ 4277424 w 11243827"/>
              <a:gd name="connsiteY194-19968" fmla="*/ 5631598 h 5641173"/>
              <a:gd name="connsiteX195-19969" fmla="*/ 4266627 w 11243827"/>
              <a:gd name="connsiteY195-19970" fmla="*/ 5633969 h 5641173"/>
              <a:gd name="connsiteX196-19971" fmla="*/ 4185525 w 11243827"/>
              <a:gd name="connsiteY196-19972" fmla="*/ 5617508 h 5641173"/>
              <a:gd name="connsiteX197-19973" fmla="*/ 4177617 w 11243827"/>
              <a:gd name="connsiteY197-19974" fmla="*/ 5610903 h 5641173"/>
              <a:gd name="connsiteX198-19975" fmla="*/ 4136948 w 11243827"/>
              <a:gd name="connsiteY198-19976" fmla="*/ 5608031 h 5641173"/>
              <a:gd name="connsiteX199-19977" fmla="*/ 4132323 w 11243827"/>
              <a:gd name="connsiteY199-19978" fmla="*/ 5609784 h 5641173"/>
              <a:gd name="connsiteX200-19979" fmla="*/ 4098620 w 11243827"/>
              <a:gd name="connsiteY200-19980" fmla="*/ 5599672 h 5641173"/>
              <a:gd name="connsiteX201-19981" fmla="*/ 3963475 w 11243827"/>
              <a:gd name="connsiteY201-19982" fmla="*/ 5581841 h 5641173"/>
              <a:gd name="connsiteX202-19983" fmla="*/ 3703613 w 11243827"/>
              <a:gd name="connsiteY202-19984" fmla="*/ 5572482 h 5641173"/>
              <a:gd name="connsiteX203-19985" fmla="*/ 3432987 w 11243827"/>
              <a:gd name="connsiteY203-19986" fmla="*/ 5545768 h 5641173"/>
              <a:gd name="connsiteX204-19987" fmla="*/ 3176381 w 11243827"/>
              <a:gd name="connsiteY204-19988" fmla="*/ 5556110 h 5641173"/>
              <a:gd name="connsiteX205-19989" fmla="*/ 2710156 w 11243827"/>
              <a:gd name="connsiteY205-19990" fmla="*/ 5527517 h 5641173"/>
              <a:gd name="connsiteX206-19991" fmla="*/ 2550206 w 11243827"/>
              <a:gd name="connsiteY206-19992" fmla="*/ 5524958 h 5641173"/>
              <a:gd name="connsiteX207-19993" fmla="*/ 2443041 w 11243827"/>
              <a:gd name="connsiteY207-19994" fmla="*/ 5523990 h 5641173"/>
              <a:gd name="connsiteX208-19995" fmla="*/ 2435613 w 11243827"/>
              <a:gd name="connsiteY208-19996" fmla="*/ 5526704 h 5641173"/>
              <a:gd name="connsiteX209-19997" fmla="*/ 2405682 w 11243827"/>
              <a:gd name="connsiteY209-19998" fmla="*/ 5528307 h 5641173"/>
              <a:gd name="connsiteX210-19999" fmla="*/ 2397487 w 11243827"/>
              <a:gd name="connsiteY210-20000" fmla="*/ 5540337 h 5641173"/>
              <a:gd name="connsiteX211-20001" fmla="*/ 2297454 w 11243827"/>
              <a:gd name="connsiteY211-20002" fmla="*/ 5550765 h 5641173"/>
              <a:gd name="connsiteX212-20003" fmla="*/ 2056700 w 11243827"/>
              <a:gd name="connsiteY212-20004" fmla="*/ 5555489 h 5641173"/>
              <a:gd name="connsiteX213-20005" fmla="*/ 1878530 w 11243827"/>
              <a:gd name="connsiteY213-20006" fmla="*/ 5535330 h 5641173"/>
              <a:gd name="connsiteX214-20007" fmla="*/ 1859292 w 11243827"/>
              <a:gd name="connsiteY214-20008" fmla="*/ 5535461 h 5641173"/>
              <a:gd name="connsiteX215-20009" fmla="*/ 1835626 w 11243827"/>
              <a:gd name="connsiteY215-20010" fmla="*/ 5533793 h 5641173"/>
              <a:gd name="connsiteX216-20011" fmla="*/ 1798939 w 11243827"/>
              <a:gd name="connsiteY216-20012" fmla="*/ 5540285 h 5641173"/>
              <a:gd name="connsiteX217-20013" fmla="*/ 1779046 w 11243827"/>
              <a:gd name="connsiteY217-20014" fmla="*/ 5549949 h 5641173"/>
              <a:gd name="connsiteX218-20015" fmla="*/ 1772421 w 11243827"/>
              <a:gd name="connsiteY218-20016" fmla="*/ 5549018 h 5641173"/>
              <a:gd name="connsiteX219-20017" fmla="*/ 1772052 w 11243827"/>
              <a:gd name="connsiteY219-20018" fmla="*/ 5545689 h 5641173"/>
              <a:gd name="connsiteX220-20019" fmla="*/ 1711543 w 11243827"/>
              <a:gd name="connsiteY220-20020" fmla="*/ 5534558 h 5641173"/>
              <a:gd name="connsiteX221-20021" fmla="*/ 1631462 w 11243827"/>
              <a:gd name="connsiteY221-20022" fmla="*/ 5491807 h 5641173"/>
              <a:gd name="connsiteX222-20023" fmla="*/ 1538763 w 11243827"/>
              <a:gd name="connsiteY222-20024" fmla="*/ 5482781 h 5641173"/>
              <a:gd name="connsiteX223-20025" fmla="*/ 1501533 w 11243827"/>
              <a:gd name="connsiteY223-20026" fmla="*/ 5467817 h 5641173"/>
              <a:gd name="connsiteX224-20027" fmla="*/ 1461266 w 11243827"/>
              <a:gd name="connsiteY224-20028" fmla="*/ 5469343 h 5641173"/>
              <a:gd name="connsiteX225-20029" fmla="*/ 1449415 w 11243827"/>
              <a:gd name="connsiteY225-20030" fmla="*/ 5460467 h 5641173"/>
              <a:gd name="connsiteX226-20031" fmla="*/ 1447454 w 11243827"/>
              <a:gd name="connsiteY226-20032" fmla="*/ 5458776 h 5641173"/>
              <a:gd name="connsiteX227-20033" fmla="*/ 1437814 w 11243827"/>
              <a:gd name="connsiteY227-20034" fmla="*/ 5455515 h 5641173"/>
              <a:gd name="connsiteX228-20035" fmla="*/ 1437334 w 11243827"/>
              <a:gd name="connsiteY228-20036" fmla="*/ 5450209 h 5641173"/>
              <a:gd name="connsiteX229-20037" fmla="*/ 1424429 w 11243827"/>
              <a:gd name="connsiteY229-20038" fmla="*/ 5442157 h 5641173"/>
              <a:gd name="connsiteX230-20039" fmla="*/ 1406063 w 11243827"/>
              <a:gd name="connsiteY230-20040" fmla="*/ 5437380 h 5641173"/>
              <a:gd name="connsiteX231-20041" fmla="*/ 1316379 w 11243827"/>
              <a:gd name="connsiteY231-20042" fmla="*/ 5419601 h 5641173"/>
              <a:gd name="connsiteX232-20043" fmla="*/ 1264090 w 11243827"/>
              <a:gd name="connsiteY232-20044" fmla="*/ 5406153 h 5641173"/>
              <a:gd name="connsiteX233-20045" fmla="*/ 1246374 w 11243827"/>
              <a:gd name="connsiteY233-20046" fmla="*/ 5396631 h 5641173"/>
              <a:gd name="connsiteX234-20047" fmla="*/ 1220190 w 11243827"/>
              <a:gd name="connsiteY234-20048" fmla="*/ 5386301 h 5641173"/>
              <a:gd name="connsiteX235-20049" fmla="*/ 1175643 w 11243827"/>
              <a:gd name="connsiteY235-20050" fmla="*/ 5364651 h 5641173"/>
              <a:gd name="connsiteX236-20051" fmla="*/ 1150342 w 11243827"/>
              <a:gd name="connsiteY236-20052" fmla="*/ 5358447 h 5641173"/>
              <a:gd name="connsiteX237-20053" fmla="*/ 1112024 w 11243827"/>
              <a:gd name="connsiteY237-20054" fmla="*/ 5345786 h 5641173"/>
              <a:gd name="connsiteX238-20055" fmla="*/ 1100870 w 11243827"/>
              <a:gd name="connsiteY238-20056" fmla="*/ 5343651 h 5641173"/>
              <a:gd name="connsiteX239-20057" fmla="*/ 1096383 w 11243827"/>
              <a:gd name="connsiteY239-20058" fmla="*/ 5343015 h 5641173"/>
              <a:gd name="connsiteX240-20059" fmla="*/ 1085571 w 11243827"/>
              <a:gd name="connsiteY240-20060" fmla="*/ 5358836 h 5641173"/>
              <a:gd name="connsiteX241-20061" fmla="*/ 1058039 w 11243827"/>
              <a:gd name="connsiteY241-20062" fmla="*/ 5343504 h 5641173"/>
              <a:gd name="connsiteX242-20063" fmla="*/ 1055426 w 11243827"/>
              <a:gd name="connsiteY242-20064" fmla="*/ 5339088 h 5641173"/>
              <a:gd name="connsiteX243-20065" fmla="*/ 1044738 w 11243827"/>
              <a:gd name="connsiteY243-20066" fmla="*/ 5333063 h 5641173"/>
              <a:gd name="connsiteX244-20067" fmla="*/ 1033909 w 11243827"/>
              <a:gd name="connsiteY244-20068" fmla="*/ 5335680 h 5641173"/>
              <a:gd name="connsiteX245-20069" fmla="*/ 1012649 w 11243827"/>
              <a:gd name="connsiteY245-20070" fmla="*/ 5334541 h 5641173"/>
              <a:gd name="connsiteX246-20071" fmla="*/ 1007115 w 11243827"/>
              <a:gd name="connsiteY246-20072" fmla="*/ 5332775 h 5641173"/>
              <a:gd name="connsiteX247-20073" fmla="*/ 986002 w 11243827"/>
              <a:gd name="connsiteY247-20074" fmla="*/ 5334906 h 5641173"/>
              <a:gd name="connsiteX248-20075" fmla="*/ 953418 w 11243827"/>
              <a:gd name="connsiteY248-20076" fmla="*/ 5333901 h 5641173"/>
              <a:gd name="connsiteX249-20077" fmla="*/ 916854 w 11243827"/>
              <a:gd name="connsiteY249-20078" fmla="*/ 5329435 h 5641173"/>
              <a:gd name="connsiteX250-20079" fmla="*/ 905651 w 11243827"/>
              <a:gd name="connsiteY250-20080" fmla="*/ 5332114 h 5641173"/>
              <a:gd name="connsiteX251-20081" fmla="*/ 836961 w 11243827"/>
              <a:gd name="connsiteY251-20082" fmla="*/ 5330803 h 5641173"/>
              <a:gd name="connsiteX252-20083" fmla="*/ 817627 w 11243827"/>
              <a:gd name="connsiteY252-20084" fmla="*/ 5330580 h 5641173"/>
              <a:gd name="connsiteX253-20085" fmla="*/ 801817 w 11243827"/>
              <a:gd name="connsiteY253-20086" fmla="*/ 5325937 h 5641173"/>
              <a:gd name="connsiteX254-20087" fmla="*/ 798857 w 11243827"/>
              <a:gd name="connsiteY254-20088" fmla="*/ 5320979 h 5641173"/>
              <a:gd name="connsiteX255-20089" fmla="*/ 788354 w 11243827"/>
              <a:gd name="connsiteY255-20090" fmla="*/ 5320143 h 5641173"/>
              <a:gd name="connsiteX256-20091" fmla="*/ 785726 w 11243827"/>
              <a:gd name="connsiteY256-20092" fmla="*/ 5318989 h 5641173"/>
              <a:gd name="connsiteX257-20093" fmla="*/ 770507 w 11243827"/>
              <a:gd name="connsiteY257-20094" fmla="*/ 5313309 h 5641173"/>
              <a:gd name="connsiteX258-20095" fmla="*/ 733810 w 11243827"/>
              <a:gd name="connsiteY258-20096" fmla="*/ 5324286 h 5641173"/>
              <a:gd name="connsiteX259-20097" fmla="*/ 692117 w 11243827"/>
              <a:gd name="connsiteY259-20098" fmla="*/ 5318786 h 5641173"/>
              <a:gd name="connsiteX260-20099" fmla="*/ 574943 w 11243827"/>
              <a:gd name="connsiteY260-20100" fmla="*/ 5327578 h 5641173"/>
              <a:gd name="connsiteX261-20101" fmla="*/ 441302 w 11243827"/>
              <a:gd name="connsiteY261-20102" fmla="*/ 5307062 h 5641173"/>
              <a:gd name="connsiteX262-20103" fmla="*/ 336819 w 11243827"/>
              <a:gd name="connsiteY262-20104" fmla="*/ 5336690 h 5641173"/>
              <a:gd name="connsiteX263-20105" fmla="*/ 270932 w 11243827"/>
              <a:gd name="connsiteY263-20106" fmla="*/ 5345451 h 5641173"/>
              <a:gd name="connsiteX264-20107" fmla="*/ 194189 w 11243827"/>
              <a:gd name="connsiteY264-20108" fmla="*/ 5343588 h 5641173"/>
              <a:gd name="connsiteX265-20109" fmla="*/ 192552 w 11243827"/>
              <a:gd name="connsiteY265-20110" fmla="*/ 5342845 h 5641173"/>
              <a:gd name="connsiteX266-20111" fmla="*/ 178320 w 11243827"/>
              <a:gd name="connsiteY266-20112" fmla="*/ 5343766 h 5641173"/>
              <a:gd name="connsiteX267-20113" fmla="*/ 175596 w 11243827"/>
              <a:gd name="connsiteY267-20114" fmla="*/ 5346411 h 5641173"/>
              <a:gd name="connsiteX268-20115" fmla="*/ 147287 w 11243827"/>
              <a:gd name="connsiteY268-20116" fmla="*/ 5352625 h 5641173"/>
              <a:gd name="connsiteX269-20117" fmla="*/ 114847 w 11243827"/>
              <a:gd name="connsiteY269-20118" fmla="*/ 5355844 h 5641173"/>
              <a:gd name="connsiteX270-20119" fmla="*/ 114306 w 11243827"/>
              <a:gd name="connsiteY270-20120" fmla="*/ 5354983 h 5641173"/>
              <a:gd name="connsiteX271-20121" fmla="*/ 89264 w 11243827"/>
              <a:gd name="connsiteY271-20122" fmla="*/ 5348886 h 5641173"/>
              <a:gd name="connsiteX272-20123" fmla="*/ 49794 w 11243827"/>
              <a:gd name="connsiteY272-20124" fmla="*/ 5329950 h 5641173"/>
              <a:gd name="connsiteX273-20125" fmla="*/ 19924 w 11243827"/>
              <a:gd name="connsiteY273-20126" fmla="*/ 5334282 h 5641173"/>
              <a:gd name="connsiteX274-20127" fmla="*/ 13819 w 11243827"/>
              <a:gd name="connsiteY274-20128" fmla="*/ 5334653 h 5641173"/>
              <a:gd name="connsiteX275-20129" fmla="*/ 13657 w 11243827"/>
              <a:gd name="connsiteY275-20130" fmla="*/ 5334455 h 5641173"/>
              <a:gd name="connsiteX276-20131" fmla="*/ 7139 w 11243827"/>
              <a:gd name="connsiteY276-20132" fmla="*/ 5334438 h 5641173"/>
              <a:gd name="connsiteX277-20133" fmla="*/ 2684 w 11243827"/>
              <a:gd name="connsiteY277-20134" fmla="*/ 5335333 h 5641173"/>
              <a:gd name="connsiteX278-20135" fmla="*/ 0 w 11243827"/>
              <a:gd name="connsiteY278-20136" fmla="*/ 5335496 h 5641173"/>
              <a:gd name="connsiteX279-20137" fmla="*/ 0 w 11243827"/>
              <a:gd name="connsiteY279-20138" fmla="*/ 10592 h 5641173"/>
              <a:gd name="connsiteX280-20139" fmla="*/ 11243827 w 11243827"/>
              <a:gd name="connsiteY280-20140" fmla="*/ 0 h 5641173"/>
              <a:gd name="connsiteX0-20141" fmla="*/ 11243827 w 11243827"/>
              <a:gd name="connsiteY0-20142" fmla="*/ 0 h 5641173"/>
              <a:gd name="connsiteX1-20143" fmla="*/ 11243827 w 11243827"/>
              <a:gd name="connsiteY1-20144" fmla="*/ 1470035 h 5641173"/>
              <a:gd name="connsiteX2-20145" fmla="*/ 11243827 w 11243827"/>
              <a:gd name="connsiteY2-20146" fmla="*/ 5001571 h 5641173"/>
              <a:gd name="connsiteX3-20147" fmla="*/ 11243827 w 11243827"/>
              <a:gd name="connsiteY3-20148" fmla="*/ 5209610 h 5641173"/>
              <a:gd name="connsiteX4-20149" fmla="*/ 11240675 w 11243827"/>
              <a:gd name="connsiteY4-20150" fmla="*/ 5210442 h 5641173"/>
              <a:gd name="connsiteX5-20151" fmla="*/ 11179959 w 11243827"/>
              <a:gd name="connsiteY5-20152" fmla="*/ 5221199 h 5641173"/>
              <a:gd name="connsiteX6-20153" fmla="*/ 11105493 w 11243827"/>
              <a:gd name="connsiteY6-20154" fmla="*/ 5259905 h 5641173"/>
              <a:gd name="connsiteX7-20155" fmla="*/ 11078640 w 11243827"/>
              <a:gd name="connsiteY7-20156" fmla="*/ 5263531 h 5641173"/>
              <a:gd name="connsiteX8-20157" fmla="*/ 11079616 w 11243827"/>
              <a:gd name="connsiteY8-20158" fmla="*/ 5270380 h 5641173"/>
              <a:gd name="connsiteX9-20159" fmla="*/ 11069641 w 11243827"/>
              <a:gd name="connsiteY9-20160" fmla="*/ 5270884 h 5641173"/>
              <a:gd name="connsiteX10-20161" fmla="*/ 11047377 w 11243827"/>
              <a:gd name="connsiteY10-20162" fmla="*/ 5271051 h 5641173"/>
              <a:gd name="connsiteX11-20163" fmla="*/ 10980705 w 11243827"/>
              <a:gd name="connsiteY11-20164" fmla="*/ 5272951 h 5641173"/>
              <a:gd name="connsiteX12-20165" fmla="*/ 10962514 w 11243827"/>
              <a:gd name="connsiteY12-20166" fmla="*/ 5286084 h 5641173"/>
              <a:gd name="connsiteX13-20167" fmla="*/ 10945307 w 11243827"/>
              <a:gd name="connsiteY13-20168" fmla="*/ 5286290 h 5641173"/>
              <a:gd name="connsiteX14-20169" fmla="*/ 10845516 w 11243827"/>
              <a:gd name="connsiteY14-20170" fmla="*/ 5303894 h 5641173"/>
              <a:gd name="connsiteX15-20171" fmla="*/ 10831795 w 11243827"/>
              <a:gd name="connsiteY15-20172" fmla="*/ 5305210 h 5641173"/>
              <a:gd name="connsiteX16-20173" fmla="*/ 10824365 w 11243827"/>
              <a:gd name="connsiteY16-20174" fmla="*/ 5311111 h 5641173"/>
              <a:gd name="connsiteX17-20175" fmla="*/ 10797756 w 11243827"/>
              <a:gd name="connsiteY17-20176" fmla="*/ 5312285 h 5641173"/>
              <a:gd name="connsiteX18-20177" fmla="*/ 10796525 w 11243827"/>
              <a:gd name="connsiteY18-20178" fmla="*/ 5315645 h 5641173"/>
              <a:gd name="connsiteX19-20179" fmla="*/ 10709063 w 11243827"/>
              <a:gd name="connsiteY19-20180" fmla="*/ 5344492 h 5641173"/>
              <a:gd name="connsiteX20-20181" fmla="*/ 10694078 w 11243827"/>
              <a:gd name="connsiteY20-20182" fmla="*/ 5349258 h 5641173"/>
              <a:gd name="connsiteX21-20183" fmla="*/ 10681131 w 11243827"/>
              <a:gd name="connsiteY21-20184" fmla="*/ 5347812 h 5641173"/>
              <a:gd name="connsiteX22-20185" fmla="*/ 10609448 w 11243827"/>
              <a:gd name="connsiteY22-20186" fmla="*/ 5351931 h 5641173"/>
              <a:gd name="connsiteX23-20187" fmla="*/ 10592397 w 11243827"/>
              <a:gd name="connsiteY23-20188" fmla="*/ 5349402 h 5641173"/>
              <a:gd name="connsiteX24-20189" fmla="*/ 10585227 w 11243827"/>
              <a:gd name="connsiteY24-20190" fmla="*/ 5344063 h 5641173"/>
              <a:gd name="connsiteX25-20191" fmla="*/ 10557472 w 11243827"/>
              <a:gd name="connsiteY25-20192" fmla="*/ 5354151 h 5641173"/>
              <a:gd name="connsiteX26-20193" fmla="*/ 10514646 w 11243827"/>
              <a:gd name="connsiteY26-20194" fmla="*/ 5361064 h 5641173"/>
              <a:gd name="connsiteX27-20195" fmla="*/ 10494292 w 11243827"/>
              <a:gd name="connsiteY27-20196" fmla="*/ 5366054 h 5641173"/>
              <a:gd name="connsiteX28-20197" fmla="*/ 10477869 w 11243827"/>
              <a:gd name="connsiteY28-20198" fmla="*/ 5363025 h 5641173"/>
              <a:gd name="connsiteX29-20199" fmla="*/ 10384411 w 11243827"/>
              <a:gd name="connsiteY29-20200" fmla="*/ 5362257 h 5641173"/>
              <a:gd name="connsiteX30-20201" fmla="*/ 10362921 w 11243827"/>
              <a:gd name="connsiteY30-20202" fmla="*/ 5357444 h 5641173"/>
              <a:gd name="connsiteX31-20203" fmla="*/ 10352736 w 11243827"/>
              <a:gd name="connsiteY31-20204" fmla="*/ 5347851 h 5641173"/>
              <a:gd name="connsiteX32-20205" fmla="*/ 10344754 w 11243827"/>
              <a:gd name="connsiteY32-20206" fmla="*/ 5351272 h 5641173"/>
              <a:gd name="connsiteX33-20207" fmla="*/ 10288226 w 11243827"/>
              <a:gd name="connsiteY33-20208" fmla="*/ 5351613 h 5641173"/>
              <a:gd name="connsiteX34-20209" fmla="*/ 10251350 w 11243827"/>
              <a:gd name="connsiteY34-20210" fmla="*/ 5352711 h 5641173"/>
              <a:gd name="connsiteX35-20211" fmla="*/ 10249108 w 11243827"/>
              <a:gd name="connsiteY35-20212" fmla="*/ 5365881 h 5641173"/>
              <a:gd name="connsiteX36-20213" fmla="*/ 10216272 w 11243827"/>
              <a:gd name="connsiteY36-20214" fmla="*/ 5370573 h 5641173"/>
              <a:gd name="connsiteX37-20215" fmla="*/ 10181278 w 11243827"/>
              <a:gd name="connsiteY37-20216" fmla="*/ 5362119 h 5641173"/>
              <a:gd name="connsiteX38-20217" fmla="*/ 10140033 w 11243827"/>
              <a:gd name="connsiteY38-20218" fmla="*/ 5363304 h 5641173"/>
              <a:gd name="connsiteX39-20219" fmla="*/ 10115353 w 11243827"/>
              <a:gd name="connsiteY39-20220" fmla="*/ 5363869 h 5641173"/>
              <a:gd name="connsiteX40-20221" fmla="*/ 10050578 w 11243827"/>
              <a:gd name="connsiteY40-20222" fmla="*/ 5376153 h 5641173"/>
              <a:gd name="connsiteX41-20223" fmla="*/ 9945478 w 11243827"/>
              <a:gd name="connsiteY41-20224" fmla="*/ 5422859 h 5641173"/>
              <a:gd name="connsiteX42-20225" fmla="*/ 9912481 w 11243827"/>
              <a:gd name="connsiteY42-20226" fmla="*/ 5429477 h 5641173"/>
              <a:gd name="connsiteX43-20227" fmla="*/ 9906713 w 11243827"/>
              <a:gd name="connsiteY43-20228" fmla="*/ 5426784 h 5641173"/>
              <a:gd name="connsiteX44-20229" fmla="*/ 9742436 w 11243827"/>
              <a:gd name="connsiteY44-20230" fmla="*/ 5454834 h 5641173"/>
              <a:gd name="connsiteX45-20231" fmla="*/ 9713044 w 11243827"/>
              <a:gd name="connsiteY45-20232" fmla="*/ 5456476 h 5641173"/>
              <a:gd name="connsiteX46-20233" fmla="*/ 9691033 w 11243827"/>
              <a:gd name="connsiteY46-20234" fmla="*/ 5455451 h 5641173"/>
              <a:gd name="connsiteX47-20235" fmla="*/ 9638355 w 11243827"/>
              <a:gd name="connsiteY47-20236" fmla="*/ 5464794 h 5641173"/>
              <a:gd name="connsiteX48-20237" fmla="*/ 9552434 w 11243827"/>
              <a:gd name="connsiteY48-20238" fmla="*/ 5485280 h 5641173"/>
              <a:gd name="connsiteX49-20239" fmla="*/ 9533883 w 11243827"/>
              <a:gd name="connsiteY49-20240" fmla="*/ 5488516 h 5641173"/>
              <a:gd name="connsiteX50-20241" fmla="*/ 9516916 w 11243827"/>
              <a:gd name="connsiteY50-20242" fmla="*/ 5486828 h 5641173"/>
              <a:gd name="connsiteX51-20243" fmla="*/ 9512093 w 11243827"/>
              <a:gd name="connsiteY51-20244" fmla="*/ 5482541 h 5641173"/>
              <a:gd name="connsiteX52-20245" fmla="*/ 9501725 w 11243827"/>
              <a:gd name="connsiteY52-20246" fmla="*/ 5483603 h 5641173"/>
              <a:gd name="connsiteX53-20247" fmla="*/ 9498754 w 11243827"/>
              <a:gd name="connsiteY53-20248" fmla="*/ 5482951 h 5641173"/>
              <a:gd name="connsiteX54-20249" fmla="*/ 9481932 w 11243827"/>
              <a:gd name="connsiteY54-20250" fmla="*/ 5480151 h 5641173"/>
              <a:gd name="connsiteX55-20251" fmla="*/ 9451321 w 11243827"/>
              <a:gd name="connsiteY55-20252" fmla="*/ 5497375 h 5641173"/>
              <a:gd name="connsiteX56-20253" fmla="*/ 9409298 w 11243827"/>
              <a:gd name="connsiteY56-20254" fmla="*/ 5499478 h 5641173"/>
              <a:gd name="connsiteX57-20255" fmla="*/ 9303056 w 11243827"/>
              <a:gd name="connsiteY57-20256" fmla="*/ 5519093 h 5641173"/>
              <a:gd name="connsiteX58-20257" fmla="*/ 9229078 w 11243827"/>
              <a:gd name="connsiteY58-20258" fmla="*/ 5524154 h 5641173"/>
              <a:gd name="connsiteX59-20259" fmla="*/ 9165105 w 11243827"/>
              <a:gd name="connsiteY59-20260" fmla="*/ 5532892 h 5641173"/>
              <a:gd name="connsiteX60-20261" fmla="*/ 9077301 w 11243827"/>
              <a:gd name="connsiteY60-20262" fmla="*/ 5580356 h 5641173"/>
              <a:gd name="connsiteX61-20263" fmla="*/ 8960065 w 11243827"/>
              <a:gd name="connsiteY61-20264" fmla="*/ 5597982 h 5641173"/>
              <a:gd name="connsiteX62-20265" fmla="*/ 8953536 w 11243827"/>
              <a:gd name="connsiteY62-20266" fmla="*/ 5606638 h 5641173"/>
              <a:gd name="connsiteX63-20267" fmla="*/ 8943907 w 11243827"/>
              <a:gd name="connsiteY63-20268" fmla="*/ 5612541 h 5641173"/>
              <a:gd name="connsiteX64-20269" fmla="*/ 8942046 w 11243827"/>
              <a:gd name="connsiteY64-20270" fmla="*/ 5612112 h 5641173"/>
              <a:gd name="connsiteX65-20271" fmla="*/ 8928824 w 11243827"/>
              <a:gd name="connsiteY65-20272" fmla="*/ 5615549 h 5641173"/>
              <a:gd name="connsiteX66-20273" fmla="*/ 8927294 w 11243827"/>
              <a:gd name="connsiteY66-20274" fmla="*/ 5618607 h 5641173"/>
              <a:gd name="connsiteX67-20275" fmla="*/ 8918651 w 11243827"/>
              <a:gd name="connsiteY67-20276" fmla="*/ 5621688 h 5641173"/>
              <a:gd name="connsiteX68-20277" fmla="*/ 8902772 w 11243827"/>
              <a:gd name="connsiteY68-20278" fmla="*/ 5629703 h 5641173"/>
              <a:gd name="connsiteX69-20279" fmla="*/ 8898724 w 11243827"/>
              <a:gd name="connsiteY69-20280" fmla="*/ 5629379 h 5641173"/>
              <a:gd name="connsiteX70-20281" fmla="*/ 8873099 w 11243827"/>
              <a:gd name="connsiteY70-20282" fmla="*/ 5638628 h 5641173"/>
              <a:gd name="connsiteX71-20283" fmla="*/ 8872234 w 11243827"/>
              <a:gd name="connsiteY71-20284" fmla="*/ 5637889 h 5641173"/>
              <a:gd name="connsiteX72-20285" fmla="*/ 8862777 w 11243827"/>
              <a:gd name="connsiteY72-20286" fmla="*/ 5636711 h 5641173"/>
              <a:gd name="connsiteX73-20287" fmla="*/ 8845869 w 11243827"/>
              <a:gd name="connsiteY73-20288" fmla="*/ 5636436 h 5641173"/>
              <a:gd name="connsiteX74-20289" fmla="*/ 8800548 w 11243827"/>
              <a:gd name="connsiteY74-20290" fmla="*/ 5625084 h 5641173"/>
              <a:gd name="connsiteX75-20291" fmla="*/ 8773774 w 11243827"/>
              <a:gd name="connsiteY75-20292" fmla="*/ 5634630 h 5641173"/>
              <a:gd name="connsiteX76-20293" fmla="*/ 8698255 w 11243827"/>
              <a:gd name="connsiteY76-20294" fmla="*/ 5636083 h 5641173"/>
              <a:gd name="connsiteX77-20295" fmla="*/ 8619167 w 11243827"/>
              <a:gd name="connsiteY77-20296" fmla="*/ 5619130 h 5641173"/>
              <a:gd name="connsiteX78-20297" fmla="*/ 8539822 w 11243827"/>
              <a:gd name="connsiteY78-20298" fmla="*/ 5616905 h 5641173"/>
              <a:gd name="connsiteX79-20299" fmla="*/ 8511094 w 11243827"/>
              <a:gd name="connsiteY79-20300" fmla="*/ 5617360 h 5641173"/>
              <a:gd name="connsiteX80-20301" fmla="*/ 8459886 w 11243827"/>
              <a:gd name="connsiteY80-20302" fmla="*/ 5612612 h 5641173"/>
              <a:gd name="connsiteX81-20303" fmla="*/ 8436432 w 11243827"/>
              <a:gd name="connsiteY81-20304" fmla="*/ 5606990 h 5641173"/>
              <a:gd name="connsiteX82-20305" fmla="*/ 8435403 w 11243827"/>
              <a:gd name="connsiteY82-20306" fmla="*/ 5607336 h 5641173"/>
              <a:gd name="connsiteX83-20307" fmla="*/ 8433307 w 11243827"/>
              <a:gd name="connsiteY83-20308" fmla="*/ 5604917 h 5641173"/>
              <a:gd name="connsiteX84-20309" fmla="*/ 8428968 w 11243827"/>
              <a:gd name="connsiteY84-20310" fmla="*/ 5603796 h 5641173"/>
              <a:gd name="connsiteX85-20311" fmla="*/ 8417124 w 11243827"/>
              <a:gd name="connsiteY85-20312" fmla="*/ 5604518 h 5641173"/>
              <a:gd name="connsiteX86-20313" fmla="*/ 8412669 w 11243827"/>
              <a:gd name="connsiteY86-20314" fmla="*/ 5605413 h 5641173"/>
              <a:gd name="connsiteX87-20315" fmla="*/ 8406152 w 11243827"/>
              <a:gd name="connsiteY87-20316" fmla="*/ 5605396 h 5641173"/>
              <a:gd name="connsiteX88-20317" fmla="*/ 8405989 w 11243827"/>
              <a:gd name="connsiteY88-20318" fmla="*/ 5605197 h 5641173"/>
              <a:gd name="connsiteX89-20319" fmla="*/ 8399884 w 11243827"/>
              <a:gd name="connsiteY89-20320" fmla="*/ 5605568 h 5641173"/>
              <a:gd name="connsiteX90-20321" fmla="*/ 8370014 w 11243827"/>
              <a:gd name="connsiteY90-20322" fmla="*/ 5609900 h 5641173"/>
              <a:gd name="connsiteX91-20323" fmla="*/ 8330544 w 11243827"/>
              <a:gd name="connsiteY91-20324" fmla="*/ 5590964 h 5641173"/>
              <a:gd name="connsiteX92-20325" fmla="*/ 8314221 w 11243827"/>
              <a:gd name="connsiteY92-20326" fmla="*/ 5587682 h 5641173"/>
              <a:gd name="connsiteX93-20327" fmla="*/ 8305502 w 11243827"/>
              <a:gd name="connsiteY93-20328" fmla="*/ 5584868 h 5641173"/>
              <a:gd name="connsiteX94-20329" fmla="*/ 8304962 w 11243827"/>
              <a:gd name="connsiteY94-20330" fmla="*/ 5584007 h 5641173"/>
              <a:gd name="connsiteX95-20331" fmla="*/ 8276324 w 11243827"/>
              <a:gd name="connsiteY95-20332" fmla="*/ 5588260 h 5641173"/>
              <a:gd name="connsiteX96-20333" fmla="*/ 8272522 w 11243827"/>
              <a:gd name="connsiteY96-20334" fmla="*/ 5587226 h 5641173"/>
              <a:gd name="connsiteX97-20335" fmla="*/ 8253857 w 11243827"/>
              <a:gd name="connsiteY97-20336" fmla="*/ 5592043 h 5641173"/>
              <a:gd name="connsiteX98-20337" fmla="*/ 8244212 w 11243827"/>
              <a:gd name="connsiteY98-20338" fmla="*/ 5593439 h 5641173"/>
              <a:gd name="connsiteX99-20339" fmla="*/ 8241488 w 11243827"/>
              <a:gd name="connsiteY99-20340" fmla="*/ 5596085 h 5641173"/>
              <a:gd name="connsiteX100-20341" fmla="*/ 8227256 w 11243827"/>
              <a:gd name="connsiteY100-20342" fmla="*/ 5597005 h 5641173"/>
              <a:gd name="connsiteX101-20343" fmla="*/ 8225619 w 11243827"/>
              <a:gd name="connsiteY101-20344" fmla="*/ 5596262 h 5641173"/>
              <a:gd name="connsiteX102-20345" fmla="*/ 8213882 w 11243827"/>
              <a:gd name="connsiteY102-20346" fmla="*/ 5600179 h 5641173"/>
              <a:gd name="connsiteX103-20347" fmla="*/ 8204045 w 11243827"/>
              <a:gd name="connsiteY103-20348" fmla="*/ 5607275 h 5641173"/>
              <a:gd name="connsiteX104-20349" fmla="*/ 8082989 w 11243827"/>
              <a:gd name="connsiteY104-20350" fmla="*/ 5603160 h 5641173"/>
              <a:gd name="connsiteX105-20351" fmla="*/ 7976942 w 11243827"/>
              <a:gd name="connsiteY105-20352" fmla="*/ 5598455 h 5641173"/>
              <a:gd name="connsiteX106-20353" fmla="*/ 7950121 w 11243827"/>
              <a:gd name="connsiteY106-20354" fmla="*/ 5590893 h 5641173"/>
              <a:gd name="connsiteX107-20355" fmla="*/ 7727691 w 11243827"/>
              <a:gd name="connsiteY107-20356" fmla="*/ 5621064 h 5641173"/>
              <a:gd name="connsiteX108-20357" fmla="*/ 7685998 w 11243827"/>
              <a:gd name="connsiteY108-20358" fmla="*/ 5615564 h 5641173"/>
              <a:gd name="connsiteX109-20359" fmla="*/ 7649302 w 11243827"/>
              <a:gd name="connsiteY109-20360" fmla="*/ 5626541 h 5641173"/>
              <a:gd name="connsiteX110-20361" fmla="*/ 7634083 w 11243827"/>
              <a:gd name="connsiteY110-20362" fmla="*/ 5620862 h 5641173"/>
              <a:gd name="connsiteX111-20363" fmla="*/ 7631455 w 11243827"/>
              <a:gd name="connsiteY111-20364" fmla="*/ 5619708 h 5641173"/>
              <a:gd name="connsiteX112-20365" fmla="*/ 7620952 w 11243827"/>
              <a:gd name="connsiteY112-20366" fmla="*/ 5618872 h 5641173"/>
              <a:gd name="connsiteX113-20367" fmla="*/ 7617992 w 11243827"/>
              <a:gd name="connsiteY113-20368" fmla="*/ 5613914 h 5641173"/>
              <a:gd name="connsiteX114-20369" fmla="*/ 7602182 w 11243827"/>
              <a:gd name="connsiteY114-20370" fmla="*/ 5609271 h 5641173"/>
              <a:gd name="connsiteX115-20371" fmla="*/ 7582847 w 11243827"/>
              <a:gd name="connsiteY115-20372" fmla="*/ 5609047 h 5641173"/>
              <a:gd name="connsiteX116-20373" fmla="*/ 7514158 w 11243827"/>
              <a:gd name="connsiteY116-20374" fmla="*/ 5607737 h 5641173"/>
              <a:gd name="connsiteX117-20375" fmla="*/ 7502955 w 11243827"/>
              <a:gd name="connsiteY117-20376" fmla="*/ 5610415 h 5641173"/>
              <a:gd name="connsiteX118-20377" fmla="*/ 7466391 w 11243827"/>
              <a:gd name="connsiteY118-20378" fmla="*/ 5605949 h 5641173"/>
              <a:gd name="connsiteX119-20379" fmla="*/ 7433806 w 11243827"/>
              <a:gd name="connsiteY119-20380" fmla="*/ 5604945 h 5641173"/>
              <a:gd name="connsiteX120-20381" fmla="*/ 7412693 w 11243827"/>
              <a:gd name="connsiteY120-20382" fmla="*/ 5607075 h 5641173"/>
              <a:gd name="connsiteX121-20383" fmla="*/ 7407159 w 11243827"/>
              <a:gd name="connsiteY121-20384" fmla="*/ 5605310 h 5641173"/>
              <a:gd name="connsiteX122-20385" fmla="*/ 7385900 w 11243827"/>
              <a:gd name="connsiteY122-20386" fmla="*/ 5604171 h 5641173"/>
              <a:gd name="connsiteX123-20387" fmla="*/ 7375071 w 11243827"/>
              <a:gd name="connsiteY123-20388" fmla="*/ 5606788 h 5641173"/>
              <a:gd name="connsiteX124-20389" fmla="*/ 7364382 w 11243827"/>
              <a:gd name="connsiteY124-20390" fmla="*/ 5600762 h 5641173"/>
              <a:gd name="connsiteX125-20391" fmla="*/ 7361770 w 11243827"/>
              <a:gd name="connsiteY125-20392" fmla="*/ 5596347 h 5641173"/>
              <a:gd name="connsiteX126-20393" fmla="*/ 7346641 w 11243827"/>
              <a:gd name="connsiteY126-20394" fmla="*/ 5598329 h 5641173"/>
              <a:gd name="connsiteX127-20395" fmla="*/ 7334238 w 11243827"/>
              <a:gd name="connsiteY127-20396" fmla="*/ 5594014 h 5641173"/>
              <a:gd name="connsiteX128-20397" fmla="*/ 7323426 w 11243827"/>
              <a:gd name="connsiteY128-20398" fmla="*/ 5596835 h 5641173"/>
              <a:gd name="connsiteX129-20399" fmla="*/ 7318938 w 11243827"/>
              <a:gd name="connsiteY129-20400" fmla="*/ 5596200 h 5641173"/>
              <a:gd name="connsiteX130-20401" fmla="*/ 7307784 w 11243827"/>
              <a:gd name="connsiteY130-20402" fmla="*/ 5594065 h 5641173"/>
              <a:gd name="connsiteX131-20403" fmla="*/ 7288540 w 11243827"/>
              <a:gd name="connsiteY131-20404" fmla="*/ 5589320 h 5641173"/>
              <a:gd name="connsiteX132-20405" fmla="*/ 7282537 w 11243827"/>
              <a:gd name="connsiteY132-20406" fmla="*/ 5588660 h 5641173"/>
              <a:gd name="connsiteX133-20407" fmla="*/ 7269466 w 11243827"/>
              <a:gd name="connsiteY133-20408" fmla="*/ 5581404 h 5641173"/>
              <a:gd name="connsiteX134-20409" fmla="*/ 7244165 w 11243827"/>
              <a:gd name="connsiteY134-20410" fmla="*/ 5575200 h 5641173"/>
              <a:gd name="connsiteX135-20411" fmla="*/ 7199619 w 11243827"/>
              <a:gd name="connsiteY135-20412" fmla="*/ 5553550 h 5641173"/>
              <a:gd name="connsiteX136-20413" fmla="*/ 7173434 w 11243827"/>
              <a:gd name="connsiteY136-20414" fmla="*/ 5543219 h 5641173"/>
              <a:gd name="connsiteX137-20415" fmla="*/ 7155718 w 11243827"/>
              <a:gd name="connsiteY137-20416" fmla="*/ 5533697 h 5641173"/>
              <a:gd name="connsiteX138-20417" fmla="*/ 7103430 w 11243827"/>
              <a:gd name="connsiteY138-20418" fmla="*/ 5520249 h 5641173"/>
              <a:gd name="connsiteX139-20419" fmla="*/ 7013746 w 11243827"/>
              <a:gd name="connsiteY139-20420" fmla="*/ 5502470 h 5641173"/>
              <a:gd name="connsiteX140-20421" fmla="*/ 6995379 w 11243827"/>
              <a:gd name="connsiteY140-20422" fmla="*/ 5497693 h 5641173"/>
              <a:gd name="connsiteX141-20423" fmla="*/ 6982475 w 11243827"/>
              <a:gd name="connsiteY141-20424" fmla="*/ 5489641 h 5641173"/>
              <a:gd name="connsiteX142-20425" fmla="*/ 6981994 w 11243827"/>
              <a:gd name="connsiteY142-20426" fmla="*/ 5484335 h 5641173"/>
              <a:gd name="connsiteX143-20427" fmla="*/ 6972355 w 11243827"/>
              <a:gd name="connsiteY143-20428" fmla="*/ 5481074 h 5641173"/>
              <a:gd name="connsiteX144-20429" fmla="*/ 6970394 w 11243827"/>
              <a:gd name="connsiteY144-20430" fmla="*/ 5479383 h 5641173"/>
              <a:gd name="connsiteX145-20431" fmla="*/ 6958543 w 11243827"/>
              <a:gd name="connsiteY145-20432" fmla="*/ 5470507 h 5641173"/>
              <a:gd name="connsiteX146-20433" fmla="*/ 6918276 w 11243827"/>
              <a:gd name="connsiteY146-20434" fmla="*/ 5472034 h 5641173"/>
              <a:gd name="connsiteX147-20435" fmla="*/ 6881046 w 11243827"/>
              <a:gd name="connsiteY147-20436" fmla="*/ 5457070 h 5641173"/>
              <a:gd name="connsiteX148-20437" fmla="*/ 6752164 w 11243827"/>
              <a:gd name="connsiteY148-20438" fmla="*/ 5425021 h 5641173"/>
              <a:gd name="connsiteX149-20439" fmla="*/ 6724964 w 11243827"/>
              <a:gd name="connsiteY149-20440" fmla="*/ 5414071 h 5641173"/>
              <a:gd name="connsiteX150-20441" fmla="*/ 6683286 w 11243827"/>
              <a:gd name="connsiteY150-20442" fmla="*/ 5405383 h 5641173"/>
              <a:gd name="connsiteX151-20443" fmla="*/ 6644277 w 11243827"/>
              <a:gd name="connsiteY151-20444" fmla="*/ 5429684 h 5641173"/>
              <a:gd name="connsiteX152-20445" fmla="*/ 6532914 w 11243827"/>
              <a:gd name="connsiteY152-20446" fmla="*/ 5431205 h 5641173"/>
              <a:gd name="connsiteX153-20447" fmla="*/ 6307459 w 11243827"/>
              <a:gd name="connsiteY153-20448" fmla="*/ 5467087 h 5641173"/>
              <a:gd name="connsiteX154-20449" fmla="*/ 6196243 w 11243827"/>
              <a:gd name="connsiteY154-20450" fmla="*/ 5515042 h 5641173"/>
              <a:gd name="connsiteX155-20451" fmla="*/ 6099124 w 11243827"/>
              <a:gd name="connsiteY155-20452" fmla="*/ 5516848 h 5641173"/>
              <a:gd name="connsiteX156-20453" fmla="*/ 6016077 w 11243827"/>
              <a:gd name="connsiteY156-20454" fmla="*/ 5528642 h 5641173"/>
              <a:gd name="connsiteX157-20455" fmla="*/ 6004389 w 11243827"/>
              <a:gd name="connsiteY157-20456" fmla="*/ 5531206 h 5641173"/>
              <a:gd name="connsiteX158-20457" fmla="*/ 5933945 w 11243827"/>
              <a:gd name="connsiteY158-20458" fmla="*/ 5538840 h 5641173"/>
              <a:gd name="connsiteX159-20459" fmla="*/ 5883936 w 11243827"/>
              <a:gd name="connsiteY159-20460" fmla="*/ 5553807 h 5641173"/>
              <a:gd name="connsiteX160-20461" fmla="*/ 5798331 w 11243827"/>
              <a:gd name="connsiteY160-20462" fmla="*/ 5564248 h 5641173"/>
              <a:gd name="connsiteX161-20463" fmla="*/ 5712738 w 11243827"/>
              <a:gd name="connsiteY161-20464" fmla="*/ 5573120 h 5641173"/>
              <a:gd name="connsiteX162-20465" fmla="*/ 5681342 w 11243827"/>
              <a:gd name="connsiteY162-20466" fmla="*/ 5575621 h 5641173"/>
              <a:gd name="connsiteX163-20467" fmla="*/ 5627167 w 11243827"/>
              <a:gd name="connsiteY163-20468" fmla="*/ 5583215 h 5641173"/>
              <a:gd name="connsiteX164-20469" fmla="*/ 5591414 w 11243827"/>
              <a:gd name="connsiteY164-20470" fmla="*/ 5587695 h 5641173"/>
              <a:gd name="connsiteX165-20471" fmla="*/ 5583028 w 11243827"/>
              <a:gd name="connsiteY165-20472" fmla="*/ 5580877 h 5641173"/>
              <a:gd name="connsiteX166-20473" fmla="*/ 5549426 w 11243827"/>
              <a:gd name="connsiteY166-20474" fmla="*/ 5582858 h 5641173"/>
              <a:gd name="connsiteX167-20475" fmla="*/ 5519999 w 11243827"/>
              <a:gd name="connsiteY167-20476" fmla="*/ 5592246 h 5641173"/>
              <a:gd name="connsiteX168-20477" fmla="*/ 5480028 w 11243827"/>
              <a:gd name="connsiteY168-20478" fmla="*/ 5597282 h 5641173"/>
              <a:gd name="connsiteX169-20479" fmla="*/ 5456175 w 11243827"/>
              <a:gd name="connsiteY169-20480" fmla="*/ 5600371 h 5641173"/>
              <a:gd name="connsiteX170-20481" fmla="*/ 5388463 w 11243827"/>
              <a:gd name="connsiteY170-20482" fmla="*/ 5602638 h 5641173"/>
              <a:gd name="connsiteX171-20483" fmla="*/ 5265898 w 11243827"/>
              <a:gd name="connsiteY171-20484" fmla="*/ 5591830 h 5641173"/>
              <a:gd name="connsiteX172-20485" fmla="*/ 5231231 w 11243827"/>
              <a:gd name="connsiteY172-20486" fmla="*/ 5592790 h 5641173"/>
              <a:gd name="connsiteX173-20487" fmla="*/ 5226996 w 11243827"/>
              <a:gd name="connsiteY173-20488" fmla="*/ 5595040 h 5641173"/>
              <a:gd name="connsiteX174-20489" fmla="*/ 5175988 w 11243827"/>
              <a:gd name="connsiteY174-20490" fmla="*/ 5588131 h 5641173"/>
              <a:gd name="connsiteX175-20491" fmla="*/ 5107470 w 11243827"/>
              <a:gd name="connsiteY175-20492" fmla="*/ 5594771 h 5641173"/>
              <a:gd name="connsiteX176-20493" fmla="*/ 5027868 w 11243827"/>
              <a:gd name="connsiteY176-20494" fmla="*/ 5605624 h 5641173"/>
              <a:gd name="connsiteX177-20495" fmla="*/ 5007324 w 11243827"/>
              <a:gd name="connsiteY177-20496" fmla="*/ 5609209 h 5641173"/>
              <a:gd name="connsiteX178-20497" fmla="*/ 4952559 w 11243827"/>
              <a:gd name="connsiteY178-20498" fmla="*/ 5611402 h 5641173"/>
              <a:gd name="connsiteX179-20499" fmla="*/ 4826081 w 11243827"/>
              <a:gd name="connsiteY179-20500" fmla="*/ 5616191 h 5641173"/>
              <a:gd name="connsiteX180-20501" fmla="*/ 4823501 w 11243827"/>
              <a:gd name="connsiteY180-20502" fmla="*/ 5619174 h 5641173"/>
              <a:gd name="connsiteX181-20503" fmla="*/ 4813093 w 11243827"/>
              <a:gd name="connsiteY181-20504" fmla="*/ 5620026 h 5641173"/>
              <a:gd name="connsiteX182-20505" fmla="*/ 4810563 w 11243827"/>
              <a:gd name="connsiteY182-20506" fmla="*/ 5620787 h 5641173"/>
              <a:gd name="connsiteX183-20507" fmla="*/ 4795818 w 11243827"/>
              <a:gd name="connsiteY183-20508" fmla="*/ 5624618 h 5641173"/>
              <a:gd name="connsiteX184-20509" fmla="*/ 4758404 w 11243827"/>
              <a:gd name="connsiteY184-20510" fmla="*/ 5619510 h 5641173"/>
              <a:gd name="connsiteX185-20511" fmla="*/ 4717254 w 11243827"/>
              <a:gd name="connsiteY185-20512" fmla="*/ 5624155 h 5641173"/>
              <a:gd name="connsiteX186-20513" fmla="*/ 4591958 w 11243827"/>
              <a:gd name="connsiteY186-20514" fmla="*/ 5624710 h 5641173"/>
              <a:gd name="connsiteX187-20515" fmla="*/ 4476215 w 11243827"/>
              <a:gd name="connsiteY187-20516" fmla="*/ 5628210 h 5641173"/>
              <a:gd name="connsiteX188-20517" fmla="*/ 4425193 w 11243827"/>
              <a:gd name="connsiteY188-20518" fmla="*/ 5627414 h 5641173"/>
              <a:gd name="connsiteX189-20519" fmla="*/ 4383866 w 11243827"/>
              <a:gd name="connsiteY189-20520" fmla="*/ 5626546 h 5641173"/>
              <a:gd name="connsiteX190-20521" fmla="*/ 4385596 w 11243827"/>
              <a:gd name="connsiteY190-20522" fmla="*/ 5634646 h 5641173"/>
              <a:gd name="connsiteX191-20523" fmla="*/ 4360864 w 11243827"/>
              <a:gd name="connsiteY191-20524" fmla="*/ 5641173 h 5641173"/>
              <a:gd name="connsiteX192-20525" fmla="*/ 4328321 w 11243827"/>
              <a:gd name="connsiteY192-20526" fmla="*/ 5626332 h 5641173"/>
              <a:gd name="connsiteX193-20527" fmla="*/ 4309842 w 11243827"/>
              <a:gd name="connsiteY193-20528" fmla="*/ 5626471 h 5641173"/>
              <a:gd name="connsiteX194-20529" fmla="*/ 4277424 w 11243827"/>
              <a:gd name="connsiteY194-20530" fmla="*/ 5631598 h 5641173"/>
              <a:gd name="connsiteX195-20531" fmla="*/ 4266627 w 11243827"/>
              <a:gd name="connsiteY195-20532" fmla="*/ 5633969 h 5641173"/>
              <a:gd name="connsiteX196-20533" fmla="*/ 4185525 w 11243827"/>
              <a:gd name="connsiteY196-20534" fmla="*/ 5617508 h 5641173"/>
              <a:gd name="connsiteX197-20535" fmla="*/ 4177617 w 11243827"/>
              <a:gd name="connsiteY197-20536" fmla="*/ 5610903 h 5641173"/>
              <a:gd name="connsiteX198-20537" fmla="*/ 4136948 w 11243827"/>
              <a:gd name="connsiteY198-20538" fmla="*/ 5608031 h 5641173"/>
              <a:gd name="connsiteX199-20539" fmla="*/ 4132323 w 11243827"/>
              <a:gd name="connsiteY199-20540" fmla="*/ 5609784 h 5641173"/>
              <a:gd name="connsiteX200-20541" fmla="*/ 4098620 w 11243827"/>
              <a:gd name="connsiteY200-20542" fmla="*/ 5599672 h 5641173"/>
              <a:gd name="connsiteX201-20543" fmla="*/ 3963475 w 11243827"/>
              <a:gd name="connsiteY201-20544" fmla="*/ 5581841 h 5641173"/>
              <a:gd name="connsiteX202-20545" fmla="*/ 3703613 w 11243827"/>
              <a:gd name="connsiteY202-20546" fmla="*/ 5572482 h 5641173"/>
              <a:gd name="connsiteX203-20547" fmla="*/ 3432987 w 11243827"/>
              <a:gd name="connsiteY203-20548" fmla="*/ 5545768 h 5641173"/>
              <a:gd name="connsiteX204-20549" fmla="*/ 3176381 w 11243827"/>
              <a:gd name="connsiteY204-20550" fmla="*/ 5556110 h 5641173"/>
              <a:gd name="connsiteX205-20551" fmla="*/ 2710156 w 11243827"/>
              <a:gd name="connsiteY205-20552" fmla="*/ 5527517 h 5641173"/>
              <a:gd name="connsiteX206-20553" fmla="*/ 2550206 w 11243827"/>
              <a:gd name="connsiteY206-20554" fmla="*/ 5524958 h 5641173"/>
              <a:gd name="connsiteX207-20555" fmla="*/ 2443041 w 11243827"/>
              <a:gd name="connsiteY207-20556" fmla="*/ 5523990 h 5641173"/>
              <a:gd name="connsiteX208-20557" fmla="*/ 2435613 w 11243827"/>
              <a:gd name="connsiteY208-20558" fmla="*/ 5526704 h 5641173"/>
              <a:gd name="connsiteX209-20559" fmla="*/ 2405682 w 11243827"/>
              <a:gd name="connsiteY209-20560" fmla="*/ 5528307 h 5641173"/>
              <a:gd name="connsiteX210-20561" fmla="*/ 2397487 w 11243827"/>
              <a:gd name="connsiteY210-20562" fmla="*/ 5540337 h 5641173"/>
              <a:gd name="connsiteX211-20563" fmla="*/ 2297454 w 11243827"/>
              <a:gd name="connsiteY211-20564" fmla="*/ 5550765 h 5641173"/>
              <a:gd name="connsiteX212-20565" fmla="*/ 2056700 w 11243827"/>
              <a:gd name="connsiteY212-20566" fmla="*/ 5555489 h 5641173"/>
              <a:gd name="connsiteX213-20567" fmla="*/ 1878530 w 11243827"/>
              <a:gd name="connsiteY213-20568" fmla="*/ 5535330 h 5641173"/>
              <a:gd name="connsiteX214-20569" fmla="*/ 1859292 w 11243827"/>
              <a:gd name="connsiteY214-20570" fmla="*/ 5535461 h 5641173"/>
              <a:gd name="connsiteX215-20571" fmla="*/ 1835626 w 11243827"/>
              <a:gd name="connsiteY215-20572" fmla="*/ 5533793 h 5641173"/>
              <a:gd name="connsiteX216-20573" fmla="*/ 1798939 w 11243827"/>
              <a:gd name="connsiteY216-20574" fmla="*/ 5540285 h 5641173"/>
              <a:gd name="connsiteX217-20575" fmla="*/ 1779046 w 11243827"/>
              <a:gd name="connsiteY217-20576" fmla="*/ 5549949 h 5641173"/>
              <a:gd name="connsiteX218-20577" fmla="*/ 1772421 w 11243827"/>
              <a:gd name="connsiteY218-20578" fmla="*/ 5549018 h 5641173"/>
              <a:gd name="connsiteX219-20579" fmla="*/ 1772052 w 11243827"/>
              <a:gd name="connsiteY219-20580" fmla="*/ 5545689 h 5641173"/>
              <a:gd name="connsiteX220-20581" fmla="*/ 1711543 w 11243827"/>
              <a:gd name="connsiteY220-20582" fmla="*/ 5534558 h 5641173"/>
              <a:gd name="connsiteX221-20583" fmla="*/ 1631462 w 11243827"/>
              <a:gd name="connsiteY221-20584" fmla="*/ 5491807 h 5641173"/>
              <a:gd name="connsiteX222-20585" fmla="*/ 1538763 w 11243827"/>
              <a:gd name="connsiteY222-20586" fmla="*/ 5482781 h 5641173"/>
              <a:gd name="connsiteX223-20587" fmla="*/ 1501533 w 11243827"/>
              <a:gd name="connsiteY223-20588" fmla="*/ 5467817 h 5641173"/>
              <a:gd name="connsiteX224-20589" fmla="*/ 1461266 w 11243827"/>
              <a:gd name="connsiteY224-20590" fmla="*/ 5469343 h 5641173"/>
              <a:gd name="connsiteX225-20591" fmla="*/ 1449415 w 11243827"/>
              <a:gd name="connsiteY225-20592" fmla="*/ 5460467 h 5641173"/>
              <a:gd name="connsiteX226-20593" fmla="*/ 1447454 w 11243827"/>
              <a:gd name="connsiteY226-20594" fmla="*/ 5458776 h 5641173"/>
              <a:gd name="connsiteX227-20595" fmla="*/ 1437814 w 11243827"/>
              <a:gd name="connsiteY227-20596" fmla="*/ 5455515 h 5641173"/>
              <a:gd name="connsiteX228-20597" fmla="*/ 1437334 w 11243827"/>
              <a:gd name="connsiteY228-20598" fmla="*/ 5450209 h 5641173"/>
              <a:gd name="connsiteX229-20599" fmla="*/ 1424429 w 11243827"/>
              <a:gd name="connsiteY229-20600" fmla="*/ 5442157 h 5641173"/>
              <a:gd name="connsiteX230-20601" fmla="*/ 1406063 w 11243827"/>
              <a:gd name="connsiteY230-20602" fmla="*/ 5437380 h 5641173"/>
              <a:gd name="connsiteX231-20603" fmla="*/ 1316379 w 11243827"/>
              <a:gd name="connsiteY231-20604" fmla="*/ 5419601 h 5641173"/>
              <a:gd name="connsiteX232-20605" fmla="*/ 1264090 w 11243827"/>
              <a:gd name="connsiteY232-20606" fmla="*/ 5406153 h 5641173"/>
              <a:gd name="connsiteX233-20607" fmla="*/ 1246374 w 11243827"/>
              <a:gd name="connsiteY233-20608" fmla="*/ 5396631 h 5641173"/>
              <a:gd name="connsiteX234-20609" fmla="*/ 1220190 w 11243827"/>
              <a:gd name="connsiteY234-20610" fmla="*/ 5386301 h 5641173"/>
              <a:gd name="connsiteX235-20611" fmla="*/ 1175643 w 11243827"/>
              <a:gd name="connsiteY235-20612" fmla="*/ 5364651 h 5641173"/>
              <a:gd name="connsiteX236-20613" fmla="*/ 1150342 w 11243827"/>
              <a:gd name="connsiteY236-20614" fmla="*/ 5358447 h 5641173"/>
              <a:gd name="connsiteX237-20615" fmla="*/ 1112024 w 11243827"/>
              <a:gd name="connsiteY237-20616" fmla="*/ 5345786 h 5641173"/>
              <a:gd name="connsiteX238-20617" fmla="*/ 1100870 w 11243827"/>
              <a:gd name="connsiteY238-20618" fmla="*/ 5343651 h 5641173"/>
              <a:gd name="connsiteX239-20619" fmla="*/ 1096383 w 11243827"/>
              <a:gd name="connsiteY239-20620" fmla="*/ 5343015 h 5641173"/>
              <a:gd name="connsiteX240-20621" fmla="*/ 1085571 w 11243827"/>
              <a:gd name="connsiteY240-20622" fmla="*/ 5358836 h 5641173"/>
              <a:gd name="connsiteX241-20623" fmla="*/ 1058039 w 11243827"/>
              <a:gd name="connsiteY241-20624" fmla="*/ 5343504 h 5641173"/>
              <a:gd name="connsiteX242-20625" fmla="*/ 1055426 w 11243827"/>
              <a:gd name="connsiteY242-20626" fmla="*/ 5339088 h 5641173"/>
              <a:gd name="connsiteX243-20627" fmla="*/ 1044738 w 11243827"/>
              <a:gd name="connsiteY243-20628" fmla="*/ 5333063 h 5641173"/>
              <a:gd name="connsiteX244-20629" fmla="*/ 1033909 w 11243827"/>
              <a:gd name="connsiteY244-20630" fmla="*/ 5335680 h 5641173"/>
              <a:gd name="connsiteX245-20631" fmla="*/ 1012649 w 11243827"/>
              <a:gd name="connsiteY245-20632" fmla="*/ 5334541 h 5641173"/>
              <a:gd name="connsiteX246-20633" fmla="*/ 1007115 w 11243827"/>
              <a:gd name="connsiteY246-20634" fmla="*/ 5332775 h 5641173"/>
              <a:gd name="connsiteX247-20635" fmla="*/ 987447 w 11243827"/>
              <a:gd name="connsiteY247-20636" fmla="*/ 5346462 h 5641173"/>
              <a:gd name="connsiteX248-20637" fmla="*/ 953418 w 11243827"/>
              <a:gd name="connsiteY248-20638" fmla="*/ 5333901 h 5641173"/>
              <a:gd name="connsiteX249-20639" fmla="*/ 916854 w 11243827"/>
              <a:gd name="connsiteY249-20640" fmla="*/ 5329435 h 5641173"/>
              <a:gd name="connsiteX250-20641" fmla="*/ 905651 w 11243827"/>
              <a:gd name="connsiteY250-20642" fmla="*/ 5332114 h 5641173"/>
              <a:gd name="connsiteX251-20643" fmla="*/ 836961 w 11243827"/>
              <a:gd name="connsiteY251-20644" fmla="*/ 5330803 h 5641173"/>
              <a:gd name="connsiteX252-20645" fmla="*/ 817627 w 11243827"/>
              <a:gd name="connsiteY252-20646" fmla="*/ 5330580 h 5641173"/>
              <a:gd name="connsiteX253-20647" fmla="*/ 801817 w 11243827"/>
              <a:gd name="connsiteY253-20648" fmla="*/ 5325937 h 5641173"/>
              <a:gd name="connsiteX254-20649" fmla="*/ 798857 w 11243827"/>
              <a:gd name="connsiteY254-20650" fmla="*/ 5320979 h 5641173"/>
              <a:gd name="connsiteX255-20651" fmla="*/ 788354 w 11243827"/>
              <a:gd name="connsiteY255-20652" fmla="*/ 5320143 h 5641173"/>
              <a:gd name="connsiteX256-20653" fmla="*/ 785726 w 11243827"/>
              <a:gd name="connsiteY256-20654" fmla="*/ 5318989 h 5641173"/>
              <a:gd name="connsiteX257-20655" fmla="*/ 770507 w 11243827"/>
              <a:gd name="connsiteY257-20656" fmla="*/ 5313309 h 5641173"/>
              <a:gd name="connsiteX258-20657" fmla="*/ 733810 w 11243827"/>
              <a:gd name="connsiteY258-20658" fmla="*/ 5324286 h 5641173"/>
              <a:gd name="connsiteX259-20659" fmla="*/ 692117 w 11243827"/>
              <a:gd name="connsiteY259-20660" fmla="*/ 5318786 h 5641173"/>
              <a:gd name="connsiteX260-20661" fmla="*/ 574943 w 11243827"/>
              <a:gd name="connsiteY260-20662" fmla="*/ 5327578 h 5641173"/>
              <a:gd name="connsiteX261-20663" fmla="*/ 441302 w 11243827"/>
              <a:gd name="connsiteY261-20664" fmla="*/ 5307062 h 5641173"/>
              <a:gd name="connsiteX262-20665" fmla="*/ 336819 w 11243827"/>
              <a:gd name="connsiteY262-20666" fmla="*/ 5336690 h 5641173"/>
              <a:gd name="connsiteX263-20667" fmla="*/ 270932 w 11243827"/>
              <a:gd name="connsiteY263-20668" fmla="*/ 5345451 h 5641173"/>
              <a:gd name="connsiteX264-20669" fmla="*/ 194189 w 11243827"/>
              <a:gd name="connsiteY264-20670" fmla="*/ 5343588 h 5641173"/>
              <a:gd name="connsiteX265-20671" fmla="*/ 192552 w 11243827"/>
              <a:gd name="connsiteY265-20672" fmla="*/ 5342845 h 5641173"/>
              <a:gd name="connsiteX266-20673" fmla="*/ 178320 w 11243827"/>
              <a:gd name="connsiteY266-20674" fmla="*/ 5343766 h 5641173"/>
              <a:gd name="connsiteX267-20675" fmla="*/ 175596 w 11243827"/>
              <a:gd name="connsiteY267-20676" fmla="*/ 5346411 h 5641173"/>
              <a:gd name="connsiteX268-20677" fmla="*/ 147287 w 11243827"/>
              <a:gd name="connsiteY268-20678" fmla="*/ 5352625 h 5641173"/>
              <a:gd name="connsiteX269-20679" fmla="*/ 114847 w 11243827"/>
              <a:gd name="connsiteY269-20680" fmla="*/ 5355844 h 5641173"/>
              <a:gd name="connsiteX270-20681" fmla="*/ 114306 w 11243827"/>
              <a:gd name="connsiteY270-20682" fmla="*/ 5354983 h 5641173"/>
              <a:gd name="connsiteX271-20683" fmla="*/ 89264 w 11243827"/>
              <a:gd name="connsiteY271-20684" fmla="*/ 5348886 h 5641173"/>
              <a:gd name="connsiteX272-20685" fmla="*/ 49794 w 11243827"/>
              <a:gd name="connsiteY272-20686" fmla="*/ 5329950 h 5641173"/>
              <a:gd name="connsiteX273-20687" fmla="*/ 19924 w 11243827"/>
              <a:gd name="connsiteY273-20688" fmla="*/ 5334282 h 5641173"/>
              <a:gd name="connsiteX274-20689" fmla="*/ 13819 w 11243827"/>
              <a:gd name="connsiteY274-20690" fmla="*/ 5334653 h 5641173"/>
              <a:gd name="connsiteX275-20691" fmla="*/ 13657 w 11243827"/>
              <a:gd name="connsiteY275-20692" fmla="*/ 5334455 h 5641173"/>
              <a:gd name="connsiteX276-20693" fmla="*/ 7139 w 11243827"/>
              <a:gd name="connsiteY276-20694" fmla="*/ 5334438 h 5641173"/>
              <a:gd name="connsiteX277-20695" fmla="*/ 2684 w 11243827"/>
              <a:gd name="connsiteY277-20696" fmla="*/ 5335333 h 5641173"/>
              <a:gd name="connsiteX278-20697" fmla="*/ 0 w 11243827"/>
              <a:gd name="connsiteY278-20698" fmla="*/ 5335496 h 5641173"/>
              <a:gd name="connsiteX279-20699" fmla="*/ 0 w 11243827"/>
              <a:gd name="connsiteY279-20700" fmla="*/ 10592 h 5641173"/>
              <a:gd name="connsiteX280-20701" fmla="*/ 11243827 w 11243827"/>
              <a:gd name="connsiteY280-20702" fmla="*/ 0 h 5641173"/>
              <a:gd name="connsiteX0-20703" fmla="*/ 11243827 w 11243827"/>
              <a:gd name="connsiteY0-20704" fmla="*/ 0 h 5641173"/>
              <a:gd name="connsiteX1-20705" fmla="*/ 11243827 w 11243827"/>
              <a:gd name="connsiteY1-20706" fmla="*/ 1470035 h 5641173"/>
              <a:gd name="connsiteX2-20707" fmla="*/ 11243827 w 11243827"/>
              <a:gd name="connsiteY2-20708" fmla="*/ 5001571 h 5641173"/>
              <a:gd name="connsiteX3-20709" fmla="*/ 11243827 w 11243827"/>
              <a:gd name="connsiteY3-20710" fmla="*/ 5209610 h 5641173"/>
              <a:gd name="connsiteX4-20711" fmla="*/ 11240675 w 11243827"/>
              <a:gd name="connsiteY4-20712" fmla="*/ 5210442 h 5641173"/>
              <a:gd name="connsiteX5-20713" fmla="*/ 11179959 w 11243827"/>
              <a:gd name="connsiteY5-20714" fmla="*/ 5221199 h 5641173"/>
              <a:gd name="connsiteX6-20715" fmla="*/ 11105493 w 11243827"/>
              <a:gd name="connsiteY6-20716" fmla="*/ 5259905 h 5641173"/>
              <a:gd name="connsiteX7-20717" fmla="*/ 11078640 w 11243827"/>
              <a:gd name="connsiteY7-20718" fmla="*/ 5263531 h 5641173"/>
              <a:gd name="connsiteX8-20719" fmla="*/ 11079616 w 11243827"/>
              <a:gd name="connsiteY8-20720" fmla="*/ 5270380 h 5641173"/>
              <a:gd name="connsiteX9-20721" fmla="*/ 11069641 w 11243827"/>
              <a:gd name="connsiteY9-20722" fmla="*/ 5270884 h 5641173"/>
              <a:gd name="connsiteX10-20723" fmla="*/ 11047377 w 11243827"/>
              <a:gd name="connsiteY10-20724" fmla="*/ 5271051 h 5641173"/>
              <a:gd name="connsiteX11-20725" fmla="*/ 10980705 w 11243827"/>
              <a:gd name="connsiteY11-20726" fmla="*/ 5272951 h 5641173"/>
              <a:gd name="connsiteX12-20727" fmla="*/ 10962514 w 11243827"/>
              <a:gd name="connsiteY12-20728" fmla="*/ 5286084 h 5641173"/>
              <a:gd name="connsiteX13-20729" fmla="*/ 10945307 w 11243827"/>
              <a:gd name="connsiteY13-20730" fmla="*/ 5286290 h 5641173"/>
              <a:gd name="connsiteX14-20731" fmla="*/ 10845516 w 11243827"/>
              <a:gd name="connsiteY14-20732" fmla="*/ 5303894 h 5641173"/>
              <a:gd name="connsiteX15-20733" fmla="*/ 10831795 w 11243827"/>
              <a:gd name="connsiteY15-20734" fmla="*/ 5305210 h 5641173"/>
              <a:gd name="connsiteX16-20735" fmla="*/ 10824365 w 11243827"/>
              <a:gd name="connsiteY16-20736" fmla="*/ 5311111 h 5641173"/>
              <a:gd name="connsiteX17-20737" fmla="*/ 10797756 w 11243827"/>
              <a:gd name="connsiteY17-20738" fmla="*/ 5312285 h 5641173"/>
              <a:gd name="connsiteX18-20739" fmla="*/ 10796525 w 11243827"/>
              <a:gd name="connsiteY18-20740" fmla="*/ 5315645 h 5641173"/>
              <a:gd name="connsiteX19-20741" fmla="*/ 10709063 w 11243827"/>
              <a:gd name="connsiteY19-20742" fmla="*/ 5344492 h 5641173"/>
              <a:gd name="connsiteX20-20743" fmla="*/ 10694078 w 11243827"/>
              <a:gd name="connsiteY20-20744" fmla="*/ 5349258 h 5641173"/>
              <a:gd name="connsiteX21-20745" fmla="*/ 10681131 w 11243827"/>
              <a:gd name="connsiteY21-20746" fmla="*/ 5347812 h 5641173"/>
              <a:gd name="connsiteX22-20747" fmla="*/ 10609448 w 11243827"/>
              <a:gd name="connsiteY22-20748" fmla="*/ 5351931 h 5641173"/>
              <a:gd name="connsiteX23-20749" fmla="*/ 10592397 w 11243827"/>
              <a:gd name="connsiteY23-20750" fmla="*/ 5349402 h 5641173"/>
              <a:gd name="connsiteX24-20751" fmla="*/ 10585227 w 11243827"/>
              <a:gd name="connsiteY24-20752" fmla="*/ 5344063 h 5641173"/>
              <a:gd name="connsiteX25-20753" fmla="*/ 10557472 w 11243827"/>
              <a:gd name="connsiteY25-20754" fmla="*/ 5354151 h 5641173"/>
              <a:gd name="connsiteX26-20755" fmla="*/ 10514646 w 11243827"/>
              <a:gd name="connsiteY26-20756" fmla="*/ 5361064 h 5641173"/>
              <a:gd name="connsiteX27-20757" fmla="*/ 10494292 w 11243827"/>
              <a:gd name="connsiteY27-20758" fmla="*/ 5366054 h 5641173"/>
              <a:gd name="connsiteX28-20759" fmla="*/ 10477869 w 11243827"/>
              <a:gd name="connsiteY28-20760" fmla="*/ 5363025 h 5641173"/>
              <a:gd name="connsiteX29-20761" fmla="*/ 10384411 w 11243827"/>
              <a:gd name="connsiteY29-20762" fmla="*/ 5362257 h 5641173"/>
              <a:gd name="connsiteX30-20763" fmla="*/ 10362921 w 11243827"/>
              <a:gd name="connsiteY30-20764" fmla="*/ 5357444 h 5641173"/>
              <a:gd name="connsiteX31-20765" fmla="*/ 10352736 w 11243827"/>
              <a:gd name="connsiteY31-20766" fmla="*/ 5347851 h 5641173"/>
              <a:gd name="connsiteX32-20767" fmla="*/ 10344754 w 11243827"/>
              <a:gd name="connsiteY32-20768" fmla="*/ 5351272 h 5641173"/>
              <a:gd name="connsiteX33-20769" fmla="*/ 10288226 w 11243827"/>
              <a:gd name="connsiteY33-20770" fmla="*/ 5351613 h 5641173"/>
              <a:gd name="connsiteX34-20771" fmla="*/ 10251350 w 11243827"/>
              <a:gd name="connsiteY34-20772" fmla="*/ 5352711 h 5641173"/>
              <a:gd name="connsiteX35-20773" fmla="*/ 10249108 w 11243827"/>
              <a:gd name="connsiteY35-20774" fmla="*/ 5365881 h 5641173"/>
              <a:gd name="connsiteX36-20775" fmla="*/ 10216272 w 11243827"/>
              <a:gd name="connsiteY36-20776" fmla="*/ 5370573 h 5641173"/>
              <a:gd name="connsiteX37-20777" fmla="*/ 10181278 w 11243827"/>
              <a:gd name="connsiteY37-20778" fmla="*/ 5362119 h 5641173"/>
              <a:gd name="connsiteX38-20779" fmla="*/ 10140033 w 11243827"/>
              <a:gd name="connsiteY38-20780" fmla="*/ 5363304 h 5641173"/>
              <a:gd name="connsiteX39-20781" fmla="*/ 10115353 w 11243827"/>
              <a:gd name="connsiteY39-20782" fmla="*/ 5363869 h 5641173"/>
              <a:gd name="connsiteX40-20783" fmla="*/ 10050578 w 11243827"/>
              <a:gd name="connsiteY40-20784" fmla="*/ 5376153 h 5641173"/>
              <a:gd name="connsiteX41-20785" fmla="*/ 9945478 w 11243827"/>
              <a:gd name="connsiteY41-20786" fmla="*/ 5422859 h 5641173"/>
              <a:gd name="connsiteX42-20787" fmla="*/ 9912481 w 11243827"/>
              <a:gd name="connsiteY42-20788" fmla="*/ 5429477 h 5641173"/>
              <a:gd name="connsiteX43-20789" fmla="*/ 9906713 w 11243827"/>
              <a:gd name="connsiteY43-20790" fmla="*/ 5426784 h 5641173"/>
              <a:gd name="connsiteX44-20791" fmla="*/ 9742436 w 11243827"/>
              <a:gd name="connsiteY44-20792" fmla="*/ 5454834 h 5641173"/>
              <a:gd name="connsiteX45-20793" fmla="*/ 9713044 w 11243827"/>
              <a:gd name="connsiteY45-20794" fmla="*/ 5456476 h 5641173"/>
              <a:gd name="connsiteX46-20795" fmla="*/ 9691033 w 11243827"/>
              <a:gd name="connsiteY46-20796" fmla="*/ 5455451 h 5641173"/>
              <a:gd name="connsiteX47-20797" fmla="*/ 9638355 w 11243827"/>
              <a:gd name="connsiteY47-20798" fmla="*/ 5464794 h 5641173"/>
              <a:gd name="connsiteX48-20799" fmla="*/ 9552434 w 11243827"/>
              <a:gd name="connsiteY48-20800" fmla="*/ 5485280 h 5641173"/>
              <a:gd name="connsiteX49-20801" fmla="*/ 9533883 w 11243827"/>
              <a:gd name="connsiteY49-20802" fmla="*/ 5488516 h 5641173"/>
              <a:gd name="connsiteX50-20803" fmla="*/ 9516916 w 11243827"/>
              <a:gd name="connsiteY50-20804" fmla="*/ 5486828 h 5641173"/>
              <a:gd name="connsiteX51-20805" fmla="*/ 9512093 w 11243827"/>
              <a:gd name="connsiteY51-20806" fmla="*/ 5482541 h 5641173"/>
              <a:gd name="connsiteX52-20807" fmla="*/ 9501725 w 11243827"/>
              <a:gd name="connsiteY52-20808" fmla="*/ 5483603 h 5641173"/>
              <a:gd name="connsiteX53-20809" fmla="*/ 9498754 w 11243827"/>
              <a:gd name="connsiteY53-20810" fmla="*/ 5482951 h 5641173"/>
              <a:gd name="connsiteX54-20811" fmla="*/ 9481932 w 11243827"/>
              <a:gd name="connsiteY54-20812" fmla="*/ 5480151 h 5641173"/>
              <a:gd name="connsiteX55-20813" fmla="*/ 9451321 w 11243827"/>
              <a:gd name="connsiteY55-20814" fmla="*/ 5497375 h 5641173"/>
              <a:gd name="connsiteX56-20815" fmla="*/ 9409298 w 11243827"/>
              <a:gd name="connsiteY56-20816" fmla="*/ 5499478 h 5641173"/>
              <a:gd name="connsiteX57-20817" fmla="*/ 9303056 w 11243827"/>
              <a:gd name="connsiteY57-20818" fmla="*/ 5519093 h 5641173"/>
              <a:gd name="connsiteX58-20819" fmla="*/ 9229078 w 11243827"/>
              <a:gd name="connsiteY58-20820" fmla="*/ 5524154 h 5641173"/>
              <a:gd name="connsiteX59-20821" fmla="*/ 9165105 w 11243827"/>
              <a:gd name="connsiteY59-20822" fmla="*/ 5532892 h 5641173"/>
              <a:gd name="connsiteX60-20823" fmla="*/ 9077301 w 11243827"/>
              <a:gd name="connsiteY60-20824" fmla="*/ 5580356 h 5641173"/>
              <a:gd name="connsiteX61-20825" fmla="*/ 8960065 w 11243827"/>
              <a:gd name="connsiteY61-20826" fmla="*/ 5597982 h 5641173"/>
              <a:gd name="connsiteX62-20827" fmla="*/ 8953536 w 11243827"/>
              <a:gd name="connsiteY62-20828" fmla="*/ 5606638 h 5641173"/>
              <a:gd name="connsiteX63-20829" fmla="*/ 8943907 w 11243827"/>
              <a:gd name="connsiteY63-20830" fmla="*/ 5612541 h 5641173"/>
              <a:gd name="connsiteX64-20831" fmla="*/ 8942046 w 11243827"/>
              <a:gd name="connsiteY64-20832" fmla="*/ 5612112 h 5641173"/>
              <a:gd name="connsiteX65-20833" fmla="*/ 8928824 w 11243827"/>
              <a:gd name="connsiteY65-20834" fmla="*/ 5615549 h 5641173"/>
              <a:gd name="connsiteX66-20835" fmla="*/ 8927294 w 11243827"/>
              <a:gd name="connsiteY66-20836" fmla="*/ 5618607 h 5641173"/>
              <a:gd name="connsiteX67-20837" fmla="*/ 8918651 w 11243827"/>
              <a:gd name="connsiteY67-20838" fmla="*/ 5621688 h 5641173"/>
              <a:gd name="connsiteX68-20839" fmla="*/ 8902772 w 11243827"/>
              <a:gd name="connsiteY68-20840" fmla="*/ 5629703 h 5641173"/>
              <a:gd name="connsiteX69-20841" fmla="*/ 8898724 w 11243827"/>
              <a:gd name="connsiteY69-20842" fmla="*/ 5629379 h 5641173"/>
              <a:gd name="connsiteX70-20843" fmla="*/ 8873099 w 11243827"/>
              <a:gd name="connsiteY70-20844" fmla="*/ 5638628 h 5641173"/>
              <a:gd name="connsiteX71-20845" fmla="*/ 8872234 w 11243827"/>
              <a:gd name="connsiteY71-20846" fmla="*/ 5637889 h 5641173"/>
              <a:gd name="connsiteX72-20847" fmla="*/ 8862777 w 11243827"/>
              <a:gd name="connsiteY72-20848" fmla="*/ 5636711 h 5641173"/>
              <a:gd name="connsiteX73-20849" fmla="*/ 8845869 w 11243827"/>
              <a:gd name="connsiteY73-20850" fmla="*/ 5636436 h 5641173"/>
              <a:gd name="connsiteX74-20851" fmla="*/ 8800548 w 11243827"/>
              <a:gd name="connsiteY74-20852" fmla="*/ 5625084 h 5641173"/>
              <a:gd name="connsiteX75-20853" fmla="*/ 8773774 w 11243827"/>
              <a:gd name="connsiteY75-20854" fmla="*/ 5634630 h 5641173"/>
              <a:gd name="connsiteX76-20855" fmla="*/ 8698255 w 11243827"/>
              <a:gd name="connsiteY76-20856" fmla="*/ 5636083 h 5641173"/>
              <a:gd name="connsiteX77-20857" fmla="*/ 8619167 w 11243827"/>
              <a:gd name="connsiteY77-20858" fmla="*/ 5619130 h 5641173"/>
              <a:gd name="connsiteX78-20859" fmla="*/ 8539822 w 11243827"/>
              <a:gd name="connsiteY78-20860" fmla="*/ 5616905 h 5641173"/>
              <a:gd name="connsiteX79-20861" fmla="*/ 8511094 w 11243827"/>
              <a:gd name="connsiteY79-20862" fmla="*/ 5617360 h 5641173"/>
              <a:gd name="connsiteX80-20863" fmla="*/ 8459886 w 11243827"/>
              <a:gd name="connsiteY80-20864" fmla="*/ 5612612 h 5641173"/>
              <a:gd name="connsiteX81-20865" fmla="*/ 8436432 w 11243827"/>
              <a:gd name="connsiteY81-20866" fmla="*/ 5606990 h 5641173"/>
              <a:gd name="connsiteX82-20867" fmla="*/ 8435403 w 11243827"/>
              <a:gd name="connsiteY82-20868" fmla="*/ 5607336 h 5641173"/>
              <a:gd name="connsiteX83-20869" fmla="*/ 8433307 w 11243827"/>
              <a:gd name="connsiteY83-20870" fmla="*/ 5604917 h 5641173"/>
              <a:gd name="connsiteX84-20871" fmla="*/ 8428968 w 11243827"/>
              <a:gd name="connsiteY84-20872" fmla="*/ 5603796 h 5641173"/>
              <a:gd name="connsiteX85-20873" fmla="*/ 8417124 w 11243827"/>
              <a:gd name="connsiteY85-20874" fmla="*/ 5604518 h 5641173"/>
              <a:gd name="connsiteX86-20875" fmla="*/ 8412669 w 11243827"/>
              <a:gd name="connsiteY86-20876" fmla="*/ 5605413 h 5641173"/>
              <a:gd name="connsiteX87-20877" fmla="*/ 8406152 w 11243827"/>
              <a:gd name="connsiteY87-20878" fmla="*/ 5605396 h 5641173"/>
              <a:gd name="connsiteX88-20879" fmla="*/ 8405989 w 11243827"/>
              <a:gd name="connsiteY88-20880" fmla="*/ 5605197 h 5641173"/>
              <a:gd name="connsiteX89-20881" fmla="*/ 8399884 w 11243827"/>
              <a:gd name="connsiteY89-20882" fmla="*/ 5605568 h 5641173"/>
              <a:gd name="connsiteX90-20883" fmla="*/ 8370014 w 11243827"/>
              <a:gd name="connsiteY90-20884" fmla="*/ 5609900 h 5641173"/>
              <a:gd name="connsiteX91-20885" fmla="*/ 8330544 w 11243827"/>
              <a:gd name="connsiteY91-20886" fmla="*/ 5590964 h 5641173"/>
              <a:gd name="connsiteX92-20887" fmla="*/ 8314221 w 11243827"/>
              <a:gd name="connsiteY92-20888" fmla="*/ 5587682 h 5641173"/>
              <a:gd name="connsiteX93-20889" fmla="*/ 8305502 w 11243827"/>
              <a:gd name="connsiteY93-20890" fmla="*/ 5584868 h 5641173"/>
              <a:gd name="connsiteX94-20891" fmla="*/ 8304962 w 11243827"/>
              <a:gd name="connsiteY94-20892" fmla="*/ 5584007 h 5641173"/>
              <a:gd name="connsiteX95-20893" fmla="*/ 8276324 w 11243827"/>
              <a:gd name="connsiteY95-20894" fmla="*/ 5588260 h 5641173"/>
              <a:gd name="connsiteX96-20895" fmla="*/ 8272522 w 11243827"/>
              <a:gd name="connsiteY96-20896" fmla="*/ 5587226 h 5641173"/>
              <a:gd name="connsiteX97-20897" fmla="*/ 8253857 w 11243827"/>
              <a:gd name="connsiteY97-20898" fmla="*/ 5592043 h 5641173"/>
              <a:gd name="connsiteX98-20899" fmla="*/ 8244212 w 11243827"/>
              <a:gd name="connsiteY98-20900" fmla="*/ 5593439 h 5641173"/>
              <a:gd name="connsiteX99-20901" fmla="*/ 8241488 w 11243827"/>
              <a:gd name="connsiteY99-20902" fmla="*/ 5596085 h 5641173"/>
              <a:gd name="connsiteX100-20903" fmla="*/ 8227256 w 11243827"/>
              <a:gd name="connsiteY100-20904" fmla="*/ 5597005 h 5641173"/>
              <a:gd name="connsiteX101-20905" fmla="*/ 8225619 w 11243827"/>
              <a:gd name="connsiteY101-20906" fmla="*/ 5596262 h 5641173"/>
              <a:gd name="connsiteX102-20907" fmla="*/ 8213882 w 11243827"/>
              <a:gd name="connsiteY102-20908" fmla="*/ 5600179 h 5641173"/>
              <a:gd name="connsiteX103-20909" fmla="*/ 8204045 w 11243827"/>
              <a:gd name="connsiteY103-20910" fmla="*/ 5607275 h 5641173"/>
              <a:gd name="connsiteX104-20911" fmla="*/ 8082989 w 11243827"/>
              <a:gd name="connsiteY104-20912" fmla="*/ 5603160 h 5641173"/>
              <a:gd name="connsiteX105-20913" fmla="*/ 7976942 w 11243827"/>
              <a:gd name="connsiteY105-20914" fmla="*/ 5598455 h 5641173"/>
              <a:gd name="connsiteX106-20915" fmla="*/ 7950121 w 11243827"/>
              <a:gd name="connsiteY106-20916" fmla="*/ 5590893 h 5641173"/>
              <a:gd name="connsiteX107-20917" fmla="*/ 7727691 w 11243827"/>
              <a:gd name="connsiteY107-20918" fmla="*/ 5621064 h 5641173"/>
              <a:gd name="connsiteX108-20919" fmla="*/ 7685998 w 11243827"/>
              <a:gd name="connsiteY108-20920" fmla="*/ 5615564 h 5641173"/>
              <a:gd name="connsiteX109-20921" fmla="*/ 7649302 w 11243827"/>
              <a:gd name="connsiteY109-20922" fmla="*/ 5626541 h 5641173"/>
              <a:gd name="connsiteX110-20923" fmla="*/ 7634083 w 11243827"/>
              <a:gd name="connsiteY110-20924" fmla="*/ 5620862 h 5641173"/>
              <a:gd name="connsiteX111-20925" fmla="*/ 7631455 w 11243827"/>
              <a:gd name="connsiteY111-20926" fmla="*/ 5619708 h 5641173"/>
              <a:gd name="connsiteX112-20927" fmla="*/ 7620952 w 11243827"/>
              <a:gd name="connsiteY112-20928" fmla="*/ 5618872 h 5641173"/>
              <a:gd name="connsiteX113-20929" fmla="*/ 7617992 w 11243827"/>
              <a:gd name="connsiteY113-20930" fmla="*/ 5613914 h 5641173"/>
              <a:gd name="connsiteX114-20931" fmla="*/ 7602182 w 11243827"/>
              <a:gd name="connsiteY114-20932" fmla="*/ 5609271 h 5641173"/>
              <a:gd name="connsiteX115-20933" fmla="*/ 7582847 w 11243827"/>
              <a:gd name="connsiteY115-20934" fmla="*/ 5609047 h 5641173"/>
              <a:gd name="connsiteX116-20935" fmla="*/ 7514158 w 11243827"/>
              <a:gd name="connsiteY116-20936" fmla="*/ 5607737 h 5641173"/>
              <a:gd name="connsiteX117-20937" fmla="*/ 7502955 w 11243827"/>
              <a:gd name="connsiteY117-20938" fmla="*/ 5610415 h 5641173"/>
              <a:gd name="connsiteX118-20939" fmla="*/ 7466391 w 11243827"/>
              <a:gd name="connsiteY118-20940" fmla="*/ 5605949 h 5641173"/>
              <a:gd name="connsiteX119-20941" fmla="*/ 7433806 w 11243827"/>
              <a:gd name="connsiteY119-20942" fmla="*/ 5604945 h 5641173"/>
              <a:gd name="connsiteX120-20943" fmla="*/ 7412693 w 11243827"/>
              <a:gd name="connsiteY120-20944" fmla="*/ 5607075 h 5641173"/>
              <a:gd name="connsiteX121-20945" fmla="*/ 7407159 w 11243827"/>
              <a:gd name="connsiteY121-20946" fmla="*/ 5605310 h 5641173"/>
              <a:gd name="connsiteX122-20947" fmla="*/ 7385900 w 11243827"/>
              <a:gd name="connsiteY122-20948" fmla="*/ 5604171 h 5641173"/>
              <a:gd name="connsiteX123-20949" fmla="*/ 7375071 w 11243827"/>
              <a:gd name="connsiteY123-20950" fmla="*/ 5606788 h 5641173"/>
              <a:gd name="connsiteX124-20951" fmla="*/ 7364382 w 11243827"/>
              <a:gd name="connsiteY124-20952" fmla="*/ 5600762 h 5641173"/>
              <a:gd name="connsiteX125-20953" fmla="*/ 7361770 w 11243827"/>
              <a:gd name="connsiteY125-20954" fmla="*/ 5596347 h 5641173"/>
              <a:gd name="connsiteX126-20955" fmla="*/ 7346641 w 11243827"/>
              <a:gd name="connsiteY126-20956" fmla="*/ 5598329 h 5641173"/>
              <a:gd name="connsiteX127-20957" fmla="*/ 7334238 w 11243827"/>
              <a:gd name="connsiteY127-20958" fmla="*/ 5594014 h 5641173"/>
              <a:gd name="connsiteX128-20959" fmla="*/ 7323426 w 11243827"/>
              <a:gd name="connsiteY128-20960" fmla="*/ 5596835 h 5641173"/>
              <a:gd name="connsiteX129-20961" fmla="*/ 7318938 w 11243827"/>
              <a:gd name="connsiteY129-20962" fmla="*/ 5596200 h 5641173"/>
              <a:gd name="connsiteX130-20963" fmla="*/ 7307784 w 11243827"/>
              <a:gd name="connsiteY130-20964" fmla="*/ 5594065 h 5641173"/>
              <a:gd name="connsiteX131-20965" fmla="*/ 7288540 w 11243827"/>
              <a:gd name="connsiteY131-20966" fmla="*/ 5589320 h 5641173"/>
              <a:gd name="connsiteX132-20967" fmla="*/ 7282537 w 11243827"/>
              <a:gd name="connsiteY132-20968" fmla="*/ 5588660 h 5641173"/>
              <a:gd name="connsiteX133-20969" fmla="*/ 7269466 w 11243827"/>
              <a:gd name="connsiteY133-20970" fmla="*/ 5581404 h 5641173"/>
              <a:gd name="connsiteX134-20971" fmla="*/ 7244165 w 11243827"/>
              <a:gd name="connsiteY134-20972" fmla="*/ 5575200 h 5641173"/>
              <a:gd name="connsiteX135-20973" fmla="*/ 7199619 w 11243827"/>
              <a:gd name="connsiteY135-20974" fmla="*/ 5553550 h 5641173"/>
              <a:gd name="connsiteX136-20975" fmla="*/ 7173434 w 11243827"/>
              <a:gd name="connsiteY136-20976" fmla="*/ 5543219 h 5641173"/>
              <a:gd name="connsiteX137-20977" fmla="*/ 7155718 w 11243827"/>
              <a:gd name="connsiteY137-20978" fmla="*/ 5533697 h 5641173"/>
              <a:gd name="connsiteX138-20979" fmla="*/ 7103430 w 11243827"/>
              <a:gd name="connsiteY138-20980" fmla="*/ 5520249 h 5641173"/>
              <a:gd name="connsiteX139-20981" fmla="*/ 7013746 w 11243827"/>
              <a:gd name="connsiteY139-20982" fmla="*/ 5502470 h 5641173"/>
              <a:gd name="connsiteX140-20983" fmla="*/ 6995379 w 11243827"/>
              <a:gd name="connsiteY140-20984" fmla="*/ 5497693 h 5641173"/>
              <a:gd name="connsiteX141-20985" fmla="*/ 6982475 w 11243827"/>
              <a:gd name="connsiteY141-20986" fmla="*/ 5489641 h 5641173"/>
              <a:gd name="connsiteX142-20987" fmla="*/ 6981994 w 11243827"/>
              <a:gd name="connsiteY142-20988" fmla="*/ 5484335 h 5641173"/>
              <a:gd name="connsiteX143-20989" fmla="*/ 6972355 w 11243827"/>
              <a:gd name="connsiteY143-20990" fmla="*/ 5481074 h 5641173"/>
              <a:gd name="connsiteX144-20991" fmla="*/ 6970394 w 11243827"/>
              <a:gd name="connsiteY144-20992" fmla="*/ 5479383 h 5641173"/>
              <a:gd name="connsiteX145-20993" fmla="*/ 6958543 w 11243827"/>
              <a:gd name="connsiteY145-20994" fmla="*/ 5470507 h 5641173"/>
              <a:gd name="connsiteX146-20995" fmla="*/ 6918276 w 11243827"/>
              <a:gd name="connsiteY146-20996" fmla="*/ 5472034 h 5641173"/>
              <a:gd name="connsiteX147-20997" fmla="*/ 6881046 w 11243827"/>
              <a:gd name="connsiteY147-20998" fmla="*/ 5457070 h 5641173"/>
              <a:gd name="connsiteX148-20999" fmla="*/ 6752164 w 11243827"/>
              <a:gd name="connsiteY148-21000" fmla="*/ 5425021 h 5641173"/>
              <a:gd name="connsiteX149-21001" fmla="*/ 6724964 w 11243827"/>
              <a:gd name="connsiteY149-21002" fmla="*/ 5414071 h 5641173"/>
              <a:gd name="connsiteX150-21003" fmla="*/ 6683286 w 11243827"/>
              <a:gd name="connsiteY150-21004" fmla="*/ 5405383 h 5641173"/>
              <a:gd name="connsiteX151-21005" fmla="*/ 6644277 w 11243827"/>
              <a:gd name="connsiteY151-21006" fmla="*/ 5429684 h 5641173"/>
              <a:gd name="connsiteX152-21007" fmla="*/ 6532914 w 11243827"/>
              <a:gd name="connsiteY152-21008" fmla="*/ 5431205 h 5641173"/>
              <a:gd name="connsiteX153-21009" fmla="*/ 6307459 w 11243827"/>
              <a:gd name="connsiteY153-21010" fmla="*/ 5467087 h 5641173"/>
              <a:gd name="connsiteX154-21011" fmla="*/ 6196243 w 11243827"/>
              <a:gd name="connsiteY154-21012" fmla="*/ 5515042 h 5641173"/>
              <a:gd name="connsiteX155-21013" fmla="*/ 6099124 w 11243827"/>
              <a:gd name="connsiteY155-21014" fmla="*/ 5516848 h 5641173"/>
              <a:gd name="connsiteX156-21015" fmla="*/ 6016077 w 11243827"/>
              <a:gd name="connsiteY156-21016" fmla="*/ 5528642 h 5641173"/>
              <a:gd name="connsiteX157-21017" fmla="*/ 6004389 w 11243827"/>
              <a:gd name="connsiteY157-21018" fmla="*/ 5531206 h 5641173"/>
              <a:gd name="connsiteX158-21019" fmla="*/ 5933945 w 11243827"/>
              <a:gd name="connsiteY158-21020" fmla="*/ 5538840 h 5641173"/>
              <a:gd name="connsiteX159-21021" fmla="*/ 5883936 w 11243827"/>
              <a:gd name="connsiteY159-21022" fmla="*/ 5553807 h 5641173"/>
              <a:gd name="connsiteX160-21023" fmla="*/ 5798331 w 11243827"/>
              <a:gd name="connsiteY160-21024" fmla="*/ 5564248 h 5641173"/>
              <a:gd name="connsiteX161-21025" fmla="*/ 5712738 w 11243827"/>
              <a:gd name="connsiteY161-21026" fmla="*/ 5573120 h 5641173"/>
              <a:gd name="connsiteX162-21027" fmla="*/ 5681342 w 11243827"/>
              <a:gd name="connsiteY162-21028" fmla="*/ 5575621 h 5641173"/>
              <a:gd name="connsiteX163-21029" fmla="*/ 5627167 w 11243827"/>
              <a:gd name="connsiteY163-21030" fmla="*/ 5583215 h 5641173"/>
              <a:gd name="connsiteX164-21031" fmla="*/ 5591414 w 11243827"/>
              <a:gd name="connsiteY164-21032" fmla="*/ 5587695 h 5641173"/>
              <a:gd name="connsiteX165-21033" fmla="*/ 5583028 w 11243827"/>
              <a:gd name="connsiteY165-21034" fmla="*/ 5580877 h 5641173"/>
              <a:gd name="connsiteX166-21035" fmla="*/ 5549426 w 11243827"/>
              <a:gd name="connsiteY166-21036" fmla="*/ 5582858 h 5641173"/>
              <a:gd name="connsiteX167-21037" fmla="*/ 5519999 w 11243827"/>
              <a:gd name="connsiteY167-21038" fmla="*/ 5592246 h 5641173"/>
              <a:gd name="connsiteX168-21039" fmla="*/ 5480028 w 11243827"/>
              <a:gd name="connsiteY168-21040" fmla="*/ 5597282 h 5641173"/>
              <a:gd name="connsiteX169-21041" fmla="*/ 5456175 w 11243827"/>
              <a:gd name="connsiteY169-21042" fmla="*/ 5600371 h 5641173"/>
              <a:gd name="connsiteX170-21043" fmla="*/ 5388463 w 11243827"/>
              <a:gd name="connsiteY170-21044" fmla="*/ 5602638 h 5641173"/>
              <a:gd name="connsiteX171-21045" fmla="*/ 5265898 w 11243827"/>
              <a:gd name="connsiteY171-21046" fmla="*/ 5591830 h 5641173"/>
              <a:gd name="connsiteX172-21047" fmla="*/ 5231231 w 11243827"/>
              <a:gd name="connsiteY172-21048" fmla="*/ 5592790 h 5641173"/>
              <a:gd name="connsiteX173-21049" fmla="*/ 5226996 w 11243827"/>
              <a:gd name="connsiteY173-21050" fmla="*/ 5595040 h 5641173"/>
              <a:gd name="connsiteX174-21051" fmla="*/ 5175988 w 11243827"/>
              <a:gd name="connsiteY174-21052" fmla="*/ 5588131 h 5641173"/>
              <a:gd name="connsiteX175-21053" fmla="*/ 5107470 w 11243827"/>
              <a:gd name="connsiteY175-21054" fmla="*/ 5594771 h 5641173"/>
              <a:gd name="connsiteX176-21055" fmla="*/ 5027868 w 11243827"/>
              <a:gd name="connsiteY176-21056" fmla="*/ 5605624 h 5641173"/>
              <a:gd name="connsiteX177-21057" fmla="*/ 5007324 w 11243827"/>
              <a:gd name="connsiteY177-21058" fmla="*/ 5609209 h 5641173"/>
              <a:gd name="connsiteX178-21059" fmla="*/ 4952559 w 11243827"/>
              <a:gd name="connsiteY178-21060" fmla="*/ 5611402 h 5641173"/>
              <a:gd name="connsiteX179-21061" fmla="*/ 4826081 w 11243827"/>
              <a:gd name="connsiteY179-21062" fmla="*/ 5616191 h 5641173"/>
              <a:gd name="connsiteX180-21063" fmla="*/ 4823501 w 11243827"/>
              <a:gd name="connsiteY180-21064" fmla="*/ 5619174 h 5641173"/>
              <a:gd name="connsiteX181-21065" fmla="*/ 4813093 w 11243827"/>
              <a:gd name="connsiteY181-21066" fmla="*/ 5620026 h 5641173"/>
              <a:gd name="connsiteX182-21067" fmla="*/ 4810563 w 11243827"/>
              <a:gd name="connsiteY182-21068" fmla="*/ 5620787 h 5641173"/>
              <a:gd name="connsiteX183-21069" fmla="*/ 4795818 w 11243827"/>
              <a:gd name="connsiteY183-21070" fmla="*/ 5624618 h 5641173"/>
              <a:gd name="connsiteX184-21071" fmla="*/ 4758404 w 11243827"/>
              <a:gd name="connsiteY184-21072" fmla="*/ 5619510 h 5641173"/>
              <a:gd name="connsiteX185-21073" fmla="*/ 4717254 w 11243827"/>
              <a:gd name="connsiteY185-21074" fmla="*/ 5624155 h 5641173"/>
              <a:gd name="connsiteX186-21075" fmla="*/ 4591958 w 11243827"/>
              <a:gd name="connsiteY186-21076" fmla="*/ 5624710 h 5641173"/>
              <a:gd name="connsiteX187-21077" fmla="*/ 4476215 w 11243827"/>
              <a:gd name="connsiteY187-21078" fmla="*/ 5628210 h 5641173"/>
              <a:gd name="connsiteX188-21079" fmla="*/ 4425193 w 11243827"/>
              <a:gd name="connsiteY188-21080" fmla="*/ 5627414 h 5641173"/>
              <a:gd name="connsiteX189-21081" fmla="*/ 4383866 w 11243827"/>
              <a:gd name="connsiteY189-21082" fmla="*/ 5626546 h 5641173"/>
              <a:gd name="connsiteX190-21083" fmla="*/ 4385596 w 11243827"/>
              <a:gd name="connsiteY190-21084" fmla="*/ 5634646 h 5641173"/>
              <a:gd name="connsiteX191-21085" fmla="*/ 4360864 w 11243827"/>
              <a:gd name="connsiteY191-21086" fmla="*/ 5641173 h 5641173"/>
              <a:gd name="connsiteX192-21087" fmla="*/ 4328321 w 11243827"/>
              <a:gd name="connsiteY192-21088" fmla="*/ 5626332 h 5641173"/>
              <a:gd name="connsiteX193-21089" fmla="*/ 4309842 w 11243827"/>
              <a:gd name="connsiteY193-21090" fmla="*/ 5626471 h 5641173"/>
              <a:gd name="connsiteX194-21091" fmla="*/ 4277424 w 11243827"/>
              <a:gd name="connsiteY194-21092" fmla="*/ 5631598 h 5641173"/>
              <a:gd name="connsiteX195-21093" fmla="*/ 4266627 w 11243827"/>
              <a:gd name="connsiteY195-21094" fmla="*/ 5633969 h 5641173"/>
              <a:gd name="connsiteX196-21095" fmla="*/ 4185525 w 11243827"/>
              <a:gd name="connsiteY196-21096" fmla="*/ 5617508 h 5641173"/>
              <a:gd name="connsiteX197-21097" fmla="*/ 4177617 w 11243827"/>
              <a:gd name="connsiteY197-21098" fmla="*/ 5610903 h 5641173"/>
              <a:gd name="connsiteX198-21099" fmla="*/ 4136948 w 11243827"/>
              <a:gd name="connsiteY198-21100" fmla="*/ 5608031 h 5641173"/>
              <a:gd name="connsiteX199-21101" fmla="*/ 4132323 w 11243827"/>
              <a:gd name="connsiteY199-21102" fmla="*/ 5609784 h 5641173"/>
              <a:gd name="connsiteX200-21103" fmla="*/ 4098620 w 11243827"/>
              <a:gd name="connsiteY200-21104" fmla="*/ 5599672 h 5641173"/>
              <a:gd name="connsiteX201-21105" fmla="*/ 3963475 w 11243827"/>
              <a:gd name="connsiteY201-21106" fmla="*/ 5581841 h 5641173"/>
              <a:gd name="connsiteX202-21107" fmla="*/ 3703613 w 11243827"/>
              <a:gd name="connsiteY202-21108" fmla="*/ 5572482 h 5641173"/>
              <a:gd name="connsiteX203-21109" fmla="*/ 3432987 w 11243827"/>
              <a:gd name="connsiteY203-21110" fmla="*/ 5545768 h 5641173"/>
              <a:gd name="connsiteX204-21111" fmla="*/ 3176381 w 11243827"/>
              <a:gd name="connsiteY204-21112" fmla="*/ 5556110 h 5641173"/>
              <a:gd name="connsiteX205-21113" fmla="*/ 2710156 w 11243827"/>
              <a:gd name="connsiteY205-21114" fmla="*/ 5527517 h 5641173"/>
              <a:gd name="connsiteX206-21115" fmla="*/ 2550206 w 11243827"/>
              <a:gd name="connsiteY206-21116" fmla="*/ 5524958 h 5641173"/>
              <a:gd name="connsiteX207-21117" fmla="*/ 2443041 w 11243827"/>
              <a:gd name="connsiteY207-21118" fmla="*/ 5523990 h 5641173"/>
              <a:gd name="connsiteX208-21119" fmla="*/ 2435613 w 11243827"/>
              <a:gd name="connsiteY208-21120" fmla="*/ 5526704 h 5641173"/>
              <a:gd name="connsiteX209-21121" fmla="*/ 2405682 w 11243827"/>
              <a:gd name="connsiteY209-21122" fmla="*/ 5528307 h 5641173"/>
              <a:gd name="connsiteX210-21123" fmla="*/ 2397487 w 11243827"/>
              <a:gd name="connsiteY210-21124" fmla="*/ 5540337 h 5641173"/>
              <a:gd name="connsiteX211-21125" fmla="*/ 2297454 w 11243827"/>
              <a:gd name="connsiteY211-21126" fmla="*/ 5550765 h 5641173"/>
              <a:gd name="connsiteX212-21127" fmla="*/ 2056700 w 11243827"/>
              <a:gd name="connsiteY212-21128" fmla="*/ 5555489 h 5641173"/>
              <a:gd name="connsiteX213-21129" fmla="*/ 1878530 w 11243827"/>
              <a:gd name="connsiteY213-21130" fmla="*/ 5535330 h 5641173"/>
              <a:gd name="connsiteX214-21131" fmla="*/ 1859292 w 11243827"/>
              <a:gd name="connsiteY214-21132" fmla="*/ 5535461 h 5641173"/>
              <a:gd name="connsiteX215-21133" fmla="*/ 1835626 w 11243827"/>
              <a:gd name="connsiteY215-21134" fmla="*/ 5533793 h 5641173"/>
              <a:gd name="connsiteX216-21135" fmla="*/ 1798939 w 11243827"/>
              <a:gd name="connsiteY216-21136" fmla="*/ 5540285 h 5641173"/>
              <a:gd name="connsiteX217-21137" fmla="*/ 1779046 w 11243827"/>
              <a:gd name="connsiteY217-21138" fmla="*/ 5549949 h 5641173"/>
              <a:gd name="connsiteX218-21139" fmla="*/ 1772421 w 11243827"/>
              <a:gd name="connsiteY218-21140" fmla="*/ 5549018 h 5641173"/>
              <a:gd name="connsiteX219-21141" fmla="*/ 1772052 w 11243827"/>
              <a:gd name="connsiteY219-21142" fmla="*/ 5545689 h 5641173"/>
              <a:gd name="connsiteX220-21143" fmla="*/ 1711543 w 11243827"/>
              <a:gd name="connsiteY220-21144" fmla="*/ 5534558 h 5641173"/>
              <a:gd name="connsiteX221-21145" fmla="*/ 1631462 w 11243827"/>
              <a:gd name="connsiteY221-21146" fmla="*/ 5491807 h 5641173"/>
              <a:gd name="connsiteX222-21147" fmla="*/ 1538763 w 11243827"/>
              <a:gd name="connsiteY222-21148" fmla="*/ 5482781 h 5641173"/>
              <a:gd name="connsiteX223-21149" fmla="*/ 1501533 w 11243827"/>
              <a:gd name="connsiteY223-21150" fmla="*/ 5467817 h 5641173"/>
              <a:gd name="connsiteX224-21151" fmla="*/ 1461266 w 11243827"/>
              <a:gd name="connsiteY224-21152" fmla="*/ 5469343 h 5641173"/>
              <a:gd name="connsiteX225-21153" fmla="*/ 1449415 w 11243827"/>
              <a:gd name="connsiteY225-21154" fmla="*/ 5460467 h 5641173"/>
              <a:gd name="connsiteX226-21155" fmla="*/ 1447454 w 11243827"/>
              <a:gd name="connsiteY226-21156" fmla="*/ 5458776 h 5641173"/>
              <a:gd name="connsiteX227-21157" fmla="*/ 1437814 w 11243827"/>
              <a:gd name="connsiteY227-21158" fmla="*/ 5455515 h 5641173"/>
              <a:gd name="connsiteX228-21159" fmla="*/ 1437334 w 11243827"/>
              <a:gd name="connsiteY228-21160" fmla="*/ 5450209 h 5641173"/>
              <a:gd name="connsiteX229-21161" fmla="*/ 1424429 w 11243827"/>
              <a:gd name="connsiteY229-21162" fmla="*/ 5442157 h 5641173"/>
              <a:gd name="connsiteX230-21163" fmla="*/ 1406063 w 11243827"/>
              <a:gd name="connsiteY230-21164" fmla="*/ 5437380 h 5641173"/>
              <a:gd name="connsiteX231-21165" fmla="*/ 1316379 w 11243827"/>
              <a:gd name="connsiteY231-21166" fmla="*/ 5419601 h 5641173"/>
              <a:gd name="connsiteX232-21167" fmla="*/ 1264090 w 11243827"/>
              <a:gd name="connsiteY232-21168" fmla="*/ 5406153 h 5641173"/>
              <a:gd name="connsiteX233-21169" fmla="*/ 1246374 w 11243827"/>
              <a:gd name="connsiteY233-21170" fmla="*/ 5396631 h 5641173"/>
              <a:gd name="connsiteX234-21171" fmla="*/ 1220190 w 11243827"/>
              <a:gd name="connsiteY234-21172" fmla="*/ 5386301 h 5641173"/>
              <a:gd name="connsiteX235-21173" fmla="*/ 1175643 w 11243827"/>
              <a:gd name="connsiteY235-21174" fmla="*/ 5364651 h 5641173"/>
              <a:gd name="connsiteX236-21175" fmla="*/ 1150342 w 11243827"/>
              <a:gd name="connsiteY236-21176" fmla="*/ 5358447 h 5641173"/>
              <a:gd name="connsiteX237-21177" fmla="*/ 1112024 w 11243827"/>
              <a:gd name="connsiteY237-21178" fmla="*/ 5345786 h 5641173"/>
              <a:gd name="connsiteX238-21179" fmla="*/ 1100870 w 11243827"/>
              <a:gd name="connsiteY238-21180" fmla="*/ 5343651 h 5641173"/>
              <a:gd name="connsiteX239-21181" fmla="*/ 1096383 w 11243827"/>
              <a:gd name="connsiteY239-21182" fmla="*/ 5343015 h 5641173"/>
              <a:gd name="connsiteX240-21183" fmla="*/ 1085571 w 11243827"/>
              <a:gd name="connsiteY240-21184" fmla="*/ 5358836 h 5641173"/>
              <a:gd name="connsiteX241-21185" fmla="*/ 1058039 w 11243827"/>
              <a:gd name="connsiteY241-21186" fmla="*/ 5343504 h 5641173"/>
              <a:gd name="connsiteX242-21187" fmla="*/ 1055426 w 11243827"/>
              <a:gd name="connsiteY242-21188" fmla="*/ 5339088 h 5641173"/>
              <a:gd name="connsiteX243-21189" fmla="*/ 1044738 w 11243827"/>
              <a:gd name="connsiteY243-21190" fmla="*/ 5333063 h 5641173"/>
              <a:gd name="connsiteX244-21191" fmla="*/ 1033909 w 11243827"/>
              <a:gd name="connsiteY244-21192" fmla="*/ 5335680 h 5641173"/>
              <a:gd name="connsiteX245-21193" fmla="*/ 1012649 w 11243827"/>
              <a:gd name="connsiteY245-21194" fmla="*/ 5334541 h 5641173"/>
              <a:gd name="connsiteX246-21195" fmla="*/ 1007115 w 11243827"/>
              <a:gd name="connsiteY246-21196" fmla="*/ 5332775 h 5641173"/>
              <a:gd name="connsiteX247-21197" fmla="*/ 987447 w 11243827"/>
              <a:gd name="connsiteY247-21198" fmla="*/ 5346462 h 5641173"/>
              <a:gd name="connsiteX248-21199" fmla="*/ 953418 w 11243827"/>
              <a:gd name="connsiteY248-21200" fmla="*/ 5333901 h 5641173"/>
              <a:gd name="connsiteX249-21201" fmla="*/ 916854 w 11243827"/>
              <a:gd name="connsiteY249-21202" fmla="*/ 5329435 h 5641173"/>
              <a:gd name="connsiteX250-21203" fmla="*/ 905651 w 11243827"/>
              <a:gd name="connsiteY250-21204" fmla="*/ 5332114 h 5641173"/>
              <a:gd name="connsiteX251-21205" fmla="*/ 838405 w 11243827"/>
              <a:gd name="connsiteY251-21206" fmla="*/ 5339470 h 5641173"/>
              <a:gd name="connsiteX252-21207" fmla="*/ 817627 w 11243827"/>
              <a:gd name="connsiteY252-21208" fmla="*/ 5330580 h 5641173"/>
              <a:gd name="connsiteX253-21209" fmla="*/ 801817 w 11243827"/>
              <a:gd name="connsiteY253-21210" fmla="*/ 5325937 h 5641173"/>
              <a:gd name="connsiteX254-21211" fmla="*/ 798857 w 11243827"/>
              <a:gd name="connsiteY254-21212" fmla="*/ 5320979 h 5641173"/>
              <a:gd name="connsiteX255-21213" fmla="*/ 788354 w 11243827"/>
              <a:gd name="connsiteY255-21214" fmla="*/ 5320143 h 5641173"/>
              <a:gd name="connsiteX256-21215" fmla="*/ 785726 w 11243827"/>
              <a:gd name="connsiteY256-21216" fmla="*/ 5318989 h 5641173"/>
              <a:gd name="connsiteX257-21217" fmla="*/ 770507 w 11243827"/>
              <a:gd name="connsiteY257-21218" fmla="*/ 5313309 h 5641173"/>
              <a:gd name="connsiteX258-21219" fmla="*/ 733810 w 11243827"/>
              <a:gd name="connsiteY258-21220" fmla="*/ 5324286 h 5641173"/>
              <a:gd name="connsiteX259-21221" fmla="*/ 692117 w 11243827"/>
              <a:gd name="connsiteY259-21222" fmla="*/ 5318786 h 5641173"/>
              <a:gd name="connsiteX260-21223" fmla="*/ 574943 w 11243827"/>
              <a:gd name="connsiteY260-21224" fmla="*/ 5327578 h 5641173"/>
              <a:gd name="connsiteX261-21225" fmla="*/ 441302 w 11243827"/>
              <a:gd name="connsiteY261-21226" fmla="*/ 5307062 h 5641173"/>
              <a:gd name="connsiteX262-21227" fmla="*/ 336819 w 11243827"/>
              <a:gd name="connsiteY262-21228" fmla="*/ 5336690 h 5641173"/>
              <a:gd name="connsiteX263-21229" fmla="*/ 270932 w 11243827"/>
              <a:gd name="connsiteY263-21230" fmla="*/ 5345451 h 5641173"/>
              <a:gd name="connsiteX264-21231" fmla="*/ 194189 w 11243827"/>
              <a:gd name="connsiteY264-21232" fmla="*/ 5343588 h 5641173"/>
              <a:gd name="connsiteX265-21233" fmla="*/ 192552 w 11243827"/>
              <a:gd name="connsiteY265-21234" fmla="*/ 5342845 h 5641173"/>
              <a:gd name="connsiteX266-21235" fmla="*/ 178320 w 11243827"/>
              <a:gd name="connsiteY266-21236" fmla="*/ 5343766 h 5641173"/>
              <a:gd name="connsiteX267-21237" fmla="*/ 175596 w 11243827"/>
              <a:gd name="connsiteY267-21238" fmla="*/ 5346411 h 5641173"/>
              <a:gd name="connsiteX268-21239" fmla="*/ 147287 w 11243827"/>
              <a:gd name="connsiteY268-21240" fmla="*/ 5352625 h 5641173"/>
              <a:gd name="connsiteX269-21241" fmla="*/ 114847 w 11243827"/>
              <a:gd name="connsiteY269-21242" fmla="*/ 5355844 h 5641173"/>
              <a:gd name="connsiteX270-21243" fmla="*/ 114306 w 11243827"/>
              <a:gd name="connsiteY270-21244" fmla="*/ 5354983 h 5641173"/>
              <a:gd name="connsiteX271-21245" fmla="*/ 89264 w 11243827"/>
              <a:gd name="connsiteY271-21246" fmla="*/ 5348886 h 5641173"/>
              <a:gd name="connsiteX272-21247" fmla="*/ 49794 w 11243827"/>
              <a:gd name="connsiteY272-21248" fmla="*/ 5329950 h 5641173"/>
              <a:gd name="connsiteX273-21249" fmla="*/ 19924 w 11243827"/>
              <a:gd name="connsiteY273-21250" fmla="*/ 5334282 h 5641173"/>
              <a:gd name="connsiteX274-21251" fmla="*/ 13819 w 11243827"/>
              <a:gd name="connsiteY274-21252" fmla="*/ 5334653 h 5641173"/>
              <a:gd name="connsiteX275-21253" fmla="*/ 13657 w 11243827"/>
              <a:gd name="connsiteY275-21254" fmla="*/ 5334455 h 5641173"/>
              <a:gd name="connsiteX276-21255" fmla="*/ 7139 w 11243827"/>
              <a:gd name="connsiteY276-21256" fmla="*/ 5334438 h 5641173"/>
              <a:gd name="connsiteX277-21257" fmla="*/ 2684 w 11243827"/>
              <a:gd name="connsiteY277-21258" fmla="*/ 5335333 h 5641173"/>
              <a:gd name="connsiteX278-21259" fmla="*/ 0 w 11243827"/>
              <a:gd name="connsiteY278-21260" fmla="*/ 5335496 h 5641173"/>
              <a:gd name="connsiteX279-21261" fmla="*/ 0 w 11243827"/>
              <a:gd name="connsiteY279-21262" fmla="*/ 10592 h 5641173"/>
              <a:gd name="connsiteX280-21263" fmla="*/ 11243827 w 11243827"/>
              <a:gd name="connsiteY280-21264" fmla="*/ 0 h 5641173"/>
              <a:gd name="connsiteX0-21265" fmla="*/ 11243827 w 11243827"/>
              <a:gd name="connsiteY0-21266" fmla="*/ 0 h 5641173"/>
              <a:gd name="connsiteX1-21267" fmla="*/ 11243827 w 11243827"/>
              <a:gd name="connsiteY1-21268" fmla="*/ 1470035 h 5641173"/>
              <a:gd name="connsiteX2-21269" fmla="*/ 11243827 w 11243827"/>
              <a:gd name="connsiteY2-21270" fmla="*/ 5001571 h 5641173"/>
              <a:gd name="connsiteX3-21271" fmla="*/ 11243827 w 11243827"/>
              <a:gd name="connsiteY3-21272" fmla="*/ 5209610 h 5641173"/>
              <a:gd name="connsiteX4-21273" fmla="*/ 11240675 w 11243827"/>
              <a:gd name="connsiteY4-21274" fmla="*/ 5210442 h 5641173"/>
              <a:gd name="connsiteX5-21275" fmla="*/ 11179959 w 11243827"/>
              <a:gd name="connsiteY5-21276" fmla="*/ 5221199 h 5641173"/>
              <a:gd name="connsiteX6-21277" fmla="*/ 11105493 w 11243827"/>
              <a:gd name="connsiteY6-21278" fmla="*/ 5259905 h 5641173"/>
              <a:gd name="connsiteX7-21279" fmla="*/ 11078640 w 11243827"/>
              <a:gd name="connsiteY7-21280" fmla="*/ 5263531 h 5641173"/>
              <a:gd name="connsiteX8-21281" fmla="*/ 11079616 w 11243827"/>
              <a:gd name="connsiteY8-21282" fmla="*/ 5270380 h 5641173"/>
              <a:gd name="connsiteX9-21283" fmla="*/ 11069641 w 11243827"/>
              <a:gd name="connsiteY9-21284" fmla="*/ 5270884 h 5641173"/>
              <a:gd name="connsiteX10-21285" fmla="*/ 11047377 w 11243827"/>
              <a:gd name="connsiteY10-21286" fmla="*/ 5271051 h 5641173"/>
              <a:gd name="connsiteX11-21287" fmla="*/ 10980705 w 11243827"/>
              <a:gd name="connsiteY11-21288" fmla="*/ 5272951 h 5641173"/>
              <a:gd name="connsiteX12-21289" fmla="*/ 10962514 w 11243827"/>
              <a:gd name="connsiteY12-21290" fmla="*/ 5286084 h 5641173"/>
              <a:gd name="connsiteX13-21291" fmla="*/ 10945307 w 11243827"/>
              <a:gd name="connsiteY13-21292" fmla="*/ 5286290 h 5641173"/>
              <a:gd name="connsiteX14-21293" fmla="*/ 10845516 w 11243827"/>
              <a:gd name="connsiteY14-21294" fmla="*/ 5303894 h 5641173"/>
              <a:gd name="connsiteX15-21295" fmla="*/ 10831795 w 11243827"/>
              <a:gd name="connsiteY15-21296" fmla="*/ 5305210 h 5641173"/>
              <a:gd name="connsiteX16-21297" fmla="*/ 10824365 w 11243827"/>
              <a:gd name="connsiteY16-21298" fmla="*/ 5311111 h 5641173"/>
              <a:gd name="connsiteX17-21299" fmla="*/ 10797756 w 11243827"/>
              <a:gd name="connsiteY17-21300" fmla="*/ 5312285 h 5641173"/>
              <a:gd name="connsiteX18-21301" fmla="*/ 10796525 w 11243827"/>
              <a:gd name="connsiteY18-21302" fmla="*/ 5315645 h 5641173"/>
              <a:gd name="connsiteX19-21303" fmla="*/ 10709063 w 11243827"/>
              <a:gd name="connsiteY19-21304" fmla="*/ 5344492 h 5641173"/>
              <a:gd name="connsiteX20-21305" fmla="*/ 10694078 w 11243827"/>
              <a:gd name="connsiteY20-21306" fmla="*/ 5349258 h 5641173"/>
              <a:gd name="connsiteX21-21307" fmla="*/ 10681131 w 11243827"/>
              <a:gd name="connsiteY21-21308" fmla="*/ 5347812 h 5641173"/>
              <a:gd name="connsiteX22-21309" fmla="*/ 10609448 w 11243827"/>
              <a:gd name="connsiteY22-21310" fmla="*/ 5351931 h 5641173"/>
              <a:gd name="connsiteX23-21311" fmla="*/ 10592397 w 11243827"/>
              <a:gd name="connsiteY23-21312" fmla="*/ 5349402 h 5641173"/>
              <a:gd name="connsiteX24-21313" fmla="*/ 10585227 w 11243827"/>
              <a:gd name="connsiteY24-21314" fmla="*/ 5344063 h 5641173"/>
              <a:gd name="connsiteX25-21315" fmla="*/ 10557472 w 11243827"/>
              <a:gd name="connsiteY25-21316" fmla="*/ 5354151 h 5641173"/>
              <a:gd name="connsiteX26-21317" fmla="*/ 10514646 w 11243827"/>
              <a:gd name="connsiteY26-21318" fmla="*/ 5361064 h 5641173"/>
              <a:gd name="connsiteX27-21319" fmla="*/ 10494292 w 11243827"/>
              <a:gd name="connsiteY27-21320" fmla="*/ 5366054 h 5641173"/>
              <a:gd name="connsiteX28-21321" fmla="*/ 10477869 w 11243827"/>
              <a:gd name="connsiteY28-21322" fmla="*/ 5363025 h 5641173"/>
              <a:gd name="connsiteX29-21323" fmla="*/ 10384411 w 11243827"/>
              <a:gd name="connsiteY29-21324" fmla="*/ 5362257 h 5641173"/>
              <a:gd name="connsiteX30-21325" fmla="*/ 10362921 w 11243827"/>
              <a:gd name="connsiteY30-21326" fmla="*/ 5357444 h 5641173"/>
              <a:gd name="connsiteX31-21327" fmla="*/ 10352736 w 11243827"/>
              <a:gd name="connsiteY31-21328" fmla="*/ 5347851 h 5641173"/>
              <a:gd name="connsiteX32-21329" fmla="*/ 10344754 w 11243827"/>
              <a:gd name="connsiteY32-21330" fmla="*/ 5351272 h 5641173"/>
              <a:gd name="connsiteX33-21331" fmla="*/ 10288226 w 11243827"/>
              <a:gd name="connsiteY33-21332" fmla="*/ 5351613 h 5641173"/>
              <a:gd name="connsiteX34-21333" fmla="*/ 10251350 w 11243827"/>
              <a:gd name="connsiteY34-21334" fmla="*/ 5352711 h 5641173"/>
              <a:gd name="connsiteX35-21335" fmla="*/ 10249108 w 11243827"/>
              <a:gd name="connsiteY35-21336" fmla="*/ 5365881 h 5641173"/>
              <a:gd name="connsiteX36-21337" fmla="*/ 10216272 w 11243827"/>
              <a:gd name="connsiteY36-21338" fmla="*/ 5370573 h 5641173"/>
              <a:gd name="connsiteX37-21339" fmla="*/ 10181278 w 11243827"/>
              <a:gd name="connsiteY37-21340" fmla="*/ 5362119 h 5641173"/>
              <a:gd name="connsiteX38-21341" fmla="*/ 10140033 w 11243827"/>
              <a:gd name="connsiteY38-21342" fmla="*/ 5363304 h 5641173"/>
              <a:gd name="connsiteX39-21343" fmla="*/ 10115353 w 11243827"/>
              <a:gd name="connsiteY39-21344" fmla="*/ 5363869 h 5641173"/>
              <a:gd name="connsiteX40-21345" fmla="*/ 10050578 w 11243827"/>
              <a:gd name="connsiteY40-21346" fmla="*/ 5376153 h 5641173"/>
              <a:gd name="connsiteX41-21347" fmla="*/ 9945478 w 11243827"/>
              <a:gd name="connsiteY41-21348" fmla="*/ 5422859 h 5641173"/>
              <a:gd name="connsiteX42-21349" fmla="*/ 9912481 w 11243827"/>
              <a:gd name="connsiteY42-21350" fmla="*/ 5429477 h 5641173"/>
              <a:gd name="connsiteX43-21351" fmla="*/ 9906713 w 11243827"/>
              <a:gd name="connsiteY43-21352" fmla="*/ 5426784 h 5641173"/>
              <a:gd name="connsiteX44-21353" fmla="*/ 9742436 w 11243827"/>
              <a:gd name="connsiteY44-21354" fmla="*/ 5454834 h 5641173"/>
              <a:gd name="connsiteX45-21355" fmla="*/ 9713044 w 11243827"/>
              <a:gd name="connsiteY45-21356" fmla="*/ 5456476 h 5641173"/>
              <a:gd name="connsiteX46-21357" fmla="*/ 9691033 w 11243827"/>
              <a:gd name="connsiteY46-21358" fmla="*/ 5455451 h 5641173"/>
              <a:gd name="connsiteX47-21359" fmla="*/ 9638355 w 11243827"/>
              <a:gd name="connsiteY47-21360" fmla="*/ 5464794 h 5641173"/>
              <a:gd name="connsiteX48-21361" fmla="*/ 9552434 w 11243827"/>
              <a:gd name="connsiteY48-21362" fmla="*/ 5485280 h 5641173"/>
              <a:gd name="connsiteX49-21363" fmla="*/ 9533883 w 11243827"/>
              <a:gd name="connsiteY49-21364" fmla="*/ 5488516 h 5641173"/>
              <a:gd name="connsiteX50-21365" fmla="*/ 9516916 w 11243827"/>
              <a:gd name="connsiteY50-21366" fmla="*/ 5486828 h 5641173"/>
              <a:gd name="connsiteX51-21367" fmla="*/ 9512093 w 11243827"/>
              <a:gd name="connsiteY51-21368" fmla="*/ 5482541 h 5641173"/>
              <a:gd name="connsiteX52-21369" fmla="*/ 9501725 w 11243827"/>
              <a:gd name="connsiteY52-21370" fmla="*/ 5483603 h 5641173"/>
              <a:gd name="connsiteX53-21371" fmla="*/ 9498754 w 11243827"/>
              <a:gd name="connsiteY53-21372" fmla="*/ 5482951 h 5641173"/>
              <a:gd name="connsiteX54-21373" fmla="*/ 9481932 w 11243827"/>
              <a:gd name="connsiteY54-21374" fmla="*/ 5480151 h 5641173"/>
              <a:gd name="connsiteX55-21375" fmla="*/ 9451321 w 11243827"/>
              <a:gd name="connsiteY55-21376" fmla="*/ 5497375 h 5641173"/>
              <a:gd name="connsiteX56-21377" fmla="*/ 9409298 w 11243827"/>
              <a:gd name="connsiteY56-21378" fmla="*/ 5499478 h 5641173"/>
              <a:gd name="connsiteX57-21379" fmla="*/ 9303056 w 11243827"/>
              <a:gd name="connsiteY57-21380" fmla="*/ 5519093 h 5641173"/>
              <a:gd name="connsiteX58-21381" fmla="*/ 9229078 w 11243827"/>
              <a:gd name="connsiteY58-21382" fmla="*/ 5524154 h 5641173"/>
              <a:gd name="connsiteX59-21383" fmla="*/ 9165105 w 11243827"/>
              <a:gd name="connsiteY59-21384" fmla="*/ 5532892 h 5641173"/>
              <a:gd name="connsiteX60-21385" fmla="*/ 9077301 w 11243827"/>
              <a:gd name="connsiteY60-21386" fmla="*/ 5580356 h 5641173"/>
              <a:gd name="connsiteX61-21387" fmla="*/ 8960065 w 11243827"/>
              <a:gd name="connsiteY61-21388" fmla="*/ 5597982 h 5641173"/>
              <a:gd name="connsiteX62-21389" fmla="*/ 8953536 w 11243827"/>
              <a:gd name="connsiteY62-21390" fmla="*/ 5606638 h 5641173"/>
              <a:gd name="connsiteX63-21391" fmla="*/ 8943907 w 11243827"/>
              <a:gd name="connsiteY63-21392" fmla="*/ 5612541 h 5641173"/>
              <a:gd name="connsiteX64-21393" fmla="*/ 8942046 w 11243827"/>
              <a:gd name="connsiteY64-21394" fmla="*/ 5612112 h 5641173"/>
              <a:gd name="connsiteX65-21395" fmla="*/ 8928824 w 11243827"/>
              <a:gd name="connsiteY65-21396" fmla="*/ 5615549 h 5641173"/>
              <a:gd name="connsiteX66-21397" fmla="*/ 8927294 w 11243827"/>
              <a:gd name="connsiteY66-21398" fmla="*/ 5618607 h 5641173"/>
              <a:gd name="connsiteX67-21399" fmla="*/ 8918651 w 11243827"/>
              <a:gd name="connsiteY67-21400" fmla="*/ 5621688 h 5641173"/>
              <a:gd name="connsiteX68-21401" fmla="*/ 8902772 w 11243827"/>
              <a:gd name="connsiteY68-21402" fmla="*/ 5629703 h 5641173"/>
              <a:gd name="connsiteX69-21403" fmla="*/ 8898724 w 11243827"/>
              <a:gd name="connsiteY69-21404" fmla="*/ 5629379 h 5641173"/>
              <a:gd name="connsiteX70-21405" fmla="*/ 8873099 w 11243827"/>
              <a:gd name="connsiteY70-21406" fmla="*/ 5638628 h 5641173"/>
              <a:gd name="connsiteX71-21407" fmla="*/ 8872234 w 11243827"/>
              <a:gd name="connsiteY71-21408" fmla="*/ 5637889 h 5641173"/>
              <a:gd name="connsiteX72-21409" fmla="*/ 8862777 w 11243827"/>
              <a:gd name="connsiteY72-21410" fmla="*/ 5636711 h 5641173"/>
              <a:gd name="connsiteX73-21411" fmla="*/ 8845869 w 11243827"/>
              <a:gd name="connsiteY73-21412" fmla="*/ 5636436 h 5641173"/>
              <a:gd name="connsiteX74-21413" fmla="*/ 8800548 w 11243827"/>
              <a:gd name="connsiteY74-21414" fmla="*/ 5625084 h 5641173"/>
              <a:gd name="connsiteX75-21415" fmla="*/ 8773774 w 11243827"/>
              <a:gd name="connsiteY75-21416" fmla="*/ 5634630 h 5641173"/>
              <a:gd name="connsiteX76-21417" fmla="*/ 8698255 w 11243827"/>
              <a:gd name="connsiteY76-21418" fmla="*/ 5636083 h 5641173"/>
              <a:gd name="connsiteX77-21419" fmla="*/ 8619167 w 11243827"/>
              <a:gd name="connsiteY77-21420" fmla="*/ 5619130 h 5641173"/>
              <a:gd name="connsiteX78-21421" fmla="*/ 8539822 w 11243827"/>
              <a:gd name="connsiteY78-21422" fmla="*/ 5616905 h 5641173"/>
              <a:gd name="connsiteX79-21423" fmla="*/ 8511094 w 11243827"/>
              <a:gd name="connsiteY79-21424" fmla="*/ 5617360 h 5641173"/>
              <a:gd name="connsiteX80-21425" fmla="*/ 8459886 w 11243827"/>
              <a:gd name="connsiteY80-21426" fmla="*/ 5612612 h 5641173"/>
              <a:gd name="connsiteX81-21427" fmla="*/ 8436432 w 11243827"/>
              <a:gd name="connsiteY81-21428" fmla="*/ 5606990 h 5641173"/>
              <a:gd name="connsiteX82-21429" fmla="*/ 8435403 w 11243827"/>
              <a:gd name="connsiteY82-21430" fmla="*/ 5607336 h 5641173"/>
              <a:gd name="connsiteX83-21431" fmla="*/ 8433307 w 11243827"/>
              <a:gd name="connsiteY83-21432" fmla="*/ 5604917 h 5641173"/>
              <a:gd name="connsiteX84-21433" fmla="*/ 8428968 w 11243827"/>
              <a:gd name="connsiteY84-21434" fmla="*/ 5603796 h 5641173"/>
              <a:gd name="connsiteX85-21435" fmla="*/ 8417124 w 11243827"/>
              <a:gd name="connsiteY85-21436" fmla="*/ 5604518 h 5641173"/>
              <a:gd name="connsiteX86-21437" fmla="*/ 8412669 w 11243827"/>
              <a:gd name="connsiteY86-21438" fmla="*/ 5605413 h 5641173"/>
              <a:gd name="connsiteX87-21439" fmla="*/ 8406152 w 11243827"/>
              <a:gd name="connsiteY87-21440" fmla="*/ 5605396 h 5641173"/>
              <a:gd name="connsiteX88-21441" fmla="*/ 8405989 w 11243827"/>
              <a:gd name="connsiteY88-21442" fmla="*/ 5605197 h 5641173"/>
              <a:gd name="connsiteX89-21443" fmla="*/ 8399884 w 11243827"/>
              <a:gd name="connsiteY89-21444" fmla="*/ 5605568 h 5641173"/>
              <a:gd name="connsiteX90-21445" fmla="*/ 8370014 w 11243827"/>
              <a:gd name="connsiteY90-21446" fmla="*/ 5609900 h 5641173"/>
              <a:gd name="connsiteX91-21447" fmla="*/ 8330544 w 11243827"/>
              <a:gd name="connsiteY91-21448" fmla="*/ 5590964 h 5641173"/>
              <a:gd name="connsiteX92-21449" fmla="*/ 8314221 w 11243827"/>
              <a:gd name="connsiteY92-21450" fmla="*/ 5587682 h 5641173"/>
              <a:gd name="connsiteX93-21451" fmla="*/ 8305502 w 11243827"/>
              <a:gd name="connsiteY93-21452" fmla="*/ 5584868 h 5641173"/>
              <a:gd name="connsiteX94-21453" fmla="*/ 8304962 w 11243827"/>
              <a:gd name="connsiteY94-21454" fmla="*/ 5584007 h 5641173"/>
              <a:gd name="connsiteX95-21455" fmla="*/ 8276324 w 11243827"/>
              <a:gd name="connsiteY95-21456" fmla="*/ 5588260 h 5641173"/>
              <a:gd name="connsiteX96-21457" fmla="*/ 8272522 w 11243827"/>
              <a:gd name="connsiteY96-21458" fmla="*/ 5587226 h 5641173"/>
              <a:gd name="connsiteX97-21459" fmla="*/ 8253857 w 11243827"/>
              <a:gd name="connsiteY97-21460" fmla="*/ 5592043 h 5641173"/>
              <a:gd name="connsiteX98-21461" fmla="*/ 8244212 w 11243827"/>
              <a:gd name="connsiteY98-21462" fmla="*/ 5593439 h 5641173"/>
              <a:gd name="connsiteX99-21463" fmla="*/ 8241488 w 11243827"/>
              <a:gd name="connsiteY99-21464" fmla="*/ 5596085 h 5641173"/>
              <a:gd name="connsiteX100-21465" fmla="*/ 8227256 w 11243827"/>
              <a:gd name="connsiteY100-21466" fmla="*/ 5597005 h 5641173"/>
              <a:gd name="connsiteX101-21467" fmla="*/ 8225619 w 11243827"/>
              <a:gd name="connsiteY101-21468" fmla="*/ 5596262 h 5641173"/>
              <a:gd name="connsiteX102-21469" fmla="*/ 8213882 w 11243827"/>
              <a:gd name="connsiteY102-21470" fmla="*/ 5600179 h 5641173"/>
              <a:gd name="connsiteX103-21471" fmla="*/ 8204045 w 11243827"/>
              <a:gd name="connsiteY103-21472" fmla="*/ 5607275 h 5641173"/>
              <a:gd name="connsiteX104-21473" fmla="*/ 8082989 w 11243827"/>
              <a:gd name="connsiteY104-21474" fmla="*/ 5603160 h 5641173"/>
              <a:gd name="connsiteX105-21475" fmla="*/ 7976942 w 11243827"/>
              <a:gd name="connsiteY105-21476" fmla="*/ 5598455 h 5641173"/>
              <a:gd name="connsiteX106-21477" fmla="*/ 7950121 w 11243827"/>
              <a:gd name="connsiteY106-21478" fmla="*/ 5590893 h 5641173"/>
              <a:gd name="connsiteX107-21479" fmla="*/ 7727691 w 11243827"/>
              <a:gd name="connsiteY107-21480" fmla="*/ 5621064 h 5641173"/>
              <a:gd name="connsiteX108-21481" fmla="*/ 7685998 w 11243827"/>
              <a:gd name="connsiteY108-21482" fmla="*/ 5615564 h 5641173"/>
              <a:gd name="connsiteX109-21483" fmla="*/ 7649302 w 11243827"/>
              <a:gd name="connsiteY109-21484" fmla="*/ 5626541 h 5641173"/>
              <a:gd name="connsiteX110-21485" fmla="*/ 7634083 w 11243827"/>
              <a:gd name="connsiteY110-21486" fmla="*/ 5620862 h 5641173"/>
              <a:gd name="connsiteX111-21487" fmla="*/ 7631455 w 11243827"/>
              <a:gd name="connsiteY111-21488" fmla="*/ 5619708 h 5641173"/>
              <a:gd name="connsiteX112-21489" fmla="*/ 7620952 w 11243827"/>
              <a:gd name="connsiteY112-21490" fmla="*/ 5618872 h 5641173"/>
              <a:gd name="connsiteX113-21491" fmla="*/ 7617992 w 11243827"/>
              <a:gd name="connsiteY113-21492" fmla="*/ 5613914 h 5641173"/>
              <a:gd name="connsiteX114-21493" fmla="*/ 7602182 w 11243827"/>
              <a:gd name="connsiteY114-21494" fmla="*/ 5609271 h 5641173"/>
              <a:gd name="connsiteX115-21495" fmla="*/ 7582847 w 11243827"/>
              <a:gd name="connsiteY115-21496" fmla="*/ 5609047 h 5641173"/>
              <a:gd name="connsiteX116-21497" fmla="*/ 7514158 w 11243827"/>
              <a:gd name="connsiteY116-21498" fmla="*/ 5607737 h 5641173"/>
              <a:gd name="connsiteX117-21499" fmla="*/ 7502955 w 11243827"/>
              <a:gd name="connsiteY117-21500" fmla="*/ 5610415 h 5641173"/>
              <a:gd name="connsiteX118-21501" fmla="*/ 7466391 w 11243827"/>
              <a:gd name="connsiteY118-21502" fmla="*/ 5605949 h 5641173"/>
              <a:gd name="connsiteX119-21503" fmla="*/ 7433806 w 11243827"/>
              <a:gd name="connsiteY119-21504" fmla="*/ 5604945 h 5641173"/>
              <a:gd name="connsiteX120-21505" fmla="*/ 7412693 w 11243827"/>
              <a:gd name="connsiteY120-21506" fmla="*/ 5607075 h 5641173"/>
              <a:gd name="connsiteX121-21507" fmla="*/ 7407159 w 11243827"/>
              <a:gd name="connsiteY121-21508" fmla="*/ 5605310 h 5641173"/>
              <a:gd name="connsiteX122-21509" fmla="*/ 7385900 w 11243827"/>
              <a:gd name="connsiteY122-21510" fmla="*/ 5604171 h 5641173"/>
              <a:gd name="connsiteX123-21511" fmla="*/ 7375071 w 11243827"/>
              <a:gd name="connsiteY123-21512" fmla="*/ 5606788 h 5641173"/>
              <a:gd name="connsiteX124-21513" fmla="*/ 7364382 w 11243827"/>
              <a:gd name="connsiteY124-21514" fmla="*/ 5600762 h 5641173"/>
              <a:gd name="connsiteX125-21515" fmla="*/ 7361770 w 11243827"/>
              <a:gd name="connsiteY125-21516" fmla="*/ 5596347 h 5641173"/>
              <a:gd name="connsiteX126-21517" fmla="*/ 7346641 w 11243827"/>
              <a:gd name="connsiteY126-21518" fmla="*/ 5598329 h 5641173"/>
              <a:gd name="connsiteX127-21519" fmla="*/ 7334238 w 11243827"/>
              <a:gd name="connsiteY127-21520" fmla="*/ 5594014 h 5641173"/>
              <a:gd name="connsiteX128-21521" fmla="*/ 7323426 w 11243827"/>
              <a:gd name="connsiteY128-21522" fmla="*/ 5596835 h 5641173"/>
              <a:gd name="connsiteX129-21523" fmla="*/ 7318938 w 11243827"/>
              <a:gd name="connsiteY129-21524" fmla="*/ 5596200 h 5641173"/>
              <a:gd name="connsiteX130-21525" fmla="*/ 7307784 w 11243827"/>
              <a:gd name="connsiteY130-21526" fmla="*/ 5594065 h 5641173"/>
              <a:gd name="connsiteX131-21527" fmla="*/ 7288540 w 11243827"/>
              <a:gd name="connsiteY131-21528" fmla="*/ 5589320 h 5641173"/>
              <a:gd name="connsiteX132-21529" fmla="*/ 7282537 w 11243827"/>
              <a:gd name="connsiteY132-21530" fmla="*/ 5588660 h 5641173"/>
              <a:gd name="connsiteX133-21531" fmla="*/ 7269466 w 11243827"/>
              <a:gd name="connsiteY133-21532" fmla="*/ 5581404 h 5641173"/>
              <a:gd name="connsiteX134-21533" fmla="*/ 7244165 w 11243827"/>
              <a:gd name="connsiteY134-21534" fmla="*/ 5575200 h 5641173"/>
              <a:gd name="connsiteX135-21535" fmla="*/ 7199619 w 11243827"/>
              <a:gd name="connsiteY135-21536" fmla="*/ 5553550 h 5641173"/>
              <a:gd name="connsiteX136-21537" fmla="*/ 7173434 w 11243827"/>
              <a:gd name="connsiteY136-21538" fmla="*/ 5543219 h 5641173"/>
              <a:gd name="connsiteX137-21539" fmla="*/ 7155718 w 11243827"/>
              <a:gd name="connsiteY137-21540" fmla="*/ 5533697 h 5641173"/>
              <a:gd name="connsiteX138-21541" fmla="*/ 7103430 w 11243827"/>
              <a:gd name="connsiteY138-21542" fmla="*/ 5520249 h 5641173"/>
              <a:gd name="connsiteX139-21543" fmla="*/ 7013746 w 11243827"/>
              <a:gd name="connsiteY139-21544" fmla="*/ 5502470 h 5641173"/>
              <a:gd name="connsiteX140-21545" fmla="*/ 6995379 w 11243827"/>
              <a:gd name="connsiteY140-21546" fmla="*/ 5497693 h 5641173"/>
              <a:gd name="connsiteX141-21547" fmla="*/ 6982475 w 11243827"/>
              <a:gd name="connsiteY141-21548" fmla="*/ 5489641 h 5641173"/>
              <a:gd name="connsiteX142-21549" fmla="*/ 6981994 w 11243827"/>
              <a:gd name="connsiteY142-21550" fmla="*/ 5484335 h 5641173"/>
              <a:gd name="connsiteX143-21551" fmla="*/ 6972355 w 11243827"/>
              <a:gd name="connsiteY143-21552" fmla="*/ 5481074 h 5641173"/>
              <a:gd name="connsiteX144-21553" fmla="*/ 6970394 w 11243827"/>
              <a:gd name="connsiteY144-21554" fmla="*/ 5479383 h 5641173"/>
              <a:gd name="connsiteX145-21555" fmla="*/ 6958543 w 11243827"/>
              <a:gd name="connsiteY145-21556" fmla="*/ 5470507 h 5641173"/>
              <a:gd name="connsiteX146-21557" fmla="*/ 6918276 w 11243827"/>
              <a:gd name="connsiteY146-21558" fmla="*/ 5472034 h 5641173"/>
              <a:gd name="connsiteX147-21559" fmla="*/ 6881046 w 11243827"/>
              <a:gd name="connsiteY147-21560" fmla="*/ 5457070 h 5641173"/>
              <a:gd name="connsiteX148-21561" fmla="*/ 6752164 w 11243827"/>
              <a:gd name="connsiteY148-21562" fmla="*/ 5425021 h 5641173"/>
              <a:gd name="connsiteX149-21563" fmla="*/ 6724964 w 11243827"/>
              <a:gd name="connsiteY149-21564" fmla="*/ 5414071 h 5641173"/>
              <a:gd name="connsiteX150-21565" fmla="*/ 6683286 w 11243827"/>
              <a:gd name="connsiteY150-21566" fmla="*/ 5405383 h 5641173"/>
              <a:gd name="connsiteX151-21567" fmla="*/ 6644277 w 11243827"/>
              <a:gd name="connsiteY151-21568" fmla="*/ 5429684 h 5641173"/>
              <a:gd name="connsiteX152-21569" fmla="*/ 6532914 w 11243827"/>
              <a:gd name="connsiteY152-21570" fmla="*/ 5431205 h 5641173"/>
              <a:gd name="connsiteX153-21571" fmla="*/ 6307459 w 11243827"/>
              <a:gd name="connsiteY153-21572" fmla="*/ 5467087 h 5641173"/>
              <a:gd name="connsiteX154-21573" fmla="*/ 6196243 w 11243827"/>
              <a:gd name="connsiteY154-21574" fmla="*/ 5515042 h 5641173"/>
              <a:gd name="connsiteX155-21575" fmla="*/ 6099124 w 11243827"/>
              <a:gd name="connsiteY155-21576" fmla="*/ 5516848 h 5641173"/>
              <a:gd name="connsiteX156-21577" fmla="*/ 6016077 w 11243827"/>
              <a:gd name="connsiteY156-21578" fmla="*/ 5528642 h 5641173"/>
              <a:gd name="connsiteX157-21579" fmla="*/ 6004389 w 11243827"/>
              <a:gd name="connsiteY157-21580" fmla="*/ 5531206 h 5641173"/>
              <a:gd name="connsiteX158-21581" fmla="*/ 5933945 w 11243827"/>
              <a:gd name="connsiteY158-21582" fmla="*/ 5538840 h 5641173"/>
              <a:gd name="connsiteX159-21583" fmla="*/ 5883936 w 11243827"/>
              <a:gd name="connsiteY159-21584" fmla="*/ 5553807 h 5641173"/>
              <a:gd name="connsiteX160-21585" fmla="*/ 5798331 w 11243827"/>
              <a:gd name="connsiteY160-21586" fmla="*/ 5564248 h 5641173"/>
              <a:gd name="connsiteX161-21587" fmla="*/ 5712738 w 11243827"/>
              <a:gd name="connsiteY161-21588" fmla="*/ 5573120 h 5641173"/>
              <a:gd name="connsiteX162-21589" fmla="*/ 5681342 w 11243827"/>
              <a:gd name="connsiteY162-21590" fmla="*/ 5575621 h 5641173"/>
              <a:gd name="connsiteX163-21591" fmla="*/ 5627167 w 11243827"/>
              <a:gd name="connsiteY163-21592" fmla="*/ 5583215 h 5641173"/>
              <a:gd name="connsiteX164-21593" fmla="*/ 5591414 w 11243827"/>
              <a:gd name="connsiteY164-21594" fmla="*/ 5587695 h 5641173"/>
              <a:gd name="connsiteX165-21595" fmla="*/ 5583028 w 11243827"/>
              <a:gd name="connsiteY165-21596" fmla="*/ 5580877 h 5641173"/>
              <a:gd name="connsiteX166-21597" fmla="*/ 5549426 w 11243827"/>
              <a:gd name="connsiteY166-21598" fmla="*/ 5582858 h 5641173"/>
              <a:gd name="connsiteX167-21599" fmla="*/ 5519999 w 11243827"/>
              <a:gd name="connsiteY167-21600" fmla="*/ 5592246 h 5641173"/>
              <a:gd name="connsiteX168-21601" fmla="*/ 5480028 w 11243827"/>
              <a:gd name="connsiteY168-21602" fmla="*/ 5597282 h 5641173"/>
              <a:gd name="connsiteX169-21603" fmla="*/ 5456175 w 11243827"/>
              <a:gd name="connsiteY169-21604" fmla="*/ 5600371 h 5641173"/>
              <a:gd name="connsiteX170-21605" fmla="*/ 5388463 w 11243827"/>
              <a:gd name="connsiteY170-21606" fmla="*/ 5602638 h 5641173"/>
              <a:gd name="connsiteX171-21607" fmla="*/ 5265898 w 11243827"/>
              <a:gd name="connsiteY171-21608" fmla="*/ 5591830 h 5641173"/>
              <a:gd name="connsiteX172-21609" fmla="*/ 5231231 w 11243827"/>
              <a:gd name="connsiteY172-21610" fmla="*/ 5592790 h 5641173"/>
              <a:gd name="connsiteX173-21611" fmla="*/ 5226996 w 11243827"/>
              <a:gd name="connsiteY173-21612" fmla="*/ 5595040 h 5641173"/>
              <a:gd name="connsiteX174-21613" fmla="*/ 5175988 w 11243827"/>
              <a:gd name="connsiteY174-21614" fmla="*/ 5588131 h 5641173"/>
              <a:gd name="connsiteX175-21615" fmla="*/ 5107470 w 11243827"/>
              <a:gd name="connsiteY175-21616" fmla="*/ 5594771 h 5641173"/>
              <a:gd name="connsiteX176-21617" fmla="*/ 5027868 w 11243827"/>
              <a:gd name="connsiteY176-21618" fmla="*/ 5605624 h 5641173"/>
              <a:gd name="connsiteX177-21619" fmla="*/ 5007324 w 11243827"/>
              <a:gd name="connsiteY177-21620" fmla="*/ 5609209 h 5641173"/>
              <a:gd name="connsiteX178-21621" fmla="*/ 4952559 w 11243827"/>
              <a:gd name="connsiteY178-21622" fmla="*/ 5611402 h 5641173"/>
              <a:gd name="connsiteX179-21623" fmla="*/ 4826081 w 11243827"/>
              <a:gd name="connsiteY179-21624" fmla="*/ 5616191 h 5641173"/>
              <a:gd name="connsiteX180-21625" fmla="*/ 4823501 w 11243827"/>
              <a:gd name="connsiteY180-21626" fmla="*/ 5619174 h 5641173"/>
              <a:gd name="connsiteX181-21627" fmla="*/ 4813093 w 11243827"/>
              <a:gd name="connsiteY181-21628" fmla="*/ 5620026 h 5641173"/>
              <a:gd name="connsiteX182-21629" fmla="*/ 4810563 w 11243827"/>
              <a:gd name="connsiteY182-21630" fmla="*/ 5620787 h 5641173"/>
              <a:gd name="connsiteX183-21631" fmla="*/ 4795818 w 11243827"/>
              <a:gd name="connsiteY183-21632" fmla="*/ 5624618 h 5641173"/>
              <a:gd name="connsiteX184-21633" fmla="*/ 4758404 w 11243827"/>
              <a:gd name="connsiteY184-21634" fmla="*/ 5619510 h 5641173"/>
              <a:gd name="connsiteX185-21635" fmla="*/ 4717254 w 11243827"/>
              <a:gd name="connsiteY185-21636" fmla="*/ 5624155 h 5641173"/>
              <a:gd name="connsiteX186-21637" fmla="*/ 4591958 w 11243827"/>
              <a:gd name="connsiteY186-21638" fmla="*/ 5624710 h 5641173"/>
              <a:gd name="connsiteX187-21639" fmla="*/ 4476215 w 11243827"/>
              <a:gd name="connsiteY187-21640" fmla="*/ 5628210 h 5641173"/>
              <a:gd name="connsiteX188-21641" fmla="*/ 4425193 w 11243827"/>
              <a:gd name="connsiteY188-21642" fmla="*/ 5627414 h 5641173"/>
              <a:gd name="connsiteX189-21643" fmla="*/ 4383866 w 11243827"/>
              <a:gd name="connsiteY189-21644" fmla="*/ 5626546 h 5641173"/>
              <a:gd name="connsiteX190-21645" fmla="*/ 4385596 w 11243827"/>
              <a:gd name="connsiteY190-21646" fmla="*/ 5634646 h 5641173"/>
              <a:gd name="connsiteX191-21647" fmla="*/ 4360864 w 11243827"/>
              <a:gd name="connsiteY191-21648" fmla="*/ 5641173 h 5641173"/>
              <a:gd name="connsiteX192-21649" fmla="*/ 4328321 w 11243827"/>
              <a:gd name="connsiteY192-21650" fmla="*/ 5626332 h 5641173"/>
              <a:gd name="connsiteX193-21651" fmla="*/ 4309842 w 11243827"/>
              <a:gd name="connsiteY193-21652" fmla="*/ 5626471 h 5641173"/>
              <a:gd name="connsiteX194-21653" fmla="*/ 4277424 w 11243827"/>
              <a:gd name="connsiteY194-21654" fmla="*/ 5631598 h 5641173"/>
              <a:gd name="connsiteX195-21655" fmla="*/ 4266627 w 11243827"/>
              <a:gd name="connsiteY195-21656" fmla="*/ 5633969 h 5641173"/>
              <a:gd name="connsiteX196-21657" fmla="*/ 4185525 w 11243827"/>
              <a:gd name="connsiteY196-21658" fmla="*/ 5617508 h 5641173"/>
              <a:gd name="connsiteX197-21659" fmla="*/ 4177617 w 11243827"/>
              <a:gd name="connsiteY197-21660" fmla="*/ 5610903 h 5641173"/>
              <a:gd name="connsiteX198-21661" fmla="*/ 4136948 w 11243827"/>
              <a:gd name="connsiteY198-21662" fmla="*/ 5608031 h 5641173"/>
              <a:gd name="connsiteX199-21663" fmla="*/ 4132323 w 11243827"/>
              <a:gd name="connsiteY199-21664" fmla="*/ 5609784 h 5641173"/>
              <a:gd name="connsiteX200-21665" fmla="*/ 4098620 w 11243827"/>
              <a:gd name="connsiteY200-21666" fmla="*/ 5599672 h 5641173"/>
              <a:gd name="connsiteX201-21667" fmla="*/ 3963475 w 11243827"/>
              <a:gd name="connsiteY201-21668" fmla="*/ 5581841 h 5641173"/>
              <a:gd name="connsiteX202-21669" fmla="*/ 3703613 w 11243827"/>
              <a:gd name="connsiteY202-21670" fmla="*/ 5572482 h 5641173"/>
              <a:gd name="connsiteX203-21671" fmla="*/ 3432987 w 11243827"/>
              <a:gd name="connsiteY203-21672" fmla="*/ 5545768 h 5641173"/>
              <a:gd name="connsiteX204-21673" fmla="*/ 3176381 w 11243827"/>
              <a:gd name="connsiteY204-21674" fmla="*/ 5556110 h 5641173"/>
              <a:gd name="connsiteX205-21675" fmla="*/ 2710156 w 11243827"/>
              <a:gd name="connsiteY205-21676" fmla="*/ 5527517 h 5641173"/>
              <a:gd name="connsiteX206-21677" fmla="*/ 2550206 w 11243827"/>
              <a:gd name="connsiteY206-21678" fmla="*/ 5524958 h 5641173"/>
              <a:gd name="connsiteX207-21679" fmla="*/ 2443041 w 11243827"/>
              <a:gd name="connsiteY207-21680" fmla="*/ 5523990 h 5641173"/>
              <a:gd name="connsiteX208-21681" fmla="*/ 2435613 w 11243827"/>
              <a:gd name="connsiteY208-21682" fmla="*/ 5526704 h 5641173"/>
              <a:gd name="connsiteX209-21683" fmla="*/ 2405682 w 11243827"/>
              <a:gd name="connsiteY209-21684" fmla="*/ 5528307 h 5641173"/>
              <a:gd name="connsiteX210-21685" fmla="*/ 2397487 w 11243827"/>
              <a:gd name="connsiteY210-21686" fmla="*/ 5540337 h 5641173"/>
              <a:gd name="connsiteX211-21687" fmla="*/ 2297454 w 11243827"/>
              <a:gd name="connsiteY211-21688" fmla="*/ 5550765 h 5641173"/>
              <a:gd name="connsiteX212-21689" fmla="*/ 2056700 w 11243827"/>
              <a:gd name="connsiteY212-21690" fmla="*/ 5555489 h 5641173"/>
              <a:gd name="connsiteX213-21691" fmla="*/ 1878530 w 11243827"/>
              <a:gd name="connsiteY213-21692" fmla="*/ 5535330 h 5641173"/>
              <a:gd name="connsiteX214-21693" fmla="*/ 1859292 w 11243827"/>
              <a:gd name="connsiteY214-21694" fmla="*/ 5535461 h 5641173"/>
              <a:gd name="connsiteX215-21695" fmla="*/ 1835626 w 11243827"/>
              <a:gd name="connsiteY215-21696" fmla="*/ 5533793 h 5641173"/>
              <a:gd name="connsiteX216-21697" fmla="*/ 1798939 w 11243827"/>
              <a:gd name="connsiteY216-21698" fmla="*/ 5540285 h 5641173"/>
              <a:gd name="connsiteX217-21699" fmla="*/ 1779046 w 11243827"/>
              <a:gd name="connsiteY217-21700" fmla="*/ 5549949 h 5641173"/>
              <a:gd name="connsiteX218-21701" fmla="*/ 1772421 w 11243827"/>
              <a:gd name="connsiteY218-21702" fmla="*/ 5549018 h 5641173"/>
              <a:gd name="connsiteX219-21703" fmla="*/ 1772052 w 11243827"/>
              <a:gd name="connsiteY219-21704" fmla="*/ 5545689 h 5641173"/>
              <a:gd name="connsiteX220-21705" fmla="*/ 1711543 w 11243827"/>
              <a:gd name="connsiteY220-21706" fmla="*/ 5534558 h 5641173"/>
              <a:gd name="connsiteX221-21707" fmla="*/ 1631462 w 11243827"/>
              <a:gd name="connsiteY221-21708" fmla="*/ 5491807 h 5641173"/>
              <a:gd name="connsiteX222-21709" fmla="*/ 1538763 w 11243827"/>
              <a:gd name="connsiteY222-21710" fmla="*/ 5482781 h 5641173"/>
              <a:gd name="connsiteX223-21711" fmla="*/ 1501533 w 11243827"/>
              <a:gd name="connsiteY223-21712" fmla="*/ 5467817 h 5641173"/>
              <a:gd name="connsiteX224-21713" fmla="*/ 1461266 w 11243827"/>
              <a:gd name="connsiteY224-21714" fmla="*/ 5469343 h 5641173"/>
              <a:gd name="connsiteX225-21715" fmla="*/ 1449415 w 11243827"/>
              <a:gd name="connsiteY225-21716" fmla="*/ 5460467 h 5641173"/>
              <a:gd name="connsiteX226-21717" fmla="*/ 1447454 w 11243827"/>
              <a:gd name="connsiteY226-21718" fmla="*/ 5458776 h 5641173"/>
              <a:gd name="connsiteX227-21719" fmla="*/ 1437814 w 11243827"/>
              <a:gd name="connsiteY227-21720" fmla="*/ 5455515 h 5641173"/>
              <a:gd name="connsiteX228-21721" fmla="*/ 1437334 w 11243827"/>
              <a:gd name="connsiteY228-21722" fmla="*/ 5450209 h 5641173"/>
              <a:gd name="connsiteX229-21723" fmla="*/ 1424429 w 11243827"/>
              <a:gd name="connsiteY229-21724" fmla="*/ 5442157 h 5641173"/>
              <a:gd name="connsiteX230-21725" fmla="*/ 1406063 w 11243827"/>
              <a:gd name="connsiteY230-21726" fmla="*/ 5437380 h 5641173"/>
              <a:gd name="connsiteX231-21727" fmla="*/ 1316379 w 11243827"/>
              <a:gd name="connsiteY231-21728" fmla="*/ 5419601 h 5641173"/>
              <a:gd name="connsiteX232-21729" fmla="*/ 1264090 w 11243827"/>
              <a:gd name="connsiteY232-21730" fmla="*/ 5406153 h 5641173"/>
              <a:gd name="connsiteX233-21731" fmla="*/ 1246374 w 11243827"/>
              <a:gd name="connsiteY233-21732" fmla="*/ 5396631 h 5641173"/>
              <a:gd name="connsiteX234-21733" fmla="*/ 1220190 w 11243827"/>
              <a:gd name="connsiteY234-21734" fmla="*/ 5386301 h 5641173"/>
              <a:gd name="connsiteX235-21735" fmla="*/ 1175643 w 11243827"/>
              <a:gd name="connsiteY235-21736" fmla="*/ 5364651 h 5641173"/>
              <a:gd name="connsiteX236-21737" fmla="*/ 1150342 w 11243827"/>
              <a:gd name="connsiteY236-21738" fmla="*/ 5358447 h 5641173"/>
              <a:gd name="connsiteX237-21739" fmla="*/ 1112024 w 11243827"/>
              <a:gd name="connsiteY237-21740" fmla="*/ 5345786 h 5641173"/>
              <a:gd name="connsiteX238-21741" fmla="*/ 1100870 w 11243827"/>
              <a:gd name="connsiteY238-21742" fmla="*/ 5343651 h 5641173"/>
              <a:gd name="connsiteX239-21743" fmla="*/ 1096383 w 11243827"/>
              <a:gd name="connsiteY239-21744" fmla="*/ 5343015 h 5641173"/>
              <a:gd name="connsiteX240-21745" fmla="*/ 1058039 w 11243827"/>
              <a:gd name="connsiteY240-21746" fmla="*/ 5343504 h 5641173"/>
              <a:gd name="connsiteX241-21747" fmla="*/ 1055426 w 11243827"/>
              <a:gd name="connsiteY241-21748" fmla="*/ 5339088 h 5641173"/>
              <a:gd name="connsiteX242-21749" fmla="*/ 1044738 w 11243827"/>
              <a:gd name="connsiteY242-21750" fmla="*/ 5333063 h 5641173"/>
              <a:gd name="connsiteX243-21751" fmla="*/ 1033909 w 11243827"/>
              <a:gd name="connsiteY243-21752" fmla="*/ 5335680 h 5641173"/>
              <a:gd name="connsiteX244-21753" fmla="*/ 1012649 w 11243827"/>
              <a:gd name="connsiteY244-21754" fmla="*/ 5334541 h 5641173"/>
              <a:gd name="connsiteX245-21755" fmla="*/ 1007115 w 11243827"/>
              <a:gd name="connsiteY245-21756" fmla="*/ 5332775 h 5641173"/>
              <a:gd name="connsiteX246-21757" fmla="*/ 987447 w 11243827"/>
              <a:gd name="connsiteY246-21758" fmla="*/ 5346462 h 5641173"/>
              <a:gd name="connsiteX247-21759" fmla="*/ 953418 w 11243827"/>
              <a:gd name="connsiteY247-21760" fmla="*/ 5333901 h 5641173"/>
              <a:gd name="connsiteX248-21761" fmla="*/ 916854 w 11243827"/>
              <a:gd name="connsiteY248-21762" fmla="*/ 5329435 h 5641173"/>
              <a:gd name="connsiteX249-21763" fmla="*/ 905651 w 11243827"/>
              <a:gd name="connsiteY249-21764" fmla="*/ 5332114 h 5641173"/>
              <a:gd name="connsiteX250-21765" fmla="*/ 838405 w 11243827"/>
              <a:gd name="connsiteY250-21766" fmla="*/ 5339470 h 5641173"/>
              <a:gd name="connsiteX251-21767" fmla="*/ 817627 w 11243827"/>
              <a:gd name="connsiteY251-21768" fmla="*/ 5330580 h 5641173"/>
              <a:gd name="connsiteX252-21769" fmla="*/ 801817 w 11243827"/>
              <a:gd name="connsiteY252-21770" fmla="*/ 5325937 h 5641173"/>
              <a:gd name="connsiteX253-21771" fmla="*/ 798857 w 11243827"/>
              <a:gd name="connsiteY253-21772" fmla="*/ 5320979 h 5641173"/>
              <a:gd name="connsiteX254-21773" fmla="*/ 788354 w 11243827"/>
              <a:gd name="connsiteY254-21774" fmla="*/ 5320143 h 5641173"/>
              <a:gd name="connsiteX255-21775" fmla="*/ 785726 w 11243827"/>
              <a:gd name="connsiteY255-21776" fmla="*/ 5318989 h 5641173"/>
              <a:gd name="connsiteX256-21777" fmla="*/ 770507 w 11243827"/>
              <a:gd name="connsiteY256-21778" fmla="*/ 5313309 h 5641173"/>
              <a:gd name="connsiteX257-21779" fmla="*/ 733810 w 11243827"/>
              <a:gd name="connsiteY257-21780" fmla="*/ 5324286 h 5641173"/>
              <a:gd name="connsiteX258-21781" fmla="*/ 692117 w 11243827"/>
              <a:gd name="connsiteY258-21782" fmla="*/ 5318786 h 5641173"/>
              <a:gd name="connsiteX259-21783" fmla="*/ 574943 w 11243827"/>
              <a:gd name="connsiteY259-21784" fmla="*/ 5327578 h 5641173"/>
              <a:gd name="connsiteX260-21785" fmla="*/ 441302 w 11243827"/>
              <a:gd name="connsiteY260-21786" fmla="*/ 5307062 h 5641173"/>
              <a:gd name="connsiteX261-21787" fmla="*/ 336819 w 11243827"/>
              <a:gd name="connsiteY261-21788" fmla="*/ 5336690 h 5641173"/>
              <a:gd name="connsiteX262-21789" fmla="*/ 270932 w 11243827"/>
              <a:gd name="connsiteY262-21790" fmla="*/ 5345451 h 5641173"/>
              <a:gd name="connsiteX263-21791" fmla="*/ 194189 w 11243827"/>
              <a:gd name="connsiteY263-21792" fmla="*/ 5343588 h 5641173"/>
              <a:gd name="connsiteX264-21793" fmla="*/ 192552 w 11243827"/>
              <a:gd name="connsiteY264-21794" fmla="*/ 5342845 h 5641173"/>
              <a:gd name="connsiteX265-21795" fmla="*/ 178320 w 11243827"/>
              <a:gd name="connsiteY265-21796" fmla="*/ 5343766 h 5641173"/>
              <a:gd name="connsiteX266-21797" fmla="*/ 175596 w 11243827"/>
              <a:gd name="connsiteY266-21798" fmla="*/ 5346411 h 5641173"/>
              <a:gd name="connsiteX267-21799" fmla="*/ 147287 w 11243827"/>
              <a:gd name="connsiteY267-21800" fmla="*/ 5352625 h 5641173"/>
              <a:gd name="connsiteX268-21801" fmla="*/ 114847 w 11243827"/>
              <a:gd name="connsiteY268-21802" fmla="*/ 5355844 h 5641173"/>
              <a:gd name="connsiteX269-21803" fmla="*/ 114306 w 11243827"/>
              <a:gd name="connsiteY269-21804" fmla="*/ 5354983 h 5641173"/>
              <a:gd name="connsiteX270-21805" fmla="*/ 89264 w 11243827"/>
              <a:gd name="connsiteY270-21806" fmla="*/ 5348886 h 5641173"/>
              <a:gd name="connsiteX271-21807" fmla="*/ 49794 w 11243827"/>
              <a:gd name="connsiteY271-21808" fmla="*/ 5329950 h 5641173"/>
              <a:gd name="connsiteX272-21809" fmla="*/ 19924 w 11243827"/>
              <a:gd name="connsiteY272-21810" fmla="*/ 5334282 h 5641173"/>
              <a:gd name="connsiteX273-21811" fmla="*/ 13819 w 11243827"/>
              <a:gd name="connsiteY273-21812" fmla="*/ 5334653 h 5641173"/>
              <a:gd name="connsiteX274-21813" fmla="*/ 13657 w 11243827"/>
              <a:gd name="connsiteY274-21814" fmla="*/ 5334455 h 5641173"/>
              <a:gd name="connsiteX275-21815" fmla="*/ 7139 w 11243827"/>
              <a:gd name="connsiteY275-21816" fmla="*/ 5334438 h 5641173"/>
              <a:gd name="connsiteX276-21817" fmla="*/ 2684 w 11243827"/>
              <a:gd name="connsiteY276-21818" fmla="*/ 5335333 h 5641173"/>
              <a:gd name="connsiteX277-21819" fmla="*/ 0 w 11243827"/>
              <a:gd name="connsiteY277-21820" fmla="*/ 5335496 h 5641173"/>
              <a:gd name="connsiteX278-21821" fmla="*/ 0 w 11243827"/>
              <a:gd name="connsiteY278-21822" fmla="*/ 10592 h 5641173"/>
              <a:gd name="connsiteX279-21823" fmla="*/ 11243827 w 11243827"/>
              <a:gd name="connsiteY279-21824" fmla="*/ 0 h 5641173"/>
              <a:gd name="connsiteX0-21825" fmla="*/ 11243827 w 11243827"/>
              <a:gd name="connsiteY0-21826" fmla="*/ 0 h 5641173"/>
              <a:gd name="connsiteX1-21827" fmla="*/ 11243827 w 11243827"/>
              <a:gd name="connsiteY1-21828" fmla="*/ 1470035 h 5641173"/>
              <a:gd name="connsiteX2-21829" fmla="*/ 11243827 w 11243827"/>
              <a:gd name="connsiteY2-21830" fmla="*/ 5001571 h 5641173"/>
              <a:gd name="connsiteX3-21831" fmla="*/ 11243827 w 11243827"/>
              <a:gd name="connsiteY3-21832" fmla="*/ 5209610 h 5641173"/>
              <a:gd name="connsiteX4-21833" fmla="*/ 11240675 w 11243827"/>
              <a:gd name="connsiteY4-21834" fmla="*/ 5210442 h 5641173"/>
              <a:gd name="connsiteX5-21835" fmla="*/ 11179959 w 11243827"/>
              <a:gd name="connsiteY5-21836" fmla="*/ 5221199 h 5641173"/>
              <a:gd name="connsiteX6-21837" fmla="*/ 11105493 w 11243827"/>
              <a:gd name="connsiteY6-21838" fmla="*/ 5259905 h 5641173"/>
              <a:gd name="connsiteX7-21839" fmla="*/ 11078640 w 11243827"/>
              <a:gd name="connsiteY7-21840" fmla="*/ 5263531 h 5641173"/>
              <a:gd name="connsiteX8-21841" fmla="*/ 11079616 w 11243827"/>
              <a:gd name="connsiteY8-21842" fmla="*/ 5270380 h 5641173"/>
              <a:gd name="connsiteX9-21843" fmla="*/ 11069641 w 11243827"/>
              <a:gd name="connsiteY9-21844" fmla="*/ 5270884 h 5641173"/>
              <a:gd name="connsiteX10-21845" fmla="*/ 11047377 w 11243827"/>
              <a:gd name="connsiteY10-21846" fmla="*/ 5271051 h 5641173"/>
              <a:gd name="connsiteX11-21847" fmla="*/ 10980705 w 11243827"/>
              <a:gd name="connsiteY11-21848" fmla="*/ 5272951 h 5641173"/>
              <a:gd name="connsiteX12-21849" fmla="*/ 10962514 w 11243827"/>
              <a:gd name="connsiteY12-21850" fmla="*/ 5286084 h 5641173"/>
              <a:gd name="connsiteX13-21851" fmla="*/ 10945307 w 11243827"/>
              <a:gd name="connsiteY13-21852" fmla="*/ 5286290 h 5641173"/>
              <a:gd name="connsiteX14-21853" fmla="*/ 10845516 w 11243827"/>
              <a:gd name="connsiteY14-21854" fmla="*/ 5303894 h 5641173"/>
              <a:gd name="connsiteX15-21855" fmla="*/ 10831795 w 11243827"/>
              <a:gd name="connsiteY15-21856" fmla="*/ 5305210 h 5641173"/>
              <a:gd name="connsiteX16-21857" fmla="*/ 10824365 w 11243827"/>
              <a:gd name="connsiteY16-21858" fmla="*/ 5311111 h 5641173"/>
              <a:gd name="connsiteX17-21859" fmla="*/ 10797756 w 11243827"/>
              <a:gd name="connsiteY17-21860" fmla="*/ 5312285 h 5641173"/>
              <a:gd name="connsiteX18-21861" fmla="*/ 10796525 w 11243827"/>
              <a:gd name="connsiteY18-21862" fmla="*/ 5315645 h 5641173"/>
              <a:gd name="connsiteX19-21863" fmla="*/ 10709063 w 11243827"/>
              <a:gd name="connsiteY19-21864" fmla="*/ 5344492 h 5641173"/>
              <a:gd name="connsiteX20-21865" fmla="*/ 10694078 w 11243827"/>
              <a:gd name="connsiteY20-21866" fmla="*/ 5349258 h 5641173"/>
              <a:gd name="connsiteX21-21867" fmla="*/ 10681131 w 11243827"/>
              <a:gd name="connsiteY21-21868" fmla="*/ 5347812 h 5641173"/>
              <a:gd name="connsiteX22-21869" fmla="*/ 10609448 w 11243827"/>
              <a:gd name="connsiteY22-21870" fmla="*/ 5351931 h 5641173"/>
              <a:gd name="connsiteX23-21871" fmla="*/ 10592397 w 11243827"/>
              <a:gd name="connsiteY23-21872" fmla="*/ 5349402 h 5641173"/>
              <a:gd name="connsiteX24-21873" fmla="*/ 10585227 w 11243827"/>
              <a:gd name="connsiteY24-21874" fmla="*/ 5344063 h 5641173"/>
              <a:gd name="connsiteX25-21875" fmla="*/ 10557472 w 11243827"/>
              <a:gd name="connsiteY25-21876" fmla="*/ 5354151 h 5641173"/>
              <a:gd name="connsiteX26-21877" fmla="*/ 10514646 w 11243827"/>
              <a:gd name="connsiteY26-21878" fmla="*/ 5361064 h 5641173"/>
              <a:gd name="connsiteX27-21879" fmla="*/ 10494292 w 11243827"/>
              <a:gd name="connsiteY27-21880" fmla="*/ 5366054 h 5641173"/>
              <a:gd name="connsiteX28-21881" fmla="*/ 10477869 w 11243827"/>
              <a:gd name="connsiteY28-21882" fmla="*/ 5363025 h 5641173"/>
              <a:gd name="connsiteX29-21883" fmla="*/ 10384411 w 11243827"/>
              <a:gd name="connsiteY29-21884" fmla="*/ 5362257 h 5641173"/>
              <a:gd name="connsiteX30-21885" fmla="*/ 10362921 w 11243827"/>
              <a:gd name="connsiteY30-21886" fmla="*/ 5357444 h 5641173"/>
              <a:gd name="connsiteX31-21887" fmla="*/ 10352736 w 11243827"/>
              <a:gd name="connsiteY31-21888" fmla="*/ 5347851 h 5641173"/>
              <a:gd name="connsiteX32-21889" fmla="*/ 10344754 w 11243827"/>
              <a:gd name="connsiteY32-21890" fmla="*/ 5351272 h 5641173"/>
              <a:gd name="connsiteX33-21891" fmla="*/ 10288226 w 11243827"/>
              <a:gd name="connsiteY33-21892" fmla="*/ 5351613 h 5641173"/>
              <a:gd name="connsiteX34-21893" fmla="*/ 10251350 w 11243827"/>
              <a:gd name="connsiteY34-21894" fmla="*/ 5352711 h 5641173"/>
              <a:gd name="connsiteX35-21895" fmla="*/ 10249108 w 11243827"/>
              <a:gd name="connsiteY35-21896" fmla="*/ 5365881 h 5641173"/>
              <a:gd name="connsiteX36-21897" fmla="*/ 10216272 w 11243827"/>
              <a:gd name="connsiteY36-21898" fmla="*/ 5370573 h 5641173"/>
              <a:gd name="connsiteX37-21899" fmla="*/ 10181278 w 11243827"/>
              <a:gd name="connsiteY37-21900" fmla="*/ 5362119 h 5641173"/>
              <a:gd name="connsiteX38-21901" fmla="*/ 10140033 w 11243827"/>
              <a:gd name="connsiteY38-21902" fmla="*/ 5363304 h 5641173"/>
              <a:gd name="connsiteX39-21903" fmla="*/ 10115353 w 11243827"/>
              <a:gd name="connsiteY39-21904" fmla="*/ 5363869 h 5641173"/>
              <a:gd name="connsiteX40-21905" fmla="*/ 10050578 w 11243827"/>
              <a:gd name="connsiteY40-21906" fmla="*/ 5376153 h 5641173"/>
              <a:gd name="connsiteX41-21907" fmla="*/ 9945478 w 11243827"/>
              <a:gd name="connsiteY41-21908" fmla="*/ 5422859 h 5641173"/>
              <a:gd name="connsiteX42-21909" fmla="*/ 9912481 w 11243827"/>
              <a:gd name="connsiteY42-21910" fmla="*/ 5429477 h 5641173"/>
              <a:gd name="connsiteX43-21911" fmla="*/ 9906713 w 11243827"/>
              <a:gd name="connsiteY43-21912" fmla="*/ 5426784 h 5641173"/>
              <a:gd name="connsiteX44-21913" fmla="*/ 9742436 w 11243827"/>
              <a:gd name="connsiteY44-21914" fmla="*/ 5454834 h 5641173"/>
              <a:gd name="connsiteX45-21915" fmla="*/ 9713044 w 11243827"/>
              <a:gd name="connsiteY45-21916" fmla="*/ 5456476 h 5641173"/>
              <a:gd name="connsiteX46-21917" fmla="*/ 9691033 w 11243827"/>
              <a:gd name="connsiteY46-21918" fmla="*/ 5455451 h 5641173"/>
              <a:gd name="connsiteX47-21919" fmla="*/ 9638355 w 11243827"/>
              <a:gd name="connsiteY47-21920" fmla="*/ 5464794 h 5641173"/>
              <a:gd name="connsiteX48-21921" fmla="*/ 9552434 w 11243827"/>
              <a:gd name="connsiteY48-21922" fmla="*/ 5485280 h 5641173"/>
              <a:gd name="connsiteX49-21923" fmla="*/ 9533883 w 11243827"/>
              <a:gd name="connsiteY49-21924" fmla="*/ 5488516 h 5641173"/>
              <a:gd name="connsiteX50-21925" fmla="*/ 9516916 w 11243827"/>
              <a:gd name="connsiteY50-21926" fmla="*/ 5486828 h 5641173"/>
              <a:gd name="connsiteX51-21927" fmla="*/ 9512093 w 11243827"/>
              <a:gd name="connsiteY51-21928" fmla="*/ 5482541 h 5641173"/>
              <a:gd name="connsiteX52-21929" fmla="*/ 9501725 w 11243827"/>
              <a:gd name="connsiteY52-21930" fmla="*/ 5483603 h 5641173"/>
              <a:gd name="connsiteX53-21931" fmla="*/ 9498754 w 11243827"/>
              <a:gd name="connsiteY53-21932" fmla="*/ 5482951 h 5641173"/>
              <a:gd name="connsiteX54-21933" fmla="*/ 9481932 w 11243827"/>
              <a:gd name="connsiteY54-21934" fmla="*/ 5480151 h 5641173"/>
              <a:gd name="connsiteX55-21935" fmla="*/ 9451321 w 11243827"/>
              <a:gd name="connsiteY55-21936" fmla="*/ 5497375 h 5641173"/>
              <a:gd name="connsiteX56-21937" fmla="*/ 9409298 w 11243827"/>
              <a:gd name="connsiteY56-21938" fmla="*/ 5499478 h 5641173"/>
              <a:gd name="connsiteX57-21939" fmla="*/ 9303056 w 11243827"/>
              <a:gd name="connsiteY57-21940" fmla="*/ 5519093 h 5641173"/>
              <a:gd name="connsiteX58-21941" fmla="*/ 9229078 w 11243827"/>
              <a:gd name="connsiteY58-21942" fmla="*/ 5524154 h 5641173"/>
              <a:gd name="connsiteX59-21943" fmla="*/ 9165105 w 11243827"/>
              <a:gd name="connsiteY59-21944" fmla="*/ 5532892 h 5641173"/>
              <a:gd name="connsiteX60-21945" fmla="*/ 9077301 w 11243827"/>
              <a:gd name="connsiteY60-21946" fmla="*/ 5580356 h 5641173"/>
              <a:gd name="connsiteX61-21947" fmla="*/ 8960065 w 11243827"/>
              <a:gd name="connsiteY61-21948" fmla="*/ 5597982 h 5641173"/>
              <a:gd name="connsiteX62-21949" fmla="*/ 8953536 w 11243827"/>
              <a:gd name="connsiteY62-21950" fmla="*/ 5606638 h 5641173"/>
              <a:gd name="connsiteX63-21951" fmla="*/ 8943907 w 11243827"/>
              <a:gd name="connsiteY63-21952" fmla="*/ 5612541 h 5641173"/>
              <a:gd name="connsiteX64-21953" fmla="*/ 8942046 w 11243827"/>
              <a:gd name="connsiteY64-21954" fmla="*/ 5612112 h 5641173"/>
              <a:gd name="connsiteX65-21955" fmla="*/ 8928824 w 11243827"/>
              <a:gd name="connsiteY65-21956" fmla="*/ 5615549 h 5641173"/>
              <a:gd name="connsiteX66-21957" fmla="*/ 8927294 w 11243827"/>
              <a:gd name="connsiteY66-21958" fmla="*/ 5618607 h 5641173"/>
              <a:gd name="connsiteX67-21959" fmla="*/ 8918651 w 11243827"/>
              <a:gd name="connsiteY67-21960" fmla="*/ 5621688 h 5641173"/>
              <a:gd name="connsiteX68-21961" fmla="*/ 8902772 w 11243827"/>
              <a:gd name="connsiteY68-21962" fmla="*/ 5629703 h 5641173"/>
              <a:gd name="connsiteX69-21963" fmla="*/ 8898724 w 11243827"/>
              <a:gd name="connsiteY69-21964" fmla="*/ 5629379 h 5641173"/>
              <a:gd name="connsiteX70-21965" fmla="*/ 8873099 w 11243827"/>
              <a:gd name="connsiteY70-21966" fmla="*/ 5638628 h 5641173"/>
              <a:gd name="connsiteX71-21967" fmla="*/ 8872234 w 11243827"/>
              <a:gd name="connsiteY71-21968" fmla="*/ 5637889 h 5641173"/>
              <a:gd name="connsiteX72-21969" fmla="*/ 8862777 w 11243827"/>
              <a:gd name="connsiteY72-21970" fmla="*/ 5636711 h 5641173"/>
              <a:gd name="connsiteX73-21971" fmla="*/ 8845869 w 11243827"/>
              <a:gd name="connsiteY73-21972" fmla="*/ 5636436 h 5641173"/>
              <a:gd name="connsiteX74-21973" fmla="*/ 8800548 w 11243827"/>
              <a:gd name="connsiteY74-21974" fmla="*/ 5625084 h 5641173"/>
              <a:gd name="connsiteX75-21975" fmla="*/ 8773774 w 11243827"/>
              <a:gd name="connsiteY75-21976" fmla="*/ 5634630 h 5641173"/>
              <a:gd name="connsiteX76-21977" fmla="*/ 8698255 w 11243827"/>
              <a:gd name="connsiteY76-21978" fmla="*/ 5636083 h 5641173"/>
              <a:gd name="connsiteX77-21979" fmla="*/ 8619167 w 11243827"/>
              <a:gd name="connsiteY77-21980" fmla="*/ 5619130 h 5641173"/>
              <a:gd name="connsiteX78-21981" fmla="*/ 8539822 w 11243827"/>
              <a:gd name="connsiteY78-21982" fmla="*/ 5616905 h 5641173"/>
              <a:gd name="connsiteX79-21983" fmla="*/ 8511094 w 11243827"/>
              <a:gd name="connsiteY79-21984" fmla="*/ 5617360 h 5641173"/>
              <a:gd name="connsiteX80-21985" fmla="*/ 8459886 w 11243827"/>
              <a:gd name="connsiteY80-21986" fmla="*/ 5612612 h 5641173"/>
              <a:gd name="connsiteX81-21987" fmla="*/ 8436432 w 11243827"/>
              <a:gd name="connsiteY81-21988" fmla="*/ 5606990 h 5641173"/>
              <a:gd name="connsiteX82-21989" fmla="*/ 8435403 w 11243827"/>
              <a:gd name="connsiteY82-21990" fmla="*/ 5607336 h 5641173"/>
              <a:gd name="connsiteX83-21991" fmla="*/ 8433307 w 11243827"/>
              <a:gd name="connsiteY83-21992" fmla="*/ 5604917 h 5641173"/>
              <a:gd name="connsiteX84-21993" fmla="*/ 8428968 w 11243827"/>
              <a:gd name="connsiteY84-21994" fmla="*/ 5603796 h 5641173"/>
              <a:gd name="connsiteX85-21995" fmla="*/ 8417124 w 11243827"/>
              <a:gd name="connsiteY85-21996" fmla="*/ 5604518 h 5641173"/>
              <a:gd name="connsiteX86-21997" fmla="*/ 8412669 w 11243827"/>
              <a:gd name="connsiteY86-21998" fmla="*/ 5605413 h 5641173"/>
              <a:gd name="connsiteX87-21999" fmla="*/ 8406152 w 11243827"/>
              <a:gd name="connsiteY87-22000" fmla="*/ 5605396 h 5641173"/>
              <a:gd name="connsiteX88-22001" fmla="*/ 8405989 w 11243827"/>
              <a:gd name="connsiteY88-22002" fmla="*/ 5605197 h 5641173"/>
              <a:gd name="connsiteX89-22003" fmla="*/ 8399884 w 11243827"/>
              <a:gd name="connsiteY89-22004" fmla="*/ 5605568 h 5641173"/>
              <a:gd name="connsiteX90-22005" fmla="*/ 8370014 w 11243827"/>
              <a:gd name="connsiteY90-22006" fmla="*/ 5609900 h 5641173"/>
              <a:gd name="connsiteX91-22007" fmla="*/ 8330544 w 11243827"/>
              <a:gd name="connsiteY91-22008" fmla="*/ 5590964 h 5641173"/>
              <a:gd name="connsiteX92-22009" fmla="*/ 8314221 w 11243827"/>
              <a:gd name="connsiteY92-22010" fmla="*/ 5587682 h 5641173"/>
              <a:gd name="connsiteX93-22011" fmla="*/ 8305502 w 11243827"/>
              <a:gd name="connsiteY93-22012" fmla="*/ 5584868 h 5641173"/>
              <a:gd name="connsiteX94-22013" fmla="*/ 8304962 w 11243827"/>
              <a:gd name="connsiteY94-22014" fmla="*/ 5584007 h 5641173"/>
              <a:gd name="connsiteX95-22015" fmla="*/ 8276324 w 11243827"/>
              <a:gd name="connsiteY95-22016" fmla="*/ 5588260 h 5641173"/>
              <a:gd name="connsiteX96-22017" fmla="*/ 8272522 w 11243827"/>
              <a:gd name="connsiteY96-22018" fmla="*/ 5587226 h 5641173"/>
              <a:gd name="connsiteX97-22019" fmla="*/ 8253857 w 11243827"/>
              <a:gd name="connsiteY97-22020" fmla="*/ 5592043 h 5641173"/>
              <a:gd name="connsiteX98-22021" fmla="*/ 8244212 w 11243827"/>
              <a:gd name="connsiteY98-22022" fmla="*/ 5593439 h 5641173"/>
              <a:gd name="connsiteX99-22023" fmla="*/ 8241488 w 11243827"/>
              <a:gd name="connsiteY99-22024" fmla="*/ 5596085 h 5641173"/>
              <a:gd name="connsiteX100-22025" fmla="*/ 8227256 w 11243827"/>
              <a:gd name="connsiteY100-22026" fmla="*/ 5597005 h 5641173"/>
              <a:gd name="connsiteX101-22027" fmla="*/ 8225619 w 11243827"/>
              <a:gd name="connsiteY101-22028" fmla="*/ 5596262 h 5641173"/>
              <a:gd name="connsiteX102-22029" fmla="*/ 8213882 w 11243827"/>
              <a:gd name="connsiteY102-22030" fmla="*/ 5600179 h 5641173"/>
              <a:gd name="connsiteX103-22031" fmla="*/ 8204045 w 11243827"/>
              <a:gd name="connsiteY103-22032" fmla="*/ 5607275 h 5641173"/>
              <a:gd name="connsiteX104-22033" fmla="*/ 8082989 w 11243827"/>
              <a:gd name="connsiteY104-22034" fmla="*/ 5603160 h 5641173"/>
              <a:gd name="connsiteX105-22035" fmla="*/ 7976942 w 11243827"/>
              <a:gd name="connsiteY105-22036" fmla="*/ 5598455 h 5641173"/>
              <a:gd name="connsiteX106-22037" fmla="*/ 7950121 w 11243827"/>
              <a:gd name="connsiteY106-22038" fmla="*/ 5590893 h 5641173"/>
              <a:gd name="connsiteX107-22039" fmla="*/ 7727691 w 11243827"/>
              <a:gd name="connsiteY107-22040" fmla="*/ 5621064 h 5641173"/>
              <a:gd name="connsiteX108-22041" fmla="*/ 7685998 w 11243827"/>
              <a:gd name="connsiteY108-22042" fmla="*/ 5615564 h 5641173"/>
              <a:gd name="connsiteX109-22043" fmla="*/ 7649302 w 11243827"/>
              <a:gd name="connsiteY109-22044" fmla="*/ 5626541 h 5641173"/>
              <a:gd name="connsiteX110-22045" fmla="*/ 7634083 w 11243827"/>
              <a:gd name="connsiteY110-22046" fmla="*/ 5620862 h 5641173"/>
              <a:gd name="connsiteX111-22047" fmla="*/ 7631455 w 11243827"/>
              <a:gd name="connsiteY111-22048" fmla="*/ 5619708 h 5641173"/>
              <a:gd name="connsiteX112-22049" fmla="*/ 7620952 w 11243827"/>
              <a:gd name="connsiteY112-22050" fmla="*/ 5618872 h 5641173"/>
              <a:gd name="connsiteX113-22051" fmla="*/ 7617992 w 11243827"/>
              <a:gd name="connsiteY113-22052" fmla="*/ 5613914 h 5641173"/>
              <a:gd name="connsiteX114-22053" fmla="*/ 7602182 w 11243827"/>
              <a:gd name="connsiteY114-22054" fmla="*/ 5609271 h 5641173"/>
              <a:gd name="connsiteX115-22055" fmla="*/ 7582847 w 11243827"/>
              <a:gd name="connsiteY115-22056" fmla="*/ 5609047 h 5641173"/>
              <a:gd name="connsiteX116-22057" fmla="*/ 7514158 w 11243827"/>
              <a:gd name="connsiteY116-22058" fmla="*/ 5607737 h 5641173"/>
              <a:gd name="connsiteX117-22059" fmla="*/ 7502955 w 11243827"/>
              <a:gd name="connsiteY117-22060" fmla="*/ 5610415 h 5641173"/>
              <a:gd name="connsiteX118-22061" fmla="*/ 7466391 w 11243827"/>
              <a:gd name="connsiteY118-22062" fmla="*/ 5605949 h 5641173"/>
              <a:gd name="connsiteX119-22063" fmla="*/ 7433806 w 11243827"/>
              <a:gd name="connsiteY119-22064" fmla="*/ 5604945 h 5641173"/>
              <a:gd name="connsiteX120-22065" fmla="*/ 7412693 w 11243827"/>
              <a:gd name="connsiteY120-22066" fmla="*/ 5607075 h 5641173"/>
              <a:gd name="connsiteX121-22067" fmla="*/ 7407159 w 11243827"/>
              <a:gd name="connsiteY121-22068" fmla="*/ 5605310 h 5641173"/>
              <a:gd name="connsiteX122-22069" fmla="*/ 7385900 w 11243827"/>
              <a:gd name="connsiteY122-22070" fmla="*/ 5604171 h 5641173"/>
              <a:gd name="connsiteX123-22071" fmla="*/ 7375071 w 11243827"/>
              <a:gd name="connsiteY123-22072" fmla="*/ 5606788 h 5641173"/>
              <a:gd name="connsiteX124-22073" fmla="*/ 7364382 w 11243827"/>
              <a:gd name="connsiteY124-22074" fmla="*/ 5600762 h 5641173"/>
              <a:gd name="connsiteX125-22075" fmla="*/ 7361770 w 11243827"/>
              <a:gd name="connsiteY125-22076" fmla="*/ 5596347 h 5641173"/>
              <a:gd name="connsiteX126-22077" fmla="*/ 7346641 w 11243827"/>
              <a:gd name="connsiteY126-22078" fmla="*/ 5598329 h 5641173"/>
              <a:gd name="connsiteX127-22079" fmla="*/ 7334238 w 11243827"/>
              <a:gd name="connsiteY127-22080" fmla="*/ 5594014 h 5641173"/>
              <a:gd name="connsiteX128-22081" fmla="*/ 7323426 w 11243827"/>
              <a:gd name="connsiteY128-22082" fmla="*/ 5596835 h 5641173"/>
              <a:gd name="connsiteX129-22083" fmla="*/ 7318938 w 11243827"/>
              <a:gd name="connsiteY129-22084" fmla="*/ 5596200 h 5641173"/>
              <a:gd name="connsiteX130-22085" fmla="*/ 7307784 w 11243827"/>
              <a:gd name="connsiteY130-22086" fmla="*/ 5594065 h 5641173"/>
              <a:gd name="connsiteX131-22087" fmla="*/ 7288540 w 11243827"/>
              <a:gd name="connsiteY131-22088" fmla="*/ 5589320 h 5641173"/>
              <a:gd name="connsiteX132-22089" fmla="*/ 7282537 w 11243827"/>
              <a:gd name="connsiteY132-22090" fmla="*/ 5588660 h 5641173"/>
              <a:gd name="connsiteX133-22091" fmla="*/ 7269466 w 11243827"/>
              <a:gd name="connsiteY133-22092" fmla="*/ 5581404 h 5641173"/>
              <a:gd name="connsiteX134-22093" fmla="*/ 7244165 w 11243827"/>
              <a:gd name="connsiteY134-22094" fmla="*/ 5575200 h 5641173"/>
              <a:gd name="connsiteX135-22095" fmla="*/ 7199619 w 11243827"/>
              <a:gd name="connsiteY135-22096" fmla="*/ 5553550 h 5641173"/>
              <a:gd name="connsiteX136-22097" fmla="*/ 7173434 w 11243827"/>
              <a:gd name="connsiteY136-22098" fmla="*/ 5543219 h 5641173"/>
              <a:gd name="connsiteX137-22099" fmla="*/ 7155718 w 11243827"/>
              <a:gd name="connsiteY137-22100" fmla="*/ 5533697 h 5641173"/>
              <a:gd name="connsiteX138-22101" fmla="*/ 7103430 w 11243827"/>
              <a:gd name="connsiteY138-22102" fmla="*/ 5520249 h 5641173"/>
              <a:gd name="connsiteX139-22103" fmla="*/ 7013746 w 11243827"/>
              <a:gd name="connsiteY139-22104" fmla="*/ 5502470 h 5641173"/>
              <a:gd name="connsiteX140-22105" fmla="*/ 6995379 w 11243827"/>
              <a:gd name="connsiteY140-22106" fmla="*/ 5497693 h 5641173"/>
              <a:gd name="connsiteX141-22107" fmla="*/ 6982475 w 11243827"/>
              <a:gd name="connsiteY141-22108" fmla="*/ 5489641 h 5641173"/>
              <a:gd name="connsiteX142-22109" fmla="*/ 6981994 w 11243827"/>
              <a:gd name="connsiteY142-22110" fmla="*/ 5484335 h 5641173"/>
              <a:gd name="connsiteX143-22111" fmla="*/ 6972355 w 11243827"/>
              <a:gd name="connsiteY143-22112" fmla="*/ 5481074 h 5641173"/>
              <a:gd name="connsiteX144-22113" fmla="*/ 6970394 w 11243827"/>
              <a:gd name="connsiteY144-22114" fmla="*/ 5479383 h 5641173"/>
              <a:gd name="connsiteX145-22115" fmla="*/ 6958543 w 11243827"/>
              <a:gd name="connsiteY145-22116" fmla="*/ 5470507 h 5641173"/>
              <a:gd name="connsiteX146-22117" fmla="*/ 6918276 w 11243827"/>
              <a:gd name="connsiteY146-22118" fmla="*/ 5472034 h 5641173"/>
              <a:gd name="connsiteX147-22119" fmla="*/ 6881046 w 11243827"/>
              <a:gd name="connsiteY147-22120" fmla="*/ 5457070 h 5641173"/>
              <a:gd name="connsiteX148-22121" fmla="*/ 6752164 w 11243827"/>
              <a:gd name="connsiteY148-22122" fmla="*/ 5425021 h 5641173"/>
              <a:gd name="connsiteX149-22123" fmla="*/ 6724964 w 11243827"/>
              <a:gd name="connsiteY149-22124" fmla="*/ 5414071 h 5641173"/>
              <a:gd name="connsiteX150-22125" fmla="*/ 6683286 w 11243827"/>
              <a:gd name="connsiteY150-22126" fmla="*/ 5432830 h 5641173"/>
              <a:gd name="connsiteX151-22127" fmla="*/ 6644277 w 11243827"/>
              <a:gd name="connsiteY151-22128" fmla="*/ 5429684 h 5641173"/>
              <a:gd name="connsiteX152-22129" fmla="*/ 6532914 w 11243827"/>
              <a:gd name="connsiteY152-22130" fmla="*/ 5431205 h 5641173"/>
              <a:gd name="connsiteX153-22131" fmla="*/ 6307459 w 11243827"/>
              <a:gd name="connsiteY153-22132" fmla="*/ 5467087 h 5641173"/>
              <a:gd name="connsiteX154-22133" fmla="*/ 6196243 w 11243827"/>
              <a:gd name="connsiteY154-22134" fmla="*/ 5515042 h 5641173"/>
              <a:gd name="connsiteX155-22135" fmla="*/ 6099124 w 11243827"/>
              <a:gd name="connsiteY155-22136" fmla="*/ 5516848 h 5641173"/>
              <a:gd name="connsiteX156-22137" fmla="*/ 6016077 w 11243827"/>
              <a:gd name="connsiteY156-22138" fmla="*/ 5528642 h 5641173"/>
              <a:gd name="connsiteX157-22139" fmla="*/ 6004389 w 11243827"/>
              <a:gd name="connsiteY157-22140" fmla="*/ 5531206 h 5641173"/>
              <a:gd name="connsiteX158-22141" fmla="*/ 5933945 w 11243827"/>
              <a:gd name="connsiteY158-22142" fmla="*/ 5538840 h 5641173"/>
              <a:gd name="connsiteX159-22143" fmla="*/ 5883936 w 11243827"/>
              <a:gd name="connsiteY159-22144" fmla="*/ 5553807 h 5641173"/>
              <a:gd name="connsiteX160-22145" fmla="*/ 5798331 w 11243827"/>
              <a:gd name="connsiteY160-22146" fmla="*/ 5564248 h 5641173"/>
              <a:gd name="connsiteX161-22147" fmla="*/ 5712738 w 11243827"/>
              <a:gd name="connsiteY161-22148" fmla="*/ 5573120 h 5641173"/>
              <a:gd name="connsiteX162-22149" fmla="*/ 5681342 w 11243827"/>
              <a:gd name="connsiteY162-22150" fmla="*/ 5575621 h 5641173"/>
              <a:gd name="connsiteX163-22151" fmla="*/ 5627167 w 11243827"/>
              <a:gd name="connsiteY163-22152" fmla="*/ 5583215 h 5641173"/>
              <a:gd name="connsiteX164-22153" fmla="*/ 5591414 w 11243827"/>
              <a:gd name="connsiteY164-22154" fmla="*/ 5587695 h 5641173"/>
              <a:gd name="connsiteX165-22155" fmla="*/ 5583028 w 11243827"/>
              <a:gd name="connsiteY165-22156" fmla="*/ 5580877 h 5641173"/>
              <a:gd name="connsiteX166-22157" fmla="*/ 5549426 w 11243827"/>
              <a:gd name="connsiteY166-22158" fmla="*/ 5582858 h 5641173"/>
              <a:gd name="connsiteX167-22159" fmla="*/ 5519999 w 11243827"/>
              <a:gd name="connsiteY167-22160" fmla="*/ 5592246 h 5641173"/>
              <a:gd name="connsiteX168-22161" fmla="*/ 5480028 w 11243827"/>
              <a:gd name="connsiteY168-22162" fmla="*/ 5597282 h 5641173"/>
              <a:gd name="connsiteX169-22163" fmla="*/ 5456175 w 11243827"/>
              <a:gd name="connsiteY169-22164" fmla="*/ 5600371 h 5641173"/>
              <a:gd name="connsiteX170-22165" fmla="*/ 5388463 w 11243827"/>
              <a:gd name="connsiteY170-22166" fmla="*/ 5602638 h 5641173"/>
              <a:gd name="connsiteX171-22167" fmla="*/ 5265898 w 11243827"/>
              <a:gd name="connsiteY171-22168" fmla="*/ 5591830 h 5641173"/>
              <a:gd name="connsiteX172-22169" fmla="*/ 5231231 w 11243827"/>
              <a:gd name="connsiteY172-22170" fmla="*/ 5592790 h 5641173"/>
              <a:gd name="connsiteX173-22171" fmla="*/ 5226996 w 11243827"/>
              <a:gd name="connsiteY173-22172" fmla="*/ 5595040 h 5641173"/>
              <a:gd name="connsiteX174-22173" fmla="*/ 5175988 w 11243827"/>
              <a:gd name="connsiteY174-22174" fmla="*/ 5588131 h 5641173"/>
              <a:gd name="connsiteX175-22175" fmla="*/ 5107470 w 11243827"/>
              <a:gd name="connsiteY175-22176" fmla="*/ 5594771 h 5641173"/>
              <a:gd name="connsiteX176-22177" fmla="*/ 5027868 w 11243827"/>
              <a:gd name="connsiteY176-22178" fmla="*/ 5605624 h 5641173"/>
              <a:gd name="connsiteX177-22179" fmla="*/ 5007324 w 11243827"/>
              <a:gd name="connsiteY177-22180" fmla="*/ 5609209 h 5641173"/>
              <a:gd name="connsiteX178-22181" fmla="*/ 4952559 w 11243827"/>
              <a:gd name="connsiteY178-22182" fmla="*/ 5611402 h 5641173"/>
              <a:gd name="connsiteX179-22183" fmla="*/ 4826081 w 11243827"/>
              <a:gd name="connsiteY179-22184" fmla="*/ 5616191 h 5641173"/>
              <a:gd name="connsiteX180-22185" fmla="*/ 4823501 w 11243827"/>
              <a:gd name="connsiteY180-22186" fmla="*/ 5619174 h 5641173"/>
              <a:gd name="connsiteX181-22187" fmla="*/ 4813093 w 11243827"/>
              <a:gd name="connsiteY181-22188" fmla="*/ 5620026 h 5641173"/>
              <a:gd name="connsiteX182-22189" fmla="*/ 4810563 w 11243827"/>
              <a:gd name="connsiteY182-22190" fmla="*/ 5620787 h 5641173"/>
              <a:gd name="connsiteX183-22191" fmla="*/ 4795818 w 11243827"/>
              <a:gd name="connsiteY183-22192" fmla="*/ 5624618 h 5641173"/>
              <a:gd name="connsiteX184-22193" fmla="*/ 4758404 w 11243827"/>
              <a:gd name="connsiteY184-22194" fmla="*/ 5619510 h 5641173"/>
              <a:gd name="connsiteX185-22195" fmla="*/ 4717254 w 11243827"/>
              <a:gd name="connsiteY185-22196" fmla="*/ 5624155 h 5641173"/>
              <a:gd name="connsiteX186-22197" fmla="*/ 4591958 w 11243827"/>
              <a:gd name="connsiteY186-22198" fmla="*/ 5624710 h 5641173"/>
              <a:gd name="connsiteX187-22199" fmla="*/ 4476215 w 11243827"/>
              <a:gd name="connsiteY187-22200" fmla="*/ 5628210 h 5641173"/>
              <a:gd name="connsiteX188-22201" fmla="*/ 4425193 w 11243827"/>
              <a:gd name="connsiteY188-22202" fmla="*/ 5627414 h 5641173"/>
              <a:gd name="connsiteX189-22203" fmla="*/ 4383866 w 11243827"/>
              <a:gd name="connsiteY189-22204" fmla="*/ 5626546 h 5641173"/>
              <a:gd name="connsiteX190-22205" fmla="*/ 4385596 w 11243827"/>
              <a:gd name="connsiteY190-22206" fmla="*/ 5634646 h 5641173"/>
              <a:gd name="connsiteX191-22207" fmla="*/ 4360864 w 11243827"/>
              <a:gd name="connsiteY191-22208" fmla="*/ 5641173 h 5641173"/>
              <a:gd name="connsiteX192-22209" fmla="*/ 4328321 w 11243827"/>
              <a:gd name="connsiteY192-22210" fmla="*/ 5626332 h 5641173"/>
              <a:gd name="connsiteX193-22211" fmla="*/ 4309842 w 11243827"/>
              <a:gd name="connsiteY193-22212" fmla="*/ 5626471 h 5641173"/>
              <a:gd name="connsiteX194-22213" fmla="*/ 4277424 w 11243827"/>
              <a:gd name="connsiteY194-22214" fmla="*/ 5631598 h 5641173"/>
              <a:gd name="connsiteX195-22215" fmla="*/ 4266627 w 11243827"/>
              <a:gd name="connsiteY195-22216" fmla="*/ 5633969 h 5641173"/>
              <a:gd name="connsiteX196-22217" fmla="*/ 4185525 w 11243827"/>
              <a:gd name="connsiteY196-22218" fmla="*/ 5617508 h 5641173"/>
              <a:gd name="connsiteX197-22219" fmla="*/ 4177617 w 11243827"/>
              <a:gd name="connsiteY197-22220" fmla="*/ 5610903 h 5641173"/>
              <a:gd name="connsiteX198-22221" fmla="*/ 4136948 w 11243827"/>
              <a:gd name="connsiteY198-22222" fmla="*/ 5608031 h 5641173"/>
              <a:gd name="connsiteX199-22223" fmla="*/ 4132323 w 11243827"/>
              <a:gd name="connsiteY199-22224" fmla="*/ 5609784 h 5641173"/>
              <a:gd name="connsiteX200-22225" fmla="*/ 4098620 w 11243827"/>
              <a:gd name="connsiteY200-22226" fmla="*/ 5599672 h 5641173"/>
              <a:gd name="connsiteX201-22227" fmla="*/ 3963475 w 11243827"/>
              <a:gd name="connsiteY201-22228" fmla="*/ 5581841 h 5641173"/>
              <a:gd name="connsiteX202-22229" fmla="*/ 3703613 w 11243827"/>
              <a:gd name="connsiteY202-22230" fmla="*/ 5572482 h 5641173"/>
              <a:gd name="connsiteX203-22231" fmla="*/ 3432987 w 11243827"/>
              <a:gd name="connsiteY203-22232" fmla="*/ 5545768 h 5641173"/>
              <a:gd name="connsiteX204-22233" fmla="*/ 3176381 w 11243827"/>
              <a:gd name="connsiteY204-22234" fmla="*/ 5556110 h 5641173"/>
              <a:gd name="connsiteX205-22235" fmla="*/ 2710156 w 11243827"/>
              <a:gd name="connsiteY205-22236" fmla="*/ 5527517 h 5641173"/>
              <a:gd name="connsiteX206-22237" fmla="*/ 2550206 w 11243827"/>
              <a:gd name="connsiteY206-22238" fmla="*/ 5524958 h 5641173"/>
              <a:gd name="connsiteX207-22239" fmla="*/ 2443041 w 11243827"/>
              <a:gd name="connsiteY207-22240" fmla="*/ 5523990 h 5641173"/>
              <a:gd name="connsiteX208-22241" fmla="*/ 2435613 w 11243827"/>
              <a:gd name="connsiteY208-22242" fmla="*/ 5526704 h 5641173"/>
              <a:gd name="connsiteX209-22243" fmla="*/ 2405682 w 11243827"/>
              <a:gd name="connsiteY209-22244" fmla="*/ 5528307 h 5641173"/>
              <a:gd name="connsiteX210-22245" fmla="*/ 2397487 w 11243827"/>
              <a:gd name="connsiteY210-22246" fmla="*/ 5540337 h 5641173"/>
              <a:gd name="connsiteX211-22247" fmla="*/ 2297454 w 11243827"/>
              <a:gd name="connsiteY211-22248" fmla="*/ 5550765 h 5641173"/>
              <a:gd name="connsiteX212-22249" fmla="*/ 2056700 w 11243827"/>
              <a:gd name="connsiteY212-22250" fmla="*/ 5555489 h 5641173"/>
              <a:gd name="connsiteX213-22251" fmla="*/ 1878530 w 11243827"/>
              <a:gd name="connsiteY213-22252" fmla="*/ 5535330 h 5641173"/>
              <a:gd name="connsiteX214-22253" fmla="*/ 1859292 w 11243827"/>
              <a:gd name="connsiteY214-22254" fmla="*/ 5535461 h 5641173"/>
              <a:gd name="connsiteX215-22255" fmla="*/ 1835626 w 11243827"/>
              <a:gd name="connsiteY215-22256" fmla="*/ 5533793 h 5641173"/>
              <a:gd name="connsiteX216-22257" fmla="*/ 1798939 w 11243827"/>
              <a:gd name="connsiteY216-22258" fmla="*/ 5540285 h 5641173"/>
              <a:gd name="connsiteX217-22259" fmla="*/ 1779046 w 11243827"/>
              <a:gd name="connsiteY217-22260" fmla="*/ 5549949 h 5641173"/>
              <a:gd name="connsiteX218-22261" fmla="*/ 1772421 w 11243827"/>
              <a:gd name="connsiteY218-22262" fmla="*/ 5549018 h 5641173"/>
              <a:gd name="connsiteX219-22263" fmla="*/ 1772052 w 11243827"/>
              <a:gd name="connsiteY219-22264" fmla="*/ 5545689 h 5641173"/>
              <a:gd name="connsiteX220-22265" fmla="*/ 1711543 w 11243827"/>
              <a:gd name="connsiteY220-22266" fmla="*/ 5534558 h 5641173"/>
              <a:gd name="connsiteX221-22267" fmla="*/ 1631462 w 11243827"/>
              <a:gd name="connsiteY221-22268" fmla="*/ 5491807 h 5641173"/>
              <a:gd name="connsiteX222-22269" fmla="*/ 1538763 w 11243827"/>
              <a:gd name="connsiteY222-22270" fmla="*/ 5482781 h 5641173"/>
              <a:gd name="connsiteX223-22271" fmla="*/ 1501533 w 11243827"/>
              <a:gd name="connsiteY223-22272" fmla="*/ 5467817 h 5641173"/>
              <a:gd name="connsiteX224-22273" fmla="*/ 1461266 w 11243827"/>
              <a:gd name="connsiteY224-22274" fmla="*/ 5469343 h 5641173"/>
              <a:gd name="connsiteX225-22275" fmla="*/ 1449415 w 11243827"/>
              <a:gd name="connsiteY225-22276" fmla="*/ 5460467 h 5641173"/>
              <a:gd name="connsiteX226-22277" fmla="*/ 1447454 w 11243827"/>
              <a:gd name="connsiteY226-22278" fmla="*/ 5458776 h 5641173"/>
              <a:gd name="connsiteX227-22279" fmla="*/ 1437814 w 11243827"/>
              <a:gd name="connsiteY227-22280" fmla="*/ 5455515 h 5641173"/>
              <a:gd name="connsiteX228-22281" fmla="*/ 1437334 w 11243827"/>
              <a:gd name="connsiteY228-22282" fmla="*/ 5450209 h 5641173"/>
              <a:gd name="connsiteX229-22283" fmla="*/ 1424429 w 11243827"/>
              <a:gd name="connsiteY229-22284" fmla="*/ 5442157 h 5641173"/>
              <a:gd name="connsiteX230-22285" fmla="*/ 1406063 w 11243827"/>
              <a:gd name="connsiteY230-22286" fmla="*/ 5437380 h 5641173"/>
              <a:gd name="connsiteX231-22287" fmla="*/ 1316379 w 11243827"/>
              <a:gd name="connsiteY231-22288" fmla="*/ 5419601 h 5641173"/>
              <a:gd name="connsiteX232-22289" fmla="*/ 1264090 w 11243827"/>
              <a:gd name="connsiteY232-22290" fmla="*/ 5406153 h 5641173"/>
              <a:gd name="connsiteX233-22291" fmla="*/ 1246374 w 11243827"/>
              <a:gd name="connsiteY233-22292" fmla="*/ 5396631 h 5641173"/>
              <a:gd name="connsiteX234-22293" fmla="*/ 1220190 w 11243827"/>
              <a:gd name="connsiteY234-22294" fmla="*/ 5386301 h 5641173"/>
              <a:gd name="connsiteX235-22295" fmla="*/ 1175643 w 11243827"/>
              <a:gd name="connsiteY235-22296" fmla="*/ 5364651 h 5641173"/>
              <a:gd name="connsiteX236-22297" fmla="*/ 1150342 w 11243827"/>
              <a:gd name="connsiteY236-22298" fmla="*/ 5358447 h 5641173"/>
              <a:gd name="connsiteX237-22299" fmla="*/ 1112024 w 11243827"/>
              <a:gd name="connsiteY237-22300" fmla="*/ 5345786 h 5641173"/>
              <a:gd name="connsiteX238-22301" fmla="*/ 1100870 w 11243827"/>
              <a:gd name="connsiteY238-22302" fmla="*/ 5343651 h 5641173"/>
              <a:gd name="connsiteX239-22303" fmla="*/ 1096383 w 11243827"/>
              <a:gd name="connsiteY239-22304" fmla="*/ 5343015 h 5641173"/>
              <a:gd name="connsiteX240-22305" fmla="*/ 1058039 w 11243827"/>
              <a:gd name="connsiteY240-22306" fmla="*/ 5343504 h 5641173"/>
              <a:gd name="connsiteX241-22307" fmla="*/ 1055426 w 11243827"/>
              <a:gd name="connsiteY241-22308" fmla="*/ 5339088 h 5641173"/>
              <a:gd name="connsiteX242-22309" fmla="*/ 1044738 w 11243827"/>
              <a:gd name="connsiteY242-22310" fmla="*/ 5333063 h 5641173"/>
              <a:gd name="connsiteX243-22311" fmla="*/ 1033909 w 11243827"/>
              <a:gd name="connsiteY243-22312" fmla="*/ 5335680 h 5641173"/>
              <a:gd name="connsiteX244-22313" fmla="*/ 1012649 w 11243827"/>
              <a:gd name="connsiteY244-22314" fmla="*/ 5334541 h 5641173"/>
              <a:gd name="connsiteX245-22315" fmla="*/ 1007115 w 11243827"/>
              <a:gd name="connsiteY245-22316" fmla="*/ 5332775 h 5641173"/>
              <a:gd name="connsiteX246-22317" fmla="*/ 987447 w 11243827"/>
              <a:gd name="connsiteY246-22318" fmla="*/ 5346462 h 5641173"/>
              <a:gd name="connsiteX247-22319" fmla="*/ 953418 w 11243827"/>
              <a:gd name="connsiteY247-22320" fmla="*/ 5333901 h 5641173"/>
              <a:gd name="connsiteX248-22321" fmla="*/ 916854 w 11243827"/>
              <a:gd name="connsiteY248-22322" fmla="*/ 5329435 h 5641173"/>
              <a:gd name="connsiteX249-22323" fmla="*/ 905651 w 11243827"/>
              <a:gd name="connsiteY249-22324" fmla="*/ 5332114 h 5641173"/>
              <a:gd name="connsiteX250-22325" fmla="*/ 838405 w 11243827"/>
              <a:gd name="connsiteY250-22326" fmla="*/ 5339470 h 5641173"/>
              <a:gd name="connsiteX251-22327" fmla="*/ 817627 w 11243827"/>
              <a:gd name="connsiteY251-22328" fmla="*/ 5330580 h 5641173"/>
              <a:gd name="connsiteX252-22329" fmla="*/ 801817 w 11243827"/>
              <a:gd name="connsiteY252-22330" fmla="*/ 5325937 h 5641173"/>
              <a:gd name="connsiteX253-22331" fmla="*/ 798857 w 11243827"/>
              <a:gd name="connsiteY253-22332" fmla="*/ 5320979 h 5641173"/>
              <a:gd name="connsiteX254-22333" fmla="*/ 788354 w 11243827"/>
              <a:gd name="connsiteY254-22334" fmla="*/ 5320143 h 5641173"/>
              <a:gd name="connsiteX255-22335" fmla="*/ 785726 w 11243827"/>
              <a:gd name="connsiteY255-22336" fmla="*/ 5318989 h 5641173"/>
              <a:gd name="connsiteX256-22337" fmla="*/ 770507 w 11243827"/>
              <a:gd name="connsiteY256-22338" fmla="*/ 5313309 h 5641173"/>
              <a:gd name="connsiteX257-22339" fmla="*/ 733810 w 11243827"/>
              <a:gd name="connsiteY257-22340" fmla="*/ 5324286 h 5641173"/>
              <a:gd name="connsiteX258-22341" fmla="*/ 692117 w 11243827"/>
              <a:gd name="connsiteY258-22342" fmla="*/ 5318786 h 5641173"/>
              <a:gd name="connsiteX259-22343" fmla="*/ 574943 w 11243827"/>
              <a:gd name="connsiteY259-22344" fmla="*/ 5327578 h 5641173"/>
              <a:gd name="connsiteX260-22345" fmla="*/ 441302 w 11243827"/>
              <a:gd name="connsiteY260-22346" fmla="*/ 5307062 h 5641173"/>
              <a:gd name="connsiteX261-22347" fmla="*/ 336819 w 11243827"/>
              <a:gd name="connsiteY261-22348" fmla="*/ 5336690 h 5641173"/>
              <a:gd name="connsiteX262-22349" fmla="*/ 270932 w 11243827"/>
              <a:gd name="connsiteY262-22350" fmla="*/ 5345451 h 5641173"/>
              <a:gd name="connsiteX263-22351" fmla="*/ 194189 w 11243827"/>
              <a:gd name="connsiteY263-22352" fmla="*/ 5343588 h 5641173"/>
              <a:gd name="connsiteX264-22353" fmla="*/ 192552 w 11243827"/>
              <a:gd name="connsiteY264-22354" fmla="*/ 5342845 h 5641173"/>
              <a:gd name="connsiteX265-22355" fmla="*/ 178320 w 11243827"/>
              <a:gd name="connsiteY265-22356" fmla="*/ 5343766 h 5641173"/>
              <a:gd name="connsiteX266-22357" fmla="*/ 175596 w 11243827"/>
              <a:gd name="connsiteY266-22358" fmla="*/ 5346411 h 5641173"/>
              <a:gd name="connsiteX267-22359" fmla="*/ 147287 w 11243827"/>
              <a:gd name="connsiteY267-22360" fmla="*/ 5352625 h 5641173"/>
              <a:gd name="connsiteX268-22361" fmla="*/ 114847 w 11243827"/>
              <a:gd name="connsiteY268-22362" fmla="*/ 5355844 h 5641173"/>
              <a:gd name="connsiteX269-22363" fmla="*/ 114306 w 11243827"/>
              <a:gd name="connsiteY269-22364" fmla="*/ 5354983 h 5641173"/>
              <a:gd name="connsiteX270-22365" fmla="*/ 89264 w 11243827"/>
              <a:gd name="connsiteY270-22366" fmla="*/ 5348886 h 5641173"/>
              <a:gd name="connsiteX271-22367" fmla="*/ 49794 w 11243827"/>
              <a:gd name="connsiteY271-22368" fmla="*/ 5329950 h 5641173"/>
              <a:gd name="connsiteX272-22369" fmla="*/ 19924 w 11243827"/>
              <a:gd name="connsiteY272-22370" fmla="*/ 5334282 h 5641173"/>
              <a:gd name="connsiteX273-22371" fmla="*/ 13819 w 11243827"/>
              <a:gd name="connsiteY273-22372" fmla="*/ 5334653 h 5641173"/>
              <a:gd name="connsiteX274-22373" fmla="*/ 13657 w 11243827"/>
              <a:gd name="connsiteY274-22374" fmla="*/ 5334455 h 5641173"/>
              <a:gd name="connsiteX275-22375" fmla="*/ 7139 w 11243827"/>
              <a:gd name="connsiteY275-22376" fmla="*/ 5334438 h 5641173"/>
              <a:gd name="connsiteX276-22377" fmla="*/ 2684 w 11243827"/>
              <a:gd name="connsiteY276-22378" fmla="*/ 5335333 h 5641173"/>
              <a:gd name="connsiteX277-22379" fmla="*/ 0 w 11243827"/>
              <a:gd name="connsiteY277-22380" fmla="*/ 5335496 h 5641173"/>
              <a:gd name="connsiteX278-22381" fmla="*/ 0 w 11243827"/>
              <a:gd name="connsiteY278-22382" fmla="*/ 10592 h 5641173"/>
              <a:gd name="connsiteX279-22383" fmla="*/ 11243827 w 11243827"/>
              <a:gd name="connsiteY279-22384" fmla="*/ 0 h 5641173"/>
              <a:gd name="connsiteX0-22385" fmla="*/ 11243827 w 11243827"/>
              <a:gd name="connsiteY0-22386" fmla="*/ 0 h 5641173"/>
              <a:gd name="connsiteX1-22387" fmla="*/ 11243827 w 11243827"/>
              <a:gd name="connsiteY1-22388" fmla="*/ 1470035 h 5641173"/>
              <a:gd name="connsiteX2-22389" fmla="*/ 11243827 w 11243827"/>
              <a:gd name="connsiteY2-22390" fmla="*/ 5001571 h 5641173"/>
              <a:gd name="connsiteX3-22391" fmla="*/ 11243827 w 11243827"/>
              <a:gd name="connsiteY3-22392" fmla="*/ 5209610 h 5641173"/>
              <a:gd name="connsiteX4-22393" fmla="*/ 11240675 w 11243827"/>
              <a:gd name="connsiteY4-22394" fmla="*/ 5210442 h 5641173"/>
              <a:gd name="connsiteX5-22395" fmla="*/ 11179959 w 11243827"/>
              <a:gd name="connsiteY5-22396" fmla="*/ 5221199 h 5641173"/>
              <a:gd name="connsiteX6-22397" fmla="*/ 11105493 w 11243827"/>
              <a:gd name="connsiteY6-22398" fmla="*/ 5259905 h 5641173"/>
              <a:gd name="connsiteX7-22399" fmla="*/ 11078640 w 11243827"/>
              <a:gd name="connsiteY7-22400" fmla="*/ 5263531 h 5641173"/>
              <a:gd name="connsiteX8-22401" fmla="*/ 11079616 w 11243827"/>
              <a:gd name="connsiteY8-22402" fmla="*/ 5270380 h 5641173"/>
              <a:gd name="connsiteX9-22403" fmla="*/ 11069641 w 11243827"/>
              <a:gd name="connsiteY9-22404" fmla="*/ 5270884 h 5641173"/>
              <a:gd name="connsiteX10-22405" fmla="*/ 11047377 w 11243827"/>
              <a:gd name="connsiteY10-22406" fmla="*/ 5271051 h 5641173"/>
              <a:gd name="connsiteX11-22407" fmla="*/ 10980705 w 11243827"/>
              <a:gd name="connsiteY11-22408" fmla="*/ 5272951 h 5641173"/>
              <a:gd name="connsiteX12-22409" fmla="*/ 10962514 w 11243827"/>
              <a:gd name="connsiteY12-22410" fmla="*/ 5286084 h 5641173"/>
              <a:gd name="connsiteX13-22411" fmla="*/ 10945307 w 11243827"/>
              <a:gd name="connsiteY13-22412" fmla="*/ 5286290 h 5641173"/>
              <a:gd name="connsiteX14-22413" fmla="*/ 10845516 w 11243827"/>
              <a:gd name="connsiteY14-22414" fmla="*/ 5303894 h 5641173"/>
              <a:gd name="connsiteX15-22415" fmla="*/ 10831795 w 11243827"/>
              <a:gd name="connsiteY15-22416" fmla="*/ 5305210 h 5641173"/>
              <a:gd name="connsiteX16-22417" fmla="*/ 10824365 w 11243827"/>
              <a:gd name="connsiteY16-22418" fmla="*/ 5311111 h 5641173"/>
              <a:gd name="connsiteX17-22419" fmla="*/ 10797756 w 11243827"/>
              <a:gd name="connsiteY17-22420" fmla="*/ 5312285 h 5641173"/>
              <a:gd name="connsiteX18-22421" fmla="*/ 10796525 w 11243827"/>
              <a:gd name="connsiteY18-22422" fmla="*/ 5315645 h 5641173"/>
              <a:gd name="connsiteX19-22423" fmla="*/ 10709063 w 11243827"/>
              <a:gd name="connsiteY19-22424" fmla="*/ 5344492 h 5641173"/>
              <a:gd name="connsiteX20-22425" fmla="*/ 10694078 w 11243827"/>
              <a:gd name="connsiteY20-22426" fmla="*/ 5349258 h 5641173"/>
              <a:gd name="connsiteX21-22427" fmla="*/ 10681131 w 11243827"/>
              <a:gd name="connsiteY21-22428" fmla="*/ 5347812 h 5641173"/>
              <a:gd name="connsiteX22-22429" fmla="*/ 10609448 w 11243827"/>
              <a:gd name="connsiteY22-22430" fmla="*/ 5351931 h 5641173"/>
              <a:gd name="connsiteX23-22431" fmla="*/ 10592397 w 11243827"/>
              <a:gd name="connsiteY23-22432" fmla="*/ 5349402 h 5641173"/>
              <a:gd name="connsiteX24-22433" fmla="*/ 10585227 w 11243827"/>
              <a:gd name="connsiteY24-22434" fmla="*/ 5344063 h 5641173"/>
              <a:gd name="connsiteX25-22435" fmla="*/ 10557472 w 11243827"/>
              <a:gd name="connsiteY25-22436" fmla="*/ 5354151 h 5641173"/>
              <a:gd name="connsiteX26-22437" fmla="*/ 10514646 w 11243827"/>
              <a:gd name="connsiteY26-22438" fmla="*/ 5361064 h 5641173"/>
              <a:gd name="connsiteX27-22439" fmla="*/ 10494292 w 11243827"/>
              <a:gd name="connsiteY27-22440" fmla="*/ 5366054 h 5641173"/>
              <a:gd name="connsiteX28-22441" fmla="*/ 10477869 w 11243827"/>
              <a:gd name="connsiteY28-22442" fmla="*/ 5363025 h 5641173"/>
              <a:gd name="connsiteX29-22443" fmla="*/ 10384411 w 11243827"/>
              <a:gd name="connsiteY29-22444" fmla="*/ 5362257 h 5641173"/>
              <a:gd name="connsiteX30-22445" fmla="*/ 10362921 w 11243827"/>
              <a:gd name="connsiteY30-22446" fmla="*/ 5357444 h 5641173"/>
              <a:gd name="connsiteX31-22447" fmla="*/ 10352736 w 11243827"/>
              <a:gd name="connsiteY31-22448" fmla="*/ 5347851 h 5641173"/>
              <a:gd name="connsiteX32-22449" fmla="*/ 10344754 w 11243827"/>
              <a:gd name="connsiteY32-22450" fmla="*/ 5351272 h 5641173"/>
              <a:gd name="connsiteX33-22451" fmla="*/ 10288226 w 11243827"/>
              <a:gd name="connsiteY33-22452" fmla="*/ 5351613 h 5641173"/>
              <a:gd name="connsiteX34-22453" fmla="*/ 10251350 w 11243827"/>
              <a:gd name="connsiteY34-22454" fmla="*/ 5352711 h 5641173"/>
              <a:gd name="connsiteX35-22455" fmla="*/ 10249108 w 11243827"/>
              <a:gd name="connsiteY35-22456" fmla="*/ 5365881 h 5641173"/>
              <a:gd name="connsiteX36-22457" fmla="*/ 10216272 w 11243827"/>
              <a:gd name="connsiteY36-22458" fmla="*/ 5370573 h 5641173"/>
              <a:gd name="connsiteX37-22459" fmla="*/ 10181278 w 11243827"/>
              <a:gd name="connsiteY37-22460" fmla="*/ 5362119 h 5641173"/>
              <a:gd name="connsiteX38-22461" fmla="*/ 10140033 w 11243827"/>
              <a:gd name="connsiteY38-22462" fmla="*/ 5363304 h 5641173"/>
              <a:gd name="connsiteX39-22463" fmla="*/ 10115353 w 11243827"/>
              <a:gd name="connsiteY39-22464" fmla="*/ 5363869 h 5641173"/>
              <a:gd name="connsiteX40-22465" fmla="*/ 10050578 w 11243827"/>
              <a:gd name="connsiteY40-22466" fmla="*/ 5376153 h 5641173"/>
              <a:gd name="connsiteX41-22467" fmla="*/ 9945478 w 11243827"/>
              <a:gd name="connsiteY41-22468" fmla="*/ 5422859 h 5641173"/>
              <a:gd name="connsiteX42-22469" fmla="*/ 9912481 w 11243827"/>
              <a:gd name="connsiteY42-22470" fmla="*/ 5429477 h 5641173"/>
              <a:gd name="connsiteX43-22471" fmla="*/ 9906713 w 11243827"/>
              <a:gd name="connsiteY43-22472" fmla="*/ 5426784 h 5641173"/>
              <a:gd name="connsiteX44-22473" fmla="*/ 9742436 w 11243827"/>
              <a:gd name="connsiteY44-22474" fmla="*/ 5454834 h 5641173"/>
              <a:gd name="connsiteX45-22475" fmla="*/ 9713044 w 11243827"/>
              <a:gd name="connsiteY45-22476" fmla="*/ 5456476 h 5641173"/>
              <a:gd name="connsiteX46-22477" fmla="*/ 9691033 w 11243827"/>
              <a:gd name="connsiteY46-22478" fmla="*/ 5455451 h 5641173"/>
              <a:gd name="connsiteX47-22479" fmla="*/ 9638355 w 11243827"/>
              <a:gd name="connsiteY47-22480" fmla="*/ 5464794 h 5641173"/>
              <a:gd name="connsiteX48-22481" fmla="*/ 9552434 w 11243827"/>
              <a:gd name="connsiteY48-22482" fmla="*/ 5485280 h 5641173"/>
              <a:gd name="connsiteX49-22483" fmla="*/ 9533883 w 11243827"/>
              <a:gd name="connsiteY49-22484" fmla="*/ 5488516 h 5641173"/>
              <a:gd name="connsiteX50-22485" fmla="*/ 9516916 w 11243827"/>
              <a:gd name="connsiteY50-22486" fmla="*/ 5486828 h 5641173"/>
              <a:gd name="connsiteX51-22487" fmla="*/ 9512093 w 11243827"/>
              <a:gd name="connsiteY51-22488" fmla="*/ 5482541 h 5641173"/>
              <a:gd name="connsiteX52-22489" fmla="*/ 9501725 w 11243827"/>
              <a:gd name="connsiteY52-22490" fmla="*/ 5483603 h 5641173"/>
              <a:gd name="connsiteX53-22491" fmla="*/ 9498754 w 11243827"/>
              <a:gd name="connsiteY53-22492" fmla="*/ 5482951 h 5641173"/>
              <a:gd name="connsiteX54-22493" fmla="*/ 9481932 w 11243827"/>
              <a:gd name="connsiteY54-22494" fmla="*/ 5480151 h 5641173"/>
              <a:gd name="connsiteX55-22495" fmla="*/ 9451321 w 11243827"/>
              <a:gd name="connsiteY55-22496" fmla="*/ 5497375 h 5641173"/>
              <a:gd name="connsiteX56-22497" fmla="*/ 9409298 w 11243827"/>
              <a:gd name="connsiteY56-22498" fmla="*/ 5499478 h 5641173"/>
              <a:gd name="connsiteX57-22499" fmla="*/ 9303056 w 11243827"/>
              <a:gd name="connsiteY57-22500" fmla="*/ 5519093 h 5641173"/>
              <a:gd name="connsiteX58-22501" fmla="*/ 9229078 w 11243827"/>
              <a:gd name="connsiteY58-22502" fmla="*/ 5524154 h 5641173"/>
              <a:gd name="connsiteX59-22503" fmla="*/ 9165105 w 11243827"/>
              <a:gd name="connsiteY59-22504" fmla="*/ 5532892 h 5641173"/>
              <a:gd name="connsiteX60-22505" fmla="*/ 9077301 w 11243827"/>
              <a:gd name="connsiteY60-22506" fmla="*/ 5580356 h 5641173"/>
              <a:gd name="connsiteX61-22507" fmla="*/ 8960065 w 11243827"/>
              <a:gd name="connsiteY61-22508" fmla="*/ 5597982 h 5641173"/>
              <a:gd name="connsiteX62-22509" fmla="*/ 8953536 w 11243827"/>
              <a:gd name="connsiteY62-22510" fmla="*/ 5606638 h 5641173"/>
              <a:gd name="connsiteX63-22511" fmla="*/ 8943907 w 11243827"/>
              <a:gd name="connsiteY63-22512" fmla="*/ 5612541 h 5641173"/>
              <a:gd name="connsiteX64-22513" fmla="*/ 8942046 w 11243827"/>
              <a:gd name="connsiteY64-22514" fmla="*/ 5612112 h 5641173"/>
              <a:gd name="connsiteX65-22515" fmla="*/ 8928824 w 11243827"/>
              <a:gd name="connsiteY65-22516" fmla="*/ 5615549 h 5641173"/>
              <a:gd name="connsiteX66-22517" fmla="*/ 8927294 w 11243827"/>
              <a:gd name="connsiteY66-22518" fmla="*/ 5618607 h 5641173"/>
              <a:gd name="connsiteX67-22519" fmla="*/ 8918651 w 11243827"/>
              <a:gd name="connsiteY67-22520" fmla="*/ 5621688 h 5641173"/>
              <a:gd name="connsiteX68-22521" fmla="*/ 8902772 w 11243827"/>
              <a:gd name="connsiteY68-22522" fmla="*/ 5629703 h 5641173"/>
              <a:gd name="connsiteX69-22523" fmla="*/ 8898724 w 11243827"/>
              <a:gd name="connsiteY69-22524" fmla="*/ 5629379 h 5641173"/>
              <a:gd name="connsiteX70-22525" fmla="*/ 8873099 w 11243827"/>
              <a:gd name="connsiteY70-22526" fmla="*/ 5638628 h 5641173"/>
              <a:gd name="connsiteX71-22527" fmla="*/ 8872234 w 11243827"/>
              <a:gd name="connsiteY71-22528" fmla="*/ 5637889 h 5641173"/>
              <a:gd name="connsiteX72-22529" fmla="*/ 8862777 w 11243827"/>
              <a:gd name="connsiteY72-22530" fmla="*/ 5636711 h 5641173"/>
              <a:gd name="connsiteX73-22531" fmla="*/ 8845869 w 11243827"/>
              <a:gd name="connsiteY73-22532" fmla="*/ 5636436 h 5641173"/>
              <a:gd name="connsiteX74-22533" fmla="*/ 8800548 w 11243827"/>
              <a:gd name="connsiteY74-22534" fmla="*/ 5625084 h 5641173"/>
              <a:gd name="connsiteX75-22535" fmla="*/ 8773774 w 11243827"/>
              <a:gd name="connsiteY75-22536" fmla="*/ 5634630 h 5641173"/>
              <a:gd name="connsiteX76-22537" fmla="*/ 8698255 w 11243827"/>
              <a:gd name="connsiteY76-22538" fmla="*/ 5636083 h 5641173"/>
              <a:gd name="connsiteX77-22539" fmla="*/ 8619167 w 11243827"/>
              <a:gd name="connsiteY77-22540" fmla="*/ 5619130 h 5641173"/>
              <a:gd name="connsiteX78-22541" fmla="*/ 8539822 w 11243827"/>
              <a:gd name="connsiteY78-22542" fmla="*/ 5616905 h 5641173"/>
              <a:gd name="connsiteX79-22543" fmla="*/ 8511094 w 11243827"/>
              <a:gd name="connsiteY79-22544" fmla="*/ 5617360 h 5641173"/>
              <a:gd name="connsiteX80-22545" fmla="*/ 8459886 w 11243827"/>
              <a:gd name="connsiteY80-22546" fmla="*/ 5612612 h 5641173"/>
              <a:gd name="connsiteX81-22547" fmla="*/ 8436432 w 11243827"/>
              <a:gd name="connsiteY81-22548" fmla="*/ 5606990 h 5641173"/>
              <a:gd name="connsiteX82-22549" fmla="*/ 8435403 w 11243827"/>
              <a:gd name="connsiteY82-22550" fmla="*/ 5607336 h 5641173"/>
              <a:gd name="connsiteX83-22551" fmla="*/ 8433307 w 11243827"/>
              <a:gd name="connsiteY83-22552" fmla="*/ 5604917 h 5641173"/>
              <a:gd name="connsiteX84-22553" fmla="*/ 8428968 w 11243827"/>
              <a:gd name="connsiteY84-22554" fmla="*/ 5603796 h 5641173"/>
              <a:gd name="connsiteX85-22555" fmla="*/ 8417124 w 11243827"/>
              <a:gd name="connsiteY85-22556" fmla="*/ 5604518 h 5641173"/>
              <a:gd name="connsiteX86-22557" fmla="*/ 8412669 w 11243827"/>
              <a:gd name="connsiteY86-22558" fmla="*/ 5605413 h 5641173"/>
              <a:gd name="connsiteX87-22559" fmla="*/ 8406152 w 11243827"/>
              <a:gd name="connsiteY87-22560" fmla="*/ 5605396 h 5641173"/>
              <a:gd name="connsiteX88-22561" fmla="*/ 8405989 w 11243827"/>
              <a:gd name="connsiteY88-22562" fmla="*/ 5605197 h 5641173"/>
              <a:gd name="connsiteX89-22563" fmla="*/ 8399884 w 11243827"/>
              <a:gd name="connsiteY89-22564" fmla="*/ 5605568 h 5641173"/>
              <a:gd name="connsiteX90-22565" fmla="*/ 8370014 w 11243827"/>
              <a:gd name="connsiteY90-22566" fmla="*/ 5609900 h 5641173"/>
              <a:gd name="connsiteX91-22567" fmla="*/ 8330544 w 11243827"/>
              <a:gd name="connsiteY91-22568" fmla="*/ 5590964 h 5641173"/>
              <a:gd name="connsiteX92-22569" fmla="*/ 8314221 w 11243827"/>
              <a:gd name="connsiteY92-22570" fmla="*/ 5587682 h 5641173"/>
              <a:gd name="connsiteX93-22571" fmla="*/ 8305502 w 11243827"/>
              <a:gd name="connsiteY93-22572" fmla="*/ 5584868 h 5641173"/>
              <a:gd name="connsiteX94-22573" fmla="*/ 8304962 w 11243827"/>
              <a:gd name="connsiteY94-22574" fmla="*/ 5584007 h 5641173"/>
              <a:gd name="connsiteX95-22575" fmla="*/ 8276324 w 11243827"/>
              <a:gd name="connsiteY95-22576" fmla="*/ 5588260 h 5641173"/>
              <a:gd name="connsiteX96-22577" fmla="*/ 8272522 w 11243827"/>
              <a:gd name="connsiteY96-22578" fmla="*/ 5587226 h 5641173"/>
              <a:gd name="connsiteX97-22579" fmla="*/ 8253857 w 11243827"/>
              <a:gd name="connsiteY97-22580" fmla="*/ 5592043 h 5641173"/>
              <a:gd name="connsiteX98-22581" fmla="*/ 8244212 w 11243827"/>
              <a:gd name="connsiteY98-22582" fmla="*/ 5593439 h 5641173"/>
              <a:gd name="connsiteX99-22583" fmla="*/ 8241488 w 11243827"/>
              <a:gd name="connsiteY99-22584" fmla="*/ 5596085 h 5641173"/>
              <a:gd name="connsiteX100-22585" fmla="*/ 8227256 w 11243827"/>
              <a:gd name="connsiteY100-22586" fmla="*/ 5597005 h 5641173"/>
              <a:gd name="connsiteX101-22587" fmla="*/ 8225619 w 11243827"/>
              <a:gd name="connsiteY101-22588" fmla="*/ 5596262 h 5641173"/>
              <a:gd name="connsiteX102-22589" fmla="*/ 8213882 w 11243827"/>
              <a:gd name="connsiteY102-22590" fmla="*/ 5600179 h 5641173"/>
              <a:gd name="connsiteX103-22591" fmla="*/ 8204045 w 11243827"/>
              <a:gd name="connsiteY103-22592" fmla="*/ 5607275 h 5641173"/>
              <a:gd name="connsiteX104-22593" fmla="*/ 8082989 w 11243827"/>
              <a:gd name="connsiteY104-22594" fmla="*/ 5603160 h 5641173"/>
              <a:gd name="connsiteX105-22595" fmla="*/ 7976942 w 11243827"/>
              <a:gd name="connsiteY105-22596" fmla="*/ 5598455 h 5641173"/>
              <a:gd name="connsiteX106-22597" fmla="*/ 7950121 w 11243827"/>
              <a:gd name="connsiteY106-22598" fmla="*/ 5590893 h 5641173"/>
              <a:gd name="connsiteX107-22599" fmla="*/ 7727691 w 11243827"/>
              <a:gd name="connsiteY107-22600" fmla="*/ 5621064 h 5641173"/>
              <a:gd name="connsiteX108-22601" fmla="*/ 7685998 w 11243827"/>
              <a:gd name="connsiteY108-22602" fmla="*/ 5615564 h 5641173"/>
              <a:gd name="connsiteX109-22603" fmla="*/ 7649302 w 11243827"/>
              <a:gd name="connsiteY109-22604" fmla="*/ 5626541 h 5641173"/>
              <a:gd name="connsiteX110-22605" fmla="*/ 7634083 w 11243827"/>
              <a:gd name="connsiteY110-22606" fmla="*/ 5620862 h 5641173"/>
              <a:gd name="connsiteX111-22607" fmla="*/ 7631455 w 11243827"/>
              <a:gd name="connsiteY111-22608" fmla="*/ 5619708 h 5641173"/>
              <a:gd name="connsiteX112-22609" fmla="*/ 7620952 w 11243827"/>
              <a:gd name="connsiteY112-22610" fmla="*/ 5618872 h 5641173"/>
              <a:gd name="connsiteX113-22611" fmla="*/ 7617992 w 11243827"/>
              <a:gd name="connsiteY113-22612" fmla="*/ 5613914 h 5641173"/>
              <a:gd name="connsiteX114-22613" fmla="*/ 7602182 w 11243827"/>
              <a:gd name="connsiteY114-22614" fmla="*/ 5609271 h 5641173"/>
              <a:gd name="connsiteX115-22615" fmla="*/ 7582847 w 11243827"/>
              <a:gd name="connsiteY115-22616" fmla="*/ 5609047 h 5641173"/>
              <a:gd name="connsiteX116-22617" fmla="*/ 7514158 w 11243827"/>
              <a:gd name="connsiteY116-22618" fmla="*/ 5607737 h 5641173"/>
              <a:gd name="connsiteX117-22619" fmla="*/ 7502955 w 11243827"/>
              <a:gd name="connsiteY117-22620" fmla="*/ 5610415 h 5641173"/>
              <a:gd name="connsiteX118-22621" fmla="*/ 7466391 w 11243827"/>
              <a:gd name="connsiteY118-22622" fmla="*/ 5605949 h 5641173"/>
              <a:gd name="connsiteX119-22623" fmla="*/ 7433806 w 11243827"/>
              <a:gd name="connsiteY119-22624" fmla="*/ 5604945 h 5641173"/>
              <a:gd name="connsiteX120-22625" fmla="*/ 7412693 w 11243827"/>
              <a:gd name="connsiteY120-22626" fmla="*/ 5607075 h 5641173"/>
              <a:gd name="connsiteX121-22627" fmla="*/ 7407159 w 11243827"/>
              <a:gd name="connsiteY121-22628" fmla="*/ 5605310 h 5641173"/>
              <a:gd name="connsiteX122-22629" fmla="*/ 7385900 w 11243827"/>
              <a:gd name="connsiteY122-22630" fmla="*/ 5604171 h 5641173"/>
              <a:gd name="connsiteX123-22631" fmla="*/ 7375071 w 11243827"/>
              <a:gd name="connsiteY123-22632" fmla="*/ 5606788 h 5641173"/>
              <a:gd name="connsiteX124-22633" fmla="*/ 7364382 w 11243827"/>
              <a:gd name="connsiteY124-22634" fmla="*/ 5600762 h 5641173"/>
              <a:gd name="connsiteX125-22635" fmla="*/ 7361770 w 11243827"/>
              <a:gd name="connsiteY125-22636" fmla="*/ 5596347 h 5641173"/>
              <a:gd name="connsiteX126-22637" fmla="*/ 7346641 w 11243827"/>
              <a:gd name="connsiteY126-22638" fmla="*/ 5598329 h 5641173"/>
              <a:gd name="connsiteX127-22639" fmla="*/ 7334238 w 11243827"/>
              <a:gd name="connsiteY127-22640" fmla="*/ 5594014 h 5641173"/>
              <a:gd name="connsiteX128-22641" fmla="*/ 7323426 w 11243827"/>
              <a:gd name="connsiteY128-22642" fmla="*/ 5596835 h 5641173"/>
              <a:gd name="connsiteX129-22643" fmla="*/ 7318938 w 11243827"/>
              <a:gd name="connsiteY129-22644" fmla="*/ 5596200 h 5641173"/>
              <a:gd name="connsiteX130-22645" fmla="*/ 7307784 w 11243827"/>
              <a:gd name="connsiteY130-22646" fmla="*/ 5594065 h 5641173"/>
              <a:gd name="connsiteX131-22647" fmla="*/ 7288540 w 11243827"/>
              <a:gd name="connsiteY131-22648" fmla="*/ 5589320 h 5641173"/>
              <a:gd name="connsiteX132-22649" fmla="*/ 7282537 w 11243827"/>
              <a:gd name="connsiteY132-22650" fmla="*/ 5588660 h 5641173"/>
              <a:gd name="connsiteX133-22651" fmla="*/ 7269466 w 11243827"/>
              <a:gd name="connsiteY133-22652" fmla="*/ 5581404 h 5641173"/>
              <a:gd name="connsiteX134-22653" fmla="*/ 7244165 w 11243827"/>
              <a:gd name="connsiteY134-22654" fmla="*/ 5575200 h 5641173"/>
              <a:gd name="connsiteX135-22655" fmla="*/ 7199619 w 11243827"/>
              <a:gd name="connsiteY135-22656" fmla="*/ 5553550 h 5641173"/>
              <a:gd name="connsiteX136-22657" fmla="*/ 7173434 w 11243827"/>
              <a:gd name="connsiteY136-22658" fmla="*/ 5543219 h 5641173"/>
              <a:gd name="connsiteX137-22659" fmla="*/ 7155718 w 11243827"/>
              <a:gd name="connsiteY137-22660" fmla="*/ 5533697 h 5641173"/>
              <a:gd name="connsiteX138-22661" fmla="*/ 7103430 w 11243827"/>
              <a:gd name="connsiteY138-22662" fmla="*/ 5520249 h 5641173"/>
              <a:gd name="connsiteX139-22663" fmla="*/ 7013746 w 11243827"/>
              <a:gd name="connsiteY139-22664" fmla="*/ 5502470 h 5641173"/>
              <a:gd name="connsiteX140-22665" fmla="*/ 6995379 w 11243827"/>
              <a:gd name="connsiteY140-22666" fmla="*/ 5497693 h 5641173"/>
              <a:gd name="connsiteX141-22667" fmla="*/ 6982475 w 11243827"/>
              <a:gd name="connsiteY141-22668" fmla="*/ 5489641 h 5641173"/>
              <a:gd name="connsiteX142-22669" fmla="*/ 6981994 w 11243827"/>
              <a:gd name="connsiteY142-22670" fmla="*/ 5484335 h 5641173"/>
              <a:gd name="connsiteX143-22671" fmla="*/ 6972355 w 11243827"/>
              <a:gd name="connsiteY143-22672" fmla="*/ 5481074 h 5641173"/>
              <a:gd name="connsiteX144-22673" fmla="*/ 6970394 w 11243827"/>
              <a:gd name="connsiteY144-22674" fmla="*/ 5479383 h 5641173"/>
              <a:gd name="connsiteX145-22675" fmla="*/ 6958543 w 11243827"/>
              <a:gd name="connsiteY145-22676" fmla="*/ 5470507 h 5641173"/>
              <a:gd name="connsiteX146-22677" fmla="*/ 6918276 w 11243827"/>
              <a:gd name="connsiteY146-22678" fmla="*/ 5472034 h 5641173"/>
              <a:gd name="connsiteX147-22679" fmla="*/ 6881046 w 11243827"/>
              <a:gd name="connsiteY147-22680" fmla="*/ 5457070 h 5641173"/>
              <a:gd name="connsiteX148-22681" fmla="*/ 6752164 w 11243827"/>
              <a:gd name="connsiteY148-22682" fmla="*/ 5425021 h 5641173"/>
              <a:gd name="connsiteX149-22683" fmla="*/ 6724964 w 11243827"/>
              <a:gd name="connsiteY149-22684" fmla="*/ 5414071 h 5641173"/>
              <a:gd name="connsiteX150-22685" fmla="*/ 6683286 w 11243827"/>
              <a:gd name="connsiteY150-22686" fmla="*/ 5432830 h 5641173"/>
              <a:gd name="connsiteX151-22687" fmla="*/ 6644277 w 11243827"/>
              <a:gd name="connsiteY151-22688" fmla="*/ 5429684 h 5641173"/>
              <a:gd name="connsiteX152-22689" fmla="*/ 6532914 w 11243827"/>
              <a:gd name="connsiteY152-22690" fmla="*/ 5431205 h 5641173"/>
              <a:gd name="connsiteX153-22691" fmla="*/ 6307459 w 11243827"/>
              <a:gd name="connsiteY153-22692" fmla="*/ 5467087 h 5641173"/>
              <a:gd name="connsiteX154-22693" fmla="*/ 6196243 w 11243827"/>
              <a:gd name="connsiteY154-22694" fmla="*/ 5515042 h 5641173"/>
              <a:gd name="connsiteX155-22695" fmla="*/ 6099124 w 11243827"/>
              <a:gd name="connsiteY155-22696" fmla="*/ 5516848 h 5641173"/>
              <a:gd name="connsiteX156-22697" fmla="*/ 6016077 w 11243827"/>
              <a:gd name="connsiteY156-22698" fmla="*/ 5528642 h 5641173"/>
              <a:gd name="connsiteX157-22699" fmla="*/ 6004389 w 11243827"/>
              <a:gd name="connsiteY157-22700" fmla="*/ 5531206 h 5641173"/>
              <a:gd name="connsiteX158-22701" fmla="*/ 5933945 w 11243827"/>
              <a:gd name="connsiteY158-22702" fmla="*/ 5538840 h 5641173"/>
              <a:gd name="connsiteX159-22703" fmla="*/ 5883936 w 11243827"/>
              <a:gd name="connsiteY159-22704" fmla="*/ 5553807 h 5641173"/>
              <a:gd name="connsiteX160-22705" fmla="*/ 5798331 w 11243827"/>
              <a:gd name="connsiteY160-22706" fmla="*/ 5564248 h 5641173"/>
              <a:gd name="connsiteX161-22707" fmla="*/ 5712738 w 11243827"/>
              <a:gd name="connsiteY161-22708" fmla="*/ 5573120 h 5641173"/>
              <a:gd name="connsiteX162-22709" fmla="*/ 5681342 w 11243827"/>
              <a:gd name="connsiteY162-22710" fmla="*/ 5575621 h 5641173"/>
              <a:gd name="connsiteX163-22711" fmla="*/ 5627167 w 11243827"/>
              <a:gd name="connsiteY163-22712" fmla="*/ 5583215 h 5641173"/>
              <a:gd name="connsiteX164-22713" fmla="*/ 5591414 w 11243827"/>
              <a:gd name="connsiteY164-22714" fmla="*/ 5587695 h 5641173"/>
              <a:gd name="connsiteX165-22715" fmla="*/ 5583028 w 11243827"/>
              <a:gd name="connsiteY165-22716" fmla="*/ 5580877 h 5641173"/>
              <a:gd name="connsiteX166-22717" fmla="*/ 5549426 w 11243827"/>
              <a:gd name="connsiteY166-22718" fmla="*/ 5582858 h 5641173"/>
              <a:gd name="connsiteX167-22719" fmla="*/ 5519999 w 11243827"/>
              <a:gd name="connsiteY167-22720" fmla="*/ 5592246 h 5641173"/>
              <a:gd name="connsiteX168-22721" fmla="*/ 5480028 w 11243827"/>
              <a:gd name="connsiteY168-22722" fmla="*/ 5597282 h 5641173"/>
              <a:gd name="connsiteX169-22723" fmla="*/ 5456175 w 11243827"/>
              <a:gd name="connsiteY169-22724" fmla="*/ 5600371 h 5641173"/>
              <a:gd name="connsiteX170-22725" fmla="*/ 5388463 w 11243827"/>
              <a:gd name="connsiteY170-22726" fmla="*/ 5602638 h 5641173"/>
              <a:gd name="connsiteX171-22727" fmla="*/ 5265898 w 11243827"/>
              <a:gd name="connsiteY171-22728" fmla="*/ 5591830 h 5641173"/>
              <a:gd name="connsiteX172-22729" fmla="*/ 5231231 w 11243827"/>
              <a:gd name="connsiteY172-22730" fmla="*/ 5592790 h 5641173"/>
              <a:gd name="connsiteX173-22731" fmla="*/ 5226996 w 11243827"/>
              <a:gd name="connsiteY173-22732" fmla="*/ 5595040 h 5641173"/>
              <a:gd name="connsiteX174-22733" fmla="*/ 5175988 w 11243827"/>
              <a:gd name="connsiteY174-22734" fmla="*/ 5588131 h 5641173"/>
              <a:gd name="connsiteX175-22735" fmla="*/ 5107470 w 11243827"/>
              <a:gd name="connsiteY175-22736" fmla="*/ 5594771 h 5641173"/>
              <a:gd name="connsiteX176-22737" fmla="*/ 5027868 w 11243827"/>
              <a:gd name="connsiteY176-22738" fmla="*/ 5605624 h 5641173"/>
              <a:gd name="connsiteX177-22739" fmla="*/ 5007324 w 11243827"/>
              <a:gd name="connsiteY177-22740" fmla="*/ 5609209 h 5641173"/>
              <a:gd name="connsiteX178-22741" fmla="*/ 4952559 w 11243827"/>
              <a:gd name="connsiteY178-22742" fmla="*/ 5611402 h 5641173"/>
              <a:gd name="connsiteX179-22743" fmla="*/ 4826081 w 11243827"/>
              <a:gd name="connsiteY179-22744" fmla="*/ 5616191 h 5641173"/>
              <a:gd name="connsiteX180-22745" fmla="*/ 4823501 w 11243827"/>
              <a:gd name="connsiteY180-22746" fmla="*/ 5619174 h 5641173"/>
              <a:gd name="connsiteX181-22747" fmla="*/ 4813093 w 11243827"/>
              <a:gd name="connsiteY181-22748" fmla="*/ 5620026 h 5641173"/>
              <a:gd name="connsiteX182-22749" fmla="*/ 4810563 w 11243827"/>
              <a:gd name="connsiteY182-22750" fmla="*/ 5620787 h 5641173"/>
              <a:gd name="connsiteX183-22751" fmla="*/ 4795818 w 11243827"/>
              <a:gd name="connsiteY183-22752" fmla="*/ 5624618 h 5641173"/>
              <a:gd name="connsiteX184-22753" fmla="*/ 4758404 w 11243827"/>
              <a:gd name="connsiteY184-22754" fmla="*/ 5619510 h 5641173"/>
              <a:gd name="connsiteX185-22755" fmla="*/ 4717254 w 11243827"/>
              <a:gd name="connsiteY185-22756" fmla="*/ 5624155 h 5641173"/>
              <a:gd name="connsiteX186-22757" fmla="*/ 4591958 w 11243827"/>
              <a:gd name="connsiteY186-22758" fmla="*/ 5624710 h 5641173"/>
              <a:gd name="connsiteX187-22759" fmla="*/ 4476215 w 11243827"/>
              <a:gd name="connsiteY187-22760" fmla="*/ 5628210 h 5641173"/>
              <a:gd name="connsiteX188-22761" fmla="*/ 4425193 w 11243827"/>
              <a:gd name="connsiteY188-22762" fmla="*/ 5627414 h 5641173"/>
              <a:gd name="connsiteX189-22763" fmla="*/ 4383866 w 11243827"/>
              <a:gd name="connsiteY189-22764" fmla="*/ 5626546 h 5641173"/>
              <a:gd name="connsiteX190-22765" fmla="*/ 4385596 w 11243827"/>
              <a:gd name="connsiteY190-22766" fmla="*/ 5634646 h 5641173"/>
              <a:gd name="connsiteX191-22767" fmla="*/ 4360864 w 11243827"/>
              <a:gd name="connsiteY191-22768" fmla="*/ 5641173 h 5641173"/>
              <a:gd name="connsiteX192-22769" fmla="*/ 4328321 w 11243827"/>
              <a:gd name="connsiteY192-22770" fmla="*/ 5626332 h 5641173"/>
              <a:gd name="connsiteX193-22771" fmla="*/ 4309842 w 11243827"/>
              <a:gd name="connsiteY193-22772" fmla="*/ 5626471 h 5641173"/>
              <a:gd name="connsiteX194-22773" fmla="*/ 4277424 w 11243827"/>
              <a:gd name="connsiteY194-22774" fmla="*/ 5631598 h 5641173"/>
              <a:gd name="connsiteX195-22775" fmla="*/ 4266627 w 11243827"/>
              <a:gd name="connsiteY195-22776" fmla="*/ 5633969 h 5641173"/>
              <a:gd name="connsiteX196-22777" fmla="*/ 4185525 w 11243827"/>
              <a:gd name="connsiteY196-22778" fmla="*/ 5617508 h 5641173"/>
              <a:gd name="connsiteX197-22779" fmla="*/ 4177617 w 11243827"/>
              <a:gd name="connsiteY197-22780" fmla="*/ 5610903 h 5641173"/>
              <a:gd name="connsiteX198-22781" fmla="*/ 4136948 w 11243827"/>
              <a:gd name="connsiteY198-22782" fmla="*/ 5608031 h 5641173"/>
              <a:gd name="connsiteX199-22783" fmla="*/ 4132323 w 11243827"/>
              <a:gd name="connsiteY199-22784" fmla="*/ 5609784 h 5641173"/>
              <a:gd name="connsiteX200-22785" fmla="*/ 4098620 w 11243827"/>
              <a:gd name="connsiteY200-22786" fmla="*/ 5599672 h 5641173"/>
              <a:gd name="connsiteX201-22787" fmla="*/ 3963475 w 11243827"/>
              <a:gd name="connsiteY201-22788" fmla="*/ 5581841 h 5641173"/>
              <a:gd name="connsiteX202-22789" fmla="*/ 3703613 w 11243827"/>
              <a:gd name="connsiteY202-22790" fmla="*/ 5572482 h 5641173"/>
              <a:gd name="connsiteX203-22791" fmla="*/ 3432987 w 11243827"/>
              <a:gd name="connsiteY203-22792" fmla="*/ 5545768 h 5641173"/>
              <a:gd name="connsiteX204-22793" fmla="*/ 3176381 w 11243827"/>
              <a:gd name="connsiteY204-22794" fmla="*/ 5556110 h 5641173"/>
              <a:gd name="connsiteX205-22795" fmla="*/ 2710156 w 11243827"/>
              <a:gd name="connsiteY205-22796" fmla="*/ 5527517 h 5641173"/>
              <a:gd name="connsiteX206-22797" fmla="*/ 2550206 w 11243827"/>
              <a:gd name="connsiteY206-22798" fmla="*/ 5524958 h 5641173"/>
              <a:gd name="connsiteX207-22799" fmla="*/ 2443041 w 11243827"/>
              <a:gd name="connsiteY207-22800" fmla="*/ 5523990 h 5641173"/>
              <a:gd name="connsiteX208-22801" fmla="*/ 2435613 w 11243827"/>
              <a:gd name="connsiteY208-22802" fmla="*/ 5526704 h 5641173"/>
              <a:gd name="connsiteX209-22803" fmla="*/ 2405682 w 11243827"/>
              <a:gd name="connsiteY209-22804" fmla="*/ 5528307 h 5641173"/>
              <a:gd name="connsiteX210-22805" fmla="*/ 2397487 w 11243827"/>
              <a:gd name="connsiteY210-22806" fmla="*/ 5540337 h 5641173"/>
              <a:gd name="connsiteX211-22807" fmla="*/ 2297454 w 11243827"/>
              <a:gd name="connsiteY211-22808" fmla="*/ 5550765 h 5641173"/>
              <a:gd name="connsiteX212-22809" fmla="*/ 2056700 w 11243827"/>
              <a:gd name="connsiteY212-22810" fmla="*/ 5555489 h 5641173"/>
              <a:gd name="connsiteX213-22811" fmla="*/ 1878530 w 11243827"/>
              <a:gd name="connsiteY213-22812" fmla="*/ 5535330 h 5641173"/>
              <a:gd name="connsiteX214-22813" fmla="*/ 1859292 w 11243827"/>
              <a:gd name="connsiteY214-22814" fmla="*/ 5535461 h 5641173"/>
              <a:gd name="connsiteX215-22815" fmla="*/ 1835626 w 11243827"/>
              <a:gd name="connsiteY215-22816" fmla="*/ 5533793 h 5641173"/>
              <a:gd name="connsiteX216-22817" fmla="*/ 1798939 w 11243827"/>
              <a:gd name="connsiteY216-22818" fmla="*/ 5540285 h 5641173"/>
              <a:gd name="connsiteX217-22819" fmla="*/ 1779046 w 11243827"/>
              <a:gd name="connsiteY217-22820" fmla="*/ 5549949 h 5641173"/>
              <a:gd name="connsiteX218-22821" fmla="*/ 1772421 w 11243827"/>
              <a:gd name="connsiteY218-22822" fmla="*/ 5549018 h 5641173"/>
              <a:gd name="connsiteX219-22823" fmla="*/ 1772052 w 11243827"/>
              <a:gd name="connsiteY219-22824" fmla="*/ 5545689 h 5641173"/>
              <a:gd name="connsiteX220-22825" fmla="*/ 1711543 w 11243827"/>
              <a:gd name="connsiteY220-22826" fmla="*/ 5534558 h 5641173"/>
              <a:gd name="connsiteX221-22827" fmla="*/ 1631462 w 11243827"/>
              <a:gd name="connsiteY221-22828" fmla="*/ 5491807 h 5641173"/>
              <a:gd name="connsiteX222-22829" fmla="*/ 1538763 w 11243827"/>
              <a:gd name="connsiteY222-22830" fmla="*/ 5482781 h 5641173"/>
              <a:gd name="connsiteX223-22831" fmla="*/ 1501533 w 11243827"/>
              <a:gd name="connsiteY223-22832" fmla="*/ 5467817 h 5641173"/>
              <a:gd name="connsiteX224-22833" fmla="*/ 1461266 w 11243827"/>
              <a:gd name="connsiteY224-22834" fmla="*/ 5469343 h 5641173"/>
              <a:gd name="connsiteX225-22835" fmla="*/ 1449415 w 11243827"/>
              <a:gd name="connsiteY225-22836" fmla="*/ 5460467 h 5641173"/>
              <a:gd name="connsiteX226-22837" fmla="*/ 1447454 w 11243827"/>
              <a:gd name="connsiteY226-22838" fmla="*/ 5458776 h 5641173"/>
              <a:gd name="connsiteX227-22839" fmla="*/ 1437814 w 11243827"/>
              <a:gd name="connsiteY227-22840" fmla="*/ 5455515 h 5641173"/>
              <a:gd name="connsiteX228-22841" fmla="*/ 1437334 w 11243827"/>
              <a:gd name="connsiteY228-22842" fmla="*/ 5450209 h 5641173"/>
              <a:gd name="connsiteX229-22843" fmla="*/ 1424429 w 11243827"/>
              <a:gd name="connsiteY229-22844" fmla="*/ 5442157 h 5641173"/>
              <a:gd name="connsiteX230-22845" fmla="*/ 1406063 w 11243827"/>
              <a:gd name="connsiteY230-22846" fmla="*/ 5437380 h 5641173"/>
              <a:gd name="connsiteX231-22847" fmla="*/ 1316379 w 11243827"/>
              <a:gd name="connsiteY231-22848" fmla="*/ 5419601 h 5641173"/>
              <a:gd name="connsiteX232-22849" fmla="*/ 1264090 w 11243827"/>
              <a:gd name="connsiteY232-22850" fmla="*/ 5406153 h 5641173"/>
              <a:gd name="connsiteX233-22851" fmla="*/ 1246374 w 11243827"/>
              <a:gd name="connsiteY233-22852" fmla="*/ 5396631 h 5641173"/>
              <a:gd name="connsiteX234-22853" fmla="*/ 1220190 w 11243827"/>
              <a:gd name="connsiteY234-22854" fmla="*/ 5386301 h 5641173"/>
              <a:gd name="connsiteX235-22855" fmla="*/ 1175643 w 11243827"/>
              <a:gd name="connsiteY235-22856" fmla="*/ 5364651 h 5641173"/>
              <a:gd name="connsiteX236-22857" fmla="*/ 1150342 w 11243827"/>
              <a:gd name="connsiteY236-22858" fmla="*/ 5358447 h 5641173"/>
              <a:gd name="connsiteX237-22859" fmla="*/ 1112024 w 11243827"/>
              <a:gd name="connsiteY237-22860" fmla="*/ 5345786 h 5641173"/>
              <a:gd name="connsiteX238-22861" fmla="*/ 1100870 w 11243827"/>
              <a:gd name="connsiteY238-22862" fmla="*/ 5343651 h 5641173"/>
              <a:gd name="connsiteX239-22863" fmla="*/ 1096383 w 11243827"/>
              <a:gd name="connsiteY239-22864" fmla="*/ 5343015 h 5641173"/>
              <a:gd name="connsiteX240-22865" fmla="*/ 1058039 w 11243827"/>
              <a:gd name="connsiteY240-22866" fmla="*/ 5343504 h 5641173"/>
              <a:gd name="connsiteX241-22867" fmla="*/ 1055426 w 11243827"/>
              <a:gd name="connsiteY241-22868" fmla="*/ 5339088 h 5641173"/>
              <a:gd name="connsiteX242-22869" fmla="*/ 1044738 w 11243827"/>
              <a:gd name="connsiteY242-22870" fmla="*/ 5333063 h 5641173"/>
              <a:gd name="connsiteX243-22871" fmla="*/ 1033909 w 11243827"/>
              <a:gd name="connsiteY243-22872" fmla="*/ 5335680 h 5641173"/>
              <a:gd name="connsiteX244-22873" fmla="*/ 1012649 w 11243827"/>
              <a:gd name="connsiteY244-22874" fmla="*/ 5334541 h 5641173"/>
              <a:gd name="connsiteX245-22875" fmla="*/ 1007115 w 11243827"/>
              <a:gd name="connsiteY245-22876" fmla="*/ 5332775 h 5641173"/>
              <a:gd name="connsiteX246-22877" fmla="*/ 987447 w 11243827"/>
              <a:gd name="connsiteY246-22878" fmla="*/ 5346462 h 5641173"/>
              <a:gd name="connsiteX247-22879" fmla="*/ 953418 w 11243827"/>
              <a:gd name="connsiteY247-22880" fmla="*/ 5333901 h 5641173"/>
              <a:gd name="connsiteX248-22881" fmla="*/ 916854 w 11243827"/>
              <a:gd name="connsiteY248-22882" fmla="*/ 5329435 h 5641173"/>
              <a:gd name="connsiteX249-22883" fmla="*/ 905651 w 11243827"/>
              <a:gd name="connsiteY249-22884" fmla="*/ 5332114 h 5641173"/>
              <a:gd name="connsiteX250-22885" fmla="*/ 838405 w 11243827"/>
              <a:gd name="connsiteY250-22886" fmla="*/ 5339470 h 5641173"/>
              <a:gd name="connsiteX251-22887" fmla="*/ 817627 w 11243827"/>
              <a:gd name="connsiteY251-22888" fmla="*/ 5330580 h 5641173"/>
              <a:gd name="connsiteX252-22889" fmla="*/ 801817 w 11243827"/>
              <a:gd name="connsiteY252-22890" fmla="*/ 5325937 h 5641173"/>
              <a:gd name="connsiteX253-22891" fmla="*/ 798857 w 11243827"/>
              <a:gd name="connsiteY253-22892" fmla="*/ 5320979 h 5641173"/>
              <a:gd name="connsiteX254-22893" fmla="*/ 788354 w 11243827"/>
              <a:gd name="connsiteY254-22894" fmla="*/ 5320143 h 5641173"/>
              <a:gd name="connsiteX255-22895" fmla="*/ 785726 w 11243827"/>
              <a:gd name="connsiteY255-22896" fmla="*/ 5318989 h 5641173"/>
              <a:gd name="connsiteX256-22897" fmla="*/ 770507 w 11243827"/>
              <a:gd name="connsiteY256-22898" fmla="*/ 5313309 h 5641173"/>
              <a:gd name="connsiteX257-22899" fmla="*/ 733810 w 11243827"/>
              <a:gd name="connsiteY257-22900" fmla="*/ 5324286 h 5641173"/>
              <a:gd name="connsiteX258-22901" fmla="*/ 692117 w 11243827"/>
              <a:gd name="connsiteY258-22902" fmla="*/ 5318786 h 5641173"/>
              <a:gd name="connsiteX259-22903" fmla="*/ 574943 w 11243827"/>
              <a:gd name="connsiteY259-22904" fmla="*/ 5327578 h 5641173"/>
              <a:gd name="connsiteX260-22905" fmla="*/ 441302 w 11243827"/>
              <a:gd name="connsiteY260-22906" fmla="*/ 5307062 h 5641173"/>
              <a:gd name="connsiteX261-22907" fmla="*/ 336819 w 11243827"/>
              <a:gd name="connsiteY261-22908" fmla="*/ 5336690 h 5641173"/>
              <a:gd name="connsiteX262-22909" fmla="*/ 270932 w 11243827"/>
              <a:gd name="connsiteY262-22910" fmla="*/ 5345451 h 5641173"/>
              <a:gd name="connsiteX263-22911" fmla="*/ 194189 w 11243827"/>
              <a:gd name="connsiteY263-22912" fmla="*/ 5343588 h 5641173"/>
              <a:gd name="connsiteX264-22913" fmla="*/ 192552 w 11243827"/>
              <a:gd name="connsiteY264-22914" fmla="*/ 5342845 h 5641173"/>
              <a:gd name="connsiteX265-22915" fmla="*/ 178320 w 11243827"/>
              <a:gd name="connsiteY265-22916" fmla="*/ 5343766 h 5641173"/>
              <a:gd name="connsiteX266-22917" fmla="*/ 175596 w 11243827"/>
              <a:gd name="connsiteY266-22918" fmla="*/ 5346411 h 5641173"/>
              <a:gd name="connsiteX267-22919" fmla="*/ 147287 w 11243827"/>
              <a:gd name="connsiteY267-22920" fmla="*/ 5352625 h 5641173"/>
              <a:gd name="connsiteX268-22921" fmla="*/ 114847 w 11243827"/>
              <a:gd name="connsiteY268-22922" fmla="*/ 5355844 h 5641173"/>
              <a:gd name="connsiteX269-22923" fmla="*/ 114306 w 11243827"/>
              <a:gd name="connsiteY269-22924" fmla="*/ 5354983 h 5641173"/>
              <a:gd name="connsiteX270-22925" fmla="*/ 89264 w 11243827"/>
              <a:gd name="connsiteY270-22926" fmla="*/ 5348886 h 5641173"/>
              <a:gd name="connsiteX271-22927" fmla="*/ 49794 w 11243827"/>
              <a:gd name="connsiteY271-22928" fmla="*/ 5329950 h 5641173"/>
              <a:gd name="connsiteX272-22929" fmla="*/ 19924 w 11243827"/>
              <a:gd name="connsiteY272-22930" fmla="*/ 5334282 h 5641173"/>
              <a:gd name="connsiteX273-22931" fmla="*/ 13819 w 11243827"/>
              <a:gd name="connsiteY273-22932" fmla="*/ 5334653 h 5641173"/>
              <a:gd name="connsiteX274-22933" fmla="*/ 13657 w 11243827"/>
              <a:gd name="connsiteY274-22934" fmla="*/ 5334455 h 5641173"/>
              <a:gd name="connsiteX275-22935" fmla="*/ 7139 w 11243827"/>
              <a:gd name="connsiteY275-22936" fmla="*/ 5334438 h 5641173"/>
              <a:gd name="connsiteX276-22937" fmla="*/ 2684 w 11243827"/>
              <a:gd name="connsiteY276-22938" fmla="*/ 5335333 h 5641173"/>
              <a:gd name="connsiteX277-22939" fmla="*/ 0 w 11243827"/>
              <a:gd name="connsiteY277-22940" fmla="*/ 5335496 h 5641173"/>
              <a:gd name="connsiteX278-22941" fmla="*/ 0 w 11243827"/>
              <a:gd name="connsiteY278-22942" fmla="*/ 10592 h 5641173"/>
              <a:gd name="connsiteX279-22943" fmla="*/ 11243827 w 11243827"/>
              <a:gd name="connsiteY279-22944" fmla="*/ 0 h 5641173"/>
              <a:gd name="connsiteX0-22945" fmla="*/ 11243827 w 11243827"/>
              <a:gd name="connsiteY0-22946" fmla="*/ 0 h 5641173"/>
              <a:gd name="connsiteX1-22947" fmla="*/ 11243827 w 11243827"/>
              <a:gd name="connsiteY1-22948" fmla="*/ 1470035 h 5641173"/>
              <a:gd name="connsiteX2-22949" fmla="*/ 11243827 w 11243827"/>
              <a:gd name="connsiteY2-22950" fmla="*/ 5209610 h 5641173"/>
              <a:gd name="connsiteX3-22951" fmla="*/ 11240675 w 11243827"/>
              <a:gd name="connsiteY3-22952" fmla="*/ 5210442 h 5641173"/>
              <a:gd name="connsiteX4-22953" fmla="*/ 11179959 w 11243827"/>
              <a:gd name="connsiteY4-22954" fmla="*/ 5221199 h 5641173"/>
              <a:gd name="connsiteX5-22955" fmla="*/ 11105493 w 11243827"/>
              <a:gd name="connsiteY5-22956" fmla="*/ 5259905 h 5641173"/>
              <a:gd name="connsiteX6-22957" fmla="*/ 11078640 w 11243827"/>
              <a:gd name="connsiteY6-22958" fmla="*/ 5263531 h 5641173"/>
              <a:gd name="connsiteX7-22959" fmla="*/ 11079616 w 11243827"/>
              <a:gd name="connsiteY7-22960" fmla="*/ 5270380 h 5641173"/>
              <a:gd name="connsiteX8-22961" fmla="*/ 11069641 w 11243827"/>
              <a:gd name="connsiteY8-22962" fmla="*/ 5270884 h 5641173"/>
              <a:gd name="connsiteX9-22963" fmla="*/ 11047377 w 11243827"/>
              <a:gd name="connsiteY9-22964" fmla="*/ 5271051 h 5641173"/>
              <a:gd name="connsiteX10-22965" fmla="*/ 10980705 w 11243827"/>
              <a:gd name="connsiteY10-22966" fmla="*/ 5272951 h 5641173"/>
              <a:gd name="connsiteX11-22967" fmla="*/ 10962514 w 11243827"/>
              <a:gd name="connsiteY11-22968" fmla="*/ 5286084 h 5641173"/>
              <a:gd name="connsiteX12-22969" fmla="*/ 10945307 w 11243827"/>
              <a:gd name="connsiteY12-22970" fmla="*/ 5286290 h 5641173"/>
              <a:gd name="connsiteX13-22971" fmla="*/ 10845516 w 11243827"/>
              <a:gd name="connsiteY13-22972" fmla="*/ 5303894 h 5641173"/>
              <a:gd name="connsiteX14-22973" fmla="*/ 10831795 w 11243827"/>
              <a:gd name="connsiteY14-22974" fmla="*/ 5305210 h 5641173"/>
              <a:gd name="connsiteX15-22975" fmla="*/ 10824365 w 11243827"/>
              <a:gd name="connsiteY15-22976" fmla="*/ 5311111 h 5641173"/>
              <a:gd name="connsiteX16-22977" fmla="*/ 10797756 w 11243827"/>
              <a:gd name="connsiteY16-22978" fmla="*/ 5312285 h 5641173"/>
              <a:gd name="connsiteX17-22979" fmla="*/ 10796525 w 11243827"/>
              <a:gd name="connsiteY17-22980" fmla="*/ 5315645 h 5641173"/>
              <a:gd name="connsiteX18-22981" fmla="*/ 10709063 w 11243827"/>
              <a:gd name="connsiteY18-22982" fmla="*/ 5344492 h 5641173"/>
              <a:gd name="connsiteX19-22983" fmla="*/ 10694078 w 11243827"/>
              <a:gd name="connsiteY19-22984" fmla="*/ 5349258 h 5641173"/>
              <a:gd name="connsiteX20-22985" fmla="*/ 10681131 w 11243827"/>
              <a:gd name="connsiteY20-22986" fmla="*/ 5347812 h 5641173"/>
              <a:gd name="connsiteX21-22987" fmla="*/ 10609448 w 11243827"/>
              <a:gd name="connsiteY21-22988" fmla="*/ 5351931 h 5641173"/>
              <a:gd name="connsiteX22-22989" fmla="*/ 10592397 w 11243827"/>
              <a:gd name="connsiteY22-22990" fmla="*/ 5349402 h 5641173"/>
              <a:gd name="connsiteX23-22991" fmla="*/ 10585227 w 11243827"/>
              <a:gd name="connsiteY23-22992" fmla="*/ 5344063 h 5641173"/>
              <a:gd name="connsiteX24-22993" fmla="*/ 10557472 w 11243827"/>
              <a:gd name="connsiteY24-22994" fmla="*/ 5354151 h 5641173"/>
              <a:gd name="connsiteX25-22995" fmla="*/ 10514646 w 11243827"/>
              <a:gd name="connsiteY25-22996" fmla="*/ 5361064 h 5641173"/>
              <a:gd name="connsiteX26-22997" fmla="*/ 10494292 w 11243827"/>
              <a:gd name="connsiteY26-22998" fmla="*/ 5366054 h 5641173"/>
              <a:gd name="connsiteX27-22999" fmla="*/ 10477869 w 11243827"/>
              <a:gd name="connsiteY27-23000" fmla="*/ 5363025 h 5641173"/>
              <a:gd name="connsiteX28-23001" fmla="*/ 10384411 w 11243827"/>
              <a:gd name="connsiteY28-23002" fmla="*/ 5362257 h 5641173"/>
              <a:gd name="connsiteX29-23003" fmla="*/ 10362921 w 11243827"/>
              <a:gd name="connsiteY29-23004" fmla="*/ 5357444 h 5641173"/>
              <a:gd name="connsiteX30-23005" fmla="*/ 10352736 w 11243827"/>
              <a:gd name="connsiteY30-23006" fmla="*/ 5347851 h 5641173"/>
              <a:gd name="connsiteX31-23007" fmla="*/ 10344754 w 11243827"/>
              <a:gd name="connsiteY31-23008" fmla="*/ 5351272 h 5641173"/>
              <a:gd name="connsiteX32-23009" fmla="*/ 10288226 w 11243827"/>
              <a:gd name="connsiteY32-23010" fmla="*/ 5351613 h 5641173"/>
              <a:gd name="connsiteX33-23011" fmla="*/ 10251350 w 11243827"/>
              <a:gd name="connsiteY33-23012" fmla="*/ 5352711 h 5641173"/>
              <a:gd name="connsiteX34-23013" fmla="*/ 10249108 w 11243827"/>
              <a:gd name="connsiteY34-23014" fmla="*/ 5365881 h 5641173"/>
              <a:gd name="connsiteX35-23015" fmla="*/ 10216272 w 11243827"/>
              <a:gd name="connsiteY35-23016" fmla="*/ 5370573 h 5641173"/>
              <a:gd name="connsiteX36-23017" fmla="*/ 10181278 w 11243827"/>
              <a:gd name="connsiteY36-23018" fmla="*/ 5362119 h 5641173"/>
              <a:gd name="connsiteX37-23019" fmla="*/ 10140033 w 11243827"/>
              <a:gd name="connsiteY37-23020" fmla="*/ 5363304 h 5641173"/>
              <a:gd name="connsiteX38-23021" fmla="*/ 10115353 w 11243827"/>
              <a:gd name="connsiteY38-23022" fmla="*/ 5363869 h 5641173"/>
              <a:gd name="connsiteX39-23023" fmla="*/ 10050578 w 11243827"/>
              <a:gd name="connsiteY39-23024" fmla="*/ 5376153 h 5641173"/>
              <a:gd name="connsiteX40-23025" fmla="*/ 9945478 w 11243827"/>
              <a:gd name="connsiteY40-23026" fmla="*/ 5422859 h 5641173"/>
              <a:gd name="connsiteX41-23027" fmla="*/ 9912481 w 11243827"/>
              <a:gd name="connsiteY41-23028" fmla="*/ 5429477 h 5641173"/>
              <a:gd name="connsiteX42-23029" fmla="*/ 9906713 w 11243827"/>
              <a:gd name="connsiteY42-23030" fmla="*/ 5426784 h 5641173"/>
              <a:gd name="connsiteX43-23031" fmla="*/ 9742436 w 11243827"/>
              <a:gd name="connsiteY43-23032" fmla="*/ 5454834 h 5641173"/>
              <a:gd name="connsiteX44-23033" fmla="*/ 9713044 w 11243827"/>
              <a:gd name="connsiteY44-23034" fmla="*/ 5456476 h 5641173"/>
              <a:gd name="connsiteX45-23035" fmla="*/ 9691033 w 11243827"/>
              <a:gd name="connsiteY45-23036" fmla="*/ 5455451 h 5641173"/>
              <a:gd name="connsiteX46-23037" fmla="*/ 9638355 w 11243827"/>
              <a:gd name="connsiteY46-23038" fmla="*/ 5464794 h 5641173"/>
              <a:gd name="connsiteX47-23039" fmla="*/ 9552434 w 11243827"/>
              <a:gd name="connsiteY47-23040" fmla="*/ 5485280 h 5641173"/>
              <a:gd name="connsiteX48-23041" fmla="*/ 9533883 w 11243827"/>
              <a:gd name="connsiteY48-23042" fmla="*/ 5488516 h 5641173"/>
              <a:gd name="connsiteX49-23043" fmla="*/ 9516916 w 11243827"/>
              <a:gd name="connsiteY49-23044" fmla="*/ 5486828 h 5641173"/>
              <a:gd name="connsiteX50-23045" fmla="*/ 9512093 w 11243827"/>
              <a:gd name="connsiteY50-23046" fmla="*/ 5482541 h 5641173"/>
              <a:gd name="connsiteX51-23047" fmla="*/ 9501725 w 11243827"/>
              <a:gd name="connsiteY51-23048" fmla="*/ 5483603 h 5641173"/>
              <a:gd name="connsiteX52-23049" fmla="*/ 9498754 w 11243827"/>
              <a:gd name="connsiteY52-23050" fmla="*/ 5482951 h 5641173"/>
              <a:gd name="connsiteX53-23051" fmla="*/ 9481932 w 11243827"/>
              <a:gd name="connsiteY53-23052" fmla="*/ 5480151 h 5641173"/>
              <a:gd name="connsiteX54-23053" fmla="*/ 9451321 w 11243827"/>
              <a:gd name="connsiteY54-23054" fmla="*/ 5497375 h 5641173"/>
              <a:gd name="connsiteX55-23055" fmla="*/ 9409298 w 11243827"/>
              <a:gd name="connsiteY55-23056" fmla="*/ 5499478 h 5641173"/>
              <a:gd name="connsiteX56-23057" fmla="*/ 9303056 w 11243827"/>
              <a:gd name="connsiteY56-23058" fmla="*/ 5519093 h 5641173"/>
              <a:gd name="connsiteX57-23059" fmla="*/ 9229078 w 11243827"/>
              <a:gd name="connsiteY57-23060" fmla="*/ 5524154 h 5641173"/>
              <a:gd name="connsiteX58-23061" fmla="*/ 9165105 w 11243827"/>
              <a:gd name="connsiteY58-23062" fmla="*/ 5532892 h 5641173"/>
              <a:gd name="connsiteX59-23063" fmla="*/ 9077301 w 11243827"/>
              <a:gd name="connsiteY59-23064" fmla="*/ 5580356 h 5641173"/>
              <a:gd name="connsiteX60-23065" fmla="*/ 8960065 w 11243827"/>
              <a:gd name="connsiteY60-23066" fmla="*/ 5597982 h 5641173"/>
              <a:gd name="connsiteX61-23067" fmla="*/ 8953536 w 11243827"/>
              <a:gd name="connsiteY61-23068" fmla="*/ 5606638 h 5641173"/>
              <a:gd name="connsiteX62-23069" fmla="*/ 8943907 w 11243827"/>
              <a:gd name="connsiteY62-23070" fmla="*/ 5612541 h 5641173"/>
              <a:gd name="connsiteX63-23071" fmla="*/ 8942046 w 11243827"/>
              <a:gd name="connsiteY63-23072" fmla="*/ 5612112 h 5641173"/>
              <a:gd name="connsiteX64-23073" fmla="*/ 8928824 w 11243827"/>
              <a:gd name="connsiteY64-23074" fmla="*/ 5615549 h 5641173"/>
              <a:gd name="connsiteX65-23075" fmla="*/ 8927294 w 11243827"/>
              <a:gd name="connsiteY65-23076" fmla="*/ 5618607 h 5641173"/>
              <a:gd name="connsiteX66-23077" fmla="*/ 8918651 w 11243827"/>
              <a:gd name="connsiteY66-23078" fmla="*/ 5621688 h 5641173"/>
              <a:gd name="connsiteX67-23079" fmla="*/ 8902772 w 11243827"/>
              <a:gd name="connsiteY67-23080" fmla="*/ 5629703 h 5641173"/>
              <a:gd name="connsiteX68-23081" fmla="*/ 8898724 w 11243827"/>
              <a:gd name="connsiteY68-23082" fmla="*/ 5629379 h 5641173"/>
              <a:gd name="connsiteX69-23083" fmla="*/ 8873099 w 11243827"/>
              <a:gd name="connsiteY69-23084" fmla="*/ 5638628 h 5641173"/>
              <a:gd name="connsiteX70-23085" fmla="*/ 8872234 w 11243827"/>
              <a:gd name="connsiteY70-23086" fmla="*/ 5637889 h 5641173"/>
              <a:gd name="connsiteX71-23087" fmla="*/ 8862777 w 11243827"/>
              <a:gd name="connsiteY71-23088" fmla="*/ 5636711 h 5641173"/>
              <a:gd name="connsiteX72-23089" fmla="*/ 8845869 w 11243827"/>
              <a:gd name="connsiteY72-23090" fmla="*/ 5636436 h 5641173"/>
              <a:gd name="connsiteX73-23091" fmla="*/ 8800548 w 11243827"/>
              <a:gd name="connsiteY73-23092" fmla="*/ 5625084 h 5641173"/>
              <a:gd name="connsiteX74-23093" fmla="*/ 8773774 w 11243827"/>
              <a:gd name="connsiteY74-23094" fmla="*/ 5634630 h 5641173"/>
              <a:gd name="connsiteX75-23095" fmla="*/ 8698255 w 11243827"/>
              <a:gd name="connsiteY75-23096" fmla="*/ 5636083 h 5641173"/>
              <a:gd name="connsiteX76-23097" fmla="*/ 8619167 w 11243827"/>
              <a:gd name="connsiteY76-23098" fmla="*/ 5619130 h 5641173"/>
              <a:gd name="connsiteX77-23099" fmla="*/ 8539822 w 11243827"/>
              <a:gd name="connsiteY77-23100" fmla="*/ 5616905 h 5641173"/>
              <a:gd name="connsiteX78-23101" fmla="*/ 8511094 w 11243827"/>
              <a:gd name="connsiteY78-23102" fmla="*/ 5617360 h 5641173"/>
              <a:gd name="connsiteX79-23103" fmla="*/ 8459886 w 11243827"/>
              <a:gd name="connsiteY79-23104" fmla="*/ 5612612 h 5641173"/>
              <a:gd name="connsiteX80-23105" fmla="*/ 8436432 w 11243827"/>
              <a:gd name="connsiteY80-23106" fmla="*/ 5606990 h 5641173"/>
              <a:gd name="connsiteX81-23107" fmla="*/ 8435403 w 11243827"/>
              <a:gd name="connsiteY81-23108" fmla="*/ 5607336 h 5641173"/>
              <a:gd name="connsiteX82-23109" fmla="*/ 8433307 w 11243827"/>
              <a:gd name="connsiteY82-23110" fmla="*/ 5604917 h 5641173"/>
              <a:gd name="connsiteX83-23111" fmla="*/ 8428968 w 11243827"/>
              <a:gd name="connsiteY83-23112" fmla="*/ 5603796 h 5641173"/>
              <a:gd name="connsiteX84-23113" fmla="*/ 8417124 w 11243827"/>
              <a:gd name="connsiteY84-23114" fmla="*/ 5604518 h 5641173"/>
              <a:gd name="connsiteX85-23115" fmla="*/ 8412669 w 11243827"/>
              <a:gd name="connsiteY85-23116" fmla="*/ 5605413 h 5641173"/>
              <a:gd name="connsiteX86-23117" fmla="*/ 8406152 w 11243827"/>
              <a:gd name="connsiteY86-23118" fmla="*/ 5605396 h 5641173"/>
              <a:gd name="connsiteX87-23119" fmla="*/ 8405989 w 11243827"/>
              <a:gd name="connsiteY87-23120" fmla="*/ 5605197 h 5641173"/>
              <a:gd name="connsiteX88-23121" fmla="*/ 8399884 w 11243827"/>
              <a:gd name="connsiteY88-23122" fmla="*/ 5605568 h 5641173"/>
              <a:gd name="connsiteX89-23123" fmla="*/ 8370014 w 11243827"/>
              <a:gd name="connsiteY89-23124" fmla="*/ 5609900 h 5641173"/>
              <a:gd name="connsiteX90-23125" fmla="*/ 8330544 w 11243827"/>
              <a:gd name="connsiteY90-23126" fmla="*/ 5590964 h 5641173"/>
              <a:gd name="connsiteX91-23127" fmla="*/ 8314221 w 11243827"/>
              <a:gd name="connsiteY91-23128" fmla="*/ 5587682 h 5641173"/>
              <a:gd name="connsiteX92-23129" fmla="*/ 8305502 w 11243827"/>
              <a:gd name="connsiteY92-23130" fmla="*/ 5584868 h 5641173"/>
              <a:gd name="connsiteX93-23131" fmla="*/ 8304962 w 11243827"/>
              <a:gd name="connsiteY93-23132" fmla="*/ 5584007 h 5641173"/>
              <a:gd name="connsiteX94-23133" fmla="*/ 8276324 w 11243827"/>
              <a:gd name="connsiteY94-23134" fmla="*/ 5588260 h 5641173"/>
              <a:gd name="connsiteX95-23135" fmla="*/ 8272522 w 11243827"/>
              <a:gd name="connsiteY95-23136" fmla="*/ 5587226 h 5641173"/>
              <a:gd name="connsiteX96-23137" fmla="*/ 8253857 w 11243827"/>
              <a:gd name="connsiteY96-23138" fmla="*/ 5592043 h 5641173"/>
              <a:gd name="connsiteX97-23139" fmla="*/ 8244212 w 11243827"/>
              <a:gd name="connsiteY97-23140" fmla="*/ 5593439 h 5641173"/>
              <a:gd name="connsiteX98-23141" fmla="*/ 8241488 w 11243827"/>
              <a:gd name="connsiteY98-23142" fmla="*/ 5596085 h 5641173"/>
              <a:gd name="connsiteX99-23143" fmla="*/ 8227256 w 11243827"/>
              <a:gd name="connsiteY99-23144" fmla="*/ 5597005 h 5641173"/>
              <a:gd name="connsiteX100-23145" fmla="*/ 8225619 w 11243827"/>
              <a:gd name="connsiteY100-23146" fmla="*/ 5596262 h 5641173"/>
              <a:gd name="connsiteX101-23147" fmla="*/ 8213882 w 11243827"/>
              <a:gd name="connsiteY101-23148" fmla="*/ 5600179 h 5641173"/>
              <a:gd name="connsiteX102-23149" fmla="*/ 8204045 w 11243827"/>
              <a:gd name="connsiteY102-23150" fmla="*/ 5607275 h 5641173"/>
              <a:gd name="connsiteX103-23151" fmla="*/ 8082989 w 11243827"/>
              <a:gd name="connsiteY103-23152" fmla="*/ 5603160 h 5641173"/>
              <a:gd name="connsiteX104-23153" fmla="*/ 7976942 w 11243827"/>
              <a:gd name="connsiteY104-23154" fmla="*/ 5598455 h 5641173"/>
              <a:gd name="connsiteX105-23155" fmla="*/ 7950121 w 11243827"/>
              <a:gd name="connsiteY105-23156" fmla="*/ 5590893 h 5641173"/>
              <a:gd name="connsiteX106-23157" fmla="*/ 7727691 w 11243827"/>
              <a:gd name="connsiteY106-23158" fmla="*/ 5621064 h 5641173"/>
              <a:gd name="connsiteX107-23159" fmla="*/ 7685998 w 11243827"/>
              <a:gd name="connsiteY107-23160" fmla="*/ 5615564 h 5641173"/>
              <a:gd name="connsiteX108-23161" fmla="*/ 7649302 w 11243827"/>
              <a:gd name="connsiteY108-23162" fmla="*/ 5626541 h 5641173"/>
              <a:gd name="connsiteX109-23163" fmla="*/ 7634083 w 11243827"/>
              <a:gd name="connsiteY109-23164" fmla="*/ 5620862 h 5641173"/>
              <a:gd name="connsiteX110-23165" fmla="*/ 7631455 w 11243827"/>
              <a:gd name="connsiteY110-23166" fmla="*/ 5619708 h 5641173"/>
              <a:gd name="connsiteX111-23167" fmla="*/ 7620952 w 11243827"/>
              <a:gd name="connsiteY111-23168" fmla="*/ 5618872 h 5641173"/>
              <a:gd name="connsiteX112-23169" fmla="*/ 7617992 w 11243827"/>
              <a:gd name="connsiteY112-23170" fmla="*/ 5613914 h 5641173"/>
              <a:gd name="connsiteX113-23171" fmla="*/ 7602182 w 11243827"/>
              <a:gd name="connsiteY113-23172" fmla="*/ 5609271 h 5641173"/>
              <a:gd name="connsiteX114-23173" fmla="*/ 7582847 w 11243827"/>
              <a:gd name="connsiteY114-23174" fmla="*/ 5609047 h 5641173"/>
              <a:gd name="connsiteX115-23175" fmla="*/ 7514158 w 11243827"/>
              <a:gd name="connsiteY115-23176" fmla="*/ 5607737 h 5641173"/>
              <a:gd name="connsiteX116-23177" fmla="*/ 7502955 w 11243827"/>
              <a:gd name="connsiteY116-23178" fmla="*/ 5610415 h 5641173"/>
              <a:gd name="connsiteX117-23179" fmla="*/ 7466391 w 11243827"/>
              <a:gd name="connsiteY117-23180" fmla="*/ 5605949 h 5641173"/>
              <a:gd name="connsiteX118-23181" fmla="*/ 7433806 w 11243827"/>
              <a:gd name="connsiteY118-23182" fmla="*/ 5604945 h 5641173"/>
              <a:gd name="connsiteX119-23183" fmla="*/ 7412693 w 11243827"/>
              <a:gd name="connsiteY119-23184" fmla="*/ 5607075 h 5641173"/>
              <a:gd name="connsiteX120-23185" fmla="*/ 7407159 w 11243827"/>
              <a:gd name="connsiteY120-23186" fmla="*/ 5605310 h 5641173"/>
              <a:gd name="connsiteX121-23187" fmla="*/ 7385900 w 11243827"/>
              <a:gd name="connsiteY121-23188" fmla="*/ 5604171 h 5641173"/>
              <a:gd name="connsiteX122-23189" fmla="*/ 7375071 w 11243827"/>
              <a:gd name="connsiteY122-23190" fmla="*/ 5606788 h 5641173"/>
              <a:gd name="connsiteX123-23191" fmla="*/ 7364382 w 11243827"/>
              <a:gd name="connsiteY123-23192" fmla="*/ 5600762 h 5641173"/>
              <a:gd name="connsiteX124-23193" fmla="*/ 7361770 w 11243827"/>
              <a:gd name="connsiteY124-23194" fmla="*/ 5596347 h 5641173"/>
              <a:gd name="connsiteX125-23195" fmla="*/ 7346641 w 11243827"/>
              <a:gd name="connsiteY125-23196" fmla="*/ 5598329 h 5641173"/>
              <a:gd name="connsiteX126-23197" fmla="*/ 7334238 w 11243827"/>
              <a:gd name="connsiteY126-23198" fmla="*/ 5594014 h 5641173"/>
              <a:gd name="connsiteX127-23199" fmla="*/ 7323426 w 11243827"/>
              <a:gd name="connsiteY127-23200" fmla="*/ 5596835 h 5641173"/>
              <a:gd name="connsiteX128-23201" fmla="*/ 7318938 w 11243827"/>
              <a:gd name="connsiteY128-23202" fmla="*/ 5596200 h 5641173"/>
              <a:gd name="connsiteX129-23203" fmla="*/ 7307784 w 11243827"/>
              <a:gd name="connsiteY129-23204" fmla="*/ 5594065 h 5641173"/>
              <a:gd name="connsiteX130-23205" fmla="*/ 7288540 w 11243827"/>
              <a:gd name="connsiteY130-23206" fmla="*/ 5589320 h 5641173"/>
              <a:gd name="connsiteX131-23207" fmla="*/ 7282537 w 11243827"/>
              <a:gd name="connsiteY131-23208" fmla="*/ 5588660 h 5641173"/>
              <a:gd name="connsiteX132-23209" fmla="*/ 7269466 w 11243827"/>
              <a:gd name="connsiteY132-23210" fmla="*/ 5581404 h 5641173"/>
              <a:gd name="connsiteX133-23211" fmla="*/ 7244165 w 11243827"/>
              <a:gd name="connsiteY133-23212" fmla="*/ 5575200 h 5641173"/>
              <a:gd name="connsiteX134-23213" fmla="*/ 7199619 w 11243827"/>
              <a:gd name="connsiteY134-23214" fmla="*/ 5553550 h 5641173"/>
              <a:gd name="connsiteX135-23215" fmla="*/ 7173434 w 11243827"/>
              <a:gd name="connsiteY135-23216" fmla="*/ 5543219 h 5641173"/>
              <a:gd name="connsiteX136-23217" fmla="*/ 7155718 w 11243827"/>
              <a:gd name="connsiteY136-23218" fmla="*/ 5533697 h 5641173"/>
              <a:gd name="connsiteX137-23219" fmla="*/ 7103430 w 11243827"/>
              <a:gd name="connsiteY137-23220" fmla="*/ 5520249 h 5641173"/>
              <a:gd name="connsiteX138-23221" fmla="*/ 7013746 w 11243827"/>
              <a:gd name="connsiteY138-23222" fmla="*/ 5502470 h 5641173"/>
              <a:gd name="connsiteX139-23223" fmla="*/ 6995379 w 11243827"/>
              <a:gd name="connsiteY139-23224" fmla="*/ 5497693 h 5641173"/>
              <a:gd name="connsiteX140-23225" fmla="*/ 6982475 w 11243827"/>
              <a:gd name="connsiteY140-23226" fmla="*/ 5489641 h 5641173"/>
              <a:gd name="connsiteX141-23227" fmla="*/ 6981994 w 11243827"/>
              <a:gd name="connsiteY141-23228" fmla="*/ 5484335 h 5641173"/>
              <a:gd name="connsiteX142-23229" fmla="*/ 6972355 w 11243827"/>
              <a:gd name="connsiteY142-23230" fmla="*/ 5481074 h 5641173"/>
              <a:gd name="connsiteX143-23231" fmla="*/ 6970394 w 11243827"/>
              <a:gd name="connsiteY143-23232" fmla="*/ 5479383 h 5641173"/>
              <a:gd name="connsiteX144-23233" fmla="*/ 6958543 w 11243827"/>
              <a:gd name="connsiteY144-23234" fmla="*/ 5470507 h 5641173"/>
              <a:gd name="connsiteX145-23235" fmla="*/ 6918276 w 11243827"/>
              <a:gd name="connsiteY145-23236" fmla="*/ 5472034 h 5641173"/>
              <a:gd name="connsiteX146-23237" fmla="*/ 6881046 w 11243827"/>
              <a:gd name="connsiteY146-23238" fmla="*/ 5457070 h 5641173"/>
              <a:gd name="connsiteX147-23239" fmla="*/ 6752164 w 11243827"/>
              <a:gd name="connsiteY147-23240" fmla="*/ 5425021 h 5641173"/>
              <a:gd name="connsiteX148-23241" fmla="*/ 6724964 w 11243827"/>
              <a:gd name="connsiteY148-23242" fmla="*/ 5414071 h 5641173"/>
              <a:gd name="connsiteX149-23243" fmla="*/ 6683286 w 11243827"/>
              <a:gd name="connsiteY149-23244" fmla="*/ 5432830 h 5641173"/>
              <a:gd name="connsiteX150-23245" fmla="*/ 6644277 w 11243827"/>
              <a:gd name="connsiteY150-23246" fmla="*/ 5429684 h 5641173"/>
              <a:gd name="connsiteX151-23247" fmla="*/ 6532914 w 11243827"/>
              <a:gd name="connsiteY151-23248" fmla="*/ 5431205 h 5641173"/>
              <a:gd name="connsiteX152-23249" fmla="*/ 6307459 w 11243827"/>
              <a:gd name="connsiteY152-23250" fmla="*/ 5467087 h 5641173"/>
              <a:gd name="connsiteX153-23251" fmla="*/ 6196243 w 11243827"/>
              <a:gd name="connsiteY153-23252" fmla="*/ 5515042 h 5641173"/>
              <a:gd name="connsiteX154-23253" fmla="*/ 6099124 w 11243827"/>
              <a:gd name="connsiteY154-23254" fmla="*/ 5516848 h 5641173"/>
              <a:gd name="connsiteX155-23255" fmla="*/ 6016077 w 11243827"/>
              <a:gd name="connsiteY155-23256" fmla="*/ 5528642 h 5641173"/>
              <a:gd name="connsiteX156-23257" fmla="*/ 6004389 w 11243827"/>
              <a:gd name="connsiteY156-23258" fmla="*/ 5531206 h 5641173"/>
              <a:gd name="connsiteX157-23259" fmla="*/ 5933945 w 11243827"/>
              <a:gd name="connsiteY157-23260" fmla="*/ 5538840 h 5641173"/>
              <a:gd name="connsiteX158-23261" fmla="*/ 5883936 w 11243827"/>
              <a:gd name="connsiteY158-23262" fmla="*/ 5553807 h 5641173"/>
              <a:gd name="connsiteX159-23263" fmla="*/ 5798331 w 11243827"/>
              <a:gd name="connsiteY159-23264" fmla="*/ 5564248 h 5641173"/>
              <a:gd name="connsiteX160-23265" fmla="*/ 5712738 w 11243827"/>
              <a:gd name="connsiteY160-23266" fmla="*/ 5573120 h 5641173"/>
              <a:gd name="connsiteX161-23267" fmla="*/ 5681342 w 11243827"/>
              <a:gd name="connsiteY161-23268" fmla="*/ 5575621 h 5641173"/>
              <a:gd name="connsiteX162-23269" fmla="*/ 5627167 w 11243827"/>
              <a:gd name="connsiteY162-23270" fmla="*/ 5583215 h 5641173"/>
              <a:gd name="connsiteX163-23271" fmla="*/ 5591414 w 11243827"/>
              <a:gd name="connsiteY163-23272" fmla="*/ 5587695 h 5641173"/>
              <a:gd name="connsiteX164-23273" fmla="*/ 5583028 w 11243827"/>
              <a:gd name="connsiteY164-23274" fmla="*/ 5580877 h 5641173"/>
              <a:gd name="connsiteX165-23275" fmla="*/ 5549426 w 11243827"/>
              <a:gd name="connsiteY165-23276" fmla="*/ 5582858 h 5641173"/>
              <a:gd name="connsiteX166-23277" fmla="*/ 5519999 w 11243827"/>
              <a:gd name="connsiteY166-23278" fmla="*/ 5592246 h 5641173"/>
              <a:gd name="connsiteX167-23279" fmla="*/ 5480028 w 11243827"/>
              <a:gd name="connsiteY167-23280" fmla="*/ 5597282 h 5641173"/>
              <a:gd name="connsiteX168-23281" fmla="*/ 5456175 w 11243827"/>
              <a:gd name="connsiteY168-23282" fmla="*/ 5600371 h 5641173"/>
              <a:gd name="connsiteX169-23283" fmla="*/ 5388463 w 11243827"/>
              <a:gd name="connsiteY169-23284" fmla="*/ 5602638 h 5641173"/>
              <a:gd name="connsiteX170-23285" fmla="*/ 5265898 w 11243827"/>
              <a:gd name="connsiteY170-23286" fmla="*/ 5591830 h 5641173"/>
              <a:gd name="connsiteX171-23287" fmla="*/ 5231231 w 11243827"/>
              <a:gd name="connsiteY171-23288" fmla="*/ 5592790 h 5641173"/>
              <a:gd name="connsiteX172-23289" fmla="*/ 5226996 w 11243827"/>
              <a:gd name="connsiteY172-23290" fmla="*/ 5595040 h 5641173"/>
              <a:gd name="connsiteX173-23291" fmla="*/ 5175988 w 11243827"/>
              <a:gd name="connsiteY173-23292" fmla="*/ 5588131 h 5641173"/>
              <a:gd name="connsiteX174-23293" fmla="*/ 5107470 w 11243827"/>
              <a:gd name="connsiteY174-23294" fmla="*/ 5594771 h 5641173"/>
              <a:gd name="connsiteX175-23295" fmla="*/ 5027868 w 11243827"/>
              <a:gd name="connsiteY175-23296" fmla="*/ 5605624 h 5641173"/>
              <a:gd name="connsiteX176-23297" fmla="*/ 5007324 w 11243827"/>
              <a:gd name="connsiteY176-23298" fmla="*/ 5609209 h 5641173"/>
              <a:gd name="connsiteX177-23299" fmla="*/ 4952559 w 11243827"/>
              <a:gd name="connsiteY177-23300" fmla="*/ 5611402 h 5641173"/>
              <a:gd name="connsiteX178-23301" fmla="*/ 4826081 w 11243827"/>
              <a:gd name="connsiteY178-23302" fmla="*/ 5616191 h 5641173"/>
              <a:gd name="connsiteX179-23303" fmla="*/ 4823501 w 11243827"/>
              <a:gd name="connsiteY179-23304" fmla="*/ 5619174 h 5641173"/>
              <a:gd name="connsiteX180-23305" fmla="*/ 4813093 w 11243827"/>
              <a:gd name="connsiteY180-23306" fmla="*/ 5620026 h 5641173"/>
              <a:gd name="connsiteX181-23307" fmla="*/ 4810563 w 11243827"/>
              <a:gd name="connsiteY181-23308" fmla="*/ 5620787 h 5641173"/>
              <a:gd name="connsiteX182-23309" fmla="*/ 4795818 w 11243827"/>
              <a:gd name="connsiteY182-23310" fmla="*/ 5624618 h 5641173"/>
              <a:gd name="connsiteX183-23311" fmla="*/ 4758404 w 11243827"/>
              <a:gd name="connsiteY183-23312" fmla="*/ 5619510 h 5641173"/>
              <a:gd name="connsiteX184-23313" fmla="*/ 4717254 w 11243827"/>
              <a:gd name="connsiteY184-23314" fmla="*/ 5624155 h 5641173"/>
              <a:gd name="connsiteX185-23315" fmla="*/ 4591958 w 11243827"/>
              <a:gd name="connsiteY185-23316" fmla="*/ 5624710 h 5641173"/>
              <a:gd name="connsiteX186-23317" fmla="*/ 4476215 w 11243827"/>
              <a:gd name="connsiteY186-23318" fmla="*/ 5628210 h 5641173"/>
              <a:gd name="connsiteX187-23319" fmla="*/ 4425193 w 11243827"/>
              <a:gd name="connsiteY187-23320" fmla="*/ 5627414 h 5641173"/>
              <a:gd name="connsiteX188-23321" fmla="*/ 4383866 w 11243827"/>
              <a:gd name="connsiteY188-23322" fmla="*/ 5626546 h 5641173"/>
              <a:gd name="connsiteX189-23323" fmla="*/ 4385596 w 11243827"/>
              <a:gd name="connsiteY189-23324" fmla="*/ 5634646 h 5641173"/>
              <a:gd name="connsiteX190-23325" fmla="*/ 4360864 w 11243827"/>
              <a:gd name="connsiteY190-23326" fmla="*/ 5641173 h 5641173"/>
              <a:gd name="connsiteX191-23327" fmla="*/ 4328321 w 11243827"/>
              <a:gd name="connsiteY191-23328" fmla="*/ 5626332 h 5641173"/>
              <a:gd name="connsiteX192-23329" fmla="*/ 4309842 w 11243827"/>
              <a:gd name="connsiteY192-23330" fmla="*/ 5626471 h 5641173"/>
              <a:gd name="connsiteX193-23331" fmla="*/ 4277424 w 11243827"/>
              <a:gd name="connsiteY193-23332" fmla="*/ 5631598 h 5641173"/>
              <a:gd name="connsiteX194-23333" fmla="*/ 4266627 w 11243827"/>
              <a:gd name="connsiteY194-23334" fmla="*/ 5633969 h 5641173"/>
              <a:gd name="connsiteX195-23335" fmla="*/ 4185525 w 11243827"/>
              <a:gd name="connsiteY195-23336" fmla="*/ 5617508 h 5641173"/>
              <a:gd name="connsiteX196-23337" fmla="*/ 4177617 w 11243827"/>
              <a:gd name="connsiteY196-23338" fmla="*/ 5610903 h 5641173"/>
              <a:gd name="connsiteX197-23339" fmla="*/ 4136948 w 11243827"/>
              <a:gd name="connsiteY197-23340" fmla="*/ 5608031 h 5641173"/>
              <a:gd name="connsiteX198-23341" fmla="*/ 4132323 w 11243827"/>
              <a:gd name="connsiteY198-23342" fmla="*/ 5609784 h 5641173"/>
              <a:gd name="connsiteX199-23343" fmla="*/ 4098620 w 11243827"/>
              <a:gd name="connsiteY199-23344" fmla="*/ 5599672 h 5641173"/>
              <a:gd name="connsiteX200-23345" fmla="*/ 3963475 w 11243827"/>
              <a:gd name="connsiteY200-23346" fmla="*/ 5581841 h 5641173"/>
              <a:gd name="connsiteX201-23347" fmla="*/ 3703613 w 11243827"/>
              <a:gd name="connsiteY201-23348" fmla="*/ 5572482 h 5641173"/>
              <a:gd name="connsiteX202-23349" fmla="*/ 3432987 w 11243827"/>
              <a:gd name="connsiteY202-23350" fmla="*/ 5545768 h 5641173"/>
              <a:gd name="connsiteX203-23351" fmla="*/ 3176381 w 11243827"/>
              <a:gd name="connsiteY203-23352" fmla="*/ 5556110 h 5641173"/>
              <a:gd name="connsiteX204-23353" fmla="*/ 2710156 w 11243827"/>
              <a:gd name="connsiteY204-23354" fmla="*/ 5527517 h 5641173"/>
              <a:gd name="connsiteX205-23355" fmla="*/ 2550206 w 11243827"/>
              <a:gd name="connsiteY205-23356" fmla="*/ 5524958 h 5641173"/>
              <a:gd name="connsiteX206-23357" fmla="*/ 2443041 w 11243827"/>
              <a:gd name="connsiteY206-23358" fmla="*/ 5523990 h 5641173"/>
              <a:gd name="connsiteX207-23359" fmla="*/ 2435613 w 11243827"/>
              <a:gd name="connsiteY207-23360" fmla="*/ 5526704 h 5641173"/>
              <a:gd name="connsiteX208-23361" fmla="*/ 2405682 w 11243827"/>
              <a:gd name="connsiteY208-23362" fmla="*/ 5528307 h 5641173"/>
              <a:gd name="connsiteX209-23363" fmla="*/ 2397487 w 11243827"/>
              <a:gd name="connsiteY209-23364" fmla="*/ 5540337 h 5641173"/>
              <a:gd name="connsiteX210-23365" fmla="*/ 2297454 w 11243827"/>
              <a:gd name="connsiteY210-23366" fmla="*/ 5550765 h 5641173"/>
              <a:gd name="connsiteX211-23367" fmla="*/ 2056700 w 11243827"/>
              <a:gd name="connsiteY211-23368" fmla="*/ 5555489 h 5641173"/>
              <a:gd name="connsiteX212-23369" fmla="*/ 1878530 w 11243827"/>
              <a:gd name="connsiteY212-23370" fmla="*/ 5535330 h 5641173"/>
              <a:gd name="connsiteX213-23371" fmla="*/ 1859292 w 11243827"/>
              <a:gd name="connsiteY213-23372" fmla="*/ 5535461 h 5641173"/>
              <a:gd name="connsiteX214-23373" fmla="*/ 1835626 w 11243827"/>
              <a:gd name="connsiteY214-23374" fmla="*/ 5533793 h 5641173"/>
              <a:gd name="connsiteX215-23375" fmla="*/ 1798939 w 11243827"/>
              <a:gd name="connsiteY215-23376" fmla="*/ 5540285 h 5641173"/>
              <a:gd name="connsiteX216-23377" fmla="*/ 1779046 w 11243827"/>
              <a:gd name="connsiteY216-23378" fmla="*/ 5549949 h 5641173"/>
              <a:gd name="connsiteX217-23379" fmla="*/ 1772421 w 11243827"/>
              <a:gd name="connsiteY217-23380" fmla="*/ 5549018 h 5641173"/>
              <a:gd name="connsiteX218-23381" fmla="*/ 1772052 w 11243827"/>
              <a:gd name="connsiteY218-23382" fmla="*/ 5545689 h 5641173"/>
              <a:gd name="connsiteX219-23383" fmla="*/ 1711543 w 11243827"/>
              <a:gd name="connsiteY219-23384" fmla="*/ 5534558 h 5641173"/>
              <a:gd name="connsiteX220-23385" fmla="*/ 1631462 w 11243827"/>
              <a:gd name="connsiteY220-23386" fmla="*/ 5491807 h 5641173"/>
              <a:gd name="connsiteX221-23387" fmla="*/ 1538763 w 11243827"/>
              <a:gd name="connsiteY221-23388" fmla="*/ 5482781 h 5641173"/>
              <a:gd name="connsiteX222-23389" fmla="*/ 1501533 w 11243827"/>
              <a:gd name="connsiteY222-23390" fmla="*/ 5467817 h 5641173"/>
              <a:gd name="connsiteX223-23391" fmla="*/ 1461266 w 11243827"/>
              <a:gd name="connsiteY223-23392" fmla="*/ 5469343 h 5641173"/>
              <a:gd name="connsiteX224-23393" fmla="*/ 1449415 w 11243827"/>
              <a:gd name="connsiteY224-23394" fmla="*/ 5460467 h 5641173"/>
              <a:gd name="connsiteX225-23395" fmla="*/ 1447454 w 11243827"/>
              <a:gd name="connsiteY225-23396" fmla="*/ 5458776 h 5641173"/>
              <a:gd name="connsiteX226-23397" fmla="*/ 1437814 w 11243827"/>
              <a:gd name="connsiteY226-23398" fmla="*/ 5455515 h 5641173"/>
              <a:gd name="connsiteX227-23399" fmla="*/ 1437334 w 11243827"/>
              <a:gd name="connsiteY227-23400" fmla="*/ 5450209 h 5641173"/>
              <a:gd name="connsiteX228-23401" fmla="*/ 1424429 w 11243827"/>
              <a:gd name="connsiteY228-23402" fmla="*/ 5442157 h 5641173"/>
              <a:gd name="connsiteX229-23403" fmla="*/ 1406063 w 11243827"/>
              <a:gd name="connsiteY229-23404" fmla="*/ 5437380 h 5641173"/>
              <a:gd name="connsiteX230-23405" fmla="*/ 1316379 w 11243827"/>
              <a:gd name="connsiteY230-23406" fmla="*/ 5419601 h 5641173"/>
              <a:gd name="connsiteX231-23407" fmla="*/ 1264090 w 11243827"/>
              <a:gd name="connsiteY231-23408" fmla="*/ 5406153 h 5641173"/>
              <a:gd name="connsiteX232-23409" fmla="*/ 1246374 w 11243827"/>
              <a:gd name="connsiteY232-23410" fmla="*/ 5396631 h 5641173"/>
              <a:gd name="connsiteX233-23411" fmla="*/ 1220190 w 11243827"/>
              <a:gd name="connsiteY233-23412" fmla="*/ 5386301 h 5641173"/>
              <a:gd name="connsiteX234-23413" fmla="*/ 1175643 w 11243827"/>
              <a:gd name="connsiteY234-23414" fmla="*/ 5364651 h 5641173"/>
              <a:gd name="connsiteX235-23415" fmla="*/ 1150342 w 11243827"/>
              <a:gd name="connsiteY235-23416" fmla="*/ 5358447 h 5641173"/>
              <a:gd name="connsiteX236-23417" fmla="*/ 1112024 w 11243827"/>
              <a:gd name="connsiteY236-23418" fmla="*/ 5345786 h 5641173"/>
              <a:gd name="connsiteX237-23419" fmla="*/ 1100870 w 11243827"/>
              <a:gd name="connsiteY237-23420" fmla="*/ 5343651 h 5641173"/>
              <a:gd name="connsiteX238-23421" fmla="*/ 1096383 w 11243827"/>
              <a:gd name="connsiteY238-23422" fmla="*/ 5343015 h 5641173"/>
              <a:gd name="connsiteX239-23423" fmla="*/ 1058039 w 11243827"/>
              <a:gd name="connsiteY239-23424" fmla="*/ 5343504 h 5641173"/>
              <a:gd name="connsiteX240-23425" fmla="*/ 1055426 w 11243827"/>
              <a:gd name="connsiteY240-23426" fmla="*/ 5339088 h 5641173"/>
              <a:gd name="connsiteX241-23427" fmla="*/ 1044738 w 11243827"/>
              <a:gd name="connsiteY241-23428" fmla="*/ 5333063 h 5641173"/>
              <a:gd name="connsiteX242-23429" fmla="*/ 1033909 w 11243827"/>
              <a:gd name="connsiteY242-23430" fmla="*/ 5335680 h 5641173"/>
              <a:gd name="connsiteX243-23431" fmla="*/ 1012649 w 11243827"/>
              <a:gd name="connsiteY243-23432" fmla="*/ 5334541 h 5641173"/>
              <a:gd name="connsiteX244-23433" fmla="*/ 1007115 w 11243827"/>
              <a:gd name="connsiteY244-23434" fmla="*/ 5332775 h 5641173"/>
              <a:gd name="connsiteX245-23435" fmla="*/ 987447 w 11243827"/>
              <a:gd name="connsiteY245-23436" fmla="*/ 5346462 h 5641173"/>
              <a:gd name="connsiteX246-23437" fmla="*/ 953418 w 11243827"/>
              <a:gd name="connsiteY246-23438" fmla="*/ 5333901 h 5641173"/>
              <a:gd name="connsiteX247-23439" fmla="*/ 916854 w 11243827"/>
              <a:gd name="connsiteY247-23440" fmla="*/ 5329435 h 5641173"/>
              <a:gd name="connsiteX248-23441" fmla="*/ 905651 w 11243827"/>
              <a:gd name="connsiteY248-23442" fmla="*/ 5332114 h 5641173"/>
              <a:gd name="connsiteX249-23443" fmla="*/ 838405 w 11243827"/>
              <a:gd name="connsiteY249-23444" fmla="*/ 5339470 h 5641173"/>
              <a:gd name="connsiteX250-23445" fmla="*/ 817627 w 11243827"/>
              <a:gd name="connsiteY250-23446" fmla="*/ 5330580 h 5641173"/>
              <a:gd name="connsiteX251-23447" fmla="*/ 801817 w 11243827"/>
              <a:gd name="connsiteY251-23448" fmla="*/ 5325937 h 5641173"/>
              <a:gd name="connsiteX252-23449" fmla="*/ 798857 w 11243827"/>
              <a:gd name="connsiteY252-23450" fmla="*/ 5320979 h 5641173"/>
              <a:gd name="connsiteX253-23451" fmla="*/ 788354 w 11243827"/>
              <a:gd name="connsiteY253-23452" fmla="*/ 5320143 h 5641173"/>
              <a:gd name="connsiteX254-23453" fmla="*/ 785726 w 11243827"/>
              <a:gd name="connsiteY254-23454" fmla="*/ 5318989 h 5641173"/>
              <a:gd name="connsiteX255-23455" fmla="*/ 770507 w 11243827"/>
              <a:gd name="connsiteY255-23456" fmla="*/ 5313309 h 5641173"/>
              <a:gd name="connsiteX256-23457" fmla="*/ 733810 w 11243827"/>
              <a:gd name="connsiteY256-23458" fmla="*/ 5324286 h 5641173"/>
              <a:gd name="connsiteX257-23459" fmla="*/ 692117 w 11243827"/>
              <a:gd name="connsiteY257-23460" fmla="*/ 5318786 h 5641173"/>
              <a:gd name="connsiteX258-23461" fmla="*/ 574943 w 11243827"/>
              <a:gd name="connsiteY258-23462" fmla="*/ 5327578 h 5641173"/>
              <a:gd name="connsiteX259-23463" fmla="*/ 441302 w 11243827"/>
              <a:gd name="connsiteY259-23464" fmla="*/ 5307062 h 5641173"/>
              <a:gd name="connsiteX260-23465" fmla="*/ 336819 w 11243827"/>
              <a:gd name="connsiteY260-23466" fmla="*/ 5336690 h 5641173"/>
              <a:gd name="connsiteX261-23467" fmla="*/ 270932 w 11243827"/>
              <a:gd name="connsiteY261-23468" fmla="*/ 5345451 h 5641173"/>
              <a:gd name="connsiteX262-23469" fmla="*/ 194189 w 11243827"/>
              <a:gd name="connsiteY262-23470" fmla="*/ 5343588 h 5641173"/>
              <a:gd name="connsiteX263-23471" fmla="*/ 192552 w 11243827"/>
              <a:gd name="connsiteY263-23472" fmla="*/ 5342845 h 5641173"/>
              <a:gd name="connsiteX264-23473" fmla="*/ 178320 w 11243827"/>
              <a:gd name="connsiteY264-23474" fmla="*/ 5343766 h 5641173"/>
              <a:gd name="connsiteX265-23475" fmla="*/ 175596 w 11243827"/>
              <a:gd name="connsiteY265-23476" fmla="*/ 5346411 h 5641173"/>
              <a:gd name="connsiteX266-23477" fmla="*/ 147287 w 11243827"/>
              <a:gd name="connsiteY266-23478" fmla="*/ 5352625 h 5641173"/>
              <a:gd name="connsiteX267-23479" fmla="*/ 114847 w 11243827"/>
              <a:gd name="connsiteY267-23480" fmla="*/ 5355844 h 5641173"/>
              <a:gd name="connsiteX268-23481" fmla="*/ 114306 w 11243827"/>
              <a:gd name="connsiteY268-23482" fmla="*/ 5354983 h 5641173"/>
              <a:gd name="connsiteX269-23483" fmla="*/ 89264 w 11243827"/>
              <a:gd name="connsiteY269-23484" fmla="*/ 5348886 h 5641173"/>
              <a:gd name="connsiteX270-23485" fmla="*/ 49794 w 11243827"/>
              <a:gd name="connsiteY270-23486" fmla="*/ 5329950 h 5641173"/>
              <a:gd name="connsiteX271-23487" fmla="*/ 19924 w 11243827"/>
              <a:gd name="connsiteY271-23488" fmla="*/ 5334282 h 5641173"/>
              <a:gd name="connsiteX272-23489" fmla="*/ 13819 w 11243827"/>
              <a:gd name="connsiteY272-23490" fmla="*/ 5334653 h 5641173"/>
              <a:gd name="connsiteX273-23491" fmla="*/ 13657 w 11243827"/>
              <a:gd name="connsiteY273-23492" fmla="*/ 5334455 h 5641173"/>
              <a:gd name="connsiteX274-23493" fmla="*/ 7139 w 11243827"/>
              <a:gd name="connsiteY274-23494" fmla="*/ 5334438 h 5641173"/>
              <a:gd name="connsiteX275-23495" fmla="*/ 2684 w 11243827"/>
              <a:gd name="connsiteY275-23496" fmla="*/ 5335333 h 5641173"/>
              <a:gd name="connsiteX276-23497" fmla="*/ 0 w 11243827"/>
              <a:gd name="connsiteY276-23498" fmla="*/ 5335496 h 5641173"/>
              <a:gd name="connsiteX277-23499" fmla="*/ 0 w 11243827"/>
              <a:gd name="connsiteY277-23500" fmla="*/ 10592 h 5641173"/>
              <a:gd name="connsiteX278-23501" fmla="*/ 11243827 w 11243827"/>
              <a:gd name="connsiteY278-23502" fmla="*/ 0 h 5641173"/>
              <a:gd name="connsiteX0-23503" fmla="*/ 11243827 w 11243827"/>
              <a:gd name="connsiteY0-23504" fmla="*/ 0 h 5641173"/>
              <a:gd name="connsiteX1-23505" fmla="*/ 11243827 w 11243827"/>
              <a:gd name="connsiteY1-23506" fmla="*/ 5209610 h 5641173"/>
              <a:gd name="connsiteX2-23507" fmla="*/ 11240675 w 11243827"/>
              <a:gd name="connsiteY2-23508" fmla="*/ 5210442 h 5641173"/>
              <a:gd name="connsiteX3-23509" fmla="*/ 11179959 w 11243827"/>
              <a:gd name="connsiteY3-23510" fmla="*/ 5221199 h 5641173"/>
              <a:gd name="connsiteX4-23511" fmla="*/ 11105493 w 11243827"/>
              <a:gd name="connsiteY4-23512" fmla="*/ 5259905 h 5641173"/>
              <a:gd name="connsiteX5-23513" fmla="*/ 11078640 w 11243827"/>
              <a:gd name="connsiteY5-23514" fmla="*/ 5263531 h 5641173"/>
              <a:gd name="connsiteX6-23515" fmla="*/ 11079616 w 11243827"/>
              <a:gd name="connsiteY6-23516" fmla="*/ 5270380 h 5641173"/>
              <a:gd name="connsiteX7-23517" fmla="*/ 11069641 w 11243827"/>
              <a:gd name="connsiteY7-23518" fmla="*/ 5270884 h 5641173"/>
              <a:gd name="connsiteX8-23519" fmla="*/ 11047377 w 11243827"/>
              <a:gd name="connsiteY8-23520" fmla="*/ 5271051 h 5641173"/>
              <a:gd name="connsiteX9-23521" fmla="*/ 10980705 w 11243827"/>
              <a:gd name="connsiteY9-23522" fmla="*/ 5272951 h 5641173"/>
              <a:gd name="connsiteX10-23523" fmla="*/ 10962514 w 11243827"/>
              <a:gd name="connsiteY10-23524" fmla="*/ 5286084 h 5641173"/>
              <a:gd name="connsiteX11-23525" fmla="*/ 10945307 w 11243827"/>
              <a:gd name="connsiteY11-23526" fmla="*/ 5286290 h 5641173"/>
              <a:gd name="connsiteX12-23527" fmla="*/ 10845516 w 11243827"/>
              <a:gd name="connsiteY12-23528" fmla="*/ 5303894 h 5641173"/>
              <a:gd name="connsiteX13-23529" fmla="*/ 10831795 w 11243827"/>
              <a:gd name="connsiteY13-23530" fmla="*/ 5305210 h 5641173"/>
              <a:gd name="connsiteX14-23531" fmla="*/ 10824365 w 11243827"/>
              <a:gd name="connsiteY14-23532" fmla="*/ 5311111 h 5641173"/>
              <a:gd name="connsiteX15-23533" fmla="*/ 10797756 w 11243827"/>
              <a:gd name="connsiteY15-23534" fmla="*/ 5312285 h 5641173"/>
              <a:gd name="connsiteX16-23535" fmla="*/ 10796525 w 11243827"/>
              <a:gd name="connsiteY16-23536" fmla="*/ 5315645 h 5641173"/>
              <a:gd name="connsiteX17-23537" fmla="*/ 10709063 w 11243827"/>
              <a:gd name="connsiteY17-23538" fmla="*/ 5344492 h 5641173"/>
              <a:gd name="connsiteX18-23539" fmla="*/ 10694078 w 11243827"/>
              <a:gd name="connsiteY18-23540" fmla="*/ 5349258 h 5641173"/>
              <a:gd name="connsiteX19-23541" fmla="*/ 10681131 w 11243827"/>
              <a:gd name="connsiteY19-23542" fmla="*/ 5347812 h 5641173"/>
              <a:gd name="connsiteX20-23543" fmla="*/ 10609448 w 11243827"/>
              <a:gd name="connsiteY20-23544" fmla="*/ 5351931 h 5641173"/>
              <a:gd name="connsiteX21-23545" fmla="*/ 10592397 w 11243827"/>
              <a:gd name="connsiteY21-23546" fmla="*/ 5349402 h 5641173"/>
              <a:gd name="connsiteX22-23547" fmla="*/ 10585227 w 11243827"/>
              <a:gd name="connsiteY22-23548" fmla="*/ 5344063 h 5641173"/>
              <a:gd name="connsiteX23-23549" fmla="*/ 10557472 w 11243827"/>
              <a:gd name="connsiteY23-23550" fmla="*/ 5354151 h 5641173"/>
              <a:gd name="connsiteX24-23551" fmla="*/ 10514646 w 11243827"/>
              <a:gd name="connsiteY24-23552" fmla="*/ 5361064 h 5641173"/>
              <a:gd name="connsiteX25-23553" fmla="*/ 10494292 w 11243827"/>
              <a:gd name="connsiteY25-23554" fmla="*/ 5366054 h 5641173"/>
              <a:gd name="connsiteX26-23555" fmla="*/ 10477869 w 11243827"/>
              <a:gd name="connsiteY26-23556" fmla="*/ 5363025 h 5641173"/>
              <a:gd name="connsiteX27-23557" fmla="*/ 10384411 w 11243827"/>
              <a:gd name="connsiteY27-23558" fmla="*/ 5362257 h 5641173"/>
              <a:gd name="connsiteX28-23559" fmla="*/ 10362921 w 11243827"/>
              <a:gd name="connsiteY28-23560" fmla="*/ 5357444 h 5641173"/>
              <a:gd name="connsiteX29-23561" fmla="*/ 10352736 w 11243827"/>
              <a:gd name="connsiteY29-23562" fmla="*/ 5347851 h 5641173"/>
              <a:gd name="connsiteX30-23563" fmla="*/ 10344754 w 11243827"/>
              <a:gd name="connsiteY30-23564" fmla="*/ 5351272 h 5641173"/>
              <a:gd name="connsiteX31-23565" fmla="*/ 10288226 w 11243827"/>
              <a:gd name="connsiteY31-23566" fmla="*/ 5351613 h 5641173"/>
              <a:gd name="connsiteX32-23567" fmla="*/ 10251350 w 11243827"/>
              <a:gd name="connsiteY32-23568" fmla="*/ 5352711 h 5641173"/>
              <a:gd name="connsiteX33-23569" fmla="*/ 10249108 w 11243827"/>
              <a:gd name="connsiteY33-23570" fmla="*/ 5365881 h 5641173"/>
              <a:gd name="connsiteX34-23571" fmla="*/ 10216272 w 11243827"/>
              <a:gd name="connsiteY34-23572" fmla="*/ 5370573 h 5641173"/>
              <a:gd name="connsiteX35-23573" fmla="*/ 10181278 w 11243827"/>
              <a:gd name="connsiteY35-23574" fmla="*/ 5362119 h 5641173"/>
              <a:gd name="connsiteX36-23575" fmla="*/ 10140033 w 11243827"/>
              <a:gd name="connsiteY36-23576" fmla="*/ 5363304 h 5641173"/>
              <a:gd name="connsiteX37-23577" fmla="*/ 10115353 w 11243827"/>
              <a:gd name="connsiteY37-23578" fmla="*/ 5363869 h 5641173"/>
              <a:gd name="connsiteX38-23579" fmla="*/ 10050578 w 11243827"/>
              <a:gd name="connsiteY38-23580" fmla="*/ 5376153 h 5641173"/>
              <a:gd name="connsiteX39-23581" fmla="*/ 9945478 w 11243827"/>
              <a:gd name="connsiteY39-23582" fmla="*/ 5422859 h 5641173"/>
              <a:gd name="connsiteX40-23583" fmla="*/ 9912481 w 11243827"/>
              <a:gd name="connsiteY40-23584" fmla="*/ 5429477 h 5641173"/>
              <a:gd name="connsiteX41-23585" fmla="*/ 9906713 w 11243827"/>
              <a:gd name="connsiteY41-23586" fmla="*/ 5426784 h 5641173"/>
              <a:gd name="connsiteX42-23587" fmla="*/ 9742436 w 11243827"/>
              <a:gd name="connsiteY42-23588" fmla="*/ 5454834 h 5641173"/>
              <a:gd name="connsiteX43-23589" fmla="*/ 9713044 w 11243827"/>
              <a:gd name="connsiteY43-23590" fmla="*/ 5456476 h 5641173"/>
              <a:gd name="connsiteX44-23591" fmla="*/ 9691033 w 11243827"/>
              <a:gd name="connsiteY44-23592" fmla="*/ 5455451 h 5641173"/>
              <a:gd name="connsiteX45-23593" fmla="*/ 9638355 w 11243827"/>
              <a:gd name="connsiteY45-23594" fmla="*/ 5464794 h 5641173"/>
              <a:gd name="connsiteX46-23595" fmla="*/ 9552434 w 11243827"/>
              <a:gd name="connsiteY46-23596" fmla="*/ 5485280 h 5641173"/>
              <a:gd name="connsiteX47-23597" fmla="*/ 9533883 w 11243827"/>
              <a:gd name="connsiteY47-23598" fmla="*/ 5488516 h 5641173"/>
              <a:gd name="connsiteX48-23599" fmla="*/ 9516916 w 11243827"/>
              <a:gd name="connsiteY48-23600" fmla="*/ 5486828 h 5641173"/>
              <a:gd name="connsiteX49-23601" fmla="*/ 9512093 w 11243827"/>
              <a:gd name="connsiteY49-23602" fmla="*/ 5482541 h 5641173"/>
              <a:gd name="connsiteX50-23603" fmla="*/ 9501725 w 11243827"/>
              <a:gd name="connsiteY50-23604" fmla="*/ 5483603 h 5641173"/>
              <a:gd name="connsiteX51-23605" fmla="*/ 9498754 w 11243827"/>
              <a:gd name="connsiteY51-23606" fmla="*/ 5482951 h 5641173"/>
              <a:gd name="connsiteX52-23607" fmla="*/ 9481932 w 11243827"/>
              <a:gd name="connsiteY52-23608" fmla="*/ 5480151 h 5641173"/>
              <a:gd name="connsiteX53-23609" fmla="*/ 9451321 w 11243827"/>
              <a:gd name="connsiteY53-23610" fmla="*/ 5497375 h 5641173"/>
              <a:gd name="connsiteX54-23611" fmla="*/ 9409298 w 11243827"/>
              <a:gd name="connsiteY54-23612" fmla="*/ 5499478 h 5641173"/>
              <a:gd name="connsiteX55-23613" fmla="*/ 9303056 w 11243827"/>
              <a:gd name="connsiteY55-23614" fmla="*/ 5519093 h 5641173"/>
              <a:gd name="connsiteX56-23615" fmla="*/ 9229078 w 11243827"/>
              <a:gd name="connsiteY56-23616" fmla="*/ 5524154 h 5641173"/>
              <a:gd name="connsiteX57-23617" fmla="*/ 9165105 w 11243827"/>
              <a:gd name="connsiteY57-23618" fmla="*/ 5532892 h 5641173"/>
              <a:gd name="connsiteX58-23619" fmla="*/ 9077301 w 11243827"/>
              <a:gd name="connsiteY58-23620" fmla="*/ 5580356 h 5641173"/>
              <a:gd name="connsiteX59-23621" fmla="*/ 8960065 w 11243827"/>
              <a:gd name="connsiteY59-23622" fmla="*/ 5597982 h 5641173"/>
              <a:gd name="connsiteX60-23623" fmla="*/ 8953536 w 11243827"/>
              <a:gd name="connsiteY60-23624" fmla="*/ 5606638 h 5641173"/>
              <a:gd name="connsiteX61-23625" fmla="*/ 8943907 w 11243827"/>
              <a:gd name="connsiteY61-23626" fmla="*/ 5612541 h 5641173"/>
              <a:gd name="connsiteX62-23627" fmla="*/ 8942046 w 11243827"/>
              <a:gd name="connsiteY62-23628" fmla="*/ 5612112 h 5641173"/>
              <a:gd name="connsiteX63-23629" fmla="*/ 8928824 w 11243827"/>
              <a:gd name="connsiteY63-23630" fmla="*/ 5615549 h 5641173"/>
              <a:gd name="connsiteX64-23631" fmla="*/ 8927294 w 11243827"/>
              <a:gd name="connsiteY64-23632" fmla="*/ 5618607 h 5641173"/>
              <a:gd name="connsiteX65-23633" fmla="*/ 8918651 w 11243827"/>
              <a:gd name="connsiteY65-23634" fmla="*/ 5621688 h 5641173"/>
              <a:gd name="connsiteX66-23635" fmla="*/ 8902772 w 11243827"/>
              <a:gd name="connsiteY66-23636" fmla="*/ 5629703 h 5641173"/>
              <a:gd name="connsiteX67-23637" fmla="*/ 8898724 w 11243827"/>
              <a:gd name="connsiteY67-23638" fmla="*/ 5629379 h 5641173"/>
              <a:gd name="connsiteX68-23639" fmla="*/ 8873099 w 11243827"/>
              <a:gd name="connsiteY68-23640" fmla="*/ 5638628 h 5641173"/>
              <a:gd name="connsiteX69-23641" fmla="*/ 8872234 w 11243827"/>
              <a:gd name="connsiteY69-23642" fmla="*/ 5637889 h 5641173"/>
              <a:gd name="connsiteX70-23643" fmla="*/ 8862777 w 11243827"/>
              <a:gd name="connsiteY70-23644" fmla="*/ 5636711 h 5641173"/>
              <a:gd name="connsiteX71-23645" fmla="*/ 8845869 w 11243827"/>
              <a:gd name="connsiteY71-23646" fmla="*/ 5636436 h 5641173"/>
              <a:gd name="connsiteX72-23647" fmla="*/ 8800548 w 11243827"/>
              <a:gd name="connsiteY72-23648" fmla="*/ 5625084 h 5641173"/>
              <a:gd name="connsiteX73-23649" fmla="*/ 8773774 w 11243827"/>
              <a:gd name="connsiteY73-23650" fmla="*/ 5634630 h 5641173"/>
              <a:gd name="connsiteX74-23651" fmla="*/ 8698255 w 11243827"/>
              <a:gd name="connsiteY74-23652" fmla="*/ 5636083 h 5641173"/>
              <a:gd name="connsiteX75-23653" fmla="*/ 8619167 w 11243827"/>
              <a:gd name="connsiteY75-23654" fmla="*/ 5619130 h 5641173"/>
              <a:gd name="connsiteX76-23655" fmla="*/ 8539822 w 11243827"/>
              <a:gd name="connsiteY76-23656" fmla="*/ 5616905 h 5641173"/>
              <a:gd name="connsiteX77-23657" fmla="*/ 8511094 w 11243827"/>
              <a:gd name="connsiteY77-23658" fmla="*/ 5617360 h 5641173"/>
              <a:gd name="connsiteX78-23659" fmla="*/ 8459886 w 11243827"/>
              <a:gd name="connsiteY78-23660" fmla="*/ 5612612 h 5641173"/>
              <a:gd name="connsiteX79-23661" fmla="*/ 8436432 w 11243827"/>
              <a:gd name="connsiteY79-23662" fmla="*/ 5606990 h 5641173"/>
              <a:gd name="connsiteX80-23663" fmla="*/ 8435403 w 11243827"/>
              <a:gd name="connsiteY80-23664" fmla="*/ 5607336 h 5641173"/>
              <a:gd name="connsiteX81-23665" fmla="*/ 8433307 w 11243827"/>
              <a:gd name="connsiteY81-23666" fmla="*/ 5604917 h 5641173"/>
              <a:gd name="connsiteX82-23667" fmla="*/ 8428968 w 11243827"/>
              <a:gd name="connsiteY82-23668" fmla="*/ 5603796 h 5641173"/>
              <a:gd name="connsiteX83-23669" fmla="*/ 8417124 w 11243827"/>
              <a:gd name="connsiteY83-23670" fmla="*/ 5604518 h 5641173"/>
              <a:gd name="connsiteX84-23671" fmla="*/ 8412669 w 11243827"/>
              <a:gd name="connsiteY84-23672" fmla="*/ 5605413 h 5641173"/>
              <a:gd name="connsiteX85-23673" fmla="*/ 8406152 w 11243827"/>
              <a:gd name="connsiteY85-23674" fmla="*/ 5605396 h 5641173"/>
              <a:gd name="connsiteX86-23675" fmla="*/ 8405989 w 11243827"/>
              <a:gd name="connsiteY86-23676" fmla="*/ 5605197 h 5641173"/>
              <a:gd name="connsiteX87-23677" fmla="*/ 8399884 w 11243827"/>
              <a:gd name="connsiteY87-23678" fmla="*/ 5605568 h 5641173"/>
              <a:gd name="connsiteX88-23679" fmla="*/ 8370014 w 11243827"/>
              <a:gd name="connsiteY88-23680" fmla="*/ 5609900 h 5641173"/>
              <a:gd name="connsiteX89-23681" fmla="*/ 8330544 w 11243827"/>
              <a:gd name="connsiteY89-23682" fmla="*/ 5590964 h 5641173"/>
              <a:gd name="connsiteX90-23683" fmla="*/ 8314221 w 11243827"/>
              <a:gd name="connsiteY90-23684" fmla="*/ 5587682 h 5641173"/>
              <a:gd name="connsiteX91-23685" fmla="*/ 8305502 w 11243827"/>
              <a:gd name="connsiteY91-23686" fmla="*/ 5584868 h 5641173"/>
              <a:gd name="connsiteX92-23687" fmla="*/ 8304962 w 11243827"/>
              <a:gd name="connsiteY92-23688" fmla="*/ 5584007 h 5641173"/>
              <a:gd name="connsiteX93-23689" fmla="*/ 8276324 w 11243827"/>
              <a:gd name="connsiteY93-23690" fmla="*/ 5588260 h 5641173"/>
              <a:gd name="connsiteX94-23691" fmla="*/ 8272522 w 11243827"/>
              <a:gd name="connsiteY94-23692" fmla="*/ 5587226 h 5641173"/>
              <a:gd name="connsiteX95-23693" fmla="*/ 8253857 w 11243827"/>
              <a:gd name="connsiteY95-23694" fmla="*/ 5592043 h 5641173"/>
              <a:gd name="connsiteX96-23695" fmla="*/ 8244212 w 11243827"/>
              <a:gd name="connsiteY96-23696" fmla="*/ 5593439 h 5641173"/>
              <a:gd name="connsiteX97-23697" fmla="*/ 8241488 w 11243827"/>
              <a:gd name="connsiteY97-23698" fmla="*/ 5596085 h 5641173"/>
              <a:gd name="connsiteX98-23699" fmla="*/ 8227256 w 11243827"/>
              <a:gd name="connsiteY98-23700" fmla="*/ 5597005 h 5641173"/>
              <a:gd name="connsiteX99-23701" fmla="*/ 8225619 w 11243827"/>
              <a:gd name="connsiteY99-23702" fmla="*/ 5596262 h 5641173"/>
              <a:gd name="connsiteX100-23703" fmla="*/ 8213882 w 11243827"/>
              <a:gd name="connsiteY100-23704" fmla="*/ 5600179 h 5641173"/>
              <a:gd name="connsiteX101-23705" fmla="*/ 8204045 w 11243827"/>
              <a:gd name="connsiteY101-23706" fmla="*/ 5607275 h 5641173"/>
              <a:gd name="connsiteX102-23707" fmla="*/ 8082989 w 11243827"/>
              <a:gd name="connsiteY102-23708" fmla="*/ 5603160 h 5641173"/>
              <a:gd name="connsiteX103-23709" fmla="*/ 7976942 w 11243827"/>
              <a:gd name="connsiteY103-23710" fmla="*/ 5598455 h 5641173"/>
              <a:gd name="connsiteX104-23711" fmla="*/ 7950121 w 11243827"/>
              <a:gd name="connsiteY104-23712" fmla="*/ 5590893 h 5641173"/>
              <a:gd name="connsiteX105-23713" fmla="*/ 7727691 w 11243827"/>
              <a:gd name="connsiteY105-23714" fmla="*/ 5621064 h 5641173"/>
              <a:gd name="connsiteX106-23715" fmla="*/ 7685998 w 11243827"/>
              <a:gd name="connsiteY106-23716" fmla="*/ 5615564 h 5641173"/>
              <a:gd name="connsiteX107-23717" fmla="*/ 7649302 w 11243827"/>
              <a:gd name="connsiteY107-23718" fmla="*/ 5626541 h 5641173"/>
              <a:gd name="connsiteX108-23719" fmla="*/ 7634083 w 11243827"/>
              <a:gd name="connsiteY108-23720" fmla="*/ 5620862 h 5641173"/>
              <a:gd name="connsiteX109-23721" fmla="*/ 7631455 w 11243827"/>
              <a:gd name="connsiteY109-23722" fmla="*/ 5619708 h 5641173"/>
              <a:gd name="connsiteX110-23723" fmla="*/ 7620952 w 11243827"/>
              <a:gd name="connsiteY110-23724" fmla="*/ 5618872 h 5641173"/>
              <a:gd name="connsiteX111-23725" fmla="*/ 7617992 w 11243827"/>
              <a:gd name="connsiteY111-23726" fmla="*/ 5613914 h 5641173"/>
              <a:gd name="connsiteX112-23727" fmla="*/ 7602182 w 11243827"/>
              <a:gd name="connsiteY112-23728" fmla="*/ 5609271 h 5641173"/>
              <a:gd name="connsiteX113-23729" fmla="*/ 7582847 w 11243827"/>
              <a:gd name="connsiteY113-23730" fmla="*/ 5609047 h 5641173"/>
              <a:gd name="connsiteX114-23731" fmla="*/ 7514158 w 11243827"/>
              <a:gd name="connsiteY114-23732" fmla="*/ 5607737 h 5641173"/>
              <a:gd name="connsiteX115-23733" fmla="*/ 7502955 w 11243827"/>
              <a:gd name="connsiteY115-23734" fmla="*/ 5610415 h 5641173"/>
              <a:gd name="connsiteX116-23735" fmla="*/ 7466391 w 11243827"/>
              <a:gd name="connsiteY116-23736" fmla="*/ 5605949 h 5641173"/>
              <a:gd name="connsiteX117-23737" fmla="*/ 7433806 w 11243827"/>
              <a:gd name="connsiteY117-23738" fmla="*/ 5604945 h 5641173"/>
              <a:gd name="connsiteX118-23739" fmla="*/ 7412693 w 11243827"/>
              <a:gd name="connsiteY118-23740" fmla="*/ 5607075 h 5641173"/>
              <a:gd name="connsiteX119-23741" fmla="*/ 7407159 w 11243827"/>
              <a:gd name="connsiteY119-23742" fmla="*/ 5605310 h 5641173"/>
              <a:gd name="connsiteX120-23743" fmla="*/ 7385900 w 11243827"/>
              <a:gd name="connsiteY120-23744" fmla="*/ 5604171 h 5641173"/>
              <a:gd name="connsiteX121-23745" fmla="*/ 7375071 w 11243827"/>
              <a:gd name="connsiteY121-23746" fmla="*/ 5606788 h 5641173"/>
              <a:gd name="connsiteX122-23747" fmla="*/ 7364382 w 11243827"/>
              <a:gd name="connsiteY122-23748" fmla="*/ 5600762 h 5641173"/>
              <a:gd name="connsiteX123-23749" fmla="*/ 7361770 w 11243827"/>
              <a:gd name="connsiteY123-23750" fmla="*/ 5596347 h 5641173"/>
              <a:gd name="connsiteX124-23751" fmla="*/ 7346641 w 11243827"/>
              <a:gd name="connsiteY124-23752" fmla="*/ 5598329 h 5641173"/>
              <a:gd name="connsiteX125-23753" fmla="*/ 7334238 w 11243827"/>
              <a:gd name="connsiteY125-23754" fmla="*/ 5594014 h 5641173"/>
              <a:gd name="connsiteX126-23755" fmla="*/ 7323426 w 11243827"/>
              <a:gd name="connsiteY126-23756" fmla="*/ 5596835 h 5641173"/>
              <a:gd name="connsiteX127-23757" fmla="*/ 7318938 w 11243827"/>
              <a:gd name="connsiteY127-23758" fmla="*/ 5596200 h 5641173"/>
              <a:gd name="connsiteX128-23759" fmla="*/ 7307784 w 11243827"/>
              <a:gd name="connsiteY128-23760" fmla="*/ 5594065 h 5641173"/>
              <a:gd name="connsiteX129-23761" fmla="*/ 7288540 w 11243827"/>
              <a:gd name="connsiteY129-23762" fmla="*/ 5589320 h 5641173"/>
              <a:gd name="connsiteX130-23763" fmla="*/ 7282537 w 11243827"/>
              <a:gd name="connsiteY130-23764" fmla="*/ 5588660 h 5641173"/>
              <a:gd name="connsiteX131-23765" fmla="*/ 7269466 w 11243827"/>
              <a:gd name="connsiteY131-23766" fmla="*/ 5581404 h 5641173"/>
              <a:gd name="connsiteX132-23767" fmla="*/ 7244165 w 11243827"/>
              <a:gd name="connsiteY132-23768" fmla="*/ 5575200 h 5641173"/>
              <a:gd name="connsiteX133-23769" fmla="*/ 7199619 w 11243827"/>
              <a:gd name="connsiteY133-23770" fmla="*/ 5553550 h 5641173"/>
              <a:gd name="connsiteX134-23771" fmla="*/ 7173434 w 11243827"/>
              <a:gd name="connsiteY134-23772" fmla="*/ 5543219 h 5641173"/>
              <a:gd name="connsiteX135-23773" fmla="*/ 7155718 w 11243827"/>
              <a:gd name="connsiteY135-23774" fmla="*/ 5533697 h 5641173"/>
              <a:gd name="connsiteX136-23775" fmla="*/ 7103430 w 11243827"/>
              <a:gd name="connsiteY136-23776" fmla="*/ 5520249 h 5641173"/>
              <a:gd name="connsiteX137-23777" fmla="*/ 7013746 w 11243827"/>
              <a:gd name="connsiteY137-23778" fmla="*/ 5502470 h 5641173"/>
              <a:gd name="connsiteX138-23779" fmla="*/ 6995379 w 11243827"/>
              <a:gd name="connsiteY138-23780" fmla="*/ 5497693 h 5641173"/>
              <a:gd name="connsiteX139-23781" fmla="*/ 6982475 w 11243827"/>
              <a:gd name="connsiteY139-23782" fmla="*/ 5489641 h 5641173"/>
              <a:gd name="connsiteX140-23783" fmla="*/ 6981994 w 11243827"/>
              <a:gd name="connsiteY140-23784" fmla="*/ 5484335 h 5641173"/>
              <a:gd name="connsiteX141-23785" fmla="*/ 6972355 w 11243827"/>
              <a:gd name="connsiteY141-23786" fmla="*/ 5481074 h 5641173"/>
              <a:gd name="connsiteX142-23787" fmla="*/ 6970394 w 11243827"/>
              <a:gd name="connsiteY142-23788" fmla="*/ 5479383 h 5641173"/>
              <a:gd name="connsiteX143-23789" fmla="*/ 6958543 w 11243827"/>
              <a:gd name="connsiteY143-23790" fmla="*/ 5470507 h 5641173"/>
              <a:gd name="connsiteX144-23791" fmla="*/ 6918276 w 11243827"/>
              <a:gd name="connsiteY144-23792" fmla="*/ 5472034 h 5641173"/>
              <a:gd name="connsiteX145-23793" fmla="*/ 6881046 w 11243827"/>
              <a:gd name="connsiteY145-23794" fmla="*/ 5457070 h 5641173"/>
              <a:gd name="connsiteX146-23795" fmla="*/ 6752164 w 11243827"/>
              <a:gd name="connsiteY146-23796" fmla="*/ 5425021 h 5641173"/>
              <a:gd name="connsiteX147-23797" fmla="*/ 6724964 w 11243827"/>
              <a:gd name="connsiteY147-23798" fmla="*/ 5414071 h 5641173"/>
              <a:gd name="connsiteX148-23799" fmla="*/ 6683286 w 11243827"/>
              <a:gd name="connsiteY148-23800" fmla="*/ 5432830 h 5641173"/>
              <a:gd name="connsiteX149-23801" fmla="*/ 6644277 w 11243827"/>
              <a:gd name="connsiteY149-23802" fmla="*/ 5429684 h 5641173"/>
              <a:gd name="connsiteX150-23803" fmla="*/ 6532914 w 11243827"/>
              <a:gd name="connsiteY150-23804" fmla="*/ 5431205 h 5641173"/>
              <a:gd name="connsiteX151-23805" fmla="*/ 6307459 w 11243827"/>
              <a:gd name="connsiteY151-23806" fmla="*/ 5467087 h 5641173"/>
              <a:gd name="connsiteX152-23807" fmla="*/ 6196243 w 11243827"/>
              <a:gd name="connsiteY152-23808" fmla="*/ 5515042 h 5641173"/>
              <a:gd name="connsiteX153-23809" fmla="*/ 6099124 w 11243827"/>
              <a:gd name="connsiteY153-23810" fmla="*/ 5516848 h 5641173"/>
              <a:gd name="connsiteX154-23811" fmla="*/ 6016077 w 11243827"/>
              <a:gd name="connsiteY154-23812" fmla="*/ 5528642 h 5641173"/>
              <a:gd name="connsiteX155-23813" fmla="*/ 6004389 w 11243827"/>
              <a:gd name="connsiteY155-23814" fmla="*/ 5531206 h 5641173"/>
              <a:gd name="connsiteX156-23815" fmla="*/ 5933945 w 11243827"/>
              <a:gd name="connsiteY156-23816" fmla="*/ 5538840 h 5641173"/>
              <a:gd name="connsiteX157-23817" fmla="*/ 5883936 w 11243827"/>
              <a:gd name="connsiteY157-23818" fmla="*/ 5553807 h 5641173"/>
              <a:gd name="connsiteX158-23819" fmla="*/ 5798331 w 11243827"/>
              <a:gd name="connsiteY158-23820" fmla="*/ 5564248 h 5641173"/>
              <a:gd name="connsiteX159-23821" fmla="*/ 5712738 w 11243827"/>
              <a:gd name="connsiteY159-23822" fmla="*/ 5573120 h 5641173"/>
              <a:gd name="connsiteX160-23823" fmla="*/ 5681342 w 11243827"/>
              <a:gd name="connsiteY160-23824" fmla="*/ 5575621 h 5641173"/>
              <a:gd name="connsiteX161-23825" fmla="*/ 5627167 w 11243827"/>
              <a:gd name="connsiteY161-23826" fmla="*/ 5583215 h 5641173"/>
              <a:gd name="connsiteX162-23827" fmla="*/ 5591414 w 11243827"/>
              <a:gd name="connsiteY162-23828" fmla="*/ 5587695 h 5641173"/>
              <a:gd name="connsiteX163-23829" fmla="*/ 5583028 w 11243827"/>
              <a:gd name="connsiteY163-23830" fmla="*/ 5580877 h 5641173"/>
              <a:gd name="connsiteX164-23831" fmla="*/ 5549426 w 11243827"/>
              <a:gd name="connsiteY164-23832" fmla="*/ 5582858 h 5641173"/>
              <a:gd name="connsiteX165-23833" fmla="*/ 5519999 w 11243827"/>
              <a:gd name="connsiteY165-23834" fmla="*/ 5592246 h 5641173"/>
              <a:gd name="connsiteX166-23835" fmla="*/ 5480028 w 11243827"/>
              <a:gd name="connsiteY166-23836" fmla="*/ 5597282 h 5641173"/>
              <a:gd name="connsiteX167-23837" fmla="*/ 5456175 w 11243827"/>
              <a:gd name="connsiteY167-23838" fmla="*/ 5600371 h 5641173"/>
              <a:gd name="connsiteX168-23839" fmla="*/ 5388463 w 11243827"/>
              <a:gd name="connsiteY168-23840" fmla="*/ 5602638 h 5641173"/>
              <a:gd name="connsiteX169-23841" fmla="*/ 5265898 w 11243827"/>
              <a:gd name="connsiteY169-23842" fmla="*/ 5591830 h 5641173"/>
              <a:gd name="connsiteX170-23843" fmla="*/ 5231231 w 11243827"/>
              <a:gd name="connsiteY170-23844" fmla="*/ 5592790 h 5641173"/>
              <a:gd name="connsiteX171-23845" fmla="*/ 5226996 w 11243827"/>
              <a:gd name="connsiteY171-23846" fmla="*/ 5595040 h 5641173"/>
              <a:gd name="connsiteX172-23847" fmla="*/ 5175988 w 11243827"/>
              <a:gd name="connsiteY172-23848" fmla="*/ 5588131 h 5641173"/>
              <a:gd name="connsiteX173-23849" fmla="*/ 5107470 w 11243827"/>
              <a:gd name="connsiteY173-23850" fmla="*/ 5594771 h 5641173"/>
              <a:gd name="connsiteX174-23851" fmla="*/ 5027868 w 11243827"/>
              <a:gd name="connsiteY174-23852" fmla="*/ 5605624 h 5641173"/>
              <a:gd name="connsiteX175-23853" fmla="*/ 5007324 w 11243827"/>
              <a:gd name="connsiteY175-23854" fmla="*/ 5609209 h 5641173"/>
              <a:gd name="connsiteX176-23855" fmla="*/ 4952559 w 11243827"/>
              <a:gd name="connsiteY176-23856" fmla="*/ 5611402 h 5641173"/>
              <a:gd name="connsiteX177-23857" fmla="*/ 4826081 w 11243827"/>
              <a:gd name="connsiteY177-23858" fmla="*/ 5616191 h 5641173"/>
              <a:gd name="connsiteX178-23859" fmla="*/ 4823501 w 11243827"/>
              <a:gd name="connsiteY178-23860" fmla="*/ 5619174 h 5641173"/>
              <a:gd name="connsiteX179-23861" fmla="*/ 4813093 w 11243827"/>
              <a:gd name="connsiteY179-23862" fmla="*/ 5620026 h 5641173"/>
              <a:gd name="connsiteX180-23863" fmla="*/ 4810563 w 11243827"/>
              <a:gd name="connsiteY180-23864" fmla="*/ 5620787 h 5641173"/>
              <a:gd name="connsiteX181-23865" fmla="*/ 4795818 w 11243827"/>
              <a:gd name="connsiteY181-23866" fmla="*/ 5624618 h 5641173"/>
              <a:gd name="connsiteX182-23867" fmla="*/ 4758404 w 11243827"/>
              <a:gd name="connsiteY182-23868" fmla="*/ 5619510 h 5641173"/>
              <a:gd name="connsiteX183-23869" fmla="*/ 4717254 w 11243827"/>
              <a:gd name="connsiteY183-23870" fmla="*/ 5624155 h 5641173"/>
              <a:gd name="connsiteX184-23871" fmla="*/ 4591958 w 11243827"/>
              <a:gd name="connsiteY184-23872" fmla="*/ 5624710 h 5641173"/>
              <a:gd name="connsiteX185-23873" fmla="*/ 4476215 w 11243827"/>
              <a:gd name="connsiteY185-23874" fmla="*/ 5628210 h 5641173"/>
              <a:gd name="connsiteX186-23875" fmla="*/ 4425193 w 11243827"/>
              <a:gd name="connsiteY186-23876" fmla="*/ 5627414 h 5641173"/>
              <a:gd name="connsiteX187-23877" fmla="*/ 4383866 w 11243827"/>
              <a:gd name="connsiteY187-23878" fmla="*/ 5626546 h 5641173"/>
              <a:gd name="connsiteX188-23879" fmla="*/ 4385596 w 11243827"/>
              <a:gd name="connsiteY188-23880" fmla="*/ 5634646 h 5641173"/>
              <a:gd name="connsiteX189-23881" fmla="*/ 4360864 w 11243827"/>
              <a:gd name="connsiteY189-23882" fmla="*/ 5641173 h 5641173"/>
              <a:gd name="connsiteX190-23883" fmla="*/ 4328321 w 11243827"/>
              <a:gd name="connsiteY190-23884" fmla="*/ 5626332 h 5641173"/>
              <a:gd name="connsiteX191-23885" fmla="*/ 4309842 w 11243827"/>
              <a:gd name="connsiteY191-23886" fmla="*/ 5626471 h 5641173"/>
              <a:gd name="connsiteX192-23887" fmla="*/ 4277424 w 11243827"/>
              <a:gd name="connsiteY192-23888" fmla="*/ 5631598 h 5641173"/>
              <a:gd name="connsiteX193-23889" fmla="*/ 4266627 w 11243827"/>
              <a:gd name="connsiteY193-23890" fmla="*/ 5633969 h 5641173"/>
              <a:gd name="connsiteX194-23891" fmla="*/ 4185525 w 11243827"/>
              <a:gd name="connsiteY194-23892" fmla="*/ 5617508 h 5641173"/>
              <a:gd name="connsiteX195-23893" fmla="*/ 4177617 w 11243827"/>
              <a:gd name="connsiteY195-23894" fmla="*/ 5610903 h 5641173"/>
              <a:gd name="connsiteX196-23895" fmla="*/ 4136948 w 11243827"/>
              <a:gd name="connsiteY196-23896" fmla="*/ 5608031 h 5641173"/>
              <a:gd name="connsiteX197-23897" fmla="*/ 4132323 w 11243827"/>
              <a:gd name="connsiteY197-23898" fmla="*/ 5609784 h 5641173"/>
              <a:gd name="connsiteX198-23899" fmla="*/ 4098620 w 11243827"/>
              <a:gd name="connsiteY198-23900" fmla="*/ 5599672 h 5641173"/>
              <a:gd name="connsiteX199-23901" fmla="*/ 3963475 w 11243827"/>
              <a:gd name="connsiteY199-23902" fmla="*/ 5581841 h 5641173"/>
              <a:gd name="connsiteX200-23903" fmla="*/ 3703613 w 11243827"/>
              <a:gd name="connsiteY200-23904" fmla="*/ 5572482 h 5641173"/>
              <a:gd name="connsiteX201-23905" fmla="*/ 3432987 w 11243827"/>
              <a:gd name="connsiteY201-23906" fmla="*/ 5545768 h 5641173"/>
              <a:gd name="connsiteX202-23907" fmla="*/ 3176381 w 11243827"/>
              <a:gd name="connsiteY202-23908" fmla="*/ 5556110 h 5641173"/>
              <a:gd name="connsiteX203-23909" fmla="*/ 2710156 w 11243827"/>
              <a:gd name="connsiteY203-23910" fmla="*/ 5527517 h 5641173"/>
              <a:gd name="connsiteX204-23911" fmla="*/ 2550206 w 11243827"/>
              <a:gd name="connsiteY204-23912" fmla="*/ 5524958 h 5641173"/>
              <a:gd name="connsiteX205-23913" fmla="*/ 2443041 w 11243827"/>
              <a:gd name="connsiteY205-23914" fmla="*/ 5523990 h 5641173"/>
              <a:gd name="connsiteX206-23915" fmla="*/ 2435613 w 11243827"/>
              <a:gd name="connsiteY206-23916" fmla="*/ 5526704 h 5641173"/>
              <a:gd name="connsiteX207-23917" fmla="*/ 2405682 w 11243827"/>
              <a:gd name="connsiteY207-23918" fmla="*/ 5528307 h 5641173"/>
              <a:gd name="connsiteX208-23919" fmla="*/ 2397487 w 11243827"/>
              <a:gd name="connsiteY208-23920" fmla="*/ 5540337 h 5641173"/>
              <a:gd name="connsiteX209-23921" fmla="*/ 2297454 w 11243827"/>
              <a:gd name="connsiteY209-23922" fmla="*/ 5550765 h 5641173"/>
              <a:gd name="connsiteX210-23923" fmla="*/ 2056700 w 11243827"/>
              <a:gd name="connsiteY210-23924" fmla="*/ 5555489 h 5641173"/>
              <a:gd name="connsiteX211-23925" fmla="*/ 1878530 w 11243827"/>
              <a:gd name="connsiteY211-23926" fmla="*/ 5535330 h 5641173"/>
              <a:gd name="connsiteX212-23927" fmla="*/ 1859292 w 11243827"/>
              <a:gd name="connsiteY212-23928" fmla="*/ 5535461 h 5641173"/>
              <a:gd name="connsiteX213-23929" fmla="*/ 1835626 w 11243827"/>
              <a:gd name="connsiteY213-23930" fmla="*/ 5533793 h 5641173"/>
              <a:gd name="connsiteX214-23931" fmla="*/ 1798939 w 11243827"/>
              <a:gd name="connsiteY214-23932" fmla="*/ 5540285 h 5641173"/>
              <a:gd name="connsiteX215-23933" fmla="*/ 1779046 w 11243827"/>
              <a:gd name="connsiteY215-23934" fmla="*/ 5549949 h 5641173"/>
              <a:gd name="connsiteX216-23935" fmla="*/ 1772421 w 11243827"/>
              <a:gd name="connsiteY216-23936" fmla="*/ 5549018 h 5641173"/>
              <a:gd name="connsiteX217-23937" fmla="*/ 1772052 w 11243827"/>
              <a:gd name="connsiteY217-23938" fmla="*/ 5545689 h 5641173"/>
              <a:gd name="connsiteX218-23939" fmla="*/ 1711543 w 11243827"/>
              <a:gd name="connsiteY218-23940" fmla="*/ 5534558 h 5641173"/>
              <a:gd name="connsiteX219-23941" fmla="*/ 1631462 w 11243827"/>
              <a:gd name="connsiteY219-23942" fmla="*/ 5491807 h 5641173"/>
              <a:gd name="connsiteX220-23943" fmla="*/ 1538763 w 11243827"/>
              <a:gd name="connsiteY220-23944" fmla="*/ 5482781 h 5641173"/>
              <a:gd name="connsiteX221-23945" fmla="*/ 1501533 w 11243827"/>
              <a:gd name="connsiteY221-23946" fmla="*/ 5467817 h 5641173"/>
              <a:gd name="connsiteX222-23947" fmla="*/ 1461266 w 11243827"/>
              <a:gd name="connsiteY222-23948" fmla="*/ 5469343 h 5641173"/>
              <a:gd name="connsiteX223-23949" fmla="*/ 1449415 w 11243827"/>
              <a:gd name="connsiteY223-23950" fmla="*/ 5460467 h 5641173"/>
              <a:gd name="connsiteX224-23951" fmla="*/ 1447454 w 11243827"/>
              <a:gd name="connsiteY224-23952" fmla="*/ 5458776 h 5641173"/>
              <a:gd name="connsiteX225-23953" fmla="*/ 1437814 w 11243827"/>
              <a:gd name="connsiteY225-23954" fmla="*/ 5455515 h 5641173"/>
              <a:gd name="connsiteX226-23955" fmla="*/ 1437334 w 11243827"/>
              <a:gd name="connsiteY226-23956" fmla="*/ 5450209 h 5641173"/>
              <a:gd name="connsiteX227-23957" fmla="*/ 1424429 w 11243827"/>
              <a:gd name="connsiteY227-23958" fmla="*/ 5442157 h 5641173"/>
              <a:gd name="connsiteX228-23959" fmla="*/ 1406063 w 11243827"/>
              <a:gd name="connsiteY228-23960" fmla="*/ 5437380 h 5641173"/>
              <a:gd name="connsiteX229-23961" fmla="*/ 1316379 w 11243827"/>
              <a:gd name="connsiteY229-23962" fmla="*/ 5419601 h 5641173"/>
              <a:gd name="connsiteX230-23963" fmla="*/ 1264090 w 11243827"/>
              <a:gd name="connsiteY230-23964" fmla="*/ 5406153 h 5641173"/>
              <a:gd name="connsiteX231-23965" fmla="*/ 1246374 w 11243827"/>
              <a:gd name="connsiteY231-23966" fmla="*/ 5396631 h 5641173"/>
              <a:gd name="connsiteX232-23967" fmla="*/ 1220190 w 11243827"/>
              <a:gd name="connsiteY232-23968" fmla="*/ 5386301 h 5641173"/>
              <a:gd name="connsiteX233-23969" fmla="*/ 1175643 w 11243827"/>
              <a:gd name="connsiteY233-23970" fmla="*/ 5364651 h 5641173"/>
              <a:gd name="connsiteX234-23971" fmla="*/ 1150342 w 11243827"/>
              <a:gd name="connsiteY234-23972" fmla="*/ 5358447 h 5641173"/>
              <a:gd name="connsiteX235-23973" fmla="*/ 1112024 w 11243827"/>
              <a:gd name="connsiteY235-23974" fmla="*/ 5345786 h 5641173"/>
              <a:gd name="connsiteX236-23975" fmla="*/ 1100870 w 11243827"/>
              <a:gd name="connsiteY236-23976" fmla="*/ 5343651 h 5641173"/>
              <a:gd name="connsiteX237-23977" fmla="*/ 1096383 w 11243827"/>
              <a:gd name="connsiteY237-23978" fmla="*/ 5343015 h 5641173"/>
              <a:gd name="connsiteX238-23979" fmla="*/ 1058039 w 11243827"/>
              <a:gd name="connsiteY238-23980" fmla="*/ 5343504 h 5641173"/>
              <a:gd name="connsiteX239-23981" fmla="*/ 1055426 w 11243827"/>
              <a:gd name="connsiteY239-23982" fmla="*/ 5339088 h 5641173"/>
              <a:gd name="connsiteX240-23983" fmla="*/ 1044738 w 11243827"/>
              <a:gd name="connsiteY240-23984" fmla="*/ 5333063 h 5641173"/>
              <a:gd name="connsiteX241-23985" fmla="*/ 1033909 w 11243827"/>
              <a:gd name="connsiteY241-23986" fmla="*/ 5335680 h 5641173"/>
              <a:gd name="connsiteX242-23987" fmla="*/ 1012649 w 11243827"/>
              <a:gd name="connsiteY242-23988" fmla="*/ 5334541 h 5641173"/>
              <a:gd name="connsiteX243-23989" fmla="*/ 1007115 w 11243827"/>
              <a:gd name="connsiteY243-23990" fmla="*/ 5332775 h 5641173"/>
              <a:gd name="connsiteX244-23991" fmla="*/ 987447 w 11243827"/>
              <a:gd name="connsiteY244-23992" fmla="*/ 5346462 h 5641173"/>
              <a:gd name="connsiteX245-23993" fmla="*/ 953418 w 11243827"/>
              <a:gd name="connsiteY245-23994" fmla="*/ 5333901 h 5641173"/>
              <a:gd name="connsiteX246-23995" fmla="*/ 916854 w 11243827"/>
              <a:gd name="connsiteY246-23996" fmla="*/ 5329435 h 5641173"/>
              <a:gd name="connsiteX247-23997" fmla="*/ 905651 w 11243827"/>
              <a:gd name="connsiteY247-23998" fmla="*/ 5332114 h 5641173"/>
              <a:gd name="connsiteX248-23999" fmla="*/ 838405 w 11243827"/>
              <a:gd name="connsiteY248-24000" fmla="*/ 5339470 h 5641173"/>
              <a:gd name="connsiteX249-24001" fmla="*/ 817627 w 11243827"/>
              <a:gd name="connsiteY249-24002" fmla="*/ 5330580 h 5641173"/>
              <a:gd name="connsiteX250-24003" fmla="*/ 801817 w 11243827"/>
              <a:gd name="connsiteY250-24004" fmla="*/ 5325937 h 5641173"/>
              <a:gd name="connsiteX251-24005" fmla="*/ 798857 w 11243827"/>
              <a:gd name="connsiteY251-24006" fmla="*/ 5320979 h 5641173"/>
              <a:gd name="connsiteX252-24007" fmla="*/ 788354 w 11243827"/>
              <a:gd name="connsiteY252-24008" fmla="*/ 5320143 h 5641173"/>
              <a:gd name="connsiteX253-24009" fmla="*/ 785726 w 11243827"/>
              <a:gd name="connsiteY253-24010" fmla="*/ 5318989 h 5641173"/>
              <a:gd name="connsiteX254-24011" fmla="*/ 770507 w 11243827"/>
              <a:gd name="connsiteY254-24012" fmla="*/ 5313309 h 5641173"/>
              <a:gd name="connsiteX255-24013" fmla="*/ 733810 w 11243827"/>
              <a:gd name="connsiteY255-24014" fmla="*/ 5324286 h 5641173"/>
              <a:gd name="connsiteX256-24015" fmla="*/ 692117 w 11243827"/>
              <a:gd name="connsiteY256-24016" fmla="*/ 5318786 h 5641173"/>
              <a:gd name="connsiteX257-24017" fmla="*/ 574943 w 11243827"/>
              <a:gd name="connsiteY257-24018" fmla="*/ 5327578 h 5641173"/>
              <a:gd name="connsiteX258-24019" fmla="*/ 441302 w 11243827"/>
              <a:gd name="connsiteY258-24020" fmla="*/ 5307062 h 5641173"/>
              <a:gd name="connsiteX259-24021" fmla="*/ 336819 w 11243827"/>
              <a:gd name="connsiteY259-24022" fmla="*/ 5336690 h 5641173"/>
              <a:gd name="connsiteX260-24023" fmla="*/ 270932 w 11243827"/>
              <a:gd name="connsiteY260-24024" fmla="*/ 5345451 h 5641173"/>
              <a:gd name="connsiteX261-24025" fmla="*/ 194189 w 11243827"/>
              <a:gd name="connsiteY261-24026" fmla="*/ 5343588 h 5641173"/>
              <a:gd name="connsiteX262-24027" fmla="*/ 192552 w 11243827"/>
              <a:gd name="connsiteY262-24028" fmla="*/ 5342845 h 5641173"/>
              <a:gd name="connsiteX263-24029" fmla="*/ 178320 w 11243827"/>
              <a:gd name="connsiteY263-24030" fmla="*/ 5343766 h 5641173"/>
              <a:gd name="connsiteX264-24031" fmla="*/ 175596 w 11243827"/>
              <a:gd name="connsiteY264-24032" fmla="*/ 5346411 h 5641173"/>
              <a:gd name="connsiteX265-24033" fmla="*/ 147287 w 11243827"/>
              <a:gd name="connsiteY265-24034" fmla="*/ 5352625 h 5641173"/>
              <a:gd name="connsiteX266-24035" fmla="*/ 114847 w 11243827"/>
              <a:gd name="connsiteY266-24036" fmla="*/ 5355844 h 5641173"/>
              <a:gd name="connsiteX267-24037" fmla="*/ 114306 w 11243827"/>
              <a:gd name="connsiteY267-24038" fmla="*/ 5354983 h 5641173"/>
              <a:gd name="connsiteX268-24039" fmla="*/ 89264 w 11243827"/>
              <a:gd name="connsiteY268-24040" fmla="*/ 5348886 h 5641173"/>
              <a:gd name="connsiteX269-24041" fmla="*/ 49794 w 11243827"/>
              <a:gd name="connsiteY269-24042" fmla="*/ 5329950 h 5641173"/>
              <a:gd name="connsiteX270-24043" fmla="*/ 19924 w 11243827"/>
              <a:gd name="connsiteY270-24044" fmla="*/ 5334282 h 5641173"/>
              <a:gd name="connsiteX271-24045" fmla="*/ 13819 w 11243827"/>
              <a:gd name="connsiteY271-24046" fmla="*/ 5334653 h 5641173"/>
              <a:gd name="connsiteX272-24047" fmla="*/ 13657 w 11243827"/>
              <a:gd name="connsiteY272-24048" fmla="*/ 5334455 h 5641173"/>
              <a:gd name="connsiteX273-24049" fmla="*/ 7139 w 11243827"/>
              <a:gd name="connsiteY273-24050" fmla="*/ 5334438 h 5641173"/>
              <a:gd name="connsiteX274-24051" fmla="*/ 2684 w 11243827"/>
              <a:gd name="connsiteY274-24052" fmla="*/ 5335333 h 5641173"/>
              <a:gd name="connsiteX275-24053" fmla="*/ 0 w 11243827"/>
              <a:gd name="connsiteY275-24054" fmla="*/ 5335496 h 5641173"/>
              <a:gd name="connsiteX276-24055" fmla="*/ 0 w 11243827"/>
              <a:gd name="connsiteY276-24056" fmla="*/ 10592 h 5641173"/>
              <a:gd name="connsiteX277-24057" fmla="*/ 11243827 w 11243827"/>
              <a:gd name="connsiteY277-24058" fmla="*/ 0 h 5641173"/>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 ang="0">
                <a:pos x="connsiteX13-27" y="connsiteY13-28"/>
              </a:cxn>
              <a:cxn ang="0">
                <a:pos x="connsiteX14-29" y="connsiteY14-30"/>
              </a:cxn>
              <a:cxn ang="0">
                <a:pos x="connsiteX15-31" y="connsiteY15-32"/>
              </a:cxn>
              <a:cxn ang="0">
                <a:pos x="connsiteX16-33" y="connsiteY16-34"/>
              </a:cxn>
              <a:cxn ang="0">
                <a:pos x="connsiteX17-35" y="connsiteY17-36"/>
              </a:cxn>
              <a:cxn ang="0">
                <a:pos x="connsiteX18-37" y="connsiteY18-38"/>
              </a:cxn>
              <a:cxn ang="0">
                <a:pos x="connsiteX19-39" y="connsiteY19-40"/>
              </a:cxn>
              <a:cxn ang="0">
                <a:pos x="connsiteX20-41" y="connsiteY20-42"/>
              </a:cxn>
              <a:cxn ang="0">
                <a:pos x="connsiteX21-43" y="connsiteY21-44"/>
              </a:cxn>
              <a:cxn ang="0">
                <a:pos x="connsiteX22-45" y="connsiteY22-46"/>
              </a:cxn>
              <a:cxn ang="0">
                <a:pos x="connsiteX23-47" y="connsiteY23-48"/>
              </a:cxn>
              <a:cxn ang="0">
                <a:pos x="connsiteX24-49" y="connsiteY24-50"/>
              </a:cxn>
              <a:cxn ang="0">
                <a:pos x="connsiteX25-51" y="connsiteY25-52"/>
              </a:cxn>
              <a:cxn ang="0">
                <a:pos x="connsiteX26-53" y="connsiteY26-54"/>
              </a:cxn>
              <a:cxn ang="0">
                <a:pos x="connsiteX27-55" y="connsiteY27-56"/>
              </a:cxn>
              <a:cxn ang="0">
                <a:pos x="connsiteX28-57" y="connsiteY28-58"/>
              </a:cxn>
              <a:cxn ang="0">
                <a:pos x="connsiteX29-59" y="connsiteY29-60"/>
              </a:cxn>
              <a:cxn ang="0">
                <a:pos x="connsiteX30-61" y="connsiteY30-62"/>
              </a:cxn>
              <a:cxn ang="0">
                <a:pos x="connsiteX31-63" y="connsiteY31-64"/>
              </a:cxn>
              <a:cxn ang="0">
                <a:pos x="connsiteX32-65" y="connsiteY32-66"/>
              </a:cxn>
              <a:cxn ang="0">
                <a:pos x="connsiteX33-67" y="connsiteY33-68"/>
              </a:cxn>
              <a:cxn ang="0">
                <a:pos x="connsiteX34-69" y="connsiteY34-70"/>
              </a:cxn>
              <a:cxn ang="0">
                <a:pos x="connsiteX35-71" y="connsiteY35-72"/>
              </a:cxn>
              <a:cxn ang="0">
                <a:pos x="connsiteX36-73" y="connsiteY36-74"/>
              </a:cxn>
              <a:cxn ang="0">
                <a:pos x="connsiteX37-75" y="connsiteY37-76"/>
              </a:cxn>
              <a:cxn ang="0">
                <a:pos x="connsiteX38-77" y="connsiteY38-78"/>
              </a:cxn>
              <a:cxn ang="0">
                <a:pos x="connsiteX39-79" y="connsiteY39-80"/>
              </a:cxn>
              <a:cxn ang="0">
                <a:pos x="connsiteX40-81" y="connsiteY40-82"/>
              </a:cxn>
              <a:cxn ang="0">
                <a:pos x="connsiteX41-83" y="connsiteY41-84"/>
              </a:cxn>
              <a:cxn ang="0">
                <a:pos x="connsiteX42-85" y="connsiteY42-86"/>
              </a:cxn>
              <a:cxn ang="0">
                <a:pos x="connsiteX43-87" y="connsiteY43-88"/>
              </a:cxn>
              <a:cxn ang="0">
                <a:pos x="connsiteX44-89" y="connsiteY44-90"/>
              </a:cxn>
              <a:cxn ang="0">
                <a:pos x="connsiteX45-91" y="connsiteY45-92"/>
              </a:cxn>
              <a:cxn ang="0">
                <a:pos x="connsiteX46-93" y="connsiteY46-94"/>
              </a:cxn>
              <a:cxn ang="0">
                <a:pos x="connsiteX47-95" y="connsiteY47-96"/>
              </a:cxn>
              <a:cxn ang="0">
                <a:pos x="connsiteX48-97" y="connsiteY48-98"/>
              </a:cxn>
              <a:cxn ang="0">
                <a:pos x="connsiteX49-99" y="connsiteY49-100"/>
              </a:cxn>
              <a:cxn ang="0">
                <a:pos x="connsiteX50-101" y="connsiteY50-102"/>
              </a:cxn>
              <a:cxn ang="0">
                <a:pos x="connsiteX51-103" y="connsiteY51-104"/>
              </a:cxn>
              <a:cxn ang="0">
                <a:pos x="connsiteX52-105" y="connsiteY52-106"/>
              </a:cxn>
              <a:cxn ang="0">
                <a:pos x="connsiteX53-107" y="connsiteY53-108"/>
              </a:cxn>
              <a:cxn ang="0">
                <a:pos x="connsiteX54-109" y="connsiteY54-110"/>
              </a:cxn>
              <a:cxn ang="0">
                <a:pos x="connsiteX55-111" y="connsiteY55-112"/>
              </a:cxn>
              <a:cxn ang="0">
                <a:pos x="connsiteX56-113" y="connsiteY56-114"/>
              </a:cxn>
              <a:cxn ang="0">
                <a:pos x="connsiteX57-115" y="connsiteY57-116"/>
              </a:cxn>
              <a:cxn ang="0">
                <a:pos x="connsiteX58-117" y="connsiteY58-118"/>
              </a:cxn>
              <a:cxn ang="0">
                <a:pos x="connsiteX59-119" y="connsiteY59-120"/>
              </a:cxn>
              <a:cxn ang="0">
                <a:pos x="connsiteX60-121" y="connsiteY60-122"/>
              </a:cxn>
              <a:cxn ang="0">
                <a:pos x="connsiteX61-123" y="connsiteY61-124"/>
              </a:cxn>
              <a:cxn ang="0">
                <a:pos x="connsiteX62-125" y="connsiteY62-126"/>
              </a:cxn>
              <a:cxn ang="0">
                <a:pos x="connsiteX63-127" y="connsiteY63-128"/>
              </a:cxn>
              <a:cxn ang="0">
                <a:pos x="connsiteX64-129" y="connsiteY64-130"/>
              </a:cxn>
              <a:cxn ang="0">
                <a:pos x="connsiteX65-131" y="connsiteY65-132"/>
              </a:cxn>
              <a:cxn ang="0">
                <a:pos x="connsiteX66-133" y="connsiteY66-134"/>
              </a:cxn>
              <a:cxn ang="0">
                <a:pos x="connsiteX67-135" y="connsiteY67-136"/>
              </a:cxn>
              <a:cxn ang="0">
                <a:pos x="connsiteX68-137" y="connsiteY68-138"/>
              </a:cxn>
              <a:cxn ang="0">
                <a:pos x="connsiteX69-139" y="connsiteY69-140"/>
              </a:cxn>
              <a:cxn ang="0">
                <a:pos x="connsiteX70-141" y="connsiteY70-142"/>
              </a:cxn>
              <a:cxn ang="0">
                <a:pos x="connsiteX71-143" y="connsiteY71-144"/>
              </a:cxn>
              <a:cxn ang="0">
                <a:pos x="connsiteX72-145" y="connsiteY72-146"/>
              </a:cxn>
              <a:cxn ang="0">
                <a:pos x="connsiteX73-147" y="connsiteY73-148"/>
              </a:cxn>
              <a:cxn ang="0">
                <a:pos x="connsiteX74-149" y="connsiteY74-150"/>
              </a:cxn>
              <a:cxn ang="0">
                <a:pos x="connsiteX75-151" y="connsiteY75-152"/>
              </a:cxn>
              <a:cxn ang="0">
                <a:pos x="connsiteX76-153" y="connsiteY76-154"/>
              </a:cxn>
              <a:cxn ang="0">
                <a:pos x="connsiteX77-155" y="connsiteY77-156"/>
              </a:cxn>
              <a:cxn ang="0">
                <a:pos x="connsiteX78-157" y="connsiteY78-158"/>
              </a:cxn>
              <a:cxn ang="0">
                <a:pos x="connsiteX79-159" y="connsiteY79-160"/>
              </a:cxn>
              <a:cxn ang="0">
                <a:pos x="connsiteX80-161" y="connsiteY80-162"/>
              </a:cxn>
              <a:cxn ang="0">
                <a:pos x="connsiteX81-163" y="connsiteY81-164"/>
              </a:cxn>
              <a:cxn ang="0">
                <a:pos x="connsiteX82-165" y="connsiteY82-166"/>
              </a:cxn>
              <a:cxn ang="0">
                <a:pos x="connsiteX83-167" y="connsiteY83-168"/>
              </a:cxn>
              <a:cxn ang="0">
                <a:pos x="connsiteX84-169" y="connsiteY84-170"/>
              </a:cxn>
              <a:cxn ang="0">
                <a:pos x="connsiteX85-171" y="connsiteY85-172"/>
              </a:cxn>
              <a:cxn ang="0">
                <a:pos x="connsiteX86-173" y="connsiteY86-174"/>
              </a:cxn>
              <a:cxn ang="0">
                <a:pos x="connsiteX87-175" y="connsiteY87-176"/>
              </a:cxn>
              <a:cxn ang="0">
                <a:pos x="connsiteX88-177" y="connsiteY88-178"/>
              </a:cxn>
              <a:cxn ang="0">
                <a:pos x="connsiteX89-179" y="connsiteY89-180"/>
              </a:cxn>
              <a:cxn ang="0">
                <a:pos x="connsiteX90-181" y="connsiteY90-182"/>
              </a:cxn>
              <a:cxn ang="0">
                <a:pos x="connsiteX91-183" y="connsiteY91-184"/>
              </a:cxn>
              <a:cxn ang="0">
                <a:pos x="connsiteX92-185" y="connsiteY92-186"/>
              </a:cxn>
              <a:cxn ang="0">
                <a:pos x="connsiteX93-187" y="connsiteY93-188"/>
              </a:cxn>
              <a:cxn ang="0">
                <a:pos x="connsiteX94-189" y="connsiteY94-190"/>
              </a:cxn>
              <a:cxn ang="0">
                <a:pos x="connsiteX95-191" y="connsiteY95-192"/>
              </a:cxn>
              <a:cxn ang="0">
                <a:pos x="connsiteX96-193" y="connsiteY96-194"/>
              </a:cxn>
              <a:cxn ang="0">
                <a:pos x="connsiteX97-195" y="connsiteY97-196"/>
              </a:cxn>
              <a:cxn ang="0">
                <a:pos x="connsiteX98-197" y="connsiteY98-198"/>
              </a:cxn>
              <a:cxn ang="0">
                <a:pos x="connsiteX99-199" y="connsiteY99-200"/>
              </a:cxn>
              <a:cxn ang="0">
                <a:pos x="connsiteX100-201" y="connsiteY100-202"/>
              </a:cxn>
              <a:cxn ang="0">
                <a:pos x="connsiteX101-203" y="connsiteY101-204"/>
              </a:cxn>
              <a:cxn ang="0">
                <a:pos x="connsiteX102-205" y="connsiteY102-206"/>
              </a:cxn>
              <a:cxn ang="0">
                <a:pos x="connsiteX103-207" y="connsiteY103-208"/>
              </a:cxn>
              <a:cxn ang="0">
                <a:pos x="connsiteX104-209" y="connsiteY104-210"/>
              </a:cxn>
              <a:cxn ang="0">
                <a:pos x="connsiteX105-211" y="connsiteY105-212"/>
              </a:cxn>
              <a:cxn ang="0">
                <a:pos x="connsiteX106-213" y="connsiteY106-214"/>
              </a:cxn>
              <a:cxn ang="0">
                <a:pos x="connsiteX107-215" y="connsiteY107-216"/>
              </a:cxn>
              <a:cxn ang="0">
                <a:pos x="connsiteX108-217" y="connsiteY108-218"/>
              </a:cxn>
              <a:cxn ang="0">
                <a:pos x="connsiteX109-219" y="connsiteY109-220"/>
              </a:cxn>
              <a:cxn ang="0">
                <a:pos x="connsiteX110-221" y="connsiteY110-222"/>
              </a:cxn>
              <a:cxn ang="0">
                <a:pos x="connsiteX111-223" y="connsiteY111-224"/>
              </a:cxn>
              <a:cxn ang="0">
                <a:pos x="connsiteX112-225" y="connsiteY112-226"/>
              </a:cxn>
              <a:cxn ang="0">
                <a:pos x="connsiteX113-227" y="connsiteY113-228"/>
              </a:cxn>
              <a:cxn ang="0">
                <a:pos x="connsiteX114-229" y="connsiteY114-230"/>
              </a:cxn>
              <a:cxn ang="0">
                <a:pos x="connsiteX115-231" y="connsiteY115-232"/>
              </a:cxn>
              <a:cxn ang="0">
                <a:pos x="connsiteX116-233" y="connsiteY116-234"/>
              </a:cxn>
              <a:cxn ang="0">
                <a:pos x="connsiteX117-235" y="connsiteY117-236"/>
              </a:cxn>
              <a:cxn ang="0">
                <a:pos x="connsiteX118-237" y="connsiteY118-238"/>
              </a:cxn>
              <a:cxn ang="0">
                <a:pos x="connsiteX119-239" y="connsiteY119-240"/>
              </a:cxn>
              <a:cxn ang="0">
                <a:pos x="connsiteX120-241" y="connsiteY120-242"/>
              </a:cxn>
              <a:cxn ang="0">
                <a:pos x="connsiteX121-243" y="connsiteY121-244"/>
              </a:cxn>
              <a:cxn ang="0">
                <a:pos x="connsiteX122-245" y="connsiteY122-246"/>
              </a:cxn>
              <a:cxn ang="0">
                <a:pos x="connsiteX123-247" y="connsiteY123-248"/>
              </a:cxn>
              <a:cxn ang="0">
                <a:pos x="connsiteX124-249" y="connsiteY124-250"/>
              </a:cxn>
              <a:cxn ang="0">
                <a:pos x="connsiteX125-251" y="connsiteY125-252"/>
              </a:cxn>
              <a:cxn ang="0">
                <a:pos x="connsiteX126-253" y="connsiteY126-254"/>
              </a:cxn>
              <a:cxn ang="0">
                <a:pos x="connsiteX127-255" y="connsiteY127-256"/>
              </a:cxn>
              <a:cxn ang="0">
                <a:pos x="connsiteX128-257" y="connsiteY128-258"/>
              </a:cxn>
              <a:cxn ang="0">
                <a:pos x="connsiteX129-259" y="connsiteY129-260"/>
              </a:cxn>
              <a:cxn ang="0">
                <a:pos x="connsiteX130-261" y="connsiteY130-262"/>
              </a:cxn>
              <a:cxn ang="0">
                <a:pos x="connsiteX131-263" y="connsiteY131-264"/>
              </a:cxn>
              <a:cxn ang="0">
                <a:pos x="connsiteX132-265" y="connsiteY132-266"/>
              </a:cxn>
              <a:cxn ang="0">
                <a:pos x="connsiteX133-267" y="connsiteY133-268"/>
              </a:cxn>
              <a:cxn ang="0">
                <a:pos x="connsiteX134-269" y="connsiteY134-270"/>
              </a:cxn>
              <a:cxn ang="0">
                <a:pos x="connsiteX135-271" y="connsiteY135-272"/>
              </a:cxn>
              <a:cxn ang="0">
                <a:pos x="connsiteX136-273" y="connsiteY136-274"/>
              </a:cxn>
              <a:cxn ang="0">
                <a:pos x="connsiteX137-275" y="connsiteY137-276"/>
              </a:cxn>
              <a:cxn ang="0">
                <a:pos x="connsiteX138-277" y="connsiteY138-278"/>
              </a:cxn>
              <a:cxn ang="0">
                <a:pos x="connsiteX139-279" y="connsiteY139-280"/>
              </a:cxn>
              <a:cxn ang="0">
                <a:pos x="connsiteX140-281" y="connsiteY140-282"/>
              </a:cxn>
              <a:cxn ang="0">
                <a:pos x="connsiteX141-283" y="connsiteY141-284"/>
              </a:cxn>
              <a:cxn ang="0">
                <a:pos x="connsiteX142-285" y="connsiteY142-286"/>
              </a:cxn>
              <a:cxn ang="0">
                <a:pos x="connsiteX143-287" y="connsiteY143-288"/>
              </a:cxn>
              <a:cxn ang="0">
                <a:pos x="connsiteX144-289" y="connsiteY144-290"/>
              </a:cxn>
              <a:cxn ang="0">
                <a:pos x="connsiteX145-291" y="connsiteY145-292"/>
              </a:cxn>
              <a:cxn ang="0">
                <a:pos x="connsiteX146-293" y="connsiteY146-294"/>
              </a:cxn>
              <a:cxn ang="0">
                <a:pos x="connsiteX147-295" y="connsiteY147-296"/>
              </a:cxn>
              <a:cxn ang="0">
                <a:pos x="connsiteX148-297" y="connsiteY148-298"/>
              </a:cxn>
              <a:cxn ang="0">
                <a:pos x="connsiteX149-299" y="connsiteY149-300"/>
              </a:cxn>
              <a:cxn ang="0">
                <a:pos x="connsiteX150-301" y="connsiteY150-302"/>
              </a:cxn>
              <a:cxn ang="0">
                <a:pos x="connsiteX151-303" y="connsiteY151-304"/>
              </a:cxn>
              <a:cxn ang="0">
                <a:pos x="connsiteX152-305" y="connsiteY152-306"/>
              </a:cxn>
              <a:cxn ang="0">
                <a:pos x="connsiteX153-307" y="connsiteY153-308"/>
              </a:cxn>
              <a:cxn ang="0">
                <a:pos x="connsiteX154-309" y="connsiteY154-310"/>
              </a:cxn>
              <a:cxn ang="0">
                <a:pos x="connsiteX155-311" y="connsiteY155-312"/>
              </a:cxn>
              <a:cxn ang="0">
                <a:pos x="connsiteX156-313" y="connsiteY156-314"/>
              </a:cxn>
              <a:cxn ang="0">
                <a:pos x="connsiteX157-315" y="connsiteY157-316"/>
              </a:cxn>
              <a:cxn ang="0">
                <a:pos x="connsiteX158-317" y="connsiteY158-318"/>
              </a:cxn>
              <a:cxn ang="0">
                <a:pos x="connsiteX159-319" y="connsiteY159-320"/>
              </a:cxn>
              <a:cxn ang="0">
                <a:pos x="connsiteX160-321" y="connsiteY160-322"/>
              </a:cxn>
              <a:cxn ang="0">
                <a:pos x="connsiteX161-323" y="connsiteY161-324"/>
              </a:cxn>
              <a:cxn ang="0">
                <a:pos x="connsiteX162-325" y="connsiteY162-326"/>
              </a:cxn>
              <a:cxn ang="0">
                <a:pos x="connsiteX163-327" y="connsiteY163-328"/>
              </a:cxn>
              <a:cxn ang="0">
                <a:pos x="connsiteX164-329" y="connsiteY164-330"/>
              </a:cxn>
              <a:cxn ang="0">
                <a:pos x="connsiteX165-331" y="connsiteY165-332"/>
              </a:cxn>
              <a:cxn ang="0">
                <a:pos x="connsiteX166-333" y="connsiteY166-334"/>
              </a:cxn>
              <a:cxn ang="0">
                <a:pos x="connsiteX167-335" y="connsiteY167-336"/>
              </a:cxn>
              <a:cxn ang="0">
                <a:pos x="connsiteX168-337" y="connsiteY168-338"/>
              </a:cxn>
              <a:cxn ang="0">
                <a:pos x="connsiteX169-339" y="connsiteY169-340"/>
              </a:cxn>
              <a:cxn ang="0">
                <a:pos x="connsiteX170-341" y="connsiteY170-342"/>
              </a:cxn>
              <a:cxn ang="0">
                <a:pos x="connsiteX171-343" y="connsiteY171-344"/>
              </a:cxn>
              <a:cxn ang="0">
                <a:pos x="connsiteX172-345" y="connsiteY172-346"/>
              </a:cxn>
              <a:cxn ang="0">
                <a:pos x="connsiteX173-347" y="connsiteY173-348"/>
              </a:cxn>
              <a:cxn ang="0">
                <a:pos x="connsiteX174-349" y="connsiteY174-350"/>
              </a:cxn>
              <a:cxn ang="0">
                <a:pos x="connsiteX175-351" y="connsiteY175-352"/>
              </a:cxn>
              <a:cxn ang="0">
                <a:pos x="connsiteX176-353" y="connsiteY176-354"/>
              </a:cxn>
              <a:cxn ang="0">
                <a:pos x="connsiteX177-355" y="connsiteY177-356"/>
              </a:cxn>
              <a:cxn ang="0">
                <a:pos x="connsiteX178-357" y="connsiteY178-358"/>
              </a:cxn>
              <a:cxn ang="0">
                <a:pos x="connsiteX179-359" y="connsiteY179-360"/>
              </a:cxn>
              <a:cxn ang="0">
                <a:pos x="connsiteX180-361" y="connsiteY180-362"/>
              </a:cxn>
              <a:cxn ang="0">
                <a:pos x="connsiteX181-363" y="connsiteY181-364"/>
              </a:cxn>
              <a:cxn ang="0">
                <a:pos x="connsiteX182-365" y="connsiteY182-366"/>
              </a:cxn>
              <a:cxn ang="0">
                <a:pos x="connsiteX183-367" y="connsiteY183-368"/>
              </a:cxn>
              <a:cxn ang="0">
                <a:pos x="connsiteX184-369" y="connsiteY184-370"/>
              </a:cxn>
              <a:cxn ang="0">
                <a:pos x="connsiteX185-371" y="connsiteY185-372"/>
              </a:cxn>
              <a:cxn ang="0">
                <a:pos x="connsiteX186-373" y="connsiteY186-374"/>
              </a:cxn>
              <a:cxn ang="0">
                <a:pos x="connsiteX187-375" y="connsiteY187-376"/>
              </a:cxn>
              <a:cxn ang="0">
                <a:pos x="connsiteX188-377" y="connsiteY188-378"/>
              </a:cxn>
              <a:cxn ang="0">
                <a:pos x="connsiteX189-379" y="connsiteY189-380"/>
              </a:cxn>
              <a:cxn ang="0">
                <a:pos x="connsiteX190-381" y="connsiteY190-382"/>
              </a:cxn>
              <a:cxn ang="0">
                <a:pos x="connsiteX191-383" y="connsiteY191-384"/>
              </a:cxn>
              <a:cxn ang="0">
                <a:pos x="connsiteX192-385" y="connsiteY192-386"/>
              </a:cxn>
              <a:cxn ang="0">
                <a:pos x="connsiteX193-387" y="connsiteY193-388"/>
              </a:cxn>
              <a:cxn ang="0">
                <a:pos x="connsiteX194-389" y="connsiteY194-390"/>
              </a:cxn>
              <a:cxn ang="0">
                <a:pos x="connsiteX195-391" y="connsiteY195-392"/>
              </a:cxn>
              <a:cxn ang="0">
                <a:pos x="connsiteX196-393" y="connsiteY196-394"/>
              </a:cxn>
              <a:cxn ang="0">
                <a:pos x="connsiteX197-395" y="connsiteY197-396"/>
              </a:cxn>
              <a:cxn ang="0">
                <a:pos x="connsiteX198-397" y="connsiteY198-398"/>
              </a:cxn>
              <a:cxn ang="0">
                <a:pos x="connsiteX199-399" y="connsiteY199-400"/>
              </a:cxn>
              <a:cxn ang="0">
                <a:pos x="connsiteX200-401" y="connsiteY200-402"/>
              </a:cxn>
              <a:cxn ang="0">
                <a:pos x="connsiteX201-403" y="connsiteY201-404"/>
              </a:cxn>
              <a:cxn ang="0">
                <a:pos x="connsiteX202-405" y="connsiteY202-406"/>
              </a:cxn>
              <a:cxn ang="0">
                <a:pos x="connsiteX203-407" y="connsiteY203-408"/>
              </a:cxn>
              <a:cxn ang="0">
                <a:pos x="connsiteX204-409" y="connsiteY204-410"/>
              </a:cxn>
              <a:cxn ang="0">
                <a:pos x="connsiteX205-411" y="connsiteY205-412"/>
              </a:cxn>
              <a:cxn ang="0">
                <a:pos x="connsiteX206-413" y="connsiteY206-414"/>
              </a:cxn>
              <a:cxn ang="0">
                <a:pos x="connsiteX207-415" y="connsiteY207-416"/>
              </a:cxn>
              <a:cxn ang="0">
                <a:pos x="connsiteX208-417" y="connsiteY208-418"/>
              </a:cxn>
              <a:cxn ang="0">
                <a:pos x="connsiteX209-419" y="connsiteY209-420"/>
              </a:cxn>
              <a:cxn ang="0">
                <a:pos x="connsiteX210-421" y="connsiteY210-422"/>
              </a:cxn>
              <a:cxn ang="0">
                <a:pos x="connsiteX211-423" y="connsiteY211-424"/>
              </a:cxn>
              <a:cxn ang="0">
                <a:pos x="connsiteX212-425" y="connsiteY212-426"/>
              </a:cxn>
              <a:cxn ang="0">
                <a:pos x="connsiteX213-427" y="connsiteY213-428"/>
              </a:cxn>
              <a:cxn ang="0">
                <a:pos x="connsiteX214-429" y="connsiteY214-430"/>
              </a:cxn>
              <a:cxn ang="0">
                <a:pos x="connsiteX215-431" y="connsiteY215-432"/>
              </a:cxn>
              <a:cxn ang="0">
                <a:pos x="connsiteX216-433" y="connsiteY216-434"/>
              </a:cxn>
              <a:cxn ang="0">
                <a:pos x="connsiteX217-435" y="connsiteY217-436"/>
              </a:cxn>
              <a:cxn ang="0">
                <a:pos x="connsiteX218-437" y="connsiteY218-438"/>
              </a:cxn>
              <a:cxn ang="0">
                <a:pos x="connsiteX219-439" y="connsiteY219-440"/>
              </a:cxn>
              <a:cxn ang="0">
                <a:pos x="connsiteX220-441" y="connsiteY220-442"/>
              </a:cxn>
              <a:cxn ang="0">
                <a:pos x="connsiteX221-443" y="connsiteY221-444"/>
              </a:cxn>
              <a:cxn ang="0">
                <a:pos x="connsiteX222-445" y="connsiteY222-446"/>
              </a:cxn>
              <a:cxn ang="0">
                <a:pos x="connsiteX223-447" y="connsiteY223-448"/>
              </a:cxn>
              <a:cxn ang="0">
                <a:pos x="connsiteX224-449" y="connsiteY224-450"/>
              </a:cxn>
              <a:cxn ang="0">
                <a:pos x="connsiteX225-451" y="connsiteY225-452"/>
              </a:cxn>
              <a:cxn ang="0">
                <a:pos x="connsiteX226-453" y="connsiteY226-454"/>
              </a:cxn>
              <a:cxn ang="0">
                <a:pos x="connsiteX227-455" y="connsiteY227-456"/>
              </a:cxn>
              <a:cxn ang="0">
                <a:pos x="connsiteX228-457" y="connsiteY228-458"/>
              </a:cxn>
              <a:cxn ang="0">
                <a:pos x="connsiteX229-459" y="connsiteY229-460"/>
              </a:cxn>
              <a:cxn ang="0">
                <a:pos x="connsiteX230-461" y="connsiteY230-462"/>
              </a:cxn>
              <a:cxn ang="0">
                <a:pos x="connsiteX231-463" y="connsiteY231-464"/>
              </a:cxn>
              <a:cxn ang="0">
                <a:pos x="connsiteX232-465" y="connsiteY232-466"/>
              </a:cxn>
              <a:cxn ang="0">
                <a:pos x="connsiteX233-467" y="connsiteY233-468"/>
              </a:cxn>
              <a:cxn ang="0">
                <a:pos x="connsiteX234-469" y="connsiteY234-470"/>
              </a:cxn>
              <a:cxn ang="0">
                <a:pos x="connsiteX235-471" y="connsiteY235-472"/>
              </a:cxn>
              <a:cxn ang="0">
                <a:pos x="connsiteX236-473" y="connsiteY236-474"/>
              </a:cxn>
              <a:cxn ang="0">
                <a:pos x="connsiteX237-475" y="connsiteY237-476"/>
              </a:cxn>
              <a:cxn ang="0">
                <a:pos x="connsiteX238-477" y="connsiteY238-478"/>
              </a:cxn>
              <a:cxn ang="0">
                <a:pos x="connsiteX239-479" y="connsiteY239-480"/>
              </a:cxn>
              <a:cxn ang="0">
                <a:pos x="connsiteX240-481" y="connsiteY240-482"/>
              </a:cxn>
              <a:cxn ang="0">
                <a:pos x="connsiteX241-483" y="connsiteY241-484"/>
              </a:cxn>
              <a:cxn ang="0">
                <a:pos x="connsiteX242-485" y="connsiteY242-486"/>
              </a:cxn>
              <a:cxn ang="0">
                <a:pos x="connsiteX243-487" y="connsiteY243-488"/>
              </a:cxn>
              <a:cxn ang="0">
                <a:pos x="connsiteX244-489" y="connsiteY244-490"/>
              </a:cxn>
              <a:cxn ang="0">
                <a:pos x="connsiteX245-491" y="connsiteY245-492"/>
              </a:cxn>
              <a:cxn ang="0">
                <a:pos x="connsiteX246-493" y="connsiteY246-494"/>
              </a:cxn>
              <a:cxn ang="0">
                <a:pos x="connsiteX247-495" y="connsiteY247-496"/>
              </a:cxn>
              <a:cxn ang="0">
                <a:pos x="connsiteX248-497" y="connsiteY248-498"/>
              </a:cxn>
              <a:cxn ang="0">
                <a:pos x="connsiteX249-499" y="connsiteY249-500"/>
              </a:cxn>
              <a:cxn ang="0">
                <a:pos x="connsiteX250-501" y="connsiteY250-502"/>
              </a:cxn>
              <a:cxn ang="0">
                <a:pos x="connsiteX251-503" y="connsiteY251-504"/>
              </a:cxn>
              <a:cxn ang="0">
                <a:pos x="connsiteX252-505" y="connsiteY252-506"/>
              </a:cxn>
              <a:cxn ang="0">
                <a:pos x="connsiteX253-507" y="connsiteY253-508"/>
              </a:cxn>
              <a:cxn ang="0">
                <a:pos x="connsiteX254-509" y="connsiteY254-510"/>
              </a:cxn>
              <a:cxn ang="0">
                <a:pos x="connsiteX255-511" y="connsiteY255-512"/>
              </a:cxn>
              <a:cxn ang="0">
                <a:pos x="connsiteX256-513" y="connsiteY256-514"/>
              </a:cxn>
              <a:cxn ang="0">
                <a:pos x="connsiteX257-515" y="connsiteY257-516"/>
              </a:cxn>
              <a:cxn ang="0">
                <a:pos x="connsiteX258-517" y="connsiteY258-518"/>
              </a:cxn>
              <a:cxn ang="0">
                <a:pos x="connsiteX259-519" y="connsiteY259-520"/>
              </a:cxn>
              <a:cxn ang="0">
                <a:pos x="connsiteX260-521" y="connsiteY260-522"/>
              </a:cxn>
              <a:cxn ang="0">
                <a:pos x="connsiteX261-523" y="connsiteY261-524"/>
              </a:cxn>
              <a:cxn ang="0">
                <a:pos x="connsiteX262-525" y="connsiteY262-526"/>
              </a:cxn>
              <a:cxn ang="0">
                <a:pos x="connsiteX263-527" y="connsiteY263-528"/>
              </a:cxn>
              <a:cxn ang="0">
                <a:pos x="connsiteX264-529" y="connsiteY264-530"/>
              </a:cxn>
              <a:cxn ang="0">
                <a:pos x="connsiteX265-531" y="connsiteY265-532"/>
              </a:cxn>
              <a:cxn ang="0">
                <a:pos x="connsiteX266-533" y="connsiteY266-534"/>
              </a:cxn>
              <a:cxn ang="0">
                <a:pos x="connsiteX267-535" y="connsiteY267-536"/>
              </a:cxn>
              <a:cxn ang="0">
                <a:pos x="connsiteX268-537" y="connsiteY268-538"/>
              </a:cxn>
              <a:cxn ang="0">
                <a:pos x="connsiteX269-539" y="connsiteY269-540"/>
              </a:cxn>
              <a:cxn ang="0">
                <a:pos x="connsiteX270-541" y="connsiteY270-542"/>
              </a:cxn>
              <a:cxn ang="0">
                <a:pos x="connsiteX271-543" y="connsiteY271-544"/>
              </a:cxn>
              <a:cxn ang="0">
                <a:pos x="connsiteX272-545" y="connsiteY272-546"/>
              </a:cxn>
              <a:cxn ang="0">
                <a:pos x="connsiteX273-547" y="connsiteY273-548"/>
              </a:cxn>
              <a:cxn ang="0">
                <a:pos x="connsiteX274-549" y="connsiteY274-550"/>
              </a:cxn>
              <a:cxn ang="0">
                <a:pos x="connsiteX275-551" y="connsiteY275-552"/>
              </a:cxn>
              <a:cxn ang="0">
                <a:pos x="connsiteX276-553" y="connsiteY276-554"/>
              </a:cxn>
              <a:cxn ang="0">
                <a:pos x="connsiteX277-555" y="connsiteY277-556"/>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629751" y="1059116"/>
            <a:ext cx="8924392" cy="933486"/>
          </a:xfrm>
        </p:spPr>
        <p:txBody>
          <a:bodyPr>
            <a:normAutofit/>
          </a:bodyPr>
          <a:lstStyle/>
          <a:p>
            <a:pPr algn="ctr"/>
            <a:r>
              <a:rPr lang="en-GB" sz="2800" b="1" i="0" u="none" strike="noStrike">
                <a:effectLst/>
                <a:latin typeface="Times New Roman" panose="02020503050405090304" pitchFamily="18" charset="0"/>
              </a:rPr>
              <a:t>Current Opportunities – Collaboration, Innovation and Knowledge Sharing </a:t>
            </a:r>
            <a:endParaRPr lang="en-GB" sz="2800"/>
          </a:p>
        </p:txBody>
      </p:sp>
      <p:sp>
        <p:nvSpPr>
          <p:cNvPr id="29" name="Rectangle 6"/>
          <p:cNvSpPr>
            <a:spLocks noGrp="1" noRot="1" noChangeAspect="1" noMove="1" noResize="1" noEditPoints="1" noAdjustHandles="1" noChangeArrowheads="1" noChangeShapeType="1" noTextEdit="1"/>
          </p:cNvSpPr>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1" fmla="*/ 0 w 2142503"/>
              <a:gd name="connsiteY0-2" fmla="*/ 0 h 582145"/>
              <a:gd name="connsiteX1-3" fmla="*/ 2142503 w 2142503"/>
              <a:gd name="connsiteY1-4" fmla="*/ 0 h 582145"/>
              <a:gd name="connsiteX2-5" fmla="*/ 2142503 w 2142503"/>
              <a:gd name="connsiteY2-6" fmla="*/ 571500 h 582145"/>
              <a:gd name="connsiteX3-7" fmla="*/ 2050917 w 2142503"/>
              <a:gd name="connsiteY3-8" fmla="*/ 582088 h 582145"/>
              <a:gd name="connsiteX4-9" fmla="*/ 0 w 2142503"/>
              <a:gd name="connsiteY4-10" fmla="*/ 571500 h 582145"/>
              <a:gd name="connsiteX5" fmla="*/ 0 w 2142503"/>
              <a:gd name="connsiteY5" fmla="*/ 0 h 582145"/>
              <a:gd name="connsiteX0-11" fmla="*/ 0 w 2159832"/>
              <a:gd name="connsiteY0-12" fmla="*/ 0 h 582145"/>
              <a:gd name="connsiteX1-13" fmla="*/ 2142503 w 2159832"/>
              <a:gd name="connsiteY1-14" fmla="*/ 0 h 582145"/>
              <a:gd name="connsiteX2-15" fmla="*/ 2159829 w 2159832"/>
              <a:gd name="connsiteY2-16" fmla="*/ 96526 h 582145"/>
              <a:gd name="connsiteX3-17" fmla="*/ 2142503 w 2159832"/>
              <a:gd name="connsiteY3-18" fmla="*/ 571500 h 582145"/>
              <a:gd name="connsiteX4-19" fmla="*/ 2050917 w 2159832"/>
              <a:gd name="connsiteY4-20" fmla="*/ 582088 h 582145"/>
              <a:gd name="connsiteX5-21" fmla="*/ 0 w 2159832"/>
              <a:gd name="connsiteY5-22" fmla="*/ 571500 h 582145"/>
              <a:gd name="connsiteX6" fmla="*/ 0 w 2159832"/>
              <a:gd name="connsiteY6" fmla="*/ 0 h 582145"/>
              <a:gd name="connsiteX0-23" fmla="*/ 0 w 2159832"/>
              <a:gd name="connsiteY0-24" fmla="*/ 12386 h 594531"/>
              <a:gd name="connsiteX1-25" fmla="*/ 67826 w 2159832"/>
              <a:gd name="connsiteY1-26" fmla="*/ 0 h 594531"/>
              <a:gd name="connsiteX2-27" fmla="*/ 2142503 w 2159832"/>
              <a:gd name="connsiteY2-28" fmla="*/ 12386 h 594531"/>
              <a:gd name="connsiteX3-29" fmla="*/ 2159829 w 2159832"/>
              <a:gd name="connsiteY3-30" fmla="*/ 108912 h 594531"/>
              <a:gd name="connsiteX4-31" fmla="*/ 2142503 w 2159832"/>
              <a:gd name="connsiteY4-32" fmla="*/ 583886 h 594531"/>
              <a:gd name="connsiteX5-33" fmla="*/ 2050917 w 2159832"/>
              <a:gd name="connsiteY5-34" fmla="*/ 594474 h 594531"/>
              <a:gd name="connsiteX6-35" fmla="*/ 0 w 2159832"/>
              <a:gd name="connsiteY6-36" fmla="*/ 583886 h 594531"/>
              <a:gd name="connsiteX7" fmla="*/ 0 w 2159832"/>
              <a:gd name="connsiteY7" fmla="*/ 12386 h 594531"/>
              <a:gd name="connsiteX0-37" fmla="*/ 0 w 2168908"/>
              <a:gd name="connsiteY0-38" fmla="*/ 26000 h 594531"/>
              <a:gd name="connsiteX1-39" fmla="*/ 76902 w 2168908"/>
              <a:gd name="connsiteY1-40" fmla="*/ 0 h 594531"/>
              <a:gd name="connsiteX2-41" fmla="*/ 2151579 w 2168908"/>
              <a:gd name="connsiteY2-42" fmla="*/ 12386 h 594531"/>
              <a:gd name="connsiteX3-43" fmla="*/ 2168905 w 2168908"/>
              <a:gd name="connsiteY3-44" fmla="*/ 108912 h 594531"/>
              <a:gd name="connsiteX4-45" fmla="*/ 2151579 w 2168908"/>
              <a:gd name="connsiteY4-46" fmla="*/ 583886 h 594531"/>
              <a:gd name="connsiteX5-47" fmla="*/ 2059993 w 2168908"/>
              <a:gd name="connsiteY5-48" fmla="*/ 594474 h 594531"/>
              <a:gd name="connsiteX6-49" fmla="*/ 9076 w 2168908"/>
              <a:gd name="connsiteY6-50" fmla="*/ 583886 h 594531"/>
              <a:gd name="connsiteX7-51" fmla="*/ 0 w 2168908"/>
              <a:gd name="connsiteY7-52" fmla="*/ 26000 h 594531"/>
              <a:gd name="connsiteX0-53" fmla="*/ 5393 w 2174301"/>
              <a:gd name="connsiteY0-54" fmla="*/ 26000 h 594531"/>
              <a:gd name="connsiteX1-55" fmla="*/ 82295 w 2174301"/>
              <a:gd name="connsiteY1-56" fmla="*/ 0 h 594531"/>
              <a:gd name="connsiteX2-57" fmla="*/ 2156972 w 2174301"/>
              <a:gd name="connsiteY2-58" fmla="*/ 12386 h 594531"/>
              <a:gd name="connsiteX3-59" fmla="*/ 2174298 w 2174301"/>
              <a:gd name="connsiteY3-60" fmla="*/ 108912 h 594531"/>
              <a:gd name="connsiteX4-61" fmla="*/ 2156972 w 2174301"/>
              <a:gd name="connsiteY4-62" fmla="*/ 583886 h 594531"/>
              <a:gd name="connsiteX5-63" fmla="*/ 2065386 w 2174301"/>
              <a:gd name="connsiteY5-64" fmla="*/ 594474 h 594531"/>
              <a:gd name="connsiteX6-65" fmla="*/ 14469 w 2174301"/>
              <a:gd name="connsiteY6-66" fmla="*/ 583886 h 594531"/>
              <a:gd name="connsiteX7-67" fmla="*/ 5393 w 2174301"/>
              <a:gd name="connsiteY7-68" fmla="*/ 26000 h 594531"/>
              <a:gd name="connsiteX0-69" fmla="*/ 5393 w 2174301"/>
              <a:gd name="connsiteY0-70" fmla="*/ 26000 h 594531"/>
              <a:gd name="connsiteX1-71" fmla="*/ 82295 w 2174301"/>
              <a:gd name="connsiteY1-72" fmla="*/ 0 h 594531"/>
              <a:gd name="connsiteX2-73" fmla="*/ 2156972 w 2174301"/>
              <a:gd name="connsiteY2-74" fmla="*/ 12386 h 594531"/>
              <a:gd name="connsiteX3-75" fmla="*/ 2174298 w 2174301"/>
              <a:gd name="connsiteY3-76" fmla="*/ 108912 h 594531"/>
              <a:gd name="connsiteX4-77" fmla="*/ 2156972 w 2174301"/>
              <a:gd name="connsiteY4-78" fmla="*/ 583886 h 594531"/>
              <a:gd name="connsiteX5-79" fmla="*/ 2065386 w 2174301"/>
              <a:gd name="connsiteY5-80" fmla="*/ 594474 h 594531"/>
              <a:gd name="connsiteX6-81" fmla="*/ 14469 w 2174301"/>
              <a:gd name="connsiteY6-82" fmla="*/ 583886 h 594531"/>
              <a:gd name="connsiteX7-83" fmla="*/ 5393 w 2174301"/>
              <a:gd name="connsiteY7-84" fmla="*/ 26000 h 594531"/>
              <a:gd name="connsiteX0-85" fmla="*/ 5393 w 2174301"/>
              <a:gd name="connsiteY0-86" fmla="*/ 26000 h 594531"/>
              <a:gd name="connsiteX1-87" fmla="*/ 82295 w 2174301"/>
              <a:gd name="connsiteY1-88" fmla="*/ 0 h 594531"/>
              <a:gd name="connsiteX2-89" fmla="*/ 2156972 w 2174301"/>
              <a:gd name="connsiteY2-90" fmla="*/ 12386 h 594531"/>
              <a:gd name="connsiteX3-91" fmla="*/ 2174298 w 2174301"/>
              <a:gd name="connsiteY3-92" fmla="*/ 108912 h 594531"/>
              <a:gd name="connsiteX4-93" fmla="*/ 2156972 w 2174301"/>
              <a:gd name="connsiteY4-94" fmla="*/ 583886 h 594531"/>
              <a:gd name="connsiteX5-95" fmla="*/ 2065386 w 2174301"/>
              <a:gd name="connsiteY5-96" fmla="*/ 594474 h 594531"/>
              <a:gd name="connsiteX6-97" fmla="*/ 14469 w 2174301"/>
              <a:gd name="connsiteY6-98" fmla="*/ 583886 h 594531"/>
              <a:gd name="connsiteX7-99" fmla="*/ 5393 w 2174301"/>
              <a:gd name="connsiteY7-100" fmla="*/ 26000 h 594531"/>
              <a:gd name="connsiteX0-101" fmla="*/ 5393 w 2174301"/>
              <a:gd name="connsiteY0-102" fmla="*/ 26000 h 594531"/>
              <a:gd name="connsiteX1-103" fmla="*/ 82295 w 2174301"/>
              <a:gd name="connsiteY1-104" fmla="*/ 0 h 594531"/>
              <a:gd name="connsiteX2-105" fmla="*/ 2156972 w 2174301"/>
              <a:gd name="connsiteY2-106" fmla="*/ 12386 h 594531"/>
              <a:gd name="connsiteX3-107" fmla="*/ 2174298 w 2174301"/>
              <a:gd name="connsiteY3-108" fmla="*/ 108912 h 594531"/>
              <a:gd name="connsiteX4-109" fmla="*/ 2156972 w 2174301"/>
              <a:gd name="connsiteY4-110" fmla="*/ 583886 h 594531"/>
              <a:gd name="connsiteX5-111" fmla="*/ 2065386 w 2174301"/>
              <a:gd name="connsiteY5-112" fmla="*/ 594474 h 594531"/>
              <a:gd name="connsiteX6-113" fmla="*/ 14469 w 2174301"/>
              <a:gd name="connsiteY6-114" fmla="*/ 583886 h 594531"/>
              <a:gd name="connsiteX7-115" fmla="*/ 5393 w 2174301"/>
              <a:gd name="connsiteY7-116" fmla="*/ 26000 h 594531"/>
              <a:gd name="connsiteX0-117" fmla="*/ 147197 w 2316105"/>
              <a:gd name="connsiteY0-118" fmla="*/ 26000 h 594531"/>
              <a:gd name="connsiteX1-119" fmla="*/ 224099 w 2316105"/>
              <a:gd name="connsiteY1-120" fmla="*/ 0 h 594531"/>
              <a:gd name="connsiteX2-121" fmla="*/ 2298776 w 2316105"/>
              <a:gd name="connsiteY2-122" fmla="*/ 12386 h 594531"/>
              <a:gd name="connsiteX3-123" fmla="*/ 2316102 w 2316105"/>
              <a:gd name="connsiteY3-124" fmla="*/ 108912 h 594531"/>
              <a:gd name="connsiteX4-125" fmla="*/ 2298776 w 2316105"/>
              <a:gd name="connsiteY4-126" fmla="*/ 583886 h 594531"/>
              <a:gd name="connsiteX5-127" fmla="*/ 2207190 w 2316105"/>
              <a:gd name="connsiteY5-128" fmla="*/ 594474 h 594531"/>
              <a:gd name="connsiteX6-129" fmla="*/ 156273 w 2316105"/>
              <a:gd name="connsiteY6-130" fmla="*/ 583886 h 594531"/>
              <a:gd name="connsiteX7-131" fmla="*/ 142416 w 2316105"/>
              <a:gd name="connsiteY7-132" fmla="*/ 235975 h 594531"/>
              <a:gd name="connsiteX8" fmla="*/ 147197 w 2316105"/>
              <a:gd name="connsiteY8" fmla="*/ 26000 h 594531"/>
              <a:gd name="connsiteX0-133" fmla="*/ 154684 w 2323592"/>
              <a:gd name="connsiteY0-134" fmla="*/ 26000 h 594531"/>
              <a:gd name="connsiteX1-135" fmla="*/ 231586 w 2323592"/>
              <a:gd name="connsiteY1-136" fmla="*/ 0 h 594531"/>
              <a:gd name="connsiteX2-137" fmla="*/ 2306263 w 2323592"/>
              <a:gd name="connsiteY2-138" fmla="*/ 12386 h 594531"/>
              <a:gd name="connsiteX3-139" fmla="*/ 2323589 w 2323592"/>
              <a:gd name="connsiteY3-140" fmla="*/ 108912 h 594531"/>
              <a:gd name="connsiteX4-141" fmla="*/ 2306263 w 2323592"/>
              <a:gd name="connsiteY4-142" fmla="*/ 583886 h 594531"/>
              <a:gd name="connsiteX5-143" fmla="*/ 2214677 w 2323592"/>
              <a:gd name="connsiteY5-144" fmla="*/ 594474 h 594531"/>
              <a:gd name="connsiteX6-145" fmla="*/ 163760 w 2323592"/>
              <a:gd name="connsiteY6-146" fmla="*/ 583886 h 594531"/>
              <a:gd name="connsiteX7-147" fmla="*/ 158979 w 2323592"/>
              <a:gd name="connsiteY7-148" fmla="*/ 403879 h 594531"/>
              <a:gd name="connsiteX8-149" fmla="*/ 149903 w 2323592"/>
              <a:gd name="connsiteY8-150" fmla="*/ 235975 h 594531"/>
              <a:gd name="connsiteX9" fmla="*/ 154684 w 2323592"/>
              <a:gd name="connsiteY9" fmla="*/ 26000 h 594531"/>
              <a:gd name="connsiteX0-151" fmla="*/ 13665 w 2182573"/>
              <a:gd name="connsiteY0-152" fmla="*/ 26000 h 594531"/>
              <a:gd name="connsiteX1-153" fmla="*/ 90567 w 2182573"/>
              <a:gd name="connsiteY1-154" fmla="*/ 0 h 594531"/>
              <a:gd name="connsiteX2-155" fmla="*/ 2165244 w 2182573"/>
              <a:gd name="connsiteY2-156" fmla="*/ 12386 h 594531"/>
              <a:gd name="connsiteX3-157" fmla="*/ 2182570 w 2182573"/>
              <a:gd name="connsiteY3-158" fmla="*/ 108912 h 594531"/>
              <a:gd name="connsiteX4-159" fmla="*/ 2165244 w 2182573"/>
              <a:gd name="connsiteY4-160" fmla="*/ 583886 h 594531"/>
              <a:gd name="connsiteX5-161" fmla="*/ 2073658 w 2182573"/>
              <a:gd name="connsiteY5-162" fmla="*/ 594474 h 594531"/>
              <a:gd name="connsiteX6-163" fmla="*/ 22741 w 2182573"/>
              <a:gd name="connsiteY6-164" fmla="*/ 583886 h 594531"/>
              <a:gd name="connsiteX7-165" fmla="*/ 17960 w 2182573"/>
              <a:gd name="connsiteY7-166" fmla="*/ 403879 h 594531"/>
              <a:gd name="connsiteX8-167" fmla="*/ 8884 w 2182573"/>
              <a:gd name="connsiteY8-168" fmla="*/ 235975 h 594531"/>
              <a:gd name="connsiteX9-169" fmla="*/ 13665 w 2182573"/>
              <a:gd name="connsiteY9-170" fmla="*/ 26000 h 594531"/>
              <a:gd name="connsiteX0-171" fmla="*/ 13665 w 2202120"/>
              <a:gd name="connsiteY0-172" fmla="*/ 26000 h 594531"/>
              <a:gd name="connsiteX1-173" fmla="*/ 90567 w 2202120"/>
              <a:gd name="connsiteY1-174" fmla="*/ 0 h 594531"/>
              <a:gd name="connsiteX2-175" fmla="*/ 2165244 w 2202120"/>
              <a:gd name="connsiteY2-176" fmla="*/ 12386 h 594531"/>
              <a:gd name="connsiteX3-177" fmla="*/ 2182570 w 2202120"/>
              <a:gd name="connsiteY3-178" fmla="*/ 108912 h 594531"/>
              <a:gd name="connsiteX4-179" fmla="*/ 2192471 w 2202120"/>
              <a:gd name="connsiteY4-180" fmla="*/ 583886 h 594531"/>
              <a:gd name="connsiteX5-181" fmla="*/ 2073658 w 2202120"/>
              <a:gd name="connsiteY5-182" fmla="*/ 594474 h 594531"/>
              <a:gd name="connsiteX6-183" fmla="*/ 22741 w 2202120"/>
              <a:gd name="connsiteY6-184" fmla="*/ 583886 h 594531"/>
              <a:gd name="connsiteX7-185" fmla="*/ 17960 w 2202120"/>
              <a:gd name="connsiteY7-186" fmla="*/ 403879 h 594531"/>
              <a:gd name="connsiteX8-187" fmla="*/ 8884 w 2202120"/>
              <a:gd name="connsiteY8-188" fmla="*/ 235975 h 594531"/>
              <a:gd name="connsiteX9-189" fmla="*/ 13665 w 2202120"/>
              <a:gd name="connsiteY9-190" fmla="*/ 26000 h 594531"/>
              <a:gd name="connsiteX0-191" fmla="*/ 13665 w 2202036"/>
              <a:gd name="connsiteY0-192" fmla="*/ 26000 h 594531"/>
              <a:gd name="connsiteX1-193" fmla="*/ 90567 w 2202036"/>
              <a:gd name="connsiteY1-194" fmla="*/ 0 h 594531"/>
              <a:gd name="connsiteX2-195" fmla="*/ 2165244 w 2202036"/>
              <a:gd name="connsiteY2-196" fmla="*/ 12386 h 594531"/>
              <a:gd name="connsiteX3-197" fmla="*/ 2182570 w 2202036"/>
              <a:gd name="connsiteY3-198" fmla="*/ 108912 h 594531"/>
              <a:gd name="connsiteX4-199" fmla="*/ 2191645 w 2202036"/>
              <a:gd name="connsiteY4-200" fmla="*/ 422031 h 594531"/>
              <a:gd name="connsiteX5-201" fmla="*/ 2192471 w 2202036"/>
              <a:gd name="connsiteY5-202" fmla="*/ 583886 h 594531"/>
              <a:gd name="connsiteX6-203" fmla="*/ 2073658 w 2202036"/>
              <a:gd name="connsiteY6-204" fmla="*/ 594474 h 594531"/>
              <a:gd name="connsiteX7-205" fmla="*/ 22741 w 2202036"/>
              <a:gd name="connsiteY7-206" fmla="*/ 583886 h 594531"/>
              <a:gd name="connsiteX8-207" fmla="*/ 17960 w 2202036"/>
              <a:gd name="connsiteY8-208" fmla="*/ 403879 h 594531"/>
              <a:gd name="connsiteX9-209" fmla="*/ 8884 w 2202036"/>
              <a:gd name="connsiteY9-210" fmla="*/ 235975 h 594531"/>
              <a:gd name="connsiteX10" fmla="*/ 13665 w 2202036"/>
              <a:gd name="connsiteY10" fmla="*/ 26000 h 594531"/>
              <a:gd name="connsiteX0-211" fmla="*/ 142254 w 2330625"/>
              <a:gd name="connsiteY0-212" fmla="*/ 26000 h 594531"/>
              <a:gd name="connsiteX1-213" fmla="*/ 219156 w 2330625"/>
              <a:gd name="connsiteY1-214" fmla="*/ 0 h 594531"/>
              <a:gd name="connsiteX2-215" fmla="*/ 2293833 w 2330625"/>
              <a:gd name="connsiteY2-216" fmla="*/ 12386 h 594531"/>
              <a:gd name="connsiteX3-217" fmla="*/ 2311159 w 2330625"/>
              <a:gd name="connsiteY3-218" fmla="*/ 108912 h 594531"/>
              <a:gd name="connsiteX4-219" fmla="*/ 2320234 w 2330625"/>
              <a:gd name="connsiteY4-220" fmla="*/ 422031 h 594531"/>
              <a:gd name="connsiteX5-221" fmla="*/ 2321060 w 2330625"/>
              <a:gd name="connsiteY5-222" fmla="*/ 583886 h 594531"/>
              <a:gd name="connsiteX6-223" fmla="*/ 2202247 w 2330625"/>
              <a:gd name="connsiteY6-224" fmla="*/ 594474 h 594531"/>
              <a:gd name="connsiteX7-225" fmla="*/ 151330 w 2330625"/>
              <a:gd name="connsiteY7-226" fmla="*/ 583886 h 594531"/>
              <a:gd name="connsiteX8-227" fmla="*/ 155624 w 2330625"/>
              <a:gd name="connsiteY8-228" fmla="*/ 512790 h 594531"/>
              <a:gd name="connsiteX9-229" fmla="*/ 146549 w 2330625"/>
              <a:gd name="connsiteY9-230" fmla="*/ 403879 h 594531"/>
              <a:gd name="connsiteX10-231" fmla="*/ 137473 w 2330625"/>
              <a:gd name="connsiteY10-232" fmla="*/ 235975 h 594531"/>
              <a:gd name="connsiteX11" fmla="*/ 142254 w 2330625"/>
              <a:gd name="connsiteY11" fmla="*/ 26000 h 594531"/>
              <a:gd name="connsiteX0-233" fmla="*/ 13413 w 2201784"/>
              <a:gd name="connsiteY0-234" fmla="*/ 26000 h 594531"/>
              <a:gd name="connsiteX1-235" fmla="*/ 90315 w 2201784"/>
              <a:gd name="connsiteY1-236" fmla="*/ 0 h 594531"/>
              <a:gd name="connsiteX2-237" fmla="*/ 2164992 w 2201784"/>
              <a:gd name="connsiteY2-238" fmla="*/ 12386 h 594531"/>
              <a:gd name="connsiteX3-239" fmla="*/ 2182318 w 2201784"/>
              <a:gd name="connsiteY3-240" fmla="*/ 108912 h 594531"/>
              <a:gd name="connsiteX4-241" fmla="*/ 2191393 w 2201784"/>
              <a:gd name="connsiteY4-242" fmla="*/ 422031 h 594531"/>
              <a:gd name="connsiteX5-243" fmla="*/ 2192219 w 2201784"/>
              <a:gd name="connsiteY5-244" fmla="*/ 583886 h 594531"/>
              <a:gd name="connsiteX6-245" fmla="*/ 2073406 w 2201784"/>
              <a:gd name="connsiteY6-246" fmla="*/ 594474 h 594531"/>
              <a:gd name="connsiteX7-247" fmla="*/ 22489 w 2201784"/>
              <a:gd name="connsiteY7-248" fmla="*/ 583886 h 594531"/>
              <a:gd name="connsiteX8-249" fmla="*/ 26783 w 2201784"/>
              <a:gd name="connsiteY8-250" fmla="*/ 512790 h 594531"/>
              <a:gd name="connsiteX9-251" fmla="*/ 17708 w 2201784"/>
              <a:gd name="connsiteY9-252" fmla="*/ 403879 h 594531"/>
              <a:gd name="connsiteX10-253" fmla="*/ 8632 w 2201784"/>
              <a:gd name="connsiteY10-254" fmla="*/ 235975 h 594531"/>
              <a:gd name="connsiteX11-255" fmla="*/ 13413 w 2201784"/>
              <a:gd name="connsiteY11-256" fmla="*/ 26000 h 594531"/>
              <a:gd name="connsiteX0-257" fmla="*/ 13413 w 2201784"/>
              <a:gd name="connsiteY0-258" fmla="*/ 26000 h 594531"/>
              <a:gd name="connsiteX1-259" fmla="*/ 90315 w 2201784"/>
              <a:gd name="connsiteY1-260" fmla="*/ 0 h 594531"/>
              <a:gd name="connsiteX2-261" fmla="*/ 2170127 w 2201784"/>
              <a:gd name="connsiteY2-262" fmla="*/ 33245 h 594531"/>
              <a:gd name="connsiteX3-263" fmla="*/ 2182318 w 2201784"/>
              <a:gd name="connsiteY3-264" fmla="*/ 108912 h 594531"/>
              <a:gd name="connsiteX4-265" fmla="*/ 2191393 w 2201784"/>
              <a:gd name="connsiteY4-266" fmla="*/ 422031 h 594531"/>
              <a:gd name="connsiteX5-267" fmla="*/ 2192219 w 2201784"/>
              <a:gd name="connsiteY5-268" fmla="*/ 583886 h 594531"/>
              <a:gd name="connsiteX6-269" fmla="*/ 2073406 w 2201784"/>
              <a:gd name="connsiteY6-270" fmla="*/ 594474 h 594531"/>
              <a:gd name="connsiteX7-271" fmla="*/ 22489 w 2201784"/>
              <a:gd name="connsiteY7-272" fmla="*/ 583886 h 594531"/>
              <a:gd name="connsiteX8-273" fmla="*/ 26783 w 2201784"/>
              <a:gd name="connsiteY8-274" fmla="*/ 512790 h 594531"/>
              <a:gd name="connsiteX9-275" fmla="*/ 17708 w 2201784"/>
              <a:gd name="connsiteY9-276" fmla="*/ 403879 h 594531"/>
              <a:gd name="connsiteX10-277" fmla="*/ 8632 w 2201784"/>
              <a:gd name="connsiteY10-278" fmla="*/ 235975 h 594531"/>
              <a:gd name="connsiteX11-279" fmla="*/ 13413 w 2201784"/>
              <a:gd name="connsiteY11-280" fmla="*/ 26000 h 594531"/>
              <a:gd name="connsiteX0-281" fmla="*/ 13413 w 2201784"/>
              <a:gd name="connsiteY0-282" fmla="*/ 26000 h 594531"/>
              <a:gd name="connsiteX1-283" fmla="*/ 90315 w 2201784"/>
              <a:gd name="connsiteY1-284" fmla="*/ 0 h 594531"/>
              <a:gd name="connsiteX2-285" fmla="*/ 2170127 w 2201784"/>
              <a:gd name="connsiteY2-286" fmla="*/ 33245 h 594531"/>
              <a:gd name="connsiteX3-287" fmla="*/ 2182318 w 2201784"/>
              <a:gd name="connsiteY3-288" fmla="*/ 108912 h 594531"/>
              <a:gd name="connsiteX4-289" fmla="*/ 2191393 w 2201784"/>
              <a:gd name="connsiteY4-290" fmla="*/ 422031 h 594531"/>
              <a:gd name="connsiteX5-291" fmla="*/ 2192219 w 2201784"/>
              <a:gd name="connsiteY5-292" fmla="*/ 583886 h 594531"/>
              <a:gd name="connsiteX6-293" fmla="*/ 2073406 w 2201784"/>
              <a:gd name="connsiteY6-294" fmla="*/ 594474 h 594531"/>
              <a:gd name="connsiteX7-295" fmla="*/ 22489 w 2201784"/>
              <a:gd name="connsiteY7-296" fmla="*/ 583886 h 594531"/>
              <a:gd name="connsiteX8-297" fmla="*/ 26783 w 2201784"/>
              <a:gd name="connsiteY8-298" fmla="*/ 512790 h 594531"/>
              <a:gd name="connsiteX9-299" fmla="*/ 17708 w 2201784"/>
              <a:gd name="connsiteY9-300" fmla="*/ 403879 h 594531"/>
              <a:gd name="connsiteX10-301" fmla="*/ 8632 w 2201784"/>
              <a:gd name="connsiteY10-302" fmla="*/ 235975 h 594531"/>
              <a:gd name="connsiteX11-303" fmla="*/ 13413 w 2201784"/>
              <a:gd name="connsiteY11-304" fmla="*/ 26000 h 594531"/>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21" y="connsiteY5-22"/>
              </a:cxn>
              <a:cxn ang="0">
                <a:pos x="connsiteX6-35" y="connsiteY6-36"/>
              </a:cxn>
              <a:cxn ang="0">
                <a:pos x="connsiteX7-51" y="connsiteY7-52"/>
              </a:cxn>
              <a:cxn ang="0">
                <a:pos x="connsiteX8-149" y="connsiteY8-150"/>
              </a:cxn>
              <a:cxn ang="0">
                <a:pos x="connsiteX9-169" y="connsiteY9-170"/>
              </a:cxn>
              <a:cxn ang="0">
                <a:pos x="connsiteX10-231" y="connsiteY10-232"/>
              </a:cxn>
              <a:cxn ang="0">
                <a:pos x="connsiteX11-255" y="connsiteY11-256"/>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31" name="Content Placeholder 2"/>
          <p:cNvGraphicFramePr>
            <a:graphicFrameLocks noGrp="1"/>
          </p:cNvGraphicFramePr>
          <p:nvPr>
            <p:ph idx="1"/>
          </p:nvPr>
        </p:nvGraphicFramePr>
        <p:xfrm>
          <a:off x="1957986" y="2292176"/>
          <a:ext cx="8273380" cy="3329395"/>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p:cNvSpPr>
            <a:spLocks noGrp="1" noRot="1" noChangeAspect="1" noMove="1" noResize="1" noEditPoints="1" noAdjustHandles="1" noChangeArrowheads="1" noChangeShapeType="1" noTextEdit="1"/>
          </p:cNvSpPr>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p:cNvSpPr>
            <a:spLocks noGrp="1" noRot="1" noChangeAspect="1" noMove="1" noResize="1" noEditPoints="1" noAdjustHandles="1" noChangeArrowheads="1" noChangeShapeType="1" noTextEdit="1"/>
          </p:cNvSpPr>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3" y="350196"/>
            <a:ext cx="4646904" cy="1624520"/>
          </a:xfrm>
        </p:spPr>
        <p:txBody>
          <a:bodyPr anchor="ctr">
            <a:normAutofit/>
          </a:bodyPr>
          <a:lstStyle/>
          <a:p>
            <a:r>
              <a:rPr lang="en-GB" sz="4000" b="1" i="0" u="none" strike="noStrike">
                <a:effectLst/>
                <a:latin typeface="Times New Roman" panose="02020503050405090304" pitchFamily="18" charset="0"/>
              </a:rPr>
              <a:t>Current Challenges – Digital Skills Gap </a:t>
            </a:r>
            <a:endParaRPr lang="en-GB" sz="4000"/>
          </a:p>
        </p:txBody>
      </p:sp>
      <p:sp>
        <p:nvSpPr>
          <p:cNvPr id="3" name="Content Placeholder 2"/>
          <p:cNvSpPr>
            <a:spLocks noGrp="1"/>
          </p:cNvSpPr>
          <p:nvPr>
            <p:ph idx="1"/>
          </p:nvPr>
        </p:nvSpPr>
        <p:spPr>
          <a:xfrm>
            <a:off x="761802" y="2743200"/>
            <a:ext cx="4646905" cy="3613149"/>
          </a:xfrm>
        </p:spPr>
        <p:txBody>
          <a:bodyPr anchor="ctr">
            <a:normAutofit/>
          </a:bodyPr>
          <a:lstStyle/>
          <a:p>
            <a:pPr rtl="0" fontAlgn="base">
              <a:spcBef>
                <a:spcPts val="1200"/>
              </a:spcBef>
              <a:buFont typeface="Arial" panose="020B0604020202090204" pitchFamily="34" charset="0"/>
              <a:buChar char="•"/>
            </a:pPr>
            <a:r>
              <a:rPr lang="en-GB" sz="2000" b="0" i="0" u="none" strike="noStrike">
                <a:effectLst/>
                <a:latin typeface="Times New Roman" panose="02020503050405090304" pitchFamily="18" charset="0"/>
              </a:rPr>
              <a:t>People at the functional/regional level are often at different levels of digital capability.</a:t>
            </a:r>
            <a:endParaRPr lang="en-GB" sz="2000" b="0" i="0" u="none" strike="noStrike">
              <a:effectLst/>
              <a:latin typeface="Times New Roman" panose="02020503050405090304" pitchFamily="18" charset="0"/>
            </a:endParaRPr>
          </a:p>
          <a:p>
            <a:pPr rtl="0" fontAlgn="base">
              <a:buFont typeface="Arial" panose="020B0604020202090204" pitchFamily="34" charset="0"/>
              <a:buChar char="•"/>
            </a:pPr>
            <a:r>
              <a:rPr lang="en-GB" sz="2000" b="0" i="0" u="none" strike="noStrike">
                <a:effectLst/>
                <a:latin typeface="Times New Roman" panose="02020503050405090304" pitchFamily="18" charset="0"/>
              </a:rPr>
              <a:t>The pace of technology means that people constantly need reskilling. (Unilever, 2025).</a:t>
            </a:r>
            <a:endParaRPr lang="en-GB" sz="2000" b="0" i="0" u="none" strike="noStrike">
              <a:effectLst/>
              <a:latin typeface="Times New Roman" panose="02020503050405090304" pitchFamily="18" charset="0"/>
            </a:endParaRPr>
          </a:p>
          <a:p>
            <a:pPr rtl="0" fontAlgn="base">
              <a:spcAft>
                <a:spcPts val="1200"/>
              </a:spcAft>
              <a:buFont typeface="Arial" panose="020B0604020202090204" pitchFamily="34" charset="0"/>
              <a:buChar char="•"/>
            </a:pPr>
            <a:r>
              <a:rPr lang="en-GB" sz="2000" b="0" i="0" u="none" strike="noStrike">
                <a:effectLst/>
                <a:latin typeface="Times New Roman" panose="02020503050405090304" pitchFamily="18" charset="0"/>
              </a:rPr>
              <a:t>Organizational productivity will suffer if technological skill gaps are not addressed via targeted training.</a:t>
            </a:r>
            <a:endParaRPr lang="en-GB" sz="2000" b="0" i="0" u="none" strike="noStrike">
              <a:effectLst/>
              <a:latin typeface="Times New Roman" panose="02020503050405090304" pitchFamily="18" charset="0"/>
            </a:endParaRPr>
          </a:p>
          <a:p>
            <a:endParaRPr lang="en-GB" sz="2000"/>
          </a:p>
        </p:txBody>
      </p:sp>
      <p:pic>
        <p:nvPicPr>
          <p:cNvPr id="4" name="Picture 3"/>
          <p:cNvPicPr>
            <a:picLocks noChangeAspect="1"/>
          </p:cNvPicPr>
          <p:nvPr/>
        </p:nvPicPr>
        <p:blipFill>
          <a:blip r:embed="rId1"/>
          <a:srcRect l="27787" r="25493"/>
          <a:stretch>
            <a:fillRect/>
          </a:stretch>
        </p:blipFill>
        <p:spPr>
          <a:xfrm>
            <a:off x="6096000" y="1"/>
            <a:ext cx="6102825" cy="68580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GB" sz="3100" b="1" i="0" u="none" strike="noStrike">
                <a:effectLst/>
                <a:latin typeface="Times New Roman" panose="02020503050405090304" pitchFamily="18" charset="0"/>
              </a:rPr>
              <a:t>Current Challenges – AI Adoption and Employee Resistance</a:t>
            </a:r>
            <a:endParaRPr lang="en-GB" sz="3100"/>
          </a:p>
        </p:txBody>
      </p:sp>
      <p:sp>
        <p:nvSpPr>
          <p:cNvPr id="31" name="Rectangle 30"/>
          <p:cNvSpPr>
            <a:spLocks noGrp="1" noRot="1" noChangeAspect="1" noMove="1" noResize="1" noEditPoints="1" noAdjustHandles="1" noChangeArrowheads="1" noChangeShapeType="1" noTextEdit="1"/>
          </p:cNvSpPr>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p:cNvSpPr>
            <a:spLocks noGrp="1" noRot="1" noChangeAspect="1" noMove="1" noResize="1" noEditPoints="1" noAdjustHandles="1" noChangeArrowheads="1" noChangeShapeType="1" noTextEdit="1"/>
          </p:cNvSpPr>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5" name="Content Placeholder 2"/>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a:spLocks noGrp="1" noRot="1" noChangeAspect="1" noMove="1" noResize="1" noEditPoints="1" noAdjustHandles="1" noChangeArrowheads="1" noChangeShapeType="1" noTextEdit="1"/>
          </p:cNvSpPr>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a:spLocks noGrp="1" noRot="1" noChangeAspect="1" noMove="1" noResize="1" noEditPoints="1" noAdjustHandles="1" noChangeArrowheads="1" noChangeShapeType="1" noTextEdit="1"/>
          </p:cNvSpPr>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p:cNvSpPr>
            <a:spLocks noGrp="1" noRot="1" noChangeAspect="1" noMove="1" noResize="1" noEditPoints="1" noAdjustHandles="1" noChangeArrowheads="1" noChangeShapeType="1" noTextEdit="1"/>
          </p:cNvSpPr>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GB" sz="4000" b="1" i="0" u="none" strike="noStrike">
                <a:solidFill>
                  <a:srgbClr val="FFFFFF"/>
                </a:solidFill>
                <a:effectLst/>
                <a:latin typeface="Times New Roman" panose="02020503050405090304" pitchFamily="18" charset="0"/>
              </a:rPr>
              <a:t>Current Challenges – Data Privacy, Ethics and Learning Evaluation </a:t>
            </a:r>
            <a:endParaRPr lang="en-GB" sz="4000">
              <a:solidFill>
                <a:srgbClr val="FFFFFF"/>
              </a:solidFill>
            </a:endParaRPr>
          </a:p>
        </p:txBody>
      </p:sp>
      <p:graphicFrame>
        <p:nvGraphicFramePr>
          <p:cNvPr id="5" name="Content Placeholder 2"/>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96234" y="216868"/>
            <a:ext cx="6798541" cy="1675623"/>
          </a:xfrm>
        </p:spPr>
        <p:txBody>
          <a:bodyPr anchor="b">
            <a:normAutofit/>
          </a:bodyPr>
          <a:lstStyle/>
          <a:p>
            <a:r>
              <a:rPr lang="en-GB" sz="4000" b="1" i="0" u="none" strike="noStrike" dirty="0">
                <a:effectLst/>
                <a:latin typeface="Times New Roman" panose="02020503050405090304" pitchFamily="18" charset="0"/>
              </a:rPr>
              <a:t>Impact of the Challenges</a:t>
            </a:r>
            <a:endParaRPr lang="en-GB" sz="4000" dirty="0"/>
          </a:p>
        </p:txBody>
      </p:sp>
      <p:pic>
        <p:nvPicPr>
          <p:cNvPr id="6" name="Picture 5"/>
          <p:cNvPicPr>
            <a:picLocks noChangeAspect="1"/>
          </p:cNvPicPr>
          <p:nvPr/>
        </p:nvPicPr>
        <p:blipFill>
          <a:blip r:embed="rId1"/>
          <a:srcRect l="41348" r="24232"/>
          <a:stretch>
            <a:fillRect/>
          </a:stretch>
        </p:blipFill>
        <p:spPr>
          <a:xfrm>
            <a:off x="1" y="10"/>
            <a:ext cx="4196496" cy="6857990"/>
          </a:xfrm>
          <a:prstGeom prst="rect">
            <a:avLst/>
          </a:prstGeom>
          <a:effectLst/>
        </p:spPr>
      </p:pic>
      <p:graphicFrame>
        <p:nvGraphicFramePr>
          <p:cNvPr id="5" name="Content Placeholder 2"/>
          <p:cNvGraphicFramePr>
            <a:graphicFrameLocks noGrp="1"/>
          </p:cNvGraphicFramePr>
          <p:nvPr>
            <p:ph idx="1"/>
          </p:nvPr>
        </p:nvGraphicFramePr>
        <p:xfrm>
          <a:off x="4431323" y="2109360"/>
          <a:ext cx="7244861" cy="4301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a:spLocks noGrp="1" noRot="1" noChangeAspect="1" noMove="1" noResize="1" noEditPoints="1" noAdjustHandles="1" noChangeArrowheads="1" noChangeShapeType="1" noTextEdit="1"/>
          </p:cNvSpPr>
          <p:nvPr/>
        </p:nvSpPr>
        <p:spPr>
          <a:xfrm>
            <a:off x="0" y="0"/>
            <a:ext cx="12191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976746" y="3703975"/>
            <a:ext cx="4337858" cy="2398713"/>
          </a:xfrm>
        </p:spPr>
        <p:txBody>
          <a:bodyPr>
            <a:normAutofit/>
          </a:bodyPr>
          <a:lstStyle/>
          <a:p>
            <a:r>
              <a:rPr lang="en-GB" sz="3200" b="1" kern="0" dirty="0">
                <a:effectLst/>
                <a:latin typeface="Times New Roman" panose="02020503050405090304" pitchFamily="18" charset="0"/>
                <a:ea typeface="Arial" panose="020B0604020202090204" pitchFamily="34" charset="0"/>
                <a:cs typeface="Arial" panose="020B0604020202090204" pitchFamily="34" charset="0"/>
              </a:rPr>
              <a:t>Root Cause: Training Policy Design</a:t>
            </a:r>
            <a:endParaRPr lang="en-IN" sz="3200" b="1" dirty="0">
              <a:latin typeface="Times New Roman" panose="02020503050405090304" pitchFamily="18" charset="0"/>
              <a:cs typeface="Times New Roman" panose="02020503050405090304" pitchFamily="18" charset="0"/>
            </a:endParaRPr>
          </a:p>
        </p:txBody>
      </p:sp>
      <p:pic>
        <p:nvPicPr>
          <p:cNvPr id="9" name="Picture 8"/>
          <p:cNvPicPr>
            <a:picLocks noChangeAspect="1"/>
          </p:cNvPicPr>
          <p:nvPr/>
        </p:nvPicPr>
        <p:blipFill>
          <a:blip r:embed="rId1"/>
          <a:srcRect b="502"/>
          <a:stretch>
            <a:fillRect/>
          </a:stretch>
        </p:blipFill>
        <p:spPr>
          <a:xfrm>
            <a:off x="2" y="10"/>
            <a:ext cx="12191999" cy="3154014"/>
          </a:xfrm>
          <a:custGeom>
            <a:avLst/>
            <a:gdLst/>
            <a:ahLst/>
            <a:cxnLst/>
            <a:rect l="l" t="t" r="r" b="b"/>
            <a:pathLst>
              <a:path w="12191999" h="3428999">
                <a:moveTo>
                  <a:pt x="0" y="0"/>
                </a:moveTo>
                <a:lnTo>
                  <a:pt x="12191999" y="0"/>
                </a:lnTo>
                <a:lnTo>
                  <a:pt x="12191999" y="920893"/>
                </a:lnTo>
                <a:lnTo>
                  <a:pt x="12191999" y="1514929"/>
                </a:lnTo>
                <a:lnTo>
                  <a:pt x="12191999" y="3130902"/>
                </a:lnTo>
                <a:lnTo>
                  <a:pt x="12188051" y="3131476"/>
                </a:lnTo>
                <a:cubicBezTo>
                  <a:pt x="12153000" y="3135813"/>
                  <a:pt x="12133655" y="3136025"/>
                  <a:pt x="12112012" y="3138906"/>
                </a:cubicBezTo>
                <a:cubicBezTo>
                  <a:pt x="12076970" y="3145595"/>
                  <a:pt x="12039899" y="3160769"/>
                  <a:pt x="12018752" y="3165642"/>
                </a:cubicBezTo>
                <a:lnTo>
                  <a:pt x="11985122" y="3168147"/>
                </a:lnTo>
                <a:lnTo>
                  <a:pt x="11986344" y="3172878"/>
                </a:lnTo>
                <a:lnTo>
                  <a:pt x="11973852" y="3173226"/>
                </a:lnTo>
                <a:lnTo>
                  <a:pt x="11945968" y="3173341"/>
                </a:lnTo>
                <a:cubicBezTo>
                  <a:pt x="11928568" y="3174057"/>
                  <a:pt x="11880184" y="3172923"/>
                  <a:pt x="11862470" y="3174654"/>
                </a:cubicBezTo>
                <a:cubicBezTo>
                  <a:pt x="11857360" y="3179700"/>
                  <a:pt x="11849473" y="3182451"/>
                  <a:pt x="11839688" y="3183726"/>
                </a:cubicBezTo>
                <a:lnTo>
                  <a:pt x="11818138" y="3183868"/>
                </a:lnTo>
                <a:lnTo>
                  <a:pt x="11693161" y="3196027"/>
                </a:lnTo>
                <a:lnTo>
                  <a:pt x="11675978" y="3196936"/>
                </a:lnTo>
                <a:lnTo>
                  <a:pt x="11666672" y="3201013"/>
                </a:lnTo>
                <a:cubicBezTo>
                  <a:pt x="11659568" y="3201827"/>
                  <a:pt x="11639160" y="3201301"/>
                  <a:pt x="11633348" y="3201823"/>
                </a:cubicBezTo>
                <a:lnTo>
                  <a:pt x="11631806" y="3204144"/>
                </a:lnTo>
                <a:cubicBezTo>
                  <a:pt x="11613292" y="3207852"/>
                  <a:pt x="11543654" y="3220200"/>
                  <a:pt x="11522270" y="3224070"/>
                </a:cubicBezTo>
                <a:cubicBezTo>
                  <a:pt x="11517998" y="3220503"/>
                  <a:pt x="11508432" y="3226137"/>
                  <a:pt x="11503503" y="3227361"/>
                </a:cubicBezTo>
                <a:cubicBezTo>
                  <a:pt x="11502740" y="3224959"/>
                  <a:pt x="11490808" y="3224226"/>
                  <a:pt x="11487288" y="3226364"/>
                </a:cubicBezTo>
                <a:cubicBezTo>
                  <a:pt x="11403406" y="3238085"/>
                  <a:pt x="11445394" y="3213864"/>
                  <a:pt x="11397514" y="3229209"/>
                </a:cubicBezTo>
                <a:cubicBezTo>
                  <a:pt x="11389044" y="3230225"/>
                  <a:pt x="11382180" y="3229256"/>
                  <a:pt x="11376160" y="3227461"/>
                </a:cubicBezTo>
                <a:lnTo>
                  <a:pt x="11367180" y="3223774"/>
                </a:lnTo>
                <a:lnTo>
                  <a:pt x="11332420" y="3230742"/>
                </a:lnTo>
                <a:cubicBezTo>
                  <a:pt x="11315298" y="3233171"/>
                  <a:pt x="11297277" y="3234781"/>
                  <a:pt x="11278786" y="3235517"/>
                </a:cubicBezTo>
                <a:cubicBezTo>
                  <a:pt x="11274637" y="3230607"/>
                  <a:pt x="11260123" y="3237582"/>
                  <a:pt x="11253295" y="3238964"/>
                </a:cubicBezTo>
                <a:cubicBezTo>
                  <a:pt x="11253224" y="3235757"/>
                  <a:pt x="11238096" y="3234220"/>
                  <a:pt x="11232727" y="3236871"/>
                </a:cubicBezTo>
                <a:cubicBezTo>
                  <a:pt x="11119903" y="3248332"/>
                  <a:pt x="11183388" y="3218382"/>
                  <a:pt x="11115682" y="3236341"/>
                </a:cubicBezTo>
                <a:cubicBezTo>
                  <a:pt x="11104356" y="3237278"/>
                  <a:pt x="11095858" y="3235671"/>
                  <a:pt x="11088768" y="3233017"/>
                </a:cubicBezTo>
                <a:lnTo>
                  <a:pt x="11076012" y="3226390"/>
                </a:lnTo>
                <a:lnTo>
                  <a:pt x="11066016" y="3228753"/>
                </a:lnTo>
                <a:cubicBezTo>
                  <a:pt x="11028292" y="3228939"/>
                  <a:pt x="11017169" y="3222147"/>
                  <a:pt x="10995221" y="3228989"/>
                </a:cubicBezTo>
                <a:cubicBezTo>
                  <a:pt x="10962786" y="3214768"/>
                  <a:pt x="10973708" y="3227571"/>
                  <a:pt x="10949038" y="3229747"/>
                </a:cubicBezTo>
                <a:cubicBezTo>
                  <a:pt x="10929576" y="3232582"/>
                  <a:pt x="10965306" y="3238039"/>
                  <a:pt x="10946231" y="3238844"/>
                </a:cubicBezTo>
                <a:cubicBezTo>
                  <a:pt x="10925596" y="3235173"/>
                  <a:pt x="10926566" y="3246575"/>
                  <a:pt x="10905107" y="3242085"/>
                </a:cubicBezTo>
                <a:cubicBezTo>
                  <a:pt x="10910320" y="3233495"/>
                  <a:pt x="10862761" y="3243750"/>
                  <a:pt x="10861282" y="3236246"/>
                </a:cubicBezTo>
                <a:cubicBezTo>
                  <a:pt x="10843055" y="3246977"/>
                  <a:pt x="10833897" y="3233757"/>
                  <a:pt x="10809627" y="3237064"/>
                </a:cubicBezTo>
                <a:cubicBezTo>
                  <a:pt x="10798198" y="3241124"/>
                  <a:pt x="10789952" y="3241821"/>
                  <a:pt x="10778718" y="3237455"/>
                </a:cubicBezTo>
                <a:cubicBezTo>
                  <a:pt x="10726069" y="3257219"/>
                  <a:pt x="10746866" y="3238339"/>
                  <a:pt x="10697595" y="3245939"/>
                </a:cubicBezTo>
                <a:cubicBezTo>
                  <a:pt x="10655146" y="3253933"/>
                  <a:pt x="10607026" y="3259119"/>
                  <a:pt x="10565970" y="3278201"/>
                </a:cubicBezTo>
                <a:cubicBezTo>
                  <a:pt x="10558434" y="3283608"/>
                  <a:pt x="10539930" y="3285654"/>
                  <a:pt x="10524645" y="3282773"/>
                </a:cubicBezTo>
                <a:cubicBezTo>
                  <a:pt x="10522018" y="3282276"/>
                  <a:pt x="10519582" y="3281649"/>
                  <a:pt x="10517421" y="3280913"/>
                </a:cubicBezTo>
                <a:cubicBezTo>
                  <a:pt x="10481928" y="3283832"/>
                  <a:pt x="10352108" y="3296870"/>
                  <a:pt x="10311683" y="3300288"/>
                </a:cubicBezTo>
                <a:cubicBezTo>
                  <a:pt x="10308410" y="3293342"/>
                  <a:pt x="10287968" y="3305875"/>
                  <a:pt x="10274873" y="3301423"/>
                </a:cubicBezTo>
                <a:cubicBezTo>
                  <a:pt x="10265494" y="3297516"/>
                  <a:pt x="10257104" y="3300407"/>
                  <a:pt x="10247307" y="3300714"/>
                </a:cubicBezTo>
                <a:cubicBezTo>
                  <a:pt x="10234401" y="3297643"/>
                  <a:pt x="10192308" y="3303190"/>
                  <a:pt x="10181334" y="3307168"/>
                </a:cubicBezTo>
                <a:cubicBezTo>
                  <a:pt x="10155109" y="3320992"/>
                  <a:pt x="10095518" y="3310726"/>
                  <a:pt x="10073729" y="3321318"/>
                </a:cubicBezTo>
                <a:cubicBezTo>
                  <a:pt x="10065823" y="3322872"/>
                  <a:pt x="10058087" y="3323501"/>
                  <a:pt x="10050495" y="3323554"/>
                </a:cubicBezTo>
                <a:lnTo>
                  <a:pt x="10029247" y="3322387"/>
                </a:lnTo>
                <a:lnTo>
                  <a:pt x="10023206" y="3319426"/>
                </a:lnTo>
                <a:lnTo>
                  <a:pt x="10010221" y="3320159"/>
                </a:lnTo>
                <a:lnTo>
                  <a:pt x="10006500" y="3319709"/>
                </a:lnTo>
                <a:cubicBezTo>
                  <a:pt x="9999392" y="3318836"/>
                  <a:pt x="9992376" y="3318075"/>
                  <a:pt x="9985433" y="3317775"/>
                </a:cubicBezTo>
                <a:cubicBezTo>
                  <a:pt x="9994564" y="3332623"/>
                  <a:pt x="9927872" y="3317665"/>
                  <a:pt x="9947096" y="3329673"/>
                </a:cubicBezTo>
                <a:cubicBezTo>
                  <a:pt x="9910530" y="3330603"/>
                  <a:pt x="9938422" y="3341787"/>
                  <a:pt x="9894468" y="3331125"/>
                </a:cubicBezTo>
                <a:cubicBezTo>
                  <a:pt x="9837697" y="3343266"/>
                  <a:pt x="9748207" y="3338748"/>
                  <a:pt x="9703741" y="3357170"/>
                </a:cubicBezTo>
                <a:cubicBezTo>
                  <a:pt x="9709264" y="3350136"/>
                  <a:pt x="9685337" y="3344679"/>
                  <a:pt x="9668763" y="3348169"/>
                </a:cubicBezTo>
                <a:cubicBezTo>
                  <a:pt x="9688139" y="3320571"/>
                  <a:pt x="9603232" y="3373038"/>
                  <a:pt x="9588644" y="3354205"/>
                </a:cubicBezTo>
                <a:cubicBezTo>
                  <a:pt x="9587925" y="3371689"/>
                  <a:pt x="9513642" y="3401336"/>
                  <a:pt x="9478680" y="3386990"/>
                </a:cubicBezTo>
                <a:cubicBezTo>
                  <a:pt x="9425416" y="3390492"/>
                  <a:pt x="9387699" y="3404944"/>
                  <a:pt x="9331856" y="3399166"/>
                </a:cubicBezTo>
                <a:cubicBezTo>
                  <a:pt x="9330123" y="3401505"/>
                  <a:pt x="9327283" y="3403463"/>
                  <a:pt x="9323679" y="3405145"/>
                </a:cubicBezTo>
                <a:lnTo>
                  <a:pt x="9311620" y="3409223"/>
                </a:lnTo>
                <a:lnTo>
                  <a:pt x="9309289" y="3408926"/>
                </a:lnTo>
                <a:cubicBezTo>
                  <a:pt x="9300131" y="3408873"/>
                  <a:pt x="9295442" y="3409859"/>
                  <a:pt x="9292731" y="3411301"/>
                </a:cubicBezTo>
                <a:lnTo>
                  <a:pt x="9290814" y="3413412"/>
                </a:lnTo>
                <a:lnTo>
                  <a:pt x="9279990" y="3415541"/>
                </a:lnTo>
                <a:lnTo>
                  <a:pt x="9260104" y="3421077"/>
                </a:lnTo>
                <a:lnTo>
                  <a:pt x="9255034" y="3420853"/>
                </a:lnTo>
                <a:lnTo>
                  <a:pt x="9222941" y="3427242"/>
                </a:lnTo>
                <a:lnTo>
                  <a:pt x="9221858" y="3426731"/>
                </a:lnTo>
                <a:cubicBezTo>
                  <a:pt x="9218700" y="3425733"/>
                  <a:pt x="9214983" y="3425271"/>
                  <a:pt x="9210014" y="3425917"/>
                </a:cubicBezTo>
                <a:cubicBezTo>
                  <a:pt x="9208256" y="3416158"/>
                  <a:pt x="9203342" y="3422957"/>
                  <a:pt x="9188839" y="3425728"/>
                </a:cubicBezTo>
                <a:cubicBezTo>
                  <a:pt x="9182870" y="3411188"/>
                  <a:pt x="9147335" y="3424352"/>
                  <a:pt x="9132080" y="3417886"/>
                </a:cubicBezTo>
                <a:cubicBezTo>
                  <a:pt x="9121557" y="3420249"/>
                  <a:pt x="9110321" y="3422482"/>
                  <a:pt x="9098549" y="3424480"/>
                </a:cubicBezTo>
                <a:lnTo>
                  <a:pt x="9003970" y="3425484"/>
                </a:lnTo>
                <a:lnTo>
                  <a:pt x="8904921" y="3413774"/>
                </a:lnTo>
                <a:cubicBezTo>
                  <a:pt x="8868284" y="3413519"/>
                  <a:pt x="8836559" y="3409171"/>
                  <a:pt x="8805551" y="3412237"/>
                </a:cubicBezTo>
                <a:cubicBezTo>
                  <a:pt x="8792955" y="3408854"/>
                  <a:pt x="8781083" y="3407488"/>
                  <a:pt x="8769572" y="3412551"/>
                </a:cubicBezTo>
                <a:cubicBezTo>
                  <a:pt x="8735382" y="3410862"/>
                  <a:pt x="8727105" y="3403632"/>
                  <a:pt x="8705440" y="3409271"/>
                </a:cubicBezTo>
                <a:cubicBezTo>
                  <a:pt x="8686231" y="3397576"/>
                  <a:pt x="8685094" y="3402040"/>
                  <a:pt x="8676067" y="3405389"/>
                </a:cubicBezTo>
                <a:lnTo>
                  <a:pt x="8674779" y="3405628"/>
                </a:lnTo>
                <a:lnTo>
                  <a:pt x="8672154" y="3403956"/>
                </a:lnTo>
                <a:lnTo>
                  <a:pt x="8666720" y="3403182"/>
                </a:lnTo>
                <a:lnTo>
                  <a:pt x="8651886" y="3403680"/>
                </a:lnTo>
                <a:lnTo>
                  <a:pt x="8646307" y="3404298"/>
                </a:lnTo>
                <a:cubicBezTo>
                  <a:pt x="8642465" y="3404565"/>
                  <a:pt x="8639912" y="3404534"/>
                  <a:pt x="8638145" y="3404287"/>
                </a:cubicBezTo>
                <a:lnTo>
                  <a:pt x="8637941" y="3404149"/>
                </a:lnTo>
                <a:lnTo>
                  <a:pt x="8630296" y="3404406"/>
                </a:lnTo>
                <a:cubicBezTo>
                  <a:pt x="8617394" y="3405155"/>
                  <a:pt x="8604838" y="3406180"/>
                  <a:pt x="8592887" y="3407398"/>
                </a:cubicBezTo>
                <a:cubicBezTo>
                  <a:pt x="8582781" y="3399722"/>
                  <a:pt x="8538622" y="3408789"/>
                  <a:pt x="8543455" y="3394319"/>
                </a:cubicBezTo>
                <a:cubicBezTo>
                  <a:pt x="8527334" y="3395534"/>
                  <a:pt x="8517583" y="3401542"/>
                  <a:pt x="8523012" y="3392051"/>
                </a:cubicBezTo>
                <a:cubicBezTo>
                  <a:pt x="8517705" y="3392178"/>
                  <a:pt x="8514435" y="3391372"/>
                  <a:pt x="8512093" y="3390108"/>
                </a:cubicBezTo>
                <a:lnTo>
                  <a:pt x="8511416" y="3389513"/>
                </a:lnTo>
                <a:lnTo>
                  <a:pt x="8475551" y="3392450"/>
                </a:lnTo>
                <a:lnTo>
                  <a:pt x="8470789" y="3391736"/>
                </a:lnTo>
                <a:lnTo>
                  <a:pt x="8447414" y="3395064"/>
                </a:lnTo>
                <a:lnTo>
                  <a:pt x="8435335" y="3396028"/>
                </a:lnTo>
                <a:lnTo>
                  <a:pt x="8431923" y="3397855"/>
                </a:lnTo>
                <a:cubicBezTo>
                  <a:pt x="8428239" y="3398965"/>
                  <a:pt x="8422959" y="3399444"/>
                  <a:pt x="8414099" y="3398491"/>
                </a:cubicBezTo>
                <a:lnTo>
                  <a:pt x="8412049" y="3397978"/>
                </a:lnTo>
                <a:lnTo>
                  <a:pt x="8397349" y="3400683"/>
                </a:lnTo>
                <a:cubicBezTo>
                  <a:pt x="8392615" y="3401933"/>
                  <a:pt x="8388424" y="3403524"/>
                  <a:pt x="8385030" y="3405585"/>
                </a:cubicBezTo>
                <a:cubicBezTo>
                  <a:pt x="8334977" y="3394568"/>
                  <a:pt x="8287750" y="3404648"/>
                  <a:pt x="8233422" y="3402742"/>
                </a:cubicBezTo>
                <a:cubicBezTo>
                  <a:pt x="8209936" y="3385601"/>
                  <a:pt x="8116056" y="3406588"/>
                  <a:pt x="8102569" y="3423208"/>
                </a:cubicBezTo>
                <a:cubicBezTo>
                  <a:pt x="8102264" y="3408645"/>
                  <a:pt x="8034186" y="3428475"/>
                  <a:pt x="8016625" y="3428989"/>
                </a:cubicBezTo>
                <a:cubicBezTo>
                  <a:pt x="8010771" y="3429161"/>
                  <a:pt x="8010530" y="3427186"/>
                  <a:pt x="8020284" y="3421076"/>
                </a:cubicBezTo>
                <a:cubicBezTo>
                  <a:pt x="8001623" y="3422777"/>
                  <a:pt x="7982361" y="3415208"/>
                  <a:pt x="7992871" y="3409037"/>
                </a:cubicBezTo>
                <a:cubicBezTo>
                  <a:pt x="7936181" y="3422244"/>
                  <a:pt x="7852511" y="3409112"/>
                  <a:pt x="7788452" y="3415110"/>
                </a:cubicBezTo>
                <a:cubicBezTo>
                  <a:pt x="7753529" y="3400598"/>
                  <a:pt x="7772461" y="3414025"/>
                  <a:pt x="7736237" y="3411311"/>
                </a:cubicBezTo>
                <a:cubicBezTo>
                  <a:pt x="7746145" y="3424670"/>
                  <a:pt x="7692261" y="3403816"/>
                  <a:pt x="7690279" y="3418893"/>
                </a:cubicBezTo>
                <a:cubicBezTo>
                  <a:pt x="7683750" y="3417921"/>
                  <a:pt x="7677487" y="3416505"/>
                  <a:pt x="7671219" y="3414970"/>
                </a:cubicBezTo>
                <a:lnTo>
                  <a:pt x="7667928" y="3414173"/>
                </a:lnTo>
                <a:lnTo>
                  <a:pt x="7654774" y="3413595"/>
                </a:lnTo>
                <a:lnTo>
                  <a:pt x="7651067" y="3410171"/>
                </a:lnTo>
                <a:lnTo>
                  <a:pt x="7631267" y="3406963"/>
                </a:lnTo>
                <a:cubicBezTo>
                  <a:pt x="7623851" y="3406267"/>
                  <a:pt x="7615871" y="3406106"/>
                  <a:pt x="7607053" y="3406809"/>
                </a:cubicBezTo>
                <a:cubicBezTo>
                  <a:pt x="7585359" y="3412784"/>
                  <a:pt x="7551579" y="3405461"/>
                  <a:pt x="7521027" y="3405904"/>
                </a:cubicBezTo>
                <a:lnTo>
                  <a:pt x="7506997" y="3407754"/>
                </a:lnTo>
                <a:lnTo>
                  <a:pt x="7461204" y="3404669"/>
                </a:lnTo>
                <a:cubicBezTo>
                  <a:pt x="7448169" y="3404071"/>
                  <a:pt x="7434640" y="3403756"/>
                  <a:pt x="7420396" y="3403975"/>
                </a:cubicBezTo>
                <a:lnTo>
                  <a:pt x="7393955" y="3405447"/>
                </a:lnTo>
                <a:lnTo>
                  <a:pt x="7387024" y="3404227"/>
                </a:lnTo>
                <a:cubicBezTo>
                  <a:pt x="7374952" y="3404363"/>
                  <a:pt x="7358975" y="3408656"/>
                  <a:pt x="7360398" y="3403441"/>
                </a:cubicBezTo>
                <a:lnTo>
                  <a:pt x="7346837" y="3405249"/>
                </a:lnTo>
                <a:lnTo>
                  <a:pt x="7333451" y="3401087"/>
                </a:lnTo>
                <a:cubicBezTo>
                  <a:pt x="7331985" y="3400120"/>
                  <a:pt x="7330882" y="3399091"/>
                  <a:pt x="7330179" y="3398037"/>
                </a:cubicBezTo>
                <a:lnTo>
                  <a:pt x="7311232" y="3399406"/>
                </a:lnTo>
                <a:lnTo>
                  <a:pt x="7295699" y="3396426"/>
                </a:lnTo>
                <a:lnTo>
                  <a:pt x="7282158" y="3398374"/>
                </a:lnTo>
                <a:lnTo>
                  <a:pt x="7276538" y="3397935"/>
                </a:lnTo>
                <a:lnTo>
                  <a:pt x="7262569" y="3396460"/>
                </a:lnTo>
                <a:cubicBezTo>
                  <a:pt x="7255407" y="3395426"/>
                  <a:pt x="7247392" y="3394180"/>
                  <a:pt x="7238468" y="3393183"/>
                </a:cubicBezTo>
                <a:lnTo>
                  <a:pt x="7230949" y="3392727"/>
                </a:lnTo>
                <a:lnTo>
                  <a:pt x="7214580" y="3387715"/>
                </a:lnTo>
                <a:cubicBezTo>
                  <a:pt x="7202670" y="3383926"/>
                  <a:pt x="7193296" y="3381373"/>
                  <a:pt x="7182893" y="3383429"/>
                </a:cubicBezTo>
                <a:cubicBezTo>
                  <a:pt x="7165160" y="3378534"/>
                  <a:pt x="7152772" y="3364815"/>
                  <a:pt x="7127104" y="3368475"/>
                </a:cubicBezTo>
                <a:cubicBezTo>
                  <a:pt x="7134894" y="3362260"/>
                  <a:pt x="7098599" y="3367723"/>
                  <a:pt x="7094311" y="3361339"/>
                </a:cubicBezTo>
                <a:cubicBezTo>
                  <a:pt x="7092331" y="3356198"/>
                  <a:pt x="7080860" y="3356657"/>
                  <a:pt x="7072124" y="3354762"/>
                </a:cubicBezTo>
                <a:cubicBezTo>
                  <a:pt x="7065898" y="3349511"/>
                  <a:pt x="7021942" y="3344717"/>
                  <a:pt x="7006638" y="3345473"/>
                </a:cubicBezTo>
                <a:cubicBezTo>
                  <a:pt x="6963504" y="3350697"/>
                  <a:pt x="6928807" y="3329559"/>
                  <a:pt x="6894320" y="3333192"/>
                </a:cubicBezTo>
                <a:cubicBezTo>
                  <a:pt x="6885290" y="3332697"/>
                  <a:pt x="6877803" y="3331507"/>
                  <a:pt x="6871318" y="3329892"/>
                </a:cubicBezTo>
                <a:lnTo>
                  <a:pt x="6855157" y="3324330"/>
                </a:lnTo>
                <a:cubicBezTo>
                  <a:pt x="6854956" y="3323109"/>
                  <a:pt x="6854755" y="3321887"/>
                  <a:pt x="6854555" y="3320665"/>
                </a:cubicBezTo>
                <a:lnTo>
                  <a:pt x="6842483" y="3318413"/>
                </a:lnTo>
                <a:lnTo>
                  <a:pt x="6840027" y="3317245"/>
                </a:lnTo>
                <a:cubicBezTo>
                  <a:pt x="6835354" y="3315001"/>
                  <a:pt x="6830588" y="3312868"/>
                  <a:pt x="6825185" y="3311114"/>
                </a:cubicBezTo>
                <a:cubicBezTo>
                  <a:pt x="6810331" y="3324866"/>
                  <a:pt x="6776772" y="3298463"/>
                  <a:pt x="6774755" y="3312168"/>
                </a:cubicBezTo>
                <a:cubicBezTo>
                  <a:pt x="6742477" y="3304924"/>
                  <a:pt x="6749024" y="3319870"/>
                  <a:pt x="6728129" y="3301832"/>
                </a:cubicBezTo>
                <a:cubicBezTo>
                  <a:pt x="6661764" y="3299056"/>
                  <a:pt x="6593104" y="3275946"/>
                  <a:pt x="6527587" y="3280829"/>
                </a:cubicBezTo>
                <a:cubicBezTo>
                  <a:pt x="6542935" y="3276465"/>
                  <a:pt x="6531033" y="3266920"/>
                  <a:pt x="6511742" y="3266067"/>
                </a:cubicBezTo>
                <a:cubicBezTo>
                  <a:pt x="6570025" y="3248440"/>
                  <a:pt x="6418649" y="3271458"/>
                  <a:pt x="6434953" y="3253360"/>
                </a:cubicBezTo>
                <a:cubicBezTo>
                  <a:pt x="6407781" y="3267048"/>
                  <a:pt x="6300040" y="3274313"/>
                  <a:pt x="6292331" y="3255322"/>
                </a:cubicBezTo>
                <a:cubicBezTo>
                  <a:pt x="6242057" y="3246469"/>
                  <a:pt x="6188266" y="3249680"/>
                  <a:pt x="6149913" y="3232917"/>
                </a:cubicBezTo>
                <a:cubicBezTo>
                  <a:pt x="6144898" y="3234391"/>
                  <a:pt x="6139526" y="3235322"/>
                  <a:pt x="6133930" y="3235867"/>
                </a:cubicBezTo>
                <a:lnTo>
                  <a:pt x="6117554" y="3236464"/>
                </a:lnTo>
                <a:lnTo>
                  <a:pt x="6116039" y="3235720"/>
                </a:lnTo>
                <a:cubicBezTo>
                  <a:pt x="6108393" y="3233681"/>
                  <a:pt x="6102936" y="3233437"/>
                  <a:pt x="6098459" y="3233988"/>
                </a:cubicBezTo>
                <a:lnTo>
                  <a:pt x="6093630" y="3235240"/>
                </a:lnTo>
                <a:lnTo>
                  <a:pt x="6081261" y="3234563"/>
                </a:lnTo>
                <a:lnTo>
                  <a:pt x="6056067" y="3234608"/>
                </a:lnTo>
                <a:lnTo>
                  <a:pt x="6052129" y="3233324"/>
                </a:lnTo>
                <a:lnTo>
                  <a:pt x="6015338" y="3231378"/>
                </a:lnTo>
                <a:cubicBezTo>
                  <a:pt x="6015291" y="3231165"/>
                  <a:pt x="6015245" y="3230951"/>
                  <a:pt x="6015198" y="3230737"/>
                </a:cubicBezTo>
                <a:cubicBezTo>
                  <a:pt x="6014048" y="3229257"/>
                  <a:pt x="6011617" y="3228081"/>
                  <a:pt x="6006436" y="3227508"/>
                </a:cubicBezTo>
                <a:cubicBezTo>
                  <a:pt x="6019781" y="3219395"/>
                  <a:pt x="6005305" y="3223709"/>
                  <a:pt x="5988851" y="3222735"/>
                </a:cubicBezTo>
                <a:cubicBezTo>
                  <a:pt x="6005907" y="3209918"/>
                  <a:pt x="5955918" y="3212588"/>
                  <a:pt x="5952863" y="3204137"/>
                </a:cubicBezTo>
                <a:cubicBezTo>
                  <a:pt x="5940395" y="3203711"/>
                  <a:pt x="5927517" y="3203028"/>
                  <a:pt x="5914548" y="3202041"/>
                </a:cubicBezTo>
                <a:lnTo>
                  <a:pt x="5907020" y="3201283"/>
                </a:lnTo>
                <a:cubicBezTo>
                  <a:pt x="5906995" y="3201231"/>
                  <a:pt x="5906969" y="3201180"/>
                  <a:pt x="5906944" y="3201129"/>
                </a:cubicBezTo>
                <a:cubicBezTo>
                  <a:pt x="5905471" y="3200668"/>
                  <a:pt x="5903056" y="3200308"/>
                  <a:pt x="5899155" y="3200053"/>
                </a:cubicBezTo>
                <a:lnTo>
                  <a:pt x="5893294" y="3199901"/>
                </a:lnTo>
                <a:lnTo>
                  <a:pt x="5878691" y="3198431"/>
                </a:lnTo>
                <a:lnTo>
                  <a:pt x="5874165" y="3197003"/>
                </a:lnTo>
                <a:lnTo>
                  <a:pt x="5873092" y="3195108"/>
                </a:lnTo>
                <a:lnTo>
                  <a:pt x="5871658" y="3195162"/>
                </a:lnTo>
                <a:cubicBezTo>
                  <a:pt x="5860152" y="3197097"/>
                  <a:pt x="5855231" y="3201097"/>
                  <a:pt x="5846928" y="3187725"/>
                </a:cubicBezTo>
                <a:cubicBezTo>
                  <a:pt x="5821379" y="3190142"/>
                  <a:pt x="5819686" y="3182343"/>
                  <a:pt x="5788468" y="3176316"/>
                </a:cubicBezTo>
                <a:cubicBezTo>
                  <a:pt x="5773119" y="3179521"/>
                  <a:pt x="5762947" y="3176704"/>
                  <a:pt x="5753823" y="3171919"/>
                </a:cubicBezTo>
                <a:cubicBezTo>
                  <a:pt x="5721557" y="3170726"/>
                  <a:pt x="5694983" y="3162549"/>
                  <a:pt x="5660194" y="3157536"/>
                </a:cubicBezTo>
                <a:cubicBezTo>
                  <a:pt x="5619608" y="3159495"/>
                  <a:pt x="5604384" y="3146636"/>
                  <a:pt x="5567188" y="3141325"/>
                </a:cubicBezTo>
                <a:cubicBezTo>
                  <a:pt x="5530345" y="3148235"/>
                  <a:pt x="5543868" y="3129416"/>
                  <a:pt x="5526178" y="3123274"/>
                </a:cubicBezTo>
                <a:lnTo>
                  <a:pt x="5520866" y="3122322"/>
                </a:lnTo>
                <a:lnTo>
                  <a:pt x="5506009" y="3122332"/>
                </a:lnTo>
                <a:lnTo>
                  <a:pt x="5500363" y="3122766"/>
                </a:lnTo>
                <a:cubicBezTo>
                  <a:pt x="5496497" y="3122905"/>
                  <a:pt x="5493953" y="3122792"/>
                  <a:pt x="5492228" y="3122486"/>
                </a:cubicBezTo>
                <a:lnTo>
                  <a:pt x="5492044" y="3122342"/>
                </a:lnTo>
                <a:lnTo>
                  <a:pt x="5484386" y="3122347"/>
                </a:lnTo>
                <a:cubicBezTo>
                  <a:pt x="5471420" y="3122670"/>
                  <a:pt x="5458764" y="3123280"/>
                  <a:pt x="5446679" y="3124105"/>
                </a:cubicBezTo>
                <a:cubicBezTo>
                  <a:pt x="5437659" y="3116107"/>
                  <a:pt x="5392392" y="3123709"/>
                  <a:pt x="5399188" y="3109418"/>
                </a:cubicBezTo>
                <a:cubicBezTo>
                  <a:pt x="5382948" y="3110102"/>
                  <a:pt x="5372407" y="3115781"/>
                  <a:pt x="5379117" y="3106482"/>
                </a:cubicBezTo>
                <a:cubicBezTo>
                  <a:pt x="5373809" y="3106435"/>
                  <a:pt x="5370660" y="3105521"/>
                  <a:pt x="5368499" y="3104181"/>
                </a:cubicBezTo>
                <a:lnTo>
                  <a:pt x="5367902" y="3103566"/>
                </a:lnTo>
                <a:lnTo>
                  <a:pt x="5331747" y="3105319"/>
                </a:lnTo>
                <a:lnTo>
                  <a:pt x="5327095" y="3104450"/>
                </a:lnTo>
                <a:lnTo>
                  <a:pt x="5303337" y="3107003"/>
                </a:lnTo>
                <a:lnTo>
                  <a:pt x="5291164" y="3107570"/>
                </a:lnTo>
                <a:lnTo>
                  <a:pt x="5287515" y="3109282"/>
                </a:lnTo>
                <a:cubicBezTo>
                  <a:pt x="5283689" y="3110269"/>
                  <a:pt x="5278356" y="3110573"/>
                  <a:pt x="5269654" y="3109330"/>
                </a:cubicBezTo>
                <a:lnTo>
                  <a:pt x="5267681" y="3108752"/>
                </a:lnTo>
                <a:lnTo>
                  <a:pt x="5252655" y="3110969"/>
                </a:lnTo>
                <a:cubicBezTo>
                  <a:pt x="5247766" y="3112062"/>
                  <a:pt x="5243369" y="3113511"/>
                  <a:pt x="5239703" y="3115460"/>
                </a:cubicBezTo>
                <a:cubicBezTo>
                  <a:pt x="5191311" y="3102811"/>
                  <a:pt x="5142849" y="3111324"/>
                  <a:pt x="5088947" y="3107634"/>
                </a:cubicBezTo>
                <a:cubicBezTo>
                  <a:pt x="5027989" y="3108214"/>
                  <a:pt x="4985627" y="3110432"/>
                  <a:pt x="4945514" y="3110162"/>
                </a:cubicBezTo>
                <a:cubicBezTo>
                  <a:pt x="4926678" y="3111245"/>
                  <a:pt x="4789238" y="3111826"/>
                  <a:pt x="4800559" y="3106010"/>
                </a:cubicBezTo>
                <a:cubicBezTo>
                  <a:pt x="4742239" y="3117333"/>
                  <a:pt x="4708324" y="3101468"/>
                  <a:pt x="4643642" y="3105351"/>
                </a:cubicBezTo>
                <a:cubicBezTo>
                  <a:pt x="4610808" y="3089712"/>
                  <a:pt x="4627845" y="3103743"/>
                  <a:pt x="4592107" y="3099840"/>
                </a:cubicBezTo>
                <a:cubicBezTo>
                  <a:pt x="4600157" y="3113506"/>
                  <a:pt x="4549287" y="3090911"/>
                  <a:pt x="4545249" y="3105899"/>
                </a:cubicBezTo>
                <a:cubicBezTo>
                  <a:pt x="4538872" y="3104716"/>
                  <a:pt x="4532825" y="3103094"/>
                  <a:pt x="4526782" y="3101355"/>
                </a:cubicBezTo>
                <a:lnTo>
                  <a:pt x="4523614" y="3100453"/>
                </a:lnTo>
                <a:lnTo>
                  <a:pt x="4510579" y="3099442"/>
                </a:lnTo>
                <a:lnTo>
                  <a:pt x="4507348" y="3095901"/>
                </a:lnTo>
                <a:lnTo>
                  <a:pt x="4348949" y="3090220"/>
                </a:lnTo>
                <a:cubicBezTo>
                  <a:pt x="4335046" y="3092487"/>
                  <a:pt x="4290056" y="3092155"/>
                  <a:pt x="4280362" y="3087618"/>
                </a:cubicBezTo>
                <a:cubicBezTo>
                  <a:pt x="4270739" y="3086627"/>
                  <a:pt x="4260237" y="3088220"/>
                  <a:pt x="4254634" y="3083366"/>
                </a:cubicBezTo>
                <a:cubicBezTo>
                  <a:pt x="4233731" y="3080512"/>
                  <a:pt x="4185859" y="3073948"/>
                  <a:pt x="4154942" y="3070490"/>
                </a:cubicBezTo>
                <a:cubicBezTo>
                  <a:pt x="4138280" y="3076599"/>
                  <a:pt x="4112117" y="3064194"/>
                  <a:pt x="4069131" y="3062612"/>
                </a:cubicBezTo>
                <a:cubicBezTo>
                  <a:pt x="4050897" y="3069679"/>
                  <a:pt x="4040160" y="3061449"/>
                  <a:pt x="4005249" y="3070810"/>
                </a:cubicBezTo>
                <a:cubicBezTo>
                  <a:pt x="4003818" y="3069842"/>
                  <a:pt x="4002032" y="3068943"/>
                  <a:pt x="3999945" y="3068139"/>
                </a:cubicBezTo>
                <a:cubicBezTo>
                  <a:pt x="3987818" y="3063468"/>
                  <a:pt x="3968381" y="3062958"/>
                  <a:pt x="3956529" y="3067000"/>
                </a:cubicBezTo>
                <a:cubicBezTo>
                  <a:pt x="3900898" y="3079382"/>
                  <a:pt x="3850463" y="3077929"/>
                  <a:pt x="3803031" y="3079823"/>
                </a:cubicBezTo>
                <a:cubicBezTo>
                  <a:pt x="3749421" y="3080464"/>
                  <a:pt x="3785521" y="3065630"/>
                  <a:pt x="3718229" y="3077134"/>
                </a:cubicBezTo>
                <a:cubicBezTo>
                  <a:pt x="3711244" y="3071611"/>
                  <a:pt x="3702770" y="3071184"/>
                  <a:pt x="3688357" y="3073468"/>
                </a:cubicBezTo>
                <a:cubicBezTo>
                  <a:pt x="3662326" y="3073378"/>
                  <a:pt x="3664937" y="3059899"/>
                  <a:pt x="3638298" y="3067494"/>
                </a:cubicBezTo>
                <a:cubicBezTo>
                  <a:pt x="3643333" y="3060328"/>
                  <a:pt x="3589079" y="3063658"/>
                  <a:pt x="3601443" y="3056355"/>
                </a:cubicBezTo>
                <a:cubicBezTo>
                  <a:pt x="3584797" y="3049384"/>
                  <a:pt x="3575923" y="3060108"/>
                  <a:pt x="3559361" y="3054005"/>
                </a:cubicBezTo>
                <a:cubicBezTo>
                  <a:pt x="3540444" y="3052269"/>
                  <a:pt x="3569896" y="3061996"/>
                  <a:pt x="3548859" y="3062094"/>
                </a:cubicBezTo>
                <a:cubicBezTo>
                  <a:pt x="3523419" y="3060901"/>
                  <a:pt x="3522848" y="3074222"/>
                  <a:pt x="3504082" y="3056779"/>
                </a:cubicBezTo>
                <a:lnTo>
                  <a:pt x="3436234" y="3047769"/>
                </a:lnTo>
                <a:cubicBezTo>
                  <a:pt x="3420764" y="3051629"/>
                  <a:pt x="3408644" y="3049227"/>
                  <a:pt x="3396914" y="3044803"/>
                </a:cubicBezTo>
                <a:cubicBezTo>
                  <a:pt x="3361398" y="3044955"/>
                  <a:pt x="3329425" y="3037856"/>
                  <a:pt x="3289720" y="3034278"/>
                </a:cubicBezTo>
                <a:cubicBezTo>
                  <a:pt x="3246348" y="3037943"/>
                  <a:pt x="3224942" y="3025667"/>
                  <a:pt x="3182509" y="3021890"/>
                </a:cubicBezTo>
                <a:cubicBezTo>
                  <a:pt x="3139731" y="3031583"/>
                  <a:pt x="3155749" y="3004773"/>
                  <a:pt x="3119879" y="3004134"/>
                </a:cubicBezTo>
                <a:cubicBezTo>
                  <a:pt x="3060941" y="3012153"/>
                  <a:pt x="3121880" y="2995117"/>
                  <a:pt x="3031656" y="2995077"/>
                </a:cubicBezTo>
                <a:cubicBezTo>
                  <a:pt x="3026453" y="2996603"/>
                  <a:pt x="3015685" y="2994367"/>
                  <a:pt x="3017018" y="2992034"/>
                </a:cubicBezTo>
                <a:cubicBezTo>
                  <a:pt x="2997245" y="2992118"/>
                  <a:pt x="2941342" y="2976346"/>
                  <a:pt x="2913012" y="2978042"/>
                </a:cubicBezTo>
                <a:cubicBezTo>
                  <a:pt x="2858481" y="2969139"/>
                  <a:pt x="2831094" y="2979433"/>
                  <a:pt x="2791382" y="2975899"/>
                </a:cubicBezTo>
                <a:cubicBezTo>
                  <a:pt x="2745836" y="2966063"/>
                  <a:pt x="2719288" y="2957529"/>
                  <a:pt x="2639738" y="2936567"/>
                </a:cubicBezTo>
                <a:lnTo>
                  <a:pt x="2369741" y="2876435"/>
                </a:lnTo>
                <a:cubicBezTo>
                  <a:pt x="2269614" y="2832081"/>
                  <a:pt x="2140023" y="2856176"/>
                  <a:pt x="2078755" y="2852909"/>
                </a:cubicBezTo>
                <a:cubicBezTo>
                  <a:pt x="2053362" y="2866100"/>
                  <a:pt x="2032778" y="2851474"/>
                  <a:pt x="2002128" y="2856835"/>
                </a:cubicBezTo>
                <a:cubicBezTo>
                  <a:pt x="1933939" y="2859736"/>
                  <a:pt x="1866254" y="2874726"/>
                  <a:pt x="1777746" y="2864566"/>
                </a:cubicBezTo>
                <a:cubicBezTo>
                  <a:pt x="1737851" y="2905864"/>
                  <a:pt x="1634115" y="2880970"/>
                  <a:pt x="1549425" y="2904556"/>
                </a:cubicBezTo>
                <a:cubicBezTo>
                  <a:pt x="1500265" y="2909373"/>
                  <a:pt x="1423030" y="2888862"/>
                  <a:pt x="1405992" y="2911144"/>
                </a:cubicBezTo>
                <a:cubicBezTo>
                  <a:pt x="1383494" y="2897507"/>
                  <a:pt x="1362438" y="2919536"/>
                  <a:pt x="1337848" y="2921491"/>
                </a:cubicBezTo>
                <a:cubicBezTo>
                  <a:pt x="1318218" y="2912820"/>
                  <a:pt x="1308478" y="2920319"/>
                  <a:pt x="1290645" y="2921985"/>
                </a:cubicBezTo>
                <a:cubicBezTo>
                  <a:pt x="1282569" y="2916637"/>
                  <a:pt x="1267476" y="2916916"/>
                  <a:pt x="1262341" y="2923190"/>
                </a:cubicBezTo>
                <a:cubicBezTo>
                  <a:pt x="1269627" y="2937654"/>
                  <a:pt x="1217209" y="2930439"/>
                  <a:pt x="1213314" y="2940415"/>
                </a:cubicBezTo>
                <a:cubicBezTo>
                  <a:pt x="1182890" y="2942495"/>
                  <a:pt x="1050782" y="2929830"/>
                  <a:pt x="1028405" y="2945799"/>
                </a:cubicBezTo>
                <a:cubicBezTo>
                  <a:pt x="966896" y="2953381"/>
                  <a:pt x="877997" y="2927977"/>
                  <a:pt x="851857" y="2928423"/>
                </a:cubicBezTo>
                <a:cubicBezTo>
                  <a:pt x="825919" y="2899251"/>
                  <a:pt x="699677" y="2976135"/>
                  <a:pt x="588681" y="2977769"/>
                </a:cubicBezTo>
                <a:cubicBezTo>
                  <a:pt x="573724" y="2974953"/>
                  <a:pt x="565729" y="2974991"/>
                  <a:pt x="561717" y="2981641"/>
                </a:cubicBezTo>
                <a:cubicBezTo>
                  <a:pt x="532860" y="2985482"/>
                  <a:pt x="475932" y="2991762"/>
                  <a:pt x="415541" y="3000819"/>
                </a:cubicBezTo>
                <a:cubicBezTo>
                  <a:pt x="370154" y="3008289"/>
                  <a:pt x="146634" y="3001788"/>
                  <a:pt x="86183" y="3009699"/>
                </a:cubicBezTo>
                <a:lnTo>
                  <a:pt x="0" y="3044978"/>
                </a:lnTo>
                <a:close/>
              </a:path>
            </a:pathLst>
          </a:custGeom>
        </p:spPr>
      </p:pic>
      <p:sp>
        <p:nvSpPr>
          <p:cNvPr id="7" name="Content Placeholder 6"/>
          <p:cNvSpPr>
            <a:spLocks noGrp="1"/>
          </p:cNvSpPr>
          <p:nvPr>
            <p:ph idx="1"/>
          </p:nvPr>
        </p:nvSpPr>
        <p:spPr>
          <a:xfrm>
            <a:off x="6096000" y="3703975"/>
            <a:ext cx="5257800" cy="2398713"/>
          </a:xfrm>
        </p:spPr>
        <p:txBody>
          <a:bodyPr anchor="ctr">
            <a:normAutofit/>
          </a:bodyPr>
          <a:lstStyle/>
          <a:p>
            <a:pPr marL="342900" lvl="0" indent="-342900">
              <a:spcBef>
                <a:spcPts val="1200"/>
              </a:spcBef>
              <a:buFont typeface="Symbol" panose="05050102010706020507" pitchFamily="18" charset="2"/>
              <a:buChar char=""/>
            </a:pPr>
            <a:r>
              <a:rPr lang="en-GB" sz="1400">
                <a:effectLst/>
                <a:latin typeface="Times New Roman" panose="02020503050405090304" pitchFamily="18" charset="0"/>
                <a:ea typeface="Arial" panose="020B0604020202090204" pitchFamily="34" charset="0"/>
                <a:cs typeface="Times New Roman" panose="02020503050405090304" pitchFamily="18" charset="0"/>
              </a:rPr>
              <a:t>Although Unilever's policies for global training promote equity, standardised training programs may fail to cater to the specific needs of different regions. </a:t>
            </a:r>
            <a:endParaRPr lang="en-IN" sz="1400">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buFont typeface="Symbol" panose="05050102010706020507" pitchFamily="18" charset="2"/>
              <a:buChar char=""/>
            </a:pPr>
            <a:r>
              <a:rPr lang="en-GB" sz="1400">
                <a:effectLst/>
                <a:latin typeface="Times New Roman" panose="02020503050405090304" pitchFamily="18" charset="0"/>
                <a:ea typeface="Arial" panose="020B0604020202090204" pitchFamily="34" charset="0"/>
                <a:cs typeface="Times New Roman" panose="02020503050405090304" pitchFamily="18" charset="0"/>
              </a:rPr>
              <a:t>Given that Unilever operates with more than 128,000 staff members in 100 countries across the globe, it is imperative that learning requirements be considered (Unilever, 2024). </a:t>
            </a:r>
            <a:endParaRPr lang="en-IN" sz="1400">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spcAft>
                <a:spcPts val="1200"/>
              </a:spcAft>
              <a:buFont typeface="Symbol" panose="05050102010706020507" pitchFamily="18" charset="2"/>
              <a:buChar char=""/>
            </a:pPr>
            <a:r>
              <a:rPr lang="en-GB" sz="1400">
                <a:effectLst/>
                <a:latin typeface="Times New Roman" panose="02020503050405090304" pitchFamily="18" charset="0"/>
                <a:ea typeface="Arial" panose="020B0604020202090204" pitchFamily="34" charset="0"/>
                <a:cs typeface="Times New Roman" panose="02020503050405090304" pitchFamily="18" charset="0"/>
              </a:rPr>
              <a:t>Designing uniform training policies lowers the applicability of the program and can hinder the development of employees as well as their motivation.</a:t>
            </a:r>
            <a:endParaRPr lang="en-IN" sz="1400">
              <a:effectLst/>
              <a:latin typeface="Times New Roman" panose="02020503050405090304" pitchFamily="18" charset="0"/>
              <a:ea typeface="Arial" panose="020B0604020202090204" pitchFamily="34" charset="0"/>
              <a:cs typeface="Arial" panose="020B060402020209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368446" y="900625"/>
            <a:ext cx="7540052" cy="3165045"/>
          </a:xfrm>
        </p:spPr>
        <p:txBody>
          <a:bodyPr vert="horz" lIns="91440" tIns="45720" rIns="91440" bIns="45720" rtlCol="0" anchor="b">
            <a:normAutofit fontScale="90000"/>
          </a:bodyPr>
          <a:lstStyle/>
          <a:p>
            <a:pPr algn="ctr"/>
            <a:r>
              <a:rPr lang="en-US" sz="5200" b="1" kern="1200" dirty="0">
                <a:solidFill>
                  <a:schemeClr val="tx1"/>
                </a:solidFill>
                <a:latin typeface="Times New Roman" panose="02020503050405090304" pitchFamily="18" charset="0"/>
                <a:cs typeface="Times New Roman" panose="02020503050405090304" pitchFamily="18" charset="0"/>
              </a:rPr>
              <a:t>Member 3:</a:t>
            </a:r>
            <a:br>
              <a:rPr lang="en-US" sz="5200" b="1" kern="1200" dirty="0">
                <a:solidFill>
                  <a:schemeClr val="tx1"/>
                </a:solidFill>
                <a:latin typeface="Times New Roman" panose="02020503050405090304" pitchFamily="18" charset="0"/>
                <a:cs typeface="Times New Roman" panose="02020503050405090304" pitchFamily="18" charset="0"/>
              </a:rPr>
            </a:br>
            <a:br>
              <a:rPr lang="en-US" sz="5200" b="1" kern="1200" dirty="0">
                <a:solidFill>
                  <a:schemeClr val="tx1"/>
                </a:solidFill>
                <a:latin typeface="Times New Roman" panose="02020503050405090304" pitchFamily="18" charset="0"/>
                <a:cs typeface="Times New Roman" panose="02020503050405090304" pitchFamily="18" charset="0"/>
              </a:rPr>
            </a:br>
            <a:r>
              <a:rPr lang="en-US" sz="5200" b="1" kern="1200" dirty="0">
                <a:solidFill>
                  <a:schemeClr val="tx1"/>
                </a:solidFill>
                <a:latin typeface="Times New Roman" panose="02020503050405090304" pitchFamily="18" charset="0"/>
                <a:cs typeface="Times New Roman" panose="02020503050405090304" pitchFamily="18" charset="0"/>
              </a:rPr>
              <a:t>Darshit </a:t>
            </a:r>
            <a:r>
              <a:rPr lang="en-US" sz="5200" b="1" kern="1200" dirty="0">
                <a:solidFill>
                  <a:schemeClr val="tx1"/>
                </a:solidFill>
                <a:latin typeface="Times New Roman" panose="02020503050405090304" pitchFamily="18" charset="0"/>
                <a:cs typeface="Times New Roman" panose="02020503050405090304" pitchFamily="18" charset="0"/>
              </a:rPr>
              <a:t>Asodariya-2529464</a:t>
            </a:r>
            <a:br>
              <a:rPr lang="en-US" sz="5200" b="1" kern="1200" dirty="0">
                <a:solidFill>
                  <a:schemeClr val="tx1"/>
                </a:solidFill>
                <a:latin typeface="Times New Roman" panose="02020503050405090304" pitchFamily="18" charset="0"/>
                <a:cs typeface="Times New Roman" panose="02020503050405090304" pitchFamily="18" charset="0"/>
              </a:rPr>
            </a:br>
            <a:endParaRPr lang="en-US" sz="5200" b="1" kern="1200" dirty="0">
              <a:solidFill>
                <a:schemeClr val="tx1"/>
              </a:solidFill>
              <a:latin typeface="Times New Roman" panose="02020503050405090304" pitchFamily="18" charset="0"/>
              <a:cs typeface="Times New Roman" panose="02020503050405090304" pitchFamily="18" charset="0"/>
            </a:endParaRPr>
          </a:p>
        </p:txBody>
      </p:sp>
      <p:pic>
        <p:nvPicPr>
          <p:cNvPr id="7" name="Graphic 6" descr="Splash"/>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7549" y="2776619"/>
            <a:ext cx="1289051" cy="1289051"/>
          </a:xfrm>
          <a:prstGeom prst="rect">
            <a:avLst/>
          </a:prstGeom>
        </p:spPr>
      </p:pic>
      <p:pic>
        <p:nvPicPr>
          <p:cNvPr id="9" name="Graphic 8" descr="Splash"/>
          <p:cNvPicPr>
            <a:picLocks noGrp="1" noRot="1" noChangeAspect="1" noMove="1" noResize="1" noEditPoints="1" noAdjustHandles="1" noChangeArrowheads="1" noChangeShapeType="1" noCrop="1"/>
          </p:cNvPicPr>
          <p:nvPr/>
        </p:nvPicPr>
        <p:blipFill>
          <a:blip r:embed="rId1">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07815" y="716407"/>
            <a:ext cx="5411343" cy="5411343"/>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p:cNvSpPr>
            <a:spLocks noGrp="1" noRot="1" noChangeAspect="1" noMove="1" noResize="1" noEditPoints="1" noAdjustHandles="1" noChangeArrowheads="1" noChangeShapeType="1" noTextEdit="1"/>
          </p:cNvSpPr>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p:cNvSpPr>
            <a:spLocks noGrp="1"/>
          </p:cNvSpPr>
          <p:nvPr>
            <p:ph type="title"/>
          </p:nvPr>
        </p:nvSpPr>
        <p:spPr>
          <a:xfrm>
            <a:off x="838200" y="1195697"/>
            <a:ext cx="3200400" cy="4238118"/>
          </a:xfrm>
        </p:spPr>
        <p:txBody>
          <a:bodyPr>
            <a:normAutofit/>
          </a:bodyPr>
          <a:lstStyle/>
          <a:p>
            <a:r>
              <a:rPr lang="en-GB" b="1" kern="0">
                <a:solidFill>
                  <a:schemeClr val="bg1"/>
                </a:solidFill>
                <a:effectLst/>
                <a:latin typeface="Times New Roman" panose="02020503050405090304" pitchFamily="18" charset="0"/>
                <a:ea typeface="Arial" panose="020B0604020202090204" pitchFamily="34" charset="0"/>
                <a:cs typeface="Arial" panose="020B0604020202090204" pitchFamily="34" charset="0"/>
              </a:rPr>
              <a:t>Root Cause: Leadership Behaviour</a:t>
            </a:r>
            <a:endParaRPr lang="en-IN" b="1">
              <a:solidFill>
                <a:schemeClr val="bg1"/>
              </a:solidFill>
              <a:latin typeface="Times New Roman" panose="02020503050405090304" pitchFamily="18" charset="0"/>
              <a:cs typeface="Times New Roman" panose="02020503050405090304" pitchFamily="18" charset="0"/>
            </a:endParaRPr>
          </a:p>
        </p:txBody>
      </p:sp>
      <p:grpSp>
        <p:nvGrpSpPr>
          <p:cNvPr id="53" name="Graphic 38"/>
          <p:cNvGrpSpPr>
            <a:grpSpLocks noGrp="1" noRot="1" noChangeAspect="1" noMove="1" noResize="1" noUngrp="1"/>
          </p:cNvGrpSpPr>
          <p:nvPr/>
        </p:nvGrpSpPr>
        <p:grpSpPr>
          <a:xfrm>
            <a:off x="0" y="202912"/>
            <a:ext cx="1910252" cy="709660"/>
            <a:chOff x="2267504" y="2540250"/>
            <a:chExt cx="1990951" cy="739640"/>
          </a:xfrm>
          <a:solidFill>
            <a:schemeClr val="bg1"/>
          </a:solidFill>
        </p:grpSpPr>
        <p:sp>
          <p:nvSpPr>
            <p:cNvPr id="54" name="Freeform: Shape 53"/>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55" name="Freeform: Shape 54"/>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56" name="Oval 55"/>
          <p:cNvSpPr>
            <a:spLocks noGrp="1" noRot="1" noChangeAspect="1" noMove="1" noResize="1" noEditPoints="1" noAdjustHandles="1" noChangeArrowheads="1" noChangeShapeType="1" noTextEdit="1"/>
          </p:cNvSpPr>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p>
        </p:txBody>
      </p:sp>
      <p:sp>
        <p:nvSpPr>
          <p:cNvPr id="57" name="Oval 56"/>
          <p:cNvSpPr>
            <a:spLocks noGrp="1" noRot="1" noChangeAspect="1" noMove="1" noResize="1" noEditPoints="1" noAdjustHandles="1" noChangeArrowheads="1" noChangeShapeType="1" noTextEdit="1"/>
          </p:cNvSpPr>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p>
        </p:txBody>
      </p:sp>
      <p:grpSp>
        <p:nvGrpSpPr>
          <p:cNvPr id="58" name="Graphic 4"/>
          <p:cNvGrpSpPr>
            <a:grpSpLocks noGrp="1" noRot="1" noChangeAspect="1" noMove="1" noResize="1" noUngrp="1"/>
          </p:cNvGrpSpPr>
          <p:nvPr/>
        </p:nvGrpSpPr>
        <p:grpSpPr>
          <a:xfrm>
            <a:off x="4109667" y="5539935"/>
            <a:ext cx="975169" cy="975171"/>
            <a:chOff x="5829300" y="3162300"/>
            <a:chExt cx="532256" cy="532257"/>
          </a:xfrm>
          <a:solidFill>
            <a:schemeClr val="bg1"/>
          </a:solidFill>
        </p:grpSpPr>
        <p:sp>
          <p:nvSpPr>
            <p:cNvPr id="59" name="Freeform: Shape 58"/>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60" name="Freeform: Shape 59"/>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61" name="Freeform: Shape 60"/>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41" name="Freeform: Shape 40"/>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2" name="Freeform: Shape 41"/>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3" name="Freeform: Shape 42"/>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4" name="Freeform: Shape 43"/>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5" name="Freeform: Shape 44"/>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6" name="Freeform: Shape 45"/>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7" name="Freeform: Shape 46"/>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8" name="Freeform: Shape 47"/>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9" name="Freeform: Shape 48"/>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0" name="Freeform: Shape 49"/>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9" name="Content Placeholder 6"/>
          <p:cNvGraphicFramePr>
            <a:graphicFrameLocks noGrp="1"/>
          </p:cNvGraphicFramePr>
          <p:nvPr>
            <p:ph idx="1"/>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a:blip r:embed="rId1"/>
          <a:srcRect l="19006" t="6593" r="14573" b="-1"/>
          <a:stretch>
            <a:fillRect/>
          </a:stretch>
        </p:blipFill>
        <p:spPr>
          <a:xfrm>
            <a:off x="3522468" y="10"/>
            <a:ext cx="8669532" cy="6857990"/>
          </a:xfrm>
          <a:prstGeom prst="rect">
            <a:avLst/>
          </a:prstGeom>
        </p:spPr>
      </p:pic>
      <p:sp>
        <p:nvSpPr>
          <p:cNvPr id="16" name="Rectangle 15"/>
          <p:cNvSpPr>
            <a:spLocks noGrp="1" noRot="1" noChangeAspect="1" noMove="1" noResize="1" noEditPoints="1" noAdjustHandles="1" noChangeArrowheads="1" noChangeShapeType="1" noTextEdit="1"/>
          </p:cNvSpPr>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p:cNvSpPr>
            <a:spLocks noGrp="1"/>
          </p:cNvSpPr>
          <p:nvPr>
            <p:ph type="title"/>
          </p:nvPr>
        </p:nvSpPr>
        <p:spPr>
          <a:xfrm>
            <a:off x="371094" y="1161288"/>
            <a:ext cx="3438144" cy="1124712"/>
          </a:xfrm>
        </p:spPr>
        <p:txBody>
          <a:bodyPr anchor="b">
            <a:normAutofit/>
          </a:bodyPr>
          <a:lstStyle/>
          <a:p>
            <a:r>
              <a:rPr lang="en-GB" sz="2400" b="1" kern="0">
                <a:solidFill>
                  <a:schemeClr val="bg1"/>
                </a:solidFill>
                <a:effectLst/>
                <a:latin typeface="Times New Roman" panose="02020503050405090304" pitchFamily="18" charset="0"/>
                <a:ea typeface="Arial" panose="020B0604020202090204" pitchFamily="34" charset="0"/>
                <a:cs typeface="Arial" panose="020B0604020202090204" pitchFamily="34" charset="0"/>
              </a:rPr>
              <a:t>Root Cause: Organisational Culture and Technology</a:t>
            </a:r>
            <a:endParaRPr lang="en-IN" sz="2400" b="1">
              <a:solidFill>
                <a:schemeClr val="bg1"/>
              </a:solidFill>
              <a:latin typeface="Times New Roman" panose="02020503050405090304" pitchFamily="18" charset="0"/>
              <a:cs typeface="Times New Roman" panose="02020503050405090304" pitchFamily="18" charset="0"/>
            </a:endParaRPr>
          </a:p>
        </p:txBody>
      </p:sp>
      <p:sp>
        <p:nvSpPr>
          <p:cNvPr id="18" name="Rectangle 17"/>
          <p:cNvSpPr>
            <a:spLocks noGrp="1" noRot="1" noChangeAspect="1" noMove="1" noResize="1" noEditPoints="1" noAdjustHandles="1" noChangeArrowheads="1" noChangeShapeType="1" noTextEdit="1"/>
          </p:cNvSpPr>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p:cNvSpPr>
            <a:spLocks noGrp="1" noRot="1" noChangeAspect="1" noMove="1" noResize="1" noEditPoints="1" noAdjustHandles="1" noChangeArrowheads="1" noChangeShapeType="1" noTextEdit="1"/>
          </p:cNvSpPr>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Content Placeholder 6"/>
          <p:cNvSpPr>
            <a:spLocks noGrp="1"/>
          </p:cNvSpPr>
          <p:nvPr>
            <p:ph idx="1"/>
          </p:nvPr>
        </p:nvSpPr>
        <p:spPr>
          <a:xfrm>
            <a:off x="371094" y="2718054"/>
            <a:ext cx="3438906" cy="3207258"/>
          </a:xfrm>
        </p:spPr>
        <p:txBody>
          <a:bodyPr anchor="t">
            <a:normAutofit/>
          </a:bodyPr>
          <a:lstStyle/>
          <a:p>
            <a:pPr marL="342900" lvl="0" indent="-342900">
              <a:spcBef>
                <a:spcPts val="1200"/>
              </a:spcBef>
              <a:buFont typeface="Symbol" panose="05050102010706020507" pitchFamily="18" charset="2"/>
              <a:buChar char=""/>
            </a:pPr>
            <a:r>
              <a:rPr lang="en-GB" sz="1300">
                <a:solidFill>
                  <a:schemeClr val="bg1"/>
                </a:solidFill>
                <a:effectLst/>
                <a:latin typeface="Times New Roman" panose="02020503050405090304" pitchFamily="18" charset="0"/>
                <a:ea typeface="Arial" panose="020B0604020202090204" pitchFamily="34" charset="0"/>
                <a:cs typeface="Times New Roman" panose="02020503050405090304" pitchFamily="18" charset="0"/>
              </a:rPr>
              <a:t>Since there is an accelerated digitalisation process, it requires constant competence and development from employees. </a:t>
            </a:r>
            <a:endParaRPr lang="en-IN" sz="1300">
              <a:solidFill>
                <a:schemeClr val="bg1"/>
              </a:solidFill>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buFont typeface="Symbol" panose="05050102010706020507" pitchFamily="18" charset="2"/>
              <a:buChar char=""/>
            </a:pPr>
            <a:r>
              <a:rPr lang="en-GB" sz="1300">
                <a:solidFill>
                  <a:schemeClr val="bg1"/>
                </a:solidFill>
                <a:effectLst/>
                <a:latin typeface="Times New Roman" panose="02020503050405090304" pitchFamily="18" charset="0"/>
                <a:ea typeface="Arial" panose="020B0604020202090204" pitchFamily="34" charset="0"/>
                <a:cs typeface="Times New Roman" panose="02020503050405090304" pitchFamily="18" charset="0"/>
              </a:rPr>
              <a:t>However, the varying levels of digital competence produce uneven outcomes in training.</a:t>
            </a:r>
            <a:endParaRPr lang="en-IN" sz="1300">
              <a:solidFill>
                <a:schemeClr val="bg1"/>
              </a:solidFill>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buFont typeface="Symbol" panose="05050102010706020507" pitchFamily="18" charset="2"/>
              <a:buChar char=""/>
            </a:pPr>
            <a:r>
              <a:rPr lang="en-GB" sz="1300">
                <a:solidFill>
                  <a:schemeClr val="bg1"/>
                </a:solidFill>
                <a:effectLst/>
                <a:latin typeface="Times New Roman" panose="02020503050405090304" pitchFamily="18" charset="0"/>
                <a:ea typeface="Arial" panose="020B0604020202090204" pitchFamily="34" charset="0"/>
                <a:cs typeface="Times New Roman" panose="02020503050405090304" pitchFamily="18" charset="0"/>
              </a:rPr>
              <a:t>According to the World Economic Forum, about 39% of employee competencies will be changed by 2030 (WE Forum, 2026). </a:t>
            </a:r>
            <a:endParaRPr lang="en-IN" sz="1300">
              <a:solidFill>
                <a:schemeClr val="bg1"/>
              </a:solidFill>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spcAft>
                <a:spcPts val="1200"/>
              </a:spcAft>
              <a:buFont typeface="Symbol" panose="05050102010706020507" pitchFamily="18" charset="2"/>
              <a:buChar char=""/>
            </a:pPr>
            <a:r>
              <a:rPr lang="en-GB" sz="1300">
                <a:solidFill>
                  <a:schemeClr val="bg1"/>
                </a:solidFill>
                <a:effectLst/>
                <a:latin typeface="Times New Roman" panose="02020503050405090304" pitchFamily="18" charset="0"/>
                <a:ea typeface="Arial" panose="020B0604020202090204" pitchFamily="34" charset="0"/>
                <a:cs typeface="Times New Roman" panose="02020503050405090304" pitchFamily="18" charset="0"/>
              </a:rPr>
              <a:t>Denial of new technologies and digital learning prevents knowledge sharing, innovation capability, flexibility of employees, and competition of the organization on the consumer market.</a:t>
            </a:r>
            <a:endParaRPr lang="en-IN" sz="1300">
              <a:solidFill>
                <a:schemeClr val="bg1"/>
              </a:solidFill>
              <a:effectLst/>
              <a:latin typeface="Times New Roman" panose="02020503050405090304" pitchFamily="18" charset="0"/>
              <a:ea typeface="Arial" panose="020B0604020202090204" pitchFamily="34" charset="0"/>
              <a:cs typeface="Arial" panose="020B060402020209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p:cNvSpPr>
            <a:spLocks noGrp="1" noRot="1" noChangeAspect="1" noMove="1" noResize="1" noEditPoints="1" noAdjustHandles="1" noChangeArrowheads="1" noChangeShapeType="1" noTextEdit="1"/>
          </p:cNvSpPr>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1"/>
          <a:srcRect l="1898" r="19143"/>
          <a:stretch>
            <a:fillRect/>
          </a:stretch>
        </p:blipFill>
        <p:spPr>
          <a:xfrm>
            <a:off x="2522356" y="10"/>
            <a:ext cx="9669642" cy="6857990"/>
          </a:xfrm>
          <a:prstGeom prst="rect">
            <a:avLst/>
          </a:prstGeom>
        </p:spPr>
      </p:pic>
      <p:sp>
        <p:nvSpPr>
          <p:cNvPr id="24" name="Rectangle 23"/>
          <p:cNvSpPr>
            <a:spLocks noGrp="1" noRot="1" noChangeAspect="1" noMove="1" noResize="1" noEditPoints="1" noAdjustHandles="1" noChangeArrowheads="1" noChangeShapeType="1" noTextEdit="1"/>
          </p:cNvSpPr>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p:cNvSpPr>
            <a:spLocks noGrp="1"/>
          </p:cNvSpPr>
          <p:nvPr>
            <p:ph type="title"/>
          </p:nvPr>
        </p:nvSpPr>
        <p:spPr>
          <a:xfrm>
            <a:off x="838200" y="365125"/>
            <a:ext cx="3822189" cy="1899912"/>
          </a:xfrm>
        </p:spPr>
        <p:txBody>
          <a:bodyPr>
            <a:normAutofit/>
          </a:bodyPr>
          <a:lstStyle/>
          <a:p>
            <a:r>
              <a:rPr lang="en-GB" sz="4000" b="1" kern="0">
                <a:effectLst/>
                <a:latin typeface="Times New Roman" panose="02020503050405090304" pitchFamily="18" charset="0"/>
                <a:ea typeface="Arial" panose="020B0604020202090204" pitchFamily="34" charset="0"/>
                <a:cs typeface="Arial" panose="020B0604020202090204" pitchFamily="34" charset="0"/>
              </a:rPr>
              <a:t>Root Cause: External Pressures</a:t>
            </a:r>
            <a:endParaRPr lang="en-IN" sz="4000" b="1">
              <a:latin typeface="Times New Roman" panose="02020503050405090304" pitchFamily="18" charset="0"/>
              <a:cs typeface="Times New Roman" panose="02020503050405090304" pitchFamily="18" charset="0"/>
            </a:endParaRPr>
          </a:p>
        </p:txBody>
      </p:sp>
      <p:sp>
        <p:nvSpPr>
          <p:cNvPr id="7" name="Content Placeholder 6"/>
          <p:cNvSpPr>
            <a:spLocks noGrp="1"/>
          </p:cNvSpPr>
          <p:nvPr>
            <p:ph idx="1"/>
          </p:nvPr>
        </p:nvSpPr>
        <p:spPr>
          <a:xfrm>
            <a:off x="838200" y="2434201"/>
            <a:ext cx="3822189" cy="3742762"/>
          </a:xfrm>
        </p:spPr>
        <p:txBody>
          <a:bodyPr>
            <a:normAutofit/>
          </a:bodyPr>
          <a:lstStyle/>
          <a:p>
            <a:pPr marL="342900" lvl="0" indent="-342900">
              <a:spcBef>
                <a:spcPts val="1200"/>
              </a:spcBef>
              <a:buFont typeface="Symbol" panose="05050102010706020507" pitchFamily="18" charset="2"/>
              <a:buChar char=""/>
            </a:pPr>
            <a:r>
              <a:rPr lang="en-GB" sz="1700">
                <a:effectLst/>
                <a:latin typeface="Times New Roman" panose="02020503050405090304" pitchFamily="18" charset="0"/>
                <a:ea typeface="Arial" panose="020B0604020202090204" pitchFamily="34" charset="0"/>
                <a:cs typeface="Times New Roman" panose="02020503050405090304" pitchFamily="18" charset="0"/>
              </a:rPr>
              <a:t>The increasing impact of disruptive outside influences, like new AI technology, environmental regulations, changing consumer demands, and economic instability worldwide, is transforming workplace skills more quickly than ever before. </a:t>
            </a:r>
            <a:endParaRPr lang="en-IN" sz="1700">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buFont typeface="Symbol" panose="05050102010706020507" pitchFamily="18" charset="2"/>
              <a:buChar char=""/>
            </a:pPr>
            <a:r>
              <a:rPr lang="en-GB" sz="1700">
                <a:effectLst/>
                <a:latin typeface="Times New Roman" panose="02020503050405090304" pitchFamily="18" charset="0"/>
                <a:ea typeface="Arial" panose="020B0604020202090204" pitchFamily="34" charset="0"/>
                <a:cs typeface="Times New Roman" panose="02020503050405090304" pitchFamily="18" charset="0"/>
              </a:rPr>
              <a:t>91 % of learning professionals say that lifelong learning is growing increasingly necessary for success in the future (Friedman, 2023).</a:t>
            </a:r>
            <a:endParaRPr lang="en-IN" sz="1700">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spcAft>
                <a:spcPts val="1200"/>
              </a:spcAft>
              <a:buFont typeface="Symbol" panose="05050102010706020507" pitchFamily="18" charset="2"/>
              <a:buChar char=""/>
            </a:pPr>
            <a:r>
              <a:rPr lang="en-GB" sz="1700">
                <a:effectLst/>
                <a:latin typeface="Times New Roman" panose="02020503050405090304" pitchFamily="18" charset="0"/>
                <a:ea typeface="Arial" panose="020B0604020202090204" pitchFamily="34" charset="0"/>
                <a:cs typeface="Times New Roman" panose="02020503050405090304" pitchFamily="18" charset="0"/>
              </a:rPr>
              <a:t>Moreover, limited budgets require a judicious approach to investments in training.</a:t>
            </a:r>
            <a:endParaRPr lang="en-IN" sz="1700">
              <a:effectLst/>
              <a:latin typeface="Times New Roman" panose="02020503050405090304" pitchFamily="18" charset="0"/>
              <a:ea typeface="Arial" panose="020B0604020202090204" pitchFamily="34" charset="0"/>
              <a:cs typeface="Arial" panose="020B060402020209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p:cNvSpPr>
            <a:spLocks noGrp="1" noRot="1" noChangeAspect="1" noMove="1" noResize="1" noEditPoints="1" noAdjustHandles="1" noChangeArrowheads="1" noChangeShapeType="1" noTextEdit="1"/>
          </p:cNvSpPr>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p:cNvSpPr>
            <a:spLocks noGrp="1"/>
          </p:cNvSpPr>
          <p:nvPr>
            <p:ph type="title"/>
          </p:nvPr>
        </p:nvSpPr>
        <p:spPr>
          <a:xfrm>
            <a:off x="838200" y="1195697"/>
            <a:ext cx="3200400" cy="4238118"/>
          </a:xfrm>
        </p:spPr>
        <p:txBody>
          <a:bodyPr>
            <a:normAutofit/>
          </a:bodyPr>
          <a:lstStyle/>
          <a:p>
            <a:r>
              <a:rPr lang="en-GB" sz="2800" b="1" kern="0">
                <a:solidFill>
                  <a:schemeClr val="bg1"/>
                </a:solidFill>
                <a:effectLst/>
                <a:latin typeface="Times New Roman" panose="02020503050405090304" pitchFamily="18" charset="0"/>
                <a:ea typeface="Arial" panose="020B0604020202090204" pitchFamily="34" charset="0"/>
                <a:cs typeface="Arial" panose="020B0604020202090204" pitchFamily="34" charset="0"/>
              </a:rPr>
              <a:t>Recommendation: Personalised Learning Using AI</a:t>
            </a:r>
            <a:endParaRPr lang="en-IN" sz="2800" b="1">
              <a:solidFill>
                <a:schemeClr val="bg1"/>
              </a:solidFill>
              <a:latin typeface="Times New Roman" panose="02020503050405090304" pitchFamily="18" charset="0"/>
              <a:cs typeface="Times New Roman" panose="02020503050405090304" pitchFamily="18" charset="0"/>
            </a:endParaRPr>
          </a:p>
        </p:txBody>
      </p:sp>
      <p:grpSp>
        <p:nvGrpSpPr>
          <p:cNvPr id="48" name="Graphic 38"/>
          <p:cNvGrpSpPr>
            <a:grpSpLocks noGrp="1" noRot="1" noChangeAspect="1" noMove="1" noResize="1" noUngrp="1"/>
          </p:cNvGrpSpPr>
          <p:nvPr/>
        </p:nvGrpSpPr>
        <p:grpSpPr>
          <a:xfrm>
            <a:off x="0" y="202912"/>
            <a:ext cx="1910252" cy="709660"/>
            <a:chOff x="2267504" y="2540250"/>
            <a:chExt cx="1990951" cy="739640"/>
          </a:xfrm>
          <a:solidFill>
            <a:schemeClr val="bg1"/>
          </a:solidFill>
        </p:grpSpPr>
        <p:sp>
          <p:nvSpPr>
            <p:cNvPr id="49" name="Freeform: Shape 48"/>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50" name="Freeform: Shape 49"/>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52" name="Oval 51"/>
          <p:cNvSpPr>
            <a:spLocks noGrp="1" noRot="1" noChangeAspect="1" noMove="1" noResize="1" noEditPoints="1" noAdjustHandles="1" noChangeArrowheads="1" noChangeShapeType="1" noTextEdit="1"/>
          </p:cNvSpPr>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p>
        </p:txBody>
      </p:sp>
      <p:sp>
        <p:nvSpPr>
          <p:cNvPr id="54" name="Oval 53"/>
          <p:cNvSpPr>
            <a:spLocks noGrp="1" noRot="1" noChangeAspect="1" noMove="1" noResize="1" noEditPoints="1" noAdjustHandles="1" noChangeArrowheads="1" noChangeShapeType="1" noTextEdit="1"/>
          </p:cNvSpPr>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p>
        </p:txBody>
      </p:sp>
      <p:grpSp>
        <p:nvGrpSpPr>
          <p:cNvPr id="56" name="Graphic 4"/>
          <p:cNvGrpSpPr>
            <a:grpSpLocks noGrp="1" noRot="1" noChangeAspect="1" noMove="1" noResize="1" noUngrp="1"/>
          </p:cNvGrpSpPr>
          <p:nvPr/>
        </p:nvGrpSpPr>
        <p:grpSpPr>
          <a:xfrm>
            <a:off x="4109667" y="5539935"/>
            <a:ext cx="975169" cy="975171"/>
            <a:chOff x="5829300" y="3162300"/>
            <a:chExt cx="532256" cy="532257"/>
          </a:xfrm>
          <a:solidFill>
            <a:schemeClr val="bg1"/>
          </a:solidFill>
        </p:grpSpPr>
        <p:sp>
          <p:nvSpPr>
            <p:cNvPr id="57" name="Freeform: Shape 56"/>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58" name="Freeform: Shape 57"/>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9" name="Freeform: Shape 58"/>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60" name="Freeform: Shape 59"/>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61" name="Freeform: Shape 60"/>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62" name="Freeform: Shape 61"/>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63" name="Freeform: Shape 62"/>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64" name="Freeform: Shape 63"/>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65" name="Freeform: Shape 64"/>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66" name="Freeform: Shape 65"/>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67" name="Freeform: Shape 66"/>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68" name="Freeform: Shape 67"/>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9" name="Freeform: Shape 68"/>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25" name="Content Placeholder 6"/>
          <p:cNvGraphicFramePr>
            <a:graphicFrameLocks noGrp="1"/>
          </p:cNvGraphicFramePr>
          <p:nvPr>
            <p:ph idx="1"/>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Digital financial graph"/>
          <p:cNvPicPr>
            <a:picLocks noChangeAspect="1"/>
          </p:cNvPicPr>
          <p:nvPr/>
        </p:nvPicPr>
        <p:blipFill>
          <a:blip r:embed="rId1"/>
          <a:srcRect l="32672" r="17386"/>
          <a:stretch>
            <a:fillRect/>
          </a:stretch>
        </p:blipFill>
        <p:spPr>
          <a:xfrm>
            <a:off x="6103027" y="10"/>
            <a:ext cx="6088971" cy="6857990"/>
          </a:xfrm>
          <a:prstGeom prst="rect">
            <a:avLst/>
          </a:prstGeom>
        </p:spPr>
      </p:pic>
      <p:sp>
        <p:nvSpPr>
          <p:cNvPr id="6" name="Title 5"/>
          <p:cNvSpPr>
            <a:spLocks noGrp="1"/>
          </p:cNvSpPr>
          <p:nvPr>
            <p:ph type="title"/>
          </p:nvPr>
        </p:nvSpPr>
        <p:spPr>
          <a:xfrm>
            <a:off x="761801" y="328512"/>
            <a:ext cx="4778387" cy="1628970"/>
          </a:xfrm>
        </p:spPr>
        <p:txBody>
          <a:bodyPr anchor="ctr">
            <a:normAutofit/>
          </a:bodyPr>
          <a:lstStyle/>
          <a:p>
            <a:r>
              <a:rPr lang="en-GB" sz="3700" b="1" kern="0">
                <a:effectLst/>
                <a:latin typeface="Times New Roman" panose="02020503050405090304" pitchFamily="18" charset="0"/>
                <a:ea typeface="Arial" panose="020B0604020202090204" pitchFamily="34" charset="0"/>
                <a:cs typeface="Arial" panose="020B0604020202090204" pitchFamily="34" charset="0"/>
              </a:rPr>
              <a:t>Recommendation: Continuous Skills Measurement</a:t>
            </a:r>
            <a:endParaRPr lang="en-IN" sz="3700" b="1">
              <a:latin typeface="Times New Roman" panose="02020503050405090304" pitchFamily="18" charset="0"/>
              <a:cs typeface="Times New Roman" panose="02020503050405090304" pitchFamily="18" charset="0"/>
            </a:endParaRPr>
          </a:p>
        </p:txBody>
      </p:sp>
      <p:sp>
        <p:nvSpPr>
          <p:cNvPr id="7" name="Content Placeholder 6"/>
          <p:cNvSpPr>
            <a:spLocks noGrp="1"/>
          </p:cNvSpPr>
          <p:nvPr>
            <p:ph idx="1"/>
          </p:nvPr>
        </p:nvSpPr>
        <p:spPr>
          <a:xfrm>
            <a:off x="761801" y="2884929"/>
            <a:ext cx="4659756" cy="3374137"/>
          </a:xfrm>
        </p:spPr>
        <p:txBody>
          <a:bodyPr anchor="ctr">
            <a:normAutofit/>
          </a:bodyPr>
          <a:lstStyle/>
          <a:p>
            <a:pPr marL="342900" lvl="0" indent="-342900">
              <a:spcBef>
                <a:spcPts val="1200"/>
              </a:spcBef>
              <a:buFont typeface="Symbol" panose="05050102010706020507" pitchFamily="18" charset="2"/>
              <a:buChar char=""/>
            </a:pPr>
            <a:r>
              <a:rPr lang="en-GB" sz="1700">
                <a:effectLst/>
                <a:latin typeface="Times New Roman" panose="02020503050405090304" pitchFamily="18" charset="0"/>
                <a:ea typeface="Arial" panose="020B0604020202090204" pitchFamily="34" charset="0"/>
                <a:cs typeface="Times New Roman" panose="02020503050405090304" pitchFamily="18" charset="0"/>
              </a:rPr>
              <a:t>There needs to be continuous skills assessment at Unilever in light of the Kirkpatrick model of evaluation and digital learning analytics. </a:t>
            </a:r>
            <a:endParaRPr lang="en-IN" sz="1700">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buFont typeface="Symbol" panose="05050102010706020507" pitchFamily="18" charset="2"/>
              <a:buChar char=""/>
            </a:pPr>
            <a:r>
              <a:rPr lang="en-GB" sz="1700">
                <a:effectLst/>
                <a:latin typeface="Times New Roman" panose="02020503050405090304" pitchFamily="18" charset="0"/>
                <a:ea typeface="Arial" panose="020B0604020202090204" pitchFamily="34" charset="0"/>
                <a:cs typeface="Times New Roman" panose="02020503050405090304" pitchFamily="18" charset="0"/>
              </a:rPr>
              <a:t>There is a boost of 23% in the performance of employees when learning analytics is used (</a:t>
            </a:r>
            <a:r>
              <a:rPr lang="en-GB" sz="1700">
                <a:effectLst/>
                <a:latin typeface="Times New Roman" panose="02020503050405090304" pitchFamily="18" charset="0"/>
                <a:ea typeface="Arial" panose="020B0604020202090204" pitchFamily="34" charset="0"/>
                <a:cs typeface="Arial" panose="020B0604020202090204" pitchFamily="34" charset="0"/>
              </a:rPr>
              <a:t>Yan, 2025)</a:t>
            </a:r>
            <a:r>
              <a:rPr lang="en-GB" sz="1700">
                <a:effectLst/>
                <a:latin typeface="Times New Roman" panose="02020503050405090304" pitchFamily="18" charset="0"/>
                <a:ea typeface="Arial" panose="020B0604020202090204" pitchFamily="34" charset="0"/>
                <a:cs typeface="Times New Roman" panose="02020503050405090304" pitchFamily="18" charset="0"/>
              </a:rPr>
              <a:t>. </a:t>
            </a:r>
            <a:endParaRPr lang="en-IN" sz="1700">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spcAft>
                <a:spcPts val="1200"/>
              </a:spcAft>
              <a:buFont typeface="Symbol" panose="05050102010706020507" pitchFamily="18" charset="2"/>
              <a:buChar char=""/>
            </a:pPr>
            <a:r>
              <a:rPr lang="en-GB" sz="1700">
                <a:effectLst/>
                <a:latin typeface="Times New Roman" panose="02020503050405090304" pitchFamily="18" charset="0"/>
                <a:ea typeface="Arial" panose="020B0604020202090204" pitchFamily="34" charset="0"/>
                <a:cs typeface="Times New Roman" panose="02020503050405090304" pitchFamily="18" charset="0"/>
              </a:rPr>
              <a:t>It is very important to assess the impact of the training program continuously in order to make better decisions, discover skill shortages, increase training efficacy, get maximum ROI and strategic staffing.</a:t>
            </a:r>
            <a:endParaRPr lang="en-IN" sz="1700">
              <a:effectLst/>
              <a:latin typeface="Times New Roman" panose="02020503050405090304" pitchFamily="18" charset="0"/>
              <a:ea typeface="Arial" panose="020B0604020202090204" pitchFamily="34" charset="0"/>
              <a:cs typeface="Arial" panose="020B060402020209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7" name="Freeform: Shape 16"/>
          <p:cNvSpPr>
            <a:spLocks noGrp="1" noRot="1" noChangeAspect="1" noMove="1" noResize="1" noEditPoints="1" noAdjustHandles="1" noChangeArrowheads="1" noChangeShapeType="1" noTextEdit="1"/>
          </p:cNvSpPr>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p:cNvSpPr>
            <a:spLocks noGrp="1" noRot="1" noChangeAspect="1" noMove="1" noResize="1" noEditPoints="1" noAdjustHandles="1" noChangeArrowheads="1" noChangeShapeType="1" noTextEdit="1"/>
          </p:cNvSpPr>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555631" y="1823775"/>
            <a:ext cx="7080738" cy="3974124"/>
          </a:xfrm>
        </p:spPr>
        <p:txBody>
          <a:bodyPr vert="horz" lIns="91440" tIns="45720" rIns="91440" bIns="45720" rtlCol="0" anchor="ctr">
            <a:normAutofit fontScale="90000"/>
          </a:bodyPr>
          <a:lstStyle/>
          <a:p>
            <a:pPr algn="ctr"/>
            <a:r>
              <a:rPr lang="en-US" sz="5400" b="1">
                <a:solidFill>
                  <a:schemeClr val="bg1">
                    <a:lumMod val="95000"/>
                    <a:lumOff val="5000"/>
                  </a:schemeClr>
                </a:solidFill>
              </a:rPr>
              <a:t>Member 4: </a:t>
            </a:r>
            <a:br>
              <a:rPr lang="en-US" sz="5400" b="1">
                <a:solidFill>
                  <a:schemeClr val="bg1">
                    <a:lumMod val="95000"/>
                    <a:lumOff val="5000"/>
                  </a:schemeClr>
                </a:solidFill>
              </a:rPr>
            </a:br>
            <a:br>
              <a:rPr lang="en-US" sz="5400" b="1">
                <a:solidFill>
                  <a:schemeClr val="bg1">
                    <a:lumMod val="95000"/>
                    <a:lumOff val="5000"/>
                  </a:schemeClr>
                </a:solidFill>
              </a:rPr>
            </a:br>
            <a:r>
              <a:rPr lang="en-US" sz="5400" b="1">
                <a:solidFill>
                  <a:schemeClr val="bg1">
                    <a:lumMod val="95000"/>
                    <a:lumOff val="5000"/>
                  </a:schemeClr>
                </a:solidFill>
              </a:rPr>
              <a:t>Parth Khimani - 2531596</a:t>
            </a:r>
            <a:br>
              <a:rPr lang="en-US" sz="5400" b="1">
                <a:solidFill>
                  <a:schemeClr val="bg1">
                    <a:lumMod val="95000"/>
                    <a:lumOff val="5000"/>
                  </a:schemeClr>
                </a:solidFill>
              </a:rPr>
            </a:br>
            <a:br>
              <a:rPr lang="en-US" sz="5400" b="1">
                <a:solidFill>
                  <a:schemeClr val="bg1">
                    <a:lumMod val="95000"/>
                    <a:lumOff val="5000"/>
                  </a:schemeClr>
                </a:solidFill>
              </a:rPr>
            </a:br>
            <a:endParaRPr lang="en-US" sz="5400" b="1">
              <a:solidFill>
                <a:schemeClr val="bg1">
                  <a:lumMod val="95000"/>
                  <a:lumOff val="5000"/>
                </a:schemeClr>
              </a:solidFill>
            </a:endParaRPr>
          </a:p>
        </p:txBody>
      </p:sp>
    </p:spTree>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81013" y="3752849"/>
            <a:ext cx="3290887" cy="2452687"/>
          </a:xfrm>
        </p:spPr>
        <p:txBody>
          <a:bodyPr anchor="ctr">
            <a:normAutofit/>
          </a:bodyPr>
          <a:lstStyle/>
          <a:p>
            <a:r>
              <a:rPr lang="en-IN" sz="3100" b="1" kern="0">
                <a:effectLst/>
                <a:latin typeface="Times New Roman" panose="02020503050405090304" pitchFamily="18" charset="0"/>
                <a:ea typeface="Arial" panose="020B0604020202090204" pitchFamily="34" charset="0"/>
                <a:cs typeface="Arial" panose="020B0604020202090204" pitchFamily="34" charset="0"/>
              </a:rPr>
              <a:t>Recommendation: Strengthen Leadership Development</a:t>
            </a:r>
            <a:endParaRPr lang="en-IN" sz="3100" b="1">
              <a:latin typeface="Times New Roman" panose="02020503050405090304" pitchFamily="18" charset="0"/>
              <a:cs typeface="Times New Roman" panose="02020503050405090304" pitchFamily="18" charset="0"/>
            </a:endParaRPr>
          </a:p>
        </p:txBody>
      </p:sp>
      <p:pic>
        <p:nvPicPr>
          <p:cNvPr id="3" name="Picture 2"/>
          <p:cNvPicPr>
            <a:picLocks noChangeAspect="1"/>
          </p:cNvPicPr>
          <p:nvPr/>
        </p:nvPicPr>
        <p:blipFill>
          <a:blip r:embed="rId1"/>
          <a:srcRect t="23369" b="19477"/>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 name="Content Placeholder 6"/>
          <p:cNvSpPr>
            <a:spLocks noGrp="1"/>
          </p:cNvSpPr>
          <p:nvPr>
            <p:ph idx="1"/>
          </p:nvPr>
        </p:nvSpPr>
        <p:spPr>
          <a:xfrm>
            <a:off x="4223982" y="3752850"/>
            <a:ext cx="7485413" cy="2452687"/>
          </a:xfrm>
        </p:spPr>
        <p:txBody>
          <a:bodyPr anchor="ctr">
            <a:normAutofit/>
          </a:bodyPr>
          <a:lstStyle/>
          <a:p>
            <a:pPr marL="342900" lvl="0" indent="-342900">
              <a:spcBef>
                <a:spcPts val="1200"/>
              </a:spcBef>
              <a:buFont typeface="Symbol" panose="05050102010706020507" pitchFamily="18" charset="2"/>
              <a:buChar char=""/>
            </a:pPr>
            <a:r>
              <a:rPr lang="en-IN" sz="1800" dirty="0">
                <a:effectLst/>
                <a:latin typeface="Times New Roman" panose="02020503050405090304" pitchFamily="18" charset="0"/>
                <a:ea typeface="Arial" panose="020B0604020202090204" pitchFamily="34" charset="0"/>
                <a:cs typeface="Arial" panose="020B0604020202090204" pitchFamily="34" charset="0"/>
              </a:rPr>
              <a:t>Unilever needs to provide more coaching initiatives to its leaders through the use of the 70-20-10 learning model of learning that blends practical learning, mentoring, and training. </a:t>
            </a:r>
            <a:endParaRPr lang="en-IN" sz="1800" dirty="0">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buFont typeface="Symbol" panose="05050102010706020507" pitchFamily="18" charset="2"/>
              <a:buChar char=""/>
            </a:pPr>
            <a:r>
              <a:rPr lang="en-IN" sz="1800" dirty="0">
                <a:effectLst/>
                <a:latin typeface="Times New Roman" panose="02020503050405090304" pitchFamily="18" charset="0"/>
                <a:ea typeface="Arial" panose="020B0604020202090204" pitchFamily="34" charset="0"/>
                <a:cs typeface="Arial" panose="020B0604020202090204" pitchFamily="34" charset="0"/>
              </a:rPr>
              <a:t>Research indicates that about 70% of learning at work is done through experience (</a:t>
            </a:r>
            <a:r>
              <a:rPr lang="en-IN" sz="1800" dirty="0">
                <a:effectLst/>
                <a:latin typeface="Times New Roman" panose="02020503050405090304" pitchFamily="18" charset="0"/>
                <a:ea typeface="Arial" panose="020B0604020202090204" pitchFamily="34" charset="0"/>
                <a:cs typeface="Times New Roman" panose="02020503050405090304" pitchFamily="18" charset="0"/>
              </a:rPr>
              <a:t>Bion and Hinshelwood, 2023)</a:t>
            </a:r>
            <a:r>
              <a:rPr lang="en-IN" sz="1800" dirty="0">
                <a:effectLst/>
                <a:latin typeface="Times New Roman" panose="02020503050405090304" pitchFamily="18" charset="0"/>
                <a:ea typeface="Arial" panose="020B0604020202090204" pitchFamily="34" charset="0"/>
                <a:cs typeface="Arial" panose="020B0604020202090204" pitchFamily="34" charset="0"/>
              </a:rPr>
              <a:t>. </a:t>
            </a:r>
            <a:endParaRPr lang="en-IN" sz="1800" dirty="0">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spcAft>
                <a:spcPts val="1200"/>
              </a:spcAft>
              <a:buFont typeface="Symbol" panose="05050102010706020507" pitchFamily="18" charset="2"/>
              <a:buChar char=""/>
            </a:pPr>
            <a:r>
              <a:rPr lang="en-IN" sz="1800" dirty="0">
                <a:effectLst/>
                <a:latin typeface="Times New Roman" panose="02020503050405090304" pitchFamily="18" charset="0"/>
                <a:ea typeface="Arial" panose="020B0604020202090204" pitchFamily="34" charset="0"/>
                <a:cs typeface="Arial" panose="020B0604020202090204" pitchFamily="34" charset="0"/>
              </a:rPr>
              <a:t>Through the development of coaching skills, the manager will be in a position to coach and mentor their employees and develop knowledge and innovation, succession planning and performance.</a:t>
            </a:r>
            <a:endParaRPr lang="en-IN" sz="1800" dirty="0">
              <a:effectLst/>
              <a:latin typeface="Times New Roman" panose="02020503050405090304" pitchFamily="18" charset="0"/>
              <a:ea typeface="Arial" panose="020B0604020202090204" pitchFamily="34" charset="0"/>
              <a:cs typeface="Arial" panose="020B060402020209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a:spLocks noGrp="1" noRot="1" noChangeAspect="1" noMove="1" noResize="1" noEditPoints="1" noAdjustHandles="1" noChangeArrowheads="1" noChangeShapeType="1" noTextEdit="1"/>
          </p:cNvSpPr>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p:cNvSpPr>
            <a:spLocks noGrp="1" noRot="1" noChangeAspect="1" noMove="1" noResize="1" noEditPoints="1" noAdjustHandles="1" noChangeArrowheads="1" noChangeShapeType="1" noTextEdit="1"/>
          </p:cNvSpPr>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p:cNvSpPr>
            <a:spLocks noGrp="1" noRot="1" noChangeAspect="1" noMove="1" noResize="1" noEditPoints="1" noAdjustHandles="1" noChangeArrowheads="1" noChangeShapeType="1" noTextEdit="1"/>
          </p:cNvSpPr>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p:cNvSpPr>
            <a:spLocks noGrp="1"/>
          </p:cNvSpPr>
          <p:nvPr>
            <p:ph type="title"/>
          </p:nvPr>
        </p:nvSpPr>
        <p:spPr>
          <a:xfrm>
            <a:off x="1383564" y="348865"/>
            <a:ext cx="9718111" cy="1576446"/>
          </a:xfrm>
        </p:spPr>
        <p:txBody>
          <a:bodyPr anchor="ctr">
            <a:normAutofit/>
          </a:bodyPr>
          <a:lstStyle/>
          <a:p>
            <a:r>
              <a:rPr lang="en-GB" sz="4000" b="1" kern="0">
                <a:solidFill>
                  <a:srgbClr val="FFFFFF"/>
                </a:solidFill>
                <a:effectLst/>
                <a:latin typeface="Times New Roman" panose="02020503050405090304" pitchFamily="18" charset="0"/>
                <a:ea typeface="Arial" panose="020B0604020202090204" pitchFamily="34" charset="0"/>
                <a:cs typeface="Arial" panose="020B0604020202090204" pitchFamily="34" charset="0"/>
              </a:rPr>
              <a:t>Recommendation: Build a Learning Organisation</a:t>
            </a:r>
            <a:endParaRPr lang="en-IN" sz="4000" b="1">
              <a:solidFill>
                <a:srgbClr val="FFFFFF"/>
              </a:solidFill>
              <a:latin typeface="Times New Roman" panose="02020503050405090304" pitchFamily="18" charset="0"/>
              <a:cs typeface="Times New Roman" panose="02020503050405090304" pitchFamily="18" charset="0"/>
            </a:endParaRPr>
          </a:p>
        </p:txBody>
      </p:sp>
      <p:graphicFrame>
        <p:nvGraphicFramePr>
          <p:cNvPr id="9" name="Content Placeholder 6"/>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818984" y="4230093"/>
            <a:ext cx="4150581" cy="1800165"/>
          </a:xfrm>
        </p:spPr>
        <p:txBody>
          <a:bodyPr anchor="t">
            <a:normAutofit/>
          </a:bodyPr>
          <a:lstStyle/>
          <a:p>
            <a:pPr algn="r"/>
            <a:r>
              <a:rPr lang="en-GB" sz="3700" b="1" kern="0">
                <a:effectLst/>
                <a:latin typeface="Times New Roman" panose="02020503050405090304" pitchFamily="18" charset="0"/>
                <a:ea typeface="Arial" panose="020B0604020202090204" pitchFamily="34" charset="0"/>
                <a:cs typeface="Arial" panose="020B0604020202090204" pitchFamily="34" charset="0"/>
              </a:rPr>
              <a:t>AI-Powered Learning and Skills Development</a:t>
            </a:r>
            <a:endParaRPr lang="en-IN" sz="3700" b="1">
              <a:latin typeface="Times New Roman" panose="02020503050405090304" pitchFamily="18" charset="0"/>
              <a:cs typeface="Times New Roman" panose="02020503050405090304" pitchFamily="18" charset="0"/>
            </a:endParaRPr>
          </a:p>
        </p:txBody>
      </p:sp>
      <p:pic>
        <p:nvPicPr>
          <p:cNvPr id="3" name="Picture 2"/>
          <p:cNvPicPr>
            <a:picLocks noChangeAspect="1"/>
          </p:cNvPicPr>
          <p:nvPr/>
        </p:nvPicPr>
        <p:blipFill>
          <a:blip r:embed="rId1"/>
          <a:stretch>
            <a:fillRect/>
          </a:stretch>
        </p:blipFill>
        <p:spPr>
          <a:xfrm>
            <a:off x="2708426" y="158261"/>
            <a:ext cx="6775145" cy="3270739"/>
          </a:xfrm>
          <a:prstGeom prst="rect">
            <a:avLst/>
          </a:prstGeom>
        </p:spPr>
      </p:pic>
      <p:sp>
        <p:nvSpPr>
          <p:cNvPr id="7" name="Content Placeholder 6"/>
          <p:cNvSpPr>
            <a:spLocks noGrp="1"/>
          </p:cNvSpPr>
          <p:nvPr>
            <p:ph idx="1"/>
          </p:nvPr>
        </p:nvSpPr>
        <p:spPr>
          <a:xfrm>
            <a:off x="5513390" y="4017475"/>
            <a:ext cx="5409168" cy="1800164"/>
          </a:xfrm>
        </p:spPr>
        <p:txBody>
          <a:bodyPr anchor="t">
            <a:normAutofit/>
          </a:bodyPr>
          <a:lstStyle/>
          <a:p>
            <a:pPr marL="342900" lvl="0" indent="-342900">
              <a:spcBef>
                <a:spcPts val="1200"/>
              </a:spcBef>
              <a:buFont typeface="Symbol" panose="05050102010706020507" pitchFamily="18" charset="2"/>
              <a:buChar char=""/>
            </a:pPr>
            <a:r>
              <a:rPr lang="en-GB" sz="1400" dirty="0">
                <a:effectLst/>
                <a:latin typeface="Times New Roman" panose="02020503050405090304" pitchFamily="18" charset="0"/>
                <a:ea typeface="Arial" panose="020B0604020202090204" pitchFamily="34" charset="0"/>
                <a:cs typeface="Times New Roman" panose="02020503050405090304" pitchFamily="18" charset="0"/>
              </a:rPr>
              <a:t>AI will facilitate personalised learning of workers in the next 5-10 years using adaptive platforms, virtual coaching and predictive skills assessment. </a:t>
            </a:r>
            <a:endParaRPr lang="en-IN" sz="1400" dirty="0">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buFont typeface="Symbol" panose="05050102010706020507" pitchFamily="18" charset="2"/>
              <a:buChar char=""/>
            </a:pPr>
            <a:r>
              <a:rPr lang="en-GB" sz="1400" dirty="0">
                <a:effectLst/>
                <a:latin typeface="Times New Roman" panose="02020503050405090304" pitchFamily="18" charset="0"/>
                <a:ea typeface="Arial" panose="020B0604020202090204" pitchFamily="34" charset="0"/>
                <a:cs typeface="Times New Roman" panose="02020503050405090304" pitchFamily="18" charset="0"/>
              </a:rPr>
              <a:t>39% of core worker skills will shift until 2030 (Kumar, 2025).  </a:t>
            </a:r>
            <a:endParaRPr lang="en-IN" sz="1400" dirty="0">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spcAft>
                <a:spcPts val="1200"/>
              </a:spcAft>
              <a:buFont typeface="Symbol" panose="05050102010706020507" pitchFamily="18" charset="2"/>
              <a:buChar char=""/>
            </a:pPr>
            <a:r>
              <a:rPr lang="en-GB" sz="1400" dirty="0">
                <a:effectLst/>
                <a:latin typeface="Times New Roman" panose="02020503050405090304" pitchFamily="18" charset="0"/>
                <a:ea typeface="Arial" panose="020B0604020202090204" pitchFamily="34" charset="0"/>
                <a:cs typeface="Times New Roman" panose="02020503050405090304" pitchFamily="18" charset="0"/>
              </a:rPr>
              <a:t>It would be wise for Unilever to adopt an AI-based learning system to boost the reskilling of employees, readiness, productivity and competitiveness of the company.</a:t>
            </a:r>
            <a:endParaRPr lang="en-IN" sz="1400" dirty="0">
              <a:effectLst/>
              <a:latin typeface="Times New Roman" panose="02020503050405090304" pitchFamily="18" charset="0"/>
              <a:ea typeface="Arial" panose="020B0604020202090204" pitchFamily="34" charset="0"/>
              <a:cs typeface="Arial" panose="020B0604020202090204" pitchFamily="34" charset="0"/>
            </a:endParaRPr>
          </a:p>
        </p:txBody>
      </p:sp>
      <p:sp>
        <p:nvSpPr>
          <p:cNvPr id="27" name="Rectangle 26"/>
          <p:cNvSpPr>
            <a:spLocks noGrp="1" noRot="1" noChangeAspect="1" noMove="1" noResize="1" noEditPoints="1" noAdjustHandles="1" noChangeArrowheads="1" noChangeShapeType="1" noTextEdit="1"/>
          </p:cNvSpPr>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a:spLocks noGrp="1" noRot="1" noChangeAspect="1" noMove="1" noResize="1" noEditPoints="1" noAdjustHandles="1" noChangeArrowheads="1" noChangeShapeType="1" noTextEdit="1"/>
          </p:cNvSpPr>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838200" y="557188"/>
            <a:ext cx="10515600" cy="1133499"/>
          </a:xfrm>
        </p:spPr>
        <p:txBody>
          <a:bodyPr>
            <a:normAutofit/>
          </a:bodyPr>
          <a:lstStyle/>
          <a:p>
            <a:pPr algn="ctr"/>
            <a:r>
              <a:rPr lang="en-GB" sz="4000" b="1" kern="0">
                <a:effectLst/>
                <a:latin typeface="Times New Roman" panose="02020503050405090304" pitchFamily="18" charset="0"/>
                <a:ea typeface="Arial" panose="020B0604020202090204" pitchFamily="34" charset="0"/>
                <a:cs typeface="Arial" panose="020B0604020202090204" pitchFamily="34" charset="0"/>
              </a:rPr>
              <a:t>Automation and Workforce Transformation</a:t>
            </a:r>
            <a:endParaRPr lang="en-IN" sz="4000" b="1">
              <a:latin typeface="Times New Roman" panose="02020503050405090304" pitchFamily="18" charset="0"/>
              <a:cs typeface="Times New Roman" panose="02020503050405090304" pitchFamily="18" charset="0"/>
            </a:endParaRPr>
          </a:p>
        </p:txBody>
      </p:sp>
      <p:graphicFrame>
        <p:nvGraphicFramePr>
          <p:cNvPr id="9" name="Content Placeholder 6"/>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838201" y="365125"/>
            <a:ext cx="5251316" cy="1807305"/>
          </a:xfrm>
        </p:spPr>
        <p:txBody>
          <a:bodyPr>
            <a:normAutofit/>
          </a:bodyPr>
          <a:lstStyle/>
          <a:p>
            <a:r>
              <a:rPr lang="en-GB" sz="3700" b="1" kern="0">
                <a:effectLst/>
                <a:latin typeface="Times New Roman" panose="02020503050405090304" pitchFamily="18" charset="0"/>
                <a:ea typeface="Arial" panose="020B0604020202090204" pitchFamily="34" charset="0"/>
                <a:cs typeface="Arial" panose="020B0604020202090204" pitchFamily="34" charset="0"/>
              </a:rPr>
              <a:t>Emerging Technologies and Future Learning Culture</a:t>
            </a:r>
            <a:endParaRPr lang="en-IN" sz="3700" b="1">
              <a:latin typeface="Times New Roman" panose="02020503050405090304" pitchFamily="18" charset="0"/>
              <a:cs typeface="Times New Roman" panose="02020503050405090304" pitchFamily="18" charset="0"/>
            </a:endParaRPr>
          </a:p>
        </p:txBody>
      </p:sp>
      <p:sp>
        <p:nvSpPr>
          <p:cNvPr id="7" name="Content Placeholder 6"/>
          <p:cNvSpPr>
            <a:spLocks noGrp="1"/>
          </p:cNvSpPr>
          <p:nvPr>
            <p:ph idx="1"/>
          </p:nvPr>
        </p:nvSpPr>
        <p:spPr>
          <a:xfrm>
            <a:off x="838200" y="2333297"/>
            <a:ext cx="4619621" cy="3843666"/>
          </a:xfrm>
        </p:spPr>
        <p:txBody>
          <a:bodyPr>
            <a:normAutofit/>
          </a:bodyPr>
          <a:lstStyle/>
          <a:p>
            <a:pPr marL="342900" lvl="0" indent="-342900">
              <a:spcBef>
                <a:spcPts val="1200"/>
              </a:spcBef>
              <a:buFont typeface="Symbol" panose="05050102010706020507" pitchFamily="18" charset="2"/>
              <a:buChar char=""/>
            </a:pPr>
            <a:r>
              <a:rPr lang="en-GB" sz="2000">
                <a:effectLst/>
                <a:latin typeface="Times New Roman" panose="02020503050405090304" pitchFamily="18" charset="0"/>
                <a:ea typeface="Arial" panose="020B0604020202090204" pitchFamily="34" charset="0"/>
                <a:cs typeface="Times New Roman" panose="02020503050405090304" pitchFamily="18" charset="0"/>
              </a:rPr>
              <a:t>New technologies such as generative AI, VR and learning analytics will transform training (Ojo and Adebayo, 2025). </a:t>
            </a:r>
            <a:endParaRPr lang="en-IN" sz="2000">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buFont typeface="Symbol" panose="05050102010706020507" pitchFamily="18" charset="2"/>
              <a:buChar char=""/>
            </a:pPr>
            <a:r>
              <a:rPr lang="en-GB" sz="2000">
                <a:effectLst/>
                <a:latin typeface="Times New Roman" panose="02020503050405090304" pitchFamily="18" charset="0"/>
                <a:ea typeface="Arial" panose="020B0604020202090204" pitchFamily="34" charset="0"/>
                <a:cs typeface="Times New Roman" panose="02020503050405090304" pitchFamily="18" charset="0"/>
              </a:rPr>
              <a:t>AI can make a contribution of around 15% to GDP in the year 2030. </a:t>
            </a:r>
            <a:endParaRPr lang="en-IN" sz="2000">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spcAft>
                <a:spcPts val="1200"/>
              </a:spcAft>
              <a:buFont typeface="Symbol" panose="05050102010706020507" pitchFamily="18" charset="2"/>
              <a:buChar char=""/>
            </a:pPr>
            <a:r>
              <a:rPr lang="en-GB" sz="2000">
                <a:effectLst/>
                <a:latin typeface="Times New Roman" panose="02020503050405090304" pitchFamily="18" charset="0"/>
                <a:ea typeface="Arial" panose="020B0604020202090204" pitchFamily="34" charset="0"/>
                <a:cs typeface="Times New Roman" panose="02020503050405090304" pitchFamily="18" charset="0"/>
              </a:rPr>
              <a:t>Unilever needs to incorporate immersive learning technologies, improve digital literacy, promote lifelong learning and ensure a future-ready workforce that can thrive in fast-changing business environments.</a:t>
            </a:r>
            <a:endParaRPr lang="en-IN" sz="2000">
              <a:effectLst/>
              <a:latin typeface="Times New Roman" panose="02020503050405090304" pitchFamily="18" charset="0"/>
              <a:ea typeface="Arial" panose="020B0604020202090204" pitchFamily="34" charset="0"/>
              <a:cs typeface="Arial" panose="020B0604020202090204" pitchFamily="34" charset="0"/>
            </a:endParaRPr>
          </a:p>
        </p:txBody>
      </p:sp>
      <p:pic>
        <p:nvPicPr>
          <p:cNvPr id="9" name="Picture 8" descr="Robot operating a machine"/>
          <p:cNvPicPr>
            <a:picLocks noChangeAspect="1"/>
          </p:cNvPicPr>
          <p:nvPr/>
        </p:nvPicPr>
        <p:blipFill>
          <a:blip r:embed="rId1"/>
          <a:srcRect l="17362" r="15907"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838201" y="365125"/>
            <a:ext cx="5251316" cy="1807305"/>
          </a:xfrm>
        </p:spPr>
        <p:txBody>
          <a:bodyPr>
            <a:normAutofit/>
          </a:bodyPr>
          <a:lstStyle/>
          <a:p>
            <a:r>
              <a:rPr lang="en-GB" b="1" kern="0">
                <a:effectLst/>
                <a:latin typeface="Times New Roman" panose="02020503050405090304" pitchFamily="18" charset="0"/>
                <a:ea typeface="Arial" panose="020B0604020202090204" pitchFamily="34" charset="0"/>
                <a:cs typeface="Arial" panose="020B0604020202090204" pitchFamily="34" charset="0"/>
              </a:rPr>
              <a:t>Conclusion </a:t>
            </a:r>
            <a:endParaRPr lang="en-IN" b="1">
              <a:latin typeface="Times New Roman" panose="02020503050405090304" pitchFamily="18" charset="0"/>
              <a:cs typeface="Times New Roman" panose="02020503050405090304" pitchFamily="18" charset="0"/>
            </a:endParaRPr>
          </a:p>
        </p:txBody>
      </p:sp>
      <p:sp>
        <p:nvSpPr>
          <p:cNvPr id="7" name="Content Placeholder 6"/>
          <p:cNvSpPr>
            <a:spLocks noGrp="1"/>
          </p:cNvSpPr>
          <p:nvPr>
            <p:ph idx="1"/>
          </p:nvPr>
        </p:nvSpPr>
        <p:spPr>
          <a:xfrm>
            <a:off x="838200" y="2333297"/>
            <a:ext cx="4619621" cy="3843666"/>
          </a:xfrm>
        </p:spPr>
        <p:txBody>
          <a:bodyPr>
            <a:normAutofit/>
          </a:bodyPr>
          <a:lstStyle/>
          <a:p>
            <a:pPr marL="342900" lvl="0" indent="-342900">
              <a:spcBef>
                <a:spcPts val="1200"/>
              </a:spcBef>
              <a:buFont typeface="Symbol" panose="05050102010706020507" pitchFamily="18" charset="2"/>
              <a:buChar char=""/>
            </a:pPr>
            <a:r>
              <a:rPr lang="en-GB" sz="1900">
                <a:effectLst/>
                <a:latin typeface="Times New Roman" panose="02020503050405090304" pitchFamily="18" charset="0"/>
                <a:ea typeface="Arial" panose="020B0604020202090204" pitchFamily="34" charset="0"/>
                <a:cs typeface="Times New Roman" panose="02020503050405090304" pitchFamily="18" charset="0"/>
              </a:rPr>
              <a:t>Training and development are still very important for the success of Unilever in the future. </a:t>
            </a:r>
            <a:endParaRPr lang="en-IN" sz="1900">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buFont typeface="Symbol" panose="05050102010706020507" pitchFamily="18" charset="2"/>
              <a:buChar char=""/>
            </a:pPr>
            <a:r>
              <a:rPr lang="en-GB" sz="1900">
                <a:effectLst/>
                <a:latin typeface="Times New Roman" panose="02020503050405090304" pitchFamily="18" charset="0"/>
                <a:ea typeface="Arial" panose="020B0604020202090204" pitchFamily="34" charset="0"/>
                <a:cs typeface="Times New Roman" panose="02020503050405090304" pitchFamily="18" charset="0"/>
              </a:rPr>
              <a:t>Solving problems such as policy limitations, leadership commitment, technological changes, and external pressure using evidence-based HRM practices will improve the capability of the workforce. </a:t>
            </a:r>
            <a:endParaRPr lang="en-IN" sz="1900">
              <a:effectLst/>
              <a:latin typeface="Times New Roman" panose="02020503050405090304" pitchFamily="18" charset="0"/>
              <a:ea typeface="Arial" panose="020B0604020202090204" pitchFamily="34" charset="0"/>
              <a:cs typeface="Arial" panose="020B0604020202090204" pitchFamily="34" charset="0"/>
            </a:endParaRPr>
          </a:p>
          <a:p>
            <a:pPr marL="342900" lvl="0" indent="-342900">
              <a:spcAft>
                <a:spcPts val="1200"/>
              </a:spcAft>
              <a:buFont typeface="Symbol" panose="05050102010706020507" pitchFamily="18" charset="2"/>
              <a:buChar char=""/>
            </a:pPr>
            <a:r>
              <a:rPr lang="en-GB" sz="1900">
                <a:effectLst/>
                <a:latin typeface="Times New Roman" panose="02020503050405090304" pitchFamily="18" charset="0"/>
                <a:ea typeface="Arial" panose="020B0604020202090204" pitchFamily="34" charset="0"/>
                <a:cs typeface="Times New Roman" panose="02020503050405090304" pitchFamily="18" charset="0"/>
              </a:rPr>
              <a:t>The investment made in the areas of learning that are AI-driven and continuous reskilling is important to prepare for future organisational challenges.</a:t>
            </a:r>
            <a:endParaRPr lang="en-IN" sz="1900">
              <a:effectLst/>
              <a:latin typeface="Times New Roman" panose="02020503050405090304" pitchFamily="18" charset="0"/>
              <a:ea typeface="Arial" panose="020B0604020202090204" pitchFamily="34" charset="0"/>
              <a:cs typeface="Arial" panose="020B0604020202090204" pitchFamily="34" charset="0"/>
            </a:endParaRPr>
          </a:p>
        </p:txBody>
      </p:sp>
      <p:pic>
        <p:nvPicPr>
          <p:cNvPr id="24" name="Picture 23" descr="Person holding a puzzle piece"/>
          <p:cNvPicPr>
            <a:picLocks noChangeAspect="1"/>
          </p:cNvPicPr>
          <p:nvPr/>
        </p:nvPicPr>
        <p:blipFill>
          <a:blip r:embed="rId1"/>
          <a:srcRect l="20709" r="20384"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p:cNvGrpSpPr>
            <a:grpSpLocks noGrp="1" noRot="1" noChangeAspect="1" noMove="1" noResize="1" noUngrp="1"/>
          </p:cNvGrpSpPr>
          <p:nvPr/>
        </p:nvGrpSpPr>
        <p:grpSpPr>
          <a:xfrm>
            <a:off x="4" y="1216597"/>
            <a:ext cx="731521" cy="673460"/>
            <a:chOff x="3940602" y="308034"/>
            <a:chExt cx="2116791" cy="3428999"/>
          </a:xfrm>
          <a:solidFill>
            <a:schemeClr val="accent4"/>
          </a:solidFill>
        </p:grpSpPr>
        <p:sp>
          <p:nvSpPr>
            <p:cNvPr id="12" name="Rectangle 11"/>
            <p:cNvSpPr/>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p:cNvSpPr>
            <a:spLocks noGrp="1" noRot="1" noChangeAspect="1" noMove="1" noResize="1" noEditPoints="1" noAdjustHandles="1" noChangeArrowheads="1" noChangeShapeType="1" noTextEdit="1"/>
          </p:cNvSpPr>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10173010" cy="1554480"/>
          </a:xfrm>
        </p:spPr>
        <p:txBody>
          <a:bodyPr anchor="ctr">
            <a:normAutofit/>
          </a:bodyPr>
          <a:lstStyle/>
          <a:p>
            <a:pPr algn="ctr"/>
            <a:r>
              <a:rPr lang="en-US" sz="4800" b="1" dirty="0">
                <a:latin typeface="Times New Roman" panose="02020503050405090304" pitchFamily="18" charset="0"/>
                <a:cs typeface="Times New Roman" panose="02020503050405090304" pitchFamily="18" charset="0"/>
              </a:rPr>
              <a:t>Impact of AI on Employee Learning and Performance </a:t>
            </a:r>
            <a:endParaRPr lang="en-GB" sz="4800" dirty="0">
              <a:latin typeface="Times New Roman" panose="02020503050405090304" pitchFamily="18" charset="0"/>
              <a:cs typeface="Times New Roman" panose="02020503050405090304" pitchFamily="18" charset="0"/>
            </a:endParaRPr>
          </a:p>
        </p:txBody>
      </p:sp>
      <p:cxnSp>
        <p:nvCxnSpPr>
          <p:cNvPr id="18" name="Straight Connector 17"/>
          <p:cNvCxnSpPr>
            <a:cxnSpLocks noGrp="1" noRot="1" noChangeAspect="1" noMove="1" noResize="1" noEditPoints="1" noAdjustHandles="1" noChangeArrowheads="1" noChangeShapeType="1"/>
          </p:cNvCxnSpPr>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503050405090304" pitchFamily="18" charset="0"/>
                <a:cs typeface="Times New Roman" panose="02020503050405090304" pitchFamily="18" charset="0"/>
              </a:rPr>
              <a:t>Digital Upskilling for Workforce Readiness</a:t>
            </a:r>
            <a:br>
              <a:rPr lang="en-US" b="1" dirty="0">
                <a:latin typeface="Times New Roman" panose="02020503050405090304" pitchFamily="18" charset="0"/>
                <a:cs typeface="Times New Roman" panose="02020503050405090304" pitchFamily="18" charset="0"/>
              </a:rPr>
            </a:br>
            <a:endParaRPr lang="en-GB" dirty="0">
              <a:latin typeface="Times New Roman" panose="02020503050405090304" pitchFamily="18" charset="0"/>
              <a:cs typeface="Times New Roman" panose="02020503050405090304" pitchFamily="18" charset="0"/>
            </a:endParaRPr>
          </a:p>
        </p:txBody>
      </p:sp>
      <p:graphicFrame>
        <p:nvGraphicFramePr>
          <p:cNvPr id="5" name="Content Placeholder 2"/>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a:spLocks noGrp="1" noRot="1" noChangeAspect="1" noMove="1" noResize="1" noEditPoints="1" noAdjustHandles="1" noChangeArrowheads="1" noChangeShapeType="1" noTextEdit="1"/>
          </p:cNvSpPr>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a:spLocks noGrp="1" noRot="1" noChangeAspect="1" noMove="1" noResize="1" noEditPoints="1" noAdjustHandles="1" noChangeArrowheads="1" noChangeShapeType="1" noTextEdit="1"/>
          </p:cNvSpPr>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p:cNvSpPr>
            <a:spLocks noGrp="1" noRot="1" noChangeAspect="1" noMove="1" noResize="1" noEditPoints="1" noAdjustHandles="1" noChangeArrowheads="1" noChangeShapeType="1" noTextEdit="1"/>
          </p:cNvSpPr>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p:cNvSpPr>
            <a:spLocks noGrp="1" noRot="1" noChangeAspect="1" noMove="1" noResize="1" noEditPoints="1" noAdjustHandles="1" noChangeArrowheads="1" noChangeShapeType="1" noTextEdit="1"/>
          </p:cNvSpPr>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3100" b="1" dirty="0">
                <a:solidFill>
                  <a:srgbClr val="FFFFFF"/>
                </a:solidFill>
                <a:latin typeface="Times New Roman" panose="02020503050405090304" pitchFamily="18" charset="0"/>
                <a:cs typeface="Times New Roman" panose="02020503050405090304" pitchFamily="18" charset="0"/>
              </a:rPr>
              <a:t>Employee Engagement and Organisational Performance </a:t>
            </a:r>
            <a:br>
              <a:rPr lang="en-GB" sz="3100" b="1" dirty="0">
                <a:solidFill>
                  <a:srgbClr val="FFFFFF"/>
                </a:solidFill>
                <a:latin typeface="Times New Roman" panose="02020503050405090304" pitchFamily="18" charset="0"/>
                <a:cs typeface="Times New Roman" panose="02020503050405090304" pitchFamily="18" charset="0"/>
              </a:rPr>
            </a:br>
            <a:endParaRPr lang="en-GB" sz="3100" dirty="0">
              <a:solidFill>
                <a:srgbClr val="FFFFFF"/>
              </a:solidFill>
              <a:latin typeface="Times New Roman" panose="02020503050405090304" pitchFamily="18" charset="0"/>
              <a:cs typeface="Times New Roman" panose="02020503050405090304" pitchFamily="18" charset="0"/>
            </a:endParaRPr>
          </a:p>
        </p:txBody>
      </p:sp>
      <p:graphicFrame>
        <p:nvGraphicFramePr>
          <p:cNvPr id="5" name="Content Placeholder 2"/>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p:cNvSpPr>
            <a:spLocks noGrp="1" noRot="1" noChangeAspect="1" noMove="1" noResize="1" noEditPoints="1" noAdjustHandles="1" noChangeArrowheads="1" noChangeShapeType="1" noTextEdit="1"/>
          </p:cNvSpPr>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479394" y="1070800"/>
            <a:ext cx="3939688" cy="5583126"/>
          </a:xfrm>
        </p:spPr>
        <p:txBody>
          <a:bodyPr>
            <a:normAutofit/>
          </a:bodyPr>
          <a:lstStyle/>
          <a:p>
            <a:pPr algn="r"/>
            <a:r>
              <a:rPr lang="en-US" sz="3800" b="1">
                <a:latin typeface="Times New Roman" panose="02020503050405090304" pitchFamily="18" charset="0"/>
                <a:cs typeface="Times New Roman" panose="02020503050405090304" pitchFamily="18" charset="0"/>
              </a:rPr>
              <a:t>Digital Leadership and Organisational Transformation </a:t>
            </a:r>
            <a:br>
              <a:rPr lang="en-US" sz="3800" b="1">
                <a:latin typeface="Times New Roman" panose="02020503050405090304" pitchFamily="18" charset="0"/>
                <a:cs typeface="Times New Roman" panose="02020503050405090304" pitchFamily="18" charset="0"/>
              </a:rPr>
            </a:br>
            <a:endParaRPr lang="en-GB" sz="3800">
              <a:latin typeface="Times New Roman" panose="02020503050405090304" pitchFamily="18" charset="0"/>
              <a:cs typeface="Times New Roman" panose="02020503050405090304" pitchFamily="18" charset="0"/>
            </a:endParaRPr>
          </a:p>
        </p:txBody>
      </p:sp>
      <p:cxnSp>
        <p:nvCxnSpPr>
          <p:cNvPr id="17" name="Straight Connector 16"/>
          <p:cNvCxnSpPr>
            <a:cxnSpLocks noGrp="1" noRot="1" noChangeAspect="1" noMove="1" noResize="1" noEditPoints="1" noAdjustHandles="1" noChangeArrowheads="1" noChangeShapeType="1"/>
          </p:cNvCxnSpPr>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p:cNvGraphicFramePr>
            <a:graphicFrameLocks noGrp="1"/>
          </p:cNvGraphicFramePr>
          <p:nvPr>
            <p:ph idx="1"/>
          </p:nvPr>
        </p:nvGraphicFramePr>
        <p:xfrm>
          <a:off x="5182909" y="749252"/>
          <a:ext cx="5669312" cy="5589347"/>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b="1" i="0" u="none" strike="noStrike">
                <a:effectLst/>
                <a:latin typeface="Times New Roman" panose="02020503050405090304" pitchFamily="18" charset="0"/>
              </a:rPr>
              <a:t>Reference List</a:t>
            </a:r>
            <a:endParaRPr lang="en-GB" sz="5400"/>
          </a:p>
        </p:txBody>
      </p:sp>
      <p:sp>
        <p:nvSpPr>
          <p:cNvPr id="30" name="sketch line"/>
          <p:cNvSpPr>
            <a:spLocks noGrp="1" noRot="1" noChangeAspect="1" noMove="1" noResize="1" noEditPoints="1" noAdjustHandles="1" noChangeArrowheads="1" noChangeShapeType="1" noTextEdit="1"/>
          </p:cNvSpPr>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700">
                <a:latin typeface="Times New Roman" panose="02020503050405090304" pitchFamily="18" charset="0"/>
                <a:cs typeface="Times New Roman" panose="02020503050405090304" pitchFamily="18" charset="0"/>
              </a:rPr>
              <a:t>Alé-Ruiz, R., Martínez-Abad, F. and del Moral-Marcos, M.T., (2024). Academic engagement and management of personalised active learning in higher education digital ecosystems. </a:t>
            </a:r>
            <a:r>
              <a:rPr lang="en-GB" sz="700" i="1">
                <a:latin typeface="Times New Roman" panose="02020503050405090304" pitchFamily="18" charset="0"/>
                <a:cs typeface="Times New Roman" panose="02020503050405090304" pitchFamily="18" charset="0"/>
              </a:rPr>
              <a:t>Education and Information Technologies</a:t>
            </a:r>
            <a:r>
              <a:rPr lang="en-GB" sz="700">
                <a:latin typeface="Times New Roman" panose="02020503050405090304" pitchFamily="18" charset="0"/>
                <a:cs typeface="Times New Roman" panose="02020503050405090304" pitchFamily="18" charset="0"/>
              </a:rPr>
              <a:t>, </a:t>
            </a:r>
            <a:r>
              <a:rPr lang="en-GB" sz="700" i="1">
                <a:latin typeface="Times New Roman" panose="02020503050405090304" pitchFamily="18" charset="0"/>
                <a:cs typeface="Times New Roman" panose="02020503050405090304" pitchFamily="18" charset="0"/>
              </a:rPr>
              <a:t>29</a:t>
            </a:r>
            <a:r>
              <a:rPr lang="en-GB" sz="700">
                <a:latin typeface="Times New Roman" panose="02020503050405090304" pitchFamily="18" charset="0"/>
                <a:cs typeface="Times New Roman" panose="02020503050405090304" pitchFamily="18" charset="0"/>
              </a:rPr>
              <a:t>(10), pp.12289-12304. </a:t>
            </a:r>
            <a:r>
              <a:rPr lang="en-GB" sz="700" u="sng">
                <a:latin typeface="Times New Roman" panose="02020503050405090304" pitchFamily="18" charset="0"/>
                <a:cs typeface="Times New Roman" panose="02020503050405090304" pitchFamily="18" charset="0"/>
                <a:hlinkClick r:id="rId1"/>
              </a:rPr>
              <a:t>https://link.springer.com/content/pdf/10.1007/s10639-023-12358-4.pdf</a:t>
            </a:r>
            <a:endParaRPr lang="en-IN" sz="700">
              <a:latin typeface="Times New Roman" panose="02020503050405090304" pitchFamily="18" charset="0"/>
              <a:cs typeface="Times New Roman" panose="02020503050405090304" pitchFamily="18" charset="0"/>
            </a:endParaRPr>
          </a:p>
          <a:p>
            <a:r>
              <a:rPr lang="en-GB" sz="700">
                <a:latin typeface="Times New Roman" panose="02020503050405090304" pitchFamily="18" charset="0"/>
                <a:cs typeface="Times New Roman" panose="02020503050405090304" pitchFamily="18" charset="0"/>
              </a:rPr>
              <a:t>Bhatti, M.S., Faqirah, M.R. and Ullah, M.S., (2025). The future of HR: Exploring the benefits and challenges of digital transformation. </a:t>
            </a:r>
            <a:r>
              <a:rPr lang="en-GB" sz="700" i="1">
                <a:latin typeface="Times New Roman" panose="02020503050405090304" pitchFamily="18" charset="0"/>
                <a:cs typeface="Times New Roman" panose="02020503050405090304" pitchFamily="18" charset="0"/>
              </a:rPr>
              <a:t>International Journal of Engineering, Business and Management, 9</a:t>
            </a:r>
            <a:r>
              <a:rPr lang="en-GB" sz="700">
                <a:latin typeface="Times New Roman" panose="02020503050405090304" pitchFamily="18" charset="0"/>
                <a:cs typeface="Times New Roman" panose="02020503050405090304" pitchFamily="18" charset="0"/>
              </a:rPr>
              <a:t>(1), pp.67-80.</a:t>
            </a:r>
            <a:r>
              <a:rPr lang="en-GB" sz="700" u="sng">
                <a:latin typeface="Times New Roman" panose="02020503050405090304" pitchFamily="18" charset="0"/>
                <a:cs typeface="Times New Roman" panose="02020503050405090304" pitchFamily="18" charset="0"/>
                <a:hlinkClick r:id="rId2"/>
              </a:rPr>
              <a:t>https://www.academia.edu/download/121905088/6IJEBM_MAR20252_TheFuture.pdf</a:t>
            </a:r>
            <a:br>
              <a:rPr lang="en-GB" sz="700">
                <a:latin typeface="Times New Roman" panose="02020503050405090304" pitchFamily="18" charset="0"/>
                <a:cs typeface="Times New Roman" panose="02020503050405090304" pitchFamily="18" charset="0"/>
              </a:rPr>
            </a:br>
            <a:r>
              <a:rPr lang="en-GB" sz="700">
                <a:latin typeface="Times New Roman" panose="02020503050405090304" pitchFamily="18" charset="0"/>
                <a:cs typeface="Times New Roman" panose="02020503050405090304" pitchFamily="18" charset="0"/>
              </a:rPr>
              <a:t>Ammar, D., Meriem, F. and Elhachemi, T., (2025). The Role of AI-Powered Digital Analytics.</a:t>
            </a:r>
            <a:r>
              <a:rPr lang="en-GB" sz="700" u="sng">
                <a:latin typeface="Times New Roman" panose="02020503050405090304" pitchFamily="18" charset="0"/>
                <a:cs typeface="Times New Roman" panose="02020503050405090304" pitchFamily="18" charset="0"/>
                <a:hlinkClick r:id="rId3"/>
              </a:rPr>
              <a:t>https://imcra-az.org/uploads/public_files/2025-11/89102.pdf</a:t>
            </a:r>
            <a:endParaRPr lang="en-IN" sz="700">
              <a:latin typeface="Times New Roman" panose="02020503050405090304" pitchFamily="18" charset="0"/>
              <a:cs typeface="Times New Roman" panose="02020503050405090304" pitchFamily="18" charset="0"/>
            </a:endParaRPr>
          </a:p>
          <a:p>
            <a:r>
              <a:rPr lang="en-IN" sz="700">
                <a:latin typeface="Times New Roman" panose="02020503050405090304" pitchFamily="18" charset="0"/>
                <a:cs typeface="Times New Roman" panose="02020503050405090304" pitchFamily="18" charset="0"/>
              </a:rPr>
              <a:t>Bion, W. and Hinshelwood, R., (2023). </a:t>
            </a:r>
            <a:r>
              <a:rPr lang="en-IN" sz="700" i="1">
                <a:latin typeface="Times New Roman" panose="02020503050405090304" pitchFamily="18" charset="0"/>
                <a:cs typeface="Times New Roman" panose="02020503050405090304" pitchFamily="18" charset="0"/>
              </a:rPr>
              <a:t>Learning from experience</a:t>
            </a:r>
            <a:r>
              <a:rPr lang="en-IN" sz="700">
                <a:latin typeface="Times New Roman" panose="02020503050405090304" pitchFamily="18" charset="0"/>
                <a:cs typeface="Times New Roman" panose="02020503050405090304" pitchFamily="18" charset="0"/>
              </a:rPr>
              <a:t>. Routledge.</a:t>
            </a:r>
            <a:endParaRPr lang="en-IN" sz="700">
              <a:latin typeface="Times New Roman" panose="02020503050405090304" pitchFamily="18" charset="0"/>
              <a:cs typeface="Times New Roman" panose="02020503050405090304" pitchFamily="18" charset="0"/>
            </a:endParaRPr>
          </a:p>
          <a:p>
            <a:r>
              <a:rPr lang="en-GB" sz="700">
                <a:latin typeface="Times New Roman" panose="02020503050405090304" pitchFamily="18" charset="0"/>
                <a:cs typeface="Times New Roman" panose="02020503050405090304" pitchFamily="18" charset="0"/>
              </a:rPr>
              <a:t>Clapp, T. (2025) Will AI Replace My Job?, Coursebox AI. Coursebox. Available at: </a:t>
            </a:r>
            <a:r>
              <a:rPr lang="en-GB" sz="700" u="sng">
                <a:latin typeface="Times New Roman" panose="02020503050405090304" pitchFamily="18" charset="0"/>
                <a:cs typeface="Times New Roman" panose="02020503050405090304" pitchFamily="18" charset="0"/>
                <a:hlinkClick r:id="rId4"/>
              </a:rPr>
              <a:t>https://www.coursebox.ai/blog/will-ai-replace-my-job</a:t>
            </a:r>
            <a:r>
              <a:rPr lang="en-GB" sz="700">
                <a:latin typeface="Times New Roman" panose="02020503050405090304" pitchFamily="18" charset="0"/>
                <a:cs typeface="Times New Roman" panose="02020503050405090304" pitchFamily="18" charset="0"/>
              </a:rPr>
              <a:t>  (Accessed: 13 July 2026).</a:t>
            </a:r>
            <a:endParaRPr lang="en-IN" sz="700">
              <a:latin typeface="Times New Roman" panose="02020503050405090304" pitchFamily="18" charset="0"/>
              <a:cs typeface="Times New Roman" panose="02020503050405090304" pitchFamily="18" charset="0"/>
            </a:endParaRPr>
          </a:p>
          <a:p>
            <a:r>
              <a:rPr lang="en-GB" sz="700">
                <a:latin typeface="Times New Roman" panose="02020503050405090304" pitchFamily="18" charset="0"/>
                <a:cs typeface="Times New Roman" panose="02020503050405090304" pitchFamily="18" charset="0"/>
              </a:rPr>
              <a:t>El-Ghoul, M., Almassri, M.M., El-Habibi, M.F., Al-Qadi, M.H., Abou Eloun, A., Abu-Nasser, B.S. and Abu-Naser, S.S., (2024). AI in HRM: revolutionizing recruitment, performance management, and employee engagement.</a:t>
            </a:r>
            <a:r>
              <a:rPr lang="en-GB" sz="700" u="sng">
                <a:latin typeface="Times New Roman" panose="02020503050405090304" pitchFamily="18" charset="0"/>
                <a:cs typeface="Times New Roman" panose="02020503050405090304" pitchFamily="18" charset="0"/>
                <a:hlinkClick r:id="rId5"/>
              </a:rPr>
              <a:t>https://philarchive.org/archive/ELGAIH</a:t>
            </a:r>
            <a:endParaRPr lang="en-IN" sz="700">
              <a:latin typeface="Times New Roman" panose="02020503050405090304" pitchFamily="18" charset="0"/>
              <a:cs typeface="Times New Roman" panose="02020503050405090304" pitchFamily="18" charset="0"/>
            </a:endParaRPr>
          </a:p>
          <a:p>
            <a:r>
              <a:rPr lang="en-GB" sz="700">
                <a:latin typeface="Times New Roman" panose="02020503050405090304" pitchFamily="18" charset="0"/>
                <a:cs typeface="Times New Roman" panose="02020503050405090304" pitchFamily="18" charset="0"/>
              </a:rPr>
              <a:t>Friedman, A.L., (2023). Continuing professional development as lifelong learning and education. </a:t>
            </a:r>
            <a:r>
              <a:rPr lang="en-GB" sz="700" i="1">
                <a:latin typeface="Times New Roman" panose="02020503050405090304" pitchFamily="18" charset="0"/>
                <a:cs typeface="Times New Roman" panose="02020503050405090304" pitchFamily="18" charset="0"/>
              </a:rPr>
              <a:t>International Journal of Lifelong Education</a:t>
            </a:r>
            <a:r>
              <a:rPr lang="en-GB" sz="700">
                <a:latin typeface="Times New Roman" panose="02020503050405090304" pitchFamily="18" charset="0"/>
                <a:cs typeface="Times New Roman" panose="02020503050405090304" pitchFamily="18" charset="0"/>
              </a:rPr>
              <a:t>, </a:t>
            </a:r>
            <a:r>
              <a:rPr lang="en-GB" sz="700" i="1">
                <a:latin typeface="Times New Roman" panose="02020503050405090304" pitchFamily="18" charset="0"/>
                <a:cs typeface="Times New Roman" panose="02020503050405090304" pitchFamily="18" charset="0"/>
              </a:rPr>
              <a:t>42</a:t>
            </a:r>
            <a:r>
              <a:rPr lang="en-GB" sz="700">
                <a:latin typeface="Times New Roman" panose="02020503050405090304" pitchFamily="18" charset="0"/>
                <a:cs typeface="Times New Roman" panose="02020503050405090304" pitchFamily="18" charset="0"/>
              </a:rPr>
              <a:t>(6), pp.588-602. </a:t>
            </a:r>
            <a:r>
              <a:rPr lang="en-GB" sz="700" u="sng">
                <a:latin typeface="Times New Roman" panose="02020503050405090304" pitchFamily="18" charset="0"/>
                <a:cs typeface="Times New Roman" panose="02020503050405090304" pitchFamily="18" charset="0"/>
                <a:hlinkClick r:id="rId6"/>
              </a:rPr>
              <a:t>https://www.tandfonline.com/doi/pdf/10.1080/02601370.2023.2267770</a:t>
            </a:r>
            <a:endParaRPr lang="en-IN" sz="700">
              <a:latin typeface="Times New Roman" panose="02020503050405090304" pitchFamily="18" charset="0"/>
              <a:cs typeface="Times New Roman" panose="02020503050405090304" pitchFamily="18" charset="0"/>
            </a:endParaRPr>
          </a:p>
          <a:p>
            <a:r>
              <a:rPr lang="en-GB" sz="700">
                <a:latin typeface="Times New Roman" panose="02020503050405090304" pitchFamily="18" charset="0"/>
                <a:cs typeface="Times New Roman" panose="02020503050405090304" pitchFamily="18" charset="0"/>
              </a:rPr>
              <a:t>Habeeb, H. and Babatunde, A.T., (2023). Impact of Training and Development on the Performance of Employees in the Workplace, the Case of Unilever Plc [online]</a:t>
            </a:r>
            <a:r>
              <a:rPr lang="en-GB" sz="700" u="sng">
                <a:latin typeface="Times New Roman" panose="02020503050405090304" pitchFamily="18" charset="0"/>
                <a:cs typeface="Times New Roman" panose="02020503050405090304" pitchFamily="18" charset="0"/>
                <a:hlinkClick r:id="rId7"/>
              </a:rPr>
              <a:t>https://mail.globalacademicstar.com/download/article/impact-of-training-and-development-on-the-performance-of-employees-in-the-workplace-the-case-of-unilever-plc.pdf</a:t>
            </a:r>
            <a:endParaRPr lang="en-IN" sz="700">
              <a:latin typeface="Times New Roman" panose="02020503050405090304" pitchFamily="18" charset="0"/>
              <a:cs typeface="Times New Roman" panose="02020503050405090304" pitchFamily="18" charset="0"/>
            </a:endParaRPr>
          </a:p>
          <a:p>
            <a:r>
              <a:rPr lang="en-GB" sz="700">
                <a:latin typeface="Times New Roman" panose="02020503050405090304" pitchFamily="18" charset="0"/>
                <a:cs typeface="Times New Roman" panose="02020503050405090304" pitchFamily="18" charset="0"/>
              </a:rPr>
              <a:t>Kumar, B.R., (2025). Transforming Strategic HRM: Exploring Human–Machine Collaboration at IBM, TCS, and Unilever. </a:t>
            </a:r>
            <a:r>
              <a:rPr lang="en-GB" sz="700" i="1">
                <a:latin typeface="Times New Roman" panose="02020503050405090304" pitchFamily="18" charset="0"/>
                <a:cs typeface="Times New Roman" panose="02020503050405090304" pitchFamily="18" charset="0"/>
              </a:rPr>
              <a:t>Future of Research in Management and AI</a:t>
            </a:r>
            <a:r>
              <a:rPr lang="en-GB" sz="700">
                <a:latin typeface="Times New Roman" panose="02020503050405090304" pitchFamily="18" charset="0"/>
                <a:cs typeface="Times New Roman" panose="02020503050405090304" pitchFamily="18" charset="0"/>
              </a:rPr>
              <a:t>, </a:t>
            </a:r>
            <a:r>
              <a:rPr lang="en-GB" sz="700" i="1">
                <a:latin typeface="Times New Roman" panose="02020503050405090304" pitchFamily="18" charset="0"/>
                <a:cs typeface="Times New Roman" panose="02020503050405090304" pitchFamily="18" charset="0"/>
              </a:rPr>
              <a:t>4</a:t>
            </a:r>
            <a:r>
              <a:rPr lang="en-GB" sz="700">
                <a:latin typeface="Times New Roman" panose="02020503050405090304" pitchFamily="18" charset="0"/>
                <a:cs typeface="Times New Roman" panose="02020503050405090304" pitchFamily="18" charset="0"/>
              </a:rPr>
              <a:t>, p.26. </a:t>
            </a:r>
            <a:r>
              <a:rPr lang="en-GB" sz="700" u="sng">
                <a:latin typeface="Times New Roman" panose="02020503050405090304" pitchFamily="18" charset="0"/>
                <a:cs typeface="Times New Roman" panose="02020503050405090304" pitchFamily="18" charset="0"/>
                <a:hlinkClick r:id="rId8"/>
              </a:rPr>
              <a:t>https://papers.ssrn.com/sol3/Delivery.cfm?abstractid=5769382#page=34</a:t>
            </a:r>
            <a:endParaRPr lang="en-IN" sz="700">
              <a:latin typeface="Times New Roman" panose="02020503050405090304" pitchFamily="18" charset="0"/>
              <a:cs typeface="Times New Roman" panose="02020503050405090304" pitchFamily="18" charset="0"/>
            </a:endParaRPr>
          </a:p>
          <a:p>
            <a:r>
              <a:rPr lang="en-GB" sz="700">
                <a:latin typeface="Times New Roman" panose="02020503050405090304" pitchFamily="18" charset="0"/>
                <a:cs typeface="Times New Roman" panose="02020503050405090304" pitchFamily="18" charset="0"/>
              </a:rPr>
              <a:t>levelup.unilever.com. (2026). A better you-th (no date) Unilever Youth Site. Available at: </a:t>
            </a:r>
            <a:r>
              <a:rPr lang="en-GB" sz="700" u="sng">
                <a:latin typeface="Times New Roman" panose="02020503050405090304" pitchFamily="18" charset="0"/>
                <a:cs typeface="Times New Roman" panose="02020503050405090304" pitchFamily="18" charset="0"/>
                <a:hlinkClick r:id="rId9"/>
              </a:rPr>
              <a:t>https://levelup.unilever.com/</a:t>
            </a:r>
            <a:r>
              <a:rPr lang="en-GB" sz="700">
                <a:latin typeface="Times New Roman" panose="02020503050405090304" pitchFamily="18" charset="0"/>
                <a:cs typeface="Times New Roman" panose="02020503050405090304" pitchFamily="18" charset="0"/>
              </a:rPr>
              <a:t>  (Accessed: 13 July 2026).</a:t>
            </a:r>
            <a:endParaRPr lang="en-IN" sz="700">
              <a:latin typeface="Times New Roman" panose="02020503050405090304" pitchFamily="18" charset="0"/>
              <a:cs typeface="Times New Roman" panose="02020503050405090304" pitchFamily="18" charset="0"/>
            </a:endParaRPr>
          </a:p>
          <a:p>
            <a:r>
              <a:rPr lang="en-GB" sz="700">
                <a:latin typeface="Times New Roman" panose="02020503050405090304" pitchFamily="18" charset="0"/>
                <a:cs typeface="Times New Roman" panose="02020503050405090304" pitchFamily="18" charset="0"/>
              </a:rPr>
              <a:t>Ojo, S. and Adebayo, O., (2025). INFLUENCE OF AGE ON EMPLOYEES’KNOWLEDGE OF, ATTITUDE TOWARDS AND PERCEPTION OF SMART TECHNOLOGY IN THE WORKPLACE. </a:t>
            </a:r>
            <a:r>
              <a:rPr lang="en-GB" sz="700" u="sng">
                <a:latin typeface="Times New Roman" panose="02020503050405090304" pitchFamily="18" charset="0"/>
                <a:cs typeface="Times New Roman" panose="02020503050405090304" pitchFamily="18" charset="0"/>
                <a:hlinkClick r:id="rId10"/>
              </a:rPr>
              <a:t>https://www.amity.edu/gwalior/ajm/pdf/AJM_June_2024_Paper_4.pdf</a:t>
            </a:r>
            <a:endParaRPr lang="en-IN" sz="700">
              <a:latin typeface="Times New Roman" panose="02020503050405090304" pitchFamily="18" charset="0"/>
              <a:cs typeface="Times New Roman" panose="02020503050405090304" pitchFamily="18" charset="0"/>
            </a:endParaRPr>
          </a:p>
          <a:p>
            <a:r>
              <a:rPr lang="en-GB" sz="700">
                <a:latin typeface="Times New Roman" panose="02020503050405090304" pitchFamily="18" charset="0"/>
                <a:cs typeface="Times New Roman" panose="02020503050405090304" pitchFamily="18" charset="0"/>
              </a:rPr>
              <a:t>Onifade, O., Sharma, A., Adekunle, B.I., Ogeawuchi, J.C. and Abayomi, A.A., (2022). Digital upskilling for the future workforce: Evaluating the impact of AI and automation on employment trends. Int. J. Multidiscip. Res.</a:t>
            </a:r>
            <a:r>
              <a:rPr lang="en-GB" sz="700" i="1">
                <a:latin typeface="Times New Roman" panose="02020503050405090304" pitchFamily="18" charset="0"/>
                <a:cs typeface="Times New Roman" panose="02020503050405090304" pitchFamily="18" charset="0"/>
              </a:rPr>
              <a:t> Growth Eval, 3(</a:t>
            </a:r>
            <a:r>
              <a:rPr lang="en-GB" sz="700">
                <a:latin typeface="Times New Roman" panose="02020503050405090304" pitchFamily="18" charset="0"/>
                <a:cs typeface="Times New Roman" panose="02020503050405090304" pitchFamily="18" charset="0"/>
              </a:rPr>
              <a:t>3), pp.680-685.</a:t>
            </a:r>
            <a:r>
              <a:rPr lang="en-GB" sz="700" u="sng">
                <a:latin typeface="Times New Roman" panose="02020503050405090304" pitchFamily="18" charset="0"/>
                <a:cs typeface="Times New Roman" panose="02020503050405090304" pitchFamily="18" charset="0"/>
                <a:hlinkClick r:id="rId11"/>
              </a:rPr>
              <a:t>https://www.researchgate.net/profile/Bolaji-Adekunle/publication/392348033_Digital_Upskilling_for_the_Future_Workforce_Evaluating_the_Impact_of_AI_and_Automation_on_Employment_Trends/links/68403a1e8a76251f22eb6787/Digital-Upskilling-for-the-Future-Workforce-Evaluating-the-Impact-of-AI-and-Automation-on-Employment-Trends.pdf</a:t>
            </a:r>
            <a:endParaRPr lang="en-IN" sz="700">
              <a:latin typeface="Times New Roman" panose="02020503050405090304" pitchFamily="18" charset="0"/>
              <a:cs typeface="Times New Roman" panose="02020503050405090304" pitchFamily="18" charset="0"/>
            </a:endParaRPr>
          </a:p>
          <a:p>
            <a:r>
              <a:rPr lang="en-GB" sz="700">
                <a:latin typeface="Times New Roman" panose="02020503050405090304" pitchFamily="18" charset="0"/>
                <a:cs typeface="Times New Roman" panose="02020503050405090304" pitchFamily="18" charset="0"/>
              </a:rPr>
              <a:t>Parmenas, N.H., (2022). Employee engagement: Turn over prevention strategies and the key to improving performance management in a multinational company. </a:t>
            </a:r>
            <a:r>
              <a:rPr lang="en-GB" sz="700" i="1">
                <a:latin typeface="Times New Roman" panose="02020503050405090304" pitchFamily="18" charset="0"/>
                <a:cs typeface="Times New Roman" panose="02020503050405090304" pitchFamily="18" charset="0"/>
              </a:rPr>
              <a:t>Journal of Economics, Management, Entrepreneurship, and Business (JEMEB)</a:t>
            </a:r>
            <a:r>
              <a:rPr lang="en-GB" sz="700">
                <a:latin typeface="Times New Roman" panose="02020503050405090304" pitchFamily="18" charset="0"/>
                <a:cs typeface="Times New Roman" panose="02020503050405090304" pitchFamily="18" charset="0"/>
              </a:rPr>
              <a:t>, </a:t>
            </a:r>
            <a:r>
              <a:rPr lang="en-GB" sz="700" i="1">
                <a:latin typeface="Times New Roman" panose="02020503050405090304" pitchFamily="18" charset="0"/>
                <a:cs typeface="Times New Roman" panose="02020503050405090304" pitchFamily="18" charset="0"/>
              </a:rPr>
              <a:t>2</a:t>
            </a:r>
            <a:r>
              <a:rPr lang="en-GB" sz="700">
                <a:latin typeface="Times New Roman" panose="02020503050405090304" pitchFamily="18" charset="0"/>
                <a:cs typeface="Times New Roman" panose="02020503050405090304" pitchFamily="18" charset="0"/>
              </a:rPr>
              <a:t>(1), pp.8-12. </a:t>
            </a:r>
            <a:r>
              <a:rPr lang="en-GB" sz="700" u="sng">
                <a:latin typeface="Times New Roman" panose="02020503050405090304" pitchFamily="18" charset="0"/>
                <a:cs typeface="Times New Roman" panose="02020503050405090304" pitchFamily="18" charset="0"/>
                <a:hlinkClick r:id="rId12"/>
              </a:rPr>
              <a:t>https://pdfs.semanticscholar.org/618f/255921b38efe33b957c7faf17595b42dab95.pdf</a:t>
            </a:r>
            <a:endParaRPr lang="en-IN" sz="700">
              <a:latin typeface="Times New Roman" panose="02020503050405090304" pitchFamily="18" charset="0"/>
              <a:cs typeface="Times New Roman" panose="02020503050405090304" pitchFamily="18"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838200" y="365125"/>
            <a:ext cx="10515600" cy="1325563"/>
          </a:xfrm>
        </p:spPr>
        <p:txBody>
          <a:bodyPr>
            <a:normAutofit/>
          </a:bodyPr>
          <a:lstStyle/>
          <a:p>
            <a:pPr>
              <a:spcBef>
                <a:spcPts val="1200"/>
              </a:spcBef>
              <a:spcAft>
                <a:spcPts val="1200"/>
              </a:spcAft>
            </a:pPr>
            <a:br>
              <a:rPr lang="en-GB" sz="2200" b="1" kern="0">
                <a:effectLst/>
                <a:latin typeface="Times New Roman" panose="02020503050405090304" pitchFamily="18" charset="0"/>
                <a:ea typeface="Times New Roman" panose="02020503050405090304" pitchFamily="18" charset="0"/>
              </a:rPr>
            </a:br>
            <a:br>
              <a:rPr lang="en-IN" sz="2200" kern="0">
                <a:effectLst/>
                <a:latin typeface="Times New Roman" panose="02020503050405090304" pitchFamily="18" charset="0"/>
                <a:ea typeface="Times New Roman" panose="02020503050405090304" pitchFamily="18" charset="0"/>
                <a:cs typeface="Times New Roman" panose="02020503050405090304" pitchFamily="18" charset="0"/>
              </a:rPr>
            </a:br>
            <a:r>
              <a:rPr lang="en-GB" sz="2200" b="1" kern="0">
                <a:effectLst/>
                <a:latin typeface="Times New Roman" panose="02020503050405090304" pitchFamily="18" charset="0"/>
                <a:ea typeface="Times New Roman" panose="02020503050405090304" pitchFamily="18" charset="0"/>
                <a:cs typeface="Times New Roman" panose="02020503050405090304" pitchFamily="18" charset="0"/>
              </a:rPr>
              <a:t>Reference List </a:t>
            </a:r>
            <a:br>
              <a:rPr lang="en-IN" sz="2200" b="1" kern="0">
                <a:effectLst/>
                <a:latin typeface="Times New Roman" panose="02020503050405090304" pitchFamily="18" charset="0"/>
                <a:ea typeface="Times New Roman" panose="02020503050405090304" pitchFamily="18" charset="0"/>
                <a:cs typeface="Times New Roman" panose="02020503050405090304" pitchFamily="18" charset="0"/>
              </a:rPr>
            </a:br>
            <a:endParaRPr lang="en-IN" sz="2200" b="1">
              <a:latin typeface="Times New Roman" panose="02020503050405090304" pitchFamily="18" charset="0"/>
              <a:cs typeface="Times New Roman" panose="02020503050405090304" pitchFamily="18" charset="0"/>
            </a:endParaRPr>
          </a:p>
        </p:txBody>
      </p:sp>
      <p:sp>
        <p:nvSpPr>
          <p:cNvPr id="23" name="sketch line"/>
          <p:cNvSpPr>
            <a:spLocks noGrp="1" noRot="1" noChangeAspect="1" noMove="1" noResize="1" noEditPoints="1" noAdjustHandles="1" noChangeArrowheads="1" noChangeShapeType="1" noTextEdit="1"/>
          </p:cNvSpPr>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p:cNvSpPr>
            <a:spLocks noGrp="1"/>
          </p:cNvSpPr>
          <p:nvPr>
            <p:ph idx="1"/>
          </p:nvPr>
        </p:nvSpPr>
        <p:spPr>
          <a:xfrm>
            <a:off x="838200" y="1929384"/>
            <a:ext cx="10515600" cy="4251960"/>
          </a:xfrm>
        </p:spPr>
        <p:txBody>
          <a:bodyPr>
            <a:normAutofit/>
          </a:bodyPr>
          <a:lstStyle/>
          <a:p>
            <a:r>
              <a:rPr lang="en-GB" sz="1000">
                <a:latin typeface="Times New Roman" panose="02020503050405090304" pitchFamily="18" charset="0"/>
                <a:cs typeface="Times New Roman" panose="02020503050405090304" pitchFamily="18" charset="0"/>
              </a:rPr>
              <a:t>Phakamach, P., Panjarattanakorn, D. and Onsampant, S., (2023). Conceptualization and development of digital leadership to drive corporate digital transformation for sustainable success. </a:t>
            </a:r>
            <a:r>
              <a:rPr lang="en-GB" sz="1000" i="1">
                <a:latin typeface="Times New Roman" panose="02020503050405090304" pitchFamily="18" charset="0"/>
                <a:cs typeface="Times New Roman" panose="02020503050405090304" pitchFamily="18" charset="0"/>
              </a:rPr>
              <a:t>International Journal of Educational Communications and Technology</a:t>
            </a:r>
            <a:r>
              <a:rPr lang="en-GB" sz="1000">
                <a:latin typeface="Times New Roman" panose="02020503050405090304" pitchFamily="18" charset="0"/>
                <a:cs typeface="Times New Roman" panose="02020503050405090304" pitchFamily="18" charset="0"/>
              </a:rPr>
              <a:t>, </a:t>
            </a:r>
            <a:r>
              <a:rPr lang="en-GB" sz="1000" i="1">
                <a:latin typeface="Times New Roman" panose="02020503050405090304" pitchFamily="18" charset="0"/>
                <a:cs typeface="Times New Roman" panose="02020503050405090304" pitchFamily="18" charset="0"/>
              </a:rPr>
              <a:t>3</a:t>
            </a:r>
            <a:r>
              <a:rPr lang="en-GB" sz="1000">
                <a:latin typeface="Times New Roman" panose="02020503050405090304" pitchFamily="18" charset="0"/>
                <a:cs typeface="Times New Roman" panose="02020503050405090304" pitchFamily="18" charset="0"/>
              </a:rPr>
              <a:t>(2), pp.30-42. </a:t>
            </a:r>
            <a:r>
              <a:rPr lang="en-GB" sz="1000" u="sng">
                <a:latin typeface="Times New Roman" panose="02020503050405090304" pitchFamily="18" charset="0"/>
                <a:cs typeface="Times New Roman" panose="02020503050405090304" pitchFamily="18" charset="0"/>
                <a:hlinkClick r:id="rId1"/>
              </a:rPr>
              <a:t>https://ph01.tci-thaijo.org/index.php/IJECT/article/download/252269/170911/939336</a:t>
            </a:r>
            <a:endParaRPr lang="en-IN" sz="1000">
              <a:latin typeface="Times New Roman" panose="02020503050405090304" pitchFamily="18" charset="0"/>
              <a:cs typeface="Times New Roman" panose="02020503050405090304" pitchFamily="18" charset="0"/>
            </a:endParaRPr>
          </a:p>
          <a:p>
            <a:r>
              <a:rPr lang="en-GB" sz="1000">
                <a:latin typeface="Times New Roman" panose="02020503050405090304" pitchFamily="18" charset="0"/>
                <a:cs typeface="Times New Roman" panose="02020503050405090304" pitchFamily="18" charset="0"/>
              </a:rPr>
              <a:t>Ramachandran, K.K., Mary, A.A.S., Hawladar, S., Asokk, D., Bhaskar, B. and Pitroda, J.R., (2022). Machine learning and the role of artificial intelligence in optimizing work performance and employee behavior. </a:t>
            </a:r>
            <a:r>
              <a:rPr lang="en-GB" sz="1000" i="1">
                <a:latin typeface="Times New Roman" panose="02020503050405090304" pitchFamily="18" charset="0"/>
                <a:cs typeface="Times New Roman" panose="02020503050405090304" pitchFamily="18" charset="0"/>
              </a:rPr>
              <a:t>Materials Today: Proceedings</a:t>
            </a:r>
            <a:r>
              <a:rPr lang="en-GB" sz="1000">
                <a:latin typeface="Times New Roman" panose="02020503050405090304" pitchFamily="18" charset="0"/>
                <a:cs typeface="Times New Roman" panose="02020503050405090304" pitchFamily="18" charset="0"/>
              </a:rPr>
              <a:t>, </a:t>
            </a:r>
            <a:r>
              <a:rPr lang="en-GB" sz="1000" i="1">
                <a:latin typeface="Times New Roman" panose="02020503050405090304" pitchFamily="18" charset="0"/>
                <a:cs typeface="Times New Roman" panose="02020503050405090304" pitchFamily="18" charset="0"/>
              </a:rPr>
              <a:t>51</a:t>
            </a:r>
            <a:r>
              <a:rPr lang="en-GB" sz="1000">
                <a:latin typeface="Times New Roman" panose="02020503050405090304" pitchFamily="18" charset="0"/>
                <a:cs typeface="Times New Roman" panose="02020503050405090304" pitchFamily="18" charset="0"/>
              </a:rPr>
              <a:t>, pp.2327-2331.</a:t>
            </a:r>
            <a:r>
              <a:rPr lang="en-GB" sz="1000" u="sng">
                <a:latin typeface="Times New Roman" panose="02020503050405090304" pitchFamily="18" charset="0"/>
                <a:cs typeface="Times New Roman" panose="02020503050405090304" pitchFamily="18" charset="0"/>
                <a:hlinkClick r:id="rId2"/>
              </a:rPr>
              <a:t>https://www.academia.edu/download/122407035/1._Material_Today.pdf</a:t>
            </a:r>
            <a:endParaRPr lang="en-IN" sz="1000">
              <a:latin typeface="Times New Roman" panose="02020503050405090304" pitchFamily="18" charset="0"/>
              <a:cs typeface="Times New Roman" panose="02020503050405090304" pitchFamily="18" charset="0"/>
            </a:endParaRPr>
          </a:p>
          <a:p>
            <a:r>
              <a:rPr lang="en-GB" sz="1000">
                <a:latin typeface="Times New Roman" panose="02020503050405090304" pitchFamily="18" charset="0"/>
                <a:cs typeface="Times New Roman" panose="02020503050405090304" pitchFamily="18" charset="0"/>
              </a:rPr>
              <a:t>Rupasinghe, C., (2025). The impact of training and development on social sustainability in multinational corporations.</a:t>
            </a:r>
            <a:r>
              <a:rPr lang="en-GB" sz="1000" u="sng">
                <a:latin typeface="Times New Roman" panose="02020503050405090304" pitchFamily="18" charset="0"/>
                <a:cs typeface="Times New Roman" panose="02020503050405090304" pitchFamily="18" charset="0"/>
                <a:hlinkClick r:id="rId3"/>
              </a:rPr>
              <a:t>https://osuva.uwasa.fi/bitstreams/f3e0cbb5-8b8f-4fa4-b372-d81213010500/download</a:t>
            </a:r>
            <a:endParaRPr lang="en-IN" sz="1000">
              <a:latin typeface="Times New Roman" panose="02020503050405090304" pitchFamily="18" charset="0"/>
              <a:cs typeface="Times New Roman" panose="02020503050405090304" pitchFamily="18" charset="0"/>
            </a:endParaRPr>
          </a:p>
          <a:p>
            <a:r>
              <a:rPr lang="en-IN" sz="1000">
                <a:latin typeface="Times New Roman" panose="02020503050405090304" pitchFamily="18" charset="0"/>
                <a:cs typeface="Times New Roman" panose="02020503050405090304" pitchFamily="18" charset="0"/>
              </a:rPr>
              <a:t>Tripathi, A. and Kalia, P., (2024). Examining the effects of supportive work environment and organisational learning culture on organisational performance in information technology companies: The mediating role of learning agility and organisational innovation. </a:t>
            </a:r>
            <a:r>
              <a:rPr lang="en-IN" sz="1000" i="1">
                <a:latin typeface="Times New Roman" panose="02020503050405090304" pitchFamily="18" charset="0"/>
                <a:cs typeface="Times New Roman" panose="02020503050405090304" pitchFamily="18" charset="0"/>
              </a:rPr>
              <a:t>Innovation</a:t>
            </a:r>
            <a:r>
              <a:rPr lang="en-IN" sz="1000">
                <a:latin typeface="Times New Roman" panose="02020503050405090304" pitchFamily="18" charset="0"/>
                <a:cs typeface="Times New Roman" panose="02020503050405090304" pitchFamily="18" charset="0"/>
              </a:rPr>
              <a:t>, </a:t>
            </a:r>
            <a:r>
              <a:rPr lang="en-IN" sz="1000" i="1">
                <a:latin typeface="Times New Roman" panose="02020503050405090304" pitchFamily="18" charset="0"/>
                <a:cs typeface="Times New Roman" panose="02020503050405090304" pitchFamily="18" charset="0"/>
              </a:rPr>
              <a:t>26</a:t>
            </a:r>
            <a:r>
              <a:rPr lang="en-IN" sz="1000">
                <a:latin typeface="Times New Roman" panose="02020503050405090304" pitchFamily="18" charset="0"/>
                <a:cs typeface="Times New Roman" panose="02020503050405090304" pitchFamily="18" charset="0"/>
              </a:rPr>
              <a:t>(2), pp.257-277. </a:t>
            </a:r>
            <a:r>
              <a:rPr lang="en-IN" sz="1000" u="sng">
                <a:latin typeface="Times New Roman" panose="02020503050405090304" pitchFamily="18" charset="0"/>
                <a:cs typeface="Times New Roman" panose="02020503050405090304" pitchFamily="18" charset="0"/>
                <a:hlinkClick r:id="rId4"/>
              </a:rPr>
              <a:t>https://www.tandfonline.com/doi/pdf/10.1080/14479338.2022.2116640</a:t>
            </a:r>
            <a:endParaRPr lang="en-IN" sz="1000">
              <a:latin typeface="Times New Roman" panose="02020503050405090304" pitchFamily="18" charset="0"/>
              <a:cs typeface="Times New Roman" panose="02020503050405090304" pitchFamily="18" charset="0"/>
            </a:endParaRPr>
          </a:p>
          <a:p>
            <a:r>
              <a:rPr lang="en-GB" sz="1000">
                <a:latin typeface="Times New Roman" panose="02020503050405090304" pitchFamily="18" charset="0"/>
                <a:cs typeface="Times New Roman" panose="02020503050405090304" pitchFamily="18" charset="0"/>
              </a:rPr>
              <a:t>Unilever (2024), </a:t>
            </a:r>
            <a:r>
              <a:rPr lang="en-GB" sz="1000" i="1">
                <a:latin typeface="Times New Roman" panose="02020503050405090304" pitchFamily="18" charset="0"/>
                <a:cs typeface="Times New Roman" panose="02020503050405090304" pitchFamily="18" charset="0"/>
              </a:rPr>
              <a:t>EQUITY FOR IMPACT</a:t>
            </a:r>
            <a:r>
              <a:rPr lang="en-GB" sz="1000">
                <a:latin typeface="Times New Roman" panose="02020503050405090304" pitchFamily="18" charset="0"/>
                <a:cs typeface="Times New Roman" panose="02020503050405090304" pitchFamily="18" charset="0"/>
              </a:rPr>
              <a:t>, Available at: </a:t>
            </a:r>
            <a:r>
              <a:rPr lang="en-GB" sz="1000" u="sng">
                <a:latin typeface="Times New Roman" panose="02020503050405090304" pitchFamily="18" charset="0"/>
                <a:cs typeface="Times New Roman" panose="02020503050405090304" pitchFamily="18" charset="0"/>
                <a:hlinkClick r:id="rId5"/>
              </a:rPr>
              <a:t>https://www.unilever.com/files/7e06124b-dd65-4f26-a152-b72fbaa1921f/2024-unilever-edi-report-final.pdf</a:t>
            </a:r>
            <a:r>
              <a:rPr lang="en-GB" sz="1000">
                <a:latin typeface="Times New Roman" panose="02020503050405090304" pitchFamily="18" charset="0"/>
                <a:cs typeface="Times New Roman" panose="02020503050405090304" pitchFamily="18" charset="0"/>
              </a:rPr>
              <a:t> [Accessed: 13</a:t>
            </a:r>
            <a:r>
              <a:rPr lang="en-GB" sz="1000" baseline="30000">
                <a:latin typeface="Times New Roman" panose="02020503050405090304" pitchFamily="18" charset="0"/>
                <a:cs typeface="Times New Roman" panose="02020503050405090304" pitchFamily="18" charset="0"/>
              </a:rPr>
              <a:t>th</a:t>
            </a:r>
            <a:r>
              <a:rPr lang="en-GB" sz="1000">
                <a:latin typeface="Times New Roman" panose="02020503050405090304" pitchFamily="18" charset="0"/>
                <a:cs typeface="Times New Roman" panose="02020503050405090304" pitchFamily="18" charset="0"/>
              </a:rPr>
              <a:t> july 2026]</a:t>
            </a:r>
            <a:endParaRPr lang="en-IN" sz="1000">
              <a:latin typeface="Times New Roman" panose="02020503050405090304" pitchFamily="18" charset="0"/>
              <a:cs typeface="Times New Roman" panose="02020503050405090304" pitchFamily="18" charset="0"/>
            </a:endParaRPr>
          </a:p>
          <a:p>
            <a:r>
              <a:rPr lang="en-GB" sz="1000">
                <a:latin typeface="Times New Roman" panose="02020503050405090304" pitchFamily="18" charset="0"/>
                <a:cs typeface="Times New Roman" panose="02020503050405090304" pitchFamily="18" charset="0"/>
              </a:rPr>
              <a:t>Unilever (2025). </a:t>
            </a:r>
            <a:r>
              <a:rPr lang="en-GB" sz="1000" i="1">
                <a:latin typeface="Times New Roman" panose="02020503050405090304" pitchFamily="18" charset="0"/>
                <a:cs typeface="Times New Roman" panose="02020503050405090304" pitchFamily="18" charset="0"/>
              </a:rPr>
              <a:t>Our Company</a:t>
            </a:r>
            <a:r>
              <a:rPr lang="en-GB" sz="1000">
                <a:latin typeface="Times New Roman" panose="02020503050405090304" pitchFamily="18" charset="0"/>
                <a:cs typeface="Times New Roman" panose="02020503050405090304" pitchFamily="18" charset="0"/>
              </a:rPr>
              <a:t>. [online] Unilever. Available at: </a:t>
            </a:r>
            <a:r>
              <a:rPr lang="en-GB" sz="1000" u="sng">
                <a:latin typeface="Times New Roman" panose="02020503050405090304" pitchFamily="18" charset="0"/>
                <a:cs typeface="Times New Roman" panose="02020503050405090304" pitchFamily="18" charset="0"/>
                <a:hlinkClick r:id="rId6"/>
              </a:rPr>
              <a:t>https://www.unilever.com/our-company/</a:t>
            </a:r>
            <a:r>
              <a:rPr lang="en-GB" sz="1000">
                <a:latin typeface="Times New Roman" panose="02020503050405090304" pitchFamily="18" charset="0"/>
                <a:cs typeface="Times New Roman" panose="02020503050405090304" pitchFamily="18" charset="0"/>
              </a:rPr>
              <a:t> [Accessed 13 July 2026].</a:t>
            </a:r>
            <a:r>
              <a:rPr lang="en-GB" sz="1000" b="1">
                <a:latin typeface="Times New Roman" panose="02020503050405090304" pitchFamily="18" charset="0"/>
                <a:cs typeface="Times New Roman" panose="02020503050405090304" pitchFamily="18" charset="0"/>
              </a:rPr>
              <a:t> </a:t>
            </a:r>
            <a:endParaRPr lang="en-IN" sz="1000">
              <a:latin typeface="Times New Roman" panose="02020503050405090304" pitchFamily="18" charset="0"/>
              <a:cs typeface="Times New Roman" panose="02020503050405090304" pitchFamily="18" charset="0"/>
            </a:endParaRPr>
          </a:p>
          <a:p>
            <a:r>
              <a:rPr lang="en-GB" sz="1000">
                <a:latin typeface="Times New Roman" panose="02020503050405090304" pitchFamily="18" charset="0"/>
                <a:cs typeface="Times New Roman" panose="02020503050405090304" pitchFamily="18" charset="0"/>
              </a:rPr>
              <a:t>WE Forum (2026), </a:t>
            </a:r>
            <a:r>
              <a:rPr lang="en-GB" sz="1000" i="1">
                <a:latin typeface="Times New Roman" panose="02020503050405090304" pitchFamily="18" charset="0"/>
                <a:cs typeface="Times New Roman" panose="02020503050405090304" pitchFamily="18" charset="0"/>
              </a:rPr>
              <a:t>Reskilling Revolution: Preparing 1 billion people for tomorrow’s economy</a:t>
            </a:r>
            <a:r>
              <a:rPr lang="en-GB" sz="1000">
                <a:latin typeface="Times New Roman" panose="02020503050405090304" pitchFamily="18" charset="0"/>
                <a:cs typeface="Times New Roman" panose="02020503050405090304" pitchFamily="18" charset="0"/>
              </a:rPr>
              <a:t>, Available at: </a:t>
            </a:r>
            <a:r>
              <a:rPr lang="en-GB" sz="1000" u="sng">
                <a:latin typeface="Times New Roman" panose="02020503050405090304" pitchFamily="18" charset="0"/>
                <a:cs typeface="Times New Roman" panose="02020503050405090304" pitchFamily="18" charset="0"/>
                <a:hlinkClick r:id="rId7"/>
              </a:rPr>
              <a:t>https://www.weforum.org/impact/reskilling-revolution-preparing-1-billion-people-for-tomorrows-economy/</a:t>
            </a:r>
            <a:r>
              <a:rPr lang="en-GB" sz="1000">
                <a:latin typeface="Times New Roman" panose="02020503050405090304" pitchFamily="18" charset="0"/>
                <a:cs typeface="Times New Roman" panose="02020503050405090304" pitchFamily="18" charset="0"/>
              </a:rPr>
              <a:t> [Accessed: 13</a:t>
            </a:r>
            <a:r>
              <a:rPr lang="en-GB" sz="1000" baseline="30000">
                <a:latin typeface="Times New Roman" panose="02020503050405090304" pitchFamily="18" charset="0"/>
                <a:cs typeface="Times New Roman" panose="02020503050405090304" pitchFamily="18" charset="0"/>
              </a:rPr>
              <a:t>th</a:t>
            </a:r>
            <a:r>
              <a:rPr lang="en-GB" sz="1000">
                <a:latin typeface="Times New Roman" panose="02020503050405090304" pitchFamily="18" charset="0"/>
                <a:cs typeface="Times New Roman" panose="02020503050405090304" pitchFamily="18" charset="0"/>
              </a:rPr>
              <a:t> july 2026]</a:t>
            </a:r>
            <a:endParaRPr lang="en-IN" sz="1000">
              <a:latin typeface="Times New Roman" panose="02020503050405090304" pitchFamily="18" charset="0"/>
              <a:cs typeface="Times New Roman" panose="02020503050405090304" pitchFamily="18" charset="0"/>
            </a:endParaRPr>
          </a:p>
          <a:p>
            <a:r>
              <a:rPr lang="en-GB" sz="1000">
                <a:latin typeface="Times New Roman" panose="02020503050405090304" pitchFamily="18" charset="0"/>
                <a:cs typeface="Times New Roman" panose="02020503050405090304" pitchFamily="18" charset="0"/>
              </a:rPr>
              <a:t>Weitzberg, B.H., (2023). </a:t>
            </a:r>
            <a:r>
              <a:rPr lang="en-GB" sz="1000" i="1">
                <a:latin typeface="Times New Roman" panose="02020503050405090304" pitchFamily="18" charset="0"/>
                <a:cs typeface="Times New Roman" panose="02020503050405090304" pitchFamily="18" charset="0"/>
              </a:rPr>
              <a:t>Talent Management Practices for the Future of Work: Future of Work Readiness Through Learning Agility</a:t>
            </a:r>
            <a:r>
              <a:rPr lang="en-GB" sz="1000">
                <a:latin typeface="Times New Roman" panose="02020503050405090304" pitchFamily="18" charset="0"/>
                <a:cs typeface="Times New Roman" panose="02020503050405090304" pitchFamily="18" charset="0"/>
              </a:rPr>
              <a:t> (Master's thesis, Universidade NOVA de Lisboa (Portugal)). </a:t>
            </a:r>
            <a:r>
              <a:rPr lang="en-GB" sz="1000" u="sng">
                <a:latin typeface="Times New Roman" panose="02020503050405090304" pitchFamily="18" charset="0"/>
                <a:cs typeface="Times New Roman" panose="02020503050405090304" pitchFamily="18" charset="0"/>
                <a:hlinkClick r:id="rId8"/>
              </a:rPr>
              <a:t>https://search.proquest.com/openview/5b24137486884a0bcaed91e16cf00f5b/1?pq-origsite=gscholar&amp;cbl=2026366&amp;diss=y</a:t>
            </a:r>
            <a:endParaRPr lang="en-IN" sz="1000">
              <a:latin typeface="Times New Roman" panose="02020503050405090304" pitchFamily="18" charset="0"/>
              <a:cs typeface="Times New Roman" panose="02020503050405090304" pitchFamily="18" charset="0"/>
            </a:endParaRPr>
          </a:p>
          <a:p>
            <a:r>
              <a:rPr lang="en-GB" sz="1000">
                <a:latin typeface="Times New Roman" panose="02020503050405090304" pitchFamily="18" charset="0"/>
                <a:cs typeface="Times New Roman" panose="02020503050405090304" pitchFamily="18" charset="0"/>
              </a:rPr>
              <a:t>Yan, P., (2025). The Impact of Learning Analytics in Organizations on Employee Performance Metrics: An Empirical Study of AI-Enhanced Corporate Learning. </a:t>
            </a:r>
            <a:r>
              <a:rPr lang="en-GB" sz="1000" i="1">
                <a:latin typeface="Times New Roman" panose="02020503050405090304" pitchFamily="18" charset="0"/>
                <a:cs typeface="Times New Roman" panose="02020503050405090304" pitchFamily="18" charset="0"/>
              </a:rPr>
              <a:t>Journal of Sociology and Education</a:t>
            </a:r>
            <a:r>
              <a:rPr lang="en-GB" sz="1000">
                <a:latin typeface="Times New Roman" panose="02020503050405090304" pitchFamily="18" charset="0"/>
                <a:cs typeface="Times New Roman" panose="02020503050405090304" pitchFamily="18" charset="0"/>
              </a:rPr>
              <a:t>, </a:t>
            </a:r>
            <a:r>
              <a:rPr lang="en-GB" sz="1000" i="1">
                <a:latin typeface="Times New Roman" panose="02020503050405090304" pitchFamily="18" charset="0"/>
                <a:cs typeface="Times New Roman" panose="02020503050405090304" pitchFamily="18" charset="0"/>
              </a:rPr>
              <a:t>1</a:t>
            </a:r>
            <a:r>
              <a:rPr lang="en-GB" sz="1000">
                <a:latin typeface="Times New Roman" panose="02020503050405090304" pitchFamily="18" charset="0"/>
                <a:cs typeface="Times New Roman" panose="02020503050405090304" pitchFamily="18" charset="0"/>
              </a:rPr>
              <a:t>(9). </a:t>
            </a:r>
            <a:r>
              <a:rPr lang="en-GB" sz="1000" u="sng">
                <a:latin typeface="Times New Roman" panose="02020503050405090304" pitchFamily="18" charset="0"/>
                <a:cs typeface="Times New Roman" panose="02020503050405090304" pitchFamily="18" charset="0"/>
                <a:hlinkClick r:id="rId9"/>
              </a:rPr>
              <a:t>https://www.sci-open.net/index.php/JSE/article/download/6611/8288</a:t>
            </a:r>
            <a:endParaRPr lang="en-IN" sz="1000">
              <a:latin typeface="Times New Roman" panose="02020503050405090304" pitchFamily="18" charset="0"/>
              <a:cs typeface="Times New Roman" panose="02020503050405090304" pitchFamily="18" charset="0"/>
            </a:endParaRPr>
          </a:p>
          <a:p>
            <a:r>
              <a:rPr lang="en-GB" sz="1000">
                <a:latin typeface="Times New Roman" panose="02020503050405090304" pitchFamily="18" charset="0"/>
                <a:cs typeface="Times New Roman" panose="02020503050405090304" pitchFamily="18" charset="0"/>
              </a:rPr>
              <a:t>Zou, Y., Kuek, F., Feng, W. and Cheng, X., (2025), March. Digital learning in the 21st century: trends, challenges, and innovations in technology integration. In </a:t>
            </a:r>
            <a:r>
              <a:rPr lang="en-GB" sz="1000" i="1">
                <a:latin typeface="Times New Roman" panose="02020503050405090304" pitchFamily="18" charset="0"/>
                <a:cs typeface="Times New Roman" panose="02020503050405090304" pitchFamily="18" charset="0"/>
              </a:rPr>
              <a:t>Frontiers in Education</a:t>
            </a:r>
            <a:r>
              <a:rPr lang="en-GB" sz="1000">
                <a:latin typeface="Times New Roman" panose="02020503050405090304" pitchFamily="18" charset="0"/>
                <a:cs typeface="Times New Roman" panose="02020503050405090304" pitchFamily="18" charset="0"/>
              </a:rPr>
              <a:t> (Vol. 10, p. 1562391). Frontiers Media SA. </a:t>
            </a:r>
            <a:r>
              <a:rPr lang="en-GB" sz="1000" u="sng">
                <a:latin typeface="Times New Roman" panose="02020503050405090304" pitchFamily="18" charset="0"/>
                <a:cs typeface="Times New Roman" panose="02020503050405090304" pitchFamily="18" charset="0"/>
                <a:hlinkClick r:id="rId10"/>
              </a:rPr>
              <a:t>https://www.frontiersin.org/journals/education/articles/10.3389/feduc.2025.1562391/pdf</a:t>
            </a:r>
            <a:endParaRPr lang="en-IN" sz="1000">
              <a:latin typeface="Times New Roman" panose="02020503050405090304" pitchFamily="18" charset="0"/>
              <a:cs typeface="Times New Roman" panose="0202050305040509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13909</Words>
  <Application>WPS Sheets</Application>
  <PresentationFormat>Widescreen</PresentationFormat>
  <Paragraphs>172</Paragraphs>
  <Slides>35</Slides>
  <Notes>29</Notes>
  <HiddenSlides>0</HiddenSlides>
  <MMClips>0</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35</vt:i4>
      </vt:variant>
    </vt:vector>
  </HeadingPairs>
  <TitlesOfParts>
    <vt:vector size="50" baseType="lpstr">
      <vt:lpstr>Arial</vt:lpstr>
      <vt:lpstr>SimSun</vt:lpstr>
      <vt:lpstr>Wingdings</vt:lpstr>
      <vt:lpstr>Times New Roman</vt:lpstr>
      <vt:lpstr>Calibri</vt:lpstr>
      <vt:lpstr>Aptos</vt:lpstr>
      <vt:lpstr>Helvetica Neue</vt:lpstr>
      <vt:lpstr>Microsoft YaHei</vt:lpstr>
      <vt:lpstr>汉仪旗黑</vt:lpstr>
      <vt:lpstr>Arial Unicode MS</vt:lpstr>
      <vt:lpstr>Aptos Display</vt:lpstr>
      <vt:lpstr>Symbol</vt:lpstr>
      <vt:lpstr>Kingsoft Sign</vt:lpstr>
      <vt:lpstr>宋体-简</vt:lpstr>
      <vt:lpstr>Office Theme</vt:lpstr>
      <vt:lpstr>Programme: Master of Business Administration  Module: Human Capital Management  Module code: LCMB7023   Lecturer: Gladius Kulothungan Eno Maycock  Assignment Title: Assessment component 2: Group presentation    Company: Unilever  Selected Topic: Training and Development  </vt:lpstr>
      <vt:lpstr>Member 1: Vruta Gundraniya-2539615 </vt:lpstr>
      <vt:lpstr>Introduction </vt:lpstr>
      <vt:lpstr>Current Policies and Practices – Strategic Learning Framework</vt:lpstr>
      <vt:lpstr>Current Policies and Practices – Digital Learning Systems </vt:lpstr>
      <vt:lpstr>Current Policies and Practices – Leadership and Career Development </vt:lpstr>
      <vt:lpstr>Current Policies and Practices – AI and Digital Technologies</vt:lpstr>
      <vt:lpstr>Current Opportunities – AI-Powered Personalised Learning </vt:lpstr>
      <vt:lpstr>Current Opportunities – Digital Upskilling and Future Workforce Development</vt:lpstr>
      <vt:lpstr> Member 2:   Sajan Vekariya  </vt:lpstr>
      <vt:lpstr>Current Opportunities – Collaboration, Innovation and Knowledge Sharing </vt:lpstr>
      <vt:lpstr>Current Challenges – Digital Skills Gap </vt:lpstr>
      <vt:lpstr>Current Challenges – AI Adoption and Employee Resistance</vt:lpstr>
      <vt:lpstr>Current Challenges – Data Privacy, Ethics and Learning Evaluation </vt:lpstr>
      <vt:lpstr>Impact of the Challenges</vt:lpstr>
      <vt:lpstr>Root Cause: Training Policy Design</vt:lpstr>
      <vt:lpstr>Member 3:  Darshit Asodariya-2529464 </vt:lpstr>
      <vt:lpstr>Root Cause: Leadership Behaviour</vt:lpstr>
      <vt:lpstr>Root Cause: Organisational Culture and Technology</vt:lpstr>
      <vt:lpstr>Root Cause: External Pressures</vt:lpstr>
      <vt:lpstr>Recommendation: Personalised Learning Using AI</vt:lpstr>
      <vt:lpstr>Recommendation: Continuous Skills Measurement</vt:lpstr>
      <vt:lpstr>Member 4:   Parth Khimani - 2531596  </vt:lpstr>
      <vt:lpstr>Recommendation: Strengthen Leadership Development</vt:lpstr>
      <vt:lpstr>Recommendation: Build a Learning Organisation</vt:lpstr>
      <vt:lpstr>AI-Powered Learning and Skills Development</vt:lpstr>
      <vt:lpstr>Automation and Workforce Transformation</vt:lpstr>
      <vt:lpstr>Emerging Technologies and Future Learning Culture</vt:lpstr>
      <vt:lpstr>Conclusion </vt:lpstr>
      <vt:lpstr>Impact of AI on Employee Learning and Performance </vt:lpstr>
      <vt:lpstr>Digital Upskilling for Workforce Readiness </vt:lpstr>
      <vt:lpstr>Employee Engagement and Organisational Performance  </vt:lpstr>
      <vt:lpstr>Digital Leadership and Organisational Transformation  </vt:lpstr>
      <vt:lpstr>Reference List</vt:lpstr>
      <vt:lpstr>  Reference List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dc:creator>
  <cp:lastModifiedBy>apple</cp:lastModifiedBy>
  <cp:revision>18</cp:revision>
  <dcterms:created xsi:type="dcterms:W3CDTF">2026-07-31T11:10:02Z</dcterms:created>
  <dcterms:modified xsi:type="dcterms:W3CDTF">2026-07-31T11:10:02Z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41620482D5E044050D826C6AE2604F6A_42</vt:lpwstr>
  </property>
  <property fmtid="{D5CDD505-2E9C-101B-9397-08002B2CF9AE}" pid="3" name="KSOProductBuildVer">
    <vt:lpwstr>1033-12.1.26035.26035</vt:lpwstr>
  </property>
</Properties>
</file>