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73" r:id="rId3"/>
    <p:sldId id="258" r:id="rId4"/>
    <p:sldId id="268" r:id="rId5"/>
    <p:sldId id="266" r:id="rId6"/>
    <p:sldId id="263" r:id="rId7"/>
    <p:sldId id="265" r:id="rId8"/>
    <p:sldId id="274" r:id="rId9"/>
    <p:sldId id="270" r:id="rId10"/>
    <p:sldId id="26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6FF5E3-70A8-5277-F074-C61709C0F3B7}" v="1062" dt="2026-05-21T12:37:53.650"/>
    <p1510:client id="{626B8987-1964-43C8-5AEE-A8667F61065D}" v="802" dt="2026-05-20T15:27:55.206"/>
    <p1510:client id="{776A5370-DFCD-DA39-F8B5-F7D5EDF6CB96}" v="9" dt="2026-05-20T15:28:26.713"/>
    <p1510:client id="{DACE5C7B-CC24-26B5-1908-7CEA41D6C2F4}" v="1389" dt="2026-05-19T15:07:46.549"/>
    <p1510:client id="{DF52310A-7FE3-FA92-89D7-2030665A9477}" v="111" dt="2026-05-21T09:54:30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 Purdue (2403733)" userId="S::2403733@student.uwtsd.ac.uk::58a34211-55a1-4f85-b748-5ebf97073f01" providerId="AD" clId="Web-{B82F4C5F-E9E6-EFFD-B3CC-BB8A79882013}"/>
    <pc:docChg chg="addSld modSld sldOrd">
      <pc:chgData name="Rob Purdue (2403733)" userId="S::2403733@student.uwtsd.ac.uk::58a34211-55a1-4f85-b748-5ebf97073f01" providerId="AD" clId="Web-{B82F4C5F-E9E6-EFFD-B3CC-BB8A79882013}" dt="2026-05-15T18:25:16.528" v="21" actId="20577"/>
      <pc:docMkLst>
        <pc:docMk/>
      </pc:docMkLst>
    </pc:docChg>
  </pc:docChgLst>
  <pc:docChgLst>
    <pc:chgData name="Rob Purdue (2403733)" userId="S::2403733@student.uwtsd.ac.uk::58a34211-55a1-4f85-b748-5ebf97073f01" providerId="AD" clId="Web-{776A5370-DFCD-DA39-F8B5-F7D5EDF6CB96}"/>
    <pc:docChg chg="addSld delSld modSld">
      <pc:chgData name="Rob Purdue (2403733)" userId="S::2403733@student.uwtsd.ac.uk::58a34211-55a1-4f85-b748-5ebf97073f01" providerId="AD" clId="Web-{776A5370-DFCD-DA39-F8B5-F7D5EDF6CB96}" dt="2026-05-20T15:28:26.713" v="9" actId="20577"/>
      <pc:docMkLst>
        <pc:docMk/>
      </pc:docMkLst>
      <pc:sldChg chg="del">
        <pc:chgData name="Rob Purdue (2403733)" userId="S::2403733@student.uwtsd.ac.uk::58a34211-55a1-4f85-b748-5ebf97073f01" providerId="AD" clId="Web-{776A5370-DFCD-DA39-F8B5-F7D5EDF6CB96}" dt="2026-05-20T15:28:10.275" v="1"/>
        <pc:sldMkLst>
          <pc:docMk/>
          <pc:sldMk cId="12514393" sldId="272"/>
        </pc:sldMkLst>
      </pc:sldChg>
      <pc:sldChg chg="modSp add replId">
        <pc:chgData name="Rob Purdue (2403733)" userId="S::2403733@student.uwtsd.ac.uk::58a34211-55a1-4f85-b748-5ebf97073f01" providerId="AD" clId="Web-{776A5370-DFCD-DA39-F8B5-F7D5EDF6CB96}" dt="2026-05-20T15:28:26.713" v="9" actId="20577"/>
        <pc:sldMkLst>
          <pc:docMk/>
          <pc:sldMk cId="1174621246" sldId="273"/>
        </pc:sldMkLst>
        <pc:spChg chg="mod">
          <ac:chgData name="Rob Purdue (2403733)" userId="S::2403733@student.uwtsd.ac.uk::58a34211-55a1-4f85-b748-5ebf97073f01" providerId="AD" clId="Web-{776A5370-DFCD-DA39-F8B5-F7D5EDF6CB96}" dt="2026-05-20T15:28:26.713" v="9" actId="20577"/>
          <ac:spMkLst>
            <pc:docMk/>
            <pc:sldMk cId="1174621246" sldId="273"/>
            <ac:spMk id="6" creationId="{FB38E950-AD32-B510-10BF-CA1469A79D4E}"/>
          </ac:spMkLst>
        </pc:spChg>
      </pc:sldChg>
    </pc:docChg>
  </pc:docChgLst>
  <pc:docChgLst>
    <pc:chgData name="Rob Purdue (2403733)" userId="S::2403733@student.uwtsd.ac.uk::58a34211-55a1-4f85-b748-5ebf97073f01" providerId="AD" clId="Web-{B707CCFE-E43F-C3A3-752D-FD5BE0D77801}"/>
    <pc:docChg chg="addSld modSld">
      <pc:chgData name="Rob Purdue (2403733)" userId="S::2403733@student.uwtsd.ac.uk::58a34211-55a1-4f85-b748-5ebf97073f01" providerId="AD" clId="Web-{B707CCFE-E43F-C3A3-752D-FD5BE0D77801}" dt="2026-04-24T16:37:07.500" v="220" actId="20577"/>
      <pc:docMkLst>
        <pc:docMk/>
      </pc:docMkLst>
      <pc:sldChg chg="modSp new">
        <pc:chgData name="Rob Purdue (2403733)" userId="S::2403733@student.uwtsd.ac.uk::58a34211-55a1-4f85-b748-5ebf97073f01" providerId="AD" clId="Web-{B707CCFE-E43F-C3A3-752D-FD5BE0D77801}" dt="2026-04-24T16:30:48.599" v="170" actId="20577"/>
        <pc:sldMkLst>
          <pc:docMk/>
          <pc:sldMk cId="4281594402" sldId="258"/>
        </pc:sldMkLst>
        <pc:spChg chg="mod">
          <ac:chgData name="Rob Purdue (2403733)" userId="S::2403733@student.uwtsd.ac.uk::58a34211-55a1-4f85-b748-5ebf97073f01" providerId="AD" clId="Web-{B707CCFE-E43F-C3A3-752D-FD5BE0D77801}" dt="2026-04-24T16:30:48.599" v="170" actId="20577"/>
          <ac:spMkLst>
            <pc:docMk/>
            <pc:sldMk cId="4281594402" sldId="258"/>
            <ac:spMk id="2" creationId="{42F01D78-EE09-0ADE-2602-3285E566FBC1}"/>
          </ac:spMkLst>
        </pc:spChg>
      </pc:sldChg>
    </pc:docChg>
  </pc:docChgLst>
  <pc:docChgLst>
    <pc:chgData name="Rob Purdue (2403733)" userId="S::2403733@student.uwtsd.ac.uk::58a34211-55a1-4f85-b748-5ebf97073f01" providerId="AD" clId="Web-{DF52310A-7FE3-FA92-89D7-2030665A9477}"/>
    <pc:docChg chg="modSld">
      <pc:chgData name="Rob Purdue (2403733)" userId="S::2403733@student.uwtsd.ac.uk::58a34211-55a1-4f85-b748-5ebf97073f01" providerId="AD" clId="Web-{DF52310A-7FE3-FA92-89D7-2030665A9477}" dt="2026-05-21T09:54:30.386" v="56" actId="20577"/>
      <pc:docMkLst>
        <pc:docMk/>
      </pc:docMkLst>
      <pc:sldChg chg="modSp">
        <pc:chgData name="Rob Purdue (2403733)" userId="S::2403733@student.uwtsd.ac.uk::58a34211-55a1-4f85-b748-5ebf97073f01" providerId="AD" clId="Web-{DF52310A-7FE3-FA92-89D7-2030665A9477}" dt="2026-05-21T09:54:30.386" v="56" actId="20577"/>
        <pc:sldMkLst>
          <pc:docMk/>
          <pc:sldMk cId="1722585077" sldId="266"/>
        </pc:sldMkLst>
        <pc:spChg chg="mod">
          <ac:chgData name="Rob Purdue (2403733)" userId="S::2403733@student.uwtsd.ac.uk::58a34211-55a1-4f85-b748-5ebf97073f01" providerId="AD" clId="Web-{DF52310A-7FE3-FA92-89D7-2030665A9477}" dt="2026-05-21T09:54:30.386" v="56" actId="20577"/>
          <ac:spMkLst>
            <pc:docMk/>
            <pc:sldMk cId="1722585077" sldId="266"/>
            <ac:spMk id="10" creationId="{85A87D54-8DC8-B8F4-D864-42F6DBCB9B4F}"/>
          </ac:spMkLst>
        </pc:spChg>
      </pc:sldChg>
    </pc:docChg>
  </pc:docChgLst>
  <pc:docChgLst>
    <pc:chgData name="Rob Purdue (2403733)" userId="S::2403733@student.uwtsd.ac.uk::58a34211-55a1-4f85-b748-5ebf97073f01" providerId="AD" clId="Web-{626B8987-1964-43C8-5AEE-A8667F61065D}"/>
    <pc:docChg chg="addSld delSld modSld sldOrd">
      <pc:chgData name="Rob Purdue (2403733)" userId="S::2403733@student.uwtsd.ac.uk::58a34211-55a1-4f85-b748-5ebf97073f01" providerId="AD" clId="Web-{626B8987-1964-43C8-5AEE-A8667F61065D}" dt="2026-05-20T15:27:55.206" v="650" actId="20577"/>
      <pc:docMkLst>
        <pc:docMk/>
      </pc:docMkLst>
      <pc:sldChg chg="del">
        <pc:chgData name="Rob Purdue (2403733)" userId="S::2403733@student.uwtsd.ac.uk::58a34211-55a1-4f85-b748-5ebf97073f01" providerId="AD" clId="Web-{626B8987-1964-43C8-5AEE-A8667F61065D}" dt="2026-05-20T14:33:39.073" v="490"/>
        <pc:sldMkLst>
          <pc:docMk/>
          <pc:sldMk cId="109857222" sldId="256"/>
        </pc:sldMkLst>
      </pc:sldChg>
      <pc:sldChg chg="modSp del">
        <pc:chgData name="Rob Purdue (2403733)" userId="S::2403733@student.uwtsd.ac.uk::58a34211-55a1-4f85-b748-5ebf97073f01" providerId="AD" clId="Web-{626B8987-1964-43C8-5AEE-A8667F61065D}" dt="2026-05-20T14:32:01.241" v="468"/>
        <pc:sldMkLst>
          <pc:docMk/>
          <pc:sldMk cId="2542488546" sldId="257"/>
        </pc:sldMkLst>
        <pc:spChg chg="mod">
          <ac:chgData name="Rob Purdue (2403733)" userId="S::2403733@student.uwtsd.ac.uk::58a34211-55a1-4f85-b748-5ebf97073f01" providerId="AD" clId="Web-{626B8987-1964-43C8-5AEE-A8667F61065D}" dt="2026-05-20T14:30:40.863" v="447" actId="20577"/>
          <ac:spMkLst>
            <pc:docMk/>
            <pc:sldMk cId="2542488546" sldId="257"/>
            <ac:spMk id="10" creationId="{737DCBD5-F1E3-8F6D-DB60-CED3A42B4932}"/>
          </ac:spMkLst>
        </pc:spChg>
      </pc:sldChg>
      <pc:sldChg chg="addSp delSp modSp">
        <pc:chgData name="Rob Purdue (2403733)" userId="S::2403733@student.uwtsd.ac.uk::58a34211-55a1-4f85-b748-5ebf97073f01" providerId="AD" clId="Web-{626B8987-1964-43C8-5AEE-A8667F61065D}" dt="2026-05-20T14:31:57.616" v="467" actId="20577"/>
        <pc:sldMkLst>
          <pc:docMk/>
          <pc:sldMk cId="4281594402" sldId="258"/>
        </pc:sldMkLst>
        <pc:spChg chg="mod">
          <ac:chgData name="Rob Purdue (2403733)" userId="S::2403733@student.uwtsd.ac.uk::58a34211-55a1-4f85-b748-5ebf97073f01" providerId="AD" clId="Web-{626B8987-1964-43C8-5AEE-A8667F61065D}" dt="2026-05-20T14:31:57.616" v="467" actId="20577"/>
          <ac:spMkLst>
            <pc:docMk/>
            <pc:sldMk cId="4281594402" sldId="258"/>
            <ac:spMk id="2" creationId="{42F01D78-EE09-0ADE-2602-3285E566FBC1}"/>
          </ac:spMkLst>
        </pc:spChg>
        <pc:spChg chg="del mod">
          <ac:chgData name="Rob Purdue (2403733)" userId="S::2403733@student.uwtsd.ac.uk::58a34211-55a1-4f85-b748-5ebf97073f01" providerId="AD" clId="Web-{626B8987-1964-43C8-5AEE-A8667F61065D}" dt="2026-05-20T14:31:04.145" v="457"/>
          <ac:spMkLst>
            <pc:docMk/>
            <pc:sldMk cId="4281594402" sldId="258"/>
            <ac:spMk id="10" creationId="{228309E4-AF1E-22B2-3F49-5C0609732F99}"/>
          </ac:spMkLst>
        </pc:spChg>
        <pc:spChg chg="add mod">
          <ac:chgData name="Rob Purdue (2403733)" userId="S::2403733@student.uwtsd.ac.uk::58a34211-55a1-4f85-b748-5ebf97073f01" providerId="AD" clId="Web-{626B8987-1964-43C8-5AEE-A8667F61065D}" dt="2026-05-20T14:31:55.257" v="466" actId="1076"/>
          <ac:spMkLst>
            <pc:docMk/>
            <pc:sldMk cId="4281594402" sldId="258"/>
            <ac:spMk id="11" creationId="{18E99945-690F-6341-4E4F-C8B01022ED01}"/>
          </ac:spMkLst>
        </pc:spChg>
        <pc:picChg chg="del">
          <ac:chgData name="Rob Purdue (2403733)" userId="S::2403733@student.uwtsd.ac.uk::58a34211-55a1-4f85-b748-5ebf97073f01" providerId="AD" clId="Web-{626B8987-1964-43C8-5AEE-A8667F61065D}" dt="2026-05-20T14:30:54.332" v="449"/>
          <ac:picMkLst>
            <pc:docMk/>
            <pc:sldMk cId="4281594402" sldId="258"/>
            <ac:picMk id="3" creationId="{DCD2F34F-4D56-B76E-6140-30F8405BE477}"/>
          </ac:picMkLst>
        </pc:picChg>
        <pc:picChg chg="del">
          <ac:chgData name="Rob Purdue (2403733)" userId="S::2403733@student.uwtsd.ac.uk::58a34211-55a1-4f85-b748-5ebf97073f01" providerId="AD" clId="Web-{626B8987-1964-43C8-5AEE-A8667F61065D}" dt="2026-05-20T14:30:57.864" v="453"/>
          <ac:picMkLst>
            <pc:docMk/>
            <pc:sldMk cId="4281594402" sldId="258"/>
            <ac:picMk id="4" creationId="{D85F186F-3AC2-0931-B833-B47B8D0A806D}"/>
          </ac:picMkLst>
        </pc:picChg>
        <pc:picChg chg="del">
          <ac:chgData name="Rob Purdue (2403733)" userId="S::2403733@student.uwtsd.ac.uk::58a34211-55a1-4f85-b748-5ebf97073f01" providerId="AD" clId="Web-{626B8987-1964-43C8-5AEE-A8667F61065D}" dt="2026-05-20T14:30:57.082" v="452"/>
          <ac:picMkLst>
            <pc:docMk/>
            <pc:sldMk cId="4281594402" sldId="258"/>
            <ac:picMk id="5" creationId="{3CB4EFB7-8A8E-E750-99DA-6C94A56AC0F1}"/>
          </ac:picMkLst>
        </pc:picChg>
        <pc:picChg chg="del">
          <ac:chgData name="Rob Purdue (2403733)" userId="S::2403733@student.uwtsd.ac.uk::58a34211-55a1-4f85-b748-5ebf97073f01" providerId="AD" clId="Web-{626B8987-1964-43C8-5AEE-A8667F61065D}" dt="2026-05-20T14:30:59.536" v="454"/>
          <ac:picMkLst>
            <pc:docMk/>
            <pc:sldMk cId="4281594402" sldId="258"/>
            <ac:picMk id="6" creationId="{747ED7D9-E1B7-C7B1-DD49-D7B172A27C76}"/>
          </ac:picMkLst>
        </pc:picChg>
        <pc:picChg chg="del">
          <ac:chgData name="Rob Purdue (2403733)" userId="S::2403733@student.uwtsd.ac.uk::58a34211-55a1-4f85-b748-5ebf97073f01" providerId="AD" clId="Web-{626B8987-1964-43C8-5AEE-A8667F61065D}" dt="2026-05-20T14:30:55.629" v="450"/>
          <ac:picMkLst>
            <pc:docMk/>
            <pc:sldMk cId="4281594402" sldId="258"/>
            <ac:picMk id="7" creationId="{AE9A4AA6-C88E-7641-52CD-F549F76F16D5}"/>
          </ac:picMkLst>
        </pc:picChg>
      </pc:sldChg>
      <pc:sldChg chg="modSp del">
        <pc:chgData name="Rob Purdue (2403733)" userId="S::2403733@student.uwtsd.ac.uk::58a34211-55a1-4f85-b748-5ebf97073f01" providerId="AD" clId="Web-{626B8987-1964-43C8-5AEE-A8667F61065D}" dt="2026-05-20T13:39:36.349" v="299"/>
        <pc:sldMkLst>
          <pc:docMk/>
          <pc:sldMk cId="2439503258" sldId="259"/>
        </pc:sldMkLst>
        <pc:spChg chg="mod">
          <ac:chgData name="Rob Purdue (2403733)" userId="S::2403733@student.uwtsd.ac.uk::58a34211-55a1-4f85-b748-5ebf97073f01" providerId="AD" clId="Web-{626B8987-1964-43C8-5AEE-A8667F61065D}" dt="2026-05-20T13:37:47.220" v="264" actId="20577"/>
          <ac:spMkLst>
            <pc:docMk/>
            <pc:sldMk cId="2439503258" sldId="259"/>
            <ac:spMk id="3" creationId="{28A6785D-3A75-3411-FC13-A4FD4BFED220}"/>
          </ac:spMkLst>
        </pc:spChg>
      </pc:sldChg>
      <pc:sldChg chg="addSp delSp add del">
        <pc:chgData name="Rob Purdue (2403733)" userId="S::2403733@student.uwtsd.ac.uk::58a34211-55a1-4f85-b748-5ebf97073f01" providerId="AD" clId="Web-{626B8987-1964-43C8-5AEE-A8667F61065D}" dt="2026-05-20T12:11:32.326" v="8"/>
        <pc:sldMkLst>
          <pc:docMk/>
          <pc:sldMk cId="3301806926" sldId="260"/>
        </pc:sldMkLst>
        <pc:picChg chg="del">
          <ac:chgData name="Rob Purdue (2403733)" userId="S::2403733@student.uwtsd.ac.uk::58a34211-55a1-4f85-b748-5ebf97073f01" providerId="AD" clId="Web-{626B8987-1964-43C8-5AEE-A8667F61065D}" dt="2026-05-20T11:57:34.994" v="3"/>
          <ac:picMkLst>
            <pc:docMk/>
            <pc:sldMk cId="3301806926" sldId="260"/>
            <ac:picMk id="4" creationId="{55B8BF20-6384-2475-71CD-167BF359761D}"/>
          </ac:picMkLst>
        </pc:picChg>
        <pc:picChg chg="add del">
          <ac:chgData name="Rob Purdue (2403733)" userId="S::2403733@student.uwtsd.ac.uk::58a34211-55a1-4f85-b748-5ebf97073f01" providerId="AD" clId="Web-{626B8987-1964-43C8-5AEE-A8667F61065D}" dt="2026-05-20T12:11:30.185" v="7"/>
          <ac:picMkLst>
            <pc:docMk/>
            <pc:sldMk cId="3301806926" sldId="260"/>
            <ac:picMk id="5" creationId="{3C6D9162-4AFD-32AB-AAEE-A43E5514B7E8}"/>
          </ac:picMkLst>
        </pc:picChg>
      </pc:sldChg>
      <pc:sldChg chg="addSp delSp modSp del">
        <pc:chgData name="Rob Purdue (2403733)" userId="S::2403733@student.uwtsd.ac.uk::58a34211-55a1-4f85-b748-5ebf97073f01" providerId="AD" clId="Web-{626B8987-1964-43C8-5AEE-A8667F61065D}" dt="2026-05-20T15:20:19.619" v="581"/>
        <pc:sldMkLst>
          <pc:docMk/>
          <pc:sldMk cId="2469386363" sldId="261"/>
        </pc:sldMkLst>
        <pc:spChg chg="mod">
          <ac:chgData name="Rob Purdue (2403733)" userId="S::2403733@student.uwtsd.ac.uk::58a34211-55a1-4f85-b748-5ebf97073f01" providerId="AD" clId="Web-{626B8987-1964-43C8-5AEE-A8667F61065D}" dt="2026-05-20T14:45:24" v="538" actId="20577"/>
          <ac:spMkLst>
            <pc:docMk/>
            <pc:sldMk cId="2469386363" sldId="261"/>
            <ac:spMk id="2" creationId="{9029AA63-9869-82CA-EF74-0B25F632C65B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5:11:16.492" v="541" actId="20577"/>
          <ac:spMkLst>
            <pc:docMk/>
            <pc:sldMk cId="2469386363" sldId="261"/>
            <ac:spMk id="3" creationId="{33BB98B9-A425-9AB0-E629-EEEFF7AC1E8B}"/>
          </ac:spMkLst>
        </pc:spChg>
        <pc:spChg chg="add del mod">
          <ac:chgData name="Rob Purdue (2403733)" userId="S::2403733@student.uwtsd.ac.uk::58a34211-55a1-4f85-b748-5ebf97073f01" providerId="AD" clId="Web-{626B8987-1964-43C8-5AEE-A8667F61065D}" dt="2026-05-20T15:20:14.963" v="579"/>
          <ac:spMkLst>
            <pc:docMk/>
            <pc:sldMk cId="2469386363" sldId="261"/>
            <ac:spMk id="4" creationId="{FF6EC971-B406-FFB5-4371-63E84B50E0C4}"/>
          </ac:spMkLst>
        </pc:spChg>
      </pc:sldChg>
      <pc:sldChg chg="modSp del">
        <pc:chgData name="Rob Purdue (2403733)" userId="S::2403733@student.uwtsd.ac.uk::58a34211-55a1-4f85-b748-5ebf97073f01" providerId="AD" clId="Web-{626B8987-1964-43C8-5AEE-A8667F61065D}" dt="2026-05-20T15:19:38.899" v="566"/>
        <pc:sldMkLst>
          <pc:docMk/>
          <pc:sldMk cId="460812629" sldId="262"/>
        </pc:sldMkLst>
        <pc:spChg chg="mod">
          <ac:chgData name="Rob Purdue (2403733)" userId="S::2403733@student.uwtsd.ac.uk::58a34211-55a1-4f85-b748-5ebf97073f01" providerId="AD" clId="Web-{626B8987-1964-43C8-5AEE-A8667F61065D}" dt="2026-05-20T14:45:14.297" v="536" actId="20577"/>
          <ac:spMkLst>
            <pc:docMk/>
            <pc:sldMk cId="460812629" sldId="262"/>
            <ac:spMk id="2" creationId="{E9D3B94F-BA2E-5666-826C-80E9664B4E63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4:45:18.828" v="537" actId="20577"/>
          <ac:spMkLst>
            <pc:docMk/>
            <pc:sldMk cId="460812629" sldId="262"/>
            <ac:spMk id="4" creationId="{5339F0A8-A17D-BD64-DA7C-24198CFEF2E9}"/>
          </ac:spMkLst>
        </pc:spChg>
      </pc:sldChg>
      <pc:sldChg chg="modSp">
        <pc:chgData name="Rob Purdue (2403733)" userId="S::2403733@student.uwtsd.ac.uk::58a34211-55a1-4f85-b748-5ebf97073f01" providerId="AD" clId="Web-{626B8987-1964-43C8-5AEE-A8667F61065D}" dt="2026-05-20T14:45:07.375" v="534" actId="20577"/>
        <pc:sldMkLst>
          <pc:docMk/>
          <pc:sldMk cId="3496792804" sldId="263"/>
        </pc:sldMkLst>
        <pc:spChg chg="mod">
          <ac:chgData name="Rob Purdue (2403733)" userId="S::2403733@student.uwtsd.ac.uk::58a34211-55a1-4f85-b748-5ebf97073f01" providerId="AD" clId="Web-{626B8987-1964-43C8-5AEE-A8667F61065D}" dt="2026-05-20T14:45:07.375" v="534" actId="20577"/>
          <ac:spMkLst>
            <pc:docMk/>
            <pc:sldMk cId="3496792804" sldId="263"/>
            <ac:spMk id="17" creationId="{1F541ABB-5510-53D2-B0E2-71F526D69B21}"/>
          </ac:spMkLst>
        </pc:spChg>
        <pc:picChg chg="mod">
          <ac:chgData name="Rob Purdue (2403733)" userId="S::2403733@student.uwtsd.ac.uk::58a34211-55a1-4f85-b748-5ebf97073f01" providerId="AD" clId="Web-{626B8987-1964-43C8-5AEE-A8667F61065D}" dt="2026-05-20T11:57:12.961" v="1" actId="1076"/>
          <ac:picMkLst>
            <pc:docMk/>
            <pc:sldMk cId="3496792804" sldId="263"/>
            <ac:picMk id="14" creationId="{FC6C1A44-7D28-C6F0-0DDA-37614EAB7CEB}"/>
          </ac:picMkLst>
        </pc:picChg>
        <pc:picChg chg="mod">
          <ac:chgData name="Rob Purdue (2403733)" userId="S::2403733@student.uwtsd.ac.uk::58a34211-55a1-4f85-b748-5ebf97073f01" providerId="AD" clId="Web-{626B8987-1964-43C8-5AEE-A8667F61065D}" dt="2026-05-20T11:57:15.805" v="2" actId="1076"/>
          <ac:picMkLst>
            <pc:docMk/>
            <pc:sldMk cId="3496792804" sldId="263"/>
            <ac:picMk id="16" creationId="{DA470686-6E1D-71FC-51E5-1BE7F063EF33}"/>
          </ac:picMkLst>
        </pc:picChg>
      </pc:sldChg>
      <pc:sldChg chg="addSp delSp modSp add del">
        <pc:chgData name="Rob Purdue (2403733)" userId="S::2403733@student.uwtsd.ac.uk::58a34211-55a1-4f85-b748-5ebf97073f01" providerId="AD" clId="Web-{626B8987-1964-43C8-5AEE-A8667F61065D}" dt="2026-05-20T13:38:16.502" v="276"/>
        <pc:sldMkLst>
          <pc:docMk/>
          <pc:sldMk cId="3222992491" sldId="264"/>
        </pc:sldMkLst>
        <pc:spChg chg="mod">
          <ac:chgData name="Rob Purdue (2403733)" userId="S::2403733@student.uwtsd.ac.uk::58a34211-55a1-4f85-b748-5ebf97073f01" providerId="AD" clId="Web-{626B8987-1964-43C8-5AEE-A8667F61065D}" dt="2026-05-20T13:38:10.722" v="271" actId="20577"/>
          <ac:spMkLst>
            <pc:docMk/>
            <pc:sldMk cId="3222992491" sldId="264"/>
            <ac:spMk id="2" creationId="{C0AB6247-AF56-5C15-5AD3-147BFABD0943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3:38:11.128" v="273" actId="20577"/>
          <ac:spMkLst>
            <pc:docMk/>
            <pc:sldMk cId="3222992491" sldId="264"/>
            <ac:spMk id="17" creationId="{1F541ABB-5510-53D2-B0E2-71F526D69B21}"/>
          </ac:spMkLst>
        </pc:spChg>
        <pc:picChg chg="add del">
          <ac:chgData name="Rob Purdue (2403733)" userId="S::2403733@student.uwtsd.ac.uk::58a34211-55a1-4f85-b748-5ebf97073f01" providerId="AD" clId="Web-{626B8987-1964-43C8-5AEE-A8667F61065D}" dt="2026-05-20T13:38:12.033" v="274"/>
          <ac:picMkLst>
            <pc:docMk/>
            <pc:sldMk cId="3222992491" sldId="264"/>
            <ac:picMk id="16" creationId="{DA470686-6E1D-71FC-51E5-1BE7F063EF33}"/>
          </ac:picMkLst>
        </pc:picChg>
      </pc:sldChg>
      <pc:sldChg chg="addSp delSp modSp add del replId">
        <pc:chgData name="Rob Purdue (2403733)" userId="S::2403733@student.uwtsd.ac.uk::58a34211-55a1-4f85-b748-5ebf97073f01" providerId="AD" clId="Web-{626B8987-1964-43C8-5AEE-A8667F61065D}" dt="2026-05-20T14:44:57.797" v="531" actId="20577"/>
        <pc:sldMkLst>
          <pc:docMk/>
          <pc:sldMk cId="108023328" sldId="265"/>
        </pc:sldMkLst>
        <pc:spChg chg="del">
          <ac:chgData name="Rob Purdue (2403733)" userId="S::2403733@student.uwtsd.ac.uk::58a34211-55a1-4f85-b748-5ebf97073f01" providerId="AD" clId="Web-{626B8987-1964-43C8-5AEE-A8667F61065D}" dt="2026-05-20T13:38:27.268" v="281"/>
          <ac:spMkLst>
            <pc:docMk/>
            <pc:sldMk cId="108023328" sldId="265"/>
            <ac:spMk id="2" creationId="{C7F38F4B-C16E-6769-4521-6B35821C7C72}"/>
          </ac:spMkLst>
        </pc:spChg>
        <pc:spChg chg="add mod">
          <ac:chgData name="Rob Purdue (2403733)" userId="S::2403733@student.uwtsd.ac.uk::58a34211-55a1-4f85-b748-5ebf97073f01" providerId="AD" clId="Web-{626B8987-1964-43C8-5AEE-A8667F61065D}" dt="2026-05-20T14:44:57.797" v="531" actId="20577"/>
          <ac:spMkLst>
            <pc:docMk/>
            <pc:sldMk cId="108023328" sldId="265"/>
            <ac:spMk id="4" creationId="{4B6AFA77-43B7-3939-C448-A965C319EAA8}"/>
          </ac:spMkLst>
        </pc:spChg>
        <pc:spChg chg="add mod">
          <ac:chgData name="Rob Purdue (2403733)" userId="S::2403733@student.uwtsd.ac.uk::58a34211-55a1-4f85-b748-5ebf97073f01" providerId="AD" clId="Web-{626B8987-1964-43C8-5AEE-A8667F61065D}" dt="2026-05-20T14:44:55.562" v="529" actId="20577"/>
          <ac:spMkLst>
            <pc:docMk/>
            <pc:sldMk cId="108023328" sldId="265"/>
            <ac:spMk id="5" creationId="{DF5FB610-566A-59D6-FCE4-7FC25DF6FE15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3:38:25.034" v="280" actId="20577"/>
          <ac:spMkLst>
            <pc:docMk/>
            <pc:sldMk cId="108023328" sldId="265"/>
            <ac:spMk id="17" creationId="{DD3869BB-6EC7-7ED9-07DB-1E20E9D6113C}"/>
          </ac:spMkLst>
        </pc:spChg>
        <pc:picChg chg="del">
          <ac:chgData name="Rob Purdue (2403733)" userId="S::2403733@student.uwtsd.ac.uk::58a34211-55a1-4f85-b748-5ebf97073f01" providerId="AD" clId="Web-{626B8987-1964-43C8-5AEE-A8667F61065D}" dt="2026-05-20T13:38:28.018" v="282"/>
          <ac:picMkLst>
            <pc:docMk/>
            <pc:sldMk cId="108023328" sldId="265"/>
            <ac:picMk id="14" creationId="{A427C7B1-1279-9CDA-BECA-65794E122C9F}"/>
          </ac:picMkLst>
        </pc:picChg>
        <pc:picChg chg="del">
          <ac:chgData name="Rob Purdue (2403733)" userId="S::2403733@student.uwtsd.ac.uk::58a34211-55a1-4f85-b748-5ebf97073f01" providerId="AD" clId="Web-{626B8987-1964-43C8-5AEE-A8667F61065D}" dt="2026-05-20T13:38:29.565" v="283"/>
          <ac:picMkLst>
            <pc:docMk/>
            <pc:sldMk cId="108023328" sldId="265"/>
            <ac:picMk id="16" creationId="{11BB14D8-A86B-3A32-E866-D3D3BAE47D8B}"/>
          </ac:picMkLst>
        </pc:picChg>
      </pc:sldChg>
      <pc:sldChg chg="add replId">
        <pc:chgData name="Rob Purdue (2403733)" userId="S::2403733@student.uwtsd.ac.uk::58a34211-55a1-4f85-b748-5ebf97073f01" providerId="AD" clId="Web-{626B8987-1964-43C8-5AEE-A8667F61065D}" dt="2026-05-20T14:30:49.832" v="448"/>
        <pc:sldMkLst>
          <pc:docMk/>
          <pc:sldMk cId="1722585077" sldId="266"/>
        </pc:sldMkLst>
      </pc:sldChg>
      <pc:sldChg chg="new del">
        <pc:chgData name="Rob Purdue (2403733)" userId="S::2403733@student.uwtsd.ac.uk::58a34211-55a1-4f85-b748-5ebf97073f01" providerId="AD" clId="Web-{626B8987-1964-43C8-5AEE-A8667F61065D}" dt="2026-05-20T14:32:17.757" v="470"/>
        <pc:sldMkLst>
          <pc:docMk/>
          <pc:sldMk cId="2691321802" sldId="267"/>
        </pc:sldMkLst>
      </pc:sldChg>
      <pc:sldChg chg="addSp delSp modSp add ord replId">
        <pc:chgData name="Rob Purdue (2403733)" userId="S::2403733@student.uwtsd.ac.uk::58a34211-55a1-4f85-b748-5ebf97073f01" providerId="AD" clId="Web-{626B8987-1964-43C8-5AEE-A8667F61065D}" dt="2026-05-20T15:27:55.206" v="650" actId="20577"/>
        <pc:sldMkLst>
          <pc:docMk/>
          <pc:sldMk cId="2813147885" sldId="267"/>
        </pc:sldMkLst>
        <pc:spChg chg="del">
          <ac:chgData name="Rob Purdue (2403733)" userId="S::2403733@student.uwtsd.ac.uk::58a34211-55a1-4f85-b748-5ebf97073f01" providerId="AD" clId="Web-{626B8987-1964-43C8-5AEE-A8667F61065D}" dt="2026-05-20T14:32:32.164" v="474"/>
          <ac:spMkLst>
            <pc:docMk/>
            <pc:sldMk cId="2813147885" sldId="267"/>
            <ac:spMk id="2" creationId="{2B7583A4-2F85-3DBF-3B1B-6332E2B8AC45}"/>
          </ac:spMkLst>
        </pc:spChg>
        <pc:spChg chg="add del mod">
          <ac:chgData name="Rob Purdue (2403733)" userId="S::2403733@student.uwtsd.ac.uk::58a34211-55a1-4f85-b748-5ebf97073f01" providerId="AD" clId="Web-{626B8987-1964-43C8-5AEE-A8667F61065D}" dt="2026-05-20T14:33:07.494" v="482"/>
          <ac:spMkLst>
            <pc:docMk/>
            <pc:sldMk cId="2813147885" sldId="267"/>
            <ac:spMk id="4" creationId="{B6182330-E5B4-6901-6503-856C255BB530}"/>
          </ac:spMkLst>
        </pc:spChg>
        <pc:spChg chg="add mod">
          <ac:chgData name="Rob Purdue (2403733)" userId="S::2403733@student.uwtsd.ac.uk::58a34211-55a1-4f85-b748-5ebf97073f01" providerId="AD" clId="Web-{626B8987-1964-43C8-5AEE-A8667F61065D}" dt="2026-05-20T15:27:55.206" v="650" actId="20577"/>
          <ac:spMkLst>
            <pc:docMk/>
            <pc:sldMk cId="2813147885" sldId="267"/>
            <ac:spMk id="6" creationId="{A081CA3E-90BA-3A7D-E190-1E67AC5D93AB}"/>
          </ac:spMkLst>
        </pc:spChg>
        <pc:spChg chg="del mod">
          <ac:chgData name="Rob Purdue (2403733)" userId="S::2403733@student.uwtsd.ac.uk::58a34211-55a1-4f85-b748-5ebf97073f01" providerId="AD" clId="Web-{626B8987-1964-43C8-5AEE-A8667F61065D}" dt="2026-05-20T14:32:28.570" v="473"/>
          <ac:spMkLst>
            <pc:docMk/>
            <pc:sldMk cId="2813147885" sldId="267"/>
            <ac:spMk id="11" creationId="{2AAD29B8-D3B6-56BF-1026-639DF2B352C0}"/>
          </ac:spMkLst>
        </pc:spChg>
      </pc:sldChg>
      <pc:sldChg chg="addSp delSp modSp add replId">
        <pc:chgData name="Rob Purdue (2403733)" userId="S::2403733@student.uwtsd.ac.uk::58a34211-55a1-4f85-b748-5ebf97073f01" providerId="AD" clId="Web-{626B8987-1964-43C8-5AEE-A8667F61065D}" dt="2026-05-20T14:44:36.421" v="526" actId="20577"/>
        <pc:sldMkLst>
          <pc:docMk/>
          <pc:sldMk cId="1570794056" sldId="268"/>
        </pc:sldMkLst>
        <pc:spChg chg="add mod">
          <ac:chgData name="Rob Purdue (2403733)" userId="S::2403733@student.uwtsd.ac.uk::58a34211-55a1-4f85-b748-5ebf97073f01" providerId="AD" clId="Web-{626B8987-1964-43C8-5AEE-A8667F61065D}" dt="2026-05-20T14:44:36.421" v="526" actId="20577"/>
          <ac:spMkLst>
            <pc:docMk/>
            <pc:sldMk cId="1570794056" sldId="268"/>
            <ac:spMk id="3" creationId="{374B8470-A7F3-D28F-121A-F83A18995EA5}"/>
          </ac:spMkLst>
        </pc:spChg>
        <pc:spChg chg="del">
          <ac:chgData name="Rob Purdue (2403733)" userId="S::2403733@student.uwtsd.ac.uk::58a34211-55a1-4f85-b748-5ebf97073f01" providerId="AD" clId="Web-{626B8987-1964-43C8-5AEE-A8667F61065D}" dt="2026-05-20T14:43:36.326" v="500"/>
          <ac:spMkLst>
            <pc:docMk/>
            <pc:sldMk cId="1570794056" sldId="268"/>
            <ac:spMk id="4" creationId="{7FC9C72B-F1D5-EF63-535A-C3F9F92F7BF9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4:43:48.576" v="503"/>
          <ac:spMkLst>
            <pc:docMk/>
            <pc:sldMk cId="1570794056" sldId="268"/>
            <ac:spMk id="6" creationId="{A3B57D93-FFCF-33F0-5133-D05B8E972EA9}"/>
          </ac:spMkLst>
        </pc:spChg>
        <pc:spChg chg="ord">
          <ac:chgData name="Rob Purdue (2403733)" userId="S::2403733@student.uwtsd.ac.uk::58a34211-55a1-4f85-b748-5ebf97073f01" providerId="AD" clId="Web-{626B8987-1964-43C8-5AEE-A8667F61065D}" dt="2026-05-20T14:43:48.576" v="503"/>
          <ac:spMkLst>
            <pc:docMk/>
            <pc:sldMk cId="1570794056" sldId="268"/>
            <ac:spMk id="8" creationId="{1E3465BB-7596-D289-5EFD-8FAFDBB12EE8}"/>
          </ac:spMkLst>
        </pc:spChg>
        <pc:spChg chg="add del">
          <ac:chgData name="Rob Purdue (2403733)" userId="S::2403733@student.uwtsd.ac.uk::58a34211-55a1-4f85-b748-5ebf97073f01" providerId="AD" clId="Web-{626B8987-1964-43C8-5AEE-A8667F61065D}" dt="2026-05-20T14:43:48.576" v="503"/>
          <ac:spMkLst>
            <pc:docMk/>
            <pc:sldMk cId="1570794056" sldId="268"/>
            <ac:spMk id="26" creationId="{BD8912E2-19AE-7399-7FEB-C2AA2F69C288}"/>
          </ac:spMkLst>
        </pc:spChg>
        <pc:spChg chg="add del">
          <ac:chgData name="Rob Purdue (2403733)" userId="S::2403733@student.uwtsd.ac.uk::58a34211-55a1-4f85-b748-5ebf97073f01" providerId="AD" clId="Web-{626B8987-1964-43C8-5AEE-A8667F61065D}" dt="2026-05-20T14:43:48.576" v="503"/>
          <ac:spMkLst>
            <pc:docMk/>
            <pc:sldMk cId="1570794056" sldId="268"/>
            <ac:spMk id="29" creationId="{1CEA429F-E99D-9A73-1864-714322339108}"/>
          </ac:spMkLst>
        </pc:spChg>
        <pc:spChg chg="add del">
          <ac:chgData name="Rob Purdue (2403733)" userId="S::2403733@student.uwtsd.ac.uk::58a34211-55a1-4f85-b748-5ebf97073f01" providerId="AD" clId="Web-{626B8987-1964-43C8-5AEE-A8667F61065D}" dt="2026-05-20T14:43:48.576" v="503"/>
          <ac:spMkLst>
            <pc:docMk/>
            <pc:sldMk cId="1570794056" sldId="268"/>
            <ac:spMk id="44" creationId="{37C89E4B-3C9F-44B9-8B86-D9E3D112D8EC}"/>
          </ac:spMkLst>
        </pc:spChg>
        <pc:grpChg chg="add del">
          <ac:chgData name="Rob Purdue (2403733)" userId="S::2403733@student.uwtsd.ac.uk::58a34211-55a1-4f85-b748-5ebf97073f01" providerId="AD" clId="Web-{626B8987-1964-43C8-5AEE-A8667F61065D}" dt="2026-05-20T14:43:48.576" v="503"/>
          <ac:grpSpMkLst>
            <pc:docMk/>
            <pc:sldMk cId="1570794056" sldId="268"/>
            <ac:grpSpMk id="32" creationId="{639D4941-1E4E-20E9-815B-E2112F922795}"/>
          </ac:grpSpMkLst>
        </pc:grpChg>
        <pc:picChg chg="add mod ord">
          <ac:chgData name="Rob Purdue (2403733)" userId="S::2403733@student.uwtsd.ac.uk::58a34211-55a1-4f85-b748-5ebf97073f01" providerId="AD" clId="Web-{626B8987-1964-43C8-5AEE-A8667F61065D}" dt="2026-05-20T14:43:48.576" v="503"/>
          <ac:picMkLst>
            <pc:docMk/>
            <pc:sldMk cId="1570794056" sldId="268"/>
            <ac:picMk id="2" creationId="{D195FC44-02D2-3404-61D2-F1B1F8BF6FE7}"/>
          </ac:picMkLst>
        </pc:picChg>
        <pc:cxnChg chg="add del">
          <ac:chgData name="Rob Purdue (2403733)" userId="S::2403733@student.uwtsd.ac.uk::58a34211-55a1-4f85-b748-5ebf97073f01" providerId="AD" clId="Web-{626B8987-1964-43C8-5AEE-A8667F61065D}" dt="2026-05-20T14:43:48.576" v="503"/>
          <ac:cxnSpMkLst>
            <pc:docMk/>
            <pc:sldMk cId="1570794056" sldId="268"/>
            <ac:cxnSpMk id="46" creationId="{AA2EAA10-076F-46BD-8F0F-B9A2FB77A85C}"/>
          </ac:cxnSpMkLst>
        </pc:cxnChg>
        <pc:cxnChg chg="add del">
          <ac:chgData name="Rob Purdue (2403733)" userId="S::2403733@student.uwtsd.ac.uk::58a34211-55a1-4f85-b748-5ebf97073f01" providerId="AD" clId="Web-{626B8987-1964-43C8-5AEE-A8667F61065D}" dt="2026-05-20T14:43:48.576" v="503"/>
          <ac:cxnSpMkLst>
            <pc:docMk/>
            <pc:sldMk cId="1570794056" sldId="268"/>
            <ac:cxnSpMk id="48" creationId="{D891E407-403B-4764-86C9-33A56D3BCAA3}"/>
          </ac:cxnSpMkLst>
        </pc:cxnChg>
      </pc:sldChg>
      <pc:sldChg chg="addSp delSp modSp add replId">
        <pc:chgData name="Rob Purdue (2403733)" userId="S::2403733@student.uwtsd.ac.uk::58a34211-55a1-4f85-b748-5ebf97073f01" providerId="AD" clId="Web-{626B8987-1964-43C8-5AEE-A8667F61065D}" dt="2026-05-20T15:20:11.197" v="578" actId="1076"/>
        <pc:sldMkLst>
          <pc:docMk/>
          <pc:sldMk cId="619069852" sldId="269"/>
        </pc:sldMkLst>
        <pc:spChg chg="add mod">
          <ac:chgData name="Rob Purdue (2403733)" userId="S::2403733@student.uwtsd.ac.uk::58a34211-55a1-4f85-b748-5ebf97073f01" providerId="AD" clId="Web-{626B8987-1964-43C8-5AEE-A8667F61065D}" dt="2026-05-20T15:20:11.197" v="578" actId="1076"/>
          <ac:spMkLst>
            <pc:docMk/>
            <pc:sldMk cId="619069852" sldId="269"/>
            <ac:spMk id="2" creationId="{42C8F4B6-E506-0D0F-5132-BA1F8DD1CB88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5:20:07.463" v="577" actId="20577"/>
          <ac:spMkLst>
            <pc:docMk/>
            <pc:sldMk cId="619069852" sldId="269"/>
            <ac:spMk id="4" creationId="{9EFFF645-086E-A0DF-D9CF-367E40914DEB}"/>
          </ac:spMkLst>
        </pc:spChg>
        <pc:spChg chg="del mod">
          <ac:chgData name="Rob Purdue (2403733)" userId="S::2403733@student.uwtsd.ac.uk::58a34211-55a1-4f85-b748-5ebf97073f01" providerId="AD" clId="Web-{626B8987-1964-43C8-5AEE-A8667F61065D}" dt="2026-05-20T15:19:08.898" v="556"/>
          <ac:spMkLst>
            <pc:docMk/>
            <pc:sldMk cId="619069852" sldId="269"/>
            <ac:spMk id="5" creationId="{FC9E71EF-D5D6-7936-4655-59465DF25B56}"/>
          </ac:spMkLst>
        </pc:spChg>
      </pc:sldChg>
      <pc:sldChg chg="add del replId">
        <pc:chgData name="Rob Purdue (2403733)" userId="S::2403733@student.uwtsd.ac.uk::58a34211-55a1-4f85-b748-5ebf97073f01" providerId="AD" clId="Web-{626B8987-1964-43C8-5AEE-A8667F61065D}" dt="2026-05-20T15:18:59.507" v="554"/>
        <pc:sldMkLst>
          <pc:docMk/>
          <pc:sldMk cId="59449718" sldId="270"/>
        </pc:sldMkLst>
      </pc:sldChg>
      <pc:sldChg chg="addSp modSp add ord replId">
        <pc:chgData name="Rob Purdue (2403733)" userId="S::2403733@student.uwtsd.ac.uk::58a34211-55a1-4f85-b748-5ebf97073f01" providerId="AD" clId="Web-{626B8987-1964-43C8-5AEE-A8667F61065D}" dt="2026-05-20T15:19:34.087" v="565"/>
        <pc:sldMkLst>
          <pc:docMk/>
          <pc:sldMk cId="1934339999" sldId="270"/>
        </pc:sldMkLst>
        <pc:spChg chg="add mod">
          <ac:chgData name="Rob Purdue (2403733)" userId="S::2403733@student.uwtsd.ac.uk::58a34211-55a1-4f85-b748-5ebf97073f01" providerId="AD" clId="Web-{626B8987-1964-43C8-5AEE-A8667F61065D}" dt="2026-05-20T15:19:28.118" v="564" actId="1076"/>
          <ac:spMkLst>
            <pc:docMk/>
            <pc:sldMk cId="1934339999" sldId="270"/>
            <ac:spMk id="2" creationId="{8F083918-5646-272A-BDE8-B25CD28C72B9}"/>
          </ac:spMkLst>
        </pc:spChg>
        <pc:spChg chg="mod">
          <ac:chgData name="Rob Purdue (2403733)" userId="S::2403733@student.uwtsd.ac.uk::58a34211-55a1-4f85-b748-5ebf97073f01" providerId="AD" clId="Web-{626B8987-1964-43C8-5AEE-A8667F61065D}" dt="2026-05-20T15:19:23.914" v="561" actId="20577"/>
          <ac:spMkLst>
            <pc:docMk/>
            <pc:sldMk cId="1934339999" sldId="270"/>
            <ac:spMk id="4" creationId="{4C5C65B5-33F2-D90B-CFF1-44CF3874A8A8}"/>
          </ac:spMkLst>
        </pc:spChg>
      </pc:sldChg>
      <pc:sldChg chg="addSp delSp modSp add replId">
        <pc:chgData name="Rob Purdue (2403733)" userId="S::2403733@student.uwtsd.ac.uk::58a34211-55a1-4f85-b748-5ebf97073f01" providerId="AD" clId="Web-{626B8987-1964-43C8-5AEE-A8667F61065D}" dt="2026-05-20T15:22:40.747" v="637" actId="1076"/>
        <pc:sldMkLst>
          <pc:docMk/>
          <pc:sldMk cId="3573469382" sldId="271"/>
        </pc:sldMkLst>
        <pc:spChg chg="del">
          <ac:chgData name="Rob Purdue (2403733)" userId="S::2403733@student.uwtsd.ac.uk::58a34211-55a1-4f85-b748-5ebf97073f01" providerId="AD" clId="Web-{626B8987-1964-43C8-5AEE-A8667F61065D}" dt="2026-05-20T15:20:28.088" v="584"/>
          <ac:spMkLst>
            <pc:docMk/>
            <pc:sldMk cId="3573469382" sldId="271"/>
            <ac:spMk id="2" creationId="{AB5E1A28-9912-6CB0-74B2-A96197B8C426}"/>
          </ac:spMkLst>
        </pc:spChg>
        <pc:spChg chg="add mod">
          <ac:chgData name="Rob Purdue (2403733)" userId="S::2403733@student.uwtsd.ac.uk::58a34211-55a1-4f85-b748-5ebf97073f01" providerId="AD" clId="Web-{626B8987-1964-43C8-5AEE-A8667F61065D}" dt="2026-05-20T15:21:43.574" v="627" actId="1076"/>
          <ac:spMkLst>
            <pc:docMk/>
            <pc:sldMk cId="3573469382" sldId="271"/>
            <ac:spMk id="3" creationId="{21442B4E-586C-EADA-5DE9-BCE21722709C}"/>
          </ac:spMkLst>
        </pc:spChg>
        <pc:spChg chg="del mod">
          <ac:chgData name="Rob Purdue (2403733)" userId="S::2403733@student.uwtsd.ac.uk::58a34211-55a1-4f85-b748-5ebf97073f01" providerId="AD" clId="Web-{626B8987-1964-43C8-5AEE-A8667F61065D}" dt="2026-05-20T15:20:25.447" v="583"/>
          <ac:spMkLst>
            <pc:docMk/>
            <pc:sldMk cId="3573469382" sldId="271"/>
            <ac:spMk id="4" creationId="{5A23A6F0-341E-461F-AB06-5C2201573061}"/>
          </ac:spMkLst>
        </pc:spChg>
        <pc:spChg chg="add del mod">
          <ac:chgData name="Rob Purdue (2403733)" userId="S::2403733@student.uwtsd.ac.uk::58a34211-55a1-4f85-b748-5ebf97073f01" providerId="AD" clId="Web-{626B8987-1964-43C8-5AEE-A8667F61065D}" dt="2026-05-20T15:21:38.949" v="625"/>
          <ac:spMkLst>
            <pc:docMk/>
            <pc:sldMk cId="3573469382" sldId="271"/>
            <ac:spMk id="6" creationId="{695A5EA5-B2DC-9D58-5592-EB2AF84251EB}"/>
          </ac:spMkLst>
        </pc:spChg>
        <pc:picChg chg="add mod">
          <ac:chgData name="Rob Purdue (2403733)" userId="S::2403733@student.uwtsd.ac.uk::58a34211-55a1-4f85-b748-5ebf97073f01" providerId="AD" clId="Web-{626B8987-1964-43C8-5AEE-A8667F61065D}" dt="2026-05-20T15:22:30.482" v="635" actId="1076"/>
          <ac:picMkLst>
            <pc:docMk/>
            <pc:sldMk cId="3573469382" sldId="271"/>
            <ac:picMk id="5" creationId="{56CFDB0F-A44E-CB15-FF89-EB12B2490AB3}"/>
          </ac:picMkLst>
        </pc:picChg>
        <pc:picChg chg="add mod">
          <ac:chgData name="Rob Purdue (2403733)" userId="S::2403733@student.uwtsd.ac.uk::58a34211-55a1-4f85-b748-5ebf97073f01" providerId="AD" clId="Web-{626B8987-1964-43C8-5AEE-A8667F61065D}" dt="2026-05-20T15:22:40.747" v="637" actId="1076"/>
          <ac:picMkLst>
            <pc:docMk/>
            <pc:sldMk cId="3573469382" sldId="271"/>
            <ac:picMk id="9" creationId="{BCDC4929-3C42-1400-6265-77C1E2C2A39C}"/>
          </ac:picMkLst>
        </pc:picChg>
      </pc:sldChg>
      <pc:sldChg chg="add">
        <pc:chgData name="Rob Purdue (2403733)" userId="S::2403733@student.uwtsd.ac.uk::58a34211-55a1-4f85-b748-5ebf97073f01" providerId="AD" clId="Web-{626B8987-1964-43C8-5AEE-A8667F61065D}" dt="2026-05-20T15:24:34.125" v="638"/>
        <pc:sldMkLst>
          <pc:docMk/>
          <pc:sldMk cId="12514393" sldId="272"/>
        </pc:sldMkLst>
      </pc:sldChg>
    </pc:docChg>
  </pc:docChgLst>
  <pc:docChgLst>
    <pc:chgData name="Rob Purdue (2403733)" userId="S::2403733@student.uwtsd.ac.uk::58a34211-55a1-4f85-b748-5ebf97073f01" providerId="AD" clId="Web-{216FF5E3-70A8-5277-F074-C61709C0F3B7}"/>
    <pc:docChg chg="addSld delSld modSld sldOrd">
      <pc:chgData name="Rob Purdue (2403733)" userId="S::2403733@student.uwtsd.ac.uk::58a34211-55a1-4f85-b748-5ebf97073f01" providerId="AD" clId="Web-{216FF5E3-70A8-5277-F074-C61709C0F3B7}" dt="2026-05-21T12:37:53.650" v="615" actId="20577"/>
      <pc:docMkLst>
        <pc:docMk/>
      </pc:docMkLst>
      <pc:sldChg chg="addSp delSp modSp">
        <pc:chgData name="Rob Purdue (2403733)" userId="S::2403733@student.uwtsd.ac.uk::58a34211-55a1-4f85-b748-5ebf97073f01" providerId="AD" clId="Web-{216FF5E3-70A8-5277-F074-C61709C0F3B7}" dt="2026-05-21T12:35:59.219" v="614" actId="20577"/>
        <pc:sldMkLst>
          <pc:docMk/>
          <pc:sldMk cId="3496792804" sldId="263"/>
        </pc:sldMkLst>
        <pc:spChg chg="add del mod">
          <ac:chgData name="Rob Purdue (2403733)" userId="S::2403733@student.uwtsd.ac.uk::58a34211-55a1-4f85-b748-5ebf97073f01" providerId="AD" clId="Web-{216FF5E3-70A8-5277-F074-C61709C0F3B7}" dt="2026-05-21T12:35:59.219" v="614" actId="20577"/>
          <ac:spMkLst>
            <pc:docMk/>
            <pc:sldMk cId="3496792804" sldId="263"/>
            <ac:spMk id="2" creationId="{C0AB6247-AF56-5C15-5AD3-147BFABD0943}"/>
          </ac:spMkLst>
        </pc:spChg>
        <pc:spChg chg="add mod">
          <ac:chgData name="Rob Purdue (2403733)" userId="S::2403733@student.uwtsd.ac.uk::58a34211-55a1-4f85-b748-5ebf97073f01" providerId="AD" clId="Web-{216FF5E3-70A8-5277-F074-C61709C0F3B7}" dt="2026-05-21T12:34:02.381" v="581" actId="20577"/>
          <ac:spMkLst>
            <pc:docMk/>
            <pc:sldMk cId="3496792804" sldId="263"/>
            <ac:spMk id="3" creationId="{853DBB73-4AC5-8052-3675-E8D62079AD63}"/>
          </ac:spMkLst>
        </pc:spChg>
        <pc:spChg chg="add del mod">
          <ac:chgData name="Rob Purdue (2403733)" userId="S::2403733@student.uwtsd.ac.uk::58a34211-55a1-4f85-b748-5ebf97073f01" providerId="AD" clId="Web-{216FF5E3-70A8-5277-F074-C61709C0F3B7}" dt="2026-05-21T10:49:23.411" v="111"/>
          <ac:spMkLst>
            <pc:docMk/>
            <pc:sldMk cId="3496792804" sldId="263"/>
            <ac:spMk id="4" creationId="{35B97623-AD63-1EAD-4B66-2BFED50FEDD9}"/>
          </ac:spMkLst>
        </pc:spChg>
        <pc:spChg chg="mod">
          <ac:chgData name="Rob Purdue (2403733)" userId="S::2403733@student.uwtsd.ac.uk::58a34211-55a1-4f85-b748-5ebf97073f01" providerId="AD" clId="Web-{216FF5E3-70A8-5277-F074-C61709C0F3B7}" dt="2026-05-21T12:35:52.499" v="613" actId="20577"/>
          <ac:spMkLst>
            <pc:docMk/>
            <pc:sldMk cId="3496792804" sldId="263"/>
            <ac:spMk id="17" creationId="{1F541ABB-5510-53D2-B0E2-71F526D69B21}"/>
          </ac:spMkLst>
        </pc:spChg>
        <pc:picChg chg="mod">
          <ac:chgData name="Rob Purdue (2403733)" userId="S::2403733@student.uwtsd.ac.uk::58a34211-55a1-4f85-b748-5ebf97073f01" providerId="AD" clId="Web-{216FF5E3-70A8-5277-F074-C61709C0F3B7}" dt="2026-05-21T12:13:35.648" v="516" actId="1076"/>
          <ac:picMkLst>
            <pc:docMk/>
            <pc:sldMk cId="3496792804" sldId="263"/>
            <ac:picMk id="14" creationId="{FC6C1A44-7D28-C6F0-0DDA-37614EAB7CEB}"/>
          </ac:picMkLst>
        </pc:picChg>
        <pc:picChg chg="mod">
          <ac:chgData name="Rob Purdue (2403733)" userId="S::2403733@student.uwtsd.ac.uk::58a34211-55a1-4f85-b748-5ebf97073f01" providerId="AD" clId="Web-{216FF5E3-70A8-5277-F074-C61709C0F3B7}" dt="2026-05-21T12:14:18.088" v="530" actId="1076"/>
          <ac:picMkLst>
            <pc:docMk/>
            <pc:sldMk cId="3496792804" sldId="263"/>
            <ac:picMk id="16" creationId="{DA470686-6E1D-71FC-51E5-1BE7F063EF33}"/>
          </ac:picMkLst>
        </pc:picChg>
      </pc:sldChg>
      <pc:sldChg chg="modSp">
        <pc:chgData name="Rob Purdue (2403733)" userId="S::2403733@student.uwtsd.ac.uk::58a34211-55a1-4f85-b748-5ebf97073f01" providerId="AD" clId="Web-{216FF5E3-70A8-5277-F074-C61709C0F3B7}" dt="2026-05-21T12:37:53.650" v="615" actId="20577"/>
        <pc:sldMkLst>
          <pc:docMk/>
          <pc:sldMk cId="108023328" sldId="265"/>
        </pc:sldMkLst>
        <pc:spChg chg="mod">
          <ac:chgData name="Rob Purdue (2403733)" userId="S::2403733@student.uwtsd.ac.uk::58a34211-55a1-4f85-b748-5ebf97073f01" providerId="AD" clId="Web-{216FF5E3-70A8-5277-F074-C61709C0F3B7}" dt="2026-05-21T12:37:53.650" v="615" actId="20577"/>
          <ac:spMkLst>
            <pc:docMk/>
            <pc:sldMk cId="108023328" sldId="265"/>
            <ac:spMk id="5" creationId="{DF5FB610-566A-59D6-FCE4-7FC25DF6FE15}"/>
          </ac:spMkLst>
        </pc:spChg>
      </pc:sldChg>
      <pc:sldChg chg="modTransition">
        <pc:chgData name="Rob Purdue (2403733)" userId="S::2403733@student.uwtsd.ac.uk::58a34211-55a1-4f85-b748-5ebf97073f01" providerId="AD" clId="Web-{216FF5E3-70A8-5277-F074-C61709C0F3B7}" dt="2026-05-21T11:50:05.905" v="391"/>
        <pc:sldMkLst>
          <pc:docMk/>
          <pc:sldMk cId="2813147885" sldId="267"/>
        </pc:sldMkLst>
      </pc:sldChg>
      <pc:sldChg chg="addSp delSp modSp add ord replId">
        <pc:chgData name="Rob Purdue (2403733)" userId="S::2403733@student.uwtsd.ac.uk::58a34211-55a1-4f85-b748-5ebf97073f01" providerId="AD" clId="Web-{216FF5E3-70A8-5277-F074-C61709C0F3B7}" dt="2026-05-21T12:11:54.750" v="471" actId="20577"/>
        <pc:sldMkLst>
          <pc:docMk/>
          <pc:sldMk cId="2896651596" sldId="274"/>
        </pc:sldMkLst>
        <pc:spChg chg="add del">
          <ac:chgData name="Rob Purdue (2403733)" userId="S::2403733@student.uwtsd.ac.uk::58a34211-55a1-4f85-b748-5ebf97073f01" providerId="AD" clId="Web-{216FF5E3-70A8-5277-F074-C61709C0F3B7}" dt="2026-05-21T11:45:44.776" v="298"/>
          <ac:spMkLst>
            <pc:docMk/>
            <pc:sldMk cId="2896651596" sldId="274"/>
            <ac:spMk id="2" creationId="{35B70095-F850-F1BA-A9BC-5F76946C3533}"/>
          </ac:spMkLst>
        </pc:spChg>
        <pc:spChg chg="del">
          <ac:chgData name="Rob Purdue (2403733)" userId="S::2403733@student.uwtsd.ac.uk::58a34211-55a1-4f85-b748-5ebf97073f01" providerId="AD" clId="Web-{216FF5E3-70A8-5277-F074-C61709C0F3B7}" dt="2026-05-21T10:47:28.723" v="106"/>
          <ac:spMkLst>
            <pc:docMk/>
            <pc:sldMk cId="2896651596" sldId="274"/>
            <ac:spMk id="2" creationId="{699E768C-CF9F-3584-55ED-FD1F9FDC4EB8}"/>
          </ac:spMkLst>
        </pc:spChg>
        <pc:spChg chg="add mod">
          <ac:chgData name="Rob Purdue (2403733)" userId="S::2403733@student.uwtsd.ac.uk::58a34211-55a1-4f85-b748-5ebf97073f01" providerId="AD" clId="Web-{216FF5E3-70A8-5277-F074-C61709C0F3B7}" dt="2026-05-21T12:11:54.750" v="471" actId="20577"/>
          <ac:spMkLst>
            <pc:docMk/>
            <pc:sldMk cId="2896651596" sldId="274"/>
            <ac:spMk id="3" creationId="{A35007D0-3ACC-D8A8-D5C3-96085A2C8682}"/>
          </ac:spMkLst>
        </pc:spChg>
        <pc:spChg chg="mod">
          <ac:chgData name="Rob Purdue (2403733)" userId="S::2403733@student.uwtsd.ac.uk::58a34211-55a1-4f85-b748-5ebf97073f01" providerId="AD" clId="Web-{216FF5E3-70A8-5277-F074-C61709C0F3B7}" dt="2026-05-21T10:47:26.801" v="105" actId="20577"/>
          <ac:spMkLst>
            <pc:docMk/>
            <pc:sldMk cId="2896651596" sldId="274"/>
            <ac:spMk id="4" creationId="{E4EC7AEB-1751-7803-0FF9-2B2D08432B3B}"/>
          </ac:spMkLst>
        </pc:spChg>
        <pc:spChg chg="add del">
          <ac:chgData name="Rob Purdue (2403733)" userId="S::2403733@student.uwtsd.ac.uk::58a34211-55a1-4f85-b748-5ebf97073f01" providerId="AD" clId="Web-{216FF5E3-70A8-5277-F074-C61709C0F3B7}" dt="2026-05-21T11:46:57.156" v="306"/>
          <ac:spMkLst>
            <pc:docMk/>
            <pc:sldMk cId="2896651596" sldId="274"/>
            <ac:spMk id="5" creationId="{6A5ACB47-0F12-C5A9-3F35-4005ACE86743}"/>
          </ac:spMkLst>
        </pc:spChg>
        <pc:spChg chg="del mod">
          <ac:chgData name="Rob Purdue (2403733)" userId="S::2403733@student.uwtsd.ac.uk::58a34211-55a1-4f85-b748-5ebf97073f01" providerId="AD" clId="Web-{216FF5E3-70A8-5277-F074-C61709C0F3B7}" dt="2026-05-21T10:59:12.793" v="191"/>
          <ac:spMkLst>
            <pc:docMk/>
            <pc:sldMk cId="2896651596" sldId="274"/>
            <ac:spMk id="5" creationId="{DCEC7F71-7BF1-CB74-DD85-73D527A2EC5C}"/>
          </ac:spMkLst>
        </pc:spChg>
      </pc:sldChg>
      <pc:sldChg chg="new del">
        <pc:chgData name="Rob Purdue (2403733)" userId="S::2403733@student.uwtsd.ac.uk::58a34211-55a1-4f85-b748-5ebf97073f01" providerId="AD" clId="Web-{216FF5E3-70A8-5277-F074-C61709C0F3B7}" dt="2026-05-21T11:45:56.073" v="302"/>
        <pc:sldMkLst>
          <pc:docMk/>
          <pc:sldMk cId="2806565589" sldId="275"/>
        </pc:sldMkLst>
      </pc:sldChg>
      <pc:sldChg chg="new del">
        <pc:chgData name="Rob Purdue (2403733)" userId="S::2403733@student.uwtsd.ac.uk::58a34211-55a1-4f85-b748-5ebf97073f01" providerId="AD" clId="Web-{216FF5E3-70A8-5277-F074-C61709C0F3B7}" dt="2026-05-21T11:46:01.574" v="304"/>
        <pc:sldMkLst>
          <pc:docMk/>
          <pc:sldMk cId="3925883709" sldId="275"/>
        </pc:sldMkLst>
      </pc:sldChg>
    </pc:docChg>
  </pc:docChgLst>
  <pc:docChgLst>
    <pc:chgData name="Rob Purdue (2403733)" userId="S::2403733@student.uwtsd.ac.uk::58a34211-55a1-4f85-b748-5ebf97073f01" providerId="AD" clId="Web-{DACE5C7B-CC24-26B5-1908-7CEA41D6C2F4}"/>
    <pc:docChg chg="addSld modSld">
      <pc:chgData name="Rob Purdue (2403733)" userId="S::2403733@student.uwtsd.ac.uk::58a34211-55a1-4f85-b748-5ebf97073f01" providerId="AD" clId="Web-{DACE5C7B-CC24-26B5-1908-7CEA41D6C2F4}" dt="2026-05-19T15:07:46.549" v="785" actId="20577"/>
      <pc:docMkLst>
        <pc:docMk/>
      </pc:docMkLst>
      <pc:sldChg chg="addSp delSp modSp mod setBg">
        <pc:chgData name="Rob Purdue (2403733)" userId="S::2403733@student.uwtsd.ac.uk::58a34211-55a1-4f85-b748-5ebf97073f01" providerId="AD" clId="Web-{DACE5C7B-CC24-26B5-1908-7CEA41D6C2F4}" dt="2026-05-19T14:53:05.895" v="631" actId="20577"/>
        <pc:sldMkLst>
          <pc:docMk/>
          <pc:sldMk cId="4281594402" sldId="258"/>
        </pc:sldMkLst>
        <pc:spChg chg="mod ord">
          <ac:chgData name="Rob Purdue (2403733)" userId="S::2403733@student.uwtsd.ac.uk::58a34211-55a1-4f85-b748-5ebf97073f01" providerId="AD" clId="Web-{DACE5C7B-CC24-26B5-1908-7CEA41D6C2F4}" dt="2026-05-19T12:49:42.263" v="155" actId="1076"/>
          <ac:spMkLst>
            <pc:docMk/>
            <pc:sldMk cId="4281594402" sldId="258"/>
            <ac:spMk id="2" creationId="{42F01D78-EE09-0ADE-2602-3285E566FBC1}"/>
          </ac:spMkLst>
        </pc:spChg>
        <pc:spChg chg="add del">
          <ac:chgData name="Rob Purdue (2403733)" userId="S::2403733@student.uwtsd.ac.uk::58a34211-55a1-4f85-b748-5ebf97073f01" providerId="AD" clId="Web-{DACE5C7B-CC24-26B5-1908-7CEA41D6C2F4}" dt="2026-05-19T12:07:17.242" v="30"/>
          <ac:spMkLst>
            <pc:docMk/>
            <pc:sldMk cId="4281594402" sldId="258"/>
            <ac:spMk id="8" creationId="{2F70CD26-E1E7-B7BD-DCE0-801DB0FDE76D}"/>
          </ac:spMkLst>
        </pc:spChg>
        <pc:spChg chg="add del">
          <ac:chgData name="Rob Purdue (2403733)" userId="S::2403733@student.uwtsd.ac.uk::58a34211-55a1-4f85-b748-5ebf97073f01" providerId="AD" clId="Web-{DACE5C7B-CC24-26B5-1908-7CEA41D6C2F4}" dt="2026-05-19T12:07:17.242" v="28"/>
          <ac:spMkLst>
            <pc:docMk/>
            <pc:sldMk cId="4281594402" sldId="258"/>
            <ac:spMk id="26" creationId="{913AE63C-D5B4-45D1-ACFC-648CFFCF9805}"/>
          </ac:spMkLst>
        </pc:spChg>
        <pc:spChg chg="add del topLvl">
          <ac:chgData name="Rob Purdue (2403733)" userId="S::2403733@student.uwtsd.ac.uk::58a34211-55a1-4f85-b748-5ebf97073f01" providerId="AD" clId="Web-{DACE5C7B-CC24-26B5-1908-7CEA41D6C2F4}" dt="2026-05-19T12:07:17.242" v="29"/>
          <ac:spMkLst>
            <pc:docMk/>
            <pc:sldMk cId="4281594402" sldId="258"/>
            <ac:spMk id="29" creationId="{A026427D-73DA-4C39-8C1D-28791AEDC52B}"/>
          </ac:spMkLst>
        </pc:spChg>
        <pc:grpChg chg="add">
          <ac:chgData name="Rob Purdue (2403733)" userId="S::2403733@student.uwtsd.ac.uk::58a34211-55a1-4f85-b748-5ebf97073f01" providerId="AD" clId="Web-{DACE5C7B-CC24-26B5-1908-7CEA41D6C2F4}" dt="2026-05-19T10:47:52.485" v="10"/>
          <ac:grpSpMkLst>
            <pc:docMk/>
            <pc:sldMk cId="4281594402" sldId="258"/>
            <ac:grpSpMk id="32" creationId="{43F5E015-E085-4624-B431-B42414448684}"/>
          </ac:grpSpMkLst>
        </pc:grpChg>
      </pc:sldChg>
      <pc:sldChg chg="addSp delSp modSp add replId">
        <pc:chgData name="Rob Purdue (2403733)" userId="S::2403733@student.uwtsd.ac.uk::58a34211-55a1-4f85-b748-5ebf97073f01" providerId="AD" clId="Web-{DACE5C7B-CC24-26B5-1908-7CEA41D6C2F4}" dt="2026-05-19T15:07:46.549" v="785" actId="20577"/>
        <pc:sldMkLst>
          <pc:docMk/>
          <pc:sldMk cId="3496792804" sldId="263"/>
        </pc:sldMkLst>
        <pc:spChg chg="mod">
          <ac:chgData name="Rob Purdue (2403733)" userId="S::2403733@student.uwtsd.ac.uk::58a34211-55a1-4f85-b748-5ebf97073f01" providerId="AD" clId="Web-{DACE5C7B-CC24-26B5-1908-7CEA41D6C2F4}" dt="2026-05-19T15:03:36.609" v="648" actId="20577"/>
          <ac:spMkLst>
            <pc:docMk/>
            <pc:sldMk cId="3496792804" sldId="263"/>
            <ac:spMk id="2" creationId="{C0AB6247-AF56-5C15-5AD3-147BFABD0943}"/>
          </ac:spMkLst>
        </pc:spChg>
        <pc:spChg chg="add mod">
          <ac:chgData name="Rob Purdue (2403733)" userId="S::2403733@student.uwtsd.ac.uk::58a34211-55a1-4f85-b748-5ebf97073f01" providerId="AD" clId="Web-{DACE5C7B-CC24-26B5-1908-7CEA41D6C2F4}" dt="2026-05-19T15:07:46.549" v="785" actId="20577"/>
          <ac:spMkLst>
            <pc:docMk/>
            <pc:sldMk cId="3496792804" sldId="263"/>
            <ac:spMk id="17" creationId="{1F541ABB-5510-53D2-B0E2-71F526D69B21}"/>
          </ac:spMkLst>
        </pc:spChg>
        <pc:picChg chg="add mod">
          <ac:chgData name="Rob Purdue (2403733)" userId="S::2403733@student.uwtsd.ac.uk::58a34211-55a1-4f85-b748-5ebf97073f01" providerId="AD" clId="Web-{DACE5C7B-CC24-26B5-1908-7CEA41D6C2F4}" dt="2026-05-19T15:04:34.066" v="662" actId="1076"/>
          <ac:picMkLst>
            <pc:docMk/>
            <pc:sldMk cId="3496792804" sldId="263"/>
            <ac:picMk id="14" creationId="{FC6C1A44-7D28-C6F0-0DDA-37614EAB7CEB}"/>
          </ac:picMkLst>
        </pc:picChg>
        <pc:picChg chg="add mod">
          <ac:chgData name="Rob Purdue (2403733)" userId="S::2403733@student.uwtsd.ac.uk::58a34211-55a1-4f85-b748-5ebf97073f01" providerId="AD" clId="Web-{DACE5C7B-CC24-26B5-1908-7CEA41D6C2F4}" dt="2026-05-19T15:04:30.691" v="661" actId="1076"/>
          <ac:picMkLst>
            <pc:docMk/>
            <pc:sldMk cId="3496792804" sldId="263"/>
            <ac:picMk id="16" creationId="{DA470686-6E1D-71FC-51E5-1BE7F063EF3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plX42n9wh0?si=iOayPMWnRMPqnccR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nB45N8Eacz4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jrlatenight.blogspot.com/2011/09/jr-late-night-fictional-celebrities-of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E2F608-0509-576D-C82F-5DEA75ED6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C0A61DBB-9410-8F19-7C36-B5DA0FF84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D83AEAA7-F4CE-B6BF-033B-1EEFD7B12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689CBDB-3B5B-B24E-8C82-DC523EC53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93803E-EC77-0431-1D41-D656FA46A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64858E-FD64-84E1-8DDD-3D0578515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AF24-C1FD-D8E9-EE60-1DE0F035C3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F127369-1CBB-B9DF-18A0-D9A12151E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1AF3D69-D603-F306-3299-87A66CA900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981213-3D15-C65C-1B55-5BB2B4AC0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8E91D-F21A-B7FE-1931-E1899447A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AB687BE-4238-02E4-436C-6209430872E9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081CA3E-90BA-3A7D-E190-1E67AC5D9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01" y="240060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7200">
                <a:solidFill>
                  <a:schemeClr val="bg1"/>
                </a:solidFill>
              </a:rPr>
              <a:t>L5 - Sound design (ACCA5048)</a:t>
            </a:r>
          </a:p>
        </p:txBody>
      </p:sp>
    </p:spTree>
    <p:extLst>
      <p:ext uri="{BB962C8B-B14F-4D97-AF65-F5344CB8AC3E}">
        <p14:creationId xmlns:p14="http://schemas.microsoft.com/office/powerpoint/2010/main" val="2813147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9A2026-EF80-5145-0AB8-30CEE30AE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E8C55C52-C7B6-22AC-7C5D-A737F05CC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16DBD16F-FD38-49D3-512D-FAAF3BFF3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35C38A1-111E-FAFB-AF62-E0A8B0206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48A761-B900-2283-1B22-984FBF1CA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9A13A45-88A6-27AC-86BA-3389C544A0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B561054-83B8-2B03-BEE6-BFBD7267A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1C4A065-3009-7E15-6131-C6D8240B1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A0FF265-EF1A-F01B-8EAC-F2CA31F04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2740F1E-864E-5B90-B426-C60BA03EA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0821A39-103A-4CB4-BA45-032EE2D10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1D9A283-86D8-B542-3637-665CC2F61641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B38E950-AD32-B510-10BF-CA1469A7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01" y="240060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7200">
                <a:solidFill>
                  <a:schemeClr val="bg1"/>
                </a:solidFill>
              </a:rPr>
              <a:t>Introduction!</a:t>
            </a:r>
          </a:p>
        </p:txBody>
      </p:sp>
    </p:spTree>
    <p:extLst>
      <p:ext uri="{BB962C8B-B14F-4D97-AF65-F5344CB8AC3E}">
        <p14:creationId xmlns:p14="http://schemas.microsoft.com/office/powerpoint/2010/main" val="1174621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A026427D-73DA-4C39-8C1D-28791AEDC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F01D78-EE09-0ADE-2602-3285E566F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5837" y="-119080"/>
            <a:ext cx="5074368" cy="2587751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Storyboard review and sound planning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Script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70CD26-E1E7-B7BD-DCE0-801DB0FDE76D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8E99945-690F-6341-4E4F-C8B01022E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830" y="369409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Frank Drebin accidently puts the evidence on fire – screaming , fire noise</a:t>
            </a:r>
            <a:endParaRPr lang="en-US" sz="1600" dirty="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Franks foot gets stuck in the bin and tries to put out the fire out by bashing it on the floor with his foot – </a:t>
            </a:r>
            <a:r>
              <a:rPr lang="en-US" sz="1600">
                <a:solidFill>
                  <a:schemeClr val="bg1"/>
                </a:solidFill>
              </a:rPr>
              <a:t>bashing noises</a:t>
            </a:r>
            <a:endParaRPr lang="en-US" sz="1600" dirty="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Frank accidently presses a button for the piano -  fast paced  piano music </a:t>
            </a:r>
            <a:endParaRPr lang="en-US" sz="1600" dirty="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Frank knocks vases over and the vases break – glass breaking </a:t>
            </a:r>
            <a:endParaRPr lang="en-US" sz="1600" dirty="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 Fire spreads – fire crackling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594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764CF-6512-7688-ACD4-3DDBB47BA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BD8912E2-19AE-7399-7FEB-C2AA2F69C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1CEA429F-E99D-9A73-1864-714322339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39D4941-1E4E-20E9-815B-E2112F922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0F7A9A8-5AE4-51FE-F11C-5056860F9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19E86C8-F360-3A33-48DA-0A1BE0D0B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502492E-5C0E-1B6F-0F3F-3DDB2F1CF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FBEB11-0AF5-FA61-3F12-84C26B6CE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7AA2980-2120-BD39-5937-BA0A8ECC6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157459C-C4A4-AE1E-937D-6D390B716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55F8A1B-5072-7683-64F9-C3DFBDD97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1E3465BB-7596-D289-5EFD-8FAFDBB12EE8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2" name="Content Placeholder 1" descr="A screenshot of a movie&#10;&#10;AI-generated content may be incorrect.">
            <a:extLst>
              <a:ext uri="{FF2B5EF4-FFF2-40B4-BE49-F238E27FC236}">
                <a16:creationId xmlns:a16="http://schemas.microsoft.com/office/drawing/2014/main" id="{D195FC44-02D2-3404-61D2-F1B1F8BF6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4255" y="1910035"/>
            <a:ext cx="5943600" cy="395287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3B57D93-FFCF-33F0-5133-D05B8E972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Youtube</a:t>
            </a:r>
            <a:r>
              <a:rPr lang="en-US" dirty="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4B8470-A7F3-D28F-121A-F83A18995EA5}"/>
              </a:ext>
            </a:extLst>
          </p:cNvPr>
          <p:cNvSpPr txBox="1"/>
          <p:nvPr/>
        </p:nvSpPr>
        <p:spPr>
          <a:xfrm>
            <a:off x="6930131" y="2059452"/>
            <a:ext cx="45378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 got the clip/downloaded it from </a:t>
            </a:r>
            <a:r>
              <a:rPr lang="en-US" dirty="0" err="1">
                <a:solidFill>
                  <a:schemeClr val="bg1"/>
                </a:solidFill>
              </a:rPr>
              <a:t>Youtube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794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3EFC7D-2053-11F9-A867-14D34D1BB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7A49DFBC-75A2-DAD4-CD2E-51D751FD7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21D930B2-79A0-E840-B12B-C30081B5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04F55424-FC23-4C8A-0508-5C8EF2413E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5479" y="-147611"/>
            <a:ext cx="4838061" cy="1429427"/>
          </a:xfrm>
          <a:prstGeom prst="rect">
            <a:avLst/>
          </a:prstGeom>
        </p:spPr>
      </p:pic>
      <p:pic>
        <p:nvPicPr>
          <p:cNvPr id="4" name="Content Placeholder 3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AED0A507-C371-3BDB-C3A0-E690A0809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6371" y="1283698"/>
            <a:ext cx="4838061" cy="1403037"/>
          </a:xfrm>
          <a:prstGeom prst="rect">
            <a:avLst/>
          </a:prstGeom>
        </p:spPr>
      </p:pic>
      <p:pic>
        <p:nvPicPr>
          <p:cNvPr id="6" name="Picture 5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478206CF-188F-60EC-90DD-9D35F3AD46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6371" y="2687563"/>
            <a:ext cx="4838061" cy="1306276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F6D91B98-DE65-F50B-2428-17C7FE790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9876D90-B99E-B8DF-9F3B-32AA815BDA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07A05B4-0177-B598-40AC-37A8CDC70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73FDB8A-F040-EC3F-34B9-6890C048A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795EB9F-5810-E96E-286E-0E9910066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B2A5D20-132F-EFBF-984B-F9EB08D62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1DB617D-92B0-E73B-AEAD-C5F25E8AA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B723B1C-FAE7-BF3E-0FDB-9D45DED0F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0CFC57-CD11-2024-B4E4-2E0A5BE3D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423715"/>
            <a:ext cx="5074368" cy="2587751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Recordings/source</a:t>
            </a:r>
          </a:p>
        </p:txBody>
      </p:sp>
      <p:pic>
        <p:nvPicPr>
          <p:cNvPr id="3" name="Content Placeholder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B850E689-67D8-535F-D42C-29FFBEA218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517708" y="3610"/>
            <a:ext cx="3905250" cy="1085850"/>
          </a:xfrm>
          <a:prstGeom prst="rect">
            <a:avLst/>
          </a:prstGeom>
        </p:spPr>
      </p:pic>
      <p:pic>
        <p:nvPicPr>
          <p:cNvPr id="7" name="Picture 6" descr="A blue and black square&#10;&#10;AI-generated content may be incorrect.">
            <a:extLst>
              <a:ext uri="{FF2B5EF4-FFF2-40B4-BE49-F238E27FC236}">
                <a16:creationId xmlns:a16="http://schemas.microsoft.com/office/drawing/2014/main" id="{D7DA29A7-E733-9EDD-CDA3-6414ABEB49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4688" y="1284700"/>
            <a:ext cx="1338980" cy="8648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065607-9967-5236-32DF-B9C5CE9B25D3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A87D54-8DC8-B8F4-D864-42F6DBCB9B4F}"/>
              </a:ext>
            </a:extLst>
          </p:cNvPr>
          <p:cNvSpPr txBox="1"/>
          <p:nvPr/>
        </p:nvSpPr>
        <p:spPr>
          <a:xfrm>
            <a:off x="180693" y="3809279"/>
            <a:ext cx="977253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These are the source sounds I used for my </a:t>
            </a:r>
            <a:r>
              <a:rPr lang="en-US" sz="1600">
                <a:solidFill>
                  <a:schemeClr val="bg1"/>
                </a:solidFill>
              </a:rPr>
              <a:t>project. </a:t>
            </a:r>
            <a:endParaRPr lang="en-US" sz="1600" dirty="0">
              <a:solidFill>
                <a:schemeClr val="bg1"/>
              </a:solidFill>
            </a:endParaRPr>
          </a:p>
          <a:p>
            <a:endParaRPr lang="en-US" sz="16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bg1"/>
                </a:solidFill>
                <a:ea typeface="+mn-lt"/>
                <a:cs typeface="+mn-lt"/>
              </a:rPr>
              <a:t>The scream from the original sound from the clip – first sound I used – to portray the characters </a:t>
            </a:r>
            <a:r>
              <a:rPr lang="en-US" sz="1600">
                <a:solidFill>
                  <a:schemeClr val="bg1"/>
                </a:solidFill>
                <a:ea typeface="+mn-lt"/>
                <a:cs typeface="+mn-lt"/>
              </a:rPr>
              <a:t>emotion</a:t>
            </a:r>
            <a:r>
              <a:rPr lang="en-US" sz="1600" dirty="0">
                <a:solidFill>
                  <a:schemeClr val="bg1"/>
                </a:solidFill>
                <a:ea typeface="+mn-lt"/>
                <a:cs typeface="+mn-lt"/>
              </a:rPr>
              <a:t> when he ruins the only evidence he had by setting it on fire</a:t>
            </a:r>
            <a:endParaRPr lang="en-US" sz="1600" dirty="0">
              <a:solidFill>
                <a:schemeClr val="bg1"/>
              </a:solidFill>
              <a:latin typeface="Aptos" panose="020B0004020202020204"/>
              <a:ea typeface="Roboto"/>
              <a:cs typeface="Roboto"/>
            </a:endParaRPr>
          </a:p>
          <a:p>
            <a:r>
              <a:rPr lang="en-US" sz="1600" dirty="0">
                <a:solidFill>
                  <a:schemeClr val="bg1"/>
                </a:solidFill>
                <a:latin typeface="Aptos" panose="020B0004020202020204"/>
                <a:ea typeface="Roboto"/>
                <a:cs typeface="Roboto"/>
              </a:rPr>
              <a:t>Fire – used it to make the sound of fire spreading around the room which caused by frank burning the evidence and putting it in the bin. - and the fire </a:t>
            </a:r>
            <a:r>
              <a:rPr lang="en-US" sz="1600">
                <a:solidFill>
                  <a:schemeClr val="bg1"/>
                </a:solidFill>
                <a:latin typeface="Aptos" panose="020B0004020202020204"/>
                <a:ea typeface="Roboto"/>
                <a:cs typeface="Roboto"/>
              </a:rPr>
              <a:t>crackling</a:t>
            </a:r>
            <a:endParaRPr lang="en-US" sz="1600" dirty="0">
              <a:solidFill>
                <a:schemeClr val="bg1"/>
              </a:solidFill>
              <a:latin typeface="Aptos" panose="020B0004020202020204"/>
              <a:ea typeface="Roboto"/>
              <a:cs typeface="Roboto"/>
            </a:endParaRPr>
          </a:p>
          <a:p>
            <a:r>
              <a:rPr lang="en-US" sz="1600" dirty="0" err="1">
                <a:solidFill>
                  <a:schemeClr val="bg1"/>
                </a:solidFill>
                <a:latin typeface="Aptos" panose="020B0004020202020204"/>
                <a:ea typeface="Roboto"/>
                <a:cs typeface="Roboto"/>
              </a:rPr>
              <a:t>Glassbreaking</a:t>
            </a:r>
            <a:r>
              <a:rPr lang="en-US" sz="1600" dirty="0">
                <a:solidFill>
                  <a:schemeClr val="bg1"/>
                </a:solidFill>
                <a:latin typeface="Aptos" panose="020B0004020202020204"/>
                <a:ea typeface="Roboto"/>
                <a:cs typeface="Roboto"/>
              </a:rPr>
              <a:t> – to portray the sound of the vases getting smashed by frank Drebin</a:t>
            </a:r>
          </a:p>
          <a:p>
            <a:r>
              <a:rPr lang="en-US" sz="1600" dirty="0">
                <a:solidFill>
                  <a:schemeClr val="bg1"/>
                </a:solidFill>
                <a:ea typeface="Roboto"/>
                <a:cs typeface="Roboto"/>
              </a:rPr>
              <a:t>Metal bangs heavy – to </a:t>
            </a:r>
            <a:r>
              <a:rPr lang="en-US" sz="1600">
                <a:solidFill>
                  <a:schemeClr val="bg1"/>
                </a:solidFill>
                <a:ea typeface="Roboto"/>
                <a:cs typeface="Roboto"/>
              </a:rPr>
              <a:t>portray of </a:t>
            </a:r>
            <a:endParaRPr lang="en-US" sz="1600">
              <a:solidFill>
                <a:schemeClr val="bg1"/>
              </a:solidFill>
              <a:highlight>
                <a:srgbClr val="FFFFFF"/>
              </a:highlight>
              <a:ea typeface="Roboto"/>
              <a:cs typeface="Roboto"/>
            </a:endParaRPr>
          </a:p>
          <a:p>
            <a:r>
              <a:rPr lang="en-US" sz="1600" dirty="0">
                <a:solidFill>
                  <a:schemeClr val="bg1"/>
                </a:solidFill>
                <a:ea typeface="Roboto"/>
                <a:cs typeface="Roboto"/>
              </a:rPr>
              <a:t>Frank Drebins foot bashing the bin on the floor with his foot in the bin trying to </a:t>
            </a:r>
            <a:r>
              <a:rPr lang="en-US" sz="1600">
                <a:solidFill>
                  <a:schemeClr val="bg1"/>
                </a:solidFill>
                <a:ea typeface="Roboto"/>
                <a:cs typeface="Roboto"/>
              </a:rPr>
              <a:t>destroy</a:t>
            </a:r>
            <a:r>
              <a:rPr lang="en-US" sz="1600" dirty="0">
                <a:solidFill>
                  <a:schemeClr val="bg1"/>
                </a:solidFill>
                <a:ea typeface="Roboto"/>
                <a:cs typeface="Roboto"/>
              </a:rPr>
              <a:t> the fire in the bin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>
                <a:solidFill>
                  <a:schemeClr val="bg1"/>
                </a:solidFill>
              </a:rPr>
              <a:t>Reason: to portray the chaotic comedy </a:t>
            </a:r>
            <a:r>
              <a:rPr lang="en-US" sz="1600" dirty="0">
                <a:solidFill>
                  <a:schemeClr val="bg1"/>
                </a:solidFill>
              </a:rPr>
              <a:t>energy that the film offers throughout the film to it viewers. </a:t>
            </a:r>
          </a:p>
          <a:p>
            <a:r>
              <a:rPr lang="en-US" sz="1600" dirty="0">
                <a:solidFill>
                  <a:schemeClr val="bg1"/>
                </a:solidFill>
              </a:rPr>
              <a:t>Happy saloon piano music -  to portray the clumsiness of the character like they did in old comedy </a:t>
            </a:r>
            <a:r>
              <a:rPr lang="en-US" sz="1600">
                <a:solidFill>
                  <a:schemeClr val="bg1"/>
                </a:solidFill>
              </a:rPr>
              <a:t> way </a:t>
            </a:r>
            <a:r>
              <a:rPr lang="en-US" sz="1600" dirty="0">
                <a:solidFill>
                  <a:schemeClr val="bg1"/>
                </a:solidFill>
              </a:rPr>
              <a:t>before sound affects</a:t>
            </a:r>
          </a:p>
        </p:txBody>
      </p:sp>
    </p:spTree>
    <p:extLst>
      <p:ext uri="{BB962C8B-B14F-4D97-AF65-F5344CB8AC3E}">
        <p14:creationId xmlns:p14="http://schemas.microsoft.com/office/powerpoint/2010/main" val="1722585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B30AF1-16DB-8373-8356-04948B589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1B4108A0-062F-86B7-100C-EA755A697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B3CEDE9C-C9E5-B87E-AED6-59EB53F18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0BF0AD-DAA9-3782-38BF-96341E766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99D7A9A-9ACB-7AAC-608B-DB66C25D3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FB27E5A-B067-8EB7-8937-6B95CA7ADF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059B52D-B75B-B72A-982C-8D8A5427B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5934D3E-A14B-5637-DFE7-FA4FB24D6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48A2CEC-FC7C-6170-2898-3762E8D14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9F3EE05-3B98-5586-7F83-779D9CE40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7DF26D1-E585-2BFC-1378-F486B4224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AB6247-AF56-5C15-5AD3-147BFABD0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48" y="3877"/>
            <a:ext cx="2141190" cy="1021998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Mixing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B5066D-563A-E574-98A8-AD60804593C5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4" name="Picture 13" descr="A screenshot of a device&#10;&#10;AI-generated content may be incorrect.">
            <a:extLst>
              <a:ext uri="{FF2B5EF4-FFF2-40B4-BE49-F238E27FC236}">
                <a16:creationId xmlns:a16="http://schemas.microsoft.com/office/drawing/2014/main" id="{FC6C1A44-7D28-C6F0-0DDA-37614EAB7C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98" r="36252" b="-1"/>
          <a:stretch>
            <a:fillRect/>
          </a:stretch>
        </p:blipFill>
        <p:spPr>
          <a:xfrm>
            <a:off x="900440" y="1270159"/>
            <a:ext cx="2245281" cy="4000327"/>
          </a:xfrm>
          <a:prstGeom prst="rect">
            <a:avLst/>
          </a:prstGeom>
        </p:spPr>
      </p:pic>
      <p:pic>
        <p:nvPicPr>
          <p:cNvPr id="16" name="Picture 15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DA470686-6E1D-71FC-51E5-1BE7F063EF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915" r="1" b="13973"/>
          <a:stretch>
            <a:fillRect/>
          </a:stretch>
        </p:blipFill>
        <p:spPr>
          <a:xfrm>
            <a:off x="8300900" y="1800368"/>
            <a:ext cx="1316654" cy="363480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F541ABB-5510-53D2-B0E2-71F526D69B21}"/>
              </a:ext>
            </a:extLst>
          </p:cNvPr>
          <p:cNvSpPr txBox="1"/>
          <p:nvPr/>
        </p:nvSpPr>
        <p:spPr>
          <a:xfrm>
            <a:off x="23486" y="5431015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Next, I used the Audio clip mixer to control the levels of the whole track. This has helped me separate each effect such dialogue and foley so I could make my sounds design </a:t>
            </a:r>
            <a:r>
              <a:rPr lang="en-US">
                <a:solidFill>
                  <a:schemeClr val="bg1"/>
                </a:solidFill>
              </a:rPr>
              <a:t>clean and smoother.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/>
              <a:t>=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3DBB73-4AC5-8052-3675-E8D62079AD63}"/>
              </a:ext>
            </a:extLst>
          </p:cNvPr>
          <p:cNvSpPr txBox="1"/>
          <p:nvPr/>
        </p:nvSpPr>
        <p:spPr>
          <a:xfrm>
            <a:off x="4740088" y="526676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First, I adjusted the overall level of each sound. I used </a:t>
            </a:r>
            <a:r>
              <a:rPr lang="en-US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the </a:t>
            </a:r>
            <a:r>
              <a:rPr lang="en-US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effects</a:t>
            </a:r>
            <a:r>
              <a:rPr lang="en-US" sz="1800" b="0" i="0" u="none" strike="noStrike" baseline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control panel to lower or raise the volume (dB)  </a:t>
            </a:r>
            <a:r>
              <a:rPr lang="en-US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if it </a:t>
            </a:r>
            <a:r>
              <a:rPr lang="en-US" sz="1800" b="0" i="0" u="none" strike="noStrike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was too loud or too quiet. This is a basic thing </a:t>
            </a:r>
            <a:r>
              <a:rPr lang="en-US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to make</a:t>
            </a:r>
            <a:r>
              <a:rPr lang="en-US" sz="1800" b="0" i="0" u="none" strike="noStrike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a good edit.</a:t>
            </a:r>
            <a:endParaRPr lang="en-US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792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179E72-28B4-BCE1-B773-3AEC925EF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F0E42EFF-F80D-134F-2DA8-26FBC809A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EF86F7AE-09D2-0676-C92A-BCD65C0BF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A95A4F4-1F47-B9D0-751E-A1E026FAC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57477F0-9B06-FBC1-A979-3D4E07680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274C2F3-2030-DDC3-201D-B53935570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EFECF8E-EEEC-4CDE-97D0-005DA2CBF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9D697EC-0148-F65E-4EBC-C82228945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7C5BF7F-1A11-C9A9-792A-E29B4450F9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6348D6B-F164-9EC4-D3B2-4A581F47B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14FE642-270C-0644-D1FE-6CC33CC51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C218A11-1FC6-28A9-212B-5D1534A4443D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3869BB-6EC7-7ED9-07DB-1E20E9D6113C}"/>
              </a:ext>
            </a:extLst>
          </p:cNvPr>
          <p:cNvSpPr txBox="1"/>
          <p:nvPr/>
        </p:nvSpPr>
        <p:spPr>
          <a:xfrm>
            <a:off x="594986" y="348119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algn="ctr"/>
            <a:r>
              <a:rPr lang="en-US"/>
              <a:t>=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B6AFA77-43B7-3939-C448-A965C319E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Synchronizations and editing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5FB610-566A-59D6-FCE4-7FC25DF6FE15}"/>
              </a:ext>
            </a:extLst>
          </p:cNvPr>
          <p:cNvSpPr txBox="1"/>
          <p:nvPr/>
        </p:nvSpPr>
        <p:spPr>
          <a:xfrm>
            <a:off x="229644" y="1748424"/>
            <a:ext cx="10991589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800" b="0" i="0" u="none" strike="noStrike" baseline="0" dirty="0">
                <a:solidFill>
                  <a:schemeClr val="bg1"/>
                </a:solidFill>
                <a:latin typeface="Aptos"/>
                <a:ea typeface="Arial"/>
                <a:cs typeface="Arial"/>
              </a:rPr>
              <a:t>For the </a:t>
            </a:r>
            <a:r>
              <a:rPr lang="en-US" sz="2800" b="0" i="0" u="none" strike="noStrike" baseline="0" dirty="0" err="1">
                <a:solidFill>
                  <a:schemeClr val="bg1"/>
                </a:solidFill>
                <a:latin typeface="Aptos"/>
                <a:ea typeface="Arial"/>
                <a:cs typeface="Arial"/>
              </a:rPr>
              <a:t>synchronisation</a:t>
            </a:r>
            <a:r>
              <a:rPr lang="en-US" sz="2800" b="0" i="0" u="none" strike="noStrike" baseline="0" dirty="0">
                <a:solidFill>
                  <a:schemeClr val="bg1"/>
                </a:solidFill>
                <a:latin typeface="Aptos"/>
                <a:ea typeface="Arial"/>
                <a:cs typeface="Arial"/>
              </a:rPr>
              <a:t> and editing stage, my main goal was </a:t>
            </a:r>
            <a:r>
              <a:rPr lang="en-US" sz="2800" dirty="0">
                <a:solidFill>
                  <a:schemeClr val="bg1"/>
                </a:solidFill>
                <a:latin typeface="Aptos"/>
                <a:ea typeface="Arial"/>
                <a:cs typeface="Arial"/>
              </a:rPr>
              <a:t>to make</a:t>
            </a:r>
            <a:r>
              <a:rPr lang="en-US" sz="2800" b="0" i="0" u="none" strike="noStrike" baseline="0" dirty="0">
                <a:solidFill>
                  <a:schemeClr val="bg1"/>
                </a:solidFill>
                <a:latin typeface="Aptos"/>
                <a:ea typeface="Arial"/>
                <a:cs typeface="Arial"/>
              </a:rPr>
              <a:t> sure every sound lined up perfectly with 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scene</a:t>
            </a:r>
            <a:endParaRPr lang="en-US" sz="2800" b="0" i="0" dirty="0">
              <a:solidFill>
                <a:schemeClr val="bg1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2800" dirty="0">
              <a:solidFill>
                <a:schemeClr val="bg1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Next, I synchronized each Sound to the exact 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place</a:t>
            </a: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 where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 each </a:t>
            </a: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 that sound needs to be, From the sound of 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the vase's</a:t>
            </a: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 smashes to the piano music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 – to make it more natural</a:t>
            </a:r>
            <a:endParaRPr lang="en-US" sz="2800" b="0" i="0" dirty="0">
              <a:solidFill>
                <a:schemeClr val="bg1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2800" dirty="0">
              <a:solidFill>
                <a:schemeClr val="bg1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important to synchronize sounds – so that it 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does not</a:t>
            </a:r>
            <a:r>
              <a:rPr lang="en-US" sz="2800" b="0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 feel off</a:t>
            </a:r>
            <a:r>
              <a:rPr lang="en-US" sz="2800">
                <a:solidFill>
                  <a:schemeClr val="bg1"/>
                </a:solidFill>
                <a:latin typeface="Aptos"/>
                <a:ea typeface="Arial"/>
                <a:cs typeface="Arial"/>
              </a:rPr>
              <a:t>.</a:t>
            </a:r>
            <a:endParaRPr lang="en-US">
              <a:solidFill>
                <a:schemeClr val="bg1"/>
              </a:solidFill>
            </a:endParaRPr>
          </a:p>
          <a:p>
            <a:pPr marL="228600" indent="-228600">
              <a:buFont typeface=""/>
              <a:buChar char="•"/>
            </a:pPr>
            <a:endParaRPr lang="en-US" sz="2800" dirty="0">
              <a:solidFill>
                <a:schemeClr val="bg1"/>
              </a:solidFill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cs typeface="Arial"/>
              </a:rPr>
              <a:t>I also used to cut</a:t>
            </a:r>
            <a:r>
              <a:rPr lang="en-US" sz="2800" dirty="0">
                <a:solidFill>
                  <a:schemeClr val="bg1"/>
                </a:solidFill>
                <a:cs typeface="Arial"/>
              </a:rPr>
              <a:t> and trimming to get rid of unwanted parts from each sound.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23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5A3F21-3066-7012-B36C-D38C52878D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5B4B5A86-6D28-F0A1-7E89-A75C8BD96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6E806A07-080D-E318-F790-742BB57E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F19AF93-6AD1-28F1-4610-F1B54FC55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3357D1C-1B1F-1D94-68E1-C470C6A53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BFCDDBA-BB5F-FF99-0089-5F325835D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7AEE020-D950-825D-3DBE-6D804026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962DD3E-E38C-7562-3E3D-E4267CB1A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C698BE8-FD42-D9EC-08A5-795B19E4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9B56FD6-B1E5-17EF-8917-BCFB1D06D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DBD21F8-4E84-9EF8-91EE-8A37460F0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160961CE-134F-BAAD-E0FB-500DF4E4DB0F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419946-A653-7FA1-5BB3-E36590E35755}"/>
              </a:ext>
            </a:extLst>
          </p:cNvPr>
          <p:cNvSpPr txBox="1"/>
          <p:nvPr/>
        </p:nvSpPr>
        <p:spPr>
          <a:xfrm>
            <a:off x="594986" y="348119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algn="ctr"/>
            <a:r>
              <a:rPr lang="en-US"/>
              <a:t>=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4EC7AEB-1751-7803-0FF9-2B2D08432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Critical thinking and my </a:t>
            </a:r>
            <a:r>
              <a:rPr lang="en-US">
                <a:solidFill>
                  <a:schemeClr val="bg1"/>
                </a:solidFill>
              </a:rPr>
              <a:t>reflection</a:t>
            </a:r>
            <a:r>
              <a:rPr lang="en-US" dirty="0">
                <a:solidFill>
                  <a:schemeClr val="bg1"/>
                </a:solidFill>
              </a:rPr>
              <a:t> on this project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5007D0-3ACC-D8A8-D5C3-96085A2C8682}"/>
              </a:ext>
            </a:extLst>
          </p:cNvPr>
          <p:cNvSpPr txBox="1"/>
          <p:nvPr/>
        </p:nvSpPr>
        <p:spPr>
          <a:xfrm>
            <a:off x="439513" y="1893896"/>
            <a:ext cx="654177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When I look back at my creative process, a lot of decisions came from critical thinking – by </a:t>
            </a:r>
            <a:r>
              <a:rPr lang="en-US">
                <a:solidFill>
                  <a:schemeClr val="bg1"/>
                </a:solidFill>
              </a:rPr>
              <a:t>choosing</a:t>
            </a:r>
            <a:r>
              <a:rPr lang="en-US" dirty="0">
                <a:solidFill>
                  <a:schemeClr val="bg1"/>
                </a:solidFill>
              </a:rPr>
              <a:t> sounds that was </a:t>
            </a:r>
            <a:r>
              <a:rPr lang="en-US">
                <a:solidFill>
                  <a:schemeClr val="bg1"/>
                </a:solidFill>
              </a:rPr>
              <a:t>essential for my project. 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Its also helped me to understand the process of sound </a:t>
            </a:r>
            <a:r>
              <a:rPr lang="en-US">
                <a:solidFill>
                  <a:schemeClr val="bg1"/>
                </a:solidFill>
              </a:rPr>
              <a:t>design</a:t>
            </a:r>
            <a:r>
              <a:rPr lang="en-US" dirty="0">
                <a:solidFill>
                  <a:schemeClr val="bg1"/>
                </a:solidFill>
              </a:rPr>
              <a:t> and how each basic feature works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During editing stage,  I noticed how even a few frames of hat aren't in the right spot could affect the quality of the edit. 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Also I understood how much timing affects the final result. My project had to have the precise sync by putting </a:t>
            </a:r>
            <a:r>
              <a:rPr lang="en-US">
                <a:solidFill>
                  <a:schemeClr val="bg1"/>
                </a:solidFill>
              </a:rPr>
              <a:t>each sound I the right place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651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B01C09-5CF1-33FD-5766-E20A4FB0B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9308B8E9-5D69-EBE6-DB31-1227F3693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97071667-42DD-4CA7-3034-DB5EB2E1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8FE40EC-E1EF-4031-EC33-834227DA0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A69A18-ED8F-2A45-29D9-898A17696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5EDFDBC-821F-4AA2-F7FC-D2971B86CA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D0083C4-63A9-C0A8-A18F-C0EBBF634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8C2E1F3-51DB-75E9-43FA-BC15CB8F2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A93B728-A999-3962-5A4B-82A4EF256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EDA2A0-AD93-0EC8-C92C-E14CBB010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43AC181-BB81-188F-1528-DEA7AA401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17A5772B-1477-08BD-634C-16084E322F44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E2D666-3B99-E461-8773-D657308F0704}"/>
              </a:ext>
            </a:extLst>
          </p:cNvPr>
          <p:cNvSpPr txBox="1"/>
          <p:nvPr/>
        </p:nvSpPr>
        <p:spPr>
          <a:xfrm>
            <a:off x="594986" y="348119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algn="ctr"/>
            <a:r>
              <a:rPr lang="en-US"/>
              <a:t>=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5C65B5-33F2-D90B-CFF1-44CF3874A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Original clip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0C60C-F6BD-C120-0DB4-BE26D4A8F3F7}"/>
              </a:ext>
            </a:extLst>
          </p:cNvPr>
          <p:cNvSpPr txBox="1"/>
          <p:nvPr/>
        </p:nvSpPr>
        <p:spPr>
          <a:xfrm>
            <a:off x="229644" y="1748424"/>
            <a:ext cx="10991589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endParaRPr lang="en-US" sz="2800" b="0" i="0" u="none" strike="noStrike" baseline="0" dirty="0">
              <a:solidFill>
                <a:schemeClr val="bg1"/>
              </a:solidFill>
              <a:latin typeface="Aptos"/>
              <a:ea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083918-5646-272A-BDE8-B25CD28C72B9}"/>
              </a:ext>
            </a:extLst>
          </p:cNvPr>
          <p:cNvSpPr txBox="1"/>
          <p:nvPr/>
        </p:nvSpPr>
        <p:spPr>
          <a:xfrm>
            <a:off x="1764082" y="2573055"/>
            <a:ext cx="60960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2800" b="0" i="0" u="sng" strike="noStrike" baseline="0">
                <a:solidFill>
                  <a:srgbClr val="467886"/>
                </a:solidFill>
                <a:latin typeface="Aptos"/>
                <a:ea typeface="Arial"/>
                <a:cs typeface="Arial"/>
                <a:hlinkClick r:id="rId2"/>
              </a:rPr>
              <a:t>https://youtu.be/UplX42n9wh0?si=iOayPMWnRMPqnccR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339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A624F1-A26B-D142-0878-D51B89C62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BBE004F9-7CE6-305C-0811-67CC4E57D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1F89EF66-8D3B-F4EE-8484-759BC6B3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AFDA6BE-6336-42D4-937A-DEB768B61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D582EE-DD3A-6653-B5A3-68EE6E8FE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6B259C5-6257-33AD-39B2-01EA49394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A9448C6-D8EC-19D9-A565-4FC044E69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6B5C849-322D-6D9C-7713-1637F782C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BB1867D-0BA1-2123-CF0D-E2ABB70ED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E00B519-D866-68A1-F466-4C176A796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D35EAD2-2121-FF7F-683A-87847B81B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2196074-682E-3E45-3F7F-B5FA64DF3CB0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5821131-FD35-0B7B-F5C9-C1D7FC9BB1B3}"/>
              </a:ext>
            </a:extLst>
          </p:cNvPr>
          <p:cNvSpPr txBox="1"/>
          <p:nvPr/>
        </p:nvSpPr>
        <p:spPr>
          <a:xfrm>
            <a:off x="594986" y="348119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algn="ctr"/>
            <a:r>
              <a:rPr lang="en-US"/>
              <a:t>=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EFFF645-086E-A0DF-D9CF-367E40914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My Version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C8F4B6-E506-0D0F-5132-BA1F8DD1CB88}"/>
              </a:ext>
            </a:extLst>
          </p:cNvPr>
          <p:cNvSpPr txBox="1"/>
          <p:nvPr/>
        </p:nvSpPr>
        <p:spPr>
          <a:xfrm>
            <a:off x="2202493" y="278182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sng" strike="noStrike" baseline="0">
                <a:solidFill>
                  <a:srgbClr val="467886"/>
                </a:solidFill>
                <a:latin typeface="Aptos"/>
                <a:ea typeface="Segoe UI"/>
                <a:cs typeface="Segoe UI"/>
                <a:hlinkClick r:id="rId2"/>
              </a:rPr>
              <a:t>https://youtu.be/nB45N8Eacz4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069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86F56F-0BDE-DD5D-5410-28FDF8630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FABC84D7-A861-2505-84F5-5906B2B2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">
            <a:extLst>
              <a:ext uri="{FF2B5EF4-FFF2-40B4-BE49-F238E27FC236}">
                <a16:creationId xmlns:a16="http://schemas.microsoft.com/office/drawing/2014/main" id="{1E74D428-D765-94F5-56A9-B3C71DC21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A1C6C14-AB8D-5873-6EB0-8E7D94945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1F6F5C8-30C5-2A88-8961-22844F881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0072CC6-7F10-8E88-1583-4A4B16F11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27FAF81-496A-240B-3919-CE1F1FA2E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8774E1F-98E0-EC51-66CD-89992D6AA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DB0B8B2-4B18-75B7-8B6F-EBF9654A1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D2BB72-B1D8-9602-5473-EFF699DD3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79689FE-E238-61D8-743A-E289F9B0DE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7F607DF-6E5D-6E5C-8B86-188843C9DA03}"/>
              </a:ext>
            </a:extLst>
          </p:cNvPr>
          <p:cNvSpPr txBox="1"/>
          <p:nvPr/>
        </p:nvSpPr>
        <p:spPr>
          <a:xfrm>
            <a:off x="896058" y="4242277"/>
            <a:ext cx="4354284" cy="1624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EF811E-AE1A-41E1-9899-6CBAC9B47382}"/>
              </a:ext>
            </a:extLst>
          </p:cNvPr>
          <p:cNvSpPr txBox="1"/>
          <p:nvPr/>
        </p:nvSpPr>
        <p:spPr>
          <a:xfrm>
            <a:off x="594986" y="348119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algn="ctr"/>
            <a:r>
              <a:rPr lang="en-US"/>
              <a:t>=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442B4E-586C-EADA-5DE9-BCE21722709C}"/>
              </a:ext>
            </a:extLst>
          </p:cNvPr>
          <p:cNvSpPr txBox="1"/>
          <p:nvPr/>
        </p:nvSpPr>
        <p:spPr>
          <a:xfrm>
            <a:off x="2504346" y="697015"/>
            <a:ext cx="75884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i="1" u="sng">
                <a:solidFill>
                  <a:schemeClr val="bg1"/>
                </a:solidFill>
              </a:rPr>
              <a:t>Thanks for listening!</a:t>
            </a:r>
            <a:endParaRPr lang="en-US" sz="6000">
              <a:solidFill>
                <a:schemeClr val="bg1"/>
              </a:solidFill>
            </a:endParaRPr>
          </a:p>
        </p:txBody>
      </p:sp>
      <p:pic>
        <p:nvPicPr>
          <p:cNvPr id="5" name="Picture 4" descr="A cartoon of a person giving a thumbs up&#10;&#10;AI-generated content may be incorrect.">
            <a:extLst>
              <a:ext uri="{FF2B5EF4-FFF2-40B4-BE49-F238E27FC236}">
                <a16:creationId xmlns:a16="http://schemas.microsoft.com/office/drawing/2014/main" id="{56CFDB0F-A44E-CB15-FF89-EB12B2490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4856" y="2110339"/>
            <a:ext cx="5756089" cy="4019177"/>
          </a:xfrm>
          <a:prstGeom prst="rect">
            <a:avLst/>
          </a:prstGeom>
        </p:spPr>
      </p:pic>
      <p:pic>
        <p:nvPicPr>
          <p:cNvPr id="9" name="Picture 8" descr="Peter Griffin GIFs | GIFDB.com">
            <a:extLst>
              <a:ext uri="{FF2B5EF4-FFF2-40B4-BE49-F238E27FC236}">
                <a16:creationId xmlns:a16="http://schemas.microsoft.com/office/drawing/2014/main" id="{BCDC4929-3C42-1400-6265-77C1E2C2A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068" y="2110620"/>
            <a:ext cx="5286936" cy="394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469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L5 - Sound design (ACCA5048)</vt:lpstr>
      <vt:lpstr>Introduction!</vt:lpstr>
      <vt:lpstr>Storyboard review and sound planning Script</vt:lpstr>
      <vt:lpstr>Youtube </vt:lpstr>
      <vt:lpstr>Recordings/source</vt:lpstr>
      <vt:lpstr>Mixing </vt:lpstr>
      <vt:lpstr>Synchronizations and editing</vt:lpstr>
      <vt:lpstr>Critical thinking and my reflection on this project</vt:lpstr>
      <vt:lpstr>Original clip</vt:lpstr>
      <vt:lpstr>My Version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660</cp:revision>
  <dcterms:created xsi:type="dcterms:W3CDTF">2026-04-24T15:48:58Z</dcterms:created>
  <dcterms:modified xsi:type="dcterms:W3CDTF">2026-05-21T12:37:57Z</dcterms:modified>
</cp:coreProperties>
</file>