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957" r:id="rId2"/>
  </p:sldMasterIdLst>
  <p:notesMasterIdLst>
    <p:notesMasterId r:id="rId45"/>
  </p:notesMasterIdLst>
  <p:sldIdLst>
    <p:sldId id="256" r:id="rId3"/>
    <p:sldId id="342" r:id="rId4"/>
    <p:sldId id="371" r:id="rId5"/>
    <p:sldId id="343" r:id="rId6"/>
    <p:sldId id="344" r:id="rId7"/>
    <p:sldId id="345" r:id="rId8"/>
    <p:sldId id="360" r:id="rId9"/>
    <p:sldId id="372" r:id="rId10"/>
    <p:sldId id="350" r:id="rId11"/>
    <p:sldId id="351" r:id="rId12"/>
    <p:sldId id="355" r:id="rId13"/>
    <p:sldId id="363" r:id="rId14"/>
    <p:sldId id="358" r:id="rId15"/>
    <p:sldId id="298" r:id="rId16"/>
    <p:sldId id="323" r:id="rId17"/>
    <p:sldId id="335" r:id="rId18"/>
    <p:sldId id="361" r:id="rId19"/>
    <p:sldId id="294" r:id="rId20"/>
    <p:sldId id="356" r:id="rId21"/>
    <p:sldId id="348" r:id="rId22"/>
    <p:sldId id="340" r:id="rId23"/>
    <p:sldId id="359" r:id="rId24"/>
    <p:sldId id="296" r:id="rId25"/>
    <p:sldId id="329" r:id="rId26"/>
    <p:sldId id="354" r:id="rId27"/>
    <p:sldId id="297" r:id="rId28"/>
    <p:sldId id="327" r:id="rId29"/>
    <p:sldId id="318" r:id="rId30"/>
    <p:sldId id="289" r:id="rId31"/>
    <p:sldId id="301" r:id="rId32"/>
    <p:sldId id="362" r:id="rId33"/>
    <p:sldId id="328" r:id="rId34"/>
    <p:sldId id="302" r:id="rId35"/>
    <p:sldId id="303" r:id="rId36"/>
    <p:sldId id="304" r:id="rId37"/>
    <p:sldId id="305" r:id="rId38"/>
    <p:sldId id="315" r:id="rId39"/>
    <p:sldId id="306" r:id="rId40"/>
    <p:sldId id="312" r:id="rId41"/>
    <p:sldId id="357" r:id="rId42"/>
    <p:sldId id="322" r:id="rId43"/>
    <p:sldId id="353" r:id="rId4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C034F6-30A7-4FD8-B1C7-F1D0E55E8669}" v="3" dt="2022-10-03T11:14:34.995"/>
    <p1510:client id="{A1E8471F-B4CB-422F-9ED1-8B3E20B094E7}" v="244" dt="2022-10-03T13:13:35.5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941" autoAdjust="0"/>
    <p:restoredTop sz="82206" autoAdjust="0"/>
  </p:normalViewPr>
  <p:slideViewPr>
    <p:cSldViewPr>
      <p:cViewPr varScale="1">
        <p:scale>
          <a:sx n="77" d="100"/>
          <a:sy n="77" d="100"/>
        </p:scale>
        <p:origin x="255" y="39"/>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51" Type="http://schemas.microsoft.com/office/2015/10/relationships/revisionInfo" Target="revisionInfo.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9CC034F6-30A7-4FD8-B1C7-F1D0E55E8669}"/>
    <pc:docChg chg="modSld">
      <pc:chgData name="Deborah Jenkins" userId="S::deborah.jenkins@uwtsd.ac.uk::3cd02ba5-e528-4585-978d-4fde2b47730a" providerId="AD" clId="Web-{9CC034F6-30A7-4FD8-B1C7-F1D0E55E8669}" dt="2022-10-03T11:14:32.823" v="1" actId="20577"/>
      <pc:docMkLst>
        <pc:docMk/>
      </pc:docMkLst>
      <pc:sldChg chg="modSp">
        <pc:chgData name="Deborah Jenkins" userId="S::deborah.jenkins@uwtsd.ac.uk::3cd02ba5-e528-4585-978d-4fde2b47730a" providerId="AD" clId="Web-{9CC034F6-30A7-4FD8-B1C7-F1D0E55E8669}" dt="2022-10-03T11:14:32.823" v="1" actId="20577"/>
        <pc:sldMkLst>
          <pc:docMk/>
          <pc:sldMk cId="1763746251" sldId="359"/>
        </pc:sldMkLst>
        <pc:spChg chg="mod">
          <ac:chgData name="Deborah Jenkins" userId="S::deborah.jenkins@uwtsd.ac.uk::3cd02ba5-e528-4585-978d-4fde2b47730a" providerId="AD" clId="Web-{9CC034F6-30A7-4FD8-B1C7-F1D0E55E8669}" dt="2022-10-03T11:14:32.823" v="1" actId="20577"/>
          <ac:spMkLst>
            <pc:docMk/>
            <pc:sldMk cId="1763746251" sldId="359"/>
            <ac:spMk id="3" creationId="{81018843-0AC9-D0D3-2EB7-9939430CC9AF}"/>
          </ac:spMkLst>
        </pc:spChg>
      </pc:sldChg>
    </pc:docChg>
  </pc:docChgLst>
  <pc:docChgLst>
    <pc:chgData name="Deborah Jenkins" userId="3cd02ba5-e528-4585-978d-4fde2b47730a" providerId="ADAL" clId="{A1E8471F-B4CB-422F-9ED1-8B3E20B094E7}"/>
    <pc:docChg chg="undo custSel addSld delSld modSld sldOrd">
      <pc:chgData name="Deborah Jenkins" userId="3cd02ba5-e528-4585-978d-4fde2b47730a" providerId="ADAL" clId="{A1E8471F-B4CB-422F-9ED1-8B3E20B094E7}" dt="2022-10-03T13:13:39.463" v="1886" actId="1076"/>
      <pc:docMkLst>
        <pc:docMk/>
      </pc:docMkLst>
      <pc:sldChg chg="modSp mod">
        <pc:chgData name="Deborah Jenkins" userId="3cd02ba5-e528-4585-978d-4fde2b47730a" providerId="ADAL" clId="{A1E8471F-B4CB-422F-9ED1-8B3E20B094E7}" dt="2022-09-30T15:22:17.130" v="1283" actId="6549"/>
        <pc:sldMkLst>
          <pc:docMk/>
          <pc:sldMk cId="0" sldId="294"/>
        </pc:sldMkLst>
        <pc:spChg chg="mod">
          <ac:chgData name="Deborah Jenkins" userId="3cd02ba5-e528-4585-978d-4fde2b47730a" providerId="ADAL" clId="{A1E8471F-B4CB-422F-9ED1-8B3E20B094E7}" dt="2022-09-30T14:15:02.800" v="211" actId="6549"/>
          <ac:spMkLst>
            <pc:docMk/>
            <pc:sldMk cId="0" sldId="294"/>
            <ac:spMk id="11266" creationId="{1E4459EE-6CF9-C90E-2F6B-F1021731656C}"/>
          </ac:spMkLst>
        </pc:spChg>
        <pc:spChg chg="mod">
          <ac:chgData name="Deborah Jenkins" userId="3cd02ba5-e528-4585-978d-4fde2b47730a" providerId="ADAL" clId="{A1E8471F-B4CB-422F-9ED1-8B3E20B094E7}" dt="2022-09-30T15:22:17.130" v="1283" actId="6549"/>
          <ac:spMkLst>
            <pc:docMk/>
            <pc:sldMk cId="0" sldId="294"/>
            <ac:spMk id="24579" creationId="{9ED5C682-1E1A-FB3F-D205-573BC8CD3475}"/>
          </ac:spMkLst>
        </pc:spChg>
      </pc:sldChg>
      <pc:sldChg chg="modSp mod ord modNotesTx">
        <pc:chgData name="Deborah Jenkins" userId="3cd02ba5-e528-4585-978d-4fde2b47730a" providerId="ADAL" clId="{A1E8471F-B4CB-422F-9ED1-8B3E20B094E7}" dt="2022-09-30T16:22:22.343" v="1699" actId="20577"/>
        <pc:sldMkLst>
          <pc:docMk/>
          <pc:sldMk cId="0" sldId="296"/>
        </pc:sldMkLst>
        <pc:spChg chg="mod">
          <ac:chgData name="Deborah Jenkins" userId="3cd02ba5-e528-4585-978d-4fde2b47730a" providerId="ADAL" clId="{A1E8471F-B4CB-422F-9ED1-8B3E20B094E7}" dt="2022-09-30T15:01:10.887" v="930" actId="1076"/>
          <ac:spMkLst>
            <pc:docMk/>
            <pc:sldMk cId="0" sldId="296"/>
            <ac:spMk id="17410" creationId="{F485D81A-9F18-8167-8E40-91B2762D20E7}"/>
          </ac:spMkLst>
        </pc:spChg>
        <pc:spChg chg="mod">
          <ac:chgData name="Deborah Jenkins" userId="3cd02ba5-e528-4585-978d-4fde2b47730a" providerId="ADAL" clId="{A1E8471F-B4CB-422F-9ED1-8B3E20B094E7}" dt="2022-09-30T15:01:12.472" v="931" actId="1076"/>
          <ac:spMkLst>
            <pc:docMk/>
            <pc:sldMk cId="0" sldId="296"/>
            <ac:spMk id="35843" creationId="{C2D731B0-DF68-5DA2-F877-FC84DB26FB54}"/>
          </ac:spMkLst>
        </pc:spChg>
      </pc:sldChg>
      <pc:sldChg chg="modSp mod">
        <pc:chgData name="Deborah Jenkins" userId="3cd02ba5-e528-4585-978d-4fde2b47730a" providerId="ADAL" clId="{A1E8471F-B4CB-422F-9ED1-8B3E20B094E7}" dt="2022-09-30T15:38:44.972" v="1436" actId="113"/>
        <pc:sldMkLst>
          <pc:docMk/>
          <pc:sldMk cId="0" sldId="297"/>
        </pc:sldMkLst>
        <pc:spChg chg="mod">
          <ac:chgData name="Deborah Jenkins" userId="3cd02ba5-e528-4585-978d-4fde2b47730a" providerId="ADAL" clId="{A1E8471F-B4CB-422F-9ED1-8B3E20B094E7}" dt="2022-09-30T15:38:44.972" v="1436" actId="113"/>
          <ac:spMkLst>
            <pc:docMk/>
            <pc:sldMk cId="0" sldId="297"/>
            <ac:spMk id="13314" creationId="{B90E5772-327C-9942-D2D7-7D23A9ED548D}"/>
          </ac:spMkLst>
        </pc:spChg>
        <pc:picChg chg="mod">
          <ac:chgData name="Deborah Jenkins" userId="3cd02ba5-e528-4585-978d-4fde2b47730a" providerId="ADAL" clId="{A1E8471F-B4CB-422F-9ED1-8B3E20B094E7}" dt="2022-09-30T15:38:36.807" v="1435" actId="1076"/>
          <ac:picMkLst>
            <pc:docMk/>
            <pc:sldMk cId="0" sldId="297"/>
            <ac:picMk id="37893" creationId="{AEFE5087-5158-F306-5F74-2ACCC4EC5E18}"/>
          </ac:picMkLst>
        </pc:picChg>
        <pc:picChg chg="mod">
          <ac:chgData name="Deborah Jenkins" userId="3cd02ba5-e528-4585-978d-4fde2b47730a" providerId="ADAL" clId="{A1E8471F-B4CB-422F-9ED1-8B3E20B094E7}" dt="2022-09-30T15:38:35.832" v="1434" actId="1076"/>
          <ac:picMkLst>
            <pc:docMk/>
            <pc:sldMk cId="0" sldId="297"/>
            <ac:picMk id="37894" creationId="{01755B8F-7711-FFC7-149A-A9E4B5BFBC62}"/>
          </ac:picMkLst>
        </pc:picChg>
      </pc:sldChg>
      <pc:sldChg chg="modSp mod ord">
        <pc:chgData name="Deborah Jenkins" userId="3cd02ba5-e528-4585-978d-4fde2b47730a" providerId="ADAL" clId="{A1E8471F-B4CB-422F-9ED1-8B3E20B094E7}" dt="2022-09-30T14:59:45.981" v="921" actId="27636"/>
        <pc:sldMkLst>
          <pc:docMk/>
          <pc:sldMk cId="0" sldId="298"/>
        </pc:sldMkLst>
        <pc:spChg chg="mod">
          <ac:chgData name="Deborah Jenkins" userId="3cd02ba5-e528-4585-978d-4fde2b47730a" providerId="ADAL" clId="{A1E8471F-B4CB-422F-9ED1-8B3E20B094E7}" dt="2022-09-30T14:59:45.981" v="921" actId="27636"/>
          <ac:spMkLst>
            <pc:docMk/>
            <pc:sldMk cId="0" sldId="298"/>
            <ac:spMk id="27651" creationId="{0252F406-48F3-D63C-4745-665CD6961717}"/>
          </ac:spMkLst>
        </pc:spChg>
      </pc:sldChg>
      <pc:sldChg chg="modSp mod">
        <pc:chgData name="Deborah Jenkins" userId="3cd02ba5-e528-4585-978d-4fde2b47730a" providerId="ADAL" clId="{A1E8471F-B4CB-422F-9ED1-8B3E20B094E7}" dt="2022-10-03T13:11:55.702" v="1862" actId="20577"/>
        <pc:sldMkLst>
          <pc:docMk/>
          <pc:sldMk cId="0" sldId="301"/>
        </pc:sldMkLst>
        <pc:spChg chg="mod">
          <ac:chgData name="Deborah Jenkins" userId="3cd02ba5-e528-4585-978d-4fde2b47730a" providerId="ADAL" clId="{A1E8471F-B4CB-422F-9ED1-8B3E20B094E7}" dt="2022-10-03T13:11:55.702" v="1862" actId="20577"/>
          <ac:spMkLst>
            <pc:docMk/>
            <pc:sldMk cId="0" sldId="301"/>
            <ac:spMk id="48131" creationId="{1F619CAD-2413-FAB1-D1D6-A679420E9ACD}"/>
          </ac:spMkLst>
        </pc:spChg>
      </pc:sldChg>
      <pc:sldChg chg="modAnim">
        <pc:chgData name="Deborah Jenkins" userId="3cd02ba5-e528-4585-978d-4fde2b47730a" providerId="ADAL" clId="{A1E8471F-B4CB-422F-9ED1-8B3E20B094E7}" dt="2022-10-02T21:03:16.644" v="1717"/>
        <pc:sldMkLst>
          <pc:docMk/>
          <pc:sldMk cId="0" sldId="302"/>
        </pc:sldMkLst>
      </pc:sldChg>
      <pc:sldChg chg="modAnim">
        <pc:chgData name="Deborah Jenkins" userId="3cd02ba5-e528-4585-978d-4fde2b47730a" providerId="ADAL" clId="{A1E8471F-B4CB-422F-9ED1-8B3E20B094E7}" dt="2022-10-02T21:03:27.221" v="1720"/>
        <pc:sldMkLst>
          <pc:docMk/>
          <pc:sldMk cId="0" sldId="303"/>
        </pc:sldMkLst>
      </pc:sldChg>
      <pc:sldChg chg="modSp mod modAnim">
        <pc:chgData name="Deborah Jenkins" userId="3cd02ba5-e528-4585-978d-4fde2b47730a" providerId="ADAL" clId="{A1E8471F-B4CB-422F-9ED1-8B3E20B094E7}" dt="2022-10-02T21:03:51.914" v="1723"/>
        <pc:sldMkLst>
          <pc:docMk/>
          <pc:sldMk cId="0" sldId="305"/>
        </pc:sldMkLst>
        <pc:spChg chg="mod">
          <ac:chgData name="Deborah Jenkins" userId="3cd02ba5-e528-4585-978d-4fde2b47730a" providerId="ADAL" clId="{A1E8471F-B4CB-422F-9ED1-8B3E20B094E7}" dt="2022-09-30T15:31:09.938" v="1314" actId="2710"/>
          <ac:spMkLst>
            <pc:docMk/>
            <pc:sldMk cId="0" sldId="305"/>
            <ac:spMk id="19459" creationId="{14EAE223-03BD-9A57-40B0-E367E660C305}"/>
          </ac:spMkLst>
        </pc:spChg>
      </pc:sldChg>
      <pc:sldChg chg="modSp mod">
        <pc:chgData name="Deborah Jenkins" userId="3cd02ba5-e528-4585-978d-4fde2b47730a" providerId="ADAL" clId="{A1E8471F-B4CB-422F-9ED1-8B3E20B094E7}" dt="2022-10-02T21:04:09.163" v="1724" actId="403"/>
        <pc:sldMkLst>
          <pc:docMk/>
          <pc:sldMk cId="0" sldId="306"/>
        </pc:sldMkLst>
        <pc:spChg chg="mod">
          <ac:chgData name="Deborah Jenkins" userId="3cd02ba5-e528-4585-978d-4fde2b47730a" providerId="ADAL" clId="{A1E8471F-B4CB-422F-9ED1-8B3E20B094E7}" dt="2022-09-30T15:41:56.372" v="1485" actId="1076"/>
          <ac:spMkLst>
            <pc:docMk/>
            <pc:sldMk cId="0" sldId="306"/>
            <ac:spMk id="32770" creationId="{037AA198-9168-F274-1A31-514555BEB1F0}"/>
          </ac:spMkLst>
        </pc:spChg>
        <pc:spChg chg="mod">
          <ac:chgData name="Deborah Jenkins" userId="3cd02ba5-e528-4585-978d-4fde2b47730a" providerId="ADAL" clId="{A1E8471F-B4CB-422F-9ED1-8B3E20B094E7}" dt="2022-10-02T21:04:09.163" v="1724" actId="403"/>
          <ac:spMkLst>
            <pc:docMk/>
            <pc:sldMk cId="0" sldId="306"/>
            <ac:spMk id="64515" creationId="{30508220-2462-C561-B802-C12203CF73E1}"/>
          </ac:spMkLst>
        </pc:spChg>
      </pc:sldChg>
      <pc:sldChg chg="addSp delSp modSp mod setBg modAnim">
        <pc:chgData name="Deborah Jenkins" userId="3cd02ba5-e528-4585-978d-4fde2b47730a" providerId="ADAL" clId="{A1E8471F-B4CB-422F-9ED1-8B3E20B094E7}" dt="2022-10-03T13:13:39.463" v="1886" actId="1076"/>
        <pc:sldMkLst>
          <pc:docMk/>
          <pc:sldMk cId="0" sldId="312"/>
        </pc:sldMkLst>
        <pc:spChg chg="add del mod">
          <ac:chgData name="Deborah Jenkins" userId="3cd02ba5-e528-4585-978d-4fde2b47730a" providerId="ADAL" clId="{A1E8471F-B4CB-422F-9ED1-8B3E20B094E7}" dt="2022-10-03T13:13:15.894" v="1872" actId="478"/>
          <ac:spMkLst>
            <pc:docMk/>
            <pc:sldMk cId="0" sldId="312"/>
            <ac:spMk id="4" creationId="{6A578BF0-A328-8C63-D507-92E06DA6858A}"/>
          </ac:spMkLst>
        </pc:spChg>
        <pc:spChg chg="mod">
          <ac:chgData name="Deborah Jenkins" userId="3cd02ba5-e528-4585-978d-4fde2b47730a" providerId="ADAL" clId="{A1E8471F-B4CB-422F-9ED1-8B3E20B094E7}" dt="2022-10-03T13:13:39.463" v="1886" actId="1076"/>
          <ac:spMkLst>
            <pc:docMk/>
            <pc:sldMk cId="0" sldId="312"/>
            <ac:spMk id="33794" creationId="{B9D66B10-6E90-FC6F-7297-BB23BDBAD6BC}"/>
          </ac:spMkLst>
        </pc:spChg>
        <pc:spChg chg="mod">
          <ac:chgData name="Deborah Jenkins" userId="3cd02ba5-e528-4585-978d-4fde2b47730a" providerId="ADAL" clId="{A1E8471F-B4CB-422F-9ED1-8B3E20B094E7}" dt="2022-10-03T13:13:35.597" v="1885" actId="27636"/>
          <ac:spMkLst>
            <pc:docMk/>
            <pc:sldMk cId="0" sldId="312"/>
            <ac:spMk id="65539" creationId="{6B59EABC-EC78-345E-1CCF-27EEFFE6D293}"/>
          </ac:spMkLst>
        </pc:spChg>
        <pc:spChg chg="add">
          <ac:chgData name="Deborah Jenkins" userId="3cd02ba5-e528-4585-978d-4fde2b47730a" providerId="ADAL" clId="{A1E8471F-B4CB-422F-9ED1-8B3E20B094E7}" dt="2022-10-03T13:13:05.804" v="1871" actId="26606"/>
          <ac:spMkLst>
            <pc:docMk/>
            <pc:sldMk cId="0" sldId="312"/>
            <ac:spMk id="65544" creationId="{1660E788-AFA9-4A1B-9991-6AA74632A15B}"/>
          </ac:spMkLst>
        </pc:spChg>
        <pc:spChg chg="add">
          <ac:chgData name="Deborah Jenkins" userId="3cd02ba5-e528-4585-978d-4fde2b47730a" providerId="ADAL" clId="{A1E8471F-B4CB-422F-9ED1-8B3E20B094E7}" dt="2022-10-03T13:13:05.804" v="1871" actId="26606"/>
          <ac:spMkLst>
            <pc:docMk/>
            <pc:sldMk cId="0" sldId="312"/>
            <ac:spMk id="65546" creationId="{867D4867-5BA7-4462-B2F6-A23F4A622AA7}"/>
          </ac:spMkLst>
        </pc:spChg>
        <pc:picChg chg="add mod ord">
          <ac:chgData name="Deborah Jenkins" userId="3cd02ba5-e528-4585-978d-4fde2b47730a" providerId="ADAL" clId="{A1E8471F-B4CB-422F-9ED1-8B3E20B094E7}" dt="2022-10-03T13:13:05.804" v="1871" actId="26606"/>
          <ac:picMkLst>
            <pc:docMk/>
            <pc:sldMk cId="0" sldId="312"/>
            <ac:picMk id="3" creationId="{BDA6EE07-D5C5-790F-DABA-ECBFEBE9D3D3}"/>
          </ac:picMkLst>
        </pc:picChg>
      </pc:sldChg>
      <pc:sldChg chg="modSp del mod">
        <pc:chgData name="Deborah Jenkins" userId="3cd02ba5-e528-4585-978d-4fde2b47730a" providerId="ADAL" clId="{A1E8471F-B4CB-422F-9ED1-8B3E20B094E7}" dt="2022-09-30T15:30:54.556" v="1313" actId="47"/>
        <pc:sldMkLst>
          <pc:docMk/>
          <pc:sldMk cId="0" sldId="316"/>
        </pc:sldMkLst>
        <pc:spChg chg="mod">
          <ac:chgData name="Deborah Jenkins" userId="3cd02ba5-e528-4585-978d-4fde2b47730a" providerId="ADAL" clId="{A1E8471F-B4CB-422F-9ED1-8B3E20B094E7}" dt="2022-09-30T15:23:29.905" v="1310" actId="1076"/>
          <ac:spMkLst>
            <pc:docMk/>
            <pc:sldMk cId="0" sldId="316"/>
            <ac:spMk id="28674" creationId="{ACC4733E-AA21-DC32-F581-03236BEE2AAA}"/>
          </ac:spMkLst>
        </pc:spChg>
        <pc:spChg chg="mod">
          <ac:chgData name="Deborah Jenkins" userId="3cd02ba5-e528-4585-978d-4fde2b47730a" providerId="ADAL" clId="{A1E8471F-B4CB-422F-9ED1-8B3E20B094E7}" dt="2022-09-30T15:30:42.711" v="1312" actId="14100"/>
          <ac:spMkLst>
            <pc:docMk/>
            <pc:sldMk cId="0" sldId="316"/>
            <ac:spMk id="56323" creationId="{E565148E-0DE9-0C01-FC35-658140238F65}"/>
          </ac:spMkLst>
        </pc:spChg>
      </pc:sldChg>
      <pc:sldChg chg="modSp mod modAnim">
        <pc:chgData name="Deborah Jenkins" userId="3cd02ba5-e528-4585-978d-4fde2b47730a" providerId="ADAL" clId="{A1E8471F-B4CB-422F-9ED1-8B3E20B094E7}" dt="2022-10-02T21:02:35.807" v="1712"/>
        <pc:sldMkLst>
          <pc:docMk/>
          <pc:sldMk cId="0" sldId="318"/>
        </pc:sldMkLst>
        <pc:spChg chg="mod">
          <ac:chgData name="Deborah Jenkins" userId="3cd02ba5-e528-4585-978d-4fde2b47730a" providerId="ADAL" clId="{A1E8471F-B4CB-422F-9ED1-8B3E20B094E7}" dt="2022-09-30T15:39:32.560" v="1437" actId="1076"/>
          <ac:spMkLst>
            <pc:docMk/>
            <pc:sldMk cId="0" sldId="318"/>
            <ac:spMk id="21507" creationId="{88A807C0-AF8C-27D7-6313-600840E68C6C}"/>
          </ac:spMkLst>
        </pc:spChg>
        <pc:picChg chg="mod">
          <ac:chgData name="Deborah Jenkins" userId="3cd02ba5-e528-4585-978d-4fde2b47730a" providerId="ADAL" clId="{A1E8471F-B4CB-422F-9ED1-8B3E20B094E7}" dt="2022-09-30T15:22:41.072" v="1287" actId="1076"/>
          <ac:picMkLst>
            <pc:docMk/>
            <pc:sldMk cId="0" sldId="318"/>
            <ac:picMk id="44034" creationId="{92C78493-4753-91A9-87F2-890BF1B0ECFB}"/>
          </ac:picMkLst>
        </pc:picChg>
        <pc:picChg chg="mod">
          <ac:chgData name="Deborah Jenkins" userId="3cd02ba5-e528-4585-978d-4fde2b47730a" providerId="ADAL" clId="{A1E8471F-B4CB-422F-9ED1-8B3E20B094E7}" dt="2022-09-30T15:22:37.143" v="1284" actId="1076"/>
          <ac:picMkLst>
            <pc:docMk/>
            <pc:sldMk cId="0" sldId="318"/>
            <ac:picMk id="44036" creationId="{00FA557C-FBFE-390B-0951-4CD7017C5DB7}"/>
          </ac:picMkLst>
        </pc:picChg>
        <pc:picChg chg="mod">
          <ac:chgData name="Deborah Jenkins" userId="3cd02ba5-e528-4585-978d-4fde2b47730a" providerId="ADAL" clId="{A1E8471F-B4CB-422F-9ED1-8B3E20B094E7}" dt="2022-09-30T15:39:34.881" v="1438" actId="1076"/>
          <ac:picMkLst>
            <pc:docMk/>
            <pc:sldMk cId="0" sldId="318"/>
            <ac:picMk id="44037" creationId="{3E713690-2580-D7EC-5ACD-0627061E0917}"/>
          </ac:picMkLst>
        </pc:picChg>
        <pc:picChg chg="mod">
          <ac:chgData name="Deborah Jenkins" userId="3cd02ba5-e528-4585-978d-4fde2b47730a" providerId="ADAL" clId="{A1E8471F-B4CB-422F-9ED1-8B3E20B094E7}" dt="2022-09-30T15:03:23.849" v="1016" actId="1076"/>
          <ac:picMkLst>
            <pc:docMk/>
            <pc:sldMk cId="0" sldId="318"/>
            <ac:picMk id="44038" creationId="{9AA25847-D5B6-0C75-F1EF-F5C35048FDB2}"/>
          </ac:picMkLst>
        </pc:picChg>
        <pc:picChg chg="mod">
          <ac:chgData name="Deborah Jenkins" userId="3cd02ba5-e528-4585-978d-4fde2b47730a" providerId="ADAL" clId="{A1E8471F-B4CB-422F-9ED1-8B3E20B094E7}" dt="2022-09-30T15:22:44.040" v="1288" actId="1076"/>
          <ac:picMkLst>
            <pc:docMk/>
            <pc:sldMk cId="0" sldId="318"/>
            <ac:picMk id="44039" creationId="{D8D5C14D-39AF-4422-19A4-204B9B98EA25}"/>
          </ac:picMkLst>
        </pc:picChg>
        <pc:picChg chg="mod">
          <ac:chgData name="Deborah Jenkins" userId="3cd02ba5-e528-4585-978d-4fde2b47730a" providerId="ADAL" clId="{A1E8471F-B4CB-422F-9ED1-8B3E20B094E7}" dt="2022-09-30T15:22:39.504" v="1286" actId="1076"/>
          <ac:picMkLst>
            <pc:docMk/>
            <pc:sldMk cId="0" sldId="318"/>
            <ac:picMk id="44040" creationId="{BABE1D50-3F49-C1EB-73F0-4B668154CD98}"/>
          </ac:picMkLst>
        </pc:picChg>
      </pc:sldChg>
      <pc:sldChg chg="modSp mod ord">
        <pc:chgData name="Deborah Jenkins" userId="3cd02ba5-e528-4585-978d-4fde2b47730a" providerId="ADAL" clId="{A1E8471F-B4CB-422F-9ED1-8B3E20B094E7}" dt="2022-09-30T14:25:54.352" v="470"/>
        <pc:sldMkLst>
          <pc:docMk/>
          <pc:sldMk cId="0" sldId="323"/>
        </pc:sldMkLst>
        <pc:spChg chg="mod">
          <ac:chgData name="Deborah Jenkins" userId="3cd02ba5-e528-4585-978d-4fde2b47730a" providerId="ADAL" clId="{A1E8471F-B4CB-422F-9ED1-8B3E20B094E7}" dt="2022-09-30T14:08:16.743" v="138" actId="20577"/>
          <ac:spMkLst>
            <pc:docMk/>
            <pc:sldMk cId="0" sldId="323"/>
            <ac:spMk id="21507" creationId="{54F49920-04F6-72F7-88C7-704B27B6C62D}"/>
          </ac:spMkLst>
        </pc:spChg>
      </pc:sldChg>
      <pc:sldChg chg="addSp delSp modSp mod modAnim">
        <pc:chgData name="Deborah Jenkins" userId="3cd02ba5-e528-4585-978d-4fde2b47730a" providerId="ADAL" clId="{A1E8471F-B4CB-422F-9ED1-8B3E20B094E7}" dt="2022-10-02T21:02:15.179" v="1706"/>
        <pc:sldMkLst>
          <pc:docMk/>
          <pc:sldMk cId="0" sldId="327"/>
        </pc:sldMkLst>
        <pc:spChg chg="add mod">
          <ac:chgData name="Deborah Jenkins" userId="3cd02ba5-e528-4585-978d-4fde2b47730a" providerId="ADAL" clId="{A1E8471F-B4CB-422F-9ED1-8B3E20B094E7}" dt="2022-09-30T15:03:10.653" v="1015" actId="2710"/>
          <ac:spMkLst>
            <pc:docMk/>
            <pc:sldMk cId="0" sldId="327"/>
            <ac:spMk id="2" creationId="{51419CC3-2183-7CC0-71F9-7C1EA7019BBE}"/>
          </ac:spMkLst>
        </pc:spChg>
        <pc:spChg chg="mod">
          <ac:chgData name="Deborah Jenkins" userId="3cd02ba5-e528-4585-978d-4fde2b47730a" providerId="ADAL" clId="{A1E8471F-B4CB-422F-9ED1-8B3E20B094E7}" dt="2022-09-30T15:01:43.044" v="932" actId="1076"/>
          <ac:spMkLst>
            <pc:docMk/>
            <pc:sldMk cId="0" sldId="327"/>
            <ac:spMk id="20483" creationId="{D12CAE2C-6164-0722-75F8-CDD90FC2D6A1}"/>
          </ac:spMkLst>
        </pc:spChg>
        <pc:picChg chg="add del mod">
          <ac:chgData name="Deborah Jenkins" userId="3cd02ba5-e528-4585-978d-4fde2b47730a" providerId="ADAL" clId="{A1E8471F-B4CB-422F-9ED1-8B3E20B094E7}" dt="2022-09-30T15:40:39.369" v="1440"/>
          <ac:picMkLst>
            <pc:docMk/>
            <pc:sldMk cId="0" sldId="327"/>
            <ac:picMk id="3" creationId="{1AD48766-1074-9452-20AE-82709738C6F2}"/>
          </ac:picMkLst>
        </pc:picChg>
      </pc:sldChg>
      <pc:sldChg chg="ord">
        <pc:chgData name="Deborah Jenkins" userId="3cd02ba5-e528-4585-978d-4fde2b47730a" providerId="ADAL" clId="{A1E8471F-B4CB-422F-9ED1-8B3E20B094E7}" dt="2022-09-30T15:42:43.439" v="1491"/>
        <pc:sldMkLst>
          <pc:docMk/>
          <pc:sldMk cId="0" sldId="328"/>
        </pc:sldMkLst>
      </pc:sldChg>
      <pc:sldChg chg="modSp mod modAnim">
        <pc:chgData name="Deborah Jenkins" userId="3cd02ba5-e528-4585-978d-4fde2b47730a" providerId="ADAL" clId="{A1E8471F-B4CB-422F-9ED1-8B3E20B094E7}" dt="2022-10-02T21:01:54.601" v="1705"/>
        <pc:sldMkLst>
          <pc:docMk/>
          <pc:sldMk cId="0" sldId="329"/>
        </pc:sldMkLst>
        <pc:spChg chg="mod">
          <ac:chgData name="Deborah Jenkins" userId="3cd02ba5-e528-4585-978d-4fde2b47730a" providerId="ADAL" clId="{A1E8471F-B4CB-422F-9ED1-8B3E20B094E7}" dt="2022-09-30T15:38:01.915" v="1428" actId="113"/>
          <ac:spMkLst>
            <pc:docMk/>
            <pc:sldMk cId="0" sldId="329"/>
            <ac:spMk id="3" creationId="{594016CB-48D3-66F1-5124-3BE080C4F6B6}"/>
          </ac:spMkLst>
        </pc:spChg>
        <pc:spChg chg="mod">
          <ac:chgData name="Deborah Jenkins" userId="3cd02ba5-e528-4585-978d-4fde2b47730a" providerId="ADAL" clId="{A1E8471F-B4CB-422F-9ED1-8B3E20B094E7}" dt="2022-09-30T14:57:03.054" v="894" actId="14100"/>
          <ac:spMkLst>
            <pc:docMk/>
            <pc:sldMk cId="0" sldId="329"/>
            <ac:spMk id="14339" creationId="{6510BF8A-A0F6-A077-7925-83D997917A46}"/>
          </ac:spMkLst>
        </pc:spChg>
        <pc:spChg chg="mod">
          <ac:chgData name="Deborah Jenkins" userId="3cd02ba5-e528-4585-978d-4fde2b47730a" providerId="ADAL" clId="{A1E8471F-B4CB-422F-9ED1-8B3E20B094E7}" dt="2022-09-30T15:38:09.651" v="1430" actId="113"/>
          <ac:spMkLst>
            <pc:docMk/>
            <pc:sldMk cId="0" sldId="329"/>
            <ac:spMk id="29700" creationId="{D22D8E5A-D911-B2CD-B8CE-3526286E916B}"/>
          </ac:spMkLst>
        </pc:spChg>
        <pc:picChg chg="mod">
          <ac:chgData name="Deborah Jenkins" userId="3cd02ba5-e528-4585-978d-4fde2b47730a" providerId="ADAL" clId="{A1E8471F-B4CB-422F-9ED1-8B3E20B094E7}" dt="2022-09-30T14:57:27.920" v="899" actId="1076"/>
          <ac:picMkLst>
            <pc:docMk/>
            <pc:sldMk cId="0" sldId="329"/>
            <ac:picMk id="29699" creationId="{3919962E-7B6C-DA12-D679-307B1E8DF939}"/>
          </ac:picMkLst>
        </pc:picChg>
      </pc:sldChg>
      <pc:sldChg chg="modSp mod modAnim">
        <pc:chgData name="Deborah Jenkins" userId="3cd02ba5-e528-4585-978d-4fde2b47730a" providerId="ADAL" clId="{A1E8471F-B4CB-422F-9ED1-8B3E20B094E7}" dt="2022-09-30T15:58:49.232" v="1526" actId="1076"/>
        <pc:sldMkLst>
          <pc:docMk/>
          <pc:sldMk cId="0" sldId="335"/>
        </pc:sldMkLst>
        <pc:spChg chg="mod">
          <ac:chgData name="Deborah Jenkins" userId="3cd02ba5-e528-4585-978d-4fde2b47730a" providerId="ADAL" clId="{A1E8471F-B4CB-422F-9ED1-8B3E20B094E7}" dt="2022-09-30T14:14:24.915" v="181" actId="14100"/>
          <ac:spMkLst>
            <pc:docMk/>
            <pc:sldMk cId="0" sldId="335"/>
            <ac:spMk id="10242" creationId="{19911AB1-A3F3-72CE-D55A-4833CB1AE918}"/>
          </ac:spMkLst>
        </pc:spChg>
        <pc:spChg chg="mod">
          <ac:chgData name="Deborah Jenkins" userId="3cd02ba5-e528-4585-978d-4fde2b47730a" providerId="ADAL" clId="{A1E8471F-B4CB-422F-9ED1-8B3E20B094E7}" dt="2022-09-30T15:58:39.070" v="1524" actId="20577"/>
          <ac:spMkLst>
            <pc:docMk/>
            <pc:sldMk cId="0" sldId="335"/>
            <ac:spMk id="10243" creationId="{C8ADAAD8-CAE4-5C6D-FA72-978911D61695}"/>
          </ac:spMkLst>
        </pc:spChg>
        <pc:spChg chg="mod">
          <ac:chgData name="Deborah Jenkins" userId="3cd02ba5-e528-4585-978d-4fde2b47730a" providerId="ADAL" clId="{A1E8471F-B4CB-422F-9ED1-8B3E20B094E7}" dt="2022-09-30T15:58:49.232" v="1526" actId="1076"/>
          <ac:spMkLst>
            <pc:docMk/>
            <pc:sldMk cId="0" sldId="335"/>
            <ac:spMk id="10244" creationId="{59718C29-AD39-ECBA-2363-7D3404F40CA1}"/>
          </ac:spMkLst>
        </pc:spChg>
      </pc:sldChg>
      <pc:sldChg chg="modSp mod modAnim">
        <pc:chgData name="Deborah Jenkins" userId="3cd02ba5-e528-4585-978d-4fde2b47730a" providerId="ADAL" clId="{A1E8471F-B4CB-422F-9ED1-8B3E20B094E7}" dt="2022-10-03T13:11:20.989" v="1850"/>
        <pc:sldMkLst>
          <pc:docMk/>
          <pc:sldMk cId="0" sldId="340"/>
        </pc:sldMkLst>
        <pc:spChg chg="mod">
          <ac:chgData name="Deborah Jenkins" userId="3cd02ba5-e528-4585-978d-4fde2b47730a" providerId="ADAL" clId="{A1E8471F-B4CB-422F-9ED1-8B3E20B094E7}" dt="2022-09-30T14:49:55.083" v="692" actId="20577"/>
          <ac:spMkLst>
            <pc:docMk/>
            <pc:sldMk cId="0" sldId="340"/>
            <ac:spMk id="15363" creationId="{29BE03DF-2F0B-1451-7DE2-447BE5082352}"/>
          </ac:spMkLst>
        </pc:spChg>
        <pc:spChg chg="mod">
          <ac:chgData name="Deborah Jenkins" userId="3cd02ba5-e528-4585-978d-4fde2b47730a" providerId="ADAL" clId="{A1E8471F-B4CB-422F-9ED1-8B3E20B094E7}" dt="2022-09-30T14:49:45.670" v="686" actId="20577"/>
          <ac:spMkLst>
            <pc:docMk/>
            <pc:sldMk cId="0" sldId="340"/>
            <ac:spMk id="29700" creationId="{42B9041D-C573-C2EF-E2F9-09B12A52E5D5}"/>
          </ac:spMkLst>
        </pc:spChg>
      </pc:sldChg>
      <pc:sldChg chg="delSp del">
        <pc:chgData name="Deborah Jenkins" userId="3cd02ba5-e528-4585-978d-4fde2b47730a" providerId="ADAL" clId="{A1E8471F-B4CB-422F-9ED1-8B3E20B094E7}" dt="2022-09-30T14:42:32.405" v="659" actId="47"/>
        <pc:sldMkLst>
          <pc:docMk/>
          <pc:sldMk cId="0" sldId="341"/>
        </pc:sldMkLst>
        <pc:picChg chg="del">
          <ac:chgData name="Deborah Jenkins" userId="3cd02ba5-e528-4585-978d-4fde2b47730a" providerId="ADAL" clId="{A1E8471F-B4CB-422F-9ED1-8B3E20B094E7}" dt="2022-09-30T14:39:04.094" v="630" actId="21"/>
          <ac:picMkLst>
            <pc:docMk/>
            <pc:sldMk cId="0" sldId="341"/>
            <ac:picMk id="26628" creationId="{B372B9DB-9451-CD56-12F5-371E7F8492A1}"/>
          </ac:picMkLst>
        </pc:picChg>
      </pc:sldChg>
      <pc:sldChg chg="modSp mod">
        <pc:chgData name="Deborah Jenkins" userId="3cd02ba5-e528-4585-978d-4fde2b47730a" providerId="ADAL" clId="{A1E8471F-B4CB-422F-9ED1-8B3E20B094E7}" dt="2022-09-30T13:54:01.878" v="106" actId="27636"/>
        <pc:sldMkLst>
          <pc:docMk/>
          <pc:sldMk cId="0" sldId="342"/>
        </pc:sldMkLst>
        <pc:spChg chg="mod">
          <ac:chgData name="Deborah Jenkins" userId="3cd02ba5-e528-4585-978d-4fde2b47730a" providerId="ADAL" clId="{A1E8471F-B4CB-422F-9ED1-8B3E20B094E7}" dt="2022-09-30T13:54:01.878" v="106" actId="27636"/>
          <ac:spMkLst>
            <pc:docMk/>
            <pc:sldMk cId="0" sldId="342"/>
            <ac:spMk id="6147" creationId="{F105C5EF-2CBF-77D1-5BE7-4F800C5CFA06}"/>
          </ac:spMkLst>
        </pc:spChg>
      </pc:sldChg>
      <pc:sldChg chg="modSp mod">
        <pc:chgData name="Deborah Jenkins" userId="3cd02ba5-e528-4585-978d-4fde2b47730a" providerId="ADAL" clId="{A1E8471F-B4CB-422F-9ED1-8B3E20B094E7}" dt="2022-09-30T15:48:19.414" v="1495" actId="313"/>
        <pc:sldMkLst>
          <pc:docMk/>
          <pc:sldMk cId="0" sldId="344"/>
        </pc:sldMkLst>
        <pc:spChg chg="mod">
          <ac:chgData name="Deborah Jenkins" userId="3cd02ba5-e528-4585-978d-4fde2b47730a" providerId="ADAL" clId="{A1E8471F-B4CB-422F-9ED1-8B3E20B094E7}" dt="2022-09-30T15:48:19.414" v="1495" actId="313"/>
          <ac:spMkLst>
            <pc:docMk/>
            <pc:sldMk cId="0" sldId="344"/>
            <ac:spMk id="7171" creationId="{004D94D4-55A9-583B-1837-FBD5B6549D1E}"/>
          </ac:spMkLst>
        </pc:spChg>
      </pc:sldChg>
      <pc:sldChg chg="modSp add del mod ord">
        <pc:chgData name="Deborah Jenkins" userId="3cd02ba5-e528-4585-978d-4fde2b47730a" providerId="ADAL" clId="{A1E8471F-B4CB-422F-9ED1-8B3E20B094E7}" dt="2022-09-30T15:50:02.927" v="1498" actId="47"/>
        <pc:sldMkLst>
          <pc:docMk/>
          <pc:sldMk cId="0" sldId="345"/>
        </pc:sldMkLst>
        <pc:spChg chg="mod">
          <ac:chgData name="Deborah Jenkins" userId="3cd02ba5-e528-4585-978d-4fde2b47730a" providerId="ADAL" clId="{A1E8471F-B4CB-422F-9ED1-8B3E20B094E7}" dt="2022-09-30T15:06:15.602" v="1049" actId="1076"/>
          <ac:spMkLst>
            <pc:docMk/>
            <pc:sldMk cId="0" sldId="345"/>
            <ac:spMk id="8194" creationId="{FA62FB07-9256-0F62-481C-31D913A31594}"/>
          </ac:spMkLst>
        </pc:spChg>
        <pc:spChg chg="mod">
          <ac:chgData name="Deborah Jenkins" userId="3cd02ba5-e528-4585-978d-4fde2b47730a" providerId="ADAL" clId="{A1E8471F-B4CB-422F-9ED1-8B3E20B094E7}" dt="2022-09-30T15:06:21.051" v="1051" actId="14100"/>
          <ac:spMkLst>
            <pc:docMk/>
            <pc:sldMk cId="0" sldId="345"/>
            <ac:spMk id="17411" creationId="{92309016-F1B4-3D41-34E6-2D9B6590AE02}"/>
          </ac:spMkLst>
        </pc:spChg>
      </pc:sldChg>
      <pc:sldChg chg="del">
        <pc:chgData name="Deborah Jenkins" userId="3cd02ba5-e528-4585-978d-4fde2b47730a" providerId="ADAL" clId="{A1E8471F-B4CB-422F-9ED1-8B3E20B094E7}" dt="2022-09-30T13:54:10.658" v="107" actId="47"/>
        <pc:sldMkLst>
          <pc:docMk/>
          <pc:sldMk cId="0" sldId="346"/>
        </pc:sldMkLst>
      </pc:sldChg>
      <pc:sldChg chg="modSp mod">
        <pc:chgData name="Deborah Jenkins" userId="3cd02ba5-e528-4585-978d-4fde2b47730a" providerId="ADAL" clId="{A1E8471F-B4CB-422F-9ED1-8B3E20B094E7}" dt="2022-09-30T16:12:35.590" v="1645" actId="20577"/>
        <pc:sldMkLst>
          <pc:docMk/>
          <pc:sldMk cId="0" sldId="348"/>
        </pc:sldMkLst>
        <pc:spChg chg="mod">
          <ac:chgData name="Deborah Jenkins" userId="3cd02ba5-e528-4585-978d-4fde2b47730a" providerId="ADAL" clId="{A1E8471F-B4CB-422F-9ED1-8B3E20B094E7}" dt="2022-09-30T16:12:35.590" v="1645" actId="20577"/>
          <ac:spMkLst>
            <pc:docMk/>
            <pc:sldMk cId="0" sldId="348"/>
            <ac:spMk id="3" creationId="{75719738-5F7C-7228-19FC-DA4C1BDBE55F}"/>
          </ac:spMkLst>
        </pc:spChg>
        <pc:picChg chg="mod">
          <ac:chgData name="Deborah Jenkins" userId="3cd02ba5-e528-4585-978d-4fde2b47730a" providerId="ADAL" clId="{A1E8471F-B4CB-422F-9ED1-8B3E20B094E7}" dt="2022-09-30T14:42:43.985" v="662" actId="1076"/>
          <ac:picMkLst>
            <pc:docMk/>
            <pc:sldMk cId="0" sldId="348"/>
            <ac:picMk id="4" creationId="{1CEDC93F-1CAE-EBEA-A8E3-5F6B75E5A7F7}"/>
          </ac:picMkLst>
        </pc:picChg>
        <pc:picChg chg="mod">
          <ac:chgData name="Deborah Jenkins" userId="3cd02ba5-e528-4585-978d-4fde2b47730a" providerId="ADAL" clId="{A1E8471F-B4CB-422F-9ED1-8B3E20B094E7}" dt="2022-09-30T14:42:41.813" v="661" actId="1076"/>
          <ac:picMkLst>
            <pc:docMk/>
            <pc:sldMk cId="0" sldId="348"/>
            <ac:picMk id="5" creationId="{ADDC3F67-B2BD-87B9-4E13-3EAA094A29CA}"/>
          </ac:picMkLst>
        </pc:picChg>
      </pc:sldChg>
      <pc:sldChg chg="del">
        <pc:chgData name="Deborah Jenkins" userId="3cd02ba5-e528-4585-978d-4fde2b47730a" providerId="ADAL" clId="{A1E8471F-B4CB-422F-9ED1-8B3E20B094E7}" dt="2022-09-30T14:42:34.546" v="660" actId="47"/>
        <pc:sldMkLst>
          <pc:docMk/>
          <pc:sldMk cId="0" sldId="349"/>
        </pc:sldMkLst>
      </pc:sldChg>
      <pc:sldChg chg="addSp modSp mod ord">
        <pc:chgData name="Deborah Jenkins" userId="3cd02ba5-e528-4585-978d-4fde2b47730a" providerId="ADAL" clId="{A1E8471F-B4CB-422F-9ED1-8B3E20B094E7}" dt="2022-09-30T15:50:59.362" v="1505" actId="20577"/>
        <pc:sldMkLst>
          <pc:docMk/>
          <pc:sldMk cId="0" sldId="350"/>
        </pc:sldMkLst>
        <pc:spChg chg="mod">
          <ac:chgData name="Deborah Jenkins" userId="3cd02ba5-e528-4585-978d-4fde2b47730a" providerId="ADAL" clId="{A1E8471F-B4CB-422F-9ED1-8B3E20B094E7}" dt="2022-09-30T15:50:59.362" v="1505" actId="20577"/>
          <ac:spMkLst>
            <pc:docMk/>
            <pc:sldMk cId="0" sldId="350"/>
            <ac:spMk id="2" creationId="{B0EA052B-1D18-8B3C-12D2-DB2D0A775462}"/>
          </ac:spMkLst>
        </pc:spChg>
        <pc:spChg chg="add mod">
          <ac:chgData name="Deborah Jenkins" userId="3cd02ba5-e528-4585-978d-4fde2b47730a" providerId="ADAL" clId="{A1E8471F-B4CB-422F-9ED1-8B3E20B094E7}" dt="2022-09-30T13:54:43.653" v="127" actId="1076"/>
          <ac:spMkLst>
            <pc:docMk/>
            <pc:sldMk cId="0" sldId="350"/>
            <ac:spMk id="5" creationId="{90360370-695B-38EE-C825-31C803B8B589}"/>
          </ac:spMkLst>
        </pc:spChg>
        <pc:spChg chg="mod">
          <ac:chgData name="Deborah Jenkins" userId="3cd02ba5-e528-4585-978d-4fde2b47730a" providerId="ADAL" clId="{A1E8471F-B4CB-422F-9ED1-8B3E20B094E7}" dt="2022-09-30T09:24:04.153" v="10" actId="1076"/>
          <ac:spMkLst>
            <pc:docMk/>
            <pc:sldMk cId="0" sldId="350"/>
            <ac:spMk id="19459" creationId="{D773BFE7-70CB-4FAE-9B27-55F546A0F7B8}"/>
          </ac:spMkLst>
        </pc:spChg>
        <pc:picChg chg="mod">
          <ac:chgData name="Deborah Jenkins" userId="3cd02ba5-e528-4585-978d-4fde2b47730a" providerId="ADAL" clId="{A1E8471F-B4CB-422F-9ED1-8B3E20B094E7}" dt="2022-09-30T13:54:45.829" v="128" actId="1076"/>
          <ac:picMkLst>
            <pc:docMk/>
            <pc:sldMk cId="0" sldId="350"/>
            <ac:picMk id="3" creationId="{B9FC5EFF-325A-BC86-269D-5525C56C0A49}"/>
          </ac:picMkLst>
        </pc:picChg>
      </pc:sldChg>
      <pc:sldChg chg="modSp mod ord">
        <pc:chgData name="Deborah Jenkins" userId="3cd02ba5-e528-4585-978d-4fde2b47730a" providerId="ADAL" clId="{A1E8471F-B4CB-422F-9ED1-8B3E20B094E7}" dt="2022-09-30T15:34:29.737" v="1408"/>
        <pc:sldMkLst>
          <pc:docMk/>
          <pc:sldMk cId="0" sldId="351"/>
        </pc:sldMkLst>
        <pc:spChg chg="mod">
          <ac:chgData name="Deborah Jenkins" userId="3cd02ba5-e528-4585-978d-4fde2b47730a" providerId="ADAL" clId="{A1E8471F-B4CB-422F-9ED1-8B3E20B094E7}" dt="2022-09-30T13:55:07.552" v="130" actId="20577"/>
          <ac:spMkLst>
            <pc:docMk/>
            <pc:sldMk cId="0" sldId="351"/>
            <ac:spMk id="20483" creationId="{AA16E802-1F67-6DC4-51F1-51E83ADEBA50}"/>
          </ac:spMkLst>
        </pc:spChg>
      </pc:sldChg>
      <pc:sldChg chg="modSp mod">
        <pc:chgData name="Deborah Jenkins" userId="3cd02ba5-e528-4585-978d-4fde2b47730a" providerId="ADAL" clId="{A1E8471F-B4CB-422F-9ED1-8B3E20B094E7}" dt="2022-09-30T14:27:17.767" v="472"/>
        <pc:sldMkLst>
          <pc:docMk/>
          <pc:sldMk cId="892403776" sldId="353"/>
        </pc:sldMkLst>
        <pc:spChg chg="mod">
          <ac:chgData name="Deborah Jenkins" userId="3cd02ba5-e528-4585-978d-4fde2b47730a" providerId="ADAL" clId="{A1E8471F-B4CB-422F-9ED1-8B3E20B094E7}" dt="2022-09-30T14:27:17.767" v="472"/>
          <ac:spMkLst>
            <pc:docMk/>
            <pc:sldMk cId="892403776" sldId="353"/>
            <ac:spMk id="3" creationId="{A7CE98EE-1C95-D816-79DA-D8CD5039507B}"/>
          </ac:spMkLst>
        </pc:spChg>
      </pc:sldChg>
      <pc:sldChg chg="modSp mod">
        <pc:chgData name="Deborah Jenkins" userId="3cd02ba5-e528-4585-978d-4fde2b47730a" providerId="ADAL" clId="{A1E8471F-B4CB-422F-9ED1-8B3E20B094E7}" dt="2022-09-30T15:38:26.753" v="1433" actId="403"/>
        <pc:sldMkLst>
          <pc:docMk/>
          <pc:sldMk cId="944184896" sldId="354"/>
        </pc:sldMkLst>
        <pc:spChg chg="mod">
          <ac:chgData name="Deborah Jenkins" userId="3cd02ba5-e528-4585-978d-4fde2b47730a" providerId="ADAL" clId="{A1E8471F-B4CB-422F-9ED1-8B3E20B094E7}" dt="2022-09-30T15:38:21.919" v="1431" actId="1076"/>
          <ac:spMkLst>
            <pc:docMk/>
            <pc:sldMk cId="944184896" sldId="354"/>
            <ac:spMk id="2" creationId="{7214D204-F8B9-F58A-D194-349BC1612963}"/>
          </ac:spMkLst>
        </pc:spChg>
        <pc:spChg chg="mod">
          <ac:chgData name="Deborah Jenkins" userId="3cd02ba5-e528-4585-978d-4fde2b47730a" providerId="ADAL" clId="{A1E8471F-B4CB-422F-9ED1-8B3E20B094E7}" dt="2022-09-30T15:38:26.753" v="1433" actId="403"/>
          <ac:spMkLst>
            <pc:docMk/>
            <pc:sldMk cId="944184896" sldId="354"/>
            <ac:spMk id="3" creationId="{46BB804C-7E41-E03C-5B0B-55B66391DAE1}"/>
          </ac:spMkLst>
        </pc:spChg>
      </pc:sldChg>
      <pc:sldChg chg="addSp delSp modSp new mod ord">
        <pc:chgData name="Deborah Jenkins" userId="3cd02ba5-e528-4585-978d-4fde2b47730a" providerId="ADAL" clId="{A1E8471F-B4CB-422F-9ED1-8B3E20B094E7}" dt="2022-09-30T15:34:32.283" v="1410"/>
        <pc:sldMkLst>
          <pc:docMk/>
          <pc:sldMk cId="3248397079" sldId="355"/>
        </pc:sldMkLst>
        <pc:spChg chg="mod">
          <ac:chgData name="Deborah Jenkins" userId="3cd02ba5-e528-4585-978d-4fde2b47730a" providerId="ADAL" clId="{A1E8471F-B4CB-422F-9ED1-8B3E20B094E7}" dt="2022-09-30T14:08:00.805" v="134" actId="14100"/>
          <ac:spMkLst>
            <pc:docMk/>
            <pc:sldMk cId="3248397079" sldId="355"/>
            <ac:spMk id="2" creationId="{C2E61F76-2AEB-E4FB-E9CC-7E58D50D1375}"/>
          </ac:spMkLst>
        </pc:spChg>
        <pc:spChg chg="del mod">
          <ac:chgData name="Deborah Jenkins" userId="3cd02ba5-e528-4585-978d-4fde2b47730a" providerId="ADAL" clId="{A1E8471F-B4CB-422F-9ED1-8B3E20B094E7}" dt="2022-09-30T09:44:00.807" v="16" actId="22"/>
          <ac:spMkLst>
            <pc:docMk/>
            <pc:sldMk cId="3248397079" sldId="355"/>
            <ac:spMk id="3" creationId="{7A4FAD54-EECF-9A1A-FD39-7AED54B2F698}"/>
          </ac:spMkLst>
        </pc:spChg>
        <pc:picChg chg="add mod ord">
          <ac:chgData name="Deborah Jenkins" userId="3cd02ba5-e528-4585-978d-4fde2b47730a" providerId="ADAL" clId="{A1E8471F-B4CB-422F-9ED1-8B3E20B094E7}" dt="2022-09-30T14:08:06.711" v="136" actId="1076"/>
          <ac:picMkLst>
            <pc:docMk/>
            <pc:sldMk cId="3248397079" sldId="355"/>
            <ac:picMk id="5" creationId="{CCF589E7-E9AE-3F5F-8F99-E64EA5FC2668}"/>
          </ac:picMkLst>
        </pc:picChg>
      </pc:sldChg>
      <pc:sldChg chg="add del">
        <pc:chgData name="Deborah Jenkins" userId="3cd02ba5-e528-4585-978d-4fde2b47730a" providerId="ADAL" clId="{A1E8471F-B4CB-422F-9ED1-8B3E20B094E7}" dt="2022-09-30T09:46:29.583" v="67"/>
        <pc:sldMkLst>
          <pc:docMk/>
          <pc:sldMk cId="1428632683" sldId="356"/>
        </pc:sldMkLst>
      </pc:sldChg>
      <pc:sldChg chg="addSp delSp modSp new mod modAnim modNotesTx">
        <pc:chgData name="Deborah Jenkins" userId="3cd02ba5-e528-4585-978d-4fde2b47730a" providerId="ADAL" clId="{A1E8471F-B4CB-422F-9ED1-8B3E20B094E7}" dt="2022-10-02T21:00:28.145" v="1700"/>
        <pc:sldMkLst>
          <pc:docMk/>
          <pc:sldMk cId="2162969730" sldId="356"/>
        </pc:sldMkLst>
        <pc:spChg chg="mod">
          <ac:chgData name="Deborah Jenkins" userId="3cd02ba5-e528-4585-978d-4fde2b47730a" providerId="ADAL" clId="{A1E8471F-B4CB-422F-9ED1-8B3E20B094E7}" dt="2022-09-30T14:41:06.894" v="653" actId="1076"/>
          <ac:spMkLst>
            <pc:docMk/>
            <pc:sldMk cId="2162969730" sldId="356"/>
            <ac:spMk id="2" creationId="{AE5B9696-D569-C54F-49C2-2C70EDD4059C}"/>
          </ac:spMkLst>
        </pc:spChg>
        <pc:spChg chg="add del mod">
          <ac:chgData name="Deborah Jenkins" userId="3cd02ba5-e528-4585-978d-4fde2b47730a" providerId="ADAL" clId="{A1E8471F-B4CB-422F-9ED1-8B3E20B094E7}" dt="2022-09-30T14:39:47.576" v="637" actId="26606"/>
          <ac:spMkLst>
            <pc:docMk/>
            <pc:sldMk cId="2162969730" sldId="356"/>
            <ac:spMk id="3" creationId="{E3D25ED0-66CA-20C3-52DD-CBB5C4D6DE64}"/>
          </ac:spMkLst>
        </pc:spChg>
        <pc:spChg chg="add mod">
          <ac:chgData name="Deborah Jenkins" userId="3cd02ba5-e528-4585-978d-4fde2b47730a" providerId="ADAL" clId="{A1E8471F-B4CB-422F-9ED1-8B3E20B094E7}" dt="2022-09-30T14:41:01.132" v="651" actId="1076"/>
          <ac:spMkLst>
            <pc:docMk/>
            <pc:sldMk cId="2162969730" sldId="356"/>
            <ac:spMk id="5" creationId="{550ACA9B-6CEE-3EAB-5AB1-CE2D127B5D05}"/>
          </ac:spMkLst>
        </pc:spChg>
        <pc:graphicFrameChg chg="add del mod">
          <ac:chgData name="Deborah Jenkins" userId="3cd02ba5-e528-4585-978d-4fde2b47730a" providerId="ADAL" clId="{A1E8471F-B4CB-422F-9ED1-8B3E20B094E7}" dt="2022-09-30T14:39:41.400" v="636" actId="26606"/>
          <ac:graphicFrameMkLst>
            <pc:docMk/>
            <pc:sldMk cId="2162969730" sldId="356"/>
            <ac:graphicFrameMk id="8" creationId="{EF427FE6-F054-EAC5-EACE-B8E581C4278C}"/>
          </ac:graphicFrameMkLst>
        </pc:graphicFrameChg>
        <pc:graphicFrameChg chg="add mod modGraphic">
          <ac:chgData name="Deborah Jenkins" userId="3cd02ba5-e528-4585-978d-4fde2b47730a" providerId="ADAL" clId="{A1E8471F-B4CB-422F-9ED1-8B3E20B094E7}" dt="2022-09-30T14:40:57.987" v="650" actId="14100"/>
          <ac:graphicFrameMkLst>
            <pc:docMk/>
            <pc:sldMk cId="2162969730" sldId="356"/>
            <ac:graphicFrameMk id="9" creationId="{B533915F-ECDE-FD39-F9C5-E7485811CA66}"/>
          </ac:graphicFrameMkLst>
        </pc:graphicFrameChg>
        <pc:picChg chg="add del mod">
          <ac:chgData name="Deborah Jenkins" userId="3cd02ba5-e528-4585-978d-4fde2b47730a" providerId="ADAL" clId="{A1E8471F-B4CB-422F-9ED1-8B3E20B094E7}" dt="2022-09-30T16:10:05.629" v="1619" actId="478"/>
          <ac:picMkLst>
            <pc:docMk/>
            <pc:sldMk cId="2162969730" sldId="356"/>
            <ac:picMk id="6" creationId="{78349C0A-A56C-D3BD-6E13-C1FC63043734}"/>
          </ac:picMkLst>
        </pc:picChg>
        <pc:picChg chg="add mod">
          <ac:chgData name="Deborah Jenkins" userId="3cd02ba5-e528-4585-978d-4fde2b47730a" providerId="ADAL" clId="{A1E8471F-B4CB-422F-9ED1-8B3E20B094E7}" dt="2022-09-30T16:10:11.291" v="1622" actId="1076"/>
          <ac:picMkLst>
            <pc:docMk/>
            <pc:sldMk cId="2162969730" sldId="356"/>
            <ac:picMk id="7" creationId="{E5EB6BC1-B6B5-518E-E4C6-E2B621822374}"/>
          </ac:picMkLst>
        </pc:picChg>
      </pc:sldChg>
      <pc:sldChg chg="modSp new mod ord">
        <pc:chgData name="Deborah Jenkins" userId="3cd02ba5-e528-4585-978d-4fde2b47730a" providerId="ADAL" clId="{A1E8471F-B4CB-422F-9ED1-8B3E20B094E7}" dt="2022-09-30T15:35:30.439" v="1420"/>
        <pc:sldMkLst>
          <pc:docMk/>
          <pc:sldMk cId="3396260067" sldId="357"/>
        </pc:sldMkLst>
        <pc:spChg chg="mod">
          <ac:chgData name="Deborah Jenkins" userId="3cd02ba5-e528-4585-978d-4fde2b47730a" providerId="ADAL" clId="{A1E8471F-B4CB-422F-9ED1-8B3E20B094E7}" dt="2022-09-30T14:38:42.381" v="629" actId="404"/>
          <ac:spMkLst>
            <pc:docMk/>
            <pc:sldMk cId="3396260067" sldId="357"/>
            <ac:spMk id="2" creationId="{C7AA3651-FE1F-7073-0BF1-FB4F07483E9C}"/>
          </ac:spMkLst>
        </pc:spChg>
        <pc:spChg chg="mod">
          <ac:chgData name="Deborah Jenkins" userId="3cd02ba5-e528-4585-978d-4fde2b47730a" providerId="ADAL" clId="{A1E8471F-B4CB-422F-9ED1-8B3E20B094E7}" dt="2022-09-30T14:24:14.376" v="455" actId="122"/>
          <ac:spMkLst>
            <pc:docMk/>
            <pc:sldMk cId="3396260067" sldId="357"/>
            <ac:spMk id="3" creationId="{879D7C40-5307-7D08-3FAE-11042D1E9794}"/>
          </ac:spMkLst>
        </pc:spChg>
      </pc:sldChg>
      <pc:sldChg chg="addSp modSp new mod setBg modAnim">
        <pc:chgData name="Deborah Jenkins" userId="3cd02ba5-e528-4585-978d-4fde2b47730a" providerId="ADAL" clId="{A1E8471F-B4CB-422F-9ED1-8B3E20B094E7}" dt="2022-09-30T15:55:45.596" v="1511" actId="20577"/>
        <pc:sldMkLst>
          <pc:docMk/>
          <pc:sldMk cId="3339031988" sldId="358"/>
        </pc:sldMkLst>
        <pc:spChg chg="mod">
          <ac:chgData name="Deborah Jenkins" userId="3cd02ba5-e528-4585-978d-4fde2b47730a" providerId="ADAL" clId="{A1E8471F-B4CB-422F-9ED1-8B3E20B094E7}" dt="2022-09-30T14:35:48.553" v="607" actId="26606"/>
          <ac:spMkLst>
            <pc:docMk/>
            <pc:sldMk cId="3339031988" sldId="358"/>
            <ac:spMk id="2" creationId="{C4C7C823-B6C1-6942-CFBC-F8038773AD14}"/>
          </ac:spMkLst>
        </pc:spChg>
        <pc:spChg chg="mod">
          <ac:chgData name="Deborah Jenkins" userId="3cd02ba5-e528-4585-978d-4fde2b47730a" providerId="ADAL" clId="{A1E8471F-B4CB-422F-9ED1-8B3E20B094E7}" dt="2022-09-30T15:55:45.596" v="1511" actId="20577"/>
          <ac:spMkLst>
            <pc:docMk/>
            <pc:sldMk cId="3339031988" sldId="358"/>
            <ac:spMk id="3" creationId="{2153AE24-5DD5-EE30-7FB6-657B0594F8FB}"/>
          </ac:spMkLst>
        </pc:spChg>
        <pc:picChg chg="add mod ord">
          <ac:chgData name="Deborah Jenkins" userId="3cd02ba5-e528-4585-978d-4fde2b47730a" providerId="ADAL" clId="{A1E8471F-B4CB-422F-9ED1-8B3E20B094E7}" dt="2022-09-30T14:35:48.553" v="607" actId="26606"/>
          <ac:picMkLst>
            <pc:docMk/>
            <pc:sldMk cId="3339031988" sldId="358"/>
            <ac:picMk id="4" creationId="{8B990E92-7065-2D67-2DAB-E22A8552097B}"/>
          </ac:picMkLst>
        </pc:picChg>
      </pc:sldChg>
      <pc:sldChg chg="modSp new mod modAnim">
        <pc:chgData name="Deborah Jenkins" userId="3cd02ba5-e528-4585-978d-4fde2b47730a" providerId="ADAL" clId="{A1E8471F-B4CB-422F-9ED1-8B3E20B094E7}" dt="2022-09-30T15:37:36.894" v="1425"/>
        <pc:sldMkLst>
          <pc:docMk/>
          <pc:sldMk cId="1763746251" sldId="359"/>
        </pc:sldMkLst>
        <pc:spChg chg="mod">
          <ac:chgData name="Deborah Jenkins" userId="3cd02ba5-e528-4585-978d-4fde2b47730a" providerId="ADAL" clId="{A1E8471F-B4CB-422F-9ED1-8B3E20B094E7}" dt="2022-09-30T14:56:35.120" v="887" actId="20577"/>
          <ac:spMkLst>
            <pc:docMk/>
            <pc:sldMk cId="1763746251" sldId="359"/>
            <ac:spMk id="2" creationId="{3FEBCC6C-DEE4-BE6E-9F84-25D377761C1C}"/>
          </ac:spMkLst>
        </pc:spChg>
        <pc:spChg chg="mod">
          <ac:chgData name="Deborah Jenkins" userId="3cd02ba5-e528-4585-978d-4fde2b47730a" providerId="ADAL" clId="{A1E8471F-B4CB-422F-9ED1-8B3E20B094E7}" dt="2022-09-30T15:00:38.485" v="926" actId="20577"/>
          <ac:spMkLst>
            <pc:docMk/>
            <pc:sldMk cId="1763746251" sldId="359"/>
            <ac:spMk id="3" creationId="{81018843-0AC9-D0D3-2EB7-9939430CC9AF}"/>
          </ac:spMkLst>
        </pc:spChg>
      </pc:sldChg>
      <pc:sldChg chg="modSp new mod ord">
        <pc:chgData name="Deborah Jenkins" userId="3cd02ba5-e528-4585-978d-4fde2b47730a" providerId="ADAL" clId="{A1E8471F-B4CB-422F-9ED1-8B3E20B094E7}" dt="2022-10-02T21:04:40.082" v="1726"/>
        <pc:sldMkLst>
          <pc:docMk/>
          <pc:sldMk cId="3976428138" sldId="360"/>
        </pc:sldMkLst>
        <pc:spChg chg="mod">
          <ac:chgData name="Deborah Jenkins" userId="3cd02ba5-e528-4585-978d-4fde2b47730a" providerId="ADAL" clId="{A1E8471F-B4CB-422F-9ED1-8B3E20B094E7}" dt="2022-09-30T15:09:20.946" v="1115" actId="14100"/>
          <ac:spMkLst>
            <pc:docMk/>
            <pc:sldMk cId="3976428138" sldId="360"/>
            <ac:spMk id="2" creationId="{232C7D6B-EEE9-51E5-08D6-884F0870E7D1}"/>
          </ac:spMkLst>
        </pc:spChg>
        <pc:spChg chg="mod">
          <ac:chgData name="Deborah Jenkins" userId="3cd02ba5-e528-4585-978d-4fde2b47730a" providerId="ADAL" clId="{A1E8471F-B4CB-422F-9ED1-8B3E20B094E7}" dt="2022-09-30T15:08:50.995" v="1102" actId="403"/>
          <ac:spMkLst>
            <pc:docMk/>
            <pc:sldMk cId="3976428138" sldId="360"/>
            <ac:spMk id="3" creationId="{CBC8547A-2C65-A063-909F-2D60CC29E583}"/>
          </ac:spMkLst>
        </pc:spChg>
      </pc:sldChg>
      <pc:sldChg chg="modSp new mod modAnim">
        <pc:chgData name="Deborah Jenkins" userId="3cd02ba5-e528-4585-978d-4fde2b47730a" providerId="ADAL" clId="{A1E8471F-B4CB-422F-9ED1-8B3E20B094E7}" dt="2022-09-30T16:02:50.076" v="1537" actId="20577"/>
        <pc:sldMkLst>
          <pc:docMk/>
          <pc:sldMk cId="1318113126" sldId="361"/>
        </pc:sldMkLst>
        <pc:spChg chg="mod">
          <ac:chgData name="Deborah Jenkins" userId="3cd02ba5-e528-4585-978d-4fde2b47730a" providerId="ADAL" clId="{A1E8471F-B4CB-422F-9ED1-8B3E20B094E7}" dt="2022-09-30T15:11:44.878" v="1139" actId="1076"/>
          <ac:spMkLst>
            <pc:docMk/>
            <pc:sldMk cId="1318113126" sldId="361"/>
            <ac:spMk id="2" creationId="{A11E9090-74C8-20DD-753C-66D1A06120ED}"/>
          </ac:spMkLst>
        </pc:spChg>
        <pc:spChg chg="mod">
          <ac:chgData name="Deborah Jenkins" userId="3cd02ba5-e528-4585-978d-4fde2b47730a" providerId="ADAL" clId="{A1E8471F-B4CB-422F-9ED1-8B3E20B094E7}" dt="2022-09-30T15:35:10.625" v="1415" actId="14100"/>
          <ac:spMkLst>
            <pc:docMk/>
            <pc:sldMk cId="1318113126" sldId="361"/>
            <ac:spMk id="3" creationId="{5F2A88FF-DE44-0A4A-1813-F3877A12EB84}"/>
          </ac:spMkLst>
        </pc:spChg>
        <pc:spChg chg="mod">
          <ac:chgData name="Deborah Jenkins" userId="3cd02ba5-e528-4585-978d-4fde2b47730a" providerId="ADAL" clId="{A1E8471F-B4CB-422F-9ED1-8B3E20B094E7}" dt="2022-09-30T16:02:50.076" v="1537" actId="20577"/>
          <ac:spMkLst>
            <pc:docMk/>
            <pc:sldMk cId="1318113126" sldId="361"/>
            <ac:spMk id="4" creationId="{48E5B3A6-29F0-21EE-37EA-7D626B60906A}"/>
          </ac:spMkLst>
        </pc:spChg>
      </pc:sldChg>
      <pc:sldChg chg="addSp delSp modSp new mod">
        <pc:chgData name="Deborah Jenkins" userId="3cd02ba5-e528-4585-978d-4fde2b47730a" providerId="ADAL" clId="{A1E8471F-B4CB-422F-9ED1-8B3E20B094E7}" dt="2022-09-30T15:23:13.575" v="1309" actId="20577"/>
        <pc:sldMkLst>
          <pc:docMk/>
          <pc:sldMk cId="307733748" sldId="362"/>
        </pc:sldMkLst>
        <pc:spChg chg="mod">
          <ac:chgData name="Deborah Jenkins" userId="3cd02ba5-e528-4585-978d-4fde2b47730a" providerId="ADAL" clId="{A1E8471F-B4CB-422F-9ED1-8B3E20B094E7}" dt="2022-09-30T15:23:13.575" v="1309" actId="20577"/>
          <ac:spMkLst>
            <pc:docMk/>
            <pc:sldMk cId="307733748" sldId="362"/>
            <ac:spMk id="2" creationId="{D9A46D4B-86C7-160B-FECF-81B1D0CB0CD4}"/>
          </ac:spMkLst>
        </pc:spChg>
        <pc:spChg chg="del">
          <ac:chgData name="Deborah Jenkins" userId="3cd02ba5-e528-4585-978d-4fde2b47730a" providerId="ADAL" clId="{A1E8471F-B4CB-422F-9ED1-8B3E20B094E7}" dt="2022-09-30T15:23:08.165" v="1291"/>
          <ac:spMkLst>
            <pc:docMk/>
            <pc:sldMk cId="307733748" sldId="362"/>
            <ac:spMk id="3" creationId="{9BDB359C-946C-6DA8-78BF-2F2E6AA73FF2}"/>
          </ac:spMkLst>
        </pc:spChg>
        <pc:picChg chg="add mod">
          <ac:chgData name="Deborah Jenkins" userId="3cd02ba5-e528-4585-978d-4fde2b47730a" providerId="ADAL" clId="{A1E8471F-B4CB-422F-9ED1-8B3E20B094E7}" dt="2022-09-30T15:23:08.165" v="1291"/>
          <ac:picMkLst>
            <pc:docMk/>
            <pc:sldMk cId="307733748" sldId="362"/>
            <ac:picMk id="4" creationId="{CBDFCEAF-89F1-BD99-2ED2-B423AC1764F1}"/>
          </ac:picMkLst>
        </pc:picChg>
      </pc:sldChg>
      <pc:sldChg chg="addSp delSp modSp new mod">
        <pc:chgData name="Deborah Jenkins" userId="3cd02ba5-e528-4585-978d-4fde2b47730a" providerId="ADAL" clId="{A1E8471F-B4CB-422F-9ED1-8B3E20B094E7}" dt="2022-09-30T15:34:16.357" v="1402" actId="1076"/>
        <pc:sldMkLst>
          <pc:docMk/>
          <pc:sldMk cId="604196017" sldId="363"/>
        </pc:sldMkLst>
        <pc:spChg chg="mod">
          <ac:chgData name="Deborah Jenkins" userId="3cd02ba5-e528-4585-978d-4fde2b47730a" providerId="ADAL" clId="{A1E8471F-B4CB-422F-9ED1-8B3E20B094E7}" dt="2022-09-30T15:34:13.925" v="1401" actId="14100"/>
          <ac:spMkLst>
            <pc:docMk/>
            <pc:sldMk cId="604196017" sldId="363"/>
            <ac:spMk id="2" creationId="{6F8CC892-E15B-666F-6287-640D37B08A0A}"/>
          </ac:spMkLst>
        </pc:spChg>
        <pc:spChg chg="mod">
          <ac:chgData name="Deborah Jenkins" userId="3cd02ba5-e528-4585-978d-4fde2b47730a" providerId="ADAL" clId="{A1E8471F-B4CB-422F-9ED1-8B3E20B094E7}" dt="2022-09-30T15:34:16.357" v="1402" actId="1076"/>
          <ac:spMkLst>
            <pc:docMk/>
            <pc:sldMk cId="604196017" sldId="363"/>
            <ac:spMk id="3" creationId="{B085A3B0-7F47-255E-A187-9A7C297417C8}"/>
          </ac:spMkLst>
        </pc:spChg>
        <pc:spChg chg="add del mod">
          <ac:chgData name="Deborah Jenkins" userId="3cd02ba5-e528-4585-978d-4fde2b47730a" providerId="ADAL" clId="{A1E8471F-B4CB-422F-9ED1-8B3E20B094E7}" dt="2022-09-30T15:33:13.850" v="1387" actId="478"/>
          <ac:spMkLst>
            <pc:docMk/>
            <pc:sldMk cId="604196017" sldId="363"/>
            <ac:spMk id="6" creationId="{9E74121E-1728-E34F-3BE5-1B889DE2736C}"/>
          </ac:spMkLst>
        </pc:spChg>
        <pc:spChg chg="add del mod">
          <ac:chgData name="Deborah Jenkins" userId="3cd02ba5-e528-4585-978d-4fde2b47730a" providerId="ADAL" clId="{A1E8471F-B4CB-422F-9ED1-8B3E20B094E7}" dt="2022-09-30T15:34:03.811" v="1398" actId="478"/>
          <ac:spMkLst>
            <pc:docMk/>
            <pc:sldMk cId="604196017" sldId="363"/>
            <ac:spMk id="9" creationId="{96BC9355-F48B-FAD4-EDB0-BB79E4E5CDD2}"/>
          </ac:spMkLst>
        </pc:spChg>
        <pc:picChg chg="add mod">
          <ac:chgData name="Deborah Jenkins" userId="3cd02ba5-e528-4585-978d-4fde2b47730a" providerId="ADAL" clId="{A1E8471F-B4CB-422F-9ED1-8B3E20B094E7}" dt="2022-09-30T15:34:05.274" v="1399" actId="1076"/>
          <ac:picMkLst>
            <pc:docMk/>
            <pc:sldMk cId="604196017" sldId="363"/>
            <ac:picMk id="5" creationId="{7ADD71CD-B10E-DBC7-8B70-459891F56BC9}"/>
          </ac:picMkLst>
        </pc:picChg>
        <pc:picChg chg="add mod">
          <ac:chgData name="Deborah Jenkins" userId="3cd02ba5-e528-4585-978d-4fde2b47730a" providerId="ADAL" clId="{A1E8471F-B4CB-422F-9ED1-8B3E20B094E7}" dt="2022-09-30T15:34:06.252" v="1400" actId="1076"/>
          <ac:picMkLst>
            <pc:docMk/>
            <pc:sldMk cId="604196017" sldId="363"/>
            <ac:picMk id="8" creationId="{8E6C0BD1-4EF5-3C9D-BF75-D77D2B181818}"/>
          </ac:picMkLst>
        </pc:picChg>
      </pc:sldChg>
      <pc:sldChg chg="new del">
        <pc:chgData name="Deborah Jenkins" userId="3cd02ba5-e528-4585-978d-4fde2b47730a" providerId="ADAL" clId="{A1E8471F-B4CB-422F-9ED1-8B3E20B094E7}" dt="2022-09-30T15:50:05.251" v="1499" actId="680"/>
        <pc:sldMkLst>
          <pc:docMk/>
          <pc:sldMk cId="1298491057" sldId="364"/>
        </pc:sldMkLst>
      </pc:sldChg>
      <pc:sldChg chg="modSp new mod">
        <pc:chgData name="Deborah Jenkins" userId="3cd02ba5-e528-4585-978d-4fde2b47730a" providerId="ADAL" clId="{A1E8471F-B4CB-422F-9ED1-8B3E20B094E7}" dt="2022-10-02T21:06:57.924" v="1845" actId="6549"/>
        <pc:sldMkLst>
          <pc:docMk/>
          <pc:sldMk cId="670598968" sldId="372"/>
        </pc:sldMkLst>
        <pc:spChg chg="mod">
          <ac:chgData name="Deborah Jenkins" userId="3cd02ba5-e528-4585-978d-4fde2b47730a" providerId="ADAL" clId="{A1E8471F-B4CB-422F-9ED1-8B3E20B094E7}" dt="2022-10-02T21:06:49.303" v="1841" actId="27636"/>
          <ac:spMkLst>
            <pc:docMk/>
            <pc:sldMk cId="670598968" sldId="372"/>
            <ac:spMk id="2" creationId="{E8F23DE3-C74F-419D-3356-67146E6E8504}"/>
          </ac:spMkLst>
        </pc:spChg>
        <pc:spChg chg="mod">
          <ac:chgData name="Deborah Jenkins" userId="3cd02ba5-e528-4585-978d-4fde2b47730a" providerId="ADAL" clId="{A1E8471F-B4CB-422F-9ED1-8B3E20B094E7}" dt="2022-10-02T21:06:57.924" v="1845" actId="6549"/>
          <ac:spMkLst>
            <pc:docMk/>
            <pc:sldMk cId="670598968" sldId="372"/>
            <ac:spMk id="3" creationId="{D5F8246E-BCED-DD72-0497-06694338FA7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AB1BDD-3CEA-4D4B-AC08-B03A8EDF8802}"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153C4F3D-7739-4EB3-AC57-D32BE475B168}">
      <dgm:prSet custT="1"/>
      <dgm:spPr/>
      <dgm:t>
        <a:bodyPr/>
        <a:lstStyle/>
        <a:p>
          <a:r>
            <a:rPr lang="en-GB" sz="1600" dirty="0">
              <a:solidFill>
                <a:schemeClr val="tx1"/>
              </a:solidFill>
            </a:rPr>
            <a:t>Events play </a:t>
          </a:r>
          <a:r>
            <a:rPr lang="en-GB" sz="1600" b="1" dirty="0">
              <a:solidFill>
                <a:schemeClr val="tx1"/>
              </a:solidFill>
            </a:rPr>
            <a:t>an important role in tourism </a:t>
          </a:r>
          <a:r>
            <a:rPr lang="en-GB" sz="1600" dirty="0">
              <a:solidFill>
                <a:schemeClr val="tx1"/>
              </a:solidFill>
            </a:rPr>
            <a:t>aside from the financial aspect, events </a:t>
          </a:r>
          <a:r>
            <a:rPr lang="en-GB" sz="1600" b="1" dirty="0">
              <a:solidFill>
                <a:schemeClr val="tx1"/>
              </a:solidFill>
            </a:rPr>
            <a:t>bring people together in celebration</a:t>
          </a:r>
          <a:r>
            <a:rPr lang="en-GB" sz="1600" dirty="0">
              <a:solidFill>
                <a:schemeClr val="tx1"/>
              </a:solidFill>
            </a:rPr>
            <a:t> of culture, sport, music, food and drink, and more</a:t>
          </a:r>
          <a:r>
            <a:rPr lang="en-GB" sz="1300" dirty="0">
              <a:solidFill>
                <a:schemeClr val="tx1"/>
              </a:solidFill>
            </a:rPr>
            <a:t>.</a:t>
          </a:r>
          <a:endParaRPr lang="en-US" sz="1300" dirty="0">
            <a:solidFill>
              <a:schemeClr val="tx1"/>
            </a:solidFill>
          </a:endParaRPr>
        </a:p>
      </dgm:t>
    </dgm:pt>
    <dgm:pt modelId="{0025540E-01DC-41C4-B84F-D1F1B0D0E742}" type="parTrans" cxnId="{2D5EF178-6BC9-463C-A04F-93AE7286FB47}">
      <dgm:prSet/>
      <dgm:spPr/>
      <dgm:t>
        <a:bodyPr/>
        <a:lstStyle/>
        <a:p>
          <a:endParaRPr lang="en-US"/>
        </a:p>
      </dgm:t>
    </dgm:pt>
    <dgm:pt modelId="{3E4FF1A6-5B43-41A8-AFC2-7D1FF045E5C9}" type="sibTrans" cxnId="{2D5EF178-6BC9-463C-A04F-93AE7286FB47}">
      <dgm:prSet/>
      <dgm:spPr/>
      <dgm:t>
        <a:bodyPr/>
        <a:lstStyle/>
        <a:p>
          <a:endParaRPr lang="en-US"/>
        </a:p>
      </dgm:t>
    </dgm:pt>
    <dgm:pt modelId="{A347173D-BDDA-4833-A421-3F832E39379A}">
      <dgm:prSet custT="1"/>
      <dgm:spPr/>
      <dgm:t>
        <a:bodyPr/>
        <a:lstStyle/>
        <a:p>
          <a:r>
            <a:rPr lang="en-GB" sz="1600" dirty="0">
              <a:solidFill>
                <a:schemeClr val="tx1"/>
              </a:solidFill>
            </a:rPr>
            <a:t>Important to </a:t>
          </a:r>
          <a:r>
            <a:rPr lang="en-GB" sz="1600" b="1" dirty="0">
              <a:solidFill>
                <a:schemeClr val="tx1"/>
              </a:solidFill>
            </a:rPr>
            <a:t>destination </a:t>
          </a:r>
          <a:r>
            <a:rPr lang="en-GB" sz="1600" dirty="0">
              <a:solidFill>
                <a:schemeClr val="tx1"/>
              </a:solidFill>
            </a:rPr>
            <a:t>increase tourism, urban regeneration, strengthen infrastructure</a:t>
          </a:r>
          <a:endParaRPr lang="en-US" sz="1600" dirty="0">
            <a:solidFill>
              <a:schemeClr val="tx1"/>
            </a:solidFill>
          </a:endParaRPr>
        </a:p>
      </dgm:t>
    </dgm:pt>
    <dgm:pt modelId="{6F2823C7-096D-478F-AD5C-DCA1EED2F26F}" type="parTrans" cxnId="{60492C2F-A382-4DE1-A5CC-31D991FEB976}">
      <dgm:prSet/>
      <dgm:spPr/>
      <dgm:t>
        <a:bodyPr/>
        <a:lstStyle/>
        <a:p>
          <a:endParaRPr lang="en-US"/>
        </a:p>
      </dgm:t>
    </dgm:pt>
    <dgm:pt modelId="{D8433CC8-9CCA-4BF2-A73D-AFFFCA34CB0D}" type="sibTrans" cxnId="{60492C2F-A382-4DE1-A5CC-31D991FEB976}">
      <dgm:prSet/>
      <dgm:spPr/>
      <dgm:t>
        <a:bodyPr/>
        <a:lstStyle/>
        <a:p>
          <a:endParaRPr lang="en-US"/>
        </a:p>
      </dgm:t>
    </dgm:pt>
    <dgm:pt modelId="{222BFC33-571E-4003-909C-0D7D7AF39D71}">
      <dgm:prSet custT="1"/>
      <dgm:spPr/>
      <dgm:t>
        <a:bodyPr/>
        <a:lstStyle/>
        <a:p>
          <a:r>
            <a:rPr lang="en-GB" sz="1600" b="1" dirty="0">
              <a:solidFill>
                <a:schemeClr val="tx1"/>
              </a:solidFill>
            </a:rPr>
            <a:t>Events are </a:t>
          </a:r>
          <a:r>
            <a:rPr lang="en-GB" sz="1600" b="0" dirty="0">
              <a:solidFill>
                <a:schemeClr val="tx1"/>
              </a:solidFill>
            </a:rPr>
            <a:t>social gathering, participation, experiences, interaction and engagement</a:t>
          </a:r>
          <a:r>
            <a:rPr lang="en-GB" sz="1600" dirty="0"/>
            <a:t>. </a:t>
          </a:r>
          <a:endParaRPr lang="en-US" sz="1600" dirty="0"/>
        </a:p>
      </dgm:t>
    </dgm:pt>
    <dgm:pt modelId="{4EE6B79E-AE82-4067-A9FE-095A191754C0}" type="parTrans" cxnId="{E9DA9724-8E97-466D-9ECA-49BE08086389}">
      <dgm:prSet/>
      <dgm:spPr/>
      <dgm:t>
        <a:bodyPr/>
        <a:lstStyle/>
        <a:p>
          <a:endParaRPr lang="en-US"/>
        </a:p>
      </dgm:t>
    </dgm:pt>
    <dgm:pt modelId="{78772FF6-2C81-47E6-AD6B-56FCA314388F}" type="sibTrans" cxnId="{E9DA9724-8E97-466D-9ECA-49BE08086389}">
      <dgm:prSet/>
      <dgm:spPr/>
      <dgm:t>
        <a:bodyPr/>
        <a:lstStyle/>
        <a:p>
          <a:endParaRPr lang="en-US"/>
        </a:p>
      </dgm:t>
    </dgm:pt>
    <dgm:pt modelId="{1A70BA2B-6DEF-4841-B0A0-B23BE31D5218}" type="pres">
      <dgm:prSet presAssocID="{90AB1BDD-3CEA-4D4B-AC08-B03A8EDF8802}" presName="Name0" presStyleCnt="0">
        <dgm:presLayoutVars>
          <dgm:dir/>
          <dgm:animLvl val="lvl"/>
          <dgm:resizeHandles val="exact"/>
        </dgm:presLayoutVars>
      </dgm:prSet>
      <dgm:spPr/>
    </dgm:pt>
    <dgm:pt modelId="{D84538EC-D1A2-4682-B8C6-EE71F5BD1086}" type="pres">
      <dgm:prSet presAssocID="{222BFC33-571E-4003-909C-0D7D7AF39D71}" presName="boxAndChildren" presStyleCnt="0"/>
      <dgm:spPr/>
    </dgm:pt>
    <dgm:pt modelId="{098BD045-4D62-4DBF-BE55-EC8E2414AC51}" type="pres">
      <dgm:prSet presAssocID="{222BFC33-571E-4003-909C-0D7D7AF39D71}" presName="parentTextBox" presStyleLbl="node1" presStyleIdx="0" presStyleCnt="3"/>
      <dgm:spPr/>
    </dgm:pt>
    <dgm:pt modelId="{BCE3F4E0-9BA0-4E9E-B548-2DE2A21FC0D3}" type="pres">
      <dgm:prSet presAssocID="{D8433CC8-9CCA-4BF2-A73D-AFFFCA34CB0D}" presName="sp" presStyleCnt="0"/>
      <dgm:spPr/>
    </dgm:pt>
    <dgm:pt modelId="{9F690DE4-E2B2-472F-A5AB-A38946FEDCEB}" type="pres">
      <dgm:prSet presAssocID="{A347173D-BDDA-4833-A421-3F832E39379A}" presName="arrowAndChildren" presStyleCnt="0"/>
      <dgm:spPr/>
    </dgm:pt>
    <dgm:pt modelId="{5C6657FC-7163-410F-9B2C-DEBE458F18E4}" type="pres">
      <dgm:prSet presAssocID="{A347173D-BDDA-4833-A421-3F832E39379A}" presName="parentTextArrow" presStyleLbl="node1" presStyleIdx="1" presStyleCnt="3"/>
      <dgm:spPr/>
    </dgm:pt>
    <dgm:pt modelId="{6B3FBB84-6C25-41BD-9861-E129480E5184}" type="pres">
      <dgm:prSet presAssocID="{3E4FF1A6-5B43-41A8-AFC2-7D1FF045E5C9}" presName="sp" presStyleCnt="0"/>
      <dgm:spPr/>
    </dgm:pt>
    <dgm:pt modelId="{889A8815-E796-4B8E-BDE7-82ADCEACEB96}" type="pres">
      <dgm:prSet presAssocID="{153C4F3D-7739-4EB3-AC57-D32BE475B168}" presName="arrowAndChildren" presStyleCnt="0"/>
      <dgm:spPr/>
    </dgm:pt>
    <dgm:pt modelId="{087028AF-BCEC-4C98-ACEA-F3E108DC9C60}" type="pres">
      <dgm:prSet presAssocID="{153C4F3D-7739-4EB3-AC57-D32BE475B168}" presName="parentTextArrow" presStyleLbl="node1" presStyleIdx="2" presStyleCnt="3"/>
      <dgm:spPr/>
    </dgm:pt>
  </dgm:ptLst>
  <dgm:cxnLst>
    <dgm:cxn modelId="{E9DA9724-8E97-466D-9ECA-49BE08086389}" srcId="{90AB1BDD-3CEA-4D4B-AC08-B03A8EDF8802}" destId="{222BFC33-571E-4003-909C-0D7D7AF39D71}" srcOrd="2" destOrd="0" parTransId="{4EE6B79E-AE82-4067-A9FE-095A191754C0}" sibTransId="{78772FF6-2C81-47E6-AD6B-56FCA314388F}"/>
    <dgm:cxn modelId="{60492C2F-A382-4DE1-A5CC-31D991FEB976}" srcId="{90AB1BDD-3CEA-4D4B-AC08-B03A8EDF8802}" destId="{A347173D-BDDA-4833-A421-3F832E39379A}" srcOrd="1" destOrd="0" parTransId="{6F2823C7-096D-478F-AD5C-DCA1EED2F26F}" sibTransId="{D8433CC8-9CCA-4BF2-A73D-AFFFCA34CB0D}"/>
    <dgm:cxn modelId="{17429140-C92B-472F-840A-771C08ED369F}" type="presOf" srcId="{222BFC33-571E-4003-909C-0D7D7AF39D71}" destId="{098BD045-4D62-4DBF-BE55-EC8E2414AC51}" srcOrd="0" destOrd="0" presId="urn:microsoft.com/office/officeart/2005/8/layout/process4"/>
    <dgm:cxn modelId="{2D5EF178-6BC9-463C-A04F-93AE7286FB47}" srcId="{90AB1BDD-3CEA-4D4B-AC08-B03A8EDF8802}" destId="{153C4F3D-7739-4EB3-AC57-D32BE475B168}" srcOrd="0" destOrd="0" parTransId="{0025540E-01DC-41C4-B84F-D1F1B0D0E742}" sibTransId="{3E4FF1A6-5B43-41A8-AFC2-7D1FF045E5C9}"/>
    <dgm:cxn modelId="{63A8EE7D-A4C6-4AAF-91B5-18EA919B83A1}" type="presOf" srcId="{A347173D-BDDA-4833-A421-3F832E39379A}" destId="{5C6657FC-7163-410F-9B2C-DEBE458F18E4}" srcOrd="0" destOrd="0" presId="urn:microsoft.com/office/officeart/2005/8/layout/process4"/>
    <dgm:cxn modelId="{0646139D-C45C-4175-A4A3-203FB94CC027}" type="presOf" srcId="{90AB1BDD-3CEA-4D4B-AC08-B03A8EDF8802}" destId="{1A70BA2B-6DEF-4841-B0A0-B23BE31D5218}" srcOrd="0" destOrd="0" presId="urn:microsoft.com/office/officeart/2005/8/layout/process4"/>
    <dgm:cxn modelId="{F135C4AD-044B-4B6E-A374-9E6C8A74A08C}" type="presOf" srcId="{153C4F3D-7739-4EB3-AC57-D32BE475B168}" destId="{087028AF-BCEC-4C98-ACEA-F3E108DC9C60}" srcOrd="0" destOrd="0" presId="urn:microsoft.com/office/officeart/2005/8/layout/process4"/>
    <dgm:cxn modelId="{ABCA3C21-7366-43CF-8989-4F6A4FE7908B}" type="presParOf" srcId="{1A70BA2B-6DEF-4841-B0A0-B23BE31D5218}" destId="{D84538EC-D1A2-4682-B8C6-EE71F5BD1086}" srcOrd="0" destOrd="0" presId="urn:microsoft.com/office/officeart/2005/8/layout/process4"/>
    <dgm:cxn modelId="{17EDE9C3-B33A-4E71-B50E-0E1780C7428A}" type="presParOf" srcId="{D84538EC-D1A2-4682-B8C6-EE71F5BD1086}" destId="{098BD045-4D62-4DBF-BE55-EC8E2414AC51}" srcOrd="0" destOrd="0" presId="urn:microsoft.com/office/officeart/2005/8/layout/process4"/>
    <dgm:cxn modelId="{204EC487-5BE0-4A15-A7E8-7634CAE20590}" type="presParOf" srcId="{1A70BA2B-6DEF-4841-B0A0-B23BE31D5218}" destId="{BCE3F4E0-9BA0-4E9E-B548-2DE2A21FC0D3}" srcOrd="1" destOrd="0" presId="urn:microsoft.com/office/officeart/2005/8/layout/process4"/>
    <dgm:cxn modelId="{F012FFBE-B1B6-40EF-ACAD-4FE472397083}" type="presParOf" srcId="{1A70BA2B-6DEF-4841-B0A0-B23BE31D5218}" destId="{9F690DE4-E2B2-472F-A5AB-A38946FEDCEB}" srcOrd="2" destOrd="0" presId="urn:microsoft.com/office/officeart/2005/8/layout/process4"/>
    <dgm:cxn modelId="{A3A028FF-909F-420B-AFBE-66734C67447C}" type="presParOf" srcId="{9F690DE4-E2B2-472F-A5AB-A38946FEDCEB}" destId="{5C6657FC-7163-410F-9B2C-DEBE458F18E4}" srcOrd="0" destOrd="0" presId="urn:microsoft.com/office/officeart/2005/8/layout/process4"/>
    <dgm:cxn modelId="{AFC57C89-9AC2-490B-A648-C0007B631671}" type="presParOf" srcId="{1A70BA2B-6DEF-4841-B0A0-B23BE31D5218}" destId="{6B3FBB84-6C25-41BD-9861-E129480E5184}" srcOrd="3" destOrd="0" presId="urn:microsoft.com/office/officeart/2005/8/layout/process4"/>
    <dgm:cxn modelId="{B0668629-CF58-48E6-A2EA-482D792C8A68}" type="presParOf" srcId="{1A70BA2B-6DEF-4841-B0A0-B23BE31D5218}" destId="{889A8815-E796-4B8E-BDE7-82ADCEACEB96}" srcOrd="4" destOrd="0" presId="urn:microsoft.com/office/officeart/2005/8/layout/process4"/>
    <dgm:cxn modelId="{AFC8744E-64ED-4D32-8DCC-260DEAEE7143}" type="presParOf" srcId="{889A8815-E796-4B8E-BDE7-82ADCEACEB96}" destId="{087028AF-BCEC-4C98-ACEA-F3E108DC9C6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BD045-4D62-4DBF-BE55-EC8E2414AC51}">
      <dsp:nvSpPr>
        <dsp:cNvPr id="0" name=""/>
        <dsp:cNvSpPr/>
      </dsp:nvSpPr>
      <dsp:spPr>
        <a:xfrm>
          <a:off x="0" y="3794296"/>
          <a:ext cx="3744416" cy="12453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Events are </a:t>
          </a:r>
          <a:r>
            <a:rPr lang="en-GB" sz="1600" b="0" kern="1200" dirty="0">
              <a:solidFill>
                <a:schemeClr val="tx1"/>
              </a:solidFill>
            </a:rPr>
            <a:t>social gathering, participation, experiences, interaction and engagement</a:t>
          </a:r>
          <a:r>
            <a:rPr lang="en-GB" sz="1600" kern="1200" dirty="0"/>
            <a:t>. </a:t>
          </a:r>
          <a:endParaRPr lang="en-US" sz="1600" kern="1200" dirty="0"/>
        </a:p>
      </dsp:txBody>
      <dsp:txXfrm>
        <a:off x="0" y="3794296"/>
        <a:ext cx="3744416" cy="1245372"/>
      </dsp:txXfrm>
    </dsp:sp>
    <dsp:sp modelId="{5C6657FC-7163-410F-9B2C-DEBE458F18E4}">
      <dsp:nvSpPr>
        <dsp:cNvPr id="0" name=""/>
        <dsp:cNvSpPr/>
      </dsp:nvSpPr>
      <dsp:spPr>
        <a:xfrm rot="10800000">
          <a:off x="0" y="1897593"/>
          <a:ext cx="3744416" cy="191538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Important to </a:t>
          </a:r>
          <a:r>
            <a:rPr lang="en-GB" sz="1600" b="1" kern="1200" dirty="0">
              <a:solidFill>
                <a:schemeClr val="tx1"/>
              </a:solidFill>
            </a:rPr>
            <a:t>destination </a:t>
          </a:r>
          <a:r>
            <a:rPr lang="en-GB" sz="1600" kern="1200" dirty="0">
              <a:solidFill>
                <a:schemeClr val="tx1"/>
              </a:solidFill>
            </a:rPr>
            <a:t>increase tourism, urban regeneration, strengthen infrastructure</a:t>
          </a:r>
          <a:endParaRPr lang="en-US" sz="1600" kern="1200" dirty="0">
            <a:solidFill>
              <a:schemeClr val="tx1"/>
            </a:solidFill>
          </a:endParaRPr>
        </a:p>
      </dsp:txBody>
      <dsp:txXfrm rot="10800000">
        <a:off x="0" y="1897593"/>
        <a:ext cx="3744416" cy="1244558"/>
      </dsp:txXfrm>
    </dsp:sp>
    <dsp:sp modelId="{087028AF-BCEC-4C98-ACEA-F3E108DC9C60}">
      <dsp:nvSpPr>
        <dsp:cNvPr id="0" name=""/>
        <dsp:cNvSpPr/>
      </dsp:nvSpPr>
      <dsp:spPr>
        <a:xfrm rot="10800000">
          <a:off x="0" y="890"/>
          <a:ext cx="3744416" cy="191538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Events play </a:t>
          </a:r>
          <a:r>
            <a:rPr lang="en-GB" sz="1600" b="1" kern="1200" dirty="0">
              <a:solidFill>
                <a:schemeClr val="tx1"/>
              </a:solidFill>
            </a:rPr>
            <a:t>an important role in tourism </a:t>
          </a:r>
          <a:r>
            <a:rPr lang="en-GB" sz="1600" kern="1200" dirty="0">
              <a:solidFill>
                <a:schemeClr val="tx1"/>
              </a:solidFill>
            </a:rPr>
            <a:t>aside from the financial aspect, events </a:t>
          </a:r>
          <a:r>
            <a:rPr lang="en-GB" sz="1600" b="1" kern="1200" dirty="0">
              <a:solidFill>
                <a:schemeClr val="tx1"/>
              </a:solidFill>
            </a:rPr>
            <a:t>bring people together in celebration</a:t>
          </a:r>
          <a:r>
            <a:rPr lang="en-GB" sz="1600" kern="1200" dirty="0">
              <a:solidFill>
                <a:schemeClr val="tx1"/>
              </a:solidFill>
            </a:rPr>
            <a:t> of culture, sport, music, food and drink, and more</a:t>
          </a:r>
          <a:r>
            <a:rPr lang="en-GB" sz="1300" kern="1200" dirty="0">
              <a:solidFill>
                <a:schemeClr val="tx1"/>
              </a:solidFill>
            </a:rPr>
            <a:t>.</a:t>
          </a:r>
          <a:endParaRPr lang="en-US" sz="1300" kern="1200" dirty="0">
            <a:solidFill>
              <a:schemeClr val="tx1"/>
            </a:solidFill>
          </a:endParaRPr>
        </a:p>
      </dsp:txBody>
      <dsp:txXfrm rot="10800000">
        <a:off x="0" y="890"/>
        <a:ext cx="3744416" cy="124455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7B7131EE-64D7-7675-35C8-6ECF53A7B067}"/>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US"/>
          </a:p>
        </p:txBody>
      </p:sp>
      <p:sp>
        <p:nvSpPr>
          <p:cNvPr id="4099" name="Rectangle 3">
            <a:extLst>
              <a:ext uri="{FF2B5EF4-FFF2-40B4-BE49-F238E27FC236}">
                <a16:creationId xmlns:a16="http://schemas.microsoft.com/office/drawing/2014/main" id="{79C62B96-3E7C-3ECF-C1EA-AFC0657E5726}"/>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US"/>
          </a:p>
        </p:txBody>
      </p:sp>
      <p:sp>
        <p:nvSpPr>
          <p:cNvPr id="8196" name="Rectangle 4">
            <a:extLst>
              <a:ext uri="{FF2B5EF4-FFF2-40B4-BE49-F238E27FC236}">
                <a16:creationId xmlns:a16="http://schemas.microsoft.com/office/drawing/2014/main" id="{3A7DB94B-3E44-89E9-6CCC-55652EE45215}"/>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F55316FA-1669-F9D2-3731-01B78A2113FB}"/>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a:extLst>
              <a:ext uri="{FF2B5EF4-FFF2-40B4-BE49-F238E27FC236}">
                <a16:creationId xmlns:a16="http://schemas.microsoft.com/office/drawing/2014/main" id="{6D2A680C-6219-2B7A-8848-B7350A316F79}"/>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p>
        </p:txBody>
      </p:sp>
      <p:sp>
        <p:nvSpPr>
          <p:cNvPr id="4103" name="Rectangle 7">
            <a:extLst>
              <a:ext uri="{FF2B5EF4-FFF2-40B4-BE49-F238E27FC236}">
                <a16:creationId xmlns:a16="http://schemas.microsoft.com/office/drawing/2014/main" id="{2655DCD4-4A4B-C484-E72F-BFD421BAC323}"/>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4321916-1211-4D99-8AA1-CE5AA584E9D9}"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nX7xNCwrRZM"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6E6FEF20-B57C-6406-7A56-145755E9992A}"/>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1FFEC821-91C0-D91F-CF77-532D276102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10244" name="Slide Number Placeholder 3">
            <a:extLst>
              <a:ext uri="{FF2B5EF4-FFF2-40B4-BE49-F238E27FC236}">
                <a16:creationId xmlns:a16="http://schemas.microsoft.com/office/drawing/2014/main" id="{651DB8BA-BCA4-E0F9-34A5-3CF1DC68BC5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6C3B23-201B-4E63-81BA-9FCB5A02B93C}" type="slidenum">
              <a:rPr lang="en-US" altLang="en-US" smtClean="0"/>
              <a:pPr>
                <a:spcBef>
                  <a:spcPct val="0"/>
                </a:spcBef>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8C82CDC-4183-4B6F-9E3D-F08F008A157E}" type="slidenum">
              <a:rPr lang="en-US" altLang="en-US" smtClean="0"/>
              <a:pPr>
                <a:defRPr/>
              </a:pPr>
              <a:t>3</a:t>
            </a:fld>
            <a:endParaRPr lang="en-US" altLang="en-US"/>
          </a:p>
        </p:txBody>
      </p:sp>
    </p:spTree>
    <p:extLst>
      <p:ext uri="{BB962C8B-B14F-4D97-AF65-F5344CB8AC3E}">
        <p14:creationId xmlns:p14="http://schemas.microsoft.com/office/powerpoint/2010/main" val="1182956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F5738796-BE34-EC3E-5A12-945348CB2841}"/>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730AF557-0F08-26FF-66C2-13BD3341932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84B782D6-7FEF-A95A-B58B-9908655719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F828383-E0E3-47B0-9E6A-C4F4C22103A4}" type="slidenum">
              <a:rPr lang="en-US" altLang="en-US" smtClean="0"/>
              <a:pPr>
                <a:spcBef>
                  <a:spcPct val="0"/>
                </a:spcBef>
              </a:pPr>
              <a:t>4</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5F155B72-E005-5C67-A95C-FB60DB11AF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DA5D066-D4F1-4509-BA70-1A316CE4734F}" type="slidenum">
              <a:rPr lang="en-US" altLang="en-US" smtClean="0"/>
              <a:pPr>
                <a:spcBef>
                  <a:spcPct val="0"/>
                </a:spcBef>
              </a:pPr>
              <a:t>5</a:t>
            </a:fld>
            <a:endParaRPr lang="en-US" altLang="en-US"/>
          </a:p>
        </p:txBody>
      </p:sp>
      <p:sp>
        <p:nvSpPr>
          <p:cNvPr id="16387" name="Rectangle 2">
            <a:extLst>
              <a:ext uri="{FF2B5EF4-FFF2-40B4-BE49-F238E27FC236}">
                <a16:creationId xmlns:a16="http://schemas.microsoft.com/office/drawing/2014/main" id="{5626BC25-889D-4070-8452-0C2EC33F48D7}"/>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694B63D6-6318-0C76-A225-4F45A92AAA5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D1D3D5DB-71B2-3736-1EA3-2514A3D466E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EEB0E18-F5FC-4885-B66E-2805EBCC015C}" type="slidenum">
              <a:rPr lang="en-US" altLang="en-US" smtClean="0"/>
              <a:pPr>
                <a:spcBef>
                  <a:spcPct val="0"/>
                </a:spcBef>
              </a:pPr>
              <a:t>6</a:t>
            </a:fld>
            <a:endParaRPr lang="en-US" altLang="en-US"/>
          </a:p>
        </p:txBody>
      </p:sp>
      <p:sp>
        <p:nvSpPr>
          <p:cNvPr id="18435" name="Rectangle 2">
            <a:extLst>
              <a:ext uri="{FF2B5EF4-FFF2-40B4-BE49-F238E27FC236}">
                <a16:creationId xmlns:a16="http://schemas.microsoft.com/office/drawing/2014/main" id="{4A7415B8-1423-DE10-E002-4A2662F4DEDB}"/>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6CBEF60-E577-24AE-DC2B-2D249ABA33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074CF639-063D-E26F-DD70-9930913221D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24CA26-A5F5-4D67-9A6E-5A973C1B5E77}" type="slidenum">
              <a:rPr lang="en-GB" altLang="en-US" smtClean="0"/>
              <a:pPr>
                <a:spcBef>
                  <a:spcPct val="0"/>
                </a:spcBef>
              </a:pPr>
              <a:t>14</a:t>
            </a:fld>
            <a:endParaRPr lang="en-GB" altLang="en-US"/>
          </a:p>
        </p:txBody>
      </p:sp>
      <p:sp>
        <p:nvSpPr>
          <p:cNvPr id="40963" name="Rectangle 2">
            <a:extLst>
              <a:ext uri="{FF2B5EF4-FFF2-40B4-BE49-F238E27FC236}">
                <a16:creationId xmlns:a16="http://schemas.microsoft.com/office/drawing/2014/main" id="{E48E0845-860B-720F-4E8F-6AC087E42D1A}"/>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580321F4-17B6-0695-4E51-B0B0C71BE5E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D945DAD0-36BC-FD97-50B9-D0B81585F3F6}"/>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E0BE5CDA-B19E-9D3A-F634-1503FDBFAF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hlinkClick r:id="rId3"/>
              </a:rPr>
              <a:t>Muse - Time Lapse Video Of The 2nd Law Stage – YouTube</a:t>
            </a:r>
            <a:endParaRPr lang="en-GB" altLang="en-US" dirty="0"/>
          </a:p>
          <a:p>
            <a:endParaRPr lang="en-GB" altLang="en-US" dirty="0">
              <a:latin typeface="Arial" panose="020B0604020202020204" pitchFamily="34" charset="0"/>
            </a:endParaRPr>
          </a:p>
        </p:txBody>
      </p:sp>
      <p:sp>
        <p:nvSpPr>
          <p:cNvPr id="22532" name="Slide Number Placeholder 3">
            <a:extLst>
              <a:ext uri="{FF2B5EF4-FFF2-40B4-BE49-F238E27FC236}">
                <a16:creationId xmlns:a16="http://schemas.microsoft.com/office/drawing/2014/main" id="{0F360F55-B8B6-ECAD-616D-879C2B29F6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7821C5E-DA01-4505-9280-DBB286678A83}" type="slidenum">
              <a:rPr lang="en-US" altLang="en-US" smtClean="0"/>
              <a:pPr>
                <a:spcBef>
                  <a:spcPct val="0"/>
                </a:spcBef>
              </a:pPr>
              <a:t>15</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D14D89A2-975E-6677-007B-6E629BA3740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9A4F697-B273-4E19-A775-315D4E83CD78}" type="slidenum">
              <a:rPr lang="en-GB" altLang="en-US" smtClean="0"/>
              <a:pPr>
                <a:spcBef>
                  <a:spcPct val="0"/>
                </a:spcBef>
              </a:pPr>
              <a:t>18</a:t>
            </a:fld>
            <a:endParaRPr lang="en-GB" altLang="en-US"/>
          </a:p>
        </p:txBody>
      </p:sp>
      <p:sp>
        <p:nvSpPr>
          <p:cNvPr id="25603" name="Rectangle 2">
            <a:extLst>
              <a:ext uri="{FF2B5EF4-FFF2-40B4-BE49-F238E27FC236}">
                <a16:creationId xmlns:a16="http://schemas.microsoft.com/office/drawing/2014/main" id="{BF8B2DC2-2E2E-2EC0-6161-2D27BDD1EEF2}"/>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7A528CC7-4FE6-FFC1-44E5-017EF23EC48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2010 South Africa hosted the FIFA World Cup – </a:t>
            </a:r>
          </a:p>
        </p:txBody>
      </p:sp>
      <p:sp>
        <p:nvSpPr>
          <p:cNvPr id="4" name="Slide Number Placeholder 3"/>
          <p:cNvSpPr>
            <a:spLocks noGrp="1"/>
          </p:cNvSpPr>
          <p:nvPr>
            <p:ph type="sldNum" sz="quarter" idx="5"/>
          </p:nvPr>
        </p:nvSpPr>
        <p:spPr/>
        <p:txBody>
          <a:bodyPr/>
          <a:lstStyle/>
          <a:p>
            <a:pPr>
              <a:defRPr/>
            </a:pPr>
            <a:fld id="{34321916-1211-4D99-8AA1-CE5AA584E9D9}" type="slidenum">
              <a:rPr lang="en-US" altLang="en-US" smtClean="0"/>
              <a:pPr>
                <a:defRPr/>
              </a:pPr>
              <a:t>19</a:t>
            </a:fld>
            <a:endParaRPr lang="en-US" altLang="en-US"/>
          </a:p>
        </p:txBody>
      </p:sp>
    </p:spTree>
    <p:extLst>
      <p:ext uri="{BB962C8B-B14F-4D97-AF65-F5344CB8AC3E}">
        <p14:creationId xmlns:p14="http://schemas.microsoft.com/office/powerpoint/2010/main" val="2005441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B35941BB-2603-F673-01B6-33250657CFD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EFED0A1-9DE3-41F5-BD04-D06A25E82176}" type="slidenum">
              <a:rPr lang="en-GB" altLang="en-US" smtClean="0"/>
              <a:pPr>
                <a:spcBef>
                  <a:spcPct val="0"/>
                </a:spcBef>
              </a:pPr>
              <a:t>23</a:t>
            </a:fld>
            <a:endParaRPr lang="en-GB" altLang="en-US"/>
          </a:p>
        </p:txBody>
      </p:sp>
      <p:sp>
        <p:nvSpPr>
          <p:cNvPr id="36867" name="Rectangle 2">
            <a:extLst>
              <a:ext uri="{FF2B5EF4-FFF2-40B4-BE49-F238E27FC236}">
                <a16:creationId xmlns:a16="http://schemas.microsoft.com/office/drawing/2014/main" id="{221729A3-1572-18AD-FD4F-782D999F8A4A}"/>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207B736B-2E79-69E4-9866-453B15BA3B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rPr>
              <a:t>Badminton Horse Trials </a:t>
            </a:r>
          </a:p>
          <a:p>
            <a:r>
              <a:rPr lang="en-US" altLang="en-US" dirty="0">
                <a:latin typeface="Arial" panose="020B0604020202020204" pitchFamily="34" charset="0"/>
              </a:rPr>
              <a:t>Air show </a:t>
            </a:r>
          </a:p>
          <a:p>
            <a:endParaRPr lang="en-US" altLang="en-US" dirty="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93B99357-572E-FF30-6483-7E50CAC22FDF}"/>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C9C692C8-F787-E980-E34C-704592F5997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5B9A7B6C-A97D-D9F5-4810-EDDF01287E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75FB45E-C576-4FB5-8A18-2E0BE4476E24}" type="slidenum">
              <a:rPr lang="en-GB" altLang="en-US" smtClean="0">
                <a:cs typeface="Arial" panose="020B0604020202020204" pitchFamily="34" charset="0"/>
              </a:rPr>
              <a:pPr>
                <a:spcBef>
                  <a:spcPct val="0"/>
                </a:spcBef>
              </a:pPr>
              <a:t>24</a:t>
            </a:fld>
            <a:endParaRPr lang="en-GB" altLang="en-US">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32BC9577-A538-1E9B-85D9-4620FEE316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B987EC2-AA80-48E9-A444-60F8ADFC85C8}" type="slidenum">
              <a:rPr lang="en-GB" altLang="en-US" smtClean="0"/>
              <a:pPr>
                <a:spcBef>
                  <a:spcPct val="0"/>
                </a:spcBef>
              </a:pPr>
              <a:t>26</a:t>
            </a:fld>
            <a:endParaRPr lang="en-GB" altLang="en-US"/>
          </a:p>
        </p:txBody>
      </p:sp>
      <p:sp>
        <p:nvSpPr>
          <p:cNvPr id="38915" name="Rectangle 2">
            <a:extLst>
              <a:ext uri="{FF2B5EF4-FFF2-40B4-BE49-F238E27FC236}">
                <a16:creationId xmlns:a16="http://schemas.microsoft.com/office/drawing/2014/main" id="{115F3A2F-43B9-FB7A-C35E-2E1992CCD536}"/>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F635D9ED-EF1F-330F-BE97-8FF4A12610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D1C0792B-E93B-F3AC-A446-82A2EFAC08E9}"/>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5FC6AE6B-472A-7311-22FB-A6ACB0C459E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B8251BFF-3123-4935-8351-6C3D89846B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863286C-41EA-4F28-9BA4-1FD3D87BD472}" type="slidenum">
              <a:rPr lang="en-GB" altLang="en-US" smtClean="0">
                <a:cs typeface="Arial" panose="020B0604020202020204" pitchFamily="34" charset="0"/>
              </a:rPr>
              <a:pPr>
                <a:spcBef>
                  <a:spcPct val="0"/>
                </a:spcBef>
              </a:pPr>
              <a:t>27</a:t>
            </a:fld>
            <a:endParaRPr lang="en-GB" altLang="en-US">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A2FB0ABF-3128-2FD2-CDA3-8D9A204E27A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F7A25D9-E644-4858-AB9E-B3C908EA572D}" type="slidenum">
              <a:rPr lang="en-US" altLang="en-US" smtClean="0"/>
              <a:pPr>
                <a:spcBef>
                  <a:spcPct val="0"/>
                </a:spcBef>
              </a:pPr>
              <a:t>28</a:t>
            </a:fld>
            <a:endParaRPr lang="en-US" altLang="en-US"/>
          </a:p>
        </p:txBody>
      </p:sp>
      <p:sp>
        <p:nvSpPr>
          <p:cNvPr id="45059" name="Rectangle 2">
            <a:extLst>
              <a:ext uri="{FF2B5EF4-FFF2-40B4-BE49-F238E27FC236}">
                <a16:creationId xmlns:a16="http://schemas.microsoft.com/office/drawing/2014/main" id="{4DA3C6B7-7173-2DA9-27C1-5B1A9C8CE9EB}"/>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27E33310-1B37-275E-397A-3E3FAB28B9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Firework displays	   	</a:t>
            </a:r>
          </a:p>
          <a:p>
            <a:r>
              <a:rPr lang="en-GB" altLang="en-US" dirty="0">
                <a:latin typeface="Arial" panose="020B0604020202020204" pitchFamily="34" charset="0"/>
              </a:rPr>
              <a:t>Community fairs		</a:t>
            </a:r>
          </a:p>
          <a:p>
            <a:r>
              <a:rPr lang="en-GB" altLang="en-US" dirty="0">
                <a:latin typeface="Arial" panose="020B0604020202020204" pitchFamily="34" charset="0"/>
              </a:rPr>
              <a:t>Sponsored walks		</a:t>
            </a:r>
          </a:p>
          <a:p>
            <a:r>
              <a:rPr lang="en-GB" altLang="en-US" dirty="0">
                <a:latin typeface="Arial" panose="020B0604020202020204" pitchFamily="34" charset="0"/>
              </a:rPr>
              <a:t>Political conferences	</a:t>
            </a:r>
          </a:p>
          <a:p>
            <a:r>
              <a:rPr lang="en-GB" altLang="en-US" dirty="0">
                <a:latin typeface="Arial" panose="020B0604020202020204" pitchFamily="34" charset="0"/>
              </a:rPr>
              <a:t>Medical conventions	</a:t>
            </a:r>
          </a:p>
          <a:p>
            <a:r>
              <a:rPr lang="en-GB" altLang="en-US" dirty="0">
                <a:latin typeface="Arial" panose="020B0604020202020204" pitchFamily="34" charset="0"/>
              </a:rPr>
              <a:t>Weddings</a:t>
            </a:r>
          </a:p>
          <a:p>
            <a:r>
              <a:rPr lang="en-GB" altLang="en-US" dirty="0">
                <a:latin typeface="Arial" panose="020B0604020202020204" pitchFamily="34" charset="0"/>
              </a:rPr>
              <a:t>Parades</a:t>
            </a:r>
          </a:p>
          <a:p>
            <a:r>
              <a:rPr lang="en-GB" altLang="en-US" dirty="0">
                <a:latin typeface="Arial" panose="020B0604020202020204" pitchFamily="34" charset="0"/>
              </a:rPr>
              <a:t>Sporting events</a:t>
            </a:r>
          </a:p>
          <a:p>
            <a:r>
              <a:rPr lang="en-GB" altLang="en-US" dirty="0">
                <a:latin typeface="Arial" panose="020B0604020202020204" pitchFamily="34" charset="0"/>
              </a:rPr>
              <a:t>Agricultural shows</a:t>
            </a:r>
          </a:p>
          <a:p>
            <a:r>
              <a:rPr lang="en-GB" altLang="en-US" dirty="0">
                <a:latin typeface="Arial" panose="020B0604020202020204" pitchFamily="34" charset="0"/>
              </a:rPr>
              <a:t>Historical tours</a:t>
            </a:r>
          </a:p>
          <a:p>
            <a:r>
              <a:rPr lang="en-GB" altLang="en-US" dirty="0">
                <a:latin typeface="Arial" panose="020B0604020202020204" pitchFamily="34" charset="0"/>
              </a:rPr>
              <a:t>Trade exhibitions</a:t>
            </a:r>
          </a:p>
          <a:p>
            <a:r>
              <a:rPr lang="en-GB" altLang="en-US" dirty="0">
                <a:latin typeface="Arial" panose="020B0604020202020204" pitchFamily="34" charset="0"/>
              </a:rPr>
              <a:t>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B5836A1-E91A-B379-9CCE-479F3B06D08A}"/>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46BA33FE-5CA5-ED22-3977-E5C667D9C5C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0FBB83B6-222B-A237-24B0-CAB320BC184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63C5F24-4330-427B-903E-8AAEA658B836}" type="slidenum">
              <a:rPr lang="en-US" altLang="en-US" smtClean="0"/>
              <a:pPr/>
              <a:t>29</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7556F80F-F2C4-BCE5-2BAA-DFBDAF40DE52}"/>
              </a:ext>
            </a:extLst>
          </p:cNvPr>
          <p:cNvSpPr>
            <a:spLocks noGrp="1" noRot="1" noChangeAspect="1" noChangeArrowheads="1" noTextEdit="1"/>
          </p:cNvSpPr>
          <p:nvPr>
            <p:ph type="sldImg"/>
          </p:nvPr>
        </p:nvSpPr>
        <p:spPr>
          <a:ln/>
        </p:spPr>
      </p:sp>
      <p:sp>
        <p:nvSpPr>
          <p:cNvPr id="61443" name="Notes Placeholder 2">
            <a:extLst>
              <a:ext uri="{FF2B5EF4-FFF2-40B4-BE49-F238E27FC236}">
                <a16:creationId xmlns:a16="http://schemas.microsoft.com/office/drawing/2014/main" id="{905CA238-2293-0001-EE64-DB580CF895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1444" name="Slide Number Placeholder 3">
            <a:extLst>
              <a:ext uri="{FF2B5EF4-FFF2-40B4-BE49-F238E27FC236}">
                <a16:creationId xmlns:a16="http://schemas.microsoft.com/office/drawing/2014/main" id="{2BE7619A-C41A-CFB6-C946-6C2188C0CE2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79470A1-F372-4278-B80E-3F79640A62FD}" type="slidenum">
              <a:rPr lang="en-GB" altLang="en-US" smtClean="0">
                <a:cs typeface="Arial" panose="020B0604020202020204" pitchFamily="34" charset="0"/>
              </a:rPr>
              <a:pPr>
                <a:spcBef>
                  <a:spcPct val="0"/>
                </a:spcBef>
              </a:pPr>
              <a:t>32</a:t>
            </a:fld>
            <a:endParaRPr lang="en-GB" altLang="en-US">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BBE7CAF0-3B78-CC11-7A9B-A5B5E79B272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943C3AE-1FD5-462F-9FF3-F3716C90C723}" type="slidenum">
              <a:rPr lang="en-GB" altLang="en-US" smtClean="0"/>
              <a:pPr>
                <a:spcBef>
                  <a:spcPct val="0"/>
                </a:spcBef>
              </a:pPr>
              <a:t>33</a:t>
            </a:fld>
            <a:endParaRPr lang="en-GB" altLang="en-US"/>
          </a:p>
        </p:txBody>
      </p:sp>
      <p:sp>
        <p:nvSpPr>
          <p:cNvPr id="51203" name="Rectangle 2">
            <a:extLst>
              <a:ext uri="{FF2B5EF4-FFF2-40B4-BE49-F238E27FC236}">
                <a16:creationId xmlns:a16="http://schemas.microsoft.com/office/drawing/2014/main" id="{9B7233D1-3B1D-107A-5595-EE4D24A68FC5}"/>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56EA9038-550E-BF8C-2B22-8FDA04C22D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A48F6762-D31D-E69D-E740-10DA8A4E9FF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7BB8C70-40CB-48FC-9B45-B068F9BCE16E}" type="slidenum">
              <a:rPr lang="en-GB" altLang="en-US" smtClean="0"/>
              <a:pPr>
                <a:spcBef>
                  <a:spcPct val="0"/>
                </a:spcBef>
              </a:pPr>
              <a:t>34</a:t>
            </a:fld>
            <a:endParaRPr lang="en-GB" altLang="en-US"/>
          </a:p>
        </p:txBody>
      </p:sp>
      <p:sp>
        <p:nvSpPr>
          <p:cNvPr id="53251" name="Rectangle 2">
            <a:extLst>
              <a:ext uri="{FF2B5EF4-FFF2-40B4-BE49-F238E27FC236}">
                <a16:creationId xmlns:a16="http://schemas.microsoft.com/office/drawing/2014/main" id="{77DF907A-CA83-25EC-2779-9E3EAF44A449}"/>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192758D6-29EE-457E-0A1B-08B0964588F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FAD8D37E-A81D-959B-DACA-197CDDFF79F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E209AE-E888-4873-B745-70C35A1A98CB}" type="slidenum">
              <a:rPr lang="en-GB" altLang="en-US" smtClean="0"/>
              <a:pPr>
                <a:spcBef>
                  <a:spcPct val="0"/>
                </a:spcBef>
              </a:pPr>
              <a:t>35</a:t>
            </a:fld>
            <a:endParaRPr lang="en-GB" altLang="en-US"/>
          </a:p>
        </p:txBody>
      </p:sp>
      <p:sp>
        <p:nvSpPr>
          <p:cNvPr id="55299" name="Rectangle 2">
            <a:extLst>
              <a:ext uri="{FF2B5EF4-FFF2-40B4-BE49-F238E27FC236}">
                <a16:creationId xmlns:a16="http://schemas.microsoft.com/office/drawing/2014/main" id="{F8F9DB75-C854-9F38-FE00-C3A4DDD85968}"/>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4AF47F20-C4E9-C447-0486-40F58C627B7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F89E3E4E-1C08-4939-AE30-E361ABE957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C575E48-949E-4E35-B15D-73E762B19DAD}" type="slidenum">
              <a:rPr lang="en-GB" altLang="en-US" smtClean="0"/>
              <a:pPr>
                <a:spcBef>
                  <a:spcPct val="0"/>
                </a:spcBef>
              </a:pPr>
              <a:t>36</a:t>
            </a:fld>
            <a:endParaRPr lang="en-GB" altLang="en-US"/>
          </a:p>
        </p:txBody>
      </p:sp>
      <p:sp>
        <p:nvSpPr>
          <p:cNvPr id="59395" name="Rectangle 2">
            <a:extLst>
              <a:ext uri="{FF2B5EF4-FFF2-40B4-BE49-F238E27FC236}">
                <a16:creationId xmlns:a16="http://schemas.microsoft.com/office/drawing/2014/main" id="{E8107D6F-CBE2-0AAD-4C73-5B9B2C0B2AB3}"/>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7A993F43-5DF6-454F-F3CB-80414AB1C8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endParaRPr lang="en-US"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B91BEFAE-DB5E-1485-C060-E8538A7CE0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3698D6D-80F4-4D94-90F0-D44D171E246B}" type="slidenum">
              <a:rPr lang="en-US" altLang="en-US" smtClean="0"/>
              <a:pPr>
                <a:spcBef>
                  <a:spcPct val="0"/>
                </a:spcBef>
              </a:pPr>
              <a:t>37</a:t>
            </a:fld>
            <a:endParaRPr lang="en-US" altLang="en-US"/>
          </a:p>
        </p:txBody>
      </p:sp>
      <p:sp>
        <p:nvSpPr>
          <p:cNvPr id="63491" name="Rectangle 2">
            <a:extLst>
              <a:ext uri="{FF2B5EF4-FFF2-40B4-BE49-F238E27FC236}">
                <a16:creationId xmlns:a16="http://schemas.microsoft.com/office/drawing/2014/main" id="{5B2C6C4E-83C9-4A6C-2063-AA8B5F0F4EF0}"/>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7469AB63-1818-E371-44A4-13B756F02B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CA87EB4D-1EF7-46A0-6403-4ED6EA294EC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08606BE-B465-46F8-955B-6D176C628555}" type="slidenum">
              <a:rPr lang="en-GB" altLang="en-US" smtClean="0"/>
              <a:pPr>
                <a:spcBef>
                  <a:spcPct val="0"/>
                </a:spcBef>
              </a:pPr>
              <a:t>39</a:t>
            </a:fld>
            <a:endParaRPr lang="en-GB" altLang="en-US"/>
          </a:p>
        </p:txBody>
      </p:sp>
      <p:sp>
        <p:nvSpPr>
          <p:cNvPr id="66563" name="Rectangle 2">
            <a:extLst>
              <a:ext uri="{FF2B5EF4-FFF2-40B4-BE49-F238E27FC236}">
                <a16:creationId xmlns:a16="http://schemas.microsoft.com/office/drawing/2014/main" id="{143FB983-F3D7-3939-ECB8-73A3AC4CD753}"/>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8FD093F9-F6C2-CF7C-6C3E-57DEF90FFD1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hemeOverride" Target="../theme/themeOverride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hemeOverride" Target="../theme/themeOverride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68974909-CF30-5051-4326-2877340FFEAD}"/>
              </a:ext>
            </a:extLst>
          </p:cNvPr>
          <p:cNvGrpSpPr>
            <a:grpSpLocks/>
          </p:cNvGrpSpPr>
          <p:nvPr/>
        </p:nvGrpSpPr>
        <p:grpSpPr bwMode="auto">
          <a:xfrm>
            <a:off x="0" y="0"/>
            <a:ext cx="8872538" cy="6858000"/>
            <a:chOff x="0" y="0"/>
            <a:chExt cx="5589" cy="4320"/>
          </a:xfrm>
        </p:grpSpPr>
        <p:sp>
          <p:nvSpPr>
            <p:cNvPr id="3" name="Rectangle 3" descr="Stationery">
              <a:extLst>
                <a:ext uri="{FF2B5EF4-FFF2-40B4-BE49-F238E27FC236}">
                  <a16:creationId xmlns:a16="http://schemas.microsoft.com/office/drawing/2014/main" id="{1B798EF7-5C93-1F11-E329-9FD587E922C1}"/>
                </a:ext>
              </a:extLst>
            </p:cNvPr>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a:p>
          </p:txBody>
        </p:sp>
        <p:pic>
          <p:nvPicPr>
            <p:cNvPr id="4" name="Picture 4" descr="minispir">
              <a:extLst>
                <a:ext uri="{FF2B5EF4-FFF2-40B4-BE49-F238E27FC236}">
                  <a16:creationId xmlns:a16="http://schemas.microsoft.com/office/drawing/2014/main" id="{9A6C457D-57F5-0148-0896-756002B6AD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a:latin typeface="Arial" panose="020B0604020202020204" pitchFamily="34" charset="0"/>
                <a:cs typeface="Arial" panose="020B0604020202020204" pitchFamily="34" charset="0"/>
              </a:defRPr>
            </a:lvl1pPr>
          </a:lstStyle>
          <a:p>
            <a:r>
              <a:rPr lang="en-US" dirty="0"/>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latin typeface="Arial" panose="020B0604020202020204" pitchFamily="34" charset="0"/>
                <a:cs typeface="Arial" panose="020B0604020202020204" pitchFamily="34" charset="0"/>
              </a:defRPr>
            </a:lvl1pPr>
          </a:lstStyle>
          <a:p>
            <a:r>
              <a:rPr lang="en-US" dirty="0"/>
              <a:t>Click to edit Master subtitle style</a:t>
            </a:r>
          </a:p>
        </p:txBody>
      </p:sp>
      <p:sp>
        <p:nvSpPr>
          <p:cNvPr id="5" name="Rectangle 7">
            <a:extLst>
              <a:ext uri="{FF2B5EF4-FFF2-40B4-BE49-F238E27FC236}">
                <a16:creationId xmlns:a16="http://schemas.microsoft.com/office/drawing/2014/main" id="{B2796E8E-C758-6740-6316-E8B7FC1909A3}"/>
              </a:ext>
            </a:extLst>
          </p:cNvPr>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6" name="Rectangle 8">
            <a:extLst>
              <a:ext uri="{FF2B5EF4-FFF2-40B4-BE49-F238E27FC236}">
                <a16:creationId xmlns:a16="http://schemas.microsoft.com/office/drawing/2014/main" id="{9A141F21-F119-3C5B-27F0-74FEF578C5F4}"/>
              </a:ext>
            </a:extLst>
          </p:cNvPr>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7" name="Rectangle 9">
            <a:extLst>
              <a:ext uri="{FF2B5EF4-FFF2-40B4-BE49-F238E27FC236}">
                <a16:creationId xmlns:a16="http://schemas.microsoft.com/office/drawing/2014/main" id="{DF017444-48CD-8A72-F254-F358D6BC16E9}"/>
              </a:ext>
            </a:extLst>
          </p:cNvPr>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pPr>
              <a:defRPr/>
            </a:pPr>
            <a:fld id="{F670C88C-FE30-4DC2-8E22-2C7861FD37D6}" type="slidenum">
              <a:rPr lang="en-US" altLang="en-US"/>
              <a:pPr>
                <a:defRPr/>
              </a:pPr>
              <a:t>‹#›</a:t>
            </a:fld>
            <a:endParaRPr lang="en-US" altLang="en-US"/>
          </a:p>
        </p:txBody>
      </p:sp>
    </p:spTree>
    <p:extLst>
      <p:ext uri="{BB962C8B-B14F-4D97-AF65-F5344CB8AC3E}">
        <p14:creationId xmlns:p14="http://schemas.microsoft.com/office/powerpoint/2010/main" val="2528834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Rectangle 8">
            <a:extLst>
              <a:ext uri="{FF2B5EF4-FFF2-40B4-BE49-F238E27FC236}">
                <a16:creationId xmlns:a16="http://schemas.microsoft.com/office/drawing/2014/main" id="{10C905EE-C9EC-9A21-8241-573FA15E8F01}"/>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DF3A7062-6ACB-22C7-5AFE-8DE5BF4177C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ACDD55CB-3686-1F64-865B-6485378145AC}"/>
              </a:ext>
            </a:extLst>
          </p:cNvPr>
          <p:cNvSpPr>
            <a:spLocks noGrp="1" noChangeArrowheads="1"/>
          </p:cNvSpPr>
          <p:nvPr>
            <p:ph type="sldNum" sz="quarter" idx="12"/>
          </p:nvPr>
        </p:nvSpPr>
        <p:spPr>
          <a:ln/>
        </p:spPr>
        <p:txBody>
          <a:bodyPr/>
          <a:lstStyle>
            <a:lvl1pPr>
              <a:defRPr/>
            </a:lvl1pPr>
          </a:lstStyle>
          <a:p>
            <a:pPr>
              <a:defRPr/>
            </a:pPr>
            <a:fld id="{D1632479-FFD6-4704-9466-1D3CC3343453}" type="slidenum">
              <a:rPr lang="en-US" altLang="en-US"/>
              <a:pPr>
                <a:defRPr/>
              </a:pPr>
              <a:t>‹#›</a:t>
            </a:fld>
            <a:endParaRPr lang="en-US" altLang="en-US"/>
          </a:p>
        </p:txBody>
      </p:sp>
    </p:spTree>
    <p:extLst>
      <p:ext uri="{BB962C8B-B14F-4D97-AF65-F5344CB8AC3E}">
        <p14:creationId xmlns:p14="http://schemas.microsoft.com/office/powerpoint/2010/main" val="440234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a:extLst>
              <a:ext uri="{FF2B5EF4-FFF2-40B4-BE49-F238E27FC236}">
                <a16:creationId xmlns:a16="http://schemas.microsoft.com/office/drawing/2014/main" id="{576FA6CC-FE02-A58A-4F52-4EC1F979029F}"/>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4787981D-C5C0-6DBF-D734-5C249827213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AE451408-5C08-0628-89D9-C8BAF6929913}"/>
              </a:ext>
            </a:extLst>
          </p:cNvPr>
          <p:cNvSpPr>
            <a:spLocks noGrp="1" noChangeArrowheads="1"/>
          </p:cNvSpPr>
          <p:nvPr>
            <p:ph type="sldNum" sz="quarter" idx="12"/>
          </p:nvPr>
        </p:nvSpPr>
        <p:spPr>
          <a:ln/>
        </p:spPr>
        <p:txBody>
          <a:bodyPr/>
          <a:lstStyle>
            <a:lvl1pPr>
              <a:defRPr/>
            </a:lvl1pPr>
          </a:lstStyle>
          <a:p>
            <a:pPr>
              <a:defRPr/>
            </a:pPr>
            <a:fld id="{B8F9CFC3-D216-4453-A345-BDF2D224E66C}" type="slidenum">
              <a:rPr lang="en-US" altLang="en-US"/>
              <a:pPr>
                <a:defRPr/>
              </a:pPr>
              <a:t>‹#›</a:t>
            </a:fld>
            <a:endParaRPr lang="en-US" altLang="en-US"/>
          </a:p>
        </p:txBody>
      </p:sp>
    </p:spTree>
    <p:extLst>
      <p:ext uri="{BB962C8B-B14F-4D97-AF65-F5344CB8AC3E}">
        <p14:creationId xmlns:p14="http://schemas.microsoft.com/office/powerpoint/2010/main" val="1089321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7ADFEB53-4958-4CFE-91D8-1ADE895A0CB6}"/>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761A7D0C-E872-C9FB-390C-7C8FA5403FB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C35AC1FE-F094-398F-EC69-4655C4C0451A}"/>
              </a:ext>
            </a:extLst>
          </p:cNvPr>
          <p:cNvSpPr>
            <a:spLocks noGrp="1" noChangeArrowheads="1"/>
          </p:cNvSpPr>
          <p:nvPr>
            <p:ph type="sldNum" sz="quarter" idx="12"/>
          </p:nvPr>
        </p:nvSpPr>
        <p:spPr>
          <a:ln/>
        </p:spPr>
        <p:txBody>
          <a:bodyPr/>
          <a:lstStyle>
            <a:lvl1pPr>
              <a:defRPr/>
            </a:lvl1pPr>
          </a:lstStyle>
          <a:p>
            <a:pPr>
              <a:defRPr/>
            </a:pPr>
            <a:fld id="{EE00C834-3854-4128-AE08-E74957071B4C}" type="slidenum">
              <a:rPr lang="en-US" altLang="en-US"/>
              <a:pPr>
                <a:defRPr/>
              </a:pPr>
              <a:t>‹#›</a:t>
            </a:fld>
            <a:endParaRPr lang="en-US" altLang="en-US"/>
          </a:p>
        </p:txBody>
      </p:sp>
    </p:spTree>
    <p:extLst>
      <p:ext uri="{BB962C8B-B14F-4D97-AF65-F5344CB8AC3E}">
        <p14:creationId xmlns:p14="http://schemas.microsoft.com/office/powerpoint/2010/main" val="2191935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232584C9-4CBC-2B42-3F5C-A376E9EB7D2E}"/>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35F9E565-B0D4-F150-F5E4-7161ABE6051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10">
            <a:extLst>
              <a:ext uri="{FF2B5EF4-FFF2-40B4-BE49-F238E27FC236}">
                <a16:creationId xmlns:a16="http://schemas.microsoft.com/office/drawing/2014/main" id="{016E00C3-F5A8-F692-77F7-CA03F69D6AB0}"/>
              </a:ext>
            </a:extLst>
          </p:cNvPr>
          <p:cNvSpPr>
            <a:spLocks noGrp="1" noChangeArrowheads="1"/>
          </p:cNvSpPr>
          <p:nvPr>
            <p:ph type="sldNum" sz="quarter" idx="12"/>
          </p:nvPr>
        </p:nvSpPr>
        <p:spPr>
          <a:ln/>
        </p:spPr>
        <p:txBody>
          <a:bodyPr/>
          <a:lstStyle>
            <a:lvl1pPr>
              <a:defRPr/>
            </a:lvl1pPr>
          </a:lstStyle>
          <a:p>
            <a:pPr>
              <a:defRPr/>
            </a:pPr>
            <a:fld id="{4461A195-2FE6-4497-B85B-F4A0AA3DE9A1}" type="slidenum">
              <a:rPr lang="en-US" altLang="en-US"/>
              <a:pPr>
                <a:defRPr/>
              </a:pPr>
              <a:t>‹#›</a:t>
            </a:fld>
            <a:endParaRPr lang="en-US" altLang="en-US"/>
          </a:p>
        </p:txBody>
      </p:sp>
    </p:spTree>
    <p:extLst>
      <p:ext uri="{BB962C8B-B14F-4D97-AF65-F5344CB8AC3E}">
        <p14:creationId xmlns:p14="http://schemas.microsoft.com/office/powerpoint/2010/main" val="46315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DA70DF6A-3ED1-EC8A-BA9A-42775DA535FE}"/>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9">
            <a:extLst>
              <a:ext uri="{FF2B5EF4-FFF2-40B4-BE49-F238E27FC236}">
                <a16:creationId xmlns:a16="http://schemas.microsoft.com/office/drawing/2014/main" id="{A4351C66-5022-EB4F-5437-41ED7A2B2C4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10">
            <a:extLst>
              <a:ext uri="{FF2B5EF4-FFF2-40B4-BE49-F238E27FC236}">
                <a16:creationId xmlns:a16="http://schemas.microsoft.com/office/drawing/2014/main" id="{B23EB3C5-1575-1BAD-7811-B9E3C635AFEE}"/>
              </a:ext>
            </a:extLst>
          </p:cNvPr>
          <p:cNvSpPr>
            <a:spLocks noGrp="1" noChangeArrowheads="1"/>
          </p:cNvSpPr>
          <p:nvPr>
            <p:ph type="sldNum" sz="quarter" idx="12"/>
          </p:nvPr>
        </p:nvSpPr>
        <p:spPr>
          <a:ln/>
        </p:spPr>
        <p:txBody>
          <a:bodyPr/>
          <a:lstStyle>
            <a:lvl1pPr>
              <a:defRPr/>
            </a:lvl1pPr>
          </a:lstStyle>
          <a:p>
            <a:pPr>
              <a:defRPr/>
            </a:pPr>
            <a:fld id="{E356B769-EC68-455A-BBFB-807902DD7663}" type="slidenum">
              <a:rPr lang="en-US" altLang="en-US"/>
              <a:pPr>
                <a:defRPr/>
              </a:pPr>
              <a:t>‹#›</a:t>
            </a:fld>
            <a:endParaRPr lang="en-US" altLang="en-US"/>
          </a:p>
        </p:txBody>
      </p:sp>
    </p:spTree>
    <p:extLst>
      <p:ext uri="{BB962C8B-B14F-4D97-AF65-F5344CB8AC3E}">
        <p14:creationId xmlns:p14="http://schemas.microsoft.com/office/powerpoint/2010/main" val="2733425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B298FB6-B2BA-DF82-C8CE-152BA3FE4C22}"/>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9">
            <a:extLst>
              <a:ext uri="{FF2B5EF4-FFF2-40B4-BE49-F238E27FC236}">
                <a16:creationId xmlns:a16="http://schemas.microsoft.com/office/drawing/2014/main" id="{4C9FBF11-3C2E-D31D-C149-47393D79903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10">
            <a:extLst>
              <a:ext uri="{FF2B5EF4-FFF2-40B4-BE49-F238E27FC236}">
                <a16:creationId xmlns:a16="http://schemas.microsoft.com/office/drawing/2014/main" id="{121A1674-4EC0-376B-0898-60416954EB85}"/>
              </a:ext>
            </a:extLst>
          </p:cNvPr>
          <p:cNvSpPr>
            <a:spLocks noGrp="1" noChangeArrowheads="1"/>
          </p:cNvSpPr>
          <p:nvPr>
            <p:ph type="sldNum" sz="quarter" idx="12"/>
          </p:nvPr>
        </p:nvSpPr>
        <p:spPr>
          <a:ln/>
        </p:spPr>
        <p:txBody>
          <a:bodyPr/>
          <a:lstStyle>
            <a:lvl1pPr>
              <a:defRPr/>
            </a:lvl1pPr>
          </a:lstStyle>
          <a:p>
            <a:pPr>
              <a:defRPr/>
            </a:pPr>
            <a:fld id="{FDC60B93-B5F4-4EB6-8569-BE7BA3766B36}" type="slidenum">
              <a:rPr lang="en-US" altLang="en-US"/>
              <a:pPr>
                <a:defRPr/>
              </a:pPr>
              <a:t>‹#›</a:t>
            </a:fld>
            <a:endParaRPr lang="en-US" altLang="en-US"/>
          </a:p>
        </p:txBody>
      </p:sp>
    </p:spTree>
    <p:extLst>
      <p:ext uri="{BB962C8B-B14F-4D97-AF65-F5344CB8AC3E}">
        <p14:creationId xmlns:p14="http://schemas.microsoft.com/office/powerpoint/2010/main" val="922752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AC83B211-9F00-56B7-E884-5BB8B4C602A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A937A9E3-9A7D-5F0A-3CF4-31FF5D31CF0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C9BC132B-7CBC-DCD0-7711-45C47157303A}"/>
              </a:ext>
            </a:extLst>
          </p:cNvPr>
          <p:cNvSpPr>
            <a:spLocks noGrp="1" noChangeArrowheads="1"/>
          </p:cNvSpPr>
          <p:nvPr>
            <p:ph type="sldNum" sz="quarter" idx="12"/>
          </p:nvPr>
        </p:nvSpPr>
        <p:spPr>
          <a:ln/>
        </p:spPr>
        <p:txBody>
          <a:bodyPr/>
          <a:lstStyle>
            <a:lvl1pPr>
              <a:defRPr/>
            </a:lvl1pPr>
          </a:lstStyle>
          <a:p>
            <a:pPr>
              <a:defRPr/>
            </a:pPr>
            <a:fld id="{B6B90EFB-4A1A-4FC6-9231-85672343398E}" type="slidenum">
              <a:rPr lang="en-US" altLang="en-US"/>
              <a:pPr>
                <a:defRPr/>
              </a:pPr>
              <a:t>‹#›</a:t>
            </a:fld>
            <a:endParaRPr lang="en-US" altLang="en-US"/>
          </a:p>
        </p:txBody>
      </p:sp>
    </p:spTree>
    <p:extLst>
      <p:ext uri="{BB962C8B-B14F-4D97-AF65-F5344CB8AC3E}">
        <p14:creationId xmlns:p14="http://schemas.microsoft.com/office/powerpoint/2010/main" val="1280700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1F989D60-6F86-08BA-4E5E-978D9A89405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5460786A-97F9-BD0C-26EE-20F811742C6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CA1712CB-E978-CB54-146C-E7208B8021F3}"/>
              </a:ext>
            </a:extLst>
          </p:cNvPr>
          <p:cNvSpPr>
            <a:spLocks noGrp="1" noChangeArrowheads="1"/>
          </p:cNvSpPr>
          <p:nvPr>
            <p:ph type="sldNum" sz="quarter" idx="12"/>
          </p:nvPr>
        </p:nvSpPr>
        <p:spPr>
          <a:ln/>
        </p:spPr>
        <p:txBody>
          <a:bodyPr/>
          <a:lstStyle>
            <a:lvl1pPr>
              <a:defRPr/>
            </a:lvl1pPr>
          </a:lstStyle>
          <a:p>
            <a:pPr>
              <a:defRPr/>
            </a:pPr>
            <a:fld id="{4A7FD9EC-DF1C-4643-A3A2-58582F6E2040}" type="slidenum">
              <a:rPr lang="en-US" altLang="en-US"/>
              <a:pPr>
                <a:defRPr/>
              </a:pPr>
              <a:t>‹#›</a:t>
            </a:fld>
            <a:endParaRPr lang="en-US" altLang="en-US"/>
          </a:p>
        </p:txBody>
      </p:sp>
    </p:spTree>
    <p:extLst>
      <p:ext uri="{BB962C8B-B14F-4D97-AF65-F5344CB8AC3E}">
        <p14:creationId xmlns:p14="http://schemas.microsoft.com/office/powerpoint/2010/main" val="3976769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774A8D9D-99D4-6134-9263-78EC61204940}"/>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EB221C5B-8EA8-91B0-6F17-CE24D691CA3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B044FC29-882F-FACA-2839-0D603B0B52CB}"/>
              </a:ext>
            </a:extLst>
          </p:cNvPr>
          <p:cNvSpPr>
            <a:spLocks noGrp="1" noChangeArrowheads="1"/>
          </p:cNvSpPr>
          <p:nvPr>
            <p:ph type="sldNum" sz="quarter" idx="12"/>
          </p:nvPr>
        </p:nvSpPr>
        <p:spPr>
          <a:ln/>
        </p:spPr>
        <p:txBody>
          <a:bodyPr/>
          <a:lstStyle>
            <a:lvl1pPr>
              <a:defRPr/>
            </a:lvl1pPr>
          </a:lstStyle>
          <a:p>
            <a:pPr>
              <a:defRPr/>
            </a:pPr>
            <a:fld id="{58F4C478-0DB5-40B0-B9F2-106FF91E7336}" type="slidenum">
              <a:rPr lang="en-US" altLang="en-US"/>
              <a:pPr>
                <a:defRPr/>
              </a:pPr>
              <a:t>‹#›</a:t>
            </a:fld>
            <a:endParaRPr lang="en-US" altLang="en-US"/>
          </a:p>
        </p:txBody>
      </p:sp>
    </p:spTree>
    <p:extLst>
      <p:ext uri="{BB962C8B-B14F-4D97-AF65-F5344CB8AC3E}">
        <p14:creationId xmlns:p14="http://schemas.microsoft.com/office/powerpoint/2010/main" val="3233377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91871BBA-C416-AAD5-A873-12EC20BBF671}"/>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FFD427A3-461D-7EAF-DAF7-636098AE839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A124F29B-9B25-5AA3-A950-A5008982DB5E}"/>
              </a:ext>
            </a:extLst>
          </p:cNvPr>
          <p:cNvSpPr>
            <a:spLocks noGrp="1" noChangeArrowheads="1"/>
          </p:cNvSpPr>
          <p:nvPr>
            <p:ph type="sldNum" sz="quarter" idx="12"/>
          </p:nvPr>
        </p:nvSpPr>
        <p:spPr>
          <a:ln/>
        </p:spPr>
        <p:txBody>
          <a:bodyPr/>
          <a:lstStyle>
            <a:lvl1pPr>
              <a:defRPr/>
            </a:lvl1pPr>
          </a:lstStyle>
          <a:p>
            <a:pPr>
              <a:defRPr/>
            </a:pPr>
            <a:fld id="{A9068868-210A-4177-A277-2F4B44C2F24B}" type="slidenum">
              <a:rPr lang="en-US" altLang="en-US"/>
              <a:pPr>
                <a:defRPr/>
              </a:pPr>
              <a:t>‹#›</a:t>
            </a:fld>
            <a:endParaRPr lang="en-US" altLang="en-US"/>
          </a:p>
        </p:txBody>
      </p:sp>
    </p:spTree>
    <p:extLst>
      <p:ext uri="{BB962C8B-B14F-4D97-AF65-F5344CB8AC3E}">
        <p14:creationId xmlns:p14="http://schemas.microsoft.com/office/powerpoint/2010/main" val="2589656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1"/>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6">
            <a:extLst>
              <a:ext uri="{FF2B5EF4-FFF2-40B4-BE49-F238E27FC236}">
                <a16:creationId xmlns:a16="http://schemas.microsoft.com/office/drawing/2014/main" id="{E7920CEF-6DF4-6781-43C9-9FEFA88EDD68}"/>
              </a:ext>
            </a:extLst>
          </p:cNvPr>
          <p:cNvSpPr>
            <a:spLocks noGrp="1"/>
          </p:cNvSpPr>
          <p:nvPr>
            <p:ph type="dt" sz="half" idx="10"/>
          </p:nvPr>
        </p:nvSpPr>
        <p:spPr/>
        <p:txBody>
          <a:bodyPr/>
          <a:lstStyle>
            <a:lvl1pPr>
              <a:defRPr/>
            </a:lvl1pPr>
          </a:lstStyle>
          <a:p>
            <a:pPr>
              <a:defRPr/>
            </a:pPr>
            <a:endParaRPr lang="en-US"/>
          </a:p>
        </p:txBody>
      </p:sp>
      <p:sp>
        <p:nvSpPr>
          <p:cNvPr id="5" name="Footer Placeholder 7">
            <a:extLst>
              <a:ext uri="{FF2B5EF4-FFF2-40B4-BE49-F238E27FC236}">
                <a16:creationId xmlns:a16="http://schemas.microsoft.com/office/drawing/2014/main" id="{7B2A7416-734F-B166-CEEE-4337AD5E96A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8">
            <a:extLst>
              <a:ext uri="{FF2B5EF4-FFF2-40B4-BE49-F238E27FC236}">
                <a16:creationId xmlns:a16="http://schemas.microsoft.com/office/drawing/2014/main" id="{23F194C6-7C6F-95BC-A67D-E506B95C715F}"/>
              </a:ext>
            </a:extLst>
          </p:cNvPr>
          <p:cNvSpPr>
            <a:spLocks noGrp="1"/>
          </p:cNvSpPr>
          <p:nvPr>
            <p:ph type="sldNum" sz="quarter" idx="12"/>
          </p:nvPr>
        </p:nvSpPr>
        <p:spPr/>
        <p:txBody>
          <a:bodyPr/>
          <a:lstStyle>
            <a:lvl1pPr>
              <a:defRPr/>
            </a:lvl1pPr>
          </a:lstStyle>
          <a:p>
            <a:pPr>
              <a:defRPr/>
            </a:pPr>
            <a:fld id="{724756F6-DC8C-45DC-9EDD-B15E76A1129B}" type="slidenum">
              <a:rPr lang="en-US" altLang="en-US"/>
              <a:pPr>
                <a:defRPr/>
              </a:pPr>
              <a:t>‹#›</a:t>
            </a:fld>
            <a:endParaRPr lang="en-US" altLang="en-US"/>
          </a:p>
        </p:txBody>
      </p:sp>
    </p:spTree>
    <p:extLst>
      <p:ext uri="{BB962C8B-B14F-4D97-AF65-F5344CB8AC3E}">
        <p14:creationId xmlns:p14="http://schemas.microsoft.com/office/powerpoint/2010/main" val="2571012972"/>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AA3BD98-5E1F-0B75-4D1C-BBF471B89783}"/>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461D738A-92D2-3694-F6A8-71746FF4571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CE44429-4784-D1BC-D719-CF5959E61ECD}"/>
              </a:ext>
            </a:extLst>
          </p:cNvPr>
          <p:cNvSpPr>
            <a:spLocks noGrp="1"/>
          </p:cNvSpPr>
          <p:nvPr>
            <p:ph type="sldNum" sz="quarter" idx="12"/>
          </p:nvPr>
        </p:nvSpPr>
        <p:spPr/>
        <p:txBody>
          <a:bodyPr/>
          <a:lstStyle>
            <a:lvl1pPr>
              <a:defRPr/>
            </a:lvl1pPr>
          </a:lstStyle>
          <a:p>
            <a:pPr>
              <a:defRPr/>
            </a:pPr>
            <a:fld id="{4C7076D1-9458-4B6D-B44E-77B9151D267F}" type="slidenum">
              <a:rPr lang="en-US" altLang="en-US"/>
              <a:pPr>
                <a:defRPr/>
              </a:pPr>
              <a:t>‹#›</a:t>
            </a:fld>
            <a:endParaRPr lang="en-US" altLang="en-US"/>
          </a:p>
        </p:txBody>
      </p:sp>
    </p:spTree>
    <p:extLst>
      <p:ext uri="{BB962C8B-B14F-4D97-AF65-F5344CB8AC3E}">
        <p14:creationId xmlns:p14="http://schemas.microsoft.com/office/powerpoint/2010/main" val="2312348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1"/>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6">
            <a:extLst>
              <a:ext uri="{FF2B5EF4-FFF2-40B4-BE49-F238E27FC236}">
                <a16:creationId xmlns:a16="http://schemas.microsoft.com/office/drawing/2014/main" id="{7D8566F6-7747-1FB9-0116-05BA36405BD0}"/>
              </a:ext>
            </a:extLst>
          </p:cNvPr>
          <p:cNvSpPr>
            <a:spLocks noGrp="1"/>
          </p:cNvSpPr>
          <p:nvPr>
            <p:ph type="dt" sz="half" idx="10"/>
          </p:nvPr>
        </p:nvSpPr>
        <p:spPr/>
        <p:txBody>
          <a:bodyPr/>
          <a:lstStyle>
            <a:lvl1pPr>
              <a:defRPr/>
            </a:lvl1pPr>
          </a:lstStyle>
          <a:p>
            <a:pPr>
              <a:defRPr/>
            </a:pPr>
            <a:endParaRPr lang="en-US"/>
          </a:p>
        </p:txBody>
      </p:sp>
      <p:sp>
        <p:nvSpPr>
          <p:cNvPr id="5" name="Footer Placeholder 7">
            <a:extLst>
              <a:ext uri="{FF2B5EF4-FFF2-40B4-BE49-F238E27FC236}">
                <a16:creationId xmlns:a16="http://schemas.microsoft.com/office/drawing/2014/main" id="{7783FB8A-21FC-67A5-BCD6-510AA4A98E0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8">
            <a:extLst>
              <a:ext uri="{FF2B5EF4-FFF2-40B4-BE49-F238E27FC236}">
                <a16:creationId xmlns:a16="http://schemas.microsoft.com/office/drawing/2014/main" id="{C5E6845E-1794-CD28-17EF-93F3C3CB9C11}"/>
              </a:ext>
            </a:extLst>
          </p:cNvPr>
          <p:cNvSpPr>
            <a:spLocks noGrp="1"/>
          </p:cNvSpPr>
          <p:nvPr>
            <p:ph type="sldNum" sz="quarter" idx="12"/>
          </p:nvPr>
        </p:nvSpPr>
        <p:spPr/>
        <p:txBody>
          <a:bodyPr/>
          <a:lstStyle>
            <a:lvl1pPr>
              <a:defRPr/>
            </a:lvl1pPr>
          </a:lstStyle>
          <a:p>
            <a:pPr>
              <a:defRPr/>
            </a:pPr>
            <a:fld id="{B5A7B637-006E-4F6F-880D-7F5ECFCD0E38}" type="slidenum">
              <a:rPr lang="en-US" altLang="en-US"/>
              <a:pPr>
                <a:defRPr/>
              </a:pPr>
              <a:t>‹#›</a:t>
            </a:fld>
            <a:endParaRPr lang="en-US" altLang="en-US"/>
          </a:p>
        </p:txBody>
      </p:sp>
    </p:spTree>
    <p:extLst>
      <p:ext uri="{BB962C8B-B14F-4D97-AF65-F5344CB8AC3E}">
        <p14:creationId xmlns:p14="http://schemas.microsoft.com/office/powerpoint/2010/main" val="3610709694"/>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559A1A7F-E3D8-68F6-1D24-B2143463D3DC}"/>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491A21AC-A41D-39FE-3D47-EE6DA78B351D}"/>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03F2E02-2BBE-0E0D-468E-A11A9DBFB007}"/>
              </a:ext>
            </a:extLst>
          </p:cNvPr>
          <p:cNvSpPr>
            <a:spLocks noGrp="1"/>
          </p:cNvSpPr>
          <p:nvPr>
            <p:ph type="sldNum" sz="quarter" idx="12"/>
          </p:nvPr>
        </p:nvSpPr>
        <p:spPr/>
        <p:txBody>
          <a:bodyPr/>
          <a:lstStyle>
            <a:lvl1pPr>
              <a:defRPr/>
            </a:lvl1pPr>
          </a:lstStyle>
          <a:p>
            <a:pPr>
              <a:defRPr/>
            </a:pPr>
            <a:fld id="{5B690128-4F74-45A7-B3B5-69BE2D8120C8}" type="slidenum">
              <a:rPr lang="en-US" altLang="en-US"/>
              <a:pPr>
                <a:defRPr/>
              </a:pPr>
              <a:t>‹#›</a:t>
            </a:fld>
            <a:endParaRPr lang="en-US" altLang="en-US"/>
          </a:p>
        </p:txBody>
      </p:sp>
    </p:spTree>
    <p:extLst>
      <p:ext uri="{BB962C8B-B14F-4D97-AF65-F5344CB8AC3E}">
        <p14:creationId xmlns:p14="http://schemas.microsoft.com/office/powerpoint/2010/main" val="556242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itle 9"/>
          <p:cNvSpPr>
            <a:spLocks noGrp="1"/>
          </p:cNvSpPr>
          <p:nvPr>
            <p:ph type="title"/>
          </p:nvPr>
        </p:nvSpPr>
        <p:spPr/>
        <p:txBody>
          <a:bodyPr/>
          <a:lstStyle/>
          <a:p>
            <a:r>
              <a:rPr lang="en-US"/>
              <a:t>Click to edit Master title style</a:t>
            </a:r>
            <a:endParaRPr lang="en-US" dirty="0"/>
          </a:p>
        </p:txBody>
      </p:sp>
      <p:sp>
        <p:nvSpPr>
          <p:cNvPr id="2" name="Date Placeholder 3">
            <a:extLst>
              <a:ext uri="{FF2B5EF4-FFF2-40B4-BE49-F238E27FC236}">
                <a16:creationId xmlns:a16="http://schemas.microsoft.com/office/drawing/2014/main" id="{FA6D92B2-28A1-0CA1-2D46-E9A66546EBEF}"/>
              </a:ext>
            </a:extLst>
          </p:cNvPr>
          <p:cNvSpPr>
            <a:spLocks noGrp="1"/>
          </p:cNvSpPr>
          <p:nvPr>
            <p:ph type="dt" sz="half" idx="14"/>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E046515D-F955-7409-81FA-11ED6FF99F99}"/>
              </a:ext>
            </a:extLst>
          </p:cNvPr>
          <p:cNvSpPr>
            <a:spLocks noGrp="1"/>
          </p:cNvSpPr>
          <p:nvPr>
            <p:ph type="ftr" sz="quarter" idx="15"/>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0A27497-9E9A-7A24-D89F-28F5649190C2}"/>
              </a:ext>
            </a:extLst>
          </p:cNvPr>
          <p:cNvSpPr>
            <a:spLocks noGrp="1"/>
          </p:cNvSpPr>
          <p:nvPr>
            <p:ph type="sldNum" sz="quarter" idx="16"/>
          </p:nvPr>
        </p:nvSpPr>
        <p:spPr/>
        <p:txBody>
          <a:bodyPr/>
          <a:lstStyle>
            <a:lvl1pPr>
              <a:defRPr/>
            </a:lvl1pPr>
          </a:lstStyle>
          <a:p>
            <a:pPr>
              <a:defRPr/>
            </a:pPr>
            <a:fld id="{851B93E2-285F-4D39-ACAC-417B4F6F7785}" type="slidenum">
              <a:rPr lang="en-US" altLang="en-US"/>
              <a:pPr>
                <a:defRPr/>
              </a:pPr>
              <a:t>‹#›</a:t>
            </a:fld>
            <a:endParaRPr lang="en-US" altLang="en-US"/>
          </a:p>
        </p:txBody>
      </p:sp>
    </p:spTree>
    <p:extLst>
      <p:ext uri="{BB962C8B-B14F-4D97-AF65-F5344CB8AC3E}">
        <p14:creationId xmlns:p14="http://schemas.microsoft.com/office/powerpoint/2010/main" val="1937877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CC04EAD9-AC10-44BB-E6C4-7D9107916075}"/>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E8909B82-E2DD-CECA-E133-AABECEAA2ACF}"/>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E6A358C1-4118-DA88-789F-564A6846F004}"/>
              </a:ext>
            </a:extLst>
          </p:cNvPr>
          <p:cNvSpPr>
            <a:spLocks noGrp="1"/>
          </p:cNvSpPr>
          <p:nvPr>
            <p:ph type="sldNum" sz="quarter" idx="12"/>
          </p:nvPr>
        </p:nvSpPr>
        <p:spPr/>
        <p:txBody>
          <a:bodyPr/>
          <a:lstStyle>
            <a:lvl1pPr>
              <a:defRPr/>
            </a:lvl1pPr>
          </a:lstStyle>
          <a:p>
            <a:pPr>
              <a:defRPr/>
            </a:pPr>
            <a:fld id="{83799E6C-FD38-4CB1-9A05-86DFC085F111}" type="slidenum">
              <a:rPr lang="en-US" altLang="en-US"/>
              <a:pPr>
                <a:defRPr/>
              </a:pPr>
              <a:t>‹#›</a:t>
            </a:fld>
            <a:endParaRPr lang="en-US" altLang="en-US"/>
          </a:p>
        </p:txBody>
      </p:sp>
    </p:spTree>
    <p:extLst>
      <p:ext uri="{BB962C8B-B14F-4D97-AF65-F5344CB8AC3E}">
        <p14:creationId xmlns:p14="http://schemas.microsoft.com/office/powerpoint/2010/main" val="15946444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DED5FDD-C61B-12F9-0B30-94F1C37C0C60}"/>
              </a:ext>
            </a:extLst>
          </p:cNvPr>
          <p:cNvSpPr>
            <a:spLocks noGrp="1"/>
          </p:cNvSpPr>
          <p:nvPr>
            <p:ph type="dt" sz="half" idx="10"/>
          </p:nvPr>
        </p:nvSpPr>
        <p:spPr/>
        <p:txBody>
          <a:bodyPr/>
          <a:lstStyle>
            <a:lvl1pPr>
              <a:defRPr/>
            </a:lvl1pPr>
          </a:lstStyle>
          <a:p>
            <a:pPr>
              <a:defRPr/>
            </a:pPr>
            <a:endParaRPr lang="en-US"/>
          </a:p>
        </p:txBody>
      </p:sp>
      <p:sp>
        <p:nvSpPr>
          <p:cNvPr id="3" name="Footer Placeholder 4">
            <a:extLst>
              <a:ext uri="{FF2B5EF4-FFF2-40B4-BE49-F238E27FC236}">
                <a16:creationId xmlns:a16="http://schemas.microsoft.com/office/drawing/2014/main" id="{77A63D1B-E688-F4F1-F6A4-2837460D986F}"/>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8277519E-8703-C28E-B2B4-7A5DE74A7753}"/>
              </a:ext>
            </a:extLst>
          </p:cNvPr>
          <p:cNvSpPr>
            <a:spLocks noGrp="1"/>
          </p:cNvSpPr>
          <p:nvPr>
            <p:ph type="sldNum" sz="quarter" idx="12"/>
          </p:nvPr>
        </p:nvSpPr>
        <p:spPr/>
        <p:txBody>
          <a:bodyPr/>
          <a:lstStyle>
            <a:lvl1pPr>
              <a:defRPr/>
            </a:lvl1pPr>
          </a:lstStyle>
          <a:p>
            <a:pPr>
              <a:defRPr/>
            </a:pPr>
            <a:fld id="{0F35F501-8507-45AC-A7A9-877DDA20ADA8}" type="slidenum">
              <a:rPr lang="en-US" altLang="en-US"/>
              <a:pPr>
                <a:defRPr/>
              </a:pPr>
              <a:t>‹#›</a:t>
            </a:fld>
            <a:endParaRPr lang="en-US" altLang="en-US"/>
          </a:p>
        </p:txBody>
      </p:sp>
    </p:spTree>
    <p:extLst>
      <p:ext uri="{BB962C8B-B14F-4D97-AF65-F5344CB8AC3E}">
        <p14:creationId xmlns:p14="http://schemas.microsoft.com/office/powerpoint/2010/main" val="731291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5B0BC3F-6F5F-98DA-3F6F-E4078D8F16A1}"/>
              </a:ext>
            </a:extLst>
          </p:cNvPr>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1"/>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Date Placeholder 8">
            <a:extLst>
              <a:ext uri="{FF2B5EF4-FFF2-40B4-BE49-F238E27FC236}">
                <a16:creationId xmlns:a16="http://schemas.microsoft.com/office/drawing/2014/main" id="{156E6C3E-119C-7BAD-053E-016E4CD7EFD8}"/>
              </a:ext>
            </a:extLst>
          </p:cNvPr>
          <p:cNvSpPr>
            <a:spLocks noGrp="1"/>
          </p:cNvSpPr>
          <p:nvPr>
            <p:ph type="dt" sz="half" idx="10"/>
          </p:nvPr>
        </p:nvSpPr>
        <p:spPr/>
        <p:txBody>
          <a:bodyPr/>
          <a:lstStyle>
            <a:lvl1pPr>
              <a:defRPr/>
            </a:lvl1pPr>
          </a:lstStyle>
          <a:p>
            <a:pPr>
              <a:defRPr/>
            </a:pPr>
            <a:endParaRPr lang="en-US"/>
          </a:p>
        </p:txBody>
      </p:sp>
      <p:sp>
        <p:nvSpPr>
          <p:cNvPr id="7" name="Footer Placeholder 9">
            <a:extLst>
              <a:ext uri="{FF2B5EF4-FFF2-40B4-BE49-F238E27FC236}">
                <a16:creationId xmlns:a16="http://schemas.microsoft.com/office/drawing/2014/main" id="{6A01298C-589D-D5A1-473B-7659D849CF19}"/>
              </a:ext>
            </a:extLst>
          </p:cNvPr>
          <p:cNvSpPr>
            <a:spLocks noGrp="1"/>
          </p:cNvSpPr>
          <p:nvPr>
            <p:ph type="ftr" sz="quarter" idx="11"/>
          </p:nvPr>
        </p:nvSpPr>
        <p:spPr>
          <a:xfrm>
            <a:off x="641350" y="6235700"/>
            <a:ext cx="3805238" cy="320675"/>
          </a:xfrm>
        </p:spPr>
        <p:txBody>
          <a:bodyPr>
            <a:normAutofit/>
          </a:bodyPr>
          <a:lstStyle>
            <a:lvl1pPr>
              <a:defRPr>
                <a:solidFill>
                  <a:srgbClr val="FFFFFF">
                    <a:alpha val="70000"/>
                  </a:srgbClr>
                </a:solidFill>
              </a:defRPr>
            </a:lvl1pPr>
          </a:lstStyle>
          <a:p>
            <a:pPr>
              <a:defRPr/>
            </a:pPr>
            <a:endParaRPr lang="en-US"/>
          </a:p>
        </p:txBody>
      </p:sp>
      <p:sp>
        <p:nvSpPr>
          <p:cNvPr id="8" name="Slide Number Placeholder 10">
            <a:extLst>
              <a:ext uri="{FF2B5EF4-FFF2-40B4-BE49-F238E27FC236}">
                <a16:creationId xmlns:a16="http://schemas.microsoft.com/office/drawing/2014/main" id="{5CD569A9-BA75-83F1-04EA-C0B7FB97CE63}"/>
              </a:ext>
            </a:extLst>
          </p:cNvPr>
          <p:cNvSpPr>
            <a:spLocks noGrp="1"/>
          </p:cNvSpPr>
          <p:nvPr>
            <p:ph type="sldNum" sz="quarter" idx="12"/>
          </p:nvPr>
        </p:nvSpPr>
        <p:spPr/>
        <p:txBody>
          <a:bodyPr/>
          <a:lstStyle>
            <a:lvl1pPr>
              <a:defRPr/>
            </a:lvl1pPr>
          </a:lstStyle>
          <a:p>
            <a:pPr>
              <a:defRPr/>
            </a:pPr>
            <a:fld id="{3BEA4C13-3F9C-4CB7-AE61-7CCDF58E1D56}" type="slidenum">
              <a:rPr lang="en-US" altLang="en-US"/>
              <a:pPr>
                <a:defRPr/>
              </a:pPr>
              <a:t>‹#›</a:t>
            </a:fld>
            <a:endParaRPr lang="en-US" altLang="en-US"/>
          </a:p>
        </p:txBody>
      </p:sp>
    </p:spTree>
    <p:extLst>
      <p:ext uri="{BB962C8B-B14F-4D97-AF65-F5344CB8AC3E}">
        <p14:creationId xmlns:p14="http://schemas.microsoft.com/office/powerpoint/2010/main" val="37147665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220ABB5-7CE5-D47E-F896-C5281B48E818}"/>
              </a:ext>
            </a:extLst>
          </p:cNvPr>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rtlCol="0">
            <a:normAutofit/>
          </a:bodyPr>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2965" y="3549919"/>
            <a:ext cx="2846070" cy="2194037"/>
          </a:xfrm>
        </p:spPr>
        <p:txBody>
          <a:bodyPr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Date Placeholder 7">
            <a:extLst>
              <a:ext uri="{FF2B5EF4-FFF2-40B4-BE49-F238E27FC236}">
                <a16:creationId xmlns:a16="http://schemas.microsoft.com/office/drawing/2014/main" id="{0C17CEAF-21EF-D120-F9DC-28C9D42BE678}"/>
              </a:ext>
            </a:extLst>
          </p:cNvPr>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pPr>
              <a:defRPr/>
            </a:pPr>
            <a:endParaRPr lang="en-US"/>
          </a:p>
        </p:txBody>
      </p:sp>
      <p:sp>
        <p:nvSpPr>
          <p:cNvPr id="7" name="Footer Placeholder 8">
            <a:extLst>
              <a:ext uri="{FF2B5EF4-FFF2-40B4-BE49-F238E27FC236}">
                <a16:creationId xmlns:a16="http://schemas.microsoft.com/office/drawing/2014/main" id="{489D775F-7AE3-D144-87F0-9A4882F09915}"/>
              </a:ext>
            </a:extLst>
          </p:cNvPr>
          <p:cNvSpPr>
            <a:spLocks noGrp="1"/>
          </p:cNvSpPr>
          <p:nvPr>
            <p:ph type="ftr" sz="quarter" idx="11"/>
          </p:nvPr>
        </p:nvSpPr>
        <p:spPr>
          <a:xfrm>
            <a:off x="639763" y="6235700"/>
            <a:ext cx="3803650" cy="320675"/>
          </a:xfrm>
        </p:spPr>
        <p:txBody>
          <a:bodyPr>
            <a:normAutofit/>
          </a:bodyPr>
          <a:lstStyle>
            <a:lvl1pPr>
              <a:defRPr>
                <a:solidFill>
                  <a:srgbClr val="FFFFFF">
                    <a:alpha val="70000"/>
                  </a:srgbClr>
                </a:solidFill>
              </a:defRPr>
            </a:lvl1pPr>
          </a:lstStyle>
          <a:p>
            <a:pPr>
              <a:defRPr/>
            </a:pPr>
            <a:endParaRPr lang="en-US"/>
          </a:p>
        </p:txBody>
      </p:sp>
      <p:sp>
        <p:nvSpPr>
          <p:cNvPr id="8" name="Slide Number Placeholder 9">
            <a:extLst>
              <a:ext uri="{FF2B5EF4-FFF2-40B4-BE49-F238E27FC236}">
                <a16:creationId xmlns:a16="http://schemas.microsoft.com/office/drawing/2014/main" id="{3D2A5D20-1127-65C9-455F-8B1B1B9112C0}"/>
              </a:ext>
            </a:extLst>
          </p:cNvPr>
          <p:cNvSpPr>
            <a:spLocks noGrp="1"/>
          </p:cNvSpPr>
          <p:nvPr>
            <p:ph type="sldNum" sz="quarter" idx="12"/>
          </p:nvPr>
        </p:nvSpPr>
        <p:spPr/>
        <p:txBody>
          <a:bodyPr/>
          <a:lstStyle>
            <a:lvl1pPr>
              <a:defRPr/>
            </a:lvl1pPr>
          </a:lstStyle>
          <a:p>
            <a:pPr>
              <a:defRPr/>
            </a:pPr>
            <a:fld id="{AD455805-48B2-4984-AD00-7E3AB8187972}" type="slidenum">
              <a:rPr lang="en-US" altLang="en-US"/>
              <a:pPr>
                <a:defRPr/>
              </a:pPr>
              <a:t>‹#›</a:t>
            </a:fld>
            <a:endParaRPr lang="en-US" altLang="en-US"/>
          </a:p>
        </p:txBody>
      </p:sp>
    </p:spTree>
    <p:extLst>
      <p:ext uri="{BB962C8B-B14F-4D97-AF65-F5344CB8AC3E}">
        <p14:creationId xmlns:p14="http://schemas.microsoft.com/office/powerpoint/2010/main" val="28192413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763877D-C406-6155-67CA-AFCA84FF2555}"/>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42ED4372-8271-A7BA-2E70-2C913399423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355907D-E67F-4AA9-CA2A-92BC154C63AD}"/>
              </a:ext>
            </a:extLst>
          </p:cNvPr>
          <p:cNvSpPr>
            <a:spLocks noGrp="1"/>
          </p:cNvSpPr>
          <p:nvPr>
            <p:ph type="sldNum" sz="quarter" idx="12"/>
          </p:nvPr>
        </p:nvSpPr>
        <p:spPr/>
        <p:txBody>
          <a:bodyPr/>
          <a:lstStyle>
            <a:lvl1pPr>
              <a:defRPr/>
            </a:lvl1pPr>
          </a:lstStyle>
          <a:p>
            <a:pPr>
              <a:defRPr/>
            </a:pPr>
            <a:fld id="{F4F50ADC-5E1E-4166-B0BE-9A4F1630EDA0}" type="slidenum">
              <a:rPr lang="en-US" altLang="en-US"/>
              <a:pPr>
                <a:defRPr/>
              </a:pPr>
              <a:t>‹#›</a:t>
            </a:fld>
            <a:endParaRPr lang="en-US" altLang="en-US"/>
          </a:p>
        </p:txBody>
      </p:sp>
    </p:spTree>
    <p:extLst>
      <p:ext uri="{BB962C8B-B14F-4D97-AF65-F5344CB8AC3E}">
        <p14:creationId xmlns:p14="http://schemas.microsoft.com/office/powerpoint/2010/main" val="15331098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FD731F8-4370-ADE0-36D8-0C40BC41503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BC762F4A-D196-98FE-B123-DCB64C92CD2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296A18C-9CAF-DC88-C995-4A20C31FF0A9}"/>
              </a:ext>
            </a:extLst>
          </p:cNvPr>
          <p:cNvSpPr>
            <a:spLocks noGrp="1"/>
          </p:cNvSpPr>
          <p:nvPr>
            <p:ph type="sldNum" sz="quarter" idx="12"/>
          </p:nvPr>
        </p:nvSpPr>
        <p:spPr/>
        <p:txBody>
          <a:bodyPr/>
          <a:lstStyle>
            <a:lvl1pPr>
              <a:defRPr/>
            </a:lvl1pPr>
          </a:lstStyle>
          <a:p>
            <a:pPr>
              <a:defRPr/>
            </a:pPr>
            <a:fld id="{8FC5E254-E51D-4E21-8162-617F9C8B770C}" type="slidenum">
              <a:rPr lang="en-US" altLang="en-US"/>
              <a:pPr>
                <a:defRPr/>
              </a:pPr>
              <a:t>‹#›</a:t>
            </a:fld>
            <a:endParaRPr lang="en-US" altLang="en-US"/>
          </a:p>
        </p:txBody>
      </p:sp>
    </p:spTree>
    <p:extLst>
      <p:ext uri="{BB962C8B-B14F-4D97-AF65-F5344CB8AC3E}">
        <p14:creationId xmlns:p14="http://schemas.microsoft.com/office/powerpoint/2010/main" val="249546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29336F29-CB78-A8DC-D831-BA97C9F36BE0}"/>
              </a:ext>
            </a:extLst>
          </p:cNvPr>
          <p:cNvGrpSpPr>
            <a:grpSpLocks/>
          </p:cNvGrpSpPr>
          <p:nvPr/>
        </p:nvGrpSpPr>
        <p:grpSpPr bwMode="auto">
          <a:xfrm>
            <a:off x="0" y="0"/>
            <a:ext cx="8872538" cy="6858000"/>
            <a:chOff x="0" y="0"/>
            <a:chExt cx="5589" cy="4320"/>
          </a:xfrm>
        </p:grpSpPr>
        <p:sp>
          <p:nvSpPr>
            <p:cNvPr id="1032" name="Rectangle 3">
              <a:extLst>
                <a:ext uri="{FF2B5EF4-FFF2-40B4-BE49-F238E27FC236}">
                  <a16:creationId xmlns:a16="http://schemas.microsoft.com/office/drawing/2014/main" id="{273A838B-C295-BE7C-87C7-30C73C74078A}"/>
                </a:ext>
              </a:extLst>
            </p:cNvPr>
            <p:cNvSpPr>
              <a:spLocks noChangeArrowheads="1"/>
            </p:cNvSpPr>
            <p:nvPr/>
          </p:nvSpPr>
          <p:spPr bwMode="ltGray">
            <a:xfrm>
              <a:off x="336" y="150"/>
              <a:ext cx="5253" cy="4026"/>
            </a:xfrm>
            <a:prstGeom prst="rect">
              <a:avLst/>
            </a:prstGeom>
            <a:solidFill>
              <a:schemeClr val="bg1"/>
            </a:solidFill>
            <a:ln>
              <a:noFill/>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a:p>
          </p:txBody>
        </p:sp>
        <p:pic>
          <p:nvPicPr>
            <p:cNvPr id="1033" name="Picture 4" descr="minispir">
              <a:extLst>
                <a:ext uri="{FF2B5EF4-FFF2-40B4-BE49-F238E27FC236}">
                  <a16:creationId xmlns:a16="http://schemas.microsoft.com/office/drawing/2014/main" id="{193E9E28-9B15-BD4E-6B2B-0A692D90031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a:extLst>
                <a:ext uri="{FF2B5EF4-FFF2-40B4-BE49-F238E27FC236}">
                  <a16:creationId xmlns:a16="http://schemas.microsoft.com/office/drawing/2014/main" id="{21231608-8FDD-9669-B8A6-CC7BF83F0EAB}"/>
                </a:ext>
              </a:extLst>
            </p:cNvPr>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a:extLst>
              <a:ext uri="{FF2B5EF4-FFF2-40B4-BE49-F238E27FC236}">
                <a16:creationId xmlns:a16="http://schemas.microsoft.com/office/drawing/2014/main" id="{FECCB691-D4B7-5FF8-6DD1-392C45472FD5}"/>
              </a:ext>
            </a:extLst>
          </p:cNvPr>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7">
            <a:extLst>
              <a:ext uri="{FF2B5EF4-FFF2-40B4-BE49-F238E27FC236}">
                <a16:creationId xmlns:a16="http://schemas.microsoft.com/office/drawing/2014/main" id="{D8B80E71-AC1F-F1B3-F53D-5956AD9B5F6E}"/>
              </a:ext>
            </a:extLst>
          </p:cNvPr>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152" name="Rectangle 8">
            <a:extLst>
              <a:ext uri="{FF2B5EF4-FFF2-40B4-BE49-F238E27FC236}">
                <a16:creationId xmlns:a16="http://schemas.microsoft.com/office/drawing/2014/main" id="{B03C4B0B-9091-A7CD-EB9E-FED3F058F133}"/>
              </a:ext>
            </a:extLst>
          </p:cNvPr>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defRPr>
            </a:lvl1pPr>
          </a:lstStyle>
          <a:p>
            <a:pPr>
              <a:defRPr/>
            </a:pPr>
            <a:endParaRPr lang="en-US"/>
          </a:p>
        </p:txBody>
      </p:sp>
      <p:sp>
        <p:nvSpPr>
          <p:cNvPr id="6153" name="Rectangle 9">
            <a:extLst>
              <a:ext uri="{FF2B5EF4-FFF2-40B4-BE49-F238E27FC236}">
                <a16:creationId xmlns:a16="http://schemas.microsoft.com/office/drawing/2014/main" id="{7A911FBB-43C9-E254-14D5-BCA38E5BE58B}"/>
              </a:ext>
            </a:extLst>
          </p:cNvPr>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defRPr>
            </a:lvl1pPr>
          </a:lstStyle>
          <a:p>
            <a:pPr>
              <a:defRPr/>
            </a:pPr>
            <a:endParaRPr lang="en-US"/>
          </a:p>
        </p:txBody>
      </p:sp>
      <p:sp>
        <p:nvSpPr>
          <p:cNvPr id="6154" name="Rectangle 10">
            <a:extLst>
              <a:ext uri="{FF2B5EF4-FFF2-40B4-BE49-F238E27FC236}">
                <a16:creationId xmlns:a16="http://schemas.microsoft.com/office/drawing/2014/main" id="{4DA929F3-45AB-B06A-5ACF-34260B34CD09}"/>
              </a:ext>
            </a:extLst>
          </p:cNvPr>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solidFill>
                  <a:schemeClr val="bg2"/>
                </a:solidFill>
                <a:latin typeface="Times New Roman" panose="02020603050405020304" pitchFamily="18" charset="0"/>
              </a:defRPr>
            </a:lvl1pPr>
          </a:lstStyle>
          <a:p>
            <a:pPr>
              <a:defRPr/>
            </a:pPr>
            <a:fld id="{C4B30911-F9BD-4C3C-AB00-C5AE73C88D7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045" r:id="rId1"/>
    <p:sldLayoutId id="2147484028"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Lst>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imes New Roman" pitchFamily="18" charset="0"/>
        </a:defRPr>
      </a:lvl2pPr>
      <a:lvl3pPr algn="l" rtl="0" eaLnBrk="0" fontAlgn="base" hangingPunct="0">
        <a:spcBef>
          <a:spcPct val="0"/>
        </a:spcBef>
        <a:spcAft>
          <a:spcPct val="0"/>
        </a:spcAft>
        <a:defRPr kumimoji="1" sz="4400">
          <a:solidFill>
            <a:schemeClr val="tx2"/>
          </a:solidFill>
          <a:latin typeface="Times New Roman" pitchFamily="18" charset="0"/>
        </a:defRPr>
      </a:lvl3pPr>
      <a:lvl4pPr algn="l" rtl="0" eaLnBrk="0" fontAlgn="base" hangingPunct="0">
        <a:spcBef>
          <a:spcPct val="0"/>
        </a:spcBef>
        <a:spcAft>
          <a:spcPct val="0"/>
        </a:spcAft>
        <a:defRPr kumimoji="1" sz="4400">
          <a:solidFill>
            <a:schemeClr val="tx2"/>
          </a:solidFill>
          <a:latin typeface="Times New Roman" pitchFamily="18" charset="0"/>
        </a:defRPr>
      </a:lvl4pPr>
      <a:lvl5pPr algn="l" rtl="0" eaLnBrk="0" fontAlgn="base" hangingPunct="0">
        <a:spcBef>
          <a:spcPct val="0"/>
        </a:spcBef>
        <a:spcAft>
          <a:spcPct val="0"/>
        </a:spcAft>
        <a:defRPr kumimoji="1" sz="4400">
          <a:solidFill>
            <a:schemeClr val="tx2"/>
          </a:solidFill>
          <a:latin typeface="Times New Roman" pitchFamily="18" charset="0"/>
        </a:defRPr>
      </a:lvl5pPr>
      <a:lvl6pPr marL="457200" algn="l" rtl="0" fontAlgn="base">
        <a:spcBef>
          <a:spcPct val="0"/>
        </a:spcBef>
        <a:spcAft>
          <a:spcPct val="0"/>
        </a:spcAft>
        <a:defRPr kumimoji="1" sz="4400">
          <a:solidFill>
            <a:schemeClr val="tx2"/>
          </a:solidFill>
          <a:latin typeface="Times New Roman" pitchFamily="18" charset="0"/>
        </a:defRPr>
      </a:lvl6pPr>
      <a:lvl7pPr marL="914400" algn="l" rtl="0" fontAlgn="base">
        <a:spcBef>
          <a:spcPct val="0"/>
        </a:spcBef>
        <a:spcAft>
          <a:spcPct val="0"/>
        </a:spcAft>
        <a:defRPr kumimoji="1" sz="4400">
          <a:solidFill>
            <a:schemeClr val="tx2"/>
          </a:solidFill>
          <a:latin typeface="Times New Roman" pitchFamily="18" charset="0"/>
        </a:defRPr>
      </a:lvl7pPr>
      <a:lvl8pPr marL="1371600" algn="l" rtl="0" fontAlgn="base">
        <a:spcBef>
          <a:spcPct val="0"/>
        </a:spcBef>
        <a:spcAft>
          <a:spcPct val="0"/>
        </a:spcAft>
        <a:defRPr kumimoji="1" sz="4400">
          <a:solidFill>
            <a:schemeClr val="tx2"/>
          </a:solidFill>
          <a:latin typeface="Times New Roman" pitchFamily="18" charset="0"/>
        </a:defRPr>
      </a:lvl8pPr>
      <a:lvl9pPr marL="1828800" algn="l" rtl="0" fontAlgn="base">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90000"/>
        <a:buFont typeface="Monotype Sorts" pitchFamily="2" charset="2"/>
        <a:buChar char="4"/>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a:solidFill>
            <a:schemeClr val="tx1"/>
          </a:solidFill>
          <a:latin typeface="+mn-lt"/>
        </a:defRPr>
      </a:lvl5pPr>
      <a:lvl6pPr marL="2514600" indent="-228600" algn="l" rtl="0" fontAlgn="base">
        <a:spcBef>
          <a:spcPct val="20000"/>
        </a:spcBef>
        <a:spcAft>
          <a:spcPct val="0"/>
        </a:spcAft>
        <a:buClr>
          <a:schemeClr val="accent1"/>
        </a:buClr>
        <a:buChar char="»"/>
        <a:defRPr kumimoji="1" sz="2000">
          <a:solidFill>
            <a:schemeClr val="tx1"/>
          </a:solidFill>
          <a:latin typeface="+mn-lt"/>
        </a:defRPr>
      </a:lvl6pPr>
      <a:lvl7pPr marL="2971800" indent="-228600" algn="l" rtl="0" fontAlgn="base">
        <a:spcBef>
          <a:spcPct val="20000"/>
        </a:spcBef>
        <a:spcAft>
          <a:spcPct val="0"/>
        </a:spcAft>
        <a:buClr>
          <a:schemeClr val="accent1"/>
        </a:buClr>
        <a:buChar char="»"/>
        <a:defRPr kumimoji="1" sz="2000">
          <a:solidFill>
            <a:schemeClr val="tx1"/>
          </a:solidFill>
          <a:latin typeface="+mn-lt"/>
        </a:defRPr>
      </a:lvl7pPr>
      <a:lvl8pPr marL="3429000" indent="-228600" algn="l" rtl="0" fontAlgn="base">
        <a:spcBef>
          <a:spcPct val="20000"/>
        </a:spcBef>
        <a:spcAft>
          <a:spcPct val="0"/>
        </a:spcAft>
        <a:buClr>
          <a:schemeClr val="accent1"/>
        </a:buClr>
        <a:buChar char="»"/>
        <a:defRPr kumimoji="1" sz="2000">
          <a:solidFill>
            <a:schemeClr val="tx1"/>
          </a:solidFill>
          <a:latin typeface="+mn-lt"/>
        </a:defRPr>
      </a:lvl8pPr>
      <a:lvl9pPr marL="3886200" indent="-228600" algn="l" rtl="0" fontAlgn="base">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6578FD-C690-74E3-64B0-5C3A1E80299F}"/>
              </a:ext>
            </a:extLst>
          </p:cNvPr>
          <p:cNvSpPr>
            <a:spLocks noGrp="1"/>
          </p:cNvSpPr>
          <p:nvPr>
            <p:ph type="title"/>
          </p:nvPr>
        </p:nvSpPr>
        <p:spPr bwMode="black">
          <a:xfrm>
            <a:off x="1606550" y="965200"/>
            <a:ext cx="5937250" cy="118745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2051" name="Text Placeholder 2">
            <a:extLst>
              <a:ext uri="{FF2B5EF4-FFF2-40B4-BE49-F238E27FC236}">
                <a16:creationId xmlns:a16="http://schemas.microsoft.com/office/drawing/2014/main" id="{8CC77B66-2559-C94E-E410-C3C9840D132C}"/>
              </a:ext>
            </a:extLst>
          </p:cNvPr>
          <p:cNvSpPr>
            <a:spLocks noGrp="1" noChangeArrowheads="1"/>
          </p:cNvSpPr>
          <p:nvPr>
            <p:ph type="body" idx="1"/>
          </p:nvPr>
        </p:nvSpPr>
        <p:spPr bwMode="auto">
          <a:xfrm>
            <a:off x="1606550" y="2638425"/>
            <a:ext cx="5937250" cy="310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CDA5CCD9-A4C1-D7D5-B0D9-DC5D96090AB6}"/>
              </a:ext>
            </a:extLst>
          </p:cNvPr>
          <p:cNvSpPr>
            <a:spLocks noGrp="1"/>
          </p:cNvSpPr>
          <p:nvPr>
            <p:ph type="dt" sz="half" idx="2"/>
          </p:nvPr>
        </p:nvSpPr>
        <p:spPr>
          <a:xfrm>
            <a:off x="5978525" y="6238875"/>
            <a:ext cx="2065338" cy="323850"/>
          </a:xfrm>
          <a:prstGeom prst="rect">
            <a:avLst/>
          </a:prstGeom>
        </p:spPr>
        <p:txBody>
          <a:bodyPr vert="horz" lIns="91440" tIns="45720" rIns="91440" bIns="45720" rtlCol="0" anchor="ctr"/>
          <a:lstStyle>
            <a:lvl1pPr algn="r">
              <a:defRPr sz="1000">
                <a:solidFill>
                  <a:schemeClr val="tx1">
                    <a:alpha val="70000"/>
                  </a:schemeClr>
                </a:solidFill>
              </a:defRPr>
            </a:lvl1pPr>
          </a:lstStyle>
          <a:p>
            <a:pPr>
              <a:defRPr/>
            </a:pPr>
            <a:endParaRPr lang="en-US"/>
          </a:p>
        </p:txBody>
      </p:sp>
      <p:sp>
        <p:nvSpPr>
          <p:cNvPr id="5" name="Footer Placeholder 4">
            <a:extLst>
              <a:ext uri="{FF2B5EF4-FFF2-40B4-BE49-F238E27FC236}">
                <a16:creationId xmlns:a16="http://schemas.microsoft.com/office/drawing/2014/main" id="{5D0B6301-AD41-54EC-D7FA-F2A2CF3E0289}"/>
              </a:ext>
            </a:extLst>
          </p:cNvPr>
          <p:cNvSpPr>
            <a:spLocks noGrp="1"/>
          </p:cNvSpPr>
          <p:nvPr>
            <p:ph type="ftr" sz="quarter" idx="3"/>
          </p:nvPr>
        </p:nvSpPr>
        <p:spPr>
          <a:xfrm>
            <a:off x="1101725" y="6235700"/>
            <a:ext cx="4557713" cy="320675"/>
          </a:xfrm>
          <a:prstGeom prst="rect">
            <a:avLst/>
          </a:prstGeom>
        </p:spPr>
        <p:txBody>
          <a:bodyPr vert="horz" lIns="91440" tIns="45720" rIns="91440" bIns="45720" rtlCol="0" anchor="ctr"/>
          <a:lstStyle>
            <a:lvl1pPr algn="l">
              <a:defRPr sz="1000">
                <a:solidFill>
                  <a:schemeClr val="tx1">
                    <a:alpha val="70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10CEE359-4D85-444B-5D61-28DD337B1A1D}"/>
              </a:ext>
            </a:extLst>
          </p:cNvPr>
          <p:cNvSpPr>
            <a:spLocks noGrp="1"/>
          </p:cNvSpPr>
          <p:nvPr>
            <p:ph type="sldNum" sz="quarter" idx="4"/>
          </p:nvPr>
        </p:nvSpPr>
        <p:spPr>
          <a:xfrm>
            <a:off x="8240713" y="6218238"/>
            <a:ext cx="365125" cy="365125"/>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pPr>
              <a:defRPr/>
            </a:pPr>
            <a:fld id="{F244A9EA-13D8-4F99-8B3D-9DB4FC27847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046" r:id="rId1"/>
    <p:sldLayoutId id="2147484038" r:id="rId2"/>
    <p:sldLayoutId id="2147484047" r:id="rId3"/>
    <p:sldLayoutId id="2147484039" r:id="rId4"/>
    <p:sldLayoutId id="2147484040" r:id="rId5"/>
    <p:sldLayoutId id="2147484041" r:id="rId6"/>
    <p:sldLayoutId id="2147484042" r:id="rId7"/>
    <p:sldLayoutId id="2147484048" r:id="rId8"/>
    <p:sldLayoutId id="2147484049" r:id="rId9"/>
    <p:sldLayoutId id="2147484043" r:id="rId10"/>
    <p:sldLayoutId id="2147484044" r:id="rId11"/>
  </p:sldLayoutIdLst>
  <p:txStyles>
    <p:titleStyle>
      <a:lvl1pPr algn="ctr" rtl="0" eaLnBrk="0" fontAlgn="base" hangingPunct="0">
        <a:lnSpc>
          <a:spcPct val="90000"/>
        </a:lnSpc>
        <a:spcBef>
          <a:spcPct val="0"/>
        </a:spcBef>
        <a:spcAft>
          <a:spcPct val="0"/>
        </a:spcAft>
        <a:defRPr sz="2600" kern="1200" cap="all" spc="200">
          <a:solidFill>
            <a:srgbClr val="262626"/>
          </a:solidFill>
          <a:latin typeface="+mj-lt"/>
          <a:ea typeface="+mj-ea"/>
          <a:cs typeface="+mj-cs"/>
        </a:defRPr>
      </a:lvl1pPr>
      <a:lvl2pPr algn="ctr" rtl="0" eaLnBrk="0" fontAlgn="base" hangingPunct="0">
        <a:lnSpc>
          <a:spcPct val="90000"/>
        </a:lnSpc>
        <a:spcBef>
          <a:spcPct val="0"/>
        </a:spcBef>
        <a:spcAft>
          <a:spcPct val="0"/>
        </a:spcAft>
        <a:defRPr sz="2600">
          <a:solidFill>
            <a:srgbClr val="262626"/>
          </a:solidFill>
          <a:latin typeface="Gill Sans MT" panose="020B0502020104020203" pitchFamily="34" charset="0"/>
        </a:defRPr>
      </a:lvl2pPr>
      <a:lvl3pPr algn="ctr" rtl="0" eaLnBrk="0" fontAlgn="base" hangingPunct="0">
        <a:lnSpc>
          <a:spcPct val="90000"/>
        </a:lnSpc>
        <a:spcBef>
          <a:spcPct val="0"/>
        </a:spcBef>
        <a:spcAft>
          <a:spcPct val="0"/>
        </a:spcAft>
        <a:defRPr sz="2600">
          <a:solidFill>
            <a:srgbClr val="262626"/>
          </a:solidFill>
          <a:latin typeface="Gill Sans MT" panose="020B0502020104020203" pitchFamily="34" charset="0"/>
        </a:defRPr>
      </a:lvl3pPr>
      <a:lvl4pPr algn="ctr" rtl="0" eaLnBrk="0" fontAlgn="base" hangingPunct="0">
        <a:lnSpc>
          <a:spcPct val="90000"/>
        </a:lnSpc>
        <a:spcBef>
          <a:spcPct val="0"/>
        </a:spcBef>
        <a:spcAft>
          <a:spcPct val="0"/>
        </a:spcAft>
        <a:defRPr sz="2600">
          <a:solidFill>
            <a:srgbClr val="262626"/>
          </a:solidFill>
          <a:latin typeface="Gill Sans MT" panose="020B0502020104020203" pitchFamily="34" charset="0"/>
        </a:defRPr>
      </a:lvl4pPr>
      <a:lvl5pPr algn="ctr" rtl="0" eaLnBrk="0" fontAlgn="base" hangingPunct="0">
        <a:lnSpc>
          <a:spcPct val="90000"/>
        </a:lnSpc>
        <a:spcBef>
          <a:spcPct val="0"/>
        </a:spcBef>
        <a:spcAft>
          <a:spcPct val="0"/>
        </a:spcAft>
        <a:defRPr sz="2600">
          <a:solidFill>
            <a:srgbClr val="262626"/>
          </a:solidFill>
          <a:latin typeface="Gill Sans MT" panose="020B0502020104020203" pitchFamily="34" charset="0"/>
        </a:defRPr>
      </a:lvl5pPr>
      <a:lvl6pPr marL="457200" algn="ctr" rtl="0" fontAlgn="base">
        <a:lnSpc>
          <a:spcPct val="90000"/>
        </a:lnSpc>
        <a:spcBef>
          <a:spcPct val="0"/>
        </a:spcBef>
        <a:spcAft>
          <a:spcPct val="0"/>
        </a:spcAft>
        <a:defRPr sz="2600">
          <a:solidFill>
            <a:srgbClr val="262626"/>
          </a:solidFill>
          <a:latin typeface="Gill Sans MT" panose="020B0502020104020203" pitchFamily="34" charset="0"/>
        </a:defRPr>
      </a:lvl6pPr>
      <a:lvl7pPr marL="914400" algn="ctr" rtl="0" fontAlgn="base">
        <a:lnSpc>
          <a:spcPct val="90000"/>
        </a:lnSpc>
        <a:spcBef>
          <a:spcPct val="0"/>
        </a:spcBef>
        <a:spcAft>
          <a:spcPct val="0"/>
        </a:spcAft>
        <a:defRPr sz="2600">
          <a:solidFill>
            <a:srgbClr val="262626"/>
          </a:solidFill>
          <a:latin typeface="Gill Sans MT" panose="020B0502020104020203" pitchFamily="34" charset="0"/>
        </a:defRPr>
      </a:lvl7pPr>
      <a:lvl8pPr marL="1371600" algn="ctr" rtl="0" fontAlgn="base">
        <a:lnSpc>
          <a:spcPct val="90000"/>
        </a:lnSpc>
        <a:spcBef>
          <a:spcPct val="0"/>
        </a:spcBef>
        <a:spcAft>
          <a:spcPct val="0"/>
        </a:spcAft>
        <a:defRPr sz="2600">
          <a:solidFill>
            <a:srgbClr val="262626"/>
          </a:solidFill>
          <a:latin typeface="Gill Sans MT" panose="020B0502020104020203" pitchFamily="34" charset="0"/>
        </a:defRPr>
      </a:lvl8pPr>
      <a:lvl9pPr marL="1828800" algn="ctr" rtl="0" fontAlgn="base">
        <a:lnSpc>
          <a:spcPct val="90000"/>
        </a:lnSpc>
        <a:spcBef>
          <a:spcPct val="0"/>
        </a:spcBef>
        <a:spcAft>
          <a:spcPct val="0"/>
        </a:spcAft>
        <a:defRPr sz="2600">
          <a:solidFill>
            <a:srgbClr val="262626"/>
          </a:solidFill>
          <a:latin typeface="Gill Sans MT" panose="020B0502020104020203" pitchFamily="34" charset="0"/>
        </a:defRPr>
      </a:lvl9pPr>
    </p:titleStyle>
    <p:bodyStyle>
      <a:lvl1pPr marL="228600" indent="-228600" algn="l" rtl="0" eaLnBrk="0" fontAlgn="base" hangingPunct="0">
        <a:spcBef>
          <a:spcPts val="1000"/>
        </a:spcBef>
        <a:spcAft>
          <a:spcPct val="0"/>
        </a:spcAft>
        <a:buClr>
          <a:schemeClr val="accent2"/>
        </a:buClr>
        <a:buFont typeface="Arial" panose="020B0604020202020204" pitchFamily="34" charset="0"/>
        <a:buChar char="•"/>
        <a:defRPr kern="1200">
          <a:solidFill>
            <a:srgbClr val="262626"/>
          </a:solidFill>
          <a:latin typeface="+mn-lt"/>
          <a:ea typeface="+mn-ea"/>
          <a:cs typeface="+mn-cs"/>
        </a:defRPr>
      </a:lvl1pPr>
      <a:lvl2pPr marL="457200" indent="-228600" algn="l" rtl="0" eaLnBrk="0" fontAlgn="base" hangingPunct="0">
        <a:spcBef>
          <a:spcPts val="1000"/>
        </a:spcBef>
        <a:spcAft>
          <a:spcPct val="0"/>
        </a:spcAft>
        <a:buClr>
          <a:schemeClr val="accent2"/>
        </a:buClr>
        <a:buFont typeface="Arial" panose="020B0604020202020204" pitchFamily="34" charset="0"/>
        <a:buChar char="•"/>
        <a:defRPr sz="1600" kern="1200">
          <a:solidFill>
            <a:srgbClr val="262626"/>
          </a:solidFill>
          <a:latin typeface="+mn-lt"/>
          <a:ea typeface="+mn-ea"/>
          <a:cs typeface="+mn-cs"/>
        </a:defRPr>
      </a:lvl2pPr>
      <a:lvl3pPr marL="685800" indent="-228600" algn="l" rtl="0" eaLnBrk="0" fontAlgn="base" hangingPunct="0">
        <a:spcBef>
          <a:spcPts val="1000"/>
        </a:spcBef>
        <a:spcAft>
          <a:spcPct val="0"/>
        </a:spcAft>
        <a:buClr>
          <a:schemeClr val="accent2"/>
        </a:buClr>
        <a:buFont typeface="Arial" panose="020B0604020202020204" pitchFamily="34" charset="0"/>
        <a:buChar char="•"/>
        <a:defRPr sz="1600" kern="1200">
          <a:solidFill>
            <a:srgbClr val="262626"/>
          </a:solidFill>
          <a:latin typeface="+mn-lt"/>
          <a:ea typeface="+mn-ea"/>
          <a:cs typeface="+mn-cs"/>
        </a:defRPr>
      </a:lvl3pPr>
      <a:lvl4pPr marL="914400" indent="-228600" algn="l" rtl="0" eaLnBrk="0" fontAlgn="base" hangingPunct="0">
        <a:spcBef>
          <a:spcPts val="1000"/>
        </a:spcBef>
        <a:spcAft>
          <a:spcPct val="0"/>
        </a:spcAft>
        <a:buClr>
          <a:schemeClr val="accent2"/>
        </a:buClr>
        <a:buFont typeface="Arial" panose="020B0604020202020204" pitchFamily="34" charset="0"/>
        <a:buChar char="•"/>
        <a:defRPr sz="1600" kern="1200">
          <a:solidFill>
            <a:srgbClr val="262626"/>
          </a:solidFill>
          <a:latin typeface="+mn-lt"/>
          <a:ea typeface="+mn-ea"/>
          <a:cs typeface="+mn-cs"/>
        </a:defRPr>
      </a:lvl4pPr>
      <a:lvl5pPr marL="1143000" indent="-228600" algn="l" rtl="0" eaLnBrk="0" fontAlgn="base" hangingPunct="0">
        <a:spcBef>
          <a:spcPts val="1000"/>
        </a:spcBef>
        <a:spcAft>
          <a:spcPct val="0"/>
        </a:spcAft>
        <a:buClr>
          <a:schemeClr val="accent2"/>
        </a:buClr>
        <a:buFont typeface="Arial" panose="020B0604020202020204" pitchFamily="34" charset="0"/>
        <a:buChar char="•"/>
        <a:defRPr sz="1600" kern="1200">
          <a:solidFill>
            <a:srgbClr val="262626"/>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hyperlink" Target="mailto:Deborah.jenkins@uwtsd.ac.uk" TargetMode="Externa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hyperlink" Target="https://www.flickr.com/photos/thriftylook/9305306350"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pcma.org/event/webinar-digital-future-of-events/" TargetMode="External"/><Relationship Id="rId1" Type="http://schemas.openxmlformats.org/officeDocument/2006/relationships/slideLayout" Target="../slideLayouts/slideLayout13.xml"/><Relationship Id="rId5" Type="http://schemas.openxmlformats.org/officeDocument/2006/relationships/hyperlink" Target="https://www.pcma.org/membership/students/" TargetMode="Externa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s://technofaq.org/posts/2018/09/few-genius-kids-birthday-party-decorating-hacks/" TargetMode="External"/><Relationship Id="rId2" Type="http://schemas.openxmlformats.org/officeDocument/2006/relationships/image" Target="../media/image10.png"/><Relationship Id="rId1" Type="http://schemas.openxmlformats.org/officeDocument/2006/relationships/slideLayout" Target="../slideLayouts/slideLayout13.xml"/><Relationship Id="rId5" Type="http://schemas.openxmlformats.org/officeDocument/2006/relationships/hyperlink" Target="http://belleabouttown.com/everything-for-our-big-day/just-married-how-to-beat-the-post-wedding-blues/" TargetMode="External"/><Relationship Id="rId4" Type="http://schemas.openxmlformats.org/officeDocument/2006/relationships/image" Target="../media/image11.jpg"/></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video" Target="https://www.youtube.com/embed/nX7xNCwrRZM?feature=oembed" TargetMode="External"/><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hyperlink" Target="http://www.ifea.com/" TargetMode="External"/><Relationship Id="rId7" Type="http://schemas.openxmlformats.org/officeDocument/2006/relationships/image" Target="../media/image16.png"/><Relationship Id="rId2" Type="http://schemas.openxmlformats.org/officeDocument/2006/relationships/hyperlink" Target="http://www.noea.org.uk/" TargetMode="External"/><Relationship Id="rId1" Type="http://schemas.openxmlformats.org/officeDocument/2006/relationships/slideLayout" Target="../slideLayouts/slideLayout13.xml"/><Relationship Id="rId6" Type="http://schemas.openxmlformats.org/officeDocument/2006/relationships/hyperlink" Target="https://event-managers.institute/" TargetMode="External"/><Relationship Id="rId5" Type="http://schemas.openxmlformats.org/officeDocument/2006/relationships/hyperlink" Target="http://www.aeme.org/" TargetMode="External"/><Relationship Id="rId4" Type="http://schemas.openxmlformats.org/officeDocument/2006/relationships/hyperlink" Target="http://www.abpco.org/" TargetMode="External"/><Relationship Id="rId9" Type="http://schemas.openxmlformats.org/officeDocument/2006/relationships/image" Target="../media/image1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image" Target="../media/image2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jpeg"/><Relationship Id="rId7"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29.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jpeg"/><Relationship Id="rId7"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 Id="rId9" Type="http://schemas.openxmlformats.org/officeDocument/2006/relationships/image" Target="../media/image3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hyperlink" Target="https://northstarmoving.com/blog/2011/fourth-of-july-events/"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hyperlink" Target="https://www.excel.london/uploads/uk-events-report-2020---the-full-report.pdf" TargetMode="Externa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
            <a:extLst>
              <a:ext uri="{FF2B5EF4-FFF2-40B4-BE49-F238E27FC236}">
                <a16:creationId xmlns:a16="http://schemas.microsoft.com/office/drawing/2014/main" id="{64BA4630-50E5-B3C2-ADB1-DAA8DFC370E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03575" y="3082925"/>
            <a:ext cx="4646613" cy="309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Rectangle 2">
            <a:extLst>
              <a:ext uri="{FF2B5EF4-FFF2-40B4-BE49-F238E27FC236}">
                <a16:creationId xmlns:a16="http://schemas.microsoft.com/office/drawing/2014/main" id="{41C96E21-6C64-65A1-1AE8-38A23C2300AB}"/>
              </a:ext>
            </a:extLst>
          </p:cNvPr>
          <p:cNvSpPr>
            <a:spLocks noGrp="1" noChangeArrowheads="1"/>
          </p:cNvSpPr>
          <p:nvPr>
            <p:ph type="ctrTitle"/>
          </p:nvPr>
        </p:nvSpPr>
        <p:spPr>
          <a:xfrm>
            <a:off x="201613" y="549275"/>
            <a:ext cx="8740775" cy="1166813"/>
          </a:xfrm>
        </p:spPr>
        <p:txBody>
          <a:bodyPr>
            <a:normAutofit fontScale="90000"/>
          </a:bodyPr>
          <a:lstStyle/>
          <a:p>
            <a:pPr eaLnBrk="1" fontAlgn="auto" hangingPunct="1">
              <a:spcAft>
                <a:spcPts val="0"/>
              </a:spcAft>
              <a:defRPr/>
            </a:pPr>
            <a:r>
              <a:rPr lang="en-GB" altLang="en-US" sz="4400" b="1" dirty="0">
                <a:solidFill>
                  <a:schemeClr val="bg1"/>
                </a:solidFill>
                <a:latin typeface="+mn-lt"/>
              </a:rPr>
              <a:t>Events and Festivals in Context</a:t>
            </a:r>
            <a:endParaRPr lang="en-US" altLang="en-US" sz="4400" b="1" dirty="0">
              <a:solidFill>
                <a:schemeClr val="bg1"/>
              </a:solidFill>
              <a:latin typeface="+mn-lt"/>
            </a:endParaRPr>
          </a:p>
        </p:txBody>
      </p:sp>
      <p:sp>
        <p:nvSpPr>
          <p:cNvPr id="3077" name="Rectangle 3">
            <a:extLst>
              <a:ext uri="{FF2B5EF4-FFF2-40B4-BE49-F238E27FC236}">
                <a16:creationId xmlns:a16="http://schemas.microsoft.com/office/drawing/2014/main" id="{61918295-3C80-F046-EC01-2ED3228EB4D7}"/>
              </a:ext>
            </a:extLst>
          </p:cNvPr>
          <p:cNvSpPr>
            <a:spLocks noGrp="1" noChangeArrowheads="1"/>
          </p:cNvSpPr>
          <p:nvPr>
            <p:ph type="subTitle" idx="1"/>
          </p:nvPr>
        </p:nvSpPr>
        <p:spPr>
          <a:xfrm>
            <a:off x="395536" y="3454287"/>
            <a:ext cx="2376487" cy="2016125"/>
          </a:xfrm>
        </p:spPr>
        <p:txBody>
          <a:bodyPr rtlCol="0">
            <a:normAutofit fontScale="92500" lnSpcReduction="20000"/>
          </a:bodyPr>
          <a:lstStyle/>
          <a:p>
            <a:pPr eaLnBrk="1" fontAlgn="auto" hangingPunct="1">
              <a:spcAft>
                <a:spcPts val="0"/>
              </a:spcAft>
              <a:defRPr/>
            </a:pPr>
            <a:endParaRPr lang="en-GB" altLang="en-US" dirty="0">
              <a:solidFill>
                <a:schemeClr val="bg1"/>
              </a:solidFill>
            </a:endParaRPr>
          </a:p>
          <a:p>
            <a:pPr eaLnBrk="1" fontAlgn="auto" hangingPunct="1">
              <a:spcAft>
                <a:spcPts val="0"/>
              </a:spcAft>
              <a:defRPr/>
            </a:pPr>
            <a:r>
              <a:rPr lang="en-GB" altLang="en-US" sz="2800" dirty="0">
                <a:solidFill>
                  <a:schemeClr val="tx1"/>
                </a:solidFill>
              </a:rPr>
              <a:t>Week One</a:t>
            </a:r>
          </a:p>
          <a:p>
            <a:pPr eaLnBrk="1" fontAlgn="auto" hangingPunct="1">
              <a:spcAft>
                <a:spcPts val="0"/>
              </a:spcAft>
              <a:defRPr/>
            </a:pPr>
            <a:r>
              <a:rPr lang="en-GB" altLang="en-US" sz="2800" dirty="0">
                <a:solidFill>
                  <a:schemeClr val="tx1"/>
                </a:solidFill>
              </a:rPr>
              <a:t>Introduction</a:t>
            </a:r>
          </a:p>
          <a:p>
            <a:pPr eaLnBrk="1" fontAlgn="auto" hangingPunct="1">
              <a:spcAft>
                <a:spcPts val="0"/>
              </a:spcAft>
              <a:defRPr/>
            </a:pPr>
            <a:r>
              <a:rPr lang="en-GB" altLang="en-US" sz="2800" dirty="0">
                <a:solidFill>
                  <a:schemeClr val="tx1"/>
                </a:solidFill>
              </a:rPr>
              <a:t>Deborah Jenkins</a:t>
            </a:r>
            <a:endParaRPr lang="en-US" altLang="en-US" sz="28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B877A079-6015-A15A-7B05-6AA1810A4F09}"/>
              </a:ext>
            </a:extLst>
          </p:cNvPr>
          <p:cNvSpPr>
            <a:spLocks noGrp="1"/>
          </p:cNvSpPr>
          <p:nvPr>
            <p:ph type="title"/>
          </p:nvPr>
        </p:nvSpPr>
        <p:spPr/>
        <p:txBody>
          <a:bodyPr/>
          <a:lstStyle/>
          <a:p>
            <a:pPr eaLnBrk="1" fontAlgn="auto" hangingPunct="1">
              <a:spcAft>
                <a:spcPts val="0"/>
              </a:spcAft>
              <a:defRPr/>
            </a:pPr>
            <a:r>
              <a:rPr lang="en-GB" altLang="en-US"/>
              <a:t>Contact</a:t>
            </a:r>
          </a:p>
        </p:txBody>
      </p:sp>
      <p:sp>
        <p:nvSpPr>
          <p:cNvPr id="6147" name="Content Placeholder 2">
            <a:extLst>
              <a:ext uri="{FF2B5EF4-FFF2-40B4-BE49-F238E27FC236}">
                <a16:creationId xmlns:a16="http://schemas.microsoft.com/office/drawing/2014/main" id="{F105C5EF-2CBF-77D1-5BE7-4F800C5CFA06}"/>
              </a:ext>
            </a:extLst>
          </p:cNvPr>
          <p:cNvSpPr>
            <a:spLocks noGrp="1"/>
          </p:cNvSpPr>
          <p:nvPr>
            <p:ph idx="1"/>
          </p:nvPr>
        </p:nvSpPr>
        <p:spPr>
          <a:xfrm>
            <a:off x="1331640" y="2638425"/>
            <a:ext cx="6212160" cy="3101975"/>
          </a:xfrm>
        </p:spPr>
        <p:txBody>
          <a:bodyPr rtlCol="0">
            <a:normAutofit/>
          </a:bodyPr>
          <a:lstStyle/>
          <a:p>
            <a:pPr eaLnBrk="1" fontAlgn="auto" hangingPunct="1">
              <a:spcAft>
                <a:spcPts val="0"/>
              </a:spcAft>
              <a:defRPr/>
            </a:pPr>
            <a:r>
              <a:rPr lang="en-GB" altLang="en-US" sz="2800" dirty="0">
                <a:solidFill>
                  <a:schemeClr val="tx1">
                    <a:lumMod val="85000"/>
                    <a:lumOff val="15000"/>
                  </a:schemeClr>
                </a:solidFill>
              </a:rPr>
              <a:t>Debbie Jenkins</a:t>
            </a:r>
          </a:p>
          <a:p>
            <a:pPr marL="0" indent="0" eaLnBrk="1" fontAlgn="auto" hangingPunct="1">
              <a:spcAft>
                <a:spcPts val="0"/>
              </a:spcAft>
              <a:buFont typeface="Monotype Sorts" pitchFamily="2" charset="2"/>
              <a:buNone/>
              <a:defRPr/>
            </a:pPr>
            <a:endParaRPr lang="en-GB" altLang="en-US" sz="2800" dirty="0">
              <a:solidFill>
                <a:schemeClr val="tx1">
                  <a:lumMod val="85000"/>
                  <a:lumOff val="15000"/>
                </a:schemeClr>
              </a:solidFill>
            </a:endParaRPr>
          </a:p>
          <a:p>
            <a:pPr eaLnBrk="1" fontAlgn="auto" hangingPunct="1">
              <a:spcAft>
                <a:spcPts val="0"/>
              </a:spcAft>
              <a:defRPr/>
            </a:pPr>
            <a:r>
              <a:rPr lang="en-GB" altLang="en-US" sz="2800" dirty="0">
                <a:solidFill>
                  <a:schemeClr val="tx1">
                    <a:lumMod val="85000"/>
                    <a:lumOff val="15000"/>
                  </a:schemeClr>
                </a:solidFill>
              </a:rPr>
              <a:t>IQ107 Monday 3-5pm / Thursday 3-5pm</a:t>
            </a:r>
          </a:p>
          <a:p>
            <a:pPr marL="0" indent="0" eaLnBrk="1" fontAlgn="auto" hangingPunct="1">
              <a:spcAft>
                <a:spcPts val="0"/>
              </a:spcAft>
              <a:buFont typeface="Monotype Sorts" pitchFamily="2" charset="2"/>
              <a:buNone/>
              <a:defRPr/>
            </a:pPr>
            <a:endParaRPr lang="en-GB" altLang="en-US" sz="2800" dirty="0">
              <a:solidFill>
                <a:schemeClr val="tx1">
                  <a:lumMod val="85000"/>
                  <a:lumOff val="15000"/>
                </a:schemeClr>
              </a:solidFill>
            </a:endParaRPr>
          </a:p>
          <a:p>
            <a:pPr eaLnBrk="1" fontAlgn="auto" hangingPunct="1">
              <a:spcAft>
                <a:spcPts val="0"/>
              </a:spcAft>
              <a:defRPr/>
            </a:pPr>
            <a:r>
              <a:rPr lang="en-GB" altLang="en-US" sz="2800" dirty="0">
                <a:solidFill>
                  <a:schemeClr val="tx1">
                    <a:lumMod val="85000"/>
                    <a:lumOff val="15000"/>
                  </a:schemeClr>
                </a:solidFill>
              </a:rPr>
              <a:t>Email: </a:t>
            </a:r>
            <a:r>
              <a:rPr lang="en-GB" altLang="en-US" sz="2800" dirty="0">
                <a:solidFill>
                  <a:schemeClr val="tx1">
                    <a:lumMod val="85000"/>
                    <a:lumOff val="15000"/>
                  </a:schemeClr>
                </a:solidFill>
                <a:hlinkClick r:id="rId2"/>
              </a:rPr>
              <a:t>Deborah.jenkins@uwtsd.ac.uk</a:t>
            </a:r>
            <a:r>
              <a:rPr lang="en-GB" altLang="en-US" sz="2800" dirty="0">
                <a:solidFill>
                  <a:schemeClr val="tx1">
                    <a:lumMod val="85000"/>
                    <a:lumOff val="15000"/>
                  </a:schemeClr>
                </a:solidFill>
              </a:rPr>
              <a:t> </a:t>
            </a:r>
          </a:p>
          <a:p>
            <a:pPr eaLnBrk="1" fontAlgn="auto" hangingPunct="1">
              <a:spcAft>
                <a:spcPts val="0"/>
              </a:spcAft>
              <a:defRPr/>
            </a:pPr>
            <a:endParaRPr lang="en-GB" altLang="en-US" sz="2800" dirty="0">
              <a:solidFill>
                <a:schemeClr val="tx1">
                  <a:lumMod val="85000"/>
                  <a:lumOff val="15000"/>
                </a:schemeClr>
              </a:solidFill>
            </a:endParaRPr>
          </a:p>
          <a:p>
            <a:pPr marL="0" indent="0" eaLnBrk="1" fontAlgn="auto" hangingPunct="1">
              <a:spcAft>
                <a:spcPts val="0"/>
              </a:spcAft>
              <a:buFont typeface="Monotype Sorts" pitchFamily="2" charset="2"/>
              <a:buNone/>
              <a:defRPr/>
            </a:pPr>
            <a:endParaRPr lang="en-GB" altLang="en-US" sz="2800" dirty="0">
              <a:solidFill>
                <a:schemeClr val="tx1">
                  <a:lumMod val="85000"/>
                  <a:lumOff val="1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0E7BD-79F4-6C82-F067-D74331DF0520}"/>
              </a:ext>
            </a:extLst>
          </p:cNvPr>
          <p:cNvSpPr>
            <a:spLocks noGrp="1"/>
          </p:cNvSpPr>
          <p:nvPr>
            <p:ph type="title"/>
          </p:nvPr>
        </p:nvSpPr>
        <p:spPr>
          <a:xfrm>
            <a:off x="1547664" y="116632"/>
            <a:ext cx="5937250" cy="1187450"/>
          </a:xfrm>
        </p:spPr>
        <p:txBody>
          <a:bodyPr/>
          <a:lstStyle/>
          <a:p>
            <a:r>
              <a:rPr lang="en-GB" dirty="0"/>
              <a:t>Why this course?</a:t>
            </a:r>
          </a:p>
        </p:txBody>
      </p:sp>
      <p:sp>
        <p:nvSpPr>
          <p:cNvPr id="3" name="Content Placeholder 2">
            <a:extLst>
              <a:ext uri="{FF2B5EF4-FFF2-40B4-BE49-F238E27FC236}">
                <a16:creationId xmlns:a16="http://schemas.microsoft.com/office/drawing/2014/main" id="{30638955-7687-8E49-6630-3A2F326CB5E5}"/>
              </a:ext>
            </a:extLst>
          </p:cNvPr>
          <p:cNvSpPr>
            <a:spLocks noGrp="1"/>
          </p:cNvSpPr>
          <p:nvPr>
            <p:ph idx="1"/>
          </p:nvPr>
        </p:nvSpPr>
        <p:spPr>
          <a:xfrm>
            <a:off x="652254" y="1412776"/>
            <a:ext cx="8024201" cy="4752528"/>
          </a:xfrm>
        </p:spPr>
        <p:txBody>
          <a:bodyPr/>
          <a:lstStyle/>
          <a:p>
            <a:r>
              <a:rPr lang="en-GB" sz="2400" dirty="0"/>
              <a:t>Lets set our intentions </a:t>
            </a:r>
          </a:p>
          <a:p>
            <a:r>
              <a:rPr lang="en-GB" sz="2400" dirty="0"/>
              <a:t>Write down your goals for this year </a:t>
            </a:r>
          </a:p>
          <a:p>
            <a:r>
              <a:rPr lang="en-GB" sz="2400" dirty="0"/>
              <a:t>SMART goals </a:t>
            </a:r>
          </a:p>
          <a:p>
            <a:endParaRPr lang="en-GB" dirty="0"/>
          </a:p>
        </p:txBody>
      </p:sp>
      <p:pic>
        <p:nvPicPr>
          <p:cNvPr id="5" name="Picture 4" descr="Text&#10;&#10;Description automatically generated">
            <a:extLst>
              <a:ext uri="{FF2B5EF4-FFF2-40B4-BE49-F238E27FC236}">
                <a16:creationId xmlns:a16="http://schemas.microsoft.com/office/drawing/2014/main" id="{C49F79B8-29E6-1414-ED6B-D8ABA669D2F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76056" y="2791070"/>
            <a:ext cx="3723782" cy="3723782"/>
          </a:xfrm>
          <a:prstGeom prst="rect">
            <a:avLst/>
          </a:prstGeom>
        </p:spPr>
      </p:pic>
      <p:pic>
        <p:nvPicPr>
          <p:cNvPr id="7" name="Picture 6">
            <a:extLst>
              <a:ext uri="{FF2B5EF4-FFF2-40B4-BE49-F238E27FC236}">
                <a16:creationId xmlns:a16="http://schemas.microsoft.com/office/drawing/2014/main" id="{94E4ABAD-E5C7-6E05-C6F2-87A7AA3F187B}"/>
              </a:ext>
            </a:extLst>
          </p:cNvPr>
          <p:cNvPicPr>
            <a:picLocks noChangeAspect="1"/>
          </p:cNvPicPr>
          <p:nvPr/>
        </p:nvPicPr>
        <p:blipFill>
          <a:blip r:embed="rId5"/>
          <a:stretch>
            <a:fillRect/>
          </a:stretch>
        </p:blipFill>
        <p:spPr>
          <a:xfrm>
            <a:off x="895002" y="2894237"/>
            <a:ext cx="3676998" cy="3645024"/>
          </a:xfrm>
          <a:prstGeom prst="rect">
            <a:avLst/>
          </a:prstGeom>
        </p:spPr>
      </p:pic>
    </p:spTree>
    <p:extLst>
      <p:ext uri="{BB962C8B-B14F-4D97-AF65-F5344CB8AC3E}">
        <p14:creationId xmlns:p14="http://schemas.microsoft.com/office/powerpoint/2010/main" val="567932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38D82421-D826-FE72-7726-486E896BFC29}"/>
              </a:ext>
            </a:extLst>
          </p:cNvPr>
          <p:cNvSpPr>
            <a:spLocks noGrp="1" noChangeArrowheads="1"/>
          </p:cNvSpPr>
          <p:nvPr>
            <p:ph type="title"/>
          </p:nvPr>
        </p:nvSpPr>
        <p:spPr/>
        <p:txBody>
          <a:bodyPr/>
          <a:lstStyle/>
          <a:p>
            <a:pPr eaLnBrk="1" fontAlgn="auto" hangingPunct="1">
              <a:spcAft>
                <a:spcPts val="0"/>
              </a:spcAft>
              <a:defRPr/>
            </a:pPr>
            <a:r>
              <a:rPr lang="en-GB" altLang="en-US"/>
              <a:t>Overview of the session</a:t>
            </a:r>
            <a:endParaRPr lang="en-US" altLang="en-US"/>
          </a:p>
        </p:txBody>
      </p:sp>
      <p:sp>
        <p:nvSpPr>
          <p:cNvPr id="6147" name="Rectangle 3">
            <a:extLst>
              <a:ext uri="{FF2B5EF4-FFF2-40B4-BE49-F238E27FC236}">
                <a16:creationId xmlns:a16="http://schemas.microsoft.com/office/drawing/2014/main" id="{505854FD-0D32-3FD6-B924-0478BB045F93}"/>
              </a:ext>
            </a:extLst>
          </p:cNvPr>
          <p:cNvSpPr>
            <a:spLocks noGrp="1" noChangeArrowheads="1"/>
          </p:cNvSpPr>
          <p:nvPr>
            <p:ph idx="1"/>
          </p:nvPr>
        </p:nvSpPr>
        <p:spPr/>
        <p:txBody>
          <a:bodyPr rtlCol="0">
            <a:normAutofit fontScale="85000" lnSpcReduction="10000"/>
          </a:bodyPr>
          <a:lstStyle/>
          <a:p>
            <a:pPr eaLnBrk="1" fontAlgn="auto" hangingPunct="1">
              <a:spcAft>
                <a:spcPts val="0"/>
              </a:spcAft>
              <a:defRPr/>
            </a:pPr>
            <a:r>
              <a:rPr lang="en-GB" altLang="en-US" sz="2800">
                <a:solidFill>
                  <a:schemeClr val="tx1">
                    <a:lumMod val="85000"/>
                    <a:lumOff val="15000"/>
                  </a:schemeClr>
                </a:solidFill>
              </a:rPr>
              <a:t>Expectations</a:t>
            </a:r>
          </a:p>
          <a:p>
            <a:pPr eaLnBrk="1" fontAlgn="auto" hangingPunct="1">
              <a:spcAft>
                <a:spcPts val="0"/>
              </a:spcAft>
              <a:defRPr/>
            </a:pPr>
            <a:r>
              <a:rPr lang="en-GB" altLang="en-US" sz="2800">
                <a:solidFill>
                  <a:schemeClr val="tx1">
                    <a:lumMod val="85000"/>
                    <a:lumOff val="15000"/>
                  </a:schemeClr>
                </a:solidFill>
              </a:rPr>
              <a:t>Getting involved in local event opportunities</a:t>
            </a:r>
          </a:p>
          <a:p>
            <a:pPr eaLnBrk="1" fontAlgn="auto" hangingPunct="1">
              <a:spcAft>
                <a:spcPts val="0"/>
              </a:spcAft>
              <a:defRPr/>
            </a:pPr>
            <a:r>
              <a:rPr lang="en-GB" altLang="en-US" sz="2800">
                <a:solidFill>
                  <a:schemeClr val="tx1">
                    <a:lumMod val="85000"/>
                    <a:lumOff val="15000"/>
                  </a:schemeClr>
                </a:solidFill>
              </a:rPr>
              <a:t>Overview of the module and assessments</a:t>
            </a:r>
          </a:p>
          <a:p>
            <a:pPr eaLnBrk="1" fontAlgn="auto" hangingPunct="1">
              <a:spcAft>
                <a:spcPts val="0"/>
              </a:spcAft>
              <a:defRPr/>
            </a:pPr>
            <a:r>
              <a:rPr lang="en-GB" altLang="en-US" sz="2800">
                <a:solidFill>
                  <a:schemeClr val="tx1">
                    <a:lumMod val="85000"/>
                    <a:lumOff val="15000"/>
                  </a:schemeClr>
                </a:solidFill>
              </a:rPr>
              <a:t>Introduction to events and festivals management</a:t>
            </a:r>
          </a:p>
          <a:p>
            <a:pPr eaLnBrk="1" fontAlgn="auto" hangingPunct="1">
              <a:spcAft>
                <a:spcPts val="0"/>
              </a:spcAft>
              <a:defRPr/>
            </a:pPr>
            <a:r>
              <a:rPr lang="en-GB" altLang="en-US" sz="2800">
                <a:solidFill>
                  <a:schemeClr val="tx1">
                    <a:lumMod val="85000"/>
                    <a:lumOff val="15000"/>
                  </a:schemeClr>
                </a:solidFill>
              </a:rPr>
              <a:t>Definitions and typologies</a:t>
            </a:r>
          </a:p>
          <a:p>
            <a:pPr eaLnBrk="1" fontAlgn="auto" hangingPunct="1">
              <a:spcAft>
                <a:spcPts val="0"/>
              </a:spcAft>
              <a:defRPr/>
            </a:pPr>
            <a:r>
              <a:rPr lang="en-GB" altLang="en-US" sz="2800">
                <a:solidFill>
                  <a:schemeClr val="tx1">
                    <a:lumMod val="85000"/>
                    <a:lumOff val="15000"/>
                  </a:schemeClr>
                </a:solidFill>
              </a:rPr>
              <a:t>Historical context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5CA6E50-D3A0-2B8E-B211-B562CE40EBD2}"/>
              </a:ext>
            </a:extLst>
          </p:cNvPr>
          <p:cNvSpPr>
            <a:spLocks noGrp="1" noChangeArrowheads="1"/>
          </p:cNvSpPr>
          <p:nvPr>
            <p:ph type="title"/>
          </p:nvPr>
        </p:nvSpPr>
        <p:spPr>
          <a:xfrm>
            <a:off x="1259632" y="260648"/>
            <a:ext cx="5937250" cy="1187450"/>
          </a:xfrm>
        </p:spPr>
        <p:txBody>
          <a:bodyPr/>
          <a:lstStyle/>
          <a:p>
            <a:pPr eaLnBrk="1" fontAlgn="auto" hangingPunct="1">
              <a:spcAft>
                <a:spcPts val="0"/>
              </a:spcAft>
              <a:defRPr/>
            </a:pPr>
            <a:r>
              <a:rPr lang="en-GB" altLang="en-US" dirty="0"/>
              <a:t>Expectations</a:t>
            </a:r>
            <a:endParaRPr lang="en-US" altLang="en-US" dirty="0"/>
          </a:p>
        </p:txBody>
      </p:sp>
      <p:sp>
        <p:nvSpPr>
          <p:cNvPr id="7171" name="Rectangle 3">
            <a:extLst>
              <a:ext uri="{FF2B5EF4-FFF2-40B4-BE49-F238E27FC236}">
                <a16:creationId xmlns:a16="http://schemas.microsoft.com/office/drawing/2014/main" id="{004D94D4-55A9-583B-1837-FBD5B6549D1E}"/>
              </a:ext>
            </a:extLst>
          </p:cNvPr>
          <p:cNvSpPr>
            <a:spLocks noGrp="1" noChangeArrowheads="1"/>
          </p:cNvSpPr>
          <p:nvPr>
            <p:ph idx="1"/>
          </p:nvPr>
        </p:nvSpPr>
        <p:spPr>
          <a:xfrm>
            <a:off x="1043608" y="1916832"/>
            <a:ext cx="7772400" cy="4114800"/>
          </a:xfrm>
        </p:spPr>
        <p:txBody>
          <a:bodyPr rtlCol="0">
            <a:normAutofit fontScale="92500" lnSpcReduction="10000"/>
          </a:bodyPr>
          <a:lstStyle/>
          <a:p>
            <a:pPr eaLnBrk="1" fontAlgn="auto" hangingPunct="1">
              <a:spcAft>
                <a:spcPts val="0"/>
              </a:spcAft>
              <a:defRPr/>
            </a:pPr>
            <a:r>
              <a:rPr lang="en-GB" altLang="en-US" sz="2400" dirty="0">
                <a:solidFill>
                  <a:schemeClr val="tx1">
                    <a:lumMod val="85000"/>
                    <a:lumOff val="15000"/>
                  </a:schemeClr>
                </a:solidFill>
              </a:rPr>
              <a:t>Active participation but with respect</a:t>
            </a:r>
          </a:p>
          <a:p>
            <a:pPr lvl="1" eaLnBrk="1" fontAlgn="auto" hangingPunct="1">
              <a:spcAft>
                <a:spcPts val="0"/>
              </a:spcAft>
              <a:defRPr/>
            </a:pPr>
            <a:r>
              <a:rPr lang="en-GB" altLang="en-US" sz="2400" dirty="0">
                <a:solidFill>
                  <a:schemeClr val="tx1">
                    <a:lumMod val="85000"/>
                    <a:lumOff val="15000"/>
                  </a:schemeClr>
                </a:solidFill>
              </a:rPr>
              <a:t>Read</a:t>
            </a:r>
          </a:p>
          <a:p>
            <a:pPr lvl="1" eaLnBrk="1" fontAlgn="auto" hangingPunct="1">
              <a:spcAft>
                <a:spcPts val="0"/>
              </a:spcAft>
              <a:defRPr/>
            </a:pPr>
            <a:r>
              <a:rPr lang="en-GB" altLang="en-US" sz="2400" dirty="0">
                <a:solidFill>
                  <a:schemeClr val="tx1">
                    <a:lumMod val="85000"/>
                    <a:lumOff val="15000"/>
                  </a:schemeClr>
                </a:solidFill>
              </a:rPr>
              <a:t>Contribute</a:t>
            </a:r>
          </a:p>
          <a:p>
            <a:pPr lvl="1" eaLnBrk="1" fontAlgn="auto" hangingPunct="1">
              <a:spcAft>
                <a:spcPts val="0"/>
              </a:spcAft>
              <a:defRPr/>
            </a:pPr>
            <a:r>
              <a:rPr lang="en-GB" altLang="en-US" sz="2400" dirty="0">
                <a:solidFill>
                  <a:schemeClr val="tx1">
                    <a:lumMod val="85000"/>
                    <a:lumOff val="15000"/>
                  </a:schemeClr>
                </a:solidFill>
              </a:rPr>
              <a:t>Have an opinion </a:t>
            </a:r>
          </a:p>
          <a:p>
            <a:pPr lvl="1" eaLnBrk="1" fontAlgn="auto" hangingPunct="1">
              <a:spcAft>
                <a:spcPts val="0"/>
              </a:spcAft>
              <a:defRPr/>
            </a:pPr>
            <a:r>
              <a:rPr lang="en-GB" altLang="en-US" sz="2400" dirty="0">
                <a:solidFill>
                  <a:schemeClr val="tx1">
                    <a:lumMod val="85000"/>
                    <a:lumOff val="15000"/>
                  </a:schemeClr>
                </a:solidFill>
              </a:rPr>
              <a:t>Attendance and assessment</a:t>
            </a:r>
          </a:p>
          <a:p>
            <a:pPr eaLnBrk="1" fontAlgn="auto" hangingPunct="1">
              <a:spcAft>
                <a:spcPts val="0"/>
              </a:spcAft>
              <a:defRPr/>
            </a:pPr>
            <a:r>
              <a:rPr lang="en-GB" altLang="en-US" sz="2400" dirty="0">
                <a:solidFill>
                  <a:schemeClr val="tx1">
                    <a:lumMod val="85000"/>
                    <a:lumOff val="15000"/>
                  </a:schemeClr>
                </a:solidFill>
              </a:rPr>
              <a:t>Support – online and tutorials</a:t>
            </a:r>
          </a:p>
          <a:p>
            <a:pPr eaLnBrk="1" fontAlgn="auto" hangingPunct="1">
              <a:spcAft>
                <a:spcPts val="0"/>
              </a:spcAft>
              <a:defRPr/>
            </a:pPr>
            <a:r>
              <a:rPr lang="en-GB" altLang="en-US" sz="2400" dirty="0">
                <a:solidFill>
                  <a:schemeClr val="tx1">
                    <a:lumMod val="85000"/>
                    <a:lumOff val="15000"/>
                  </a:schemeClr>
                </a:solidFill>
              </a:rPr>
              <a:t>UWTSD email – </a:t>
            </a:r>
          </a:p>
          <a:p>
            <a:pPr lvl="1" eaLnBrk="1" fontAlgn="auto" hangingPunct="1">
              <a:spcAft>
                <a:spcPts val="0"/>
              </a:spcAft>
              <a:defRPr/>
            </a:pPr>
            <a:r>
              <a:rPr lang="en-GB" altLang="en-US" sz="2400" dirty="0">
                <a:solidFill>
                  <a:schemeClr val="tx1">
                    <a:lumMod val="85000"/>
                    <a:lumOff val="15000"/>
                  </a:schemeClr>
                </a:solidFill>
              </a:rPr>
              <a:t>Professional emails</a:t>
            </a:r>
          </a:p>
          <a:p>
            <a:pPr lvl="1" eaLnBrk="1" fontAlgn="auto" hangingPunct="1">
              <a:spcAft>
                <a:spcPts val="0"/>
              </a:spcAft>
              <a:defRPr/>
            </a:pPr>
            <a:r>
              <a:rPr lang="en-GB" altLang="en-US" sz="2400" dirty="0">
                <a:solidFill>
                  <a:schemeClr val="tx1">
                    <a:lumMod val="85000"/>
                    <a:lumOff val="15000"/>
                  </a:schemeClr>
                </a:solidFill>
              </a:rPr>
              <a:t>Give context i.e.. refer to module by name or code</a:t>
            </a:r>
          </a:p>
          <a:p>
            <a:pPr eaLnBrk="1" fontAlgn="auto" hangingPunct="1">
              <a:spcAft>
                <a:spcPts val="0"/>
              </a:spcAft>
              <a:defRPr/>
            </a:pPr>
            <a:endParaRPr lang="en-GB" altLang="en-US" sz="2400" dirty="0">
              <a:solidFill>
                <a:schemeClr val="tx1">
                  <a:lumMod val="85000"/>
                  <a:lumOff val="15000"/>
                </a:schemeClr>
              </a:solidFill>
            </a:endParaRPr>
          </a:p>
          <a:p>
            <a:pPr eaLnBrk="1" fontAlgn="auto" hangingPunct="1">
              <a:spcAft>
                <a:spcPts val="0"/>
              </a:spcAft>
              <a:buFont typeface="Monotype Sorts" pitchFamily="2" charset="2"/>
              <a:buNone/>
              <a:defRPr/>
            </a:pPr>
            <a:endParaRPr lang="en-US" altLang="en-US" sz="2800" dirty="0">
              <a:solidFill>
                <a:schemeClr val="tx1">
                  <a:lumMod val="85000"/>
                  <a:lumOff val="1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FA62FB07-9256-0F62-481C-31D913A31594}"/>
              </a:ext>
            </a:extLst>
          </p:cNvPr>
          <p:cNvSpPr>
            <a:spLocks noGrp="1" noChangeArrowheads="1"/>
          </p:cNvSpPr>
          <p:nvPr>
            <p:ph type="title"/>
          </p:nvPr>
        </p:nvSpPr>
        <p:spPr>
          <a:xfrm>
            <a:off x="1115616" y="1361"/>
            <a:ext cx="5937250" cy="1187450"/>
          </a:xfrm>
        </p:spPr>
        <p:txBody>
          <a:bodyPr>
            <a:normAutofit fontScale="90000"/>
          </a:bodyPr>
          <a:lstStyle/>
          <a:p>
            <a:pPr eaLnBrk="1" fontAlgn="auto" hangingPunct="1">
              <a:spcAft>
                <a:spcPts val="0"/>
              </a:spcAft>
              <a:defRPr/>
            </a:pPr>
            <a:r>
              <a:rPr lang="en-GB" altLang="en-US" sz="4000"/>
              <a:t>Overview of the module</a:t>
            </a:r>
            <a:endParaRPr lang="en-US" altLang="en-US" sz="4000"/>
          </a:p>
        </p:txBody>
      </p:sp>
      <p:sp>
        <p:nvSpPr>
          <p:cNvPr id="17411" name="Rectangle 3">
            <a:extLst>
              <a:ext uri="{FF2B5EF4-FFF2-40B4-BE49-F238E27FC236}">
                <a16:creationId xmlns:a16="http://schemas.microsoft.com/office/drawing/2014/main" id="{92309016-F1B4-3D41-34E6-2D9B6590AE02}"/>
              </a:ext>
            </a:extLst>
          </p:cNvPr>
          <p:cNvSpPr>
            <a:spLocks noGrp="1" noChangeArrowheads="1"/>
          </p:cNvSpPr>
          <p:nvPr>
            <p:ph idx="1"/>
          </p:nvPr>
        </p:nvSpPr>
        <p:spPr>
          <a:xfrm>
            <a:off x="1115616" y="1484784"/>
            <a:ext cx="5937250" cy="5112568"/>
          </a:xfrm>
        </p:spPr>
        <p:txBody>
          <a:bodyPr/>
          <a:lstStyle/>
          <a:p>
            <a:pPr eaLnBrk="1" hangingPunct="1"/>
            <a:r>
              <a:rPr lang="en-GB" altLang="en-US" b="1" dirty="0"/>
              <a:t>MODULE AIM</a:t>
            </a:r>
          </a:p>
          <a:p>
            <a:pPr eaLnBrk="1" hangingPunct="1">
              <a:lnSpc>
                <a:spcPct val="150000"/>
              </a:lnSpc>
            </a:pPr>
            <a:r>
              <a:rPr lang="en-GB" altLang="en-US" dirty="0"/>
              <a:t>To develop the students’ </a:t>
            </a:r>
            <a:r>
              <a:rPr lang="en-GB" altLang="en-US" b="1" dirty="0"/>
              <a:t>appreciation of the structure and functions of the contemporary events and festivals sectors</a:t>
            </a:r>
            <a:r>
              <a:rPr lang="en-GB" altLang="en-US" dirty="0"/>
              <a:t>. The module focuses on the multi-faceted organisations and suppliers which compose the sectors and the range of </a:t>
            </a:r>
            <a:r>
              <a:rPr lang="en-GB" altLang="en-US" b="1" dirty="0"/>
              <a:t>public, private and voluntary sector objectives.</a:t>
            </a:r>
            <a:r>
              <a:rPr lang="en-GB" altLang="en-US" dirty="0"/>
              <a:t> A diverse r</a:t>
            </a:r>
            <a:r>
              <a:rPr lang="en-GB" altLang="en-US" b="1" dirty="0"/>
              <a:t>ange of events and festivals are considered </a:t>
            </a:r>
            <a:r>
              <a:rPr lang="en-GB" altLang="en-US" dirty="0"/>
              <a:t>which will provide the student with an understanding of how the consumer engages with events and festivals and how the </a:t>
            </a:r>
            <a:r>
              <a:rPr lang="en-GB" altLang="en-US" b="1" dirty="0"/>
              <a:t>sectors have evolved in recent years</a:t>
            </a:r>
            <a:r>
              <a:rPr lang="en-GB" altLang="en-US" dirty="0"/>
              <a:t> to incorporate personal, community and commercial objectives. </a:t>
            </a:r>
          </a:p>
          <a:p>
            <a:pPr eaLnBrk="1" hangingPunct="1"/>
            <a:r>
              <a:rPr lang="en-GB" altLang="en-US" dirty="0"/>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C7D6B-EEE9-51E5-08D6-884F0870E7D1}"/>
              </a:ext>
            </a:extLst>
          </p:cNvPr>
          <p:cNvSpPr>
            <a:spLocks noGrp="1"/>
          </p:cNvSpPr>
          <p:nvPr>
            <p:ph type="title"/>
          </p:nvPr>
        </p:nvSpPr>
        <p:spPr>
          <a:xfrm>
            <a:off x="683568" y="116632"/>
            <a:ext cx="7920880" cy="1187450"/>
          </a:xfrm>
        </p:spPr>
        <p:txBody>
          <a:bodyPr>
            <a:normAutofit fontScale="90000"/>
          </a:bodyPr>
          <a:lstStyle/>
          <a:p>
            <a:br>
              <a:rPr lang="en-GB" dirty="0"/>
            </a:br>
            <a:r>
              <a:rPr lang="en-GB" dirty="0"/>
              <a:t>Assignment 1 :Investigating the events and festivals industry </a:t>
            </a:r>
            <a:br>
              <a:rPr lang="en-GB" dirty="0"/>
            </a:br>
            <a:r>
              <a:rPr lang="en-GB" dirty="0"/>
              <a:t>DEADLINE:25th November 2022</a:t>
            </a:r>
            <a:br>
              <a:rPr lang="en-GB" dirty="0"/>
            </a:br>
            <a:endParaRPr lang="en-GB" dirty="0"/>
          </a:p>
        </p:txBody>
      </p:sp>
      <p:sp>
        <p:nvSpPr>
          <p:cNvPr id="3" name="Content Placeholder 2">
            <a:extLst>
              <a:ext uri="{FF2B5EF4-FFF2-40B4-BE49-F238E27FC236}">
                <a16:creationId xmlns:a16="http://schemas.microsoft.com/office/drawing/2014/main" id="{CBC8547A-2C65-A063-909F-2D60CC29E583}"/>
              </a:ext>
            </a:extLst>
          </p:cNvPr>
          <p:cNvSpPr>
            <a:spLocks noGrp="1"/>
          </p:cNvSpPr>
          <p:nvPr>
            <p:ph idx="1"/>
          </p:nvPr>
        </p:nvSpPr>
        <p:spPr>
          <a:xfrm>
            <a:off x="971600" y="1412776"/>
            <a:ext cx="7056784" cy="5256584"/>
          </a:xfrm>
        </p:spPr>
        <p:txBody>
          <a:bodyPr/>
          <a:lstStyle/>
          <a:p>
            <a:pPr algn="just" fontAlgn="base" hangingPunct="0"/>
            <a:r>
              <a:rPr lang="en-US" sz="1600" dirty="0">
                <a:effectLst/>
                <a:ea typeface="Times New Roman" panose="02020603050405020304" pitchFamily="18" charset="0"/>
              </a:rPr>
              <a:t>Chose an Event experience of your choice that must be agreed in advance with tutor. Critically assess the structure of that sector . The review should include but not be limited to the following:</a:t>
            </a:r>
            <a:endParaRPr lang="en-GB" sz="1600" dirty="0">
              <a:effectLst/>
              <a:ea typeface="Times New Roman" panose="02020603050405020304" pitchFamily="18" charset="0"/>
            </a:endParaRPr>
          </a:p>
          <a:p>
            <a:pPr algn="just" fontAlgn="base" hangingPunct="0"/>
            <a:r>
              <a:rPr lang="en-US" sz="1600" dirty="0">
                <a:effectLst/>
                <a:ea typeface="Times New Roman" panose="02020603050405020304" pitchFamily="18" charset="0"/>
              </a:rPr>
              <a:t> Provide an overview of the </a:t>
            </a:r>
            <a:r>
              <a:rPr lang="en-US" sz="1600" b="1" dirty="0">
                <a:effectLst/>
                <a:ea typeface="Times New Roman" panose="02020603050405020304" pitchFamily="18" charset="0"/>
              </a:rPr>
              <a:t>historical developments </a:t>
            </a:r>
            <a:r>
              <a:rPr lang="en-US" sz="1600" dirty="0">
                <a:effectLst/>
                <a:ea typeface="Times New Roman" panose="02020603050405020304" pitchFamily="18" charset="0"/>
              </a:rPr>
              <a:t>which have shaped that event/festival you see today</a:t>
            </a:r>
            <a:endParaRPr lang="en-GB" sz="1600" dirty="0">
              <a:effectLst/>
              <a:ea typeface="Times New Roman" panose="02020603050405020304" pitchFamily="18" charset="0"/>
            </a:endParaRPr>
          </a:p>
          <a:p>
            <a:pPr marL="342900" lvl="0" indent="-342900" algn="just" fontAlgn="base" hangingPunct="0">
              <a:buFont typeface="Symbol" panose="05050102010706020507" pitchFamily="18" charset="2"/>
              <a:buChar char=""/>
            </a:pPr>
            <a:r>
              <a:rPr lang="en-US" sz="1600" dirty="0">
                <a:effectLst/>
                <a:ea typeface="Times New Roman" panose="02020603050405020304" pitchFamily="18" charset="0"/>
              </a:rPr>
              <a:t>In the context of your event/festival, define and describe the event sector that it is part of.</a:t>
            </a:r>
            <a:endParaRPr lang="en-GB" sz="1600" dirty="0">
              <a:effectLst/>
              <a:ea typeface="Times New Roman" panose="02020603050405020304" pitchFamily="18" charset="0"/>
            </a:endParaRPr>
          </a:p>
          <a:p>
            <a:pPr marL="342900" lvl="0" indent="-342900" algn="just" fontAlgn="base" hangingPunct="0">
              <a:buFont typeface="Symbol" panose="05050102010706020507" pitchFamily="18" charset="2"/>
              <a:buChar char=""/>
            </a:pPr>
            <a:r>
              <a:rPr lang="en-US" sz="1600" dirty="0">
                <a:effectLst/>
                <a:ea typeface="Times New Roman" panose="02020603050405020304" pitchFamily="18" charset="0"/>
              </a:rPr>
              <a:t>In the context of your event, discuss the roles played by the private, public and not for profit sectors in the event/festival.</a:t>
            </a:r>
            <a:endParaRPr lang="en-GB" sz="1600" dirty="0">
              <a:effectLst/>
              <a:ea typeface="Times New Roman" panose="02020603050405020304" pitchFamily="18" charset="0"/>
            </a:endParaRPr>
          </a:p>
          <a:p>
            <a:pPr marL="342900" lvl="0" indent="-342900" algn="just" fontAlgn="base" hangingPunct="0">
              <a:buFont typeface="Symbol" panose="05050102010706020507" pitchFamily="18" charset="2"/>
              <a:buChar char=""/>
            </a:pPr>
            <a:r>
              <a:rPr lang="en-GB" sz="1600" dirty="0">
                <a:effectLst/>
                <a:ea typeface="Times New Roman" panose="02020603050405020304" pitchFamily="18" charset="0"/>
              </a:rPr>
              <a:t>Identify the stakeholders involved in the delivering and supporting  the event.</a:t>
            </a:r>
          </a:p>
          <a:p>
            <a:pPr marL="342900" lvl="0" indent="-342900" algn="just" fontAlgn="base" hangingPunct="0">
              <a:buFont typeface="Symbol" panose="05050102010706020507" pitchFamily="18" charset="2"/>
              <a:buChar char=""/>
            </a:pPr>
            <a:r>
              <a:rPr lang="en-US" sz="1600" dirty="0">
                <a:effectLst/>
                <a:ea typeface="Times New Roman" panose="02020603050405020304" pitchFamily="18" charset="0"/>
              </a:rPr>
              <a:t>Your answer should include research  ( min.6 academic sources ) of relevant to your case study and supported with  relevant academic and industry literature.</a:t>
            </a:r>
            <a:endParaRPr lang="en-GB" sz="1600" dirty="0">
              <a:ea typeface="Times New Roman" panose="02020603050405020304" pitchFamily="18" charset="0"/>
            </a:endParaRPr>
          </a:p>
          <a:p>
            <a:pPr marL="342900" lvl="0" indent="-342900" algn="just" fontAlgn="base" hangingPunct="0">
              <a:buFont typeface="Symbol" panose="05050102010706020507" pitchFamily="18" charset="2"/>
              <a:buChar char=""/>
            </a:pPr>
            <a:r>
              <a:rPr lang="en-US" sz="1600" dirty="0">
                <a:solidFill>
                  <a:srgbClr val="000000"/>
                </a:solidFill>
                <a:effectLst/>
                <a:ea typeface="Times New Roman" panose="02020603050405020304" pitchFamily="18" charset="0"/>
              </a:rPr>
              <a:t>This is an Individual </a:t>
            </a:r>
            <a:r>
              <a:rPr lang="en-US" sz="1600" b="1" i="1" dirty="0">
                <a:solidFill>
                  <a:srgbClr val="000000"/>
                </a:solidFill>
                <a:effectLst/>
                <a:ea typeface="Times New Roman" panose="02020603050405020304" pitchFamily="18" charset="0"/>
              </a:rPr>
              <a:t>essay</a:t>
            </a:r>
            <a:r>
              <a:rPr lang="en-US" sz="1600" dirty="0">
                <a:solidFill>
                  <a:srgbClr val="000000"/>
                </a:solidFill>
                <a:effectLst/>
                <a:ea typeface="Times New Roman" panose="02020603050405020304" pitchFamily="18" charset="0"/>
              </a:rPr>
              <a:t> of 1,500 words (+/- 10%) and is worth 50% of the available marks for this module. </a:t>
            </a:r>
            <a:endParaRPr lang="en-GB" sz="1600" dirty="0">
              <a:effectLst/>
              <a:ea typeface="Times New Roman" panose="02020603050405020304" pitchFamily="18" charset="0"/>
            </a:endParaRPr>
          </a:p>
          <a:p>
            <a:r>
              <a:rPr lang="en-US" sz="1600" dirty="0">
                <a:solidFill>
                  <a:srgbClr val="000000"/>
                </a:solidFill>
                <a:effectLst/>
                <a:ea typeface="Times New Roman" panose="02020603050405020304" pitchFamily="18" charset="0"/>
              </a:rPr>
              <a:t>Format should be Arial font size 12 with 1.5/double line spacing. </a:t>
            </a:r>
            <a:endParaRPr lang="en-GB" sz="1600" dirty="0">
              <a:effectLst/>
              <a:ea typeface="Times New Roman" panose="02020603050405020304" pitchFamily="18" charset="0"/>
            </a:endParaRPr>
          </a:p>
          <a:p>
            <a:r>
              <a:rPr lang="en-US" sz="1600" dirty="0">
                <a:solidFill>
                  <a:srgbClr val="000000"/>
                </a:solidFill>
                <a:effectLst/>
                <a:ea typeface="Times New Roman" panose="02020603050405020304" pitchFamily="18" charset="0"/>
              </a:rPr>
              <a:t>Submission is through Turnitin before 11.59pm on the assignment deadline date.</a:t>
            </a:r>
            <a:endParaRPr lang="en-GB" sz="1600" dirty="0">
              <a:effectLst/>
              <a:ea typeface="Times New Roman" panose="02020603050405020304" pitchFamily="18" charset="0"/>
            </a:endParaRPr>
          </a:p>
          <a:p>
            <a:pPr algn="just"/>
            <a:endParaRPr lang="en-GB" sz="16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3976428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23DE3-C74F-419D-3356-67146E6E8504}"/>
              </a:ext>
            </a:extLst>
          </p:cNvPr>
          <p:cNvSpPr>
            <a:spLocks noGrp="1"/>
          </p:cNvSpPr>
          <p:nvPr>
            <p:ph type="title"/>
          </p:nvPr>
        </p:nvSpPr>
        <p:spPr>
          <a:xfrm>
            <a:off x="1606550" y="965200"/>
            <a:ext cx="5937250" cy="447576"/>
          </a:xfrm>
        </p:spPr>
        <p:txBody>
          <a:bodyPr>
            <a:normAutofit fontScale="90000"/>
          </a:bodyPr>
          <a:lstStyle/>
          <a:p>
            <a:r>
              <a:rPr lang="en-GB" dirty="0"/>
              <a:t>Assignment 2</a:t>
            </a:r>
          </a:p>
        </p:txBody>
      </p:sp>
      <p:sp>
        <p:nvSpPr>
          <p:cNvPr id="3" name="Content Placeholder 2">
            <a:extLst>
              <a:ext uri="{FF2B5EF4-FFF2-40B4-BE49-F238E27FC236}">
                <a16:creationId xmlns:a16="http://schemas.microsoft.com/office/drawing/2014/main" id="{D5F8246E-BCED-DD72-0497-06694338FA77}"/>
              </a:ext>
            </a:extLst>
          </p:cNvPr>
          <p:cNvSpPr>
            <a:spLocks noGrp="1"/>
          </p:cNvSpPr>
          <p:nvPr>
            <p:ph idx="1"/>
          </p:nvPr>
        </p:nvSpPr>
        <p:spPr>
          <a:xfrm>
            <a:off x="323528" y="1484785"/>
            <a:ext cx="8712968" cy="5472608"/>
          </a:xfrm>
        </p:spPr>
        <p:txBody>
          <a:bodyPr/>
          <a:lstStyle/>
          <a:p>
            <a:r>
              <a:rPr lang="en-GB" dirty="0"/>
              <a:t>Presentation of VLOG - 15 minutes</a:t>
            </a:r>
          </a:p>
          <a:p>
            <a:r>
              <a:rPr lang="en-GB" dirty="0"/>
              <a:t>DEADLINE: 11 JANUARY 2023</a:t>
            </a:r>
          </a:p>
          <a:p>
            <a:r>
              <a:rPr lang="en-GB" dirty="0"/>
              <a:t>In pairs, students are required to attend an appropriate large or small event or festival, this can be – </a:t>
            </a:r>
          </a:p>
          <a:p>
            <a:r>
              <a:rPr lang="en-GB" dirty="0"/>
              <a:t>In Person </a:t>
            </a:r>
          </a:p>
          <a:p>
            <a:r>
              <a:rPr lang="en-GB" dirty="0"/>
              <a:t>Virtual </a:t>
            </a:r>
          </a:p>
          <a:p>
            <a:r>
              <a:rPr lang="en-GB" dirty="0"/>
              <a:t>Hybrid  (both)</a:t>
            </a:r>
          </a:p>
          <a:p>
            <a:r>
              <a:rPr lang="en-GB" dirty="0"/>
              <a:t>Before you attend the event you will need to produce a checklist to examine the overall experience, engagement and consumer satisfaction. You will use this for observational research during the event or festival. You will use this checklist for your evaluative discussion in the VLOG. </a:t>
            </a:r>
          </a:p>
          <a:p>
            <a:r>
              <a:rPr lang="en-GB" dirty="0"/>
              <a:t>Following the event you have been asked to produce a VLOG to provide an overview of the Event with a particular focus on participation, engagement, customer experience and satisfaction. The VLOG will be pitched to the management team of the Event organisers to explain whether the event was a success and establish if there is demand for an annual event of this kind. </a:t>
            </a:r>
          </a:p>
          <a:p>
            <a:endParaRPr lang="en-GB" dirty="0"/>
          </a:p>
          <a:p>
            <a:endParaRPr lang="en-GB" dirty="0"/>
          </a:p>
          <a:p>
            <a:r>
              <a:rPr lang="en-GB" dirty="0"/>
              <a:t>The VLOG  should include but not be limited to the following:</a:t>
            </a:r>
          </a:p>
          <a:p>
            <a:r>
              <a:rPr lang="en-GB" dirty="0"/>
              <a:t>•	Definition and description of the event or festival–  type, scale, industry context</a:t>
            </a:r>
          </a:p>
          <a:p>
            <a:r>
              <a:rPr lang="en-GB" dirty="0"/>
              <a:t>•	Identification of the ‘typical’ event consumer and the extent to which their needs are being met</a:t>
            </a:r>
          </a:p>
          <a:p>
            <a:r>
              <a:rPr lang="en-GB" dirty="0"/>
              <a:t>•	Based on the checklist observations a evaluative discussion relating to the key elements which influence consumer satisfaction, engagement  and experience</a:t>
            </a:r>
          </a:p>
          <a:p>
            <a:r>
              <a:rPr lang="en-GB" dirty="0"/>
              <a:t>•	The influence and impact of political, economic, social and environmental factors on the development of the industry especially post-covid</a:t>
            </a:r>
          </a:p>
          <a:p>
            <a:r>
              <a:rPr lang="en-GB" dirty="0"/>
              <a:t>•	Show evidence of effective teamwork and good presentation skills in the production and presentation of the VLOG.</a:t>
            </a:r>
          </a:p>
          <a:p>
            <a:endParaRPr lang="en-GB" dirty="0"/>
          </a:p>
          <a:p>
            <a:endParaRPr lang="en-GB" dirty="0"/>
          </a:p>
        </p:txBody>
      </p:sp>
    </p:spTree>
    <p:extLst>
      <p:ext uri="{BB962C8B-B14F-4D97-AF65-F5344CB8AC3E}">
        <p14:creationId xmlns:p14="http://schemas.microsoft.com/office/powerpoint/2010/main" val="670598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A052B-1D18-8B3C-12D2-DB2D0A775462}"/>
              </a:ext>
            </a:extLst>
          </p:cNvPr>
          <p:cNvSpPr>
            <a:spLocks noGrp="1"/>
          </p:cNvSpPr>
          <p:nvPr>
            <p:ph type="title"/>
          </p:nvPr>
        </p:nvSpPr>
        <p:spPr>
          <a:xfrm>
            <a:off x="856252" y="332656"/>
            <a:ext cx="5937250" cy="1187450"/>
          </a:xfrm>
        </p:spPr>
        <p:txBody>
          <a:bodyPr>
            <a:normAutofit fontScale="90000"/>
          </a:bodyPr>
          <a:lstStyle/>
          <a:p>
            <a:pPr>
              <a:defRPr/>
            </a:pPr>
            <a:r>
              <a:rPr lang="en-GB" dirty="0"/>
              <a:t>PCMA - Professional Convention Management Association</a:t>
            </a:r>
          </a:p>
        </p:txBody>
      </p:sp>
      <p:sp>
        <p:nvSpPr>
          <p:cNvPr id="19459" name="Content Placeholder 2">
            <a:extLst>
              <a:ext uri="{FF2B5EF4-FFF2-40B4-BE49-F238E27FC236}">
                <a16:creationId xmlns:a16="http://schemas.microsoft.com/office/drawing/2014/main" id="{D773BFE7-70CB-4FAE-9B27-55F546A0F7B8}"/>
              </a:ext>
            </a:extLst>
          </p:cNvPr>
          <p:cNvSpPr>
            <a:spLocks noGrp="1" noChangeArrowheads="1"/>
          </p:cNvSpPr>
          <p:nvPr>
            <p:ph idx="1"/>
          </p:nvPr>
        </p:nvSpPr>
        <p:spPr>
          <a:xfrm>
            <a:off x="827584" y="2348880"/>
            <a:ext cx="5937250" cy="3101975"/>
          </a:xfrm>
        </p:spPr>
        <p:txBody>
          <a:bodyPr/>
          <a:lstStyle/>
          <a:p>
            <a:r>
              <a:rPr lang="en-GB" dirty="0"/>
              <a:t>October 5 @ 10:00 am– 1:00 pm CDT</a:t>
            </a:r>
          </a:p>
          <a:p>
            <a:r>
              <a:rPr lang="en-GB" b="1" dirty="0">
                <a:hlinkClick r:id="rId2" tooltip="The Digital Future of Events"/>
              </a:rPr>
              <a:t>The Digital Future of Events</a:t>
            </a:r>
            <a:endParaRPr lang="en-GB" b="1" dirty="0"/>
          </a:p>
          <a:p>
            <a:r>
              <a:rPr lang="en-GB" dirty="0"/>
              <a:t>Online: Join 300+ event professionals worldwide for this 3-hour virtual event experience, with industry leaders forecasting, explaining, and debating how digital technologies will continue to shape your events in 2023.</a:t>
            </a:r>
          </a:p>
          <a:p>
            <a:r>
              <a:rPr lang="en-GB" dirty="0"/>
              <a:t>FREE</a:t>
            </a:r>
          </a:p>
        </p:txBody>
      </p:sp>
      <p:pic>
        <p:nvPicPr>
          <p:cNvPr id="19460" name="Picture 3">
            <a:extLst>
              <a:ext uri="{FF2B5EF4-FFF2-40B4-BE49-F238E27FC236}">
                <a16:creationId xmlns:a16="http://schemas.microsoft.com/office/drawing/2014/main" id="{BE984323-26AD-3DFC-9A65-030C5B5264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2280" y="259726"/>
            <a:ext cx="189547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B9FC5EFF-325A-BC86-269D-5525C56C0A49}"/>
              </a:ext>
            </a:extLst>
          </p:cNvPr>
          <p:cNvPicPr>
            <a:picLocks noChangeAspect="1"/>
          </p:cNvPicPr>
          <p:nvPr/>
        </p:nvPicPr>
        <p:blipFill>
          <a:blip r:embed="rId4"/>
          <a:stretch>
            <a:fillRect/>
          </a:stretch>
        </p:blipFill>
        <p:spPr>
          <a:xfrm>
            <a:off x="1619672" y="5085184"/>
            <a:ext cx="4932040" cy="1644013"/>
          </a:xfrm>
          <a:prstGeom prst="rect">
            <a:avLst/>
          </a:prstGeom>
        </p:spPr>
      </p:pic>
      <p:sp>
        <p:nvSpPr>
          <p:cNvPr id="5" name="TextBox 4">
            <a:extLst>
              <a:ext uri="{FF2B5EF4-FFF2-40B4-BE49-F238E27FC236}">
                <a16:creationId xmlns:a16="http://schemas.microsoft.com/office/drawing/2014/main" id="{90360370-695B-38EE-C825-31C803B8B589}"/>
              </a:ext>
            </a:extLst>
          </p:cNvPr>
          <p:cNvSpPr txBox="1"/>
          <p:nvPr/>
        </p:nvSpPr>
        <p:spPr>
          <a:xfrm>
            <a:off x="827584" y="1733651"/>
            <a:ext cx="5976664" cy="646331"/>
          </a:xfrm>
          <a:prstGeom prst="rect">
            <a:avLst/>
          </a:prstGeom>
          <a:noFill/>
        </p:spPr>
        <p:txBody>
          <a:bodyPr wrap="square">
            <a:spAutoFit/>
          </a:bodyPr>
          <a:lstStyle/>
          <a:p>
            <a:r>
              <a:rPr lang="en-GB" dirty="0">
                <a:hlinkClick r:id="rId5"/>
              </a:rPr>
              <a:t>https://www.pcma.org/membership/students/</a:t>
            </a:r>
            <a:endParaRPr lang="en-GB"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B2DA8-3A7A-6D70-78D4-78754962E423}"/>
              </a:ext>
            </a:extLst>
          </p:cNvPr>
          <p:cNvSpPr>
            <a:spLocks noGrp="1"/>
          </p:cNvSpPr>
          <p:nvPr>
            <p:ph type="title"/>
          </p:nvPr>
        </p:nvSpPr>
        <p:spPr/>
        <p:txBody>
          <a:bodyPr/>
          <a:lstStyle/>
          <a:p>
            <a:pPr>
              <a:defRPr/>
            </a:pPr>
            <a:r>
              <a:rPr lang="en-GB" dirty="0"/>
              <a:t>Free student membership </a:t>
            </a:r>
          </a:p>
        </p:txBody>
      </p:sp>
      <p:sp>
        <p:nvSpPr>
          <p:cNvPr id="20483" name="Content Placeholder 2">
            <a:extLst>
              <a:ext uri="{FF2B5EF4-FFF2-40B4-BE49-F238E27FC236}">
                <a16:creationId xmlns:a16="http://schemas.microsoft.com/office/drawing/2014/main" id="{AA16E802-1F67-6DC4-51F1-51E83ADEBA50}"/>
              </a:ext>
            </a:extLst>
          </p:cNvPr>
          <p:cNvSpPr>
            <a:spLocks noGrp="1" noChangeArrowheads="1"/>
          </p:cNvSpPr>
          <p:nvPr>
            <p:ph idx="1"/>
          </p:nvPr>
        </p:nvSpPr>
        <p:spPr/>
        <p:txBody>
          <a:bodyPr/>
          <a:lstStyle/>
          <a:p>
            <a:r>
              <a:rPr lang="en-GB" altLang="en-US" dirty="0"/>
              <a:t>Join </a:t>
            </a:r>
          </a:p>
          <a:p>
            <a:r>
              <a:rPr lang="en-GB" altLang="en-US" dirty="0"/>
              <a:t>Seminars to PCMA</a:t>
            </a:r>
          </a:p>
          <a:p>
            <a:r>
              <a:rPr lang="en-GB" altLang="en-US" dirty="0"/>
              <a:t>Online courses </a:t>
            </a:r>
          </a:p>
        </p:txBody>
      </p:sp>
      <p:pic>
        <p:nvPicPr>
          <p:cNvPr id="20484" name="Picture 3">
            <a:extLst>
              <a:ext uri="{FF2B5EF4-FFF2-40B4-BE49-F238E27FC236}">
                <a16:creationId xmlns:a16="http://schemas.microsoft.com/office/drawing/2014/main" id="{9891D5D2-DA83-4539-7BA4-6CE10B3AC7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2138" y="3933825"/>
            <a:ext cx="2771775" cy="219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61F76-2AEB-E4FB-E9CC-7E58D50D1375}"/>
              </a:ext>
            </a:extLst>
          </p:cNvPr>
          <p:cNvSpPr>
            <a:spLocks noGrp="1"/>
          </p:cNvSpPr>
          <p:nvPr>
            <p:ph type="title"/>
          </p:nvPr>
        </p:nvSpPr>
        <p:spPr>
          <a:xfrm>
            <a:off x="1603375" y="116632"/>
            <a:ext cx="5937250" cy="432048"/>
          </a:xfrm>
        </p:spPr>
        <p:txBody>
          <a:bodyPr>
            <a:normAutofit fontScale="90000"/>
          </a:bodyPr>
          <a:lstStyle/>
          <a:p>
            <a:r>
              <a:rPr lang="en-GB" dirty="0" err="1"/>
              <a:t>IoH</a:t>
            </a:r>
            <a:r>
              <a:rPr lang="en-GB" dirty="0"/>
              <a:t> – Institute of hospitality </a:t>
            </a:r>
          </a:p>
        </p:txBody>
      </p:sp>
      <p:pic>
        <p:nvPicPr>
          <p:cNvPr id="5" name="Content Placeholder 4">
            <a:extLst>
              <a:ext uri="{FF2B5EF4-FFF2-40B4-BE49-F238E27FC236}">
                <a16:creationId xmlns:a16="http://schemas.microsoft.com/office/drawing/2014/main" id="{CCF589E7-E9AE-3F5F-8F99-E64EA5FC2668}"/>
              </a:ext>
            </a:extLst>
          </p:cNvPr>
          <p:cNvPicPr>
            <a:picLocks noGrp="1" noChangeAspect="1"/>
          </p:cNvPicPr>
          <p:nvPr>
            <p:ph idx="1"/>
          </p:nvPr>
        </p:nvPicPr>
        <p:blipFill rotWithShape="1">
          <a:blip r:embed="rId2"/>
          <a:srcRect l="21753" t="8019" r="52164" b="2200"/>
          <a:stretch/>
        </p:blipFill>
        <p:spPr>
          <a:xfrm>
            <a:off x="2087724" y="548680"/>
            <a:ext cx="4968552" cy="6264697"/>
          </a:xfrm>
        </p:spPr>
      </p:pic>
    </p:spTree>
    <p:extLst>
      <p:ext uri="{BB962C8B-B14F-4D97-AF65-F5344CB8AC3E}">
        <p14:creationId xmlns:p14="http://schemas.microsoft.com/office/powerpoint/2010/main" val="3248397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CC892-E15B-666F-6287-640D37B08A0A}"/>
              </a:ext>
            </a:extLst>
          </p:cNvPr>
          <p:cNvSpPr>
            <a:spLocks noGrp="1"/>
          </p:cNvSpPr>
          <p:nvPr>
            <p:ph type="title"/>
          </p:nvPr>
        </p:nvSpPr>
        <p:spPr>
          <a:xfrm>
            <a:off x="1331640" y="116632"/>
            <a:ext cx="5937250" cy="746075"/>
          </a:xfrm>
        </p:spPr>
        <p:txBody>
          <a:bodyPr/>
          <a:lstStyle/>
          <a:p>
            <a:r>
              <a:rPr lang="en-GB" dirty="0"/>
              <a:t>Events </a:t>
            </a:r>
          </a:p>
        </p:txBody>
      </p:sp>
      <p:sp>
        <p:nvSpPr>
          <p:cNvPr id="3" name="Content Placeholder 2">
            <a:extLst>
              <a:ext uri="{FF2B5EF4-FFF2-40B4-BE49-F238E27FC236}">
                <a16:creationId xmlns:a16="http://schemas.microsoft.com/office/drawing/2014/main" id="{B085A3B0-7F47-255E-A187-9A7C297417C8}"/>
              </a:ext>
            </a:extLst>
          </p:cNvPr>
          <p:cNvSpPr>
            <a:spLocks noGrp="1"/>
          </p:cNvSpPr>
          <p:nvPr>
            <p:ph idx="1"/>
          </p:nvPr>
        </p:nvSpPr>
        <p:spPr>
          <a:xfrm>
            <a:off x="1043608" y="1412776"/>
            <a:ext cx="6886385" cy="3101975"/>
          </a:xfrm>
        </p:spPr>
        <p:txBody>
          <a:bodyPr/>
          <a:lstStyle/>
          <a:p>
            <a:r>
              <a:rPr lang="en-GB" sz="2400" dirty="0"/>
              <a:t>What experience if any have you had running an event?</a:t>
            </a:r>
          </a:p>
          <a:p>
            <a:endParaRPr lang="en-GB" dirty="0"/>
          </a:p>
        </p:txBody>
      </p:sp>
      <p:pic>
        <p:nvPicPr>
          <p:cNvPr id="5" name="Picture 4" descr="A group of children wearing party hats&#10;&#10;Description automatically generated with medium confidence">
            <a:extLst>
              <a:ext uri="{FF2B5EF4-FFF2-40B4-BE49-F238E27FC236}">
                <a16:creationId xmlns:a16="http://schemas.microsoft.com/office/drawing/2014/main" id="{7ADD71CD-B10E-DBC7-8B70-459891F56B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51720" y="3820596"/>
            <a:ext cx="2952750" cy="2030749"/>
          </a:xfrm>
          <a:prstGeom prst="rect">
            <a:avLst/>
          </a:prstGeom>
        </p:spPr>
      </p:pic>
      <p:pic>
        <p:nvPicPr>
          <p:cNvPr id="8" name="Picture 7" descr="A bride and groom walking down the aisle&#10;&#10;Description automatically generated">
            <a:extLst>
              <a:ext uri="{FF2B5EF4-FFF2-40B4-BE49-F238E27FC236}">
                <a16:creationId xmlns:a16="http://schemas.microsoft.com/office/drawing/2014/main" id="{8E6C0BD1-4EF5-3C9D-BF75-D77D2B18181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972912" y="3068960"/>
            <a:ext cx="2865120" cy="1911096"/>
          </a:xfrm>
          <a:prstGeom prst="rect">
            <a:avLst/>
          </a:prstGeom>
        </p:spPr>
      </p:pic>
    </p:spTree>
    <p:extLst>
      <p:ext uri="{BB962C8B-B14F-4D97-AF65-F5344CB8AC3E}">
        <p14:creationId xmlns:p14="http://schemas.microsoft.com/office/powerpoint/2010/main" val="604196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990E92-7065-2D67-2DAB-E22A8552097B}"/>
              </a:ext>
            </a:extLst>
          </p:cNvPr>
          <p:cNvPicPr>
            <a:picLocks noChangeAspect="1"/>
          </p:cNvPicPr>
          <p:nvPr/>
        </p:nvPicPr>
        <p:blipFill rotWithShape="1">
          <a:blip r:embed="rId2"/>
          <a:srcRect l="40633" r="36534" b="-1"/>
          <a:stretch/>
        </p:blipFill>
        <p:spPr>
          <a:xfrm>
            <a:off x="481" y="10"/>
            <a:ext cx="4572000" cy="6857990"/>
          </a:xfrm>
          <a:prstGeom prst="rect">
            <a:avLst/>
          </a:prstGeom>
        </p:spPr>
      </p:pic>
      <p:sp>
        <p:nvSpPr>
          <p:cNvPr id="2" name="Title 1">
            <a:extLst>
              <a:ext uri="{FF2B5EF4-FFF2-40B4-BE49-F238E27FC236}">
                <a16:creationId xmlns:a16="http://schemas.microsoft.com/office/drawing/2014/main" id="{C4C7C823-B6C1-6942-CFBC-F8038773AD14}"/>
              </a:ext>
            </a:extLst>
          </p:cNvPr>
          <p:cNvSpPr>
            <a:spLocks noGrp="1"/>
          </p:cNvSpPr>
          <p:nvPr>
            <p:ph type="title"/>
          </p:nvPr>
        </p:nvSpPr>
        <p:spPr>
          <a:xfrm>
            <a:off x="603504" y="2841505"/>
            <a:ext cx="3365473" cy="1174991"/>
          </a:xfrm>
          <a:solidFill>
            <a:schemeClr val="tx1">
              <a:alpha val="60000"/>
            </a:schemeClr>
          </a:solidFill>
          <a:ln>
            <a:solidFill>
              <a:schemeClr val="bg1"/>
            </a:solidFill>
          </a:ln>
        </p:spPr>
        <p:txBody>
          <a:bodyPr>
            <a:normAutofit/>
          </a:bodyPr>
          <a:lstStyle/>
          <a:p>
            <a:r>
              <a:rPr lang="en-GB" sz="2100">
                <a:solidFill>
                  <a:schemeClr val="bg1"/>
                </a:solidFill>
              </a:rPr>
              <a:t>History of events </a:t>
            </a:r>
          </a:p>
        </p:txBody>
      </p:sp>
      <p:sp>
        <p:nvSpPr>
          <p:cNvPr id="3" name="Content Placeholder 2">
            <a:extLst>
              <a:ext uri="{FF2B5EF4-FFF2-40B4-BE49-F238E27FC236}">
                <a16:creationId xmlns:a16="http://schemas.microsoft.com/office/drawing/2014/main" id="{2153AE24-5DD5-EE30-7FB6-657B0594F8FB}"/>
              </a:ext>
            </a:extLst>
          </p:cNvPr>
          <p:cNvSpPr>
            <a:spLocks noGrp="1"/>
          </p:cNvSpPr>
          <p:nvPr>
            <p:ph idx="1"/>
          </p:nvPr>
        </p:nvSpPr>
        <p:spPr>
          <a:xfrm>
            <a:off x="4572000" y="0"/>
            <a:ext cx="4089655" cy="6857989"/>
          </a:xfrm>
        </p:spPr>
        <p:txBody>
          <a:bodyPr anchor="ctr">
            <a:normAutofit/>
          </a:bodyPr>
          <a:lstStyle/>
          <a:p>
            <a:pPr>
              <a:lnSpc>
                <a:spcPct val="90000"/>
              </a:lnSpc>
            </a:pPr>
            <a:r>
              <a:rPr lang="en-GB" dirty="0"/>
              <a:t>Since the beginning of time humans beings have found ways to </a:t>
            </a:r>
            <a:r>
              <a:rPr lang="en-GB" b="1" dirty="0"/>
              <a:t>mark important events </a:t>
            </a:r>
            <a:r>
              <a:rPr lang="en-GB" dirty="0"/>
              <a:t>in their lives: the changing of the seasons; the phases of the moon; the eternal cycle of birth, death and the miraculous renewal of life each spring. </a:t>
            </a:r>
          </a:p>
          <a:p>
            <a:pPr>
              <a:lnSpc>
                <a:spcPct val="90000"/>
              </a:lnSpc>
            </a:pPr>
            <a:r>
              <a:rPr lang="en-GB" dirty="0"/>
              <a:t>In the UK early </a:t>
            </a:r>
            <a:r>
              <a:rPr lang="en-GB" b="1" dirty="0"/>
              <a:t>folk festivals </a:t>
            </a:r>
            <a:r>
              <a:rPr lang="en-GB" dirty="0"/>
              <a:t>were associated with Plough Monday, May Day, Midsummer Day and Harvest Home (Oxford Interactive Encyclopaedia, 1997). </a:t>
            </a:r>
          </a:p>
          <a:p>
            <a:pPr>
              <a:lnSpc>
                <a:spcPct val="90000"/>
              </a:lnSpc>
            </a:pPr>
            <a:r>
              <a:rPr lang="en-GB" dirty="0"/>
              <a:t>From the </a:t>
            </a:r>
            <a:r>
              <a:rPr lang="en-GB" b="1" dirty="0"/>
              <a:t>Chinese New Year </a:t>
            </a:r>
            <a:r>
              <a:rPr lang="en-GB" dirty="0"/>
              <a:t>to the Dionysian rites of ancient Greece and the </a:t>
            </a:r>
            <a:r>
              <a:rPr lang="en-GB" b="1" dirty="0"/>
              <a:t>European carnival tradition </a:t>
            </a:r>
            <a:r>
              <a:rPr lang="en-GB" dirty="0"/>
              <a:t>of the Middle Ages, </a:t>
            </a:r>
            <a:r>
              <a:rPr lang="en-GB" b="1" dirty="0"/>
              <a:t>myths and rituals </a:t>
            </a:r>
            <a:r>
              <a:rPr lang="en-GB" dirty="0"/>
              <a:t>have been created to interpret cosmological happenings. </a:t>
            </a:r>
          </a:p>
          <a:p>
            <a:pPr>
              <a:lnSpc>
                <a:spcPct val="90000"/>
              </a:lnSpc>
            </a:pPr>
            <a:r>
              <a:rPr lang="en-GB" dirty="0"/>
              <a:t>Present day, Guy Fawkes on 5 November Bonfire Night, Hallowe’en 31</a:t>
            </a:r>
            <a:r>
              <a:rPr lang="en-GB" baseline="30000" dirty="0"/>
              <a:t>st</a:t>
            </a:r>
            <a:r>
              <a:rPr lang="en-GB" dirty="0"/>
              <a:t> October, or Father Christmas on 25 December, old myths and celebrations</a:t>
            </a:r>
          </a:p>
        </p:txBody>
      </p:sp>
    </p:spTree>
    <p:extLst>
      <p:ext uri="{BB962C8B-B14F-4D97-AF65-F5344CB8AC3E}">
        <p14:creationId xmlns:p14="http://schemas.microsoft.com/office/powerpoint/2010/main" val="3339031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62F52D2C-4AAA-179B-2AD3-090F12519B20}"/>
              </a:ext>
            </a:extLst>
          </p:cNvPr>
          <p:cNvSpPr>
            <a:spLocks noGrp="1" noChangeArrowheads="1"/>
          </p:cNvSpPr>
          <p:nvPr>
            <p:ph type="title"/>
          </p:nvPr>
        </p:nvSpPr>
        <p:spPr>
          <a:xfrm>
            <a:off x="1606550" y="188640"/>
            <a:ext cx="5937250" cy="1187450"/>
          </a:xfrm>
        </p:spPr>
        <p:txBody>
          <a:bodyPr/>
          <a:lstStyle/>
          <a:p>
            <a:pPr eaLnBrk="1" fontAlgn="auto" hangingPunct="1">
              <a:spcAft>
                <a:spcPts val="0"/>
              </a:spcAft>
              <a:defRPr/>
            </a:pPr>
            <a:r>
              <a:rPr lang="en-GB" altLang="en-US" dirty="0"/>
              <a:t>Origin of Events</a:t>
            </a:r>
          </a:p>
        </p:txBody>
      </p:sp>
      <p:sp>
        <p:nvSpPr>
          <p:cNvPr id="27651" name="Rectangle 3">
            <a:extLst>
              <a:ext uri="{FF2B5EF4-FFF2-40B4-BE49-F238E27FC236}">
                <a16:creationId xmlns:a16="http://schemas.microsoft.com/office/drawing/2014/main" id="{0252F406-48F3-D63C-4745-665CD6961717}"/>
              </a:ext>
            </a:extLst>
          </p:cNvPr>
          <p:cNvSpPr>
            <a:spLocks noGrp="1" noChangeArrowheads="1"/>
          </p:cNvSpPr>
          <p:nvPr>
            <p:ph idx="1"/>
          </p:nvPr>
        </p:nvSpPr>
        <p:spPr>
          <a:xfrm>
            <a:off x="1475656" y="1916832"/>
            <a:ext cx="5937250" cy="3670895"/>
          </a:xfrm>
        </p:spPr>
        <p:txBody>
          <a:bodyPr rtlCol="0">
            <a:normAutofit fontScale="92500"/>
          </a:bodyPr>
          <a:lstStyle/>
          <a:p>
            <a:pPr eaLnBrk="1" fontAlgn="auto" hangingPunct="1">
              <a:spcAft>
                <a:spcPts val="0"/>
              </a:spcAft>
              <a:defRPr/>
            </a:pPr>
            <a:r>
              <a:rPr lang="en-GB" altLang="en-US" sz="2400" dirty="0">
                <a:solidFill>
                  <a:schemeClr val="tx1">
                    <a:lumMod val="85000"/>
                    <a:lumOff val="15000"/>
                  </a:schemeClr>
                </a:solidFill>
              </a:rPr>
              <a:t>Events as </a:t>
            </a:r>
            <a:r>
              <a:rPr lang="en-GB" altLang="en-US" sz="2400" b="1" dirty="0">
                <a:solidFill>
                  <a:schemeClr val="tx1">
                    <a:lumMod val="85000"/>
                    <a:lumOff val="15000"/>
                  </a:schemeClr>
                </a:solidFill>
              </a:rPr>
              <a:t>benchmarks</a:t>
            </a:r>
            <a:r>
              <a:rPr lang="en-GB" altLang="en-US" sz="2400" dirty="0">
                <a:solidFill>
                  <a:schemeClr val="tx1">
                    <a:lumMod val="85000"/>
                    <a:lumOff val="15000"/>
                  </a:schemeClr>
                </a:solidFill>
              </a:rPr>
              <a:t> – marking important events (birth, marriage), early folk festivals and cultural celebrations</a:t>
            </a:r>
          </a:p>
          <a:p>
            <a:pPr eaLnBrk="1" fontAlgn="auto" hangingPunct="1">
              <a:spcAft>
                <a:spcPts val="0"/>
              </a:spcAft>
              <a:defRPr/>
            </a:pPr>
            <a:r>
              <a:rPr lang="en-GB" altLang="en-US" sz="2400" b="1" dirty="0">
                <a:solidFill>
                  <a:schemeClr val="tx1">
                    <a:lumMod val="85000"/>
                    <a:lumOff val="15000"/>
                  </a:schemeClr>
                </a:solidFill>
              </a:rPr>
              <a:t>Tradition</a:t>
            </a:r>
            <a:r>
              <a:rPr lang="en-GB" altLang="en-US" sz="2400" dirty="0">
                <a:solidFill>
                  <a:schemeClr val="tx1">
                    <a:lumMod val="85000"/>
                    <a:lumOff val="15000"/>
                  </a:schemeClr>
                </a:solidFill>
              </a:rPr>
              <a:t> of events – fairs, festivals, sporting events</a:t>
            </a:r>
          </a:p>
          <a:p>
            <a:pPr eaLnBrk="1" fontAlgn="auto" hangingPunct="1">
              <a:spcAft>
                <a:spcPts val="0"/>
              </a:spcAft>
              <a:defRPr/>
            </a:pPr>
            <a:r>
              <a:rPr lang="en-GB" altLang="en-US" sz="2400" b="1" dirty="0">
                <a:solidFill>
                  <a:schemeClr val="tx1">
                    <a:lumMod val="85000"/>
                    <a:lumOff val="15000"/>
                  </a:schemeClr>
                </a:solidFill>
              </a:rPr>
              <a:t>Industrialisation</a:t>
            </a:r>
            <a:r>
              <a:rPr lang="en-GB" altLang="en-US" sz="2400" dirty="0">
                <a:solidFill>
                  <a:schemeClr val="tx1">
                    <a:lumMod val="85000"/>
                    <a:lumOff val="15000"/>
                  </a:schemeClr>
                </a:solidFill>
              </a:rPr>
              <a:t> – exhibitions, trade shows</a:t>
            </a:r>
          </a:p>
          <a:p>
            <a:pPr eaLnBrk="1" fontAlgn="auto" hangingPunct="1">
              <a:spcAft>
                <a:spcPts val="0"/>
              </a:spcAft>
              <a:defRPr/>
            </a:pPr>
            <a:endParaRPr lang="en-GB" altLang="en-US" sz="2400" dirty="0">
              <a:solidFill>
                <a:schemeClr val="tx1">
                  <a:lumMod val="85000"/>
                  <a:lumOff val="15000"/>
                </a:schemeClr>
              </a:solidFill>
            </a:endParaRPr>
          </a:p>
          <a:p>
            <a:pPr marL="0" indent="0" eaLnBrk="1" fontAlgn="auto" hangingPunct="1">
              <a:spcAft>
                <a:spcPts val="0"/>
              </a:spcAft>
              <a:buFont typeface="Monotype Sorts" pitchFamily="2" charset="2"/>
              <a:buNone/>
              <a:defRPr/>
            </a:pPr>
            <a:r>
              <a:rPr lang="en-GB" altLang="en-US" sz="2400" dirty="0">
                <a:solidFill>
                  <a:schemeClr val="tx1">
                    <a:lumMod val="85000"/>
                    <a:lumOff val="15000"/>
                  </a:schemeClr>
                </a:solidFill>
              </a:rPr>
              <a:t>What events/festivals do you know of which always seem to have been there?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65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1E8A0AC-B3FE-BD5D-236B-EB122FBC1CE8}"/>
              </a:ext>
            </a:extLst>
          </p:cNvPr>
          <p:cNvSpPr>
            <a:spLocks noGrp="1" noChangeArrowheads="1"/>
          </p:cNvSpPr>
          <p:nvPr>
            <p:ph type="title"/>
          </p:nvPr>
        </p:nvSpPr>
        <p:spPr>
          <a:xfrm>
            <a:off x="1475656" y="104775"/>
            <a:ext cx="5937250" cy="1187450"/>
          </a:xfrm>
        </p:spPr>
        <p:txBody>
          <a:bodyPr/>
          <a:lstStyle/>
          <a:p>
            <a:pPr eaLnBrk="1" fontAlgn="auto" hangingPunct="1">
              <a:spcAft>
                <a:spcPts val="0"/>
              </a:spcAft>
              <a:defRPr/>
            </a:pPr>
            <a:r>
              <a:rPr lang="en-GB" altLang="en-US" dirty="0"/>
              <a:t>Think about events differently</a:t>
            </a:r>
          </a:p>
        </p:txBody>
      </p:sp>
      <p:sp>
        <p:nvSpPr>
          <p:cNvPr id="21507" name="Rectangle 3">
            <a:extLst>
              <a:ext uri="{FF2B5EF4-FFF2-40B4-BE49-F238E27FC236}">
                <a16:creationId xmlns:a16="http://schemas.microsoft.com/office/drawing/2014/main" id="{54F49920-04F6-72F7-88C7-704B27B6C62D}"/>
              </a:ext>
            </a:extLst>
          </p:cNvPr>
          <p:cNvSpPr>
            <a:spLocks noGrp="1" noChangeArrowheads="1"/>
          </p:cNvSpPr>
          <p:nvPr>
            <p:ph idx="1"/>
          </p:nvPr>
        </p:nvSpPr>
        <p:spPr>
          <a:xfrm>
            <a:off x="558081" y="1320575"/>
            <a:ext cx="7772400" cy="1820393"/>
          </a:xfrm>
        </p:spPr>
        <p:txBody>
          <a:bodyPr/>
          <a:lstStyle/>
          <a:p>
            <a:pPr eaLnBrk="1" hangingPunct="1"/>
            <a:r>
              <a:rPr lang="en-GB" altLang="en-US" sz="2400" dirty="0"/>
              <a:t>Watch the ‘behind the scenes’ set up of a Muse Concert  </a:t>
            </a:r>
          </a:p>
          <a:p>
            <a:pPr eaLnBrk="1" hangingPunct="1"/>
            <a:r>
              <a:rPr lang="en-GB" altLang="en-US" sz="2400" dirty="0"/>
              <a:t>List as many management/operations activities as you can. </a:t>
            </a:r>
          </a:p>
          <a:p>
            <a:pPr eaLnBrk="1" hangingPunct="1"/>
            <a:r>
              <a:rPr lang="en-GB" altLang="en-US" sz="2400" dirty="0"/>
              <a:t>What is the impact of these on the artist and spectator?</a:t>
            </a:r>
          </a:p>
        </p:txBody>
      </p:sp>
      <p:pic>
        <p:nvPicPr>
          <p:cNvPr id="2" name="Online Media 1" title="Muse - Time Lapse Video Of The 2nd Law Stage">
            <a:hlinkClick r:id="" action="ppaction://media"/>
            <a:extLst>
              <a:ext uri="{FF2B5EF4-FFF2-40B4-BE49-F238E27FC236}">
                <a16:creationId xmlns:a16="http://schemas.microsoft.com/office/drawing/2014/main" id="{A2235B40-BD59-C1FD-42DA-C6ABBF14CE69}"/>
              </a:ext>
            </a:extLst>
          </p:cNvPr>
          <p:cNvPicPr>
            <a:picLocks noRot="1" noChangeAspect="1"/>
          </p:cNvPicPr>
          <p:nvPr>
            <a:videoFile r:link="rId1"/>
          </p:nvPr>
        </p:nvPicPr>
        <p:blipFill>
          <a:blip r:embed="rId4"/>
          <a:stretch>
            <a:fillRect/>
          </a:stretch>
        </p:blipFill>
        <p:spPr>
          <a:xfrm>
            <a:off x="558081" y="2845422"/>
            <a:ext cx="7686327" cy="39078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3">
            <a:extLst>
              <a:ext uri="{FF2B5EF4-FFF2-40B4-BE49-F238E27FC236}">
                <a16:creationId xmlns:a16="http://schemas.microsoft.com/office/drawing/2014/main" id="{19911AB1-A3F3-72CE-D55A-4833CB1AE918}"/>
              </a:ext>
            </a:extLst>
          </p:cNvPr>
          <p:cNvSpPr>
            <a:spLocks noGrp="1"/>
          </p:cNvSpPr>
          <p:nvPr>
            <p:ph type="title"/>
          </p:nvPr>
        </p:nvSpPr>
        <p:spPr>
          <a:xfrm>
            <a:off x="1103820" y="332656"/>
            <a:ext cx="4404283" cy="1187450"/>
          </a:xfrm>
        </p:spPr>
        <p:txBody>
          <a:bodyPr>
            <a:normAutofit fontScale="90000"/>
          </a:bodyPr>
          <a:lstStyle/>
          <a:p>
            <a:pPr eaLnBrk="1" fontAlgn="auto" hangingPunct="1">
              <a:spcAft>
                <a:spcPts val="0"/>
              </a:spcAft>
              <a:defRPr/>
            </a:pPr>
            <a:r>
              <a:rPr lang="en-GB" altLang="en-US" dirty="0"/>
              <a:t>What did you see? </a:t>
            </a:r>
            <a:br>
              <a:rPr lang="en-GB" altLang="en-US" dirty="0"/>
            </a:br>
            <a:r>
              <a:rPr lang="en-GB" altLang="en-US" dirty="0"/>
              <a:t>How long to set up ?</a:t>
            </a:r>
          </a:p>
        </p:txBody>
      </p:sp>
      <p:sp>
        <p:nvSpPr>
          <p:cNvPr id="10243" name="Content Placeholder 4">
            <a:extLst>
              <a:ext uri="{FF2B5EF4-FFF2-40B4-BE49-F238E27FC236}">
                <a16:creationId xmlns:a16="http://schemas.microsoft.com/office/drawing/2014/main" id="{C8ADAAD8-CAE4-5C6D-FA72-978911D61695}"/>
              </a:ext>
            </a:extLst>
          </p:cNvPr>
          <p:cNvSpPr>
            <a:spLocks noGrp="1"/>
          </p:cNvSpPr>
          <p:nvPr>
            <p:ph sz="half" idx="1"/>
          </p:nvPr>
        </p:nvSpPr>
        <p:spPr>
          <a:xfrm>
            <a:off x="154853" y="2000755"/>
            <a:ext cx="3289300" cy="3101975"/>
          </a:xfrm>
        </p:spPr>
        <p:txBody>
          <a:bodyPr rtlCol="0">
            <a:noAutofit/>
          </a:bodyPr>
          <a:lstStyle/>
          <a:p>
            <a:pPr eaLnBrk="1" fontAlgn="auto" hangingPunct="1">
              <a:spcAft>
                <a:spcPts val="0"/>
              </a:spcAft>
              <a:defRPr/>
            </a:pPr>
            <a:r>
              <a:rPr lang="en-GB" altLang="en-US" sz="2400" dirty="0">
                <a:solidFill>
                  <a:schemeClr val="tx1">
                    <a:lumMod val="85000"/>
                    <a:lumOff val="15000"/>
                  </a:schemeClr>
                </a:solidFill>
              </a:rPr>
              <a:t>Participants</a:t>
            </a:r>
          </a:p>
          <a:p>
            <a:pPr eaLnBrk="1" fontAlgn="auto" hangingPunct="1">
              <a:spcAft>
                <a:spcPts val="0"/>
              </a:spcAft>
              <a:defRPr/>
            </a:pPr>
            <a:r>
              <a:rPr lang="en-GB" altLang="en-US" sz="2400" dirty="0">
                <a:solidFill>
                  <a:schemeClr val="tx1">
                    <a:lumMod val="85000"/>
                    <a:lumOff val="15000"/>
                  </a:schemeClr>
                </a:solidFill>
              </a:rPr>
              <a:t>Stewards</a:t>
            </a:r>
          </a:p>
          <a:p>
            <a:pPr eaLnBrk="1" fontAlgn="auto" hangingPunct="1">
              <a:spcAft>
                <a:spcPts val="0"/>
              </a:spcAft>
              <a:defRPr/>
            </a:pPr>
            <a:r>
              <a:rPr lang="en-GB" altLang="en-US" sz="2400" dirty="0">
                <a:solidFill>
                  <a:schemeClr val="tx1">
                    <a:lumMod val="85000"/>
                    <a:lumOff val="15000"/>
                  </a:schemeClr>
                </a:solidFill>
              </a:rPr>
              <a:t>Media</a:t>
            </a:r>
          </a:p>
          <a:p>
            <a:pPr eaLnBrk="1" fontAlgn="auto" hangingPunct="1">
              <a:spcAft>
                <a:spcPts val="0"/>
              </a:spcAft>
              <a:defRPr/>
            </a:pPr>
            <a:r>
              <a:rPr lang="en-GB" altLang="en-US" sz="2400" dirty="0">
                <a:solidFill>
                  <a:schemeClr val="tx1">
                    <a:lumMod val="85000"/>
                    <a:lumOff val="15000"/>
                  </a:schemeClr>
                </a:solidFill>
              </a:rPr>
              <a:t>Cameramen</a:t>
            </a:r>
          </a:p>
          <a:p>
            <a:pPr eaLnBrk="1" fontAlgn="auto" hangingPunct="1">
              <a:spcAft>
                <a:spcPts val="0"/>
              </a:spcAft>
              <a:defRPr/>
            </a:pPr>
            <a:r>
              <a:rPr lang="en-GB" altLang="en-US" sz="2400" dirty="0">
                <a:solidFill>
                  <a:schemeClr val="tx1">
                    <a:lumMod val="85000"/>
                    <a:lumOff val="15000"/>
                  </a:schemeClr>
                </a:solidFill>
              </a:rPr>
              <a:t>artists</a:t>
            </a:r>
          </a:p>
          <a:p>
            <a:pPr eaLnBrk="1" fontAlgn="auto" hangingPunct="1">
              <a:spcAft>
                <a:spcPts val="0"/>
              </a:spcAft>
              <a:defRPr/>
            </a:pPr>
            <a:r>
              <a:rPr lang="en-GB" altLang="en-US" sz="2400" dirty="0">
                <a:solidFill>
                  <a:schemeClr val="tx1">
                    <a:lumMod val="85000"/>
                    <a:lumOff val="15000"/>
                  </a:schemeClr>
                </a:solidFill>
              </a:rPr>
              <a:t>First aid/doctors etc</a:t>
            </a:r>
          </a:p>
          <a:p>
            <a:pPr eaLnBrk="1" fontAlgn="auto" hangingPunct="1">
              <a:spcAft>
                <a:spcPts val="0"/>
              </a:spcAft>
              <a:defRPr/>
            </a:pPr>
            <a:r>
              <a:rPr lang="en-GB" altLang="en-US" sz="2400" dirty="0">
                <a:solidFill>
                  <a:schemeClr val="tx1">
                    <a:lumMod val="85000"/>
                    <a:lumOff val="15000"/>
                  </a:schemeClr>
                </a:solidFill>
              </a:rPr>
              <a:t>Marketing/sponsorship</a:t>
            </a:r>
          </a:p>
          <a:p>
            <a:pPr eaLnBrk="1" fontAlgn="auto" hangingPunct="1">
              <a:spcAft>
                <a:spcPts val="0"/>
              </a:spcAft>
              <a:defRPr/>
            </a:pPr>
            <a:r>
              <a:rPr lang="en-GB" altLang="en-US" sz="2400" dirty="0">
                <a:solidFill>
                  <a:schemeClr val="tx1">
                    <a:lumMod val="85000"/>
                    <a:lumOff val="15000"/>
                  </a:schemeClr>
                </a:solidFill>
              </a:rPr>
              <a:t>Logistics </a:t>
            </a:r>
          </a:p>
        </p:txBody>
      </p:sp>
      <p:sp>
        <p:nvSpPr>
          <p:cNvPr id="10244" name="Content Placeholder 5">
            <a:extLst>
              <a:ext uri="{FF2B5EF4-FFF2-40B4-BE49-F238E27FC236}">
                <a16:creationId xmlns:a16="http://schemas.microsoft.com/office/drawing/2014/main" id="{59718C29-AD39-ECBA-2363-7D3404F40CA1}"/>
              </a:ext>
            </a:extLst>
          </p:cNvPr>
          <p:cNvSpPr>
            <a:spLocks noGrp="1"/>
          </p:cNvSpPr>
          <p:nvPr>
            <p:ph sz="half" idx="2"/>
          </p:nvPr>
        </p:nvSpPr>
        <p:spPr>
          <a:xfrm>
            <a:off x="3419872" y="1916832"/>
            <a:ext cx="3290888" cy="4249306"/>
          </a:xfrm>
        </p:spPr>
        <p:txBody>
          <a:bodyPr rtlCol="0">
            <a:normAutofit/>
          </a:bodyPr>
          <a:lstStyle/>
          <a:p>
            <a:pPr eaLnBrk="1" fontAlgn="auto" hangingPunct="1">
              <a:spcAft>
                <a:spcPts val="0"/>
              </a:spcAft>
              <a:defRPr/>
            </a:pPr>
            <a:r>
              <a:rPr lang="en-GB" altLang="en-US" sz="2600" dirty="0">
                <a:solidFill>
                  <a:schemeClr val="tx1">
                    <a:lumMod val="85000"/>
                    <a:lumOff val="15000"/>
                  </a:schemeClr>
                </a:solidFill>
              </a:rPr>
              <a:t>Security</a:t>
            </a:r>
          </a:p>
          <a:p>
            <a:pPr eaLnBrk="1" fontAlgn="auto" hangingPunct="1">
              <a:spcAft>
                <a:spcPts val="0"/>
              </a:spcAft>
              <a:defRPr/>
            </a:pPr>
            <a:r>
              <a:rPr lang="en-GB" altLang="en-US" sz="2600" dirty="0">
                <a:solidFill>
                  <a:schemeClr val="tx1">
                    <a:lumMod val="85000"/>
                    <a:lumOff val="15000"/>
                  </a:schemeClr>
                </a:solidFill>
              </a:rPr>
              <a:t>Food and Bev</a:t>
            </a:r>
          </a:p>
          <a:p>
            <a:pPr eaLnBrk="1" fontAlgn="auto" hangingPunct="1">
              <a:spcAft>
                <a:spcPts val="0"/>
              </a:spcAft>
              <a:defRPr/>
            </a:pPr>
            <a:r>
              <a:rPr lang="en-GB" altLang="en-US" sz="2600" dirty="0">
                <a:solidFill>
                  <a:schemeClr val="tx1">
                    <a:lumMod val="85000"/>
                    <a:lumOff val="15000"/>
                  </a:schemeClr>
                </a:solidFill>
              </a:rPr>
              <a:t>Staffing </a:t>
            </a:r>
          </a:p>
          <a:p>
            <a:pPr eaLnBrk="1" fontAlgn="auto" hangingPunct="1">
              <a:spcAft>
                <a:spcPts val="0"/>
              </a:spcAft>
              <a:defRPr/>
            </a:pPr>
            <a:r>
              <a:rPr lang="en-GB" altLang="en-US" sz="2600" dirty="0">
                <a:solidFill>
                  <a:schemeClr val="tx1">
                    <a:lumMod val="85000"/>
                    <a:lumOff val="15000"/>
                  </a:schemeClr>
                </a:solidFill>
              </a:rPr>
              <a:t>Ticketing tech</a:t>
            </a:r>
          </a:p>
          <a:p>
            <a:pPr eaLnBrk="1" fontAlgn="auto" hangingPunct="1">
              <a:spcAft>
                <a:spcPts val="0"/>
              </a:spcAft>
              <a:defRPr/>
            </a:pPr>
            <a:r>
              <a:rPr lang="en-GB" altLang="en-US" sz="2600" dirty="0">
                <a:solidFill>
                  <a:schemeClr val="tx1">
                    <a:lumMod val="85000"/>
                    <a:lumOff val="15000"/>
                  </a:schemeClr>
                </a:solidFill>
              </a:rPr>
              <a:t>Lighting </a:t>
            </a:r>
          </a:p>
          <a:p>
            <a:pPr eaLnBrk="1" fontAlgn="auto" hangingPunct="1">
              <a:spcAft>
                <a:spcPts val="0"/>
              </a:spcAft>
              <a:defRPr/>
            </a:pPr>
            <a:r>
              <a:rPr lang="en-GB" altLang="en-US" sz="2600" dirty="0">
                <a:solidFill>
                  <a:schemeClr val="tx1">
                    <a:lumMod val="85000"/>
                    <a:lumOff val="15000"/>
                  </a:schemeClr>
                </a:solidFill>
              </a:rPr>
              <a:t>Tours and volunteers</a:t>
            </a:r>
          </a:p>
          <a:p>
            <a:pPr eaLnBrk="1" fontAlgn="auto" hangingPunct="1">
              <a:spcAft>
                <a:spcPts val="0"/>
              </a:spcAft>
              <a:defRPr/>
            </a:pPr>
            <a:r>
              <a:rPr lang="en-GB" altLang="en-US" sz="2600" dirty="0">
                <a:solidFill>
                  <a:schemeClr val="tx1">
                    <a:lumMod val="85000"/>
                    <a:lumOff val="15000"/>
                  </a:schemeClr>
                </a:solidFill>
              </a:rPr>
              <a:t>Infrastructure</a:t>
            </a:r>
          </a:p>
          <a:p>
            <a:pPr eaLnBrk="1" fontAlgn="auto" hangingPunct="1">
              <a:spcAft>
                <a:spcPts val="0"/>
              </a:spcAft>
              <a:defRPr/>
            </a:pPr>
            <a:endParaRPr lang="en-GB" altLang="en-US" dirty="0">
              <a:solidFill>
                <a:schemeClr val="tx1">
                  <a:lumMod val="85000"/>
                  <a:lumOff val="15000"/>
                </a:schemeClr>
              </a:solidFill>
            </a:endParaRPr>
          </a:p>
          <a:p>
            <a:pPr eaLnBrk="1" fontAlgn="auto" hangingPunct="1">
              <a:spcAft>
                <a:spcPts val="0"/>
              </a:spcAft>
              <a:defRPr/>
            </a:pPr>
            <a:endParaRPr lang="en-GB" altLang="en-US" dirty="0">
              <a:solidFill>
                <a:schemeClr val="tx1">
                  <a:lumMod val="85000"/>
                  <a:lumOff val="15000"/>
                </a:schemeClr>
              </a:solidFill>
            </a:endParaRPr>
          </a:p>
        </p:txBody>
      </p:sp>
      <p:pic>
        <p:nvPicPr>
          <p:cNvPr id="2" name="Picture 1">
            <a:extLst>
              <a:ext uri="{FF2B5EF4-FFF2-40B4-BE49-F238E27FC236}">
                <a16:creationId xmlns:a16="http://schemas.microsoft.com/office/drawing/2014/main" id="{D66E2C39-BEED-B450-7FBE-3D0146EEDB9E}"/>
              </a:ext>
            </a:extLst>
          </p:cNvPr>
          <p:cNvPicPr>
            <a:picLocks noChangeAspect="1"/>
          </p:cNvPicPr>
          <p:nvPr/>
        </p:nvPicPr>
        <p:blipFill>
          <a:blip r:embed="rId2"/>
          <a:stretch>
            <a:fillRect/>
          </a:stretch>
        </p:blipFill>
        <p:spPr>
          <a:xfrm>
            <a:off x="6516389" y="212610"/>
            <a:ext cx="2410422" cy="31921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4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24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24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24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4">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244">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24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244">
                                            <p:txEl>
                                              <p:pRg st="3" end="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0244">
                                            <p:txEl>
                                              <p:pRg st="4" end="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0244">
                                            <p:txEl>
                                              <p:pRg st="5" end="5"/>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024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E9090-74C8-20DD-753C-66D1A06120ED}"/>
              </a:ext>
            </a:extLst>
          </p:cNvPr>
          <p:cNvSpPr>
            <a:spLocks noGrp="1"/>
          </p:cNvSpPr>
          <p:nvPr>
            <p:ph type="title"/>
          </p:nvPr>
        </p:nvSpPr>
        <p:spPr>
          <a:xfrm>
            <a:off x="1259632" y="44624"/>
            <a:ext cx="5937250" cy="1187450"/>
          </a:xfrm>
        </p:spPr>
        <p:txBody>
          <a:bodyPr>
            <a:normAutofit fontScale="90000"/>
          </a:bodyPr>
          <a:lstStyle/>
          <a:p>
            <a:r>
              <a:rPr lang="en-GB" dirty="0"/>
              <a:t>Key concepts of event management</a:t>
            </a:r>
            <a:br>
              <a:rPr lang="en-GB" dirty="0"/>
            </a:br>
            <a:endParaRPr lang="en-GB" dirty="0"/>
          </a:p>
        </p:txBody>
      </p:sp>
      <p:sp>
        <p:nvSpPr>
          <p:cNvPr id="3" name="Content Placeholder 2">
            <a:extLst>
              <a:ext uri="{FF2B5EF4-FFF2-40B4-BE49-F238E27FC236}">
                <a16:creationId xmlns:a16="http://schemas.microsoft.com/office/drawing/2014/main" id="{5F2A88FF-DE44-0A4A-1813-F3877A12EB84}"/>
              </a:ext>
            </a:extLst>
          </p:cNvPr>
          <p:cNvSpPr>
            <a:spLocks noGrp="1"/>
          </p:cNvSpPr>
          <p:nvPr>
            <p:ph sz="half" idx="1"/>
          </p:nvPr>
        </p:nvSpPr>
        <p:spPr>
          <a:xfrm>
            <a:off x="755576" y="1700808"/>
            <a:ext cx="3288023" cy="4968552"/>
          </a:xfrm>
        </p:spPr>
        <p:txBody>
          <a:bodyPr/>
          <a:lstStyle/>
          <a:p>
            <a:r>
              <a:rPr lang="en-GB" sz="2000" dirty="0"/>
              <a:t>Planning, operations and evaluation designing, marketing and staging events, managing the logistics, legal compliance and risk issues involved, and evaluating and reporting after the event</a:t>
            </a:r>
          </a:p>
          <a:p>
            <a:r>
              <a:rPr lang="en-GB" sz="2000" dirty="0"/>
              <a:t>Distinctive part of tourism and hospitality industries.</a:t>
            </a:r>
          </a:p>
          <a:p>
            <a:r>
              <a:rPr lang="en-GB" sz="2000" dirty="0"/>
              <a:t>Focused on the public policy formed around events with the goal to leverage potential positive outcomes</a:t>
            </a:r>
          </a:p>
          <a:p>
            <a:endParaRPr lang="en-GB" dirty="0"/>
          </a:p>
        </p:txBody>
      </p:sp>
      <p:sp>
        <p:nvSpPr>
          <p:cNvPr id="4" name="Content Placeholder 3">
            <a:extLst>
              <a:ext uri="{FF2B5EF4-FFF2-40B4-BE49-F238E27FC236}">
                <a16:creationId xmlns:a16="http://schemas.microsoft.com/office/drawing/2014/main" id="{48E5B3A6-29F0-21EE-37EA-7D626B60906A}"/>
              </a:ext>
            </a:extLst>
          </p:cNvPr>
          <p:cNvSpPr>
            <a:spLocks noGrp="1"/>
          </p:cNvSpPr>
          <p:nvPr>
            <p:ph sz="half" idx="2"/>
          </p:nvPr>
        </p:nvSpPr>
        <p:spPr>
          <a:xfrm>
            <a:off x="4788024" y="2060848"/>
            <a:ext cx="3290516" cy="3101982"/>
          </a:xfrm>
        </p:spPr>
        <p:txBody>
          <a:bodyPr/>
          <a:lstStyle/>
          <a:p>
            <a:r>
              <a:rPr lang="en-GB" dirty="0"/>
              <a:t>Festivals and events require the </a:t>
            </a:r>
            <a:r>
              <a:rPr lang="en-GB" b="1" dirty="0"/>
              <a:t>collaboration of multiple stakeholders </a:t>
            </a:r>
            <a:r>
              <a:rPr lang="en-GB" dirty="0"/>
              <a:t>that may include government, business, not-for profit organizations, as well as employees, volunteers, suppliers, residents and tourists. (Quinn, 2013, p. 140).</a:t>
            </a:r>
          </a:p>
        </p:txBody>
      </p:sp>
    </p:spTree>
    <p:extLst>
      <p:ext uri="{BB962C8B-B14F-4D97-AF65-F5344CB8AC3E}">
        <p14:creationId xmlns:p14="http://schemas.microsoft.com/office/powerpoint/2010/main" val="1318113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1E4459EE-6CF9-C90E-2F6B-F1021731656C}"/>
              </a:ext>
            </a:extLst>
          </p:cNvPr>
          <p:cNvSpPr>
            <a:spLocks noGrp="1" noChangeArrowheads="1"/>
          </p:cNvSpPr>
          <p:nvPr>
            <p:ph type="title"/>
          </p:nvPr>
        </p:nvSpPr>
        <p:spPr>
          <a:xfrm>
            <a:off x="555625" y="369888"/>
            <a:ext cx="8032750" cy="1092200"/>
          </a:xfrm>
        </p:spPr>
        <p:txBody>
          <a:bodyPr/>
          <a:lstStyle/>
          <a:p>
            <a:pPr eaLnBrk="1" fontAlgn="auto" hangingPunct="1">
              <a:spcAft>
                <a:spcPts val="0"/>
              </a:spcAft>
              <a:defRPr/>
            </a:pPr>
            <a:r>
              <a:rPr lang="en-GB" altLang="en-US" dirty="0"/>
              <a:t>Importance of Events/Festivals?</a:t>
            </a:r>
          </a:p>
        </p:txBody>
      </p:sp>
      <p:sp>
        <p:nvSpPr>
          <p:cNvPr id="24579" name="Rectangle 3">
            <a:extLst>
              <a:ext uri="{FF2B5EF4-FFF2-40B4-BE49-F238E27FC236}">
                <a16:creationId xmlns:a16="http://schemas.microsoft.com/office/drawing/2014/main" id="{9ED5C682-1E1A-FB3F-D205-573BC8CD3475}"/>
              </a:ext>
            </a:extLst>
          </p:cNvPr>
          <p:cNvSpPr>
            <a:spLocks noGrp="1" noChangeArrowheads="1"/>
          </p:cNvSpPr>
          <p:nvPr>
            <p:ph idx="1"/>
          </p:nvPr>
        </p:nvSpPr>
        <p:spPr>
          <a:xfrm>
            <a:off x="611560" y="1844824"/>
            <a:ext cx="7567613" cy="4114800"/>
          </a:xfrm>
        </p:spPr>
        <p:txBody>
          <a:bodyPr/>
          <a:lstStyle/>
          <a:p>
            <a:pPr marL="0" indent="0" algn="ctr" eaLnBrk="1" hangingPunct="1">
              <a:lnSpc>
                <a:spcPct val="80000"/>
              </a:lnSpc>
              <a:buFont typeface="Wingdings" panose="05000000000000000000" pitchFamily="2" charset="2"/>
              <a:buNone/>
            </a:pPr>
            <a:endParaRPr lang="en-GB" altLang="en-US" sz="3300" dirty="0"/>
          </a:p>
          <a:p>
            <a:pPr marL="0" indent="0" algn="ctr" eaLnBrk="1" hangingPunct="1">
              <a:lnSpc>
                <a:spcPct val="80000"/>
              </a:lnSpc>
              <a:buFont typeface="Wingdings" panose="05000000000000000000" pitchFamily="2" charset="2"/>
              <a:buNone/>
            </a:pPr>
            <a:r>
              <a:rPr lang="en-GB" altLang="en-US" sz="3300" dirty="0"/>
              <a:t>“</a:t>
            </a:r>
            <a:r>
              <a:rPr lang="en-GB" altLang="en-US" sz="2800" dirty="0"/>
              <a:t>Each year, events occur throughout the United Kingdom. They dominate the media, fill transport systems, hotels and venues, meet business objectives, motivate communities and create positive and negative impacts.”</a:t>
            </a:r>
            <a:endParaRPr lang="en-GB" altLang="en-US" sz="3300" dirty="0"/>
          </a:p>
          <a:p>
            <a:pPr marL="0" indent="0" algn="r" eaLnBrk="1" hangingPunct="1">
              <a:lnSpc>
                <a:spcPct val="80000"/>
              </a:lnSpc>
              <a:buFont typeface="Wingdings" panose="05000000000000000000" pitchFamily="2" charset="2"/>
              <a:buNone/>
            </a:pPr>
            <a:r>
              <a:rPr lang="en-GB" altLang="en-US" dirty="0"/>
              <a:t>(</a:t>
            </a:r>
            <a:r>
              <a:rPr lang="en-GB" altLang="en-US" sz="2500" b="1" dirty="0" err="1"/>
              <a:t>Bowdin</a:t>
            </a:r>
            <a:r>
              <a:rPr lang="en-GB" altLang="en-US" sz="2500" b="1" dirty="0"/>
              <a:t> et al, 2010</a:t>
            </a:r>
            <a:r>
              <a:rPr lang="en-GB" altLang="en-US" dirty="0"/>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B9696-D569-C54F-49C2-2C70EDD4059C}"/>
              </a:ext>
            </a:extLst>
          </p:cNvPr>
          <p:cNvSpPr>
            <a:spLocks noGrp="1"/>
          </p:cNvSpPr>
          <p:nvPr>
            <p:ph type="title"/>
          </p:nvPr>
        </p:nvSpPr>
        <p:spPr>
          <a:xfrm>
            <a:off x="971600" y="4665"/>
            <a:ext cx="7028927" cy="1187450"/>
          </a:xfrm>
        </p:spPr>
        <p:txBody>
          <a:bodyPr/>
          <a:lstStyle/>
          <a:p>
            <a:r>
              <a:rPr lang="en-GB" dirty="0"/>
              <a:t>Importance of Events/Festivals?</a:t>
            </a:r>
          </a:p>
        </p:txBody>
      </p:sp>
      <p:graphicFrame>
        <p:nvGraphicFramePr>
          <p:cNvPr id="9" name="Content Placeholder 2">
            <a:extLst>
              <a:ext uri="{FF2B5EF4-FFF2-40B4-BE49-F238E27FC236}">
                <a16:creationId xmlns:a16="http://schemas.microsoft.com/office/drawing/2014/main" id="{B533915F-ECDE-FD39-F9C5-E7485811CA66}"/>
              </a:ext>
            </a:extLst>
          </p:cNvPr>
          <p:cNvGraphicFramePr>
            <a:graphicFrameLocks noGrp="1"/>
          </p:cNvGraphicFramePr>
          <p:nvPr>
            <p:ph idx="1"/>
            <p:extLst>
              <p:ext uri="{D42A27DB-BD31-4B8C-83A1-F6EECF244321}">
                <p14:modId xmlns:p14="http://schemas.microsoft.com/office/powerpoint/2010/main" val="1175379334"/>
              </p:ext>
            </p:extLst>
          </p:nvPr>
        </p:nvGraphicFramePr>
        <p:xfrm>
          <a:off x="539552" y="1412776"/>
          <a:ext cx="3744416"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50ACA9B-6CEE-3EAB-5AB1-CE2D127B5D05}"/>
              </a:ext>
            </a:extLst>
          </p:cNvPr>
          <p:cNvSpPr txBox="1"/>
          <p:nvPr/>
        </p:nvSpPr>
        <p:spPr>
          <a:xfrm>
            <a:off x="4283968" y="1412776"/>
            <a:ext cx="4572000" cy="3693319"/>
          </a:xfrm>
          <a:prstGeom prst="rect">
            <a:avLst/>
          </a:prstGeom>
          <a:noFill/>
        </p:spPr>
        <p:txBody>
          <a:bodyPr wrap="square">
            <a:spAutoFit/>
          </a:bodyPr>
          <a:lstStyle/>
          <a:p>
            <a:pPr marL="285750" indent="-285750">
              <a:buFont typeface="Arial" panose="020B0604020202020204" pitchFamily="34" charset="0"/>
              <a:buChar char="•"/>
            </a:pPr>
            <a:r>
              <a:rPr lang="en-GB" dirty="0">
                <a:latin typeface="+mn-lt"/>
              </a:rPr>
              <a:t>Events are creators of </a:t>
            </a:r>
            <a:r>
              <a:rPr lang="en-GB" b="1" dirty="0">
                <a:latin typeface="+mn-lt"/>
              </a:rPr>
              <a:t>emotions and emotional memories</a:t>
            </a:r>
            <a:r>
              <a:rPr lang="en-GB" dirty="0">
                <a:latin typeface="+mn-lt"/>
              </a:rPr>
              <a:t>. These are shared at the time and afterwards. </a:t>
            </a:r>
          </a:p>
          <a:p>
            <a:pPr marL="285750" indent="-285750">
              <a:buFont typeface="Arial" panose="020B0604020202020204" pitchFamily="34" charset="0"/>
              <a:buChar char="•"/>
            </a:pPr>
            <a:endParaRPr lang="en-GB" dirty="0">
              <a:latin typeface="+mn-lt"/>
            </a:endParaRPr>
          </a:p>
          <a:p>
            <a:pPr marL="285750" indent="-285750">
              <a:buFont typeface="Arial" panose="020B0604020202020204" pitchFamily="34" charset="0"/>
              <a:buChar char="•"/>
            </a:pPr>
            <a:r>
              <a:rPr lang="en-GB" dirty="0">
                <a:latin typeface="+mn-lt"/>
              </a:rPr>
              <a:t>Is important for personal identity, social cohesion and belonging. </a:t>
            </a:r>
          </a:p>
          <a:p>
            <a:pPr marL="285750" indent="-285750">
              <a:buFont typeface="Arial" panose="020B0604020202020204" pitchFamily="34" charset="0"/>
              <a:buChar char="•"/>
            </a:pPr>
            <a:endParaRPr lang="en-GB" dirty="0">
              <a:latin typeface="+mn-lt"/>
            </a:endParaRPr>
          </a:p>
          <a:p>
            <a:pPr marL="285750" indent="-285750">
              <a:buFont typeface="Arial" panose="020B0604020202020204" pitchFamily="34" charset="0"/>
              <a:buChar char="•"/>
            </a:pPr>
            <a:r>
              <a:rPr lang="en-GB" dirty="0">
                <a:latin typeface="+mn-lt"/>
              </a:rPr>
              <a:t>These agreed emotional memories become the main drivers of </a:t>
            </a:r>
            <a:r>
              <a:rPr lang="en-GB" b="1" dirty="0">
                <a:latin typeface="+mn-lt"/>
              </a:rPr>
              <a:t>future attitudes and behaviours </a:t>
            </a:r>
            <a:r>
              <a:rPr lang="en-GB" dirty="0">
                <a:latin typeface="+mn-lt"/>
              </a:rPr>
              <a:t>and therefore have the </a:t>
            </a:r>
            <a:r>
              <a:rPr lang="en-GB" b="1" dirty="0">
                <a:latin typeface="+mn-lt"/>
              </a:rPr>
              <a:t>power to transform personal and social wellbeing</a:t>
            </a:r>
            <a:r>
              <a:rPr lang="en-GB" dirty="0">
                <a:latin typeface="+mn-lt"/>
              </a:rPr>
              <a:t>… and to sell products. (Correia and </a:t>
            </a:r>
            <a:r>
              <a:rPr lang="en-GB" dirty="0" err="1">
                <a:latin typeface="+mn-lt"/>
              </a:rPr>
              <a:t>Dolnicar</a:t>
            </a:r>
            <a:r>
              <a:rPr lang="en-GB" dirty="0">
                <a:latin typeface="+mn-lt"/>
              </a:rPr>
              <a:t>, 2022)</a:t>
            </a:r>
          </a:p>
        </p:txBody>
      </p:sp>
      <p:pic>
        <p:nvPicPr>
          <p:cNvPr id="7" name="Picture 6">
            <a:extLst>
              <a:ext uri="{FF2B5EF4-FFF2-40B4-BE49-F238E27FC236}">
                <a16:creationId xmlns:a16="http://schemas.microsoft.com/office/drawing/2014/main" id="{E5EB6BC1-B6B5-518E-E4C6-E2B621822374}"/>
              </a:ext>
            </a:extLst>
          </p:cNvPr>
          <p:cNvPicPr>
            <a:picLocks noChangeAspect="1"/>
          </p:cNvPicPr>
          <p:nvPr/>
        </p:nvPicPr>
        <p:blipFill>
          <a:blip r:embed="rId8"/>
          <a:stretch>
            <a:fillRect/>
          </a:stretch>
        </p:blipFill>
        <p:spPr>
          <a:xfrm>
            <a:off x="5436096" y="5229200"/>
            <a:ext cx="3059832" cy="1529916"/>
          </a:xfrm>
          <a:prstGeom prst="rect">
            <a:avLst/>
          </a:prstGeom>
        </p:spPr>
      </p:pic>
    </p:spTree>
    <p:extLst>
      <p:ext uri="{BB962C8B-B14F-4D97-AF65-F5344CB8AC3E}">
        <p14:creationId xmlns:p14="http://schemas.microsoft.com/office/powerpoint/2010/main" val="216296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ED16D6E5-844E-3364-B95D-05E0CE32734E}"/>
              </a:ext>
            </a:extLst>
          </p:cNvPr>
          <p:cNvSpPr>
            <a:spLocks noGrp="1"/>
          </p:cNvSpPr>
          <p:nvPr>
            <p:ph type="title"/>
          </p:nvPr>
        </p:nvSpPr>
        <p:spPr>
          <a:xfrm>
            <a:off x="1603375" y="76590"/>
            <a:ext cx="5937250" cy="1187450"/>
          </a:xfrm>
        </p:spPr>
        <p:txBody>
          <a:bodyPr>
            <a:normAutofit fontScale="90000"/>
          </a:bodyPr>
          <a:lstStyle/>
          <a:p>
            <a:pPr eaLnBrk="1" fontAlgn="auto" hangingPunct="1">
              <a:spcAft>
                <a:spcPts val="0"/>
              </a:spcAft>
              <a:defRPr/>
            </a:pPr>
            <a:r>
              <a:rPr lang="en-GB" altLang="en-US" dirty="0"/>
              <a:t>Event industry associations – a few examples</a:t>
            </a:r>
          </a:p>
        </p:txBody>
      </p:sp>
      <p:sp>
        <p:nvSpPr>
          <p:cNvPr id="3" name="Content Placeholder 2">
            <a:extLst>
              <a:ext uri="{FF2B5EF4-FFF2-40B4-BE49-F238E27FC236}">
                <a16:creationId xmlns:a16="http://schemas.microsoft.com/office/drawing/2014/main" id="{75719738-5F7C-7228-19FC-DA4C1BDBE55F}"/>
              </a:ext>
            </a:extLst>
          </p:cNvPr>
          <p:cNvSpPr>
            <a:spLocks noGrp="1"/>
          </p:cNvSpPr>
          <p:nvPr>
            <p:ph idx="1"/>
          </p:nvPr>
        </p:nvSpPr>
        <p:spPr>
          <a:xfrm>
            <a:off x="1603375" y="1476530"/>
            <a:ext cx="5937250" cy="3536646"/>
          </a:xfrm>
        </p:spPr>
        <p:txBody>
          <a:bodyPr rtlCol="0">
            <a:normAutofit fontScale="92500" lnSpcReduction="10000"/>
          </a:bodyPr>
          <a:lstStyle/>
          <a:p>
            <a:pPr marL="0" indent="0" eaLnBrk="1" fontAlgn="auto" hangingPunct="1">
              <a:spcAft>
                <a:spcPts val="0"/>
              </a:spcAft>
              <a:buFont typeface="Monotype Sorts" pitchFamily="2" charset="2"/>
              <a:buNone/>
              <a:defRPr/>
            </a:pPr>
            <a:r>
              <a:rPr lang="en-GB" altLang="en-US" sz="2200" dirty="0">
                <a:solidFill>
                  <a:schemeClr val="tx1">
                    <a:lumMod val="85000"/>
                    <a:lumOff val="15000"/>
                  </a:schemeClr>
                </a:solidFill>
                <a:hlinkClick r:id="rId2"/>
              </a:rPr>
              <a:t>http://www.noea.org.uk/</a:t>
            </a:r>
            <a:r>
              <a:rPr lang="en-GB" altLang="en-US" sz="2200" dirty="0">
                <a:solidFill>
                  <a:schemeClr val="tx1">
                    <a:lumMod val="85000"/>
                    <a:lumOff val="15000"/>
                  </a:schemeClr>
                </a:solidFill>
              </a:rPr>
              <a:t> - National Outdoor events Assoc.</a:t>
            </a:r>
          </a:p>
          <a:p>
            <a:pPr marL="0" indent="0" eaLnBrk="1" fontAlgn="auto" hangingPunct="1">
              <a:spcAft>
                <a:spcPts val="0"/>
              </a:spcAft>
              <a:buFont typeface="Monotype Sorts" pitchFamily="2" charset="2"/>
              <a:buNone/>
              <a:defRPr/>
            </a:pPr>
            <a:r>
              <a:rPr lang="en-GB" altLang="en-US" sz="2200" dirty="0">
                <a:solidFill>
                  <a:schemeClr val="tx1">
                    <a:lumMod val="85000"/>
                    <a:lumOff val="15000"/>
                  </a:schemeClr>
                </a:solidFill>
                <a:hlinkClick r:id="rId3"/>
              </a:rPr>
              <a:t>http://www.ifea.com/</a:t>
            </a:r>
            <a:r>
              <a:rPr lang="en-GB" altLang="en-US" sz="2200" dirty="0">
                <a:solidFill>
                  <a:schemeClr val="tx1">
                    <a:lumMod val="85000"/>
                    <a:lumOff val="15000"/>
                  </a:schemeClr>
                </a:solidFill>
              </a:rPr>
              <a:t> - International Festivals &amp; Events Assoc.</a:t>
            </a:r>
          </a:p>
          <a:p>
            <a:pPr marL="0" indent="0" eaLnBrk="1" fontAlgn="auto" hangingPunct="1">
              <a:spcAft>
                <a:spcPts val="0"/>
              </a:spcAft>
              <a:buFont typeface="Monotype Sorts" pitchFamily="2" charset="2"/>
              <a:buNone/>
              <a:defRPr/>
            </a:pPr>
            <a:r>
              <a:rPr lang="en-GB" altLang="en-US" sz="2200" dirty="0">
                <a:solidFill>
                  <a:schemeClr val="tx1">
                    <a:lumMod val="85000"/>
                    <a:lumOff val="15000"/>
                  </a:schemeClr>
                </a:solidFill>
                <a:hlinkClick r:id="rId4"/>
              </a:rPr>
              <a:t>http://www.abpco.org/</a:t>
            </a:r>
            <a:r>
              <a:rPr lang="en-GB" altLang="en-US" sz="2200" dirty="0">
                <a:solidFill>
                  <a:schemeClr val="tx1">
                    <a:lumMod val="85000"/>
                    <a:lumOff val="15000"/>
                  </a:schemeClr>
                </a:solidFill>
              </a:rPr>
              <a:t>  - Association of British Professional Conference Organisers</a:t>
            </a:r>
          </a:p>
          <a:p>
            <a:pPr marL="0" indent="0" eaLnBrk="1" fontAlgn="auto" hangingPunct="1">
              <a:spcAft>
                <a:spcPts val="0"/>
              </a:spcAft>
              <a:buFont typeface="Monotype Sorts" pitchFamily="2" charset="2"/>
              <a:buNone/>
              <a:defRPr/>
            </a:pPr>
            <a:r>
              <a:rPr lang="en-GB" altLang="en-US" sz="2200" dirty="0">
                <a:solidFill>
                  <a:schemeClr val="tx1">
                    <a:lumMod val="85000"/>
                    <a:lumOff val="15000"/>
                  </a:schemeClr>
                </a:solidFill>
                <a:hlinkClick r:id="rId5"/>
              </a:rPr>
              <a:t>http://www.aeme.org/</a:t>
            </a:r>
            <a:r>
              <a:rPr lang="en-GB" altLang="en-US" sz="2200" dirty="0">
                <a:solidFill>
                  <a:schemeClr val="tx1">
                    <a:lumMod val="85000"/>
                    <a:lumOff val="15000"/>
                  </a:schemeClr>
                </a:solidFill>
              </a:rPr>
              <a:t> - Association for Events Management Education</a:t>
            </a:r>
          </a:p>
          <a:p>
            <a:pPr marL="0" indent="0" eaLnBrk="1" fontAlgn="auto" hangingPunct="1">
              <a:spcAft>
                <a:spcPts val="0"/>
              </a:spcAft>
              <a:buFont typeface="Monotype Sorts" pitchFamily="2" charset="2"/>
              <a:buNone/>
              <a:defRPr/>
            </a:pPr>
            <a:r>
              <a:rPr lang="en-GB" altLang="en-US" sz="2200" dirty="0">
                <a:solidFill>
                  <a:schemeClr val="tx1">
                    <a:lumMod val="85000"/>
                    <a:lumOff val="15000"/>
                  </a:schemeClr>
                </a:solidFill>
                <a:hlinkClick r:id="rId6"/>
              </a:rPr>
              <a:t>https://event-managers.institute/</a:t>
            </a:r>
            <a:r>
              <a:rPr lang="en-GB" altLang="en-US" sz="2200" dirty="0">
                <a:solidFill>
                  <a:schemeClr val="tx1">
                    <a:lumMod val="85000"/>
                    <a:lumOff val="15000"/>
                  </a:schemeClr>
                </a:solidFill>
              </a:rPr>
              <a:t> - IEM - Institute of Events Management </a:t>
            </a:r>
          </a:p>
          <a:p>
            <a:pPr marL="0" indent="0" eaLnBrk="1" fontAlgn="auto" hangingPunct="1">
              <a:spcAft>
                <a:spcPts val="0"/>
              </a:spcAft>
              <a:buFont typeface="Monotype Sorts" pitchFamily="2" charset="2"/>
              <a:buNone/>
              <a:defRPr/>
            </a:pPr>
            <a:endParaRPr lang="en-GB" altLang="en-US" sz="2200" dirty="0">
              <a:solidFill>
                <a:schemeClr val="tx1">
                  <a:lumMod val="85000"/>
                  <a:lumOff val="15000"/>
                </a:schemeClr>
              </a:solidFill>
            </a:endParaRPr>
          </a:p>
          <a:p>
            <a:pPr marL="0" indent="0" eaLnBrk="1" fontAlgn="auto" hangingPunct="1">
              <a:spcAft>
                <a:spcPts val="0"/>
              </a:spcAft>
              <a:buFont typeface="Monotype Sorts" pitchFamily="2" charset="2"/>
              <a:buNone/>
              <a:defRPr/>
            </a:pPr>
            <a:endParaRPr lang="en-GB" altLang="en-US" dirty="0">
              <a:solidFill>
                <a:schemeClr val="tx1">
                  <a:lumMod val="85000"/>
                  <a:lumOff val="15000"/>
                </a:schemeClr>
              </a:solidFill>
            </a:endParaRPr>
          </a:p>
          <a:p>
            <a:pPr marL="0" indent="0" eaLnBrk="1" fontAlgn="auto" hangingPunct="1">
              <a:spcAft>
                <a:spcPts val="0"/>
              </a:spcAft>
              <a:buFont typeface="Monotype Sorts" pitchFamily="2" charset="2"/>
              <a:buNone/>
              <a:defRPr/>
            </a:pPr>
            <a:endParaRPr lang="en-GB" altLang="en-US" dirty="0">
              <a:solidFill>
                <a:schemeClr val="tx1">
                  <a:lumMod val="85000"/>
                  <a:lumOff val="15000"/>
                </a:schemeClr>
              </a:solidFill>
            </a:endParaRPr>
          </a:p>
          <a:p>
            <a:pPr eaLnBrk="1" fontAlgn="auto" hangingPunct="1">
              <a:spcAft>
                <a:spcPts val="0"/>
              </a:spcAft>
              <a:defRPr/>
            </a:pPr>
            <a:endParaRPr lang="en-GB" dirty="0">
              <a:solidFill>
                <a:schemeClr val="tx1">
                  <a:lumMod val="85000"/>
                  <a:lumOff val="15000"/>
                </a:schemeClr>
              </a:solidFill>
            </a:endParaRPr>
          </a:p>
        </p:txBody>
      </p:sp>
      <p:pic>
        <p:nvPicPr>
          <p:cNvPr id="2" name="Picture 1">
            <a:extLst>
              <a:ext uri="{FF2B5EF4-FFF2-40B4-BE49-F238E27FC236}">
                <a16:creationId xmlns:a16="http://schemas.microsoft.com/office/drawing/2014/main" id="{E05C9D98-F47C-E185-6B50-32A29F62BE4E}"/>
              </a:ext>
            </a:extLst>
          </p:cNvPr>
          <p:cNvPicPr>
            <a:picLocks noChangeAspect="1"/>
          </p:cNvPicPr>
          <p:nvPr/>
        </p:nvPicPr>
        <p:blipFill>
          <a:blip r:embed="rId7"/>
          <a:stretch>
            <a:fillRect/>
          </a:stretch>
        </p:blipFill>
        <p:spPr>
          <a:xfrm>
            <a:off x="395536" y="5434395"/>
            <a:ext cx="3744416" cy="1331023"/>
          </a:xfrm>
          <a:prstGeom prst="rect">
            <a:avLst/>
          </a:prstGeom>
        </p:spPr>
      </p:pic>
      <p:pic>
        <p:nvPicPr>
          <p:cNvPr id="4" name="Picture 3">
            <a:extLst>
              <a:ext uri="{FF2B5EF4-FFF2-40B4-BE49-F238E27FC236}">
                <a16:creationId xmlns:a16="http://schemas.microsoft.com/office/drawing/2014/main" id="{1CEDC93F-1CAE-EBEA-A8E3-5F6B75E5A7F7}"/>
              </a:ext>
            </a:extLst>
          </p:cNvPr>
          <p:cNvPicPr>
            <a:picLocks noChangeAspect="1"/>
          </p:cNvPicPr>
          <p:nvPr/>
        </p:nvPicPr>
        <p:blipFill>
          <a:blip r:embed="rId8"/>
          <a:stretch>
            <a:fillRect/>
          </a:stretch>
        </p:blipFill>
        <p:spPr>
          <a:xfrm>
            <a:off x="5940152" y="6021288"/>
            <a:ext cx="2255713" cy="565015"/>
          </a:xfrm>
          <a:prstGeom prst="rect">
            <a:avLst/>
          </a:prstGeom>
        </p:spPr>
      </p:pic>
      <p:pic>
        <p:nvPicPr>
          <p:cNvPr id="5" name="Picture 4">
            <a:extLst>
              <a:ext uri="{FF2B5EF4-FFF2-40B4-BE49-F238E27FC236}">
                <a16:creationId xmlns:a16="http://schemas.microsoft.com/office/drawing/2014/main" id="{ADDC3F67-B2BD-87B9-4E13-3EAA094A29CA}"/>
              </a:ext>
            </a:extLst>
          </p:cNvPr>
          <p:cNvPicPr>
            <a:picLocks noChangeAspect="1"/>
          </p:cNvPicPr>
          <p:nvPr/>
        </p:nvPicPr>
        <p:blipFill>
          <a:blip r:embed="rId9"/>
          <a:stretch>
            <a:fillRect/>
          </a:stretch>
        </p:blipFill>
        <p:spPr>
          <a:xfrm>
            <a:off x="5843872" y="5101639"/>
            <a:ext cx="1690551" cy="665511"/>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27474A2F-6CC5-5E84-5C4D-F2FB8F1B90BC}"/>
              </a:ext>
            </a:extLst>
          </p:cNvPr>
          <p:cNvSpPr>
            <a:spLocks noGrp="1"/>
          </p:cNvSpPr>
          <p:nvPr>
            <p:ph type="title"/>
          </p:nvPr>
        </p:nvSpPr>
        <p:spPr>
          <a:xfrm>
            <a:off x="1603375" y="260350"/>
            <a:ext cx="5937250" cy="1189038"/>
          </a:xfrm>
        </p:spPr>
        <p:txBody>
          <a:bodyPr/>
          <a:lstStyle/>
          <a:p>
            <a:pPr eaLnBrk="1" fontAlgn="auto" hangingPunct="1">
              <a:spcAft>
                <a:spcPts val="0"/>
              </a:spcAft>
              <a:defRPr/>
            </a:pPr>
            <a:r>
              <a:rPr lang="en-GB" altLang="en-US" dirty="0"/>
              <a:t>The Detail…</a:t>
            </a:r>
          </a:p>
        </p:txBody>
      </p:sp>
      <p:sp>
        <p:nvSpPr>
          <p:cNvPr id="15363" name="Content Placeholder 2">
            <a:extLst>
              <a:ext uri="{FF2B5EF4-FFF2-40B4-BE49-F238E27FC236}">
                <a16:creationId xmlns:a16="http://schemas.microsoft.com/office/drawing/2014/main" id="{29BE03DF-2F0B-1451-7DE2-447BE5082352}"/>
              </a:ext>
            </a:extLst>
          </p:cNvPr>
          <p:cNvSpPr>
            <a:spLocks noGrp="1"/>
          </p:cNvSpPr>
          <p:nvPr>
            <p:ph idx="1"/>
          </p:nvPr>
        </p:nvSpPr>
        <p:spPr>
          <a:xfrm>
            <a:off x="899592" y="1556793"/>
            <a:ext cx="7772400" cy="5040858"/>
          </a:xfrm>
        </p:spPr>
        <p:txBody>
          <a:bodyPr rtlCol="0">
            <a:noAutofit/>
          </a:bodyPr>
          <a:lstStyle/>
          <a:p>
            <a:pPr eaLnBrk="1" fontAlgn="auto" hangingPunct="1">
              <a:spcAft>
                <a:spcPts val="0"/>
              </a:spcAft>
              <a:defRPr/>
            </a:pPr>
            <a:r>
              <a:rPr lang="en-GB" sz="2000" dirty="0"/>
              <a:t>Conferences and meetings </a:t>
            </a:r>
          </a:p>
          <a:p>
            <a:pPr eaLnBrk="1" fontAlgn="auto" hangingPunct="1">
              <a:spcAft>
                <a:spcPts val="0"/>
              </a:spcAft>
              <a:defRPr/>
            </a:pPr>
            <a:r>
              <a:rPr lang="en-GB" altLang="en-US" sz="2000" dirty="0">
                <a:solidFill>
                  <a:schemeClr val="tx1">
                    <a:lumMod val="85000"/>
                    <a:lumOff val="15000"/>
                  </a:schemeClr>
                </a:solidFill>
              </a:rPr>
              <a:t>Sporting events </a:t>
            </a:r>
          </a:p>
          <a:p>
            <a:pPr eaLnBrk="1" fontAlgn="auto" hangingPunct="1">
              <a:spcAft>
                <a:spcPts val="0"/>
              </a:spcAft>
              <a:defRPr/>
            </a:pPr>
            <a:r>
              <a:rPr lang="en-GB" altLang="en-US" sz="2000" dirty="0">
                <a:solidFill>
                  <a:schemeClr val="tx1">
                    <a:lumMod val="85000"/>
                    <a:lumOff val="15000"/>
                  </a:schemeClr>
                </a:solidFill>
              </a:rPr>
              <a:t>Festivals, fairs and shows</a:t>
            </a:r>
            <a:endParaRPr lang="en-GB" sz="2000" dirty="0"/>
          </a:p>
          <a:p>
            <a:pPr eaLnBrk="1" fontAlgn="auto" hangingPunct="1">
              <a:spcAft>
                <a:spcPts val="0"/>
              </a:spcAft>
              <a:defRPr/>
            </a:pPr>
            <a:r>
              <a:rPr lang="en-GB" sz="2000" dirty="0"/>
              <a:t>Incentive travel and performance improvement </a:t>
            </a:r>
          </a:p>
          <a:p>
            <a:pPr eaLnBrk="1" fontAlgn="auto" hangingPunct="1">
              <a:spcAft>
                <a:spcPts val="0"/>
              </a:spcAft>
              <a:defRPr/>
            </a:pPr>
            <a:r>
              <a:rPr lang="en-GB" altLang="en-US" sz="2000" dirty="0">
                <a:solidFill>
                  <a:schemeClr val="tx1">
                    <a:lumMod val="85000"/>
                    <a:lumOff val="15000"/>
                  </a:schemeClr>
                </a:solidFill>
              </a:rPr>
              <a:t>Arts and cultural events </a:t>
            </a:r>
          </a:p>
          <a:p>
            <a:pPr eaLnBrk="1" fontAlgn="auto" hangingPunct="1">
              <a:spcAft>
                <a:spcPts val="0"/>
              </a:spcAft>
              <a:defRPr/>
            </a:pPr>
            <a:r>
              <a:rPr lang="en-GB" altLang="en-US" sz="2000" dirty="0">
                <a:solidFill>
                  <a:schemeClr val="tx1">
                    <a:lumMod val="85000"/>
                    <a:lumOff val="15000"/>
                  </a:schemeClr>
                </a:solidFill>
              </a:rPr>
              <a:t>C</a:t>
            </a:r>
            <a:r>
              <a:rPr lang="en-GB" sz="2000" dirty="0"/>
              <a:t>orporate outdoor events </a:t>
            </a:r>
          </a:p>
          <a:p>
            <a:pPr eaLnBrk="1" fontAlgn="auto" hangingPunct="1">
              <a:spcAft>
                <a:spcPts val="0"/>
              </a:spcAft>
              <a:defRPr/>
            </a:pPr>
            <a:r>
              <a:rPr lang="en-GB" sz="2000" dirty="0"/>
              <a:t>Exhibitions and trade fairs</a:t>
            </a:r>
          </a:p>
          <a:p>
            <a:pPr eaLnBrk="1" fontAlgn="auto" hangingPunct="1">
              <a:spcAft>
                <a:spcPts val="0"/>
              </a:spcAft>
              <a:defRPr/>
            </a:pPr>
            <a:r>
              <a:rPr lang="en-GB" altLang="en-US" sz="2000" dirty="0">
                <a:solidFill>
                  <a:schemeClr val="tx1">
                    <a:lumMod val="85000"/>
                    <a:lumOff val="15000"/>
                  </a:schemeClr>
                </a:solidFill>
              </a:rPr>
              <a:t>Music events </a:t>
            </a:r>
          </a:p>
          <a:p>
            <a:pPr eaLnBrk="1" fontAlgn="auto" hangingPunct="1">
              <a:spcAft>
                <a:spcPts val="0"/>
              </a:spcAft>
              <a:defRPr/>
            </a:pPr>
            <a:r>
              <a:rPr lang="en-GB" altLang="en-US" sz="2000" b="1" dirty="0">
                <a:solidFill>
                  <a:schemeClr val="tx1">
                    <a:lumMod val="85000"/>
                    <a:lumOff val="15000"/>
                  </a:schemeClr>
                </a:solidFill>
              </a:rPr>
              <a:t>What does event industry mean?</a:t>
            </a:r>
          </a:p>
          <a:p>
            <a:pPr eaLnBrk="1" fontAlgn="auto" hangingPunct="1">
              <a:spcAft>
                <a:spcPts val="0"/>
              </a:spcAft>
              <a:defRPr/>
            </a:pPr>
            <a:r>
              <a:rPr lang="en-GB" altLang="en-US" sz="2000" dirty="0">
                <a:solidFill>
                  <a:schemeClr val="tx1">
                    <a:lumMod val="85000"/>
                    <a:lumOff val="15000"/>
                  </a:schemeClr>
                </a:solidFill>
              </a:rPr>
              <a:t>Events industry comprises of various </a:t>
            </a:r>
            <a:r>
              <a:rPr lang="en-GB" altLang="en-US" sz="2000" b="1" dirty="0">
                <a:solidFill>
                  <a:schemeClr val="tx1">
                    <a:lumMod val="85000"/>
                    <a:lumOff val="15000"/>
                  </a:schemeClr>
                </a:solidFill>
              </a:rPr>
              <a:t>small-scale or large-scale corporate or personal events </a:t>
            </a:r>
            <a:r>
              <a:rPr lang="en-GB" altLang="en-US" sz="2000" dirty="0">
                <a:solidFill>
                  <a:schemeClr val="tx1">
                    <a:lumMod val="85000"/>
                    <a:lumOff val="15000"/>
                  </a:schemeClr>
                </a:solidFill>
              </a:rPr>
              <a:t>such as festivals, formal parties, concerts, exhibitions, conferences, seminars, and others</a:t>
            </a:r>
          </a:p>
        </p:txBody>
      </p:sp>
      <p:sp>
        <p:nvSpPr>
          <p:cNvPr id="29700" name="TextBox 1">
            <a:extLst>
              <a:ext uri="{FF2B5EF4-FFF2-40B4-BE49-F238E27FC236}">
                <a16:creationId xmlns:a16="http://schemas.microsoft.com/office/drawing/2014/main" id="{42B9041D-C573-C2EF-E2F9-09B12A52E5D5}"/>
              </a:ext>
            </a:extLst>
          </p:cNvPr>
          <p:cNvSpPr txBox="1">
            <a:spLocks noChangeArrowheads="1"/>
          </p:cNvSpPr>
          <p:nvPr/>
        </p:nvSpPr>
        <p:spPr bwMode="auto">
          <a:xfrm rot="600000">
            <a:off x="4629296" y="3878465"/>
            <a:ext cx="3871694" cy="923330"/>
          </a:xfrm>
          <a:prstGeom prst="rect">
            <a:avLst/>
          </a:prstGeom>
          <a:no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GB" altLang="en-US" b="1" dirty="0"/>
              <a:t>See if you can put them in order of- </a:t>
            </a:r>
          </a:p>
          <a:p>
            <a:pPr marL="342900" indent="-342900">
              <a:buFontTx/>
              <a:buAutoNum type="alphaUcParenR"/>
              <a:defRPr/>
            </a:pPr>
            <a:r>
              <a:rPr lang="en-GB" altLang="en-US" b="1" dirty="0"/>
              <a:t>Value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36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536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97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BCC6C-DEE4-BE6E-9F84-25D377761C1C}"/>
              </a:ext>
            </a:extLst>
          </p:cNvPr>
          <p:cNvSpPr>
            <a:spLocks noGrp="1"/>
          </p:cNvSpPr>
          <p:nvPr>
            <p:ph type="title"/>
          </p:nvPr>
        </p:nvSpPr>
        <p:spPr>
          <a:xfrm>
            <a:off x="1547664" y="116632"/>
            <a:ext cx="5937250" cy="1187450"/>
          </a:xfrm>
        </p:spPr>
        <p:txBody>
          <a:bodyPr/>
          <a:lstStyle/>
          <a:p>
            <a:r>
              <a:rPr lang="en-GB" dirty="0"/>
              <a:t>Event Industry</a:t>
            </a:r>
          </a:p>
        </p:txBody>
      </p:sp>
      <p:sp>
        <p:nvSpPr>
          <p:cNvPr id="3" name="Content Placeholder 2">
            <a:extLst>
              <a:ext uri="{FF2B5EF4-FFF2-40B4-BE49-F238E27FC236}">
                <a16:creationId xmlns:a16="http://schemas.microsoft.com/office/drawing/2014/main" id="{81018843-0AC9-D0D3-2EB7-9939430CC9AF}"/>
              </a:ext>
            </a:extLst>
          </p:cNvPr>
          <p:cNvSpPr>
            <a:spLocks noGrp="1"/>
          </p:cNvSpPr>
          <p:nvPr>
            <p:ph idx="1"/>
          </p:nvPr>
        </p:nvSpPr>
        <p:spPr>
          <a:xfrm>
            <a:off x="1606550" y="1412776"/>
            <a:ext cx="5937250" cy="5112567"/>
          </a:xfrm>
        </p:spPr>
        <p:txBody>
          <a:bodyPr/>
          <a:lstStyle/>
          <a:p>
            <a:r>
              <a:rPr lang="en-GB" sz="2000" dirty="0"/>
              <a:t>Events can be classified on  their size, type and context, Mega Events • Hallmark Events • Major Events • Special Events (event education, 2013). </a:t>
            </a:r>
          </a:p>
          <a:p>
            <a:r>
              <a:rPr lang="en-GB" sz="2000" dirty="0"/>
              <a:t>There are </a:t>
            </a:r>
            <a:r>
              <a:rPr lang="en-GB" sz="2000" b="1" dirty="0"/>
              <a:t>three main categories </a:t>
            </a:r>
            <a:r>
              <a:rPr lang="en-GB" sz="2000" dirty="0"/>
              <a:t>which events go under:-</a:t>
            </a:r>
          </a:p>
          <a:p>
            <a:r>
              <a:rPr lang="en-GB" sz="2000" dirty="0"/>
              <a:t>private, corporate and charity :</a:t>
            </a:r>
          </a:p>
          <a:p>
            <a:r>
              <a:rPr lang="en-GB" sz="2000" dirty="0"/>
              <a:t>Weddings; birthday parties; festivals </a:t>
            </a:r>
          </a:p>
          <a:p>
            <a:r>
              <a:rPr lang="en-GB" sz="2000" dirty="0"/>
              <a:t>Networking events; seminars, product launches</a:t>
            </a:r>
          </a:p>
          <a:p>
            <a:r>
              <a:rPr lang="en-GB" sz="2000" dirty="0"/>
              <a:t>Sports events; society balls; charitable auctions </a:t>
            </a:r>
          </a:p>
          <a:p>
            <a:r>
              <a:rPr lang="en-GB" sz="2000" dirty="0"/>
              <a:t>An event can be described as a </a:t>
            </a:r>
            <a:r>
              <a:rPr lang="en-GB" sz="2000" b="1" dirty="0"/>
              <a:t>public assembly for the purpose of celebration, education, marketing or reunion. </a:t>
            </a:r>
            <a:r>
              <a:rPr lang="en-GB" sz="2000" dirty="0"/>
              <a:t>(event education, 2013).</a:t>
            </a:r>
          </a:p>
        </p:txBody>
      </p:sp>
    </p:spTree>
    <p:extLst>
      <p:ext uri="{BB962C8B-B14F-4D97-AF65-F5344CB8AC3E}">
        <p14:creationId xmlns:p14="http://schemas.microsoft.com/office/powerpoint/2010/main" val="1763746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485D81A-9F18-8167-8E40-91B2762D20E7}"/>
              </a:ext>
            </a:extLst>
          </p:cNvPr>
          <p:cNvSpPr>
            <a:spLocks noGrp="1" noChangeArrowheads="1"/>
          </p:cNvSpPr>
          <p:nvPr>
            <p:ph type="title"/>
          </p:nvPr>
        </p:nvSpPr>
        <p:spPr>
          <a:xfrm>
            <a:off x="1475656" y="260648"/>
            <a:ext cx="5937250" cy="1187450"/>
          </a:xfrm>
        </p:spPr>
        <p:txBody>
          <a:bodyPr/>
          <a:lstStyle/>
          <a:p>
            <a:pPr eaLnBrk="1" fontAlgn="auto" hangingPunct="1">
              <a:spcAft>
                <a:spcPts val="0"/>
              </a:spcAft>
              <a:defRPr/>
            </a:pPr>
            <a:r>
              <a:rPr lang="en-GB" altLang="en-US"/>
              <a:t>What are events?</a:t>
            </a:r>
          </a:p>
        </p:txBody>
      </p:sp>
      <p:sp>
        <p:nvSpPr>
          <p:cNvPr id="35843" name="Rectangle 3">
            <a:extLst>
              <a:ext uri="{FF2B5EF4-FFF2-40B4-BE49-F238E27FC236}">
                <a16:creationId xmlns:a16="http://schemas.microsoft.com/office/drawing/2014/main" id="{C2D731B0-DF68-5DA2-F877-FC84DB26FB54}"/>
              </a:ext>
            </a:extLst>
          </p:cNvPr>
          <p:cNvSpPr>
            <a:spLocks noGrp="1" noChangeArrowheads="1"/>
          </p:cNvSpPr>
          <p:nvPr>
            <p:ph idx="1"/>
          </p:nvPr>
        </p:nvSpPr>
        <p:spPr>
          <a:xfrm>
            <a:off x="1547664" y="1916832"/>
            <a:ext cx="5937250" cy="4030935"/>
          </a:xfrm>
        </p:spPr>
        <p:txBody>
          <a:bodyPr/>
          <a:lstStyle/>
          <a:p>
            <a:pPr marL="552450" indent="-552450" eaLnBrk="1" hangingPunct="1">
              <a:lnSpc>
                <a:spcPct val="90000"/>
              </a:lnSpc>
            </a:pPr>
            <a:r>
              <a:rPr lang="en-GB" altLang="en-US" sz="2800" dirty="0"/>
              <a:t>‘Special events’ is sometimes used to describe the industry (</a:t>
            </a:r>
            <a:r>
              <a:rPr lang="en-GB" altLang="en-US" sz="2800" dirty="0" err="1"/>
              <a:t>Bowdin</a:t>
            </a:r>
            <a:r>
              <a:rPr lang="en-GB" altLang="en-US" sz="2800" dirty="0"/>
              <a:t>, et al 2010)</a:t>
            </a:r>
          </a:p>
          <a:p>
            <a:pPr marL="552450" indent="-552450" eaLnBrk="1" hangingPunct="1">
              <a:lnSpc>
                <a:spcPct val="90000"/>
              </a:lnSpc>
            </a:pPr>
            <a:endParaRPr lang="en-GB" altLang="en-US" sz="2800" dirty="0"/>
          </a:p>
          <a:p>
            <a:pPr marL="552450" indent="-552450" eaLnBrk="1" hangingPunct="1">
              <a:lnSpc>
                <a:spcPct val="90000"/>
              </a:lnSpc>
            </a:pPr>
            <a:r>
              <a:rPr lang="en-GB" altLang="en-US" sz="2800" dirty="0"/>
              <a:t>Getz (2005) suggests a special event is: </a:t>
            </a:r>
          </a:p>
          <a:p>
            <a:pPr marL="400050" lvl="1" indent="0" algn="ctr" eaLnBrk="1" hangingPunct="1">
              <a:lnSpc>
                <a:spcPct val="90000"/>
              </a:lnSpc>
              <a:buFontTx/>
              <a:buNone/>
            </a:pPr>
            <a:r>
              <a:rPr lang="en-GB" altLang="en-US" sz="2400" dirty="0"/>
              <a:t>‘a one-time or infrequently occurring event outside normal programmes or activities of the sponsoring or organising body’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a:extLst>
              <a:ext uri="{FF2B5EF4-FFF2-40B4-BE49-F238E27FC236}">
                <a16:creationId xmlns:a16="http://schemas.microsoft.com/office/drawing/2014/main" id="{6510BF8A-A0F6-A077-7925-83D997917A46}"/>
              </a:ext>
            </a:extLst>
          </p:cNvPr>
          <p:cNvSpPr>
            <a:spLocks noGrp="1"/>
          </p:cNvSpPr>
          <p:nvPr>
            <p:ph type="title"/>
          </p:nvPr>
        </p:nvSpPr>
        <p:spPr>
          <a:xfrm>
            <a:off x="539552" y="136969"/>
            <a:ext cx="7559675" cy="771751"/>
          </a:xfrm>
        </p:spPr>
        <p:txBody>
          <a:bodyPr>
            <a:normAutofit fontScale="90000"/>
          </a:bodyPr>
          <a:lstStyle/>
          <a:p>
            <a:pPr eaLnBrk="1" fontAlgn="auto" hangingPunct="1">
              <a:spcAft>
                <a:spcPts val="0"/>
              </a:spcAft>
              <a:defRPr/>
            </a:pPr>
            <a:br>
              <a:rPr lang="en-GB" altLang="en-US" sz="2700" dirty="0"/>
            </a:br>
            <a:r>
              <a:rPr lang="en-GB" altLang="en-US" sz="2700" dirty="0"/>
              <a:t>Value of the Events sector</a:t>
            </a:r>
            <a:br>
              <a:rPr lang="en-GB" altLang="en-US" sz="5400" dirty="0"/>
            </a:br>
            <a:endParaRPr lang="en-GB" altLang="en-US" sz="5400" dirty="0">
              <a:solidFill>
                <a:srgbClr val="FF0000"/>
              </a:solidFill>
            </a:endParaRPr>
          </a:p>
        </p:txBody>
      </p:sp>
      <p:pic>
        <p:nvPicPr>
          <p:cNvPr id="29699" name="Picture 1">
            <a:extLst>
              <a:ext uri="{FF2B5EF4-FFF2-40B4-BE49-F238E27FC236}">
                <a16:creationId xmlns:a16="http://schemas.microsoft.com/office/drawing/2014/main" id="{3919962E-7B6C-DA12-D679-307B1E8DF9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780239"/>
            <a:ext cx="3265745" cy="2217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0" name="TextBox 1">
            <a:extLst>
              <a:ext uri="{FF2B5EF4-FFF2-40B4-BE49-F238E27FC236}">
                <a16:creationId xmlns:a16="http://schemas.microsoft.com/office/drawing/2014/main" id="{D22D8E5A-D911-B2CD-B8CE-3526286E916B}"/>
              </a:ext>
            </a:extLst>
          </p:cNvPr>
          <p:cNvSpPr txBox="1">
            <a:spLocks noChangeArrowheads="1"/>
          </p:cNvSpPr>
          <p:nvPr/>
        </p:nvSpPr>
        <p:spPr bwMode="auto">
          <a:xfrm>
            <a:off x="179512" y="1601791"/>
            <a:ext cx="3744416"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dirty="0">
                <a:latin typeface="+mn-lt"/>
              </a:rPr>
              <a:t>UK Events Industry is worth</a:t>
            </a:r>
          </a:p>
          <a:p>
            <a:r>
              <a:rPr lang="en-GB" altLang="en-US" sz="2000" dirty="0">
                <a:latin typeface="+mn-lt"/>
              </a:rPr>
              <a:t> </a:t>
            </a:r>
            <a:r>
              <a:rPr lang="en-GB" altLang="en-US" sz="2000" b="1" dirty="0">
                <a:latin typeface="+mn-lt"/>
              </a:rPr>
              <a:t>£70 bn</a:t>
            </a:r>
          </a:p>
          <a:p>
            <a:r>
              <a:rPr lang="en-GB" altLang="en-US" sz="2000" dirty="0">
                <a:latin typeface="+mn-lt"/>
              </a:rPr>
              <a:t>50% of spend in UK visitor economy </a:t>
            </a:r>
          </a:p>
          <a:p>
            <a:r>
              <a:rPr lang="en-GB" altLang="en-US" sz="2000" dirty="0">
                <a:latin typeface="+mn-lt"/>
              </a:rPr>
              <a:t>700 000 jobs</a:t>
            </a:r>
          </a:p>
          <a:p>
            <a:r>
              <a:rPr lang="en-GB" altLang="en-US" sz="2000" dirty="0">
                <a:latin typeface="+mn-lt"/>
              </a:rPr>
              <a:t>£165B trade at business events </a:t>
            </a:r>
          </a:p>
        </p:txBody>
      </p:sp>
      <p:sp>
        <p:nvSpPr>
          <p:cNvPr id="3" name="TextBox 2">
            <a:extLst>
              <a:ext uri="{FF2B5EF4-FFF2-40B4-BE49-F238E27FC236}">
                <a16:creationId xmlns:a16="http://schemas.microsoft.com/office/drawing/2014/main" id="{594016CB-48D3-66F1-5124-3BE080C4F6B6}"/>
              </a:ext>
            </a:extLst>
          </p:cNvPr>
          <p:cNvSpPr txBox="1"/>
          <p:nvPr/>
        </p:nvSpPr>
        <p:spPr>
          <a:xfrm>
            <a:off x="4067944" y="1196752"/>
            <a:ext cx="4572000" cy="5270289"/>
          </a:xfrm>
          <a:prstGeom prst="rect">
            <a:avLst/>
          </a:prstGeom>
          <a:noFill/>
        </p:spPr>
        <p:txBody>
          <a:bodyPr wrap="square">
            <a:spAutoFit/>
          </a:bodyPr>
          <a:lstStyle/>
          <a:p>
            <a:r>
              <a:rPr lang="en-GB" sz="2000" b="1" dirty="0">
                <a:latin typeface="+mn-lt"/>
              </a:rPr>
              <a:t>Value of Events by Sector:</a:t>
            </a:r>
          </a:p>
          <a:p>
            <a:endParaRPr lang="en-GB" sz="2000" dirty="0">
              <a:latin typeface="+mn-lt"/>
            </a:endParaRPr>
          </a:p>
          <a:p>
            <a:pPr>
              <a:lnSpc>
                <a:spcPct val="150000"/>
              </a:lnSpc>
            </a:pPr>
            <a:r>
              <a:rPr lang="en-GB" sz="2000" dirty="0">
                <a:latin typeface="+mn-lt"/>
              </a:rPr>
              <a:t>Conferences and Meetings - £19.9bn</a:t>
            </a:r>
          </a:p>
          <a:p>
            <a:pPr>
              <a:lnSpc>
                <a:spcPct val="150000"/>
              </a:lnSpc>
            </a:pPr>
            <a:r>
              <a:rPr lang="en-GB" sz="2000" dirty="0">
                <a:latin typeface="+mn-lt"/>
              </a:rPr>
              <a:t>Exhibitions and Trade Fairs - £11bn</a:t>
            </a:r>
          </a:p>
          <a:p>
            <a:pPr>
              <a:lnSpc>
                <a:spcPct val="150000"/>
              </a:lnSpc>
            </a:pPr>
            <a:r>
              <a:rPr lang="en-GB" sz="2000" dirty="0">
                <a:latin typeface="+mn-lt"/>
              </a:rPr>
              <a:t>Incentive Travel and Performance Improvement - £1.2bn</a:t>
            </a:r>
          </a:p>
          <a:p>
            <a:pPr>
              <a:lnSpc>
                <a:spcPct val="150000"/>
              </a:lnSpc>
            </a:pPr>
            <a:r>
              <a:rPr lang="en-GB" sz="2000" dirty="0">
                <a:latin typeface="+mn-lt"/>
              </a:rPr>
              <a:t>Corporate Hospitality and Corporate Events - £1.2bn</a:t>
            </a:r>
          </a:p>
          <a:p>
            <a:pPr>
              <a:lnSpc>
                <a:spcPct val="150000"/>
              </a:lnSpc>
            </a:pPr>
            <a:r>
              <a:rPr lang="en-GB" sz="2000" dirty="0">
                <a:latin typeface="+mn-lt"/>
              </a:rPr>
              <a:t>Outdoor Events - £1.1bn</a:t>
            </a:r>
          </a:p>
          <a:p>
            <a:pPr>
              <a:lnSpc>
                <a:spcPct val="150000"/>
              </a:lnSpc>
            </a:pPr>
            <a:r>
              <a:rPr lang="en-GB" sz="2000" dirty="0">
                <a:latin typeface="+mn-lt"/>
              </a:rPr>
              <a:t>Festivals and Cultural Events - £1.1bn</a:t>
            </a:r>
          </a:p>
          <a:p>
            <a:pPr>
              <a:lnSpc>
                <a:spcPct val="150000"/>
              </a:lnSpc>
            </a:pPr>
            <a:r>
              <a:rPr lang="en-GB" sz="2000" dirty="0">
                <a:latin typeface="+mn-lt"/>
              </a:rPr>
              <a:t>Music Events - £1.3bn</a:t>
            </a:r>
          </a:p>
          <a:p>
            <a:pPr>
              <a:lnSpc>
                <a:spcPct val="150000"/>
              </a:lnSpc>
            </a:pPr>
            <a:r>
              <a:rPr lang="en-GB" sz="2000" dirty="0">
                <a:latin typeface="+mn-lt"/>
              </a:rPr>
              <a:t>Sporting Events - £2.3bn</a:t>
            </a:r>
            <a:endParaRPr lang="en-GB" dirty="0">
              <a:latin typeface="+mn-lt"/>
            </a:endParaRPr>
          </a:p>
        </p:txBody>
      </p:sp>
      <p:sp>
        <p:nvSpPr>
          <p:cNvPr id="5" name="TextBox 4">
            <a:extLst>
              <a:ext uri="{FF2B5EF4-FFF2-40B4-BE49-F238E27FC236}">
                <a16:creationId xmlns:a16="http://schemas.microsoft.com/office/drawing/2014/main" id="{71C107D9-BFBC-4225-5B4C-AE662D4EA9E5}"/>
              </a:ext>
            </a:extLst>
          </p:cNvPr>
          <p:cNvSpPr txBox="1"/>
          <p:nvPr/>
        </p:nvSpPr>
        <p:spPr>
          <a:xfrm>
            <a:off x="179512" y="6237312"/>
            <a:ext cx="4572000" cy="369332"/>
          </a:xfrm>
          <a:prstGeom prst="rect">
            <a:avLst/>
          </a:prstGeom>
          <a:noFill/>
        </p:spPr>
        <p:txBody>
          <a:bodyPr wrap="square">
            <a:spAutoFit/>
          </a:bodyPr>
          <a:lstStyle/>
          <a:p>
            <a:r>
              <a:rPr lang="en-GB" dirty="0"/>
              <a:t>(Lusk, 2018)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0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4D204-F8B9-F58A-D194-349BC1612963}"/>
              </a:ext>
            </a:extLst>
          </p:cNvPr>
          <p:cNvSpPr>
            <a:spLocks noGrp="1"/>
          </p:cNvSpPr>
          <p:nvPr>
            <p:ph type="title"/>
          </p:nvPr>
        </p:nvSpPr>
        <p:spPr>
          <a:xfrm>
            <a:off x="1547664" y="260648"/>
            <a:ext cx="5937250" cy="1187450"/>
          </a:xfrm>
        </p:spPr>
        <p:txBody>
          <a:bodyPr/>
          <a:lstStyle/>
          <a:p>
            <a:r>
              <a:rPr lang="en-GB" dirty="0"/>
              <a:t>Do you agree?</a:t>
            </a:r>
          </a:p>
        </p:txBody>
      </p:sp>
      <p:sp>
        <p:nvSpPr>
          <p:cNvPr id="3" name="Content Placeholder 2">
            <a:extLst>
              <a:ext uri="{FF2B5EF4-FFF2-40B4-BE49-F238E27FC236}">
                <a16:creationId xmlns:a16="http://schemas.microsoft.com/office/drawing/2014/main" id="{46BB804C-7E41-E03C-5B0B-55B66391DAE1}"/>
              </a:ext>
            </a:extLst>
          </p:cNvPr>
          <p:cNvSpPr>
            <a:spLocks noGrp="1"/>
          </p:cNvSpPr>
          <p:nvPr>
            <p:ph idx="1"/>
          </p:nvPr>
        </p:nvSpPr>
        <p:spPr>
          <a:xfrm>
            <a:off x="1603375" y="1988840"/>
            <a:ext cx="5937250" cy="3101975"/>
          </a:xfrm>
        </p:spPr>
        <p:txBody>
          <a:bodyPr/>
          <a:lstStyle/>
          <a:p>
            <a:r>
              <a:rPr lang="en-GB" sz="2400" i="1" dirty="0"/>
              <a:t>‘</a:t>
            </a:r>
            <a:r>
              <a:rPr lang="en-GB" sz="2800" i="1" dirty="0"/>
              <a:t>Events shape a destination’s identity, engender creative enterprise and stimulate innovation, cause positive social impact, strengthening community cohesion and heightening Britain’s soft power.’</a:t>
            </a:r>
            <a:endParaRPr lang="en-GB" sz="2400" i="1" dirty="0"/>
          </a:p>
        </p:txBody>
      </p:sp>
      <p:sp>
        <p:nvSpPr>
          <p:cNvPr id="5" name="TextBox 4">
            <a:extLst>
              <a:ext uri="{FF2B5EF4-FFF2-40B4-BE49-F238E27FC236}">
                <a16:creationId xmlns:a16="http://schemas.microsoft.com/office/drawing/2014/main" id="{4155FB48-F274-A6C5-8D75-3F078B758A24}"/>
              </a:ext>
            </a:extLst>
          </p:cNvPr>
          <p:cNvSpPr txBox="1"/>
          <p:nvPr/>
        </p:nvSpPr>
        <p:spPr>
          <a:xfrm>
            <a:off x="5004048" y="6488668"/>
            <a:ext cx="4572000" cy="369332"/>
          </a:xfrm>
          <a:prstGeom prst="rect">
            <a:avLst/>
          </a:prstGeom>
          <a:noFill/>
        </p:spPr>
        <p:txBody>
          <a:bodyPr wrap="square">
            <a:spAutoFit/>
          </a:bodyPr>
          <a:lstStyle/>
          <a:p>
            <a:r>
              <a:rPr lang="en-GB" dirty="0"/>
              <a:t>(The UK Events Report, 2020)</a:t>
            </a:r>
          </a:p>
        </p:txBody>
      </p:sp>
    </p:spTree>
    <p:extLst>
      <p:ext uri="{BB962C8B-B14F-4D97-AF65-F5344CB8AC3E}">
        <p14:creationId xmlns:p14="http://schemas.microsoft.com/office/powerpoint/2010/main" val="9441848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4">
            <a:extLst>
              <a:ext uri="{FF2B5EF4-FFF2-40B4-BE49-F238E27FC236}">
                <a16:creationId xmlns:a16="http://schemas.microsoft.com/office/drawing/2014/main" id="{6877064E-A239-F7A8-AE47-EA7F11E372CC}"/>
              </a:ext>
            </a:extLst>
          </p:cNvPr>
          <p:cNvSpPr>
            <a:spLocks noGrp="1" noChangeArrowheads="1"/>
          </p:cNvSpPr>
          <p:nvPr>
            <p:ph type="title"/>
          </p:nvPr>
        </p:nvSpPr>
        <p:spPr>
          <a:xfrm>
            <a:off x="1603375" y="158750"/>
            <a:ext cx="5937250" cy="1189038"/>
          </a:xfrm>
          <a:noFill/>
        </p:spPr>
        <p:txBody>
          <a:bodyPr/>
          <a:lstStyle/>
          <a:p>
            <a:pPr eaLnBrk="1" fontAlgn="auto" hangingPunct="1">
              <a:spcAft>
                <a:spcPts val="0"/>
              </a:spcAft>
              <a:defRPr/>
            </a:pPr>
            <a:r>
              <a:rPr lang="en-GB" altLang="en-US" dirty="0"/>
              <a:t>What are events?  </a:t>
            </a:r>
            <a:r>
              <a:rPr lang="en-GB" altLang="en-US" sz="2800" dirty="0"/>
              <a:t>continued…</a:t>
            </a:r>
          </a:p>
        </p:txBody>
      </p:sp>
      <p:sp>
        <p:nvSpPr>
          <p:cNvPr id="13314" name="Rectangle 3">
            <a:extLst>
              <a:ext uri="{FF2B5EF4-FFF2-40B4-BE49-F238E27FC236}">
                <a16:creationId xmlns:a16="http://schemas.microsoft.com/office/drawing/2014/main" id="{B90E5772-327C-9942-D2D7-7D23A9ED548D}"/>
              </a:ext>
            </a:extLst>
          </p:cNvPr>
          <p:cNvSpPr>
            <a:spLocks noGrp="1" noChangeArrowheads="1"/>
          </p:cNvSpPr>
          <p:nvPr>
            <p:ph idx="1"/>
          </p:nvPr>
        </p:nvSpPr>
        <p:spPr>
          <a:xfrm>
            <a:off x="1370013" y="1700213"/>
            <a:ext cx="7313612" cy="4241800"/>
          </a:xfrm>
        </p:spPr>
        <p:txBody>
          <a:bodyPr rtlCol="0">
            <a:normAutofit/>
          </a:bodyPr>
          <a:lstStyle/>
          <a:p>
            <a:pPr marL="598488" indent="-598488" eaLnBrk="1" fontAlgn="auto" hangingPunct="1">
              <a:spcAft>
                <a:spcPts val="0"/>
              </a:spcAft>
              <a:buFont typeface="Wingdings" pitchFamily="2" charset="2"/>
              <a:buNone/>
              <a:defRPr/>
            </a:pPr>
            <a:r>
              <a:rPr lang="en-GB" sz="2400" dirty="0">
                <a:solidFill>
                  <a:schemeClr val="tx1">
                    <a:lumMod val="85000"/>
                    <a:lumOff val="15000"/>
                  </a:schemeClr>
                </a:solidFill>
              </a:rPr>
              <a:t>And,</a:t>
            </a:r>
          </a:p>
          <a:p>
            <a:pPr marL="0" indent="0" eaLnBrk="1" fontAlgn="auto" hangingPunct="1">
              <a:spcAft>
                <a:spcPts val="0"/>
              </a:spcAft>
              <a:buFont typeface="Monotype Sorts" pitchFamily="2" charset="2"/>
              <a:buNone/>
              <a:defRPr/>
            </a:pPr>
            <a:r>
              <a:rPr lang="en-GB" sz="2400" dirty="0">
                <a:solidFill>
                  <a:schemeClr val="tx1">
                    <a:lumMod val="85000"/>
                    <a:lumOff val="15000"/>
                  </a:schemeClr>
                </a:solidFill>
              </a:rPr>
              <a:t>	‘To the customer or guest, a </a:t>
            </a:r>
            <a:r>
              <a:rPr lang="en-GB" sz="2400" b="1" dirty="0">
                <a:solidFill>
                  <a:schemeClr val="tx1">
                    <a:lumMod val="85000"/>
                    <a:lumOff val="15000"/>
                  </a:schemeClr>
                </a:solidFill>
              </a:rPr>
              <a:t>special event </a:t>
            </a:r>
            <a:r>
              <a:rPr lang="en-GB" sz="2400" dirty="0">
                <a:solidFill>
                  <a:schemeClr val="tx1">
                    <a:lumMod val="85000"/>
                    <a:lumOff val="15000"/>
                  </a:schemeClr>
                </a:solidFill>
              </a:rPr>
              <a:t>is an opportunity for a leisure, social or cultural experience outside the normal range of choices or beyond everyday experience.’</a:t>
            </a:r>
          </a:p>
          <a:p>
            <a:pPr marL="598488" indent="-598488" eaLnBrk="1" fontAlgn="auto" hangingPunct="1">
              <a:spcAft>
                <a:spcPts val="0"/>
              </a:spcAft>
              <a:defRPr/>
            </a:pPr>
            <a:endParaRPr lang="en-GB" dirty="0">
              <a:solidFill>
                <a:schemeClr val="tx1">
                  <a:lumMod val="85000"/>
                  <a:lumOff val="15000"/>
                </a:schemeClr>
              </a:solidFill>
            </a:endParaRPr>
          </a:p>
        </p:txBody>
      </p:sp>
      <p:pic>
        <p:nvPicPr>
          <p:cNvPr id="37892" name="Picture 1">
            <a:extLst>
              <a:ext uri="{FF2B5EF4-FFF2-40B4-BE49-F238E27FC236}">
                <a16:creationId xmlns:a16="http://schemas.microsoft.com/office/drawing/2014/main" id="{2CB4CB45-D84C-2536-7237-751AE6A51D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4200525"/>
            <a:ext cx="2476500" cy="191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2">
            <a:extLst>
              <a:ext uri="{FF2B5EF4-FFF2-40B4-BE49-F238E27FC236}">
                <a16:creationId xmlns:a16="http://schemas.microsoft.com/office/drawing/2014/main" id="{AEFE5087-5158-F306-5F74-2ACCC4EC5E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8188" y="4685110"/>
            <a:ext cx="2922587" cy="178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3">
            <a:extLst>
              <a:ext uri="{FF2B5EF4-FFF2-40B4-BE49-F238E27FC236}">
                <a16:creationId xmlns:a16="http://schemas.microsoft.com/office/drawing/2014/main" id="{01755B8F-7711-FFC7-149A-A9E4B5BFBC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00775" y="3571082"/>
            <a:ext cx="2679700"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1343E0DD-487C-B386-205A-A484765E8D58}"/>
              </a:ext>
            </a:extLst>
          </p:cNvPr>
          <p:cNvSpPr>
            <a:spLocks noGrp="1"/>
          </p:cNvSpPr>
          <p:nvPr>
            <p:ph type="title"/>
          </p:nvPr>
        </p:nvSpPr>
        <p:spPr>
          <a:xfrm>
            <a:off x="1588194" y="260648"/>
            <a:ext cx="5937250" cy="1187450"/>
          </a:xfrm>
        </p:spPr>
        <p:txBody>
          <a:bodyPr/>
          <a:lstStyle/>
          <a:p>
            <a:pPr eaLnBrk="1" fontAlgn="auto" hangingPunct="1">
              <a:spcAft>
                <a:spcPts val="0"/>
              </a:spcAft>
              <a:defRPr/>
            </a:pPr>
            <a:r>
              <a:rPr lang="en-GB" altLang="en-US" dirty="0"/>
              <a:t>Some key defining terms</a:t>
            </a:r>
          </a:p>
        </p:txBody>
      </p:sp>
      <p:sp>
        <p:nvSpPr>
          <p:cNvPr id="20483" name="Content Placeholder 2">
            <a:extLst>
              <a:ext uri="{FF2B5EF4-FFF2-40B4-BE49-F238E27FC236}">
                <a16:creationId xmlns:a16="http://schemas.microsoft.com/office/drawing/2014/main" id="{D12CAE2C-6164-0722-75F8-CDD90FC2D6A1}"/>
              </a:ext>
            </a:extLst>
          </p:cNvPr>
          <p:cNvSpPr>
            <a:spLocks noGrp="1"/>
          </p:cNvSpPr>
          <p:nvPr>
            <p:ph idx="1"/>
          </p:nvPr>
        </p:nvSpPr>
        <p:spPr>
          <a:xfrm>
            <a:off x="395536" y="1844824"/>
            <a:ext cx="5937250" cy="4896544"/>
          </a:xfrm>
        </p:spPr>
        <p:txBody>
          <a:bodyPr rtlCol="0">
            <a:normAutofit/>
          </a:bodyPr>
          <a:lstStyle/>
          <a:p>
            <a:pPr eaLnBrk="1" fontAlgn="auto" hangingPunct="1">
              <a:spcAft>
                <a:spcPts val="0"/>
              </a:spcAft>
              <a:defRPr/>
            </a:pPr>
            <a:r>
              <a:rPr lang="en-US" altLang="en-US" sz="2400" dirty="0">
                <a:solidFill>
                  <a:schemeClr val="tx1">
                    <a:lumMod val="85000"/>
                    <a:lumOff val="15000"/>
                  </a:schemeClr>
                </a:solidFill>
              </a:rPr>
              <a:t>Transient, fixed duration and unique</a:t>
            </a:r>
          </a:p>
          <a:p>
            <a:pPr eaLnBrk="1" fontAlgn="auto" hangingPunct="1">
              <a:spcAft>
                <a:spcPts val="0"/>
              </a:spcAft>
              <a:defRPr/>
            </a:pPr>
            <a:r>
              <a:rPr lang="en-US" altLang="en-US" sz="2400" dirty="0">
                <a:solidFill>
                  <a:schemeClr val="tx1">
                    <a:lumMod val="85000"/>
                    <a:lumOff val="15000"/>
                  </a:schemeClr>
                </a:solidFill>
              </a:rPr>
              <a:t>Planned and unplanned</a:t>
            </a:r>
          </a:p>
          <a:p>
            <a:pPr eaLnBrk="1" fontAlgn="auto" hangingPunct="1">
              <a:spcAft>
                <a:spcPts val="0"/>
              </a:spcAft>
              <a:defRPr/>
            </a:pPr>
            <a:r>
              <a:rPr lang="en-US" altLang="en-US" sz="2400" dirty="0">
                <a:solidFill>
                  <a:schemeClr val="tx1">
                    <a:lumMod val="85000"/>
                    <a:lumOff val="15000"/>
                  </a:schemeClr>
                </a:solidFill>
              </a:rPr>
              <a:t>Minor and major events</a:t>
            </a:r>
          </a:p>
          <a:p>
            <a:pPr eaLnBrk="1" fontAlgn="auto" hangingPunct="1">
              <a:spcAft>
                <a:spcPts val="0"/>
              </a:spcAft>
              <a:defRPr/>
            </a:pPr>
            <a:r>
              <a:rPr lang="en-US" altLang="en-US" sz="2400" dirty="0">
                <a:solidFill>
                  <a:schemeClr val="tx1">
                    <a:lumMod val="85000"/>
                    <a:lumOff val="15000"/>
                  </a:schemeClr>
                </a:solidFill>
              </a:rPr>
              <a:t>Participation and/or spectator led</a:t>
            </a:r>
          </a:p>
          <a:p>
            <a:pPr eaLnBrk="1" fontAlgn="auto" hangingPunct="1">
              <a:spcAft>
                <a:spcPts val="0"/>
              </a:spcAft>
              <a:defRPr/>
            </a:pPr>
            <a:r>
              <a:rPr lang="en-US" altLang="en-US" sz="2400" dirty="0">
                <a:solidFill>
                  <a:schemeClr val="tx1">
                    <a:lumMod val="85000"/>
                    <a:lumOff val="15000"/>
                  </a:schemeClr>
                </a:solidFill>
              </a:rPr>
              <a:t>Hallmark events</a:t>
            </a:r>
          </a:p>
          <a:p>
            <a:pPr eaLnBrk="1" fontAlgn="auto" hangingPunct="1">
              <a:spcAft>
                <a:spcPts val="0"/>
              </a:spcAft>
              <a:defRPr/>
            </a:pPr>
            <a:r>
              <a:rPr lang="en-US" altLang="en-US" sz="2400" dirty="0">
                <a:solidFill>
                  <a:schemeClr val="tx1">
                    <a:lumMod val="85000"/>
                    <a:lumOff val="15000"/>
                  </a:schemeClr>
                </a:solidFill>
              </a:rPr>
              <a:t>Mega-events</a:t>
            </a:r>
          </a:p>
          <a:p>
            <a:pPr eaLnBrk="1" fontAlgn="auto" hangingPunct="1">
              <a:spcAft>
                <a:spcPts val="0"/>
              </a:spcAft>
              <a:defRPr/>
            </a:pPr>
            <a:r>
              <a:rPr lang="en-US" altLang="en-US" sz="2400" dirty="0">
                <a:solidFill>
                  <a:schemeClr val="tx1">
                    <a:lumMod val="85000"/>
                    <a:lumOff val="15000"/>
                  </a:schemeClr>
                </a:solidFill>
              </a:rPr>
              <a:t>Scale, size, type</a:t>
            </a:r>
          </a:p>
          <a:p>
            <a:pPr eaLnBrk="1" fontAlgn="auto" hangingPunct="1">
              <a:spcAft>
                <a:spcPts val="0"/>
              </a:spcAft>
              <a:defRPr/>
            </a:pPr>
            <a:r>
              <a:rPr lang="en-US" altLang="en-US" sz="2400" dirty="0">
                <a:solidFill>
                  <a:schemeClr val="tx1">
                    <a:lumMod val="85000"/>
                    <a:lumOff val="15000"/>
                  </a:schemeClr>
                </a:solidFill>
              </a:rPr>
              <a:t>Events as shapers in society</a:t>
            </a:r>
          </a:p>
          <a:p>
            <a:pPr eaLnBrk="1" fontAlgn="auto" hangingPunct="1">
              <a:spcAft>
                <a:spcPts val="0"/>
              </a:spcAft>
              <a:defRPr/>
            </a:pPr>
            <a:r>
              <a:rPr lang="en-US" altLang="en-US" sz="2400" dirty="0">
                <a:solidFill>
                  <a:schemeClr val="tx1">
                    <a:lumMod val="85000"/>
                    <a:lumOff val="15000"/>
                  </a:schemeClr>
                </a:solidFill>
              </a:rPr>
              <a:t>hybrid</a:t>
            </a:r>
          </a:p>
        </p:txBody>
      </p:sp>
      <p:sp>
        <p:nvSpPr>
          <p:cNvPr id="2" name="TextBox 1">
            <a:extLst>
              <a:ext uri="{FF2B5EF4-FFF2-40B4-BE49-F238E27FC236}">
                <a16:creationId xmlns:a16="http://schemas.microsoft.com/office/drawing/2014/main" id="{51419CC3-2183-7CC0-71F9-7C1EA7019BBE}"/>
              </a:ext>
            </a:extLst>
          </p:cNvPr>
          <p:cNvSpPr txBox="1"/>
          <p:nvPr/>
        </p:nvSpPr>
        <p:spPr>
          <a:xfrm>
            <a:off x="5652120" y="1984772"/>
            <a:ext cx="2455096" cy="3351238"/>
          </a:xfrm>
          <a:prstGeom prst="rect">
            <a:avLst/>
          </a:prstGeom>
          <a:noFill/>
        </p:spPr>
        <p:txBody>
          <a:bodyPr wrap="none" rtlCol="0">
            <a:spAutoFit/>
          </a:bodyPr>
          <a:lstStyle/>
          <a:p>
            <a:pPr marL="285750" indent="-285750">
              <a:lnSpc>
                <a:spcPct val="150000"/>
              </a:lnSpc>
              <a:buFont typeface="Arial" panose="020B0604020202020204" pitchFamily="34" charset="0"/>
              <a:buChar char="•"/>
            </a:pPr>
            <a:r>
              <a:rPr lang="en-GB" sz="2400" dirty="0">
                <a:latin typeface="+mn-lt"/>
              </a:rPr>
              <a:t>Private</a:t>
            </a:r>
          </a:p>
          <a:p>
            <a:pPr marL="285750" indent="-285750">
              <a:lnSpc>
                <a:spcPct val="150000"/>
              </a:lnSpc>
              <a:buFont typeface="Arial" panose="020B0604020202020204" pitchFamily="34" charset="0"/>
              <a:buChar char="•"/>
            </a:pPr>
            <a:r>
              <a:rPr lang="en-GB" sz="2400" dirty="0">
                <a:latin typeface="+mn-lt"/>
              </a:rPr>
              <a:t>Corporate</a:t>
            </a:r>
          </a:p>
          <a:p>
            <a:pPr marL="285750" indent="-285750">
              <a:lnSpc>
                <a:spcPct val="150000"/>
              </a:lnSpc>
              <a:buFont typeface="Arial" panose="020B0604020202020204" pitchFamily="34" charset="0"/>
              <a:buChar char="•"/>
            </a:pPr>
            <a:r>
              <a:rPr lang="en-GB" sz="2400" dirty="0">
                <a:latin typeface="+mn-lt"/>
              </a:rPr>
              <a:t>Charity </a:t>
            </a:r>
          </a:p>
          <a:p>
            <a:pPr marL="285750" indent="-285750">
              <a:lnSpc>
                <a:spcPct val="150000"/>
              </a:lnSpc>
              <a:buFont typeface="Arial" panose="020B0604020202020204" pitchFamily="34" charset="0"/>
              <a:buChar char="•"/>
            </a:pPr>
            <a:r>
              <a:rPr lang="en-GB" sz="2400" dirty="0">
                <a:latin typeface="+mn-lt"/>
              </a:rPr>
              <a:t>Positive impacts</a:t>
            </a:r>
          </a:p>
          <a:p>
            <a:pPr marL="285750" indent="-285750">
              <a:lnSpc>
                <a:spcPct val="150000"/>
              </a:lnSpc>
              <a:buFont typeface="Arial" panose="020B0604020202020204" pitchFamily="34" charset="0"/>
              <a:buChar char="•"/>
            </a:pPr>
            <a:r>
              <a:rPr lang="en-GB" sz="2400" dirty="0">
                <a:latin typeface="+mn-lt"/>
              </a:rPr>
              <a:t>Memories</a:t>
            </a:r>
          </a:p>
          <a:p>
            <a:pPr marL="285750" indent="-285750">
              <a:lnSpc>
                <a:spcPct val="150000"/>
              </a:lnSpc>
              <a:buFont typeface="Arial" panose="020B0604020202020204" pitchFamily="34" charset="0"/>
              <a:buChar char="•"/>
            </a:pPr>
            <a:r>
              <a:rPr lang="en-GB" sz="2400" dirty="0">
                <a:latin typeface="+mn-lt"/>
              </a:rPr>
              <a:t>Social gathering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48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48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048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048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48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17" descr="Graduation 2008">
            <a:extLst>
              <a:ext uri="{FF2B5EF4-FFF2-40B4-BE49-F238E27FC236}">
                <a16:creationId xmlns:a16="http://schemas.microsoft.com/office/drawing/2014/main" id="{92C78493-4753-91A9-87F2-890BF1B0EC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5084147"/>
            <a:ext cx="3944938"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Rectangle 2">
            <a:extLst>
              <a:ext uri="{FF2B5EF4-FFF2-40B4-BE49-F238E27FC236}">
                <a16:creationId xmlns:a16="http://schemas.microsoft.com/office/drawing/2014/main" id="{88A807C0-AF8C-27D7-6313-600840E68C6C}"/>
              </a:ext>
            </a:extLst>
          </p:cNvPr>
          <p:cNvSpPr>
            <a:spLocks noGrp="1" noChangeArrowheads="1"/>
          </p:cNvSpPr>
          <p:nvPr>
            <p:ph type="title"/>
          </p:nvPr>
        </p:nvSpPr>
        <p:spPr>
          <a:xfrm>
            <a:off x="755576" y="115396"/>
            <a:ext cx="7772400" cy="1143000"/>
          </a:xfrm>
        </p:spPr>
        <p:txBody>
          <a:bodyPr/>
          <a:lstStyle/>
          <a:p>
            <a:pPr eaLnBrk="1" fontAlgn="auto" hangingPunct="1">
              <a:spcAft>
                <a:spcPts val="0"/>
              </a:spcAft>
              <a:defRPr/>
            </a:pPr>
            <a:r>
              <a:rPr lang="en-GB" altLang="en-US"/>
              <a:t>Diversity of events </a:t>
            </a:r>
            <a:endParaRPr lang="en-US" altLang="en-US"/>
          </a:p>
        </p:txBody>
      </p:sp>
      <p:pic>
        <p:nvPicPr>
          <p:cNvPr id="44036" name="Picture 5" descr="4A26B8AB-06F0-5E9B-C801C4D84EAD14A4">
            <a:extLst>
              <a:ext uri="{FF2B5EF4-FFF2-40B4-BE49-F238E27FC236}">
                <a16:creationId xmlns:a16="http://schemas.microsoft.com/office/drawing/2014/main" id="{00FA557C-FBFE-390B-0951-4CD7017C5D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338" y="1498951"/>
            <a:ext cx="3816350" cy="252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7" name="Picture 13" descr="new-ticket-system-glastonbury">
            <a:extLst>
              <a:ext uri="{FF2B5EF4-FFF2-40B4-BE49-F238E27FC236}">
                <a16:creationId xmlns:a16="http://schemas.microsoft.com/office/drawing/2014/main" id="{3E713690-2580-D7EC-5ACD-0627061E09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50977" y="3190567"/>
            <a:ext cx="2560637" cy="170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8" name="Picture 15" descr="Annual%20Double%20Gloucester%20Cheese%20Roll%20-%20may%20date%20to%20Roman%20times">
            <a:extLst>
              <a:ext uri="{FF2B5EF4-FFF2-40B4-BE49-F238E27FC236}">
                <a16:creationId xmlns:a16="http://schemas.microsoft.com/office/drawing/2014/main" id="{9AA25847-D5B6-0C75-F1EF-F5C35048FD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29250" y="1190625"/>
            <a:ext cx="3457575" cy="1814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9" name="Picture 2">
            <a:extLst>
              <a:ext uri="{FF2B5EF4-FFF2-40B4-BE49-F238E27FC236}">
                <a16:creationId xmlns:a16="http://schemas.microsoft.com/office/drawing/2014/main" id="{D8D5C14D-39AF-4422-19A4-204B9B98EA25}"/>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99914" y="4238009"/>
            <a:ext cx="2647950" cy="172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40" name="Picture 10">
            <a:extLst>
              <a:ext uri="{FF2B5EF4-FFF2-40B4-BE49-F238E27FC236}">
                <a16:creationId xmlns:a16="http://schemas.microsoft.com/office/drawing/2014/main" id="{BABE1D50-3F49-C1EB-73F0-4B668154CD9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14728" y="3645024"/>
            <a:ext cx="2451100" cy="1835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403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404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40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47C285C-5776-509E-B69F-31328F5374C7}"/>
              </a:ext>
            </a:extLst>
          </p:cNvPr>
          <p:cNvSpPr>
            <a:spLocks noGrp="1"/>
          </p:cNvSpPr>
          <p:nvPr>
            <p:ph type="title"/>
          </p:nvPr>
        </p:nvSpPr>
        <p:spPr/>
        <p:txBody>
          <a:bodyPr/>
          <a:lstStyle/>
          <a:p>
            <a:pPr eaLnBrk="1" fontAlgn="auto" hangingPunct="1">
              <a:spcAft>
                <a:spcPts val="0"/>
              </a:spcAft>
              <a:defRPr/>
            </a:pPr>
            <a:endParaRPr lang="en-GB" altLang="en-US"/>
          </a:p>
        </p:txBody>
      </p:sp>
      <p:pic>
        <p:nvPicPr>
          <p:cNvPr id="46083" name="Picture 10" descr="Beijing Olympics closing ceremony">
            <a:extLst>
              <a:ext uri="{FF2B5EF4-FFF2-40B4-BE49-F238E27FC236}">
                <a16:creationId xmlns:a16="http://schemas.microsoft.com/office/drawing/2014/main" id="{F0EEE7C3-1137-F7C2-45A2-4A1F144D097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284663" y="395288"/>
            <a:ext cx="4237037" cy="2809875"/>
          </a:xfrm>
          <a:noFill/>
        </p:spPr>
      </p:pic>
      <p:pic>
        <p:nvPicPr>
          <p:cNvPr id="46084" name="Picture 4" descr="http://ts2.mm.bing.net/images/thumbnail.aspx?q=525073318705&amp;id=a8dc355db463c122d0fcd84e4dfd09cb&amp;url=http://upload.wikimedia.org/wikipedia/commons/thumb/0/0c/Wales_rugby_team.jpg/800px-Wales_rugby_team.jpg">
            <a:extLst>
              <a:ext uri="{FF2B5EF4-FFF2-40B4-BE49-F238E27FC236}">
                <a16:creationId xmlns:a16="http://schemas.microsoft.com/office/drawing/2014/main" id="{BCCA0788-C2AA-E30B-8943-57E53B2498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650" y="4292600"/>
            <a:ext cx="28575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5" name="Picture 6" descr="http://ts3.explicit.bing.net/images/thumbnail.aspx?q=407751166630&amp;id=fd2f08fea9b138d77dd263e7cb765298&amp;url=http://guanabee.com/media/wp-legacy-content/uploads/2009/08/cache/la_tomatina-9_display.jpg">
            <a:extLst>
              <a:ext uri="{FF2B5EF4-FFF2-40B4-BE49-F238E27FC236}">
                <a16:creationId xmlns:a16="http://schemas.microsoft.com/office/drawing/2014/main" id="{E0E64075-7CA7-F270-FB45-031824F2EF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0425" y="4476750"/>
            <a:ext cx="2857500" cy="215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6" name="Picture 6" descr="horse racing">
            <a:extLst>
              <a:ext uri="{FF2B5EF4-FFF2-40B4-BE49-F238E27FC236}">
                <a16:creationId xmlns:a16="http://schemas.microsoft.com/office/drawing/2014/main" id="{94F617E5-6105-EF36-C9E5-E1D117B18C0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00488" y="4500563"/>
            <a:ext cx="1952625" cy="195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7" name="Picture 2">
            <a:extLst>
              <a:ext uri="{FF2B5EF4-FFF2-40B4-BE49-F238E27FC236}">
                <a16:creationId xmlns:a16="http://schemas.microsoft.com/office/drawing/2014/main" id="{08327E25-DDFC-502B-4647-1D7FB00B84AC}"/>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14375" y="233363"/>
            <a:ext cx="3424238" cy="190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8" name="Picture 3">
            <a:extLst>
              <a:ext uri="{FF2B5EF4-FFF2-40B4-BE49-F238E27FC236}">
                <a16:creationId xmlns:a16="http://schemas.microsoft.com/office/drawing/2014/main" id="{11DB61AE-7EAA-42B8-7D34-A21452C84CE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919163" y="2195513"/>
            <a:ext cx="3014662" cy="1881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9" name="Picture 4">
            <a:extLst>
              <a:ext uri="{FF2B5EF4-FFF2-40B4-BE49-F238E27FC236}">
                <a16:creationId xmlns:a16="http://schemas.microsoft.com/office/drawing/2014/main" id="{8364E803-D059-7FFF-824C-82D04DE36642}"/>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138613" y="2600325"/>
            <a:ext cx="2619375" cy="174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788C3AA9-2628-0426-9769-C83A0F4F012F}"/>
              </a:ext>
            </a:extLst>
          </p:cNvPr>
          <p:cNvSpPr>
            <a:spLocks noGrp="1" noChangeArrowheads="1"/>
          </p:cNvSpPr>
          <p:nvPr>
            <p:ph type="title"/>
          </p:nvPr>
        </p:nvSpPr>
        <p:spPr>
          <a:xfrm>
            <a:off x="1590942" y="63326"/>
            <a:ext cx="5937250" cy="1187450"/>
          </a:xfrm>
        </p:spPr>
        <p:txBody>
          <a:bodyPr/>
          <a:lstStyle/>
          <a:p>
            <a:pPr eaLnBrk="1" fontAlgn="auto" hangingPunct="1">
              <a:spcAft>
                <a:spcPts val="0"/>
              </a:spcAft>
              <a:defRPr/>
            </a:pPr>
            <a:r>
              <a:rPr lang="en-GB" altLang="en-US"/>
              <a:t>Task</a:t>
            </a:r>
            <a:endParaRPr lang="en-GB" altLang="en-US" sz="2800"/>
          </a:p>
        </p:txBody>
      </p:sp>
      <p:sp>
        <p:nvSpPr>
          <p:cNvPr id="48131" name="Rectangle 3">
            <a:extLst>
              <a:ext uri="{FF2B5EF4-FFF2-40B4-BE49-F238E27FC236}">
                <a16:creationId xmlns:a16="http://schemas.microsoft.com/office/drawing/2014/main" id="{1F619CAD-2413-FAB1-D1D6-A679420E9ACD}"/>
              </a:ext>
            </a:extLst>
          </p:cNvPr>
          <p:cNvSpPr>
            <a:spLocks noGrp="1" noChangeArrowheads="1"/>
          </p:cNvSpPr>
          <p:nvPr>
            <p:ph idx="1"/>
          </p:nvPr>
        </p:nvSpPr>
        <p:spPr>
          <a:xfrm>
            <a:off x="1403648" y="1628800"/>
            <a:ext cx="6525310" cy="4877842"/>
          </a:xfrm>
        </p:spPr>
        <p:txBody>
          <a:bodyPr/>
          <a:lstStyle/>
          <a:p>
            <a:pPr eaLnBrk="1" hangingPunct="1"/>
            <a:r>
              <a:rPr lang="en-GB" altLang="en-US" sz="2800" dirty="0"/>
              <a:t>Make a list of as many events that you have attended or participated in.  These may be family events, community festivals, concerts or sports events for example</a:t>
            </a:r>
          </a:p>
          <a:p>
            <a:pPr eaLnBrk="1" hangingPunct="1"/>
            <a:r>
              <a:rPr lang="en-GB" altLang="en-US" sz="2800" dirty="0"/>
              <a:t>Make each event different rather than 10 festivals!</a:t>
            </a:r>
          </a:p>
          <a:p>
            <a:pPr eaLnBrk="1" hangingPunct="1"/>
            <a:r>
              <a:rPr lang="en-GB" altLang="en-US" sz="2800" dirty="0"/>
              <a:t>Describe the events in a few words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46D4B-86C7-160B-FECF-81B1D0CB0CD4}"/>
              </a:ext>
            </a:extLst>
          </p:cNvPr>
          <p:cNvSpPr>
            <a:spLocks noGrp="1"/>
          </p:cNvSpPr>
          <p:nvPr>
            <p:ph type="title"/>
          </p:nvPr>
        </p:nvSpPr>
        <p:spPr/>
        <p:txBody>
          <a:bodyPr/>
          <a:lstStyle/>
          <a:p>
            <a:r>
              <a:rPr lang="en-GB" dirty="0"/>
              <a:t>Lets discuss this </a:t>
            </a:r>
          </a:p>
        </p:txBody>
      </p:sp>
      <p:pic>
        <p:nvPicPr>
          <p:cNvPr id="4" name="Content Placeholder 3">
            <a:extLst>
              <a:ext uri="{FF2B5EF4-FFF2-40B4-BE49-F238E27FC236}">
                <a16:creationId xmlns:a16="http://schemas.microsoft.com/office/drawing/2014/main" id="{CBDFCEAF-89F1-BD99-2ED2-B423AC1764F1}"/>
              </a:ext>
            </a:extLst>
          </p:cNvPr>
          <p:cNvPicPr>
            <a:picLocks noGrp="1" noChangeAspect="1"/>
          </p:cNvPicPr>
          <p:nvPr>
            <p:ph idx="1"/>
          </p:nvPr>
        </p:nvPicPr>
        <p:blipFill>
          <a:blip r:embed="rId2"/>
          <a:stretch>
            <a:fillRect/>
          </a:stretch>
        </p:blipFill>
        <p:spPr>
          <a:xfrm>
            <a:off x="2378197" y="2638425"/>
            <a:ext cx="4393956" cy="3101975"/>
          </a:xfrm>
          <a:prstGeom prst="rect">
            <a:avLst/>
          </a:prstGeom>
        </p:spPr>
      </p:pic>
    </p:spTree>
    <p:extLst>
      <p:ext uri="{BB962C8B-B14F-4D97-AF65-F5344CB8AC3E}">
        <p14:creationId xmlns:p14="http://schemas.microsoft.com/office/powerpoint/2010/main" val="3077337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a:extLst>
              <a:ext uri="{FF2B5EF4-FFF2-40B4-BE49-F238E27FC236}">
                <a16:creationId xmlns:a16="http://schemas.microsoft.com/office/drawing/2014/main" id="{2FF836F4-3817-9817-1245-2BA67345C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260350"/>
            <a:ext cx="7053263" cy="612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B7F7C8D1-94CF-041B-AAA3-DF08B0CD7DC2}"/>
              </a:ext>
            </a:extLst>
          </p:cNvPr>
          <p:cNvSpPr>
            <a:spLocks noGrp="1" noChangeArrowheads="1"/>
          </p:cNvSpPr>
          <p:nvPr>
            <p:ph type="title"/>
          </p:nvPr>
        </p:nvSpPr>
        <p:spPr>
          <a:xfrm>
            <a:off x="1606550" y="188640"/>
            <a:ext cx="5937250" cy="1187450"/>
          </a:xfrm>
        </p:spPr>
        <p:txBody>
          <a:bodyPr/>
          <a:lstStyle/>
          <a:p>
            <a:pPr eaLnBrk="1" fontAlgn="auto" hangingPunct="1">
              <a:spcAft>
                <a:spcPts val="0"/>
              </a:spcAft>
              <a:defRPr/>
            </a:pPr>
            <a:r>
              <a:rPr lang="en-GB" altLang="en-US" dirty="0"/>
              <a:t>The typology of Events</a:t>
            </a:r>
          </a:p>
        </p:txBody>
      </p:sp>
      <p:sp>
        <p:nvSpPr>
          <p:cNvPr id="14339" name="Rectangle 3">
            <a:extLst>
              <a:ext uri="{FF2B5EF4-FFF2-40B4-BE49-F238E27FC236}">
                <a16:creationId xmlns:a16="http://schemas.microsoft.com/office/drawing/2014/main" id="{AF1A9270-0120-8637-B171-854092F876D7}"/>
              </a:ext>
            </a:extLst>
          </p:cNvPr>
          <p:cNvSpPr>
            <a:spLocks noGrp="1" noChangeArrowheads="1"/>
          </p:cNvSpPr>
          <p:nvPr>
            <p:ph idx="1"/>
          </p:nvPr>
        </p:nvSpPr>
        <p:spPr>
          <a:xfrm>
            <a:off x="1572520" y="1628800"/>
            <a:ext cx="5937250" cy="4752528"/>
          </a:xfrm>
        </p:spPr>
        <p:txBody>
          <a:bodyPr rtlCol="0">
            <a:normAutofit fontScale="62500" lnSpcReduction="20000"/>
          </a:bodyPr>
          <a:lstStyle/>
          <a:p>
            <a:pPr marL="552450" indent="-552450" eaLnBrk="1" fontAlgn="auto" hangingPunct="1">
              <a:spcAft>
                <a:spcPts val="0"/>
              </a:spcAft>
              <a:defRPr/>
            </a:pPr>
            <a:r>
              <a:rPr lang="en-GB" sz="4500" dirty="0">
                <a:solidFill>
                  <a:schemeClr val="tx1">
                    <a:lumMod val="85000"/>
                    <a:lumOff val="15000"/>
                  </a:schemeClr>
                </a:solidFill>
              </a:rPr>
              <a:t>Two main ways in which events may be categorised: </a:t>
            </a:r>
          </a:p>
          <a:p>
            <a:pPr marL="552450" indent="-552450" eaLnBrk="1" fontAlgn="auto" hangingPunct="1">
              <a:spcAft>
                <a:spcPts val="0"/>
              </a:spcAft>
              <a:buFont typeface="Wingdings" pitchFamily="2" charset="2"/>
              <a:buAutoNum type="arabicPeriod"/>
              <a:defRPr/>
            </a:pPr>
            <a:r>
              <a:rPr lang="en-GB" sz="4500" dirty="0">
                <a:solidFill>
                  <a:schemeClr val="tx1">
                    <a:lumMod val="85000"/>
                    <a:lumOff val="15000"/>
                  </a:schemeClr>
                </a:solidFill>
              </a:rPr>
              <a:t>Size</a:t>
            </a:r>
          </a:p>
          <a:p>
            <a:pPr marL="552450" indent="-552450" eaLnBrk="1" fontAlgn="auto" hangingPunct="1">
              <a:spcAft>
                <a:spcPts val="0"/>
              </a:spcAft>
              <a:buFont typeface="Wingdings" pitchFamily="2" charset="2"/>
              <a:buAutoNum type="arabicPeriod"/>
              <a:defRPr/>
            </a:pPr>
            <a:r>
              <a:rPr lang="en-GB" sz="4500" dirty="0">
                <a:solidFill>
                  <a:schemeClr val="tx1">
                    <a:lumMod val="85000"/>
                    <a:lumOff val="15000"/>
                  </a:schemeClr>
                </a:solidFill>
              </a:rPr>
              <a:t>Form and content</a:t>
            </a:r>
          </a:p>
          <a:p>
            <a:pPr eaLnBrk="1" fontAlgn="auto" hangingPunct="1">
              <a:spcAft>
                <a:spcPts val="0"/>
              </a:spcAft>
              <a:defRPr/>
            </a:pPr>
            <a:r>
              <a:rPr lang="en-GB" sz="4500" dirty="0">
                <a:solidFill>
                  <a:schemeClr val="tx1">
                    <a:lumMod val="85000"/>
                    <a:lumOff val="15000"/>
                  </a:schemeClr>
                </a:solidFill>
              </a:rPr>
              <a:t>Categories help us understand the subject area. They give a vocabulary. </a:t>
            </a:r>
          </a:p>
          <a:p>
            <a:pPr eaLnBrk="1" fontAlgn="auto" hangingPunct="1">
              <a:spcAft>
                <a:spcPts val="0"/>
              </a:spcAft>
              <a:defRPr/>
            </a:pPr>
            <a:r>
              <a:rPr lang="en-GB" sz="4500" dirty="0">
                <a:solidFill>
                  <a:schemeClr val="tx1">
                    <a:lumMod val="85000"/>
                    <a:lumOff val="15000"/>
                  </a:schemeClr>
                </a:solidFill>
              </a:rPr>
              <a:t>Key points:</a:t>
            </a:r>
          </a:p>
          <a:p>
            <a:pPr marL="609600" indent="-609600" eaLnBrk="1" fontAlgn="auto" hangingPunct="1">
              <a:lnSpc>
                <a:spcPct val="90000"/>
              </a:lnSpc>
              <a:spcAft>
                <a:spcPts val="0"/>
              </a:spcAft>
              <a:buFontTx/>
              <a:buChar char="-"/>
              <a:defRPr/>
            </a:pPr>
            <a:r>
              <a:rPr lang="en-GB" sz="4500" dirty="0">
                <a:solidFill>
                  <a:schemeClr val="tx1">
                    <a:lumMod val="85000"/>
                    <a:lumOff val="15000"/>
                  </a:schemeClr>
                </a:solidFill>
              </a:rPr>
              <a:t>Needed for research</a:t>
            </a:r>
          </a:p>
          <a:p>
            <a:pPr marL="609600" indent="-609600" eaLnBrk="1" fontAlgn="auto" hangingPunct="1">
              <a:lnSpc>
                <a:spcPct val="90000"/>
              </a:lnSpc>
              <a:spcAft>
                <a:spcPts val="0"/>
              </a:spcAft>
              <a:buFontTx/>
              <a:buChar char="-"/>
              <a:defRPr/>
            </a:pPr>
            <a:r>
              <a:rPr lang="en-GB" sz="4500" dirty="0">
                <a:solidFill>
                  <a:schemeClr val="tx1">
                    <a:lumMod val="85000"/>
                    <a:lumOff val="15000"/>
                  </a:schemeClr>
                </a:solidFill>
              </a:rPr>
              <a:t>Ideas for assignments</a:t>
            </a:r>
          </a:p>
          <a:p>
            <a:pPr marL="609600" indent="-609600" eaLnBrk="1" fontAlgn="auto" hangingPunct="1">
              <a:lnSpc>
                <a:spcPct val="90000"/>
              </a:lnSpc>
              <a:spcAft>
                <a:spcPts val="0"/>
              </a:spcAft>
              <a:buFontTx/>
              <a:buChar char="-"/>
              <a:defRPr/>
            </a:pPr>
            <a:r>
              <a:rPr lang="en-GB" sz="4500" dirty="0">
                <a:solidFill>
                  <a:schemeClr val="tx1">
                    <a:lumMod val="85000"/>
                    <a:lumOff val="15000"/>
                  </a:schemeClr>
                </a:solidFill>
              </a:rPr>
              <a:t>Benchmarks and using comparative analysis to learn by</a:t>
            </a:r>
          </a:p>
          <a:p>
            <a:pPr marL="552450" indent="-552450" eaLnBrk="1" fontAlgn="auto" hangingPunct="1">
              <a:spcAft>
                <a:spcPts val="0"/>
              </a:spcAft>
              <a:buFont typeface="Wingdings" pitchFamily="2" charset="2"/>
              <a:buAutoNum type="arabicPeriod"/>
              <a:defRPr/>
            </a:pPr>
            <a:endParaRPr lang="en-GB" dirty="0">
              <a:solidFill>
                <a:schemeClr val="tx1">
                  <a:lumMod val="85000"/>
                  <a:lumOff val="1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4339">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4339">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48A03684-DF87-DB9B-7908-7034171792BE}"/>
              </a:ext>
            </a:extLst>
          </p:cNvPr>
          <p:cNvSpPr>
            <a:spLocks noGrp="1" noChangeArrowheads="1"/>
          </p:cNvSpPr>
          <p:nvPr>
            <p:ph type="title"/>
          </p:nvPr>
        </p:nvSpPr>
        <p:spPr>
          <a:xfrm>
            <a:off x="1603375" y="188640"/>
            <a:ext cx="5937250" cy="1187450"/>
          </a:xfrm>
        </p:spPr>
        <p:txBody>
          <a:bodyPr/>
          <a:lstStyle/>
          <a:p>
            <a:pPr eaLnBrk="1" fontAlgn="auto" hangingPunct="1">
              <a:spcAft>
                <a:spcPts val="0"/>
              </a:spcAft>
              <a:defRPr/>
            </a:pPr>
            <a:r>
              <a:rPr lang="en-GB" altLang="en-US" dirty="0"/>
              <a:t>Categorisation by size</a:t>
            </a:r>
          </a:p>
        </p:txBody>
      </p:sp>
      <p:sp>
        <p:nvSpPr>
          <p:cNvPr id="52227" name="Rectangle 3">
            <a:extLst>
              <a:ext uri="{FF2B5EF4-FFF2-40B4-BE49-F238E27FC236}">
                <a16:creationId xmlns:a16="http://schemas.microsoft.com/office/drawing/2014/main" id="{B664A70C-363A-B909-53F6-F8A63D6EA797}"/>
              </a:ext>
            </a:extLst>
          </p:cNvPr>
          <p:cNvSpPr>
            <a:spLocks noGrp="1" noChangeArrowheads="1"/>
          </p:cNvSpPr>
          <p:nvPr>
            <p:ph idx="1"/>
          </p:nvPr>
        </p:nvSpPr>
        <p:spPr>
          <a:xfrm>
            <a:off x="539552" y="1878012"/>
            <a:ext cx="8136904" cy="4647332"/>
          </a:xfrm>
        </p:spPr>
        <p:txBody>
          <a:bodyPr/>
          <a:lstStyle/>
          <a:p>
            <a:pPr eaLnBrk="1" hangingPunct="1"/>
            <a:r>
              <a:rPr lang="en-GB" altLang="en-US" sz="2400" dirty="0"/>
              <a:t>Local or community events: categorised by purpose i.e. sporting events, tourism events </a:t>
            </a:r>
          </a:p>
          <a:p>
            <a:pPr eaLnBrk="1" hangingPunct="1"/>
            <a:r>
              <a:rPr lang="en-GB" altLang="en-US" sz="2400" dirty="0"/>
              <a:t>Special events : unique moment in time, ceremony, one off</a:t>
            </a:r>
          </a:p>
          <a:p>
            <a:pPr eaLnBrk="1" hangingPunct="1"/>
            <a:r>
              <a:rPr lang="en-GB" altLang="en-US" sz="2400" dirty="0"/>
              <a:t>Major events – high press coverage, economic benefits,  example:  common wealth games </a:t>
            </a:r>
          </a:p>
          <a:p>
            <a:pPr eaLnBrk="1" hangingPunct="1"/>
            <a:r>
              <a:rPr lang="en-GB" altLang="en-US" sz="2400" dirty="0"/>
              <a:t>Hallmark events – strong sense of pride, major fairs, cultural events, primary function to provide host with prominence : Tour De France, Edinburgh Festival</a:t>
            </a:r>
          </a:p>
          <a:p>
            <a:pPr eaLnBrk="1" hangingPunct="1"/>
            <a:r>
              <a:rPr lang="en-GB" altLang="en-US" sz="2400" dirty="0"/>
              <a:t>Mega-events – so large affect whole countries, surpass 500,000 attendees, held annually </a:t>
            </a:r>
          </a:p>
          <a:p>
            <a:pPr eaLnBrk="1" hangingPunct="1">
              <a:lnSpc>
                <a:spcPct val="80000"/>
              </a:lnSpc>
            </a:pPr>
            <a:endParaRPr lang="en-GB" altLang="en-US" sz="2800" dirty="0"/>
          </a:p>
          <a:p>
            <a:pPr eaLnBrk="1" hangingPunct="1">
              <a:lnSpc>
                <a:spcPct val="80000"/>
              </a:lnSpc>
            </a:pPr>
            <a:r>
              <a:rPr lang="en-GB" altLang="en-US" sz="2800"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222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222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222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22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5D6216AC-9311-1CB8-164D-3944AD7B5610}"/>
              </a:ext>
            </a:extLst>
          </p:cNvPr>
          <p:cNvSpPr>
            <a:spLocks noGrp="1" noChangeArrowheads="1"/>
          </p:cNvSpPr>
          <p:nvPr>
            <p:ph type="title"/>
          </p:nvPr>
        </p:nvSpPr>
        <p:spPr>
          <a:xfrm>
            <a:off x="1370013" y="260350"/>
            <a:ext cx="7313612" cy="1081088"/>
          </a:xfrm>
        </p:spPr>
        <p:txBody>
          <a:bodyPr>
            <a:normAutofit fontScale="90000"/>
          </a:bodyPr>
          <a:lstStyle/>
          <a:p>
            <a:pPr eaLnBrk="1" fontAlgn="auto" hangingPunct="1">
              <a:spcAft>
                <a:spcPts val="0"/>
              </a:spcAft>
              <a:defRPr/>
            </a:pPr>
            <a:r>
              <a:rPr lang="en-GB" altLang="en-US" sz="2800"/>
              <a:t>Categorisation (by size and impact)</a:t>
            </a:r>
            <a:br>
              <a:rPr lang="en-GB" altLang="en-US" sz="2800"/>
            </a:br>
            <a:r>
              <a:rPr lang="en-GB" altLang="en-US" sz="2800"/>
              <a:t>(Bowdin et al, 2006, p.16)</a:t>
            </a:r>
          </a:p>
        </p:txBody>
      </p:sp>
      <p:sp>
        <p:nvSpPr>
          <p:cNvPr id="54275" name="Text Box 4">
            <a:extLst>
              <a:ext uri="{FF2B5EF4-FFF2-40B4-BE49-F238E27FC236}">
                <a16:creationId xmlns:a16="http://schemas.microsoft.com/office/drawing/2014/main" id="{78B6137B-81D1-A2A9-3C54-3D58E6B5B3A2}"/>
              </a:ext>
            </a:extLst>
          </p:cNvPr>
          <p:cNvSpPr>
            <a:spLocks noGrp="1" noChangeArrowheads="1"/>
          </p:cNvSpPr>
          <p:nvPr>
            <p:ph idx="1"/>
          </p:nvPr>
        </p:nvSpPr>
        <p:spPr>
          <a:xfrm rot="16200000">
            <a:off x="2969419" y="227807"/>
            <a:ext cx="4114800" cy="7313612"/>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marL="0" indent="0" eaLnBrk="1" hangingPunct="1">
              <a:spcBef>
                <a:spcPct val="0"/>
              </a:spcBef>
              <a:buClrTx/>
              <a:buFontTx/>
              <a:buNone/>
            </a:pPr>
            <a:r>
              <a:rPr lang="en-GB" altLang="en-US" sz="2000"/>
              <a:t>Scale of impacts (attendance, media, profile, costs, benefits)</a:t>
            </a:r>
          </a:p>
        </p:txBody>
      </p:sp>
      <p:sp>
        <p:nvSpPr>
          <p:cNvPr id="54276" name="Text Box 10">
            <a:extLst>
              <a:ext uri="{FF2B5EF4-FFF2-40B4-BE49-F238E27FC236}">
                <a16:creationId xmlns:a16="http://schemas.microsoft.com/office/drawing/2014/main" id="{72E12FC4-1EA7-178A-9AF1-D1201D16C818}"/>
              </a:ext>
            </a:extLst>
          </p:cNvPr>
          <p:cNvSpPr txBox="1">
            <a:spLocks noChangeArrowheads="1"/>
          </p:cNvSpPr>
          <p:nvPr/>
        </p:nvSpPr>
        <p:spPr bwMode="auto">
          <a:xfrm>
            <a:off x="2339975" y="1989138"/>
            <a:ext cx="7191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High</a:t>
            </a:r>
          </a:p>
        </p:txBody>
      </p:sp>
      <p:sp>
        <p:nvSpPr>
          <p:cNvPr id="54277" name="Text Box 11">
            <a:extLst>
              <a:ext uri="{FF2B5EF4-FFF2-40B4-BE49-F238E27FC236}">
                <a16:creationId xmlns:a16="http://schemas.microsoft.com/office/drawing/2014/main" id="{56CFAB05-68CB-B6BC-456A-DEC545248B6E}"/>
              </a:ext>
            </a:extLst>
          </p:cNvPr>
          <p:cNvSpPr txBox="1">
            <a:spLocks noChangeArrowheads="1"/>
          </p:cNvSpPr>
          <p:nvPr/>
        </p:nvSpPr>
        <p:spPr bwMode="auto">
          <a:xfrm>
            <a:off x="2268538" y="5084763"/>
            <a:ext cx="7191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Low</a:t>
            </a:r>
          </a:p>
        </p:txBody>
      </p:sp>
      <p:sp>
        <p:nvSpPr>
          <p:cNvPr id="54278" name="Text Box 12">
            <a:extLst>
              <a:ext uri="{FF2B5EF4-FFF2-40B4-BE49-F238E27FC236}">
                <a16:creationId xmlns:a16="http://schemas.microsoft.com/office/drawing/2014/main" id="{46A29DF8-B159-7336-BE01-C2B54D79D4FA}"/>
              </a:ext>
            </a:extLst>
          </p:cNvPr>
          <p:cNvSpPr txBox="1">
            <a:spLocks noChangeArrowheads="1"/>
          </p:cNvSpPr>
          <p:nvPr/>
        </p:nvSpPr>
        <p:spPr bwMode="auto">
          <a:xfrm>
            <a:off x="3059113" y="6165850"/>
            <a:ext cx="44656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a:t>Category of Event</a:t>
            </a:r>
          </a:p>
        </p:txBody>
      </p:sp>
      <p:sp>
        <p:nvSpPr>
          <p:cNvPr id="54279" name="Text Box 13">
            <a:extLst>
              <a:ext uri="{FF2B5EF4-FFF2-40B4-BE49-F238E27FC236}">
                <a16:creationId xmlns:a16="http://schemas.microsoft.com/office/drawing/2014/main" id="{92893B05-DA6A-EDF7-B3D6-E8C0A5D469E7}"/>
              </a:ext>
            </a:extLst>
          </p:cNvPr>
          <p:cNvSpPr txBox="1">
            <a:spLocks noChangeArrowheads="1"/>
          </p:cNvSpPr>
          <p:nvPr/>
        </p:nvSpPr>
        <p:spPr bwMode="auto">
          <a:xfrm>
            <a:off x="3132138" y="5805488"/>
            <a:ext cx="7921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Local</a:t>
            </a:r>
          </a:p>
        </p:txBody>
      </p:sp>
      <p:sp>
        <p:nvSpPr>
          <p:cNvPr id="54280" name="Text Box 14">
            <a:extLst>
              <a:ext uri="{FF2B5EF4-FFF2-40B4-BE49-F238E27FC236}">
                <a16:creationId xmlns:a16="http://schemas.microsoft.com/office/drawing/2014/main" id="{1F8E8937-75CB-79CC-16F3-7FA1EC61AE83}"/>
              </a:ext>
            </a:extLst>
          </p:cNvPr>
          <p:cNvSpPr txBox="1">
            <a:spLocks noChangeArrowheads="1"/>
          </p:cNvSpPr>
          <p:nvPr/>
        </p:nvSpPr>
        <p:spPr bwMode="auto">
          <a:xfrm>
            <a:off x="4427538" y="5805488"/>
            <a:ext cx="10080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Major</a:t>
            </a:r>
          </a:p>
        </p:txBody>
      </p:sp>
      <p:sp>
        <p:nvSpPr>
          <p:cNvPr id="54281" name="Text Box 15">
            <a:extLst>
              <a:ext uri="{FF2B5EF4-FFF2-40B4-BE49-F238E27FC236}">
                <a16:creationId xmlns:a16="http://schemas.microsoft.com/office/drawing/2014/main" id="{CDA104C2-0B42-9104-15B2-D834AD6E97E3}"/>
              </a:ext>
            </a:extLst>
          </p:cNvPr>
          <p:cNvSpPr txBox="1">
            <a:spLocks noChangeArrowheads="1"/>
          </p:cNvSpPr>
          <p:nvPr/>
        </p:nvSpPr>
        <p:spPr bwMode="auto">
          <a:xfrm>
            <a:off x="5703888" y="5819775"/>
            <a:ext cx="12446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Hallmark</a:t>
            </a:r>
          </a:p>
        </p:txBody>
      </p:sp>
      <p:sp>
        <p:nvSpPr>
          <p:cNvPr id="54282" name="Text Box 16">
            <a:extLst>
              <a:ext uri="{FF2B5EF4-FFF2-40B4-BE49-F238E27FC236}">
                <a16:creationId xmlns:a16="http://schemas.microsoft.com/office/drawing/2014/main" id="{54DAB33C-1742-71C8-3838-595846B971CB}"/>
              </a:ext>
            </a:extLst>
          </p:cNvPr>
          <p:cNvSpPr txBox="1">
            <a:spLocks noChangeArrowheads="1"/>
          </p:cNvSpPr>
          <p:nvPr/>
        </p:nvSpPr>
        <p:spPr bwMode="auto">
          <a:xfrm>
            <a:off x="7235825" y="5805488"/>
            <a:ext cx="13684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Mega</a:t>
            </a:r>
          </a:p>
        </p:txBody>
      </p:sp>
      <p:grpSp>
        <p:nvGrpSpPr>
          <p:cNvPr id="54283" name="Group 19">
            <a:extLst>
              <a:ext uri="{FF2B5EF4-FFF2-40B4-BE49-F238E27FC236}">
                <a16:creationId xmlns:a16="http://schemas.microsoft.com/office/drawing/2014/main" id="{CCA46146-D565-996B-DB71-1BC523B16C6F}"/>
              </a:ext>
            </a:extLst>
          </p:cNvPr>
          <p:cNvGrpSpPr>
            <a:grpSpLocks/>
          </p:cNvGrpSpPr>
          <p:nvPr/>
        </p:nvGrpSpPr>
        <p:grpSpPr bwMode="auto">
          <a:xfrm>
            <a:off x="3132138" y="1989138"/>
            <a:ext cx="4895850" cy="3527425"/>
            <a:chOff x="1973" y="1253"/>
            <a:chExt cx="3084" cy="2222"/>
          </a:xfrm>
        </p:grpSpPr>
        <p:sp>
          <p:nvSpPr>
            <p:cNvPr id="54284" name="Line 6">
              <a:extLst>
                <a:ext uri="{FF2B5EF4-FFF2-40B4-BE49-F238E27FC236}">
                  <a16:creationId xmlns:a16="http://schemas.microsoft.com/office/drawing/2014/main" id="{C17621E9-787C-52B4-5D78-E8D418BD48B5}"/>
                </a:ext>
              </a:extLst>
            </p:cNvPr>
            <p:cNvSpPr>
              <a:spLocks noChangeShapeType="1"/>
            </p:cNvSpPr>
            <p:nvPr/>
          </p:nvSpPr>
          <p:spPr bwMode="auto">
            <a:xfrm>
              <a:off x="1973" y="3475"/>
              <a:ext cx="308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285" name="Line 7">
              <a:extLst>
                <a:ext uri="{FF2B5EF4-FFF2-40B4-BE49-F238E27FC236}">
                  <a16:creationId xmlns:a16="http://schemas.microsoft.com/office/drawing/2014/main" id="{1A0E6765-C7B3-81A7-147C-5C6AA5CE45D4}"/>
                </a:ext>
              </a:extLst>
            </p:cNvPr>
            <p:cNvSpPr>
              <a:spLocks noChangeShapeType="1"/>
            </p:cNvSpPr>
            <p:nvPr/>
          </p:nvSpPr>
          <p:spPr bwMode="auto">
            <a:xfrm flipV="1">
              <a:off x="1973" y="1434"/>
              <a:ext cx="2994" cy="204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286" name="Line 18">
              <a:extLst>
                <a:ext uri="{FF2B5EF4-FFF2-40B4-BE49-F238E27FC236}">
                  <a16:creationId xmlns:a16="http://schemas.microsoft.com/office/drawing/2014/main" id="{D96FFC19-13E2-2650-E260-EFA266578624}"/>
                </a:ext>
              </a:extLst>
            </p:cNvPr>
            <p:cNvSpPr>
              <a:spLocks noChangeShapeType="1"/>
            </p:cNvSpPr>
            <p:nvPr/>
          </p:nvSpPr>
          <p:spPr bwMode="auto">
            <a:xfrm>
              <a:off x="1973" y="1253"/>
              <a:ext cx="0" cy="222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http://ts4.mm.bing.net/images/thumbnail.aspx?q=464546368123&amp;id=9e9356e2268bc078802a980ac70e8c41&amp;url=http://www2.triathlon.org/world-cup/wcup2003/athens/galleries/men-fx/images/ath03-m-022_jpg.jpg">
            <a:extLst>
              <a:ext uri="{FF2B5EF4-FFF2-40B4-BE49-F238E27FC236}">
                <a16:creationId xmlns:a16="http://schemas.microsoft.com/office/drawing/2014/main" id="{A70E26C1-BD97-5DB4-2D58-2FFBF7EE00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3338" y="1412875"/>
            <a:ext cx="3690937"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Rectangle 2">
            <a:extLst>
              <a:ext uri="{FF2B5EF4-FFF2-40B4-BE49-F238E27FC236}">
                <a16:creationId xmlns:a16="http://schemas.microsoft.com/office/drawing/2014/main" id="{DEDAF826-7512-AD28-A62E-9EB72B34DF95}"/>
              </a:ext>
            </a:extLst>
          </p:cNvPr>
          <p:cNvSpPr>
            <a:spLocks noGrp="1" noChangeArrowheads="1"/>
          </p:cNvSpPr>
          <p:nvPr>
            <p:ph type="title"/>
          </p:nvPr>
        </p:nvSpPr>
        <p:spPr>
          <a:xfrm>
            <a:off x="1603375" y="76200"/>
            <a:ext cx="5937250" cy="1189038"/>
          </a:xfrm>
        </p:spPr>
        <p:txBody>
          <a:bodyPr/>
          <a:lstStyle/>
          <a:p>
            <a:pPr eaLnBrk="1" fontAlgn="auto" hangingPunct="1">
              <a:spcAft>
                <a:spcPts val="0"/>
              </a:spcAft>
              <a:defRPr/>
            </a:pPr>
            <a:r>
              <a:rPr lang="en-GB" altLang="en-US" dirty="0"/>
              <a:t>Categorisation by form / content</a:t>
            </a:r>
          </a:p>
        </p:txBody>
      </p:sp>
      <p:sp>
        <p:nvSpPr>
          <p:cNvPr id="19459" name="Rectangle 3">
            <a:extLst>
              <a:ext uri="{FF2B5EF4-FFF2-40B4-BE49-F238E27FC236}">
                <a16:creationId xmlns:a16="http://schemas.microsoft.com/office/drawing/2014/main" id="{14EAE223-03BD-9A57-40B0-E367E660C305}"/>
              </a:ext>
            </a:extLst>
          </p:cNvPr>
          <p:cNvSpPr>
            <a:spLocks noGrp="1" noChangeArrowheads="1"/>
          </p:cNvSpPr>
          <p:nvPr>
            <p:ph idx="1"/>
          </p:nvPr>
        </p:nvSpPr>
        <p:spPr>
          <a:xfrm>
            <a:off x="527050" y="1708150"/>
            <a:ext cx="8277225" cy="4648200"/>
          </a:xfrm>
        </p:spPr>
        <p:txBody>
          <a:bodyPr rtlCol="0">
            <a:normAutofit lnSpcReduction="10000"/>
          </a:bodyPr>
          <a:lstStyle/>
          <a:p>
            <a:pPr eaLnBrk="1" fontAlgn="auto" hangingPunct="1">
              <a:spcAft>
                <a:spcPts val="0"/>
              </a:spcAft>
              <a:defRPr/>
            </a:pPr>
            <a:r>
              <a:rPr lang="en-GB" sz="2500" dirty="0">
                <a:solidFill>
                  <a:schemeClr val="tx1">
                    <a:lumMod val="85000"/>
                    <a:lumOff val="15000"/>
                  </a:schemeClr>
                </a:solidFill>
              </a:rPr>
              <a:t>Personal – weddings, </a:t>
            </a:r>
          </a:p>
          <a:p>
            <a:pPr marL="0" indent="0" eaLnBrk="1" fontAlgn="auto" hangingPunct="1">
              <a:spcAft>
                <a:spcPts val="0"/>
              </a:spcAft>
              <a:buFont typeface="Monotype Sorts" pitchFamily="2" charset="2"/>
              <a:buNone/>
              <a:defRPr/>
            </a:pPr>
            <a:r>
              <a:rPr lang="en-GB" sz="2500" dirty="0">
                <a:solidFill>
                  <a:schemeClr val="tx1">
                    <a:lumMod val="85000"/>
                    <a:lumOff val="15000"/>
                  </a:schemeClr>
                </a:solidFill>
              </a:rPr>
              <a:t>birthdays, anniversaries</a:t>
            </a:r>
          </a:p>
          <a:p>
            <a:pPr eaLnBrk="1" fontAlgn="auto" hangingPunct="1">
              <a:spcAft>
                <a:spcPts val="0"/>
              </a:spcAft>
              <a:defRPr/>
            </a:pPr>
            <a:r>
              <a:rPr lang="en-GB" sz="2500" dirty="0">
                <a:solidFill>
                  <a:schemeClr val="tx1">
                    <a:lumMod val="85000"/>
                    <a:lumOff val="15000"/>
                  </a:schemeClr>
                </a:solidFill>
              </a:rPr>
              <a:t>Cultural events</a:t>
            </a:r>
          </a:p>
          <a:p>
            <a:pPr marL="0" indent="0" eaLnBrk="1" fontAlgn="auto" hangingPunct="1">
              <a:spcAft>
                <a:spcPts val="0"/>
              </a:spcAft>
              <a:buFont typeface="Monotype Sorts" pitchFamily="2" charset="2"/>
              <a:buNone/>
              <a:defRPr/>
            </a:pPr>
            <a:r>
              <a:rPr lang="en-GB" sz="2400" dirty="0">
                <a:solidFill>
                  <a:schemeClr val="tx1">
                    <a:lumMod val="85000"/>
                    <a:lumOff val="15000"/>
                  </a:schemeClr>
                </a:solidFill>
              </a:rPr>
              <a:t>Ceremonial, sacred, heritage, </a:t>
            </a:r>
          </a:p>
          <a:p>
            <a:pPr marL="0" indent="0" eaLnBrk="1" fontAlgn="auto" hangingPunct="1">
              <a:spcAft>
                <a:spcPts val="0"/>
              </a:spcAft>
              <a:buFont typeface="Monotype Sorts" pitchFamily="2" charset="2"/>
              <a:buNone/>
              <a:defRPr/>
            </a:pPr>
            <a:r>
              <a:rPr lang="en-GB" sz="2400" dirty="0">
                <a:solidFill>
                  <a:schemeClr val="tx1">
                    <a:lumMod val="85000"/>
                    <a:lumOff val="15000"/>
                  </a:schemeClr>
                </a:solidFill>
              </a:rPr>
              <a:t>art, folklore, Fairs and</a:t>
            </a:r>
          </a:p>
          <a:p>
            <a:pPr marL="0" indent="0" eaLnBrk="1" fontAlgn="auto" hangingPunct="1">
              <a:spcAft>
                <a:spcPts val="0"/>
              </a:spcAft>
              <a:buFont typeface="Monotype Sorts" pitchFamily="2" charset="2"/>
              <a:buNone/>
              <a:defRPr/>
            </a:pPr>
            <a:r>
              <a:rPr lang="en-GB" sz="2400" dirty="0">
                <a:solidFill>
                  <a:schemeClr val="tx1">
                    <a:lumMod val="85000"/>
                    <a:lumOff val="15000"/>
                  </a:schemeClr>
                </a:solidFill>
              </a:rPr>
              <a:t>festivals,</a:t>
            </a:r>
            <a:endParaRPr lang="en-GB" sz="2500" dirty="0">
              <a:solidFill>
                <a:schemeClr val="tx1">
                  <a:lumMod val="85000"/>
                  <a:lumOff val="15000"/>
                </a:schemeClr>
              </a:solidFill>
            </a:endParaRPr>
          </a:p>
          <a:p>
            <a:pPr eaLnBrk="1" fontAlgn="auto" hangingPunct="1">
              <a:spcAft>
                <a:spcPts val="0"/>
              </a:spcAft>
              <a:defRPr/>
            </a:pPr>
            <a:r>
              <a:rPr lang="en-GB" sz="2500" dirty="0">
                <a:solidFill>
                  <a:schemeClr val="tx1">
                    <a:lumMod val="85000"/>
                    <a:lumOff val="15000"/>
                  </a:schemeClr>
                </a:solidFill>
              </a:rPr>
              <a:t>Leisure – Sports, recreation events</a:t>
            </a:r>
          </a:p>
          <a:p>
            <a:pPr eaLnBrk="1" fontAlgn="auto" hangingPunct="1">
              <a:lnSpc>
                <a:spcPct val="110000"/>
              </a:lnSpc>
              <a:spcAft>
                <a:spcPts val="0"/>
              </a:spcAft>
              <a:defRPr/>
            </a:pPr>
            <a:r>
              <a:rPr lang="en-GB" sz="2500" dirty="0">
                <a:solidFill>
                  <a:schemeClr val="tx1">
                    <a:lumMod val="85000"/>
                    <a:lumOff val="15000"/>
                  </a:schemeClr>
                </a:solidFill>
              </a:rPr>
              <a:t>Organisational - Business events. MICE (Meetings, Incentives, Conventions   and Exhibitions)</a:t>
            </a:r>
            <a:r>
              <a:rPr lang="en-GB" sz="2400" dirty="0">
                <a:solidFill>
                  <a:schemeClr val="tx1">
                    <a:lumMod val="85000"/>
                    <a:lumOff val="15000"/>
                  </a:schemeClr>
                </a:solidFill>
              </a:rPr>
              <a:t> Expositions, commercial, political, charitable, sales, product launches,</a:t>
            </a:r>
          </a:p>
          <a:p>
            <a:pPr eaLnBrk="1" fontAlgn="auto" hangingPunct="1">
              <a:spcAft>
                <a:spcPts val="0"/>
              </a:spcAft>
              <a:defRPr/>
            </a:pPr>
            <a:endParaRPr lang="en-GB" sz="2500" dirty="0">
              <a:solidFill>
                <a:schemeClr val="tx1">
                  <a:lumMod val="85000"/>
                  <a:lumOff val="15000"/>
                </a:schemeClr>
              </a:solidFill>
            </a:endParaRPr>
          </a:p>
          <a:p>
            <a:pPr eaLnBrk="1" fontAlgn="auto" hangingPunct="1">
              <a:spcAft>
                <a:spcPts val="0"/>
              </a:spcAft>
              <a:defRPr/>
            </a:pPr>
            <a:endParaRPr lang="en-GB" sz="2800" dirty="0">
              <a:solidFill>
                <a:schemeClr val="tx1">
                  <a:lumMod val="85000"/>
                  <a:lumOff val="1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45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45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45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ext Box 4">
            <a:extLst>
              <a:ext uri="{FF2B5EF4-FFF2-40B4-BE49-F238E27FC236}">
                <a16:creationId xmlns:a16="http://schemas.microsoft.com/office/drawing/2014/main" id="{3FE0986B-CCF3-AA3B-F0C5-D9F8519F8826}"/>
              </a:ext>
            </a:extLst>
          </p:cNvPr>
          <p:cNvSpPr txBox="1">
            <a:spLocks noChangeArrowheads="1"/>
          </p:cNvSpPr>
          <p:nvPr/>
        </p:nvSpPr>
        <p:spPr bwMode="auto">
          <a:xfrm>
            <a:off x="4067175" y="692150"/>
            <a:ext cx="1655763" cy="3762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a:t>EVENTS</a:t>
            </a:r>
            <a:endParaRPr lang="en-US" altLang="en-US"/>
          </a:p>
        </p:txBody>
      </p:sp>
      <p:sp>
        <p:nvSpPr>
          <p:cNvPr id="62467" name="Text Box 5">
            <a:extLst>
              <a:ext uri="{FF2B5EF4-FFF2-40B4-BE49-F238E27FC236}">
                <a16:creationId xmlns:a16="http://schemas.microsoft.com/office/drawing/2014/main" id="{7EC6EBA2-8E4B-A17C-037A-B71B73AB9B59}"/>
              </a:ext>
            </a:extLst>
          </p:cNvPr>
          <p:cNvSpPr txBox="1">
            <a:spLocks noChangeArrowheads="1"/>
          </p:cNvSpPr>
          <p:nvPr/>
        </p:nvSpPr>
        <p:spPr bwMode="auto">
          <a:xfrm>
            <a:off x="1979613" y="1844675"/>
            <a:ext cx="1655762"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a:t>ORDINARY</a:t>
            </a:r>
          </a:p>
          <a:p>
            <a:pPr algn="ctr" eaLnBrk="1" hangingPunct="1">
              <a:spcBef>
                <a:spcPct val="50000"/>
              </a:spcBef>
            </a:pPr>
            <a:r>
              <a:rPr lang="en-GB" altLang="en-US"/>
              <a:t>unplanned</a:t>
            </a:r>
            <a:endParaRPr lang="en-US" altLang="en-US"/>
          </a:p>
        </p:txBody>
      </p:sp>
      <p:sp>
        <p:nvSpPr>
          <p:cNvPr id="62468" name="Text Box 6">
            <a:extLst>
              <a:ext uri="{FF2B5EF4-FFF2-40B4-BE49-F238E27FC236}">
                <a16:creationId xmlns:a16="http://schemas.microsoft.com/office/drawing/2014/main" id="{4F7DD0AB-0D85-B145-CB48-D987C0E66C44}"/>
              </a:ext>
            </a:extLst>
          </p:cNvPr>
          <p:cNvSpPr txBox="1">
            <a:spLocks noChangeArrowheads="1"/>
          </p:cNvSpPr>
          <p:nvPr/>
        </p:nvSpPr>
        <p:spPr bwMode="auto">
          <a:xfrm>
            <a:off x="6588125" y="1844675"/>
            <a:ext cx="1655763"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a:t>SPECIAL</a:t>
            </a:r>
          </a:p>
          <a:p>
            <a:pPr algn="ctr" eaLnBrk="1" hangingPunct="1">
              <a:spcBef>
                <a:spcPct val="50000"/>
              </a:spcBef>
            </a:pPr>
            <a:r>
              <a:rPr lang="en-GB" altLang="en-US"/>
              <a:t>planned</a:t>
            </a:r>
            <a:endParaRPr lang="en-US" altLang="en-US"/>
          </a:p>
        </p:txBody>
      </p:sp>
      <p:sp>
        <p:nvSpPr>
          <p:cNvPr id="62469" name="Text Box 7">
            <a:extLst>
              <a:ext uri="{FF2B5EF4-FFF2-40B4-BE49-F238E27FC236}">
                <a16:creationId xmlns:a16="http://schemas.microsoft.com/office/drawing/2014/main" id="{F83E87D2-478E-802E-7632-450000B5C99D}"/>
              </a:ext>
            </a:extLst>
          </p:cNvPr>
          <p:cNvSpPr txBox="1">
            <a:spLocks noChangeArrowheads="1"/>
          </p:cNvSpPr>
          <p:nvPr/>
        </p:nvSpPr>
        <p:spPr bwMode="auto">
          <a:xfrm>
            <a:off x="2339975" y="3068638"/>
            <a:ext cx="3313113" cy="21621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a:t>MAJOR</a:t>
            </a:r>
          </a:p>
          <a:p>
            <a:pPr eaLnBrk="1" hangingPunct="1">
              <a:spcBef>
                <a:spcPct val="50000"/>
              </a:spcBef>
            </a:pPr>
            <a:r>
              <a:rPr lang="en-GB" altLang="en-US"/>
              <a:t>Attracting large audiences, high status and prestige, wide media attention, possible tradition, incorporating other ancillary events, expensive to stage, possible legacies.</a:t>
            </a:r>
            <a:endParaRPr lang="en-US" altLang="en-US"/>
          </a:p>
        </p:txBody>
      </p:sp>
      <p:sp>
        <p:nvSpPr>
          <p:cNvPr id="62470" name="Text Box 8">
            <a:extLst>
              <a:ext uri="{FF2B5EF4-FFF2-40B4-BE49-F238E27FC236}">
                <a16:creationId xmlns:a16="http://schemas.microsoft.com/office/drawing/2014/main" id="{65B8363D-E33F-B2B4-B468-D41223FF1D58}"/>
              </a:ext>
            </a:extLst>
          </p:cNvPr>
          <p:cNvSpPr txBox="1">
            <a:spLocks noChangeArrowheads="1"/>
          </p:cNvSpPr>
          <p:nvPr/>
        </p:nvSpPr>
        <p:spPr bwMode="auto">
          <a:xfrm>
            <a:off x="6588125" y="3213100"/>
            <a:ext cx="1655763" cy="3762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a:t>MINOR</a:t>
            </a:r>
            <a:endParaRPr lang="en-US" altLang="en-US"/>
          </a:p>
        </p:txBody>
      </p:sp>
      <p:sp>
        <p:nvSpPr>
          <p:cNvPr id="62471" name="Text Box 9">
            <a:extLst>
              <a:ext uri="{FF2B5EF4-FFF2-40B4-BE49-F238E27FC236}">
                <a16:creationId xmlns:a16="http://schemas.microsoft.com/office/drawing/2014/main" id="{561B891C-D29B-32F0-02D2-FCBF279E5DE5}"/>
              </a:ext>
            </a:extLst>
          </p:cNvPr>
          <p:cNvSpPr txBox="1">
            <a:spLocks noChangeArrowheads="1"/>
          </p:cNvSpPr>
          <p:nvPr/>
        </p:nvSpPr>
        <p:spPr bwMode="auto">
          <a:xfrm>
            <a:off x="1258888" y="5516563"/>
            <a:ext cx="3025775" cy="10636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a:t>HALLMARK</a:t>
            </a:r>
          </a:p>
          <a:p>
            <a:pPr algn="ctr" eaLnBrk="1" hangingPunct="1">
              <a:spcBef>
                <a:spcPct val="50000"/>
              </a:spcBef>
            </a:pPr>
            <a:r>
              <a:rPr lang="en-GB" altLang="en-US"/>
              <a:t>Infrequent, international profile, permanent location </a:t>
            </a:r>
            <a:endParaRPr lang="en-US" altLang="en-US"/>
          </a:p>
        </p:txBody>
      </p:sp>
      <p:sp>
        <p:nvSpPr>
          <p:cNvPr id="62472" name="Text Box 10">
            <a:extLst>
              <a:ext uri="{FF2B5EF4-FFF2-40B4-BE49-F238E27FC236}">
                <a16:creationId xmlns:a16="http://schemas.microsoft.com/office/drawing/2014/main" id="{5D7E2AF4-B26C-73BD-7597-362EA9B27F31}"/>
              </a:ext>
            </a:extLst>
          </p:cNvPr>
          <p:cNvSpPr txBox="1">
            <a:spLocks noChangeArrowheads="1"/>
          </p:cNvSpPr>
          <p:nvPr/>
        </p:nvSpPr>
        <p:spPr bwMode="auto">
          <a:xfrm>
            <a:off x="5867400" y="5445125"/>
            <a:ext cx="2879725" cy="10636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a:t>MEGA</a:t>
            </a:r>
          </a:p>
          <a:p>
            <a:pPr algn="ctr" eaLnBrk="1" hangingPunct="1">
              <a:spcBef>
                <a:spcPct val="50000"/>
              </a:spcBef>
            </a:pPr>
            <a:r>
              <a:rPr lang="en-GB" altLang="en-US"/>
              <a:t>Transient, international profile, changing location </a:t>
            </a:r>
            <a:endParaRPr lang="en-US" altLang="en-US"/>
          </a:p>
        </p:txBody>
      </p:sp>
      <p:sp>
        <p:nvSpPr>
          <p:cNvPr id="62473" name="Line 11">
            <a:extLst>
              <a:ext uri="{FF2B5EF4-FFF2-40B4-BE49-F238E27FC236}">
                <a16:creationId xmlns:a16="http://schemas.microsoft.com/office/drawing/2014/main" id="{CE401C19-B0A6-4833-2D36-2F026BC57357}"/>
              </a:ext>
            </a:extLst>
          </p:cNvPr>
          <p:cNvSpPr>
            <a:spLocks noChangeShapeType="1"/>
          </p:cNvSpPr>
          <p:nvPr/>
        </p:nvSpPr>
        <p:spPr bwMode="auto">
          <a:xfrm>
            <a:off x="4932363" y="1052513"/>
            <a:ext cx="0" cy="5762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4" name="Line 12">
            <a:extLst>
              <a:ext uri="{FF2B5EF4-FFF2-40B4-BE49-F238E27FC236}">
                <a16:creationId xmlns:a16="http://schemas.microsoft.com/office/drawing/2014/main" id="{48E1BD45-AA1C-42FF-EC1B-C351D5CA53EB}"/>
              </a:ext>
            </a:extLst>
          </p:cNvPr>
          <p:cNvSpPr>
            <a:spLocks noChangeShapeType="1"/>
          </p:cNvSpPr>
          <p:nvPr/>
        </p:nvSpPr>
        <p:spPr bwMode="auto">
          <a:xfrm>
            <a:off x="2700338" y="1628775"/>
            <a:ext cx="467995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5" name="Line 13">
            <a:extLst>
              <a:ext uri="{FF2B5EF4-FFF2-40B4-BE49-F238E27FC236}">
                <a16:creationId xmlns:a16="http://schemas.microsoft.com/office/drawing/2014/main" id="{92F6DB15-CB8A-1980-ACA1-A8D415F1C7DB}"/>
              </a:ext>
            </a:extLst>
          </p:cNvPr>
          <p:cNvSpPr>
            <a:spLocks noChangeShapeType="1"/>
          </p:cNvSpPr>
          <p:nvPr/>
        </p:nvSpPr>
        <p:spPr bwMode="auto">
          <a:xfrm>
            <a:off x="2700338" y="162877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6" name="Line 14">
            <a:extLst>
              <a:ext uri="{FF2B5EF4-FFF2-40B4-BE49-F238E27FC236}">
                <a16:creationId xmlns:a16="http://schemas.microsoft.com/office/drawing/2014/main" id="{84013F7A-F2E3-E1F6-BE02-D5F7E7F32796}"/>
              </a:ext>
            </a:extLst>
          </p:cNvPr>
          <p:cNvSpPr>
            <a:spLocks noChangeShapeType="1"/>
          </p:cNvSpPr>
          <p:nvPr/>
        </p:nvSpPr>
        <p:spPr bwMode="auto">
          <a:xfrm>
            <a:off x="3276600" y="5229225"/>
            <a:ext cx="0" cy="287338"/>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7" name="Line 15">
            <a:extLst>
              <a:ext uri="{FF2B5EF4-FFF2-40B4-BE49-F238E27FC236}">
                <a16:creationId xmlns:a16="http://schemas.microsoft.com/office/drawing/2014/main" id="{B3A5C839-986C-B367-F876-D63EC3BA599C}"/>
              </a:ext>
            </a:extLst>
          </p:cNvPr>
          <p:cNvSpPr>
            <a:spLocks noChangeShapeType="1"/>
          </p:cNvSpPr>
          <p:nvPr/>
        </p:nvSpPr>
        <p:spPr bwMode="auto">
          <a:xfrm>
            <a:off x="7451725" y="2636838"/>
            <a:ext cx="0" cy="5762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8" name="Line 16">
            <a:extLst>
              <a:ext uri="{FF2B5EF4-FFF2-40B4-BE49-F238E27FC236}">
                <a16:creationId xmlns:a16="http://schemas.microsoft.com/office/drawing/2014/main" id="{D5B4340A-CA16-D023-749E-91FE6320311D}"/>
              </a:ext>
            </a:extLst>
          </p:cNvPr>
          <p:cNvSpPr>
            <a:spLocks noChangeShapeType="1"/>
          </p:cNvSpPr>
          <p:nvPr/>
        </p:nvSpPr>
        <p:spPr bwMode="auto">
          <a:xfrm>
            <a:off x="7380288" y="162877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9" name="Line 17">
            <a:extLst>
              <a:ext uri="{FF2B5EF4-FFF2-40B4-BE49-F238E27FC236}">
                <a16:creationId xmlns:a16="http://schemas.microsoft.com/office/drawing/2014/main" id="{C8C52840-F70A-F373-5941-6BEC64AE2C56}"/>
              </a:ext>
            </a:extLst>
          </p:cNvPr>
          <p:cNvSpPr>
            <a:spLocks noChangeShapeType="1"/>
          </p:cNvSpPr>
          <p:nvPr/>
        </p:nvSpPr>
        <p:spPr bwMode="auto">
          <a:xfrm>
            <a:off x="7451725" y="5300663"/>
            <a:ext cx="0" cy="1444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80" name="Line 18">
            <a:extLst>
              <a:ext uri="{FF2B5EF4-FFF2-40B4-BE49-F238E27FC236}">
                <a16:creationId xmlns:a16="http://schemas.microsoft.com/office/drawing/2014/main" id="{17BF30B4-16FC-8E19-A2F8-B9078DD95CC0}"/>
              </a:ext>
            </a:extLst>
          </p:cNvPr>
          <p:cNvSpPr>
            <a:spLocks noChangeShapeType="1"/>
          </p:cNvSpPr>
          <p:nvPr/>
        </p:nvSpPr>
        <p:spPr bwMode="auto">
          <a:xfrm>
            <a:off x="3924300" y="2852738"/>
            <a:ext cx="35274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81" name="Line 19">
            <a:extLst>
              <a:ext uri="{FF2B5EF4-FFF2-40B4-BE49-F238E27FC236}">
                <a16:creationId xmlns:a16="http://schemas.microsoft.com/office/drawing/2014/main" id="{E5AC46A5-3874-6094-2A52-770C94814D10}"/>
              </a:ext>
            </a:extLst>
          </p:cNvPr>
          <p:cNvSpPr>
            <a:spLocks noChangeShapeType="1"/>
          </p:cNvSpPr>
          <p:nvPr/>
        </p:nvSpPr>
        <p:spPr bwMode="auto">
          <a:xfrm>
            <a:off x="3276600" y="5300663"/>
            <a:ext cx="41751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82" name="Line 20">
            <a:extLst>
              <a:ext uri="{FF2B5EF4-FFF2-40B4-BE49-F238E27FC236}">
                <a16:creationId xmlns:a16="http://schemas.microsoft.com/office/drawing/2014/main" id="{2A396689-2E68-B68D-06A3-118614B8EA52}"/>
              </a:ext>
            </a:extLst>
          </p:cNvPr>
          <p:cNvSpPr>
            <a:spLocks noChangeShapeType="1"/>
          </p:cNvSpPr>
          <p:nvPr/>
        </p:nvSpPr>
        <p:spPr bwMode="auto">
          <a:xfrm>
            <a:off x="3924300" y="2852738"/>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83" name="TextBox 1">
            <a:extLst>
              <a:ext uri="{FF2B5EF4-FFF2-40B4-BE49-F238E27FC236}">
                <a16:creationId xmlns:a16="http://schemas.microsoft.com/office/drawing/2014/main" id="{12F46041-B713-0856-C82B-6D1564DE1163}"/>
              </a:ext>
            </a:extLst>
          </p:cNvPr>
          <p:cNvSpPr txBox="1">
            <a:spLocks noChangeArrowheads="1"/>
          </p:cNvSpPr>
          <p:nvPr/>
        </p:nvSpPr>
        <p:spPr bwMode="auto">
          <a:xfrm>
            <a:off x="971550" y="404813"/>
            <a:ext cx="28082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i="1"/>
              <a:t>Adapted from Masterman (2004)</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037AA198-9168-F274-1A31-514555BEB1F0}"/>
              </a:ext>
            </a:extLst>
          </p:cNvPr>
          <p:cNvSpPr>
            <a:spLocks noGrp="1" noChangeArrowheads="1"/>
          </p:cNvSpPr>
          <p:nvPr>
            <p:ph type="title"/>
          </p:nvPr>
        </p:nvSpPr>
        <p:spPr>
          <a:xfrm>
            <a:off x="1403648" y="260648"/>
            <a:ext cx="5937250" cy="1187450"/>
          </a:xfrm>
        </p:spPr>
        <p:txBody>
          <a:bodyPr/>
          <a:lstStyle/>
          <a:p>
            <a:pPr eaLnBrk="1" fontAlgn="auto" hangingPunct="1">
              <a:spcAft>
                <a:spcPts val="0"/>
              </a:spcAft>
              <a:defRPr/>
            </a:pPr>
            <a:r>
              <a:rPr lang="en-GB" altLang="en-US"/>
              <a:t>Task 2</a:t>
            </a:r>
            <a:endParaRPr lang="en-GB" altLang="en-US" sz="2800"/>
          </a:p>
        </p:txBody>
      </p:sp>
      <p:sp>
        <p:nvSpPr>
          <p:cNvPr id="64515" name="Rectangle 3">
            <a:extLst>
              <a:ext uri="{FF2B5EF4-FFF2-40B4-BE49-F238E27FC236}">
                <a16:creationId xmlns:a16="http://schemas.microsoft.com/office/drawing/2014/main" id="{30508220-2462-C561-B802-C12203CF73E1}"/>
              </a:ext>
            </a:extLst>
          </p:cNvPr>
          <p:cNvSpPr>
            <a:spLocks noGrp="1" noChangeArrowheads="1"/>
          </p:cNvSpPr>
          <p:nvPr>
            <p:ph idx="1"/>
          </p:nvPr>
        </p:nvSpPr>
        <p:spPr>
          <a:xfrm>
            <a:off x="1603375" y="1628800"/>
            <a:ext cx="5937250" cy="4896544"/>
          </a:xfrm>
        </p:spPr>
        <p:txBody>
          <a:bodyPr/>
          <a:lstStyle/>
          <a:p>
            <a:pPr eaLnBrk="1" hangingPunct="1"/>
            <a:r>
              <a:rPr lang="en-GB" altLang="en-US" sz="2000" dirty="0"/>
              <a:t>Return to your list of 10 events</a:t>
            </a:r>
          </a:p>
          <a:p>
            <a:pPr eaLnBrk="1" hangingPunct="1"/>
            <a:r>
              <a:rPr lang="en-GB" altLang="en-US" sz="2000" dirty="0"/>
              <a:t>Categorise those events that you have listed, by size and by type/content: Hallmark events / Mega-events</a:t>
            </a:r>
          </a:p>
          <a:p>
            <a:pPr eaLnBrk="1" hangingPunct="1"/>
            <a:r>
              <a:rPr lang="en-GB" altLang="en-US" sz="2000" dirty="0"/>
              <a:t>Who is involved in the planning/management of those events? What does this tell you about the events business?</a:t>
            </a:r>
          </a:p>
          <a:p>
            <a:pPr eaLnBrk="1" hangingPunct="1"/>
            <a:r>
              <a:rPr lang="en-GB" altLang="en-US" sz="2000" dirty="0"/>
              <a:t>Which would be Transient, fixed duration and unique</a:t>
            </a:r>
          </a:p>
          <a:p>
            <a:pPr eaLnBrk="1" hangingPunct="1"/>
            <a:r>
              <a:rPr lang="en-GB" altLang="en-US" sz="2000" dirty="0"/>
              <a:t>Any Planned and unplanned?</a:t>
            </a:r>
          </a:p>
          <a:p>
            <a:pPr eaLnBrk="1" hangingPunct="1"/>
            <a:r>
              <a:rPr lang="en-GB" altLang="en-US" sz="2000" dirty="0"/>
              <a:t>Minor and major events?</a:t>
            </a:r>
          </a:p>
          <a:p>
            <a:pPr eaLnBrk="1" hangingPunct="1"/>
            <a:r>
              <a:rPr lang="en-GB" altLang="en-US" sz="2000" dirty="0"/>
              <a:t>Participation and/or spectator led? </a:t>
            </a:r>
          </a:p>
          <a:p>
            <a:pPr eaLnBrk="1" hangingPunct="1"/>
            <a:r>
              <a:rPr lang="en-GB" altLang="en-US" sz="2000" dirty="0"/>
              <a:t>Hybrid?</a:t>
            </a:r>
          </a:p>
          <a:p>
            <a:pPr eaLnBrk="1" hangingPunct="1"/>
            <a:endParaRPr lang="en-GB" alt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65544" name="Rectangle 65543">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Fireworks in the sky over a city&#10;&#10;Description automatically generated with medium confidence">
            <a:extLst>
              <a:ext uri="{FF2B5EF4-FFF2-40B4-BE49-F238E27FC236}">
                <a16:creationId xmlns:a16="http://schemas.microsoft.com/office/drawing/2014/main" id="{BDA6EE07-D5C5-790F-DABA-ECBFEBE9D3D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2363" r="28671"/>
          <a:stretch/>
        </p:blipFill>
        <p:spPr>
          <a:xfrm>
            <a:off x="3488181" y="10"/>
            <a:ext cx="5655818" cy="6857989"/>
          </a:xfrm>
          <a:prstGeom prst="rect">
            <a:avLst/>
          </a:prstGeom>
        </p:spPr>
      </p:pic>
      <p:sp>
        <p:nvSpPr>
          <p:cNvPr id="65546" name="Rectangle 65545">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3794" name="Rectangle 2">
            <a:extLst>
              <a:ext uri="{FF2B5EF4-FFF2-40B4-BE49-F238E27FC236}">
                <a16:creationId xmlns:a16="http://schemas.microsoft.com/office/drawing/2014/main" id="{B9D66B10-6E90-FC6F-7297-BB23BDBAD6BC}"/>
              </a:ext>
            </a:extLst>
          </p:cNvPr>
          <p:cNvSpPr>
            <a:spLocks noGrp="1" noChangeArrowheads="1"/>
          </p:cNvSpPr>
          <p:nvPr>
            <p:ph type="title"/>
          </p:nvPr>
        </p:nvSpPr>
        <p:spPr>
          <a:xfrm>
            <a:off x="482601" y="260648"/>
            <a:ext cx="2522980" cy="1057341"/>
          </a:xfrm>
          <a:noFill/>
          <a:ln>
            <a:solidFill>
              <a:schemeClr val="bg1"/>
            </a:solidFill>
          </a:ln>
        </p:spPr>
        <p:txBody>
          <a:bodyPr wrap="square">
            <a:normAutofit/>
          </a:bodyPr>
          <a:lstStyle/>
          <a:p>
            <a:pPr eaLnBrk="1" fontAlgn="auto" hangingPunct="1">
              <a:spcAft>
                <a:spcPts val="0"/>
              </a:spcAft>
              <a:defRPr/>
            </a:pPr>
            <a:r>
              <a:rPr lang="en-GB" altLang="en-US" sz="2200" dirty="0">
                <a:solidFill>
                  <a:schemeClr val="bg1"/>
                </a:solidFill>
              </a:rPr>
              <a:t>Conclusion</a:t>
            </a:r>
          </a:p>
        </p:txBody>
      </p:sp>
      <p:sp>
        <p:nvSpPr>
          <p:cNvPr id="65539" name="Rectangle 3">
            <a:extLst>
              <a:ext uri="{FF2B5EF4-FFF2-40B4-BE49-F238E27FC236}">
                <a16:creationId xmlns:a16="http://schemas.microsoft.com/office/drawing/2014/main" id="{6B59EABC-EC78-345E-1CCF-27EEFFE6D293}"/>
              </a:ext>
            </a:extLst>
          </p:cNvPr>
          <p:cNvSpPr>
            <a:spLocks noGrp="1" noChangeArrowheads="1"/>
          </p:cNvSpPr>
          <p:nvPr>
            <p:ph idx="1"/>
          </p:nvPr>
        </p:nvSpPr>
        <p:spPr>
          <a:xfrm>
            <a:off x="107504" y="1772816"/>
            <a:ext cx="3380677" cy="4968552"/>
          </a:xfrm>
        </p:spPr>
        <p:txBody>
          <a:bodyPr>
            <a:normAutofit lnSpcReduction="10000"/>
          </a:bodyPr>
          <a:lstStyle/>
          <a:p>
            <a:pPr eaLnBrk="1" hangingPunct="1">
              <a:lnSpc>
                <a:spcPct val="90000"/>
              </a:lnSpc>
            </a:pPr>
            <a:r>
              <a:rPr lang="en-GB" altLang="en-US" sz="2400" dirty="0">
                <a:solidFill>
                  <a:schemeClr val="bg1"/>
                </a:solidFill>
              </a:rPr>
              <a:t>Special events play a major role in human society</a:t>
            </a:r>
          </a:p>
          <a:p>
            <a:pPr eaLnBrk="1" hangingPunct="1">
              <a:lnSpc>
                <a:spcPct val="90000"/>
              </a:lnSpc>
            </a:pPr>
            <a:r>
              <a:rPr lang="en-GB" altLang="en-US" sz="2400" dirty="0">
                <a:solidFill>
                  <a:schemeClr val="bg1"/>
                </a:solidFill>
              </a:rPr>
              <a:t>As society has developed and changed, expectations are greater</a:t>
            </a:r>
          </a:p>
          <a:p>
            <a:pPr eaLnBrk="1" hangingPunct="1">
              <a:lnSpc>
                <a:spcPct val="90000"/>
              </a:lnSpc>
            </a:pPr>
            <a:r>
              <a:rPr lang="en-GB" altLang="en-US" sz="2400" dirty="0">
                <a:solidFill>
                  <a:schemeClr val="bg1"/>
                </a:solidFill>
              </a:rPr>
              <a:t>The events industry is wide ranging and incorporates many different sectors</a:t>
            </a:r>
          </a:p>
          <a:p>
            <a:pPr eaLnBrk="1" hangingPunct="1">
              <a:lnSpc>
                <a:spcPct val="90000"/>
              </a:lnSpc>
            </a:pPr>
            <a:r>
              <a:rPr lang="en-GB" altLang="en-US" sz="2400" dirty="0">
                <a:solidFill>
                  <a:schemeClr val="bg1"/>
                </a:solidFill>
              </a:rPr>
              <a:t>Multi-dimensional - Events vary in their size and impact and form and content</a:t>
            </a:r>
          </a:p>
          <a:p>
            <a:pPr eaLnBrk="1" hangingPunct="1">
              <a:lnSpc>
                <a:spcPct val="90000"/>
              </a:lnSpc>
            </a:pPr>
            <a:endParaRPr lang="en-GB" altLang="en-US" dirty="0">
              <a:solidFill>
                <a:schemeClr val="bg1"/>
              </a:solidFill>
            </a:endParaRPr>
          </a:p>
          <a:p>
            <a:pPr eaLnBrk="1" hangingPunct="1">
              <a:lnSpc>
                <a:spcPct val="90000"/>
              </a:lnSpc>
            </a:pPr>
            <a:endParaRPr lang="en-GB" altLang="en-US" sz="1500"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A3651-FE1F-7073-0BF1-FB4F07483E9C}"/>
              </a:ext>
            </a:extLst>
          </p:cNvPr>
          <p:cNvSpPr>
            <a:spLocks noGrp="1"/>
          </p:cNvSpPr>
          <p:nvPr>
            <p:ph type="title"/>
          </p:nvPr>
        </p:nvSpPr>
        <p:spPr>
          <a:xfrm>
            <a:off x="1585627" y="-99392"/>
            <a:ext cx="5937250" cy="1547490"/>
          </a:xfrm>
        </p:spPr>
        <p:txBody>
          <a:bodyPr>
            <a:noAutofit/>
          </a:bodyPr>
          <a:lstStyle/>
          <a:p>
            <a:r>
              <a:rPr lang="en-GB" sz="2000" dirty="0"/>
              <a:t>The festival memory journey</a:t>
            </a:r>
            <a:br>
              <a:rPr lang="en-GB" sz="2000" dirty="0"/>
            </a:br>
            <a:r>
              <a:rPr lang="en-GB" sz="2000" dirty="0"/>
              <a:t>Written by Emma Wood, Leeds Beckett University, UK</a:t>
            </a:r>
            <a:br>
              <a:rPr lang="en-GB" sz="2000" dirty="0"/>
            </a:br>
            <a:endParaRPr lang="en-GB" sz="2000" dirty="0"/>
          </a:p>
        </p:txBody>
      </p:sp>
      <p:sp>
        <p:nvSpPr>
          <p:cNvPr id="3" name="Content Placeholder 2">
            <a:extLst>
              <a:ext uri="{FF2B5EF4-FFF2-40B4-BE49-F238E27FC236}">
                <a16:creationId xmlns:a16="http://schemas.microsoft.com/office/drawing/2014/main" id="{879D7C40-5307-7D08-3FAE-11042D1E9794}"/>
              </a:ext>
            </a:extLst>
          </p:cNvPr>
          <p:cNvSpPr>
            <a:spLocks noGrp="1"/>
          </p:cNvSpPr>
          <p:nvPr>
            <p:ph idx="1"/>
          </p:nvPr>
        </p:nvSpPr>
        <p:spPr>
          <a:xfrm>
            <a:off x="0" y="1556792"/>
            <a:ext cx="9108504" cy="5301207"/>
          </a:xfrm>
        </p:spPr>
        <p:txBody>
          <a:bodyPr/>
          <a:lstStyle/>
          <a:p>
            <a:pPr marL="0" indent="0" algn="ctr">
              <a:buNone/>
            </a:pPr>
            <a:r>
              <a:rPr lang="en-GB" dirty="0"/>
              <a:t>Remember the nerves?</a:t>
            </a:r>
          </a:p>
          <a:p>
            <a:pPr marL="0" indent="0" algn="ctr">
              <a:buNone/>
            </a:pPr>
            <a:r>
              <a:rPr lang="en-GB" dirty="0"/>
              <a:t>We laughed and cried</a:t>
            </a:r>
          </a:p>
          <a:p>
            <a:pPr marL="0" indent="0" algn="ctr">
              <a:buNone/>
            </a:pPr>
            <a:r>
              <a:rPr lang="en-GB" dirty="0"/>
              <a:t>I sulked you laughed</a:t>
            </a:r>
          </a:p>
          <a:p>
            <a:pPr marL="0" indent="0" algn="ctr">
              <a:buNone/>
            </a:pPr>
            <a:r>
              <a:rPr lang="en-GB" dirty="0"/>
              <a:t>We both laughed</a:t>
            </a:r>
          </a:p>
          <a:p>
            <a:pPr marL="0" indent="0" algn="ctr">
              <a:buNone/>
            </a:pPr>
            <a:r>
              <a:rPr lang="en-GB" dirty="0"/>
              <a:t>We survived</a:t>
            </a:r>
          </a:p>
          <a:p>
            <a:pPr marL="0" indent="0" algn="ctr">
              <a:buNone/>
            </a:pPr>
            <a:r>
              <a:rPr lang="en-GB" dirty="0"/>
              <a:t>How proud we are</a:t>
            </a:r>
          </a:p>
          <a:p>
            <a:pPr marL="0" indent="0" algn="ctr">
              <a:buNone/>
            </a:pPr>
            <a:r>
              <a:rPr lang="en-GB" dirty="0"/>
              <a:t>Let’s do it again</a:t>
            </a:r>
          </a:p>
          <a:p>
            <a:pPr marL="0" indent="0" algn="ctr">
              <a:buNone/>
            </a:pPr>
            <a:r>
              <a:rPr lang="en-GB" dirty="0"/>
              <a:t>Let’s look forward to it</a:t>
            </a:r>
          </a:p>
          <a:p>
            <a:pPr marL="0" indent="0" algn="ctr">
              <a:buNone/>
            </a:pPr>
            <a:r>
              <a:rPr lang="en-GB" dirty="0"/>
              <a:t>Plan it</a:t>
            </a:r>
          </a:p>
          <a:p>
            <a:pPr marL="0" indent="0" algn="ctr">
              <a:buNone/>
            </a:pPr>
            <a:r>
              <a:rPr lang="en-GB" dirty="0"/>
              <a:t>Do it</a:t>
            </a:r>
          </a:p>
          <a:p>
            <a:pPr marL="0" indent="0" algn="ctr">
              <a:buNone/>
            </a:pPr>
            <a:r>
              <a:rPr lang="en-GB" dirty="0"/>
              <a:t>Remember, reminisce</a:t>
            </a:r>
          </a:p>
          <a:p>
            <a:pPr marL="0" indent="0" algn="ctr">
              <a:buNone/>
            </a:pPr>
            <a:r>
              <a:rPr lang="en-GB" dirty="0"/>
              <a:t>Laugh together again</a:t>
            </a:r>
          </a:p>
          <a:p>
            <a:pPr marL="0" indent="0" algn="ctr">
              <a:buNone/>
            </a:pPr>
            <a:r>
              <a:rPr lang="en-GB" dirty="0"/>
              <a:t>And again</a:t>
            </a:r>
          </a:p>
          <a:p>
            <a:endParaRPr lang="en-GB" dirty="0"/>
          </a:p>
          <a:p>
            <a:r>
              <a:rPr lang="en-GB" dirty="0"/>
              <a:t> </a:t>
            </a:r>
          </a:p>
          <a:p>
            <a:endParaRPr lang="en-GB" dirty="0"/>
          </a:p>
        </p:txBody>
      </p:sp>
    </p:spTree>
    <p:extLst>
      <p:ext uri="{BB962C8B-B14F-4D97-AF65-F5344CB8AC3E}">
        <p14:creationId xmlns:p14="http://schemas.microsoft.com/office/powerpoint/2010/main" val="33962600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0F370BBC-9C35-77C7-E525-1D4E4CA81B8F}"/>
              </a:ext>
            </a:extLst>
          </p:cNvPr>
          <p:cNvSpPr>
            <a:spLocks noGrp="1"/>
          </p:cNvSpPr>
          <p:nvPr>
            <p:ph type="title"/>
          </p:nvPr>
        </p:nvSpPr>
        <p:spPr>
          <a:xfrm>
            <a:off x="1692275" y="295275"/>
            <a:ext cx="5937250" cy="1189038"/>
          </a:xfrm>
        </p:spPr>
        <p:txBody>
          <a:bodyPr/>
          <a:lstStyle/>
          <a:p>
            <a:pPr eaLnBrk="1" fontAlgn="auto" hangingPunct="1">
              <a:spcAft>
                <a:spcPts val="0"/>
              </a:spcAft>
              <a:defRPr/>
            </a:pPr>
            <a:r>
              <a:rPr lang="en-GB" altLang="en-US" dirty="0"/>
              <a:t>Reading for next week</a:t>
            </a:r>
          </a:p>
        </p:txBody>
      </p:sp>
      <p:sp>
        <p:nvSpPr>
          <p:cNvPr id="34819" name="Content Placeholder 2">
            <a:extLst>
              <a:ext uri="{FF2B5EF4-FFF2-40B4-BE49-F238E27FC236}">
                <a16:creationId xmlns:a16="http://schemas.microsoft.com/office/drawing/2014/main" id="{FD028DAE-E9A0-C8FF-DFD4-972ED41D01D0}"/>
              </a:ext>
            </a:extLst>
          </p:cNvPr>
          <p:cNvSpPr>
            <a:spLocks noGrp="1"/>
          </p:cNvSpPr>
          <p:nvPr>
            <p:ph idx="1"/>
          </p:nvPr>
        </p:nvSpPr>
        <p:spPr>
          <a:xfrm>
            <a:off x="971550" y="1484313"/>
            <a:ext cx="7772400" cy="4114800"/>
          </a:xfrm>
        </p:spPr>
        <p:txBody>
          <a:bodyPr rtlCol="0">
            <a:normAutofit/>
          </a:bodyPr>
          <a:lstStyle/>
          <a:p>
            <a:pPr eaLnBrk="1" fontAlgn="auto" hangingPunct="1">
              <a:spcAft>
                <a:spcPts val="0"/>
              </a:spcAft>
              <a:defRPr/>
            </a:pPr>
            <a:r>
              <a:rPr lang="en-GB" altLang="en-US" sz="2800" dirty="0" err="1">
                <a:solidFill>
                  <a:schemeClr val="tx1">
                    <a:lumMod val="85000"/>
                    <a:lumOff val="15000"/>
                  </a:schemeClr>
                </a:solidFill>
              </a:rPr>
              <a:t>Bowdin</a:t>
            </a:r>
            <a:r>
              <a:rPr lang="en-GB" altLang="en-US" sz="2800" dirty="0">
                <a:solidFill>
                  <a:schemeClr val="tx1">
                    <a:lumMod val="85000"/>
                    <a:lumOff val="15000"/>
                  </a:schemeClr>
                </a:solidFill>
              </a:rPr>
              <a:t> (2007) Events Management Ch1 </a:t>
            </a:r>
          </a:p>
          <a:p>
            <a:pPr eaLnBrk="1" fontAlgn="auto" hangingPunct="1">
              <a:spcAft>
                <a:spcPts val="0"/>
              </a:spcAft>
              <a:defRPr/>
            </a:pPr>
            <a:r>
              <a:rPr lang="en-GB" altLang="en-US" sz="2800" b="1" i="1" dirty="0">
                <a:solidFill>
                  <a:schemeClr val="tx1">
                    <a:lumMod val="85000"/>
                    <a:lumOff val="15000"/>
                  </a:schemeClr>
                </a:solidFill>
              </a:rPr>
              <a:t>OR</a:t>
            </a:r>
          </a:p>
          <a:p>
            <a:pPr eaLnBrk="1" fontAlgn="auto" hangingPunct="1">
              <a:spcAft>
                <a:spcPts val="0"/>
              </a:spcAft>
              <a:defRPr/>
            </a:pPr>
            <a:r>
              <a:rPr lang="en-GB" altLang="en-US" sz="2800" dirty="0">
                <a:solidFill>
                  <a:schemeClr val="tx1">
                    <a:lumMod val="85000"/>
                    <a:lumOff val="15000"/>
                  </a:schemeClr>
                </a:solidFill>
              </a:rPr>
              <a:t>Shone, A. and Parry, B. (2010) Successful Event Management 3</a:t>
            </a:r>
            <a:r>
              <a:rPr lang="en-GB" altLang="en-US" sz="2800" baseline="30000" dirty="0">
                <a:solidFill>
                  <a:schemeClr val="tx1">
                    <a:lumMod val="85000"/>
                    <a:lumOff val="15000"/>
                  </a:schemeClr>
                </a:solidFill>
              </a:rPr>
              <a:t>rd</a:t>
            </a:r>
            <a:r>
              <a:rPr lang="en-GB" altLang="en-US" sz="2800" dirty="0">
                <a:solidFill>
                  <a:schemeClr val="tx1">
                    <a:lumMod val="85000"/>
                    <a:lumOff val="15000"/>
                  </a:schemeClr>
                </a:solidFill>
              </a:rPr>
              <a:t> Edition Ch1</a:t>
            </a:r>
          </a:p>
          <a:p>
            <a:pPr eaLnBrk="1" fontAlgn="auto" hangingPunct="1">
              <a:spcAft>
                <a:spcPts val="0"/>
              </a:spcAft>
              <a:defRPr/>
            </a:pPr>
            <a:r>
              <a:rPr lang="en-GB" altLang="en-US" sz="2800" b="1" i="1" dirty="0">
                <a:solidFill>
                  <a:schemeClr val="tx1">
                    <a:lumMod val="85000"/>
                    <a:lumOff val="15000"/>
                  </a:schemeClr>
                </a:solidFill>
              </a:rPr>
              <a:t>AND</a:t>
            </a:r>
          </a:p>
          <a:p>
            <a:pPr eaLnBrk="1" fontAlgn="auto" hangingPunct="1">
              <a:spcAft>
                <a:spcPts val="0"/>
              </a:spcAft>
              <a:defRPr/>
            </a:pPr>
            <a:r>
              <a:rPr lang="en-GB" sz="2800" dirty="0">
                <a:hlinkClick r:id="rId2"/>
              </a:rPr>
              <a:t>uk-events-report-2020---the-full-report.pdf (</a:t>
            </a:r>
            <a:r>
              <a:rPr lang="en-GB" sz="2800" dirty="0" err="1">
                <a:hlinkClick r:id="rId2"/>
              </a:rPr>
              <a:t>excel.london</a:t>
            </a:r>
            <a:r>
              <a:rPr lang="en-GB" sz="2800" dirty="0">
                <a:hlinkClick r:id="rId2"/>
              </a:rPr>
              <a:t>)</a:t>
            </a:r>
            <a:r>
              <a:rPr lang="en-GB" sz="2800" dirty="0"/>
              <a:t> </a:t>
            </a:r>
            <a:endParaRPr lang="en-GB" altLang="en-US" dirty="0">
              <a:solidFill>
                <a:schemeClr val="tx1">
                  <a:lumMod val="85000"/>
                  <a:lumOff val="15000"/>
                </a:schemeClr>
              </a:solidFill>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8BD55-0DD8-9E92-7303-48F0544BA0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7CE98EE-1C95-D816-79DA-D8CD5039507B}"/>
              </a:ext>
            </a:extLst>
          </p:cNvPr>
          <p:cNvSpPr>
            <a:spLocks noGrp="1"/>
          </p:cNvSpPr>
          <p:nvPr>
            <p:ph idx="1"/>
          </p:nvPr>
        </p:nvSpPr>
        <p:spPr/>
        <p:txBody>
          <a:bodyPr/>
          <a:lstStyle/>
          <a:p>
            <a:r>
              <a:rPr lang="en-GB" dirty="0" err="1"/>
              <a:t>Bowdin</a:t>
            </a:r>
            <a:r>
              <a:rPr lang="en-GB" dirty="0"/>
              <a:t>, G., O'Toole, W., Allen, J., Harris, R., &amp; McDonnell, I. (2006). Events Management (2nd ed.). Routledge</a:t>
            </a:r>
          </a:p>
          <a:p>
            <a:r>
              <a:rPr lang="en-GB" dirty="0"/>
              <a:t>Correia, A. and </a:t>
            </a:r>
            <a:r>
              <a:rPr lang="en-GB" dirty="0" err="1"/>
              <a:t>Dolnicar</a:t>
            </a:r>
            <a:r>
              <a:rPr lang="en-GB" dirty="0"/>
              <a:t>, S., 2022. Transforming experiences – the power of events – Contributions by Emma Wood. [online] Uq.pressbooks.pub. Available at: https://uq.pressbooks.pub/tourismknowledge/chapter/transforming-experiences-the-power-of-events-contributions-by-emma-wood/[Accessed 30 September 2022].</a:t>
            </a:r>
          </a:p>
          <a:p>
            <a:r>
              <a:rPr lang="en-GB" dirty="0"/>
              <a:t>Lusk, G., 2018. UK Event Industry statistics factsheet. [online] Blog.liveforce.co. Available at: https://blog.liveforce.co/uk-event-industry-statistics-factsheet [Accessed 18 September 2022].</a:t>
            </a:r>
          </a:p>
        </p:txBody>
      </p:sp>
    </p:spTree>
    <p:extLst>
      <p:ext uri="{BB962C8B-B14F-4D97-AF65-F5344CB8AC3E}">
        <p14:creationId xmlns:p14="http://schemas.microsoft.com/office/powerpoint/2010/main" val="892403776"/>
      </p:ext>
    </p:extLst>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2.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docProps/app.xml><?xml version="1.0" encoding="utf-8"?>
<Properties xmlns="http://schemas.openxmlformats.org/officeDocument/2006/extended-properties" xmlns:vt="http://schemas.openxmlformats.org/officeDocument/2006/docPropsVTypes">
  <Template/>
  <TotalTime>0</TotalTime>
  <Words>2631</Words>
  <Application>Microsoft Office PowerPoint</Application>
  <PresentationFormat>On-screen Show (4:3)</PresentationFormat>
  <Paragraphs>330</Paragraphs>
  <Slides>42</Slides>
  <Notes>22</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42</vt:i4>
      </vt:variant>
    </vt:vector>
  </HeadingPairs>
  <TitlesOfParts>
    <vt:vector size="50" baseType="lpstr">
      <vt:lpstr>Monotype Sorts</vt:lpstr>
      <vt:lpstr>Arial</vt:lpstr>
      <vt:lpstr>Gill Sans MT</vt:lpstr>
      <vt:lpstr>Symbol</vt:lpstr>
      <vt:lpstr>Times New Roman</vt:lpstr>
      <vt:lpstr>Wingdings</vt:lpstr>
      <vt:lpstr>Notebook</vt:lpstr>
      <vt:lpstr>Parcel</vt:lpstr>
      <vt:lpstr>Events and Festivals in Context</vt:lpstr>
      <vt:lpstr>Contact</vt:lpstr>
      <vt:lpstr>Why this course?</vt:lpstr>
      <vt:lpstr>Overview of the session</vt:lpstr>
      <vt:lpstr>Expectations</vt:lpstr>
      <vt:lpstr>Overview of the module</vt:lpstr>
      <vt:lpstr> Assignment 1 :Investigating the events and festivals industry  DEADLINE:25th November 2022 </vt:lpstr>
      <vt:lpstr>Assignment 2</vt:lpstr>
      <vt:lpstr>PCMA - Professional Convention Management Association</vt:lpstr>
      <vt:lpstr>Free student membership </vt:lpstr>
      <vt:lpstr>IoH – Institute of hospitality </vt:lpstr>
      <vt:lpstr>Events </vt:lpstr>
      <vt:lpstr>History of events </vt:lpstr>
      <vt:lpstr>Origin of Events</vt:lpstr>
      <vt:lpstr>Think about events differently</vt:lpstr>
      <vt:lpstr>What did you see?  How long to set up ?</vt:lpstr>
      <vt:lpstr>Key concepts of event management </vt:lpstr>
      <vt:lpstr>Importance of Events/Festivals?</vt:lpstr>
      <vt:lpstr>Importance of Events/Festivals?</vt:lpstr>
      <vt:lpstr>Event industry associations – a few examples</vt:lpstr>
      <vt:lpstr>The Detail…</vt:lpstr>
      <vt:lpstr>Event Industry</vt:lpstr>
      <vt:lpstr>What are events?</vt:lpstr>
      <vt:lpstr> Value of the Events sector </vt:lpstr>
      <vt:lpstr>Do you agree?</vt:lpstr>
      <vt:lpstr>What are events?  continued…</vt:lpstr>
      <vt:lpstr>Some key defining terms</vt:lpstr>
      <vt:lpstr>Diversity of events </vt:lpstr>
      <vt:lpstr>PowerPoint Presentation</vt:lpstr>
      <vt:lpstr>Task</vt:lpstr>
      <vt:lpstr>Lets discuss this </vt:lpstr>
      <vt:lpstr>PowerPoint Presentation</vt:lpstr>
      <vt:lpstr>The typology of Events</vt:lpstr>
      <vt:lpstr>Categorisation by size</vt:lpstr>
      <vt:lpstr>Categorisation (by size and impact) (Bowdin et al, 2006, p.16)</vt:lpstr>
      <vt:lpstr>Categorisation by form / content</vt:lpstr>
      <vt:lpstr>PowerPoint Presentation</vt:lpstr>
      <vt:lpstr>Task 2</vt:lpstr>
      <vt:lpstr>Conclusion</vt:lpstr>
      <vt:lpstr>The festival memory journey Written by Emma Wood, Leeds Beckett University, UK </vt:lpstr>
      <vt:lpstr>Reading for next week</vt:lpstr>
      <vt:lpstr>references</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Dr Donna</dc:creator>
  <cp:lastModifiedBy>Deborah Jenkins</cp:lastModifiedBy>
  <cp:revision>90</cp:revision>
  <dcterms:created xsi:type="dcterms:W3CDTF">2009-02-04T10:04:29Z</dcterms:created>
  <dcterms:modified xsi:type="dcterms:W3CDTF">2022-10-03T13:13:48Z</dcterms:modified>
</cp:coreProperties>
</file>