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68" r:id="rId4"/>
    <p:sldId id="269" r:id="rId5"/>
    <p:sldId id="261" r:id="rId6"/>
    <p:sldId id="264" r:id="rId7"/>
    <p:sldId id="273" r:id="rId8"/>
    <p:sldId id="265" r:id="rId9"/>
    <p:sldId id="267" r:id="rId10"/>
    <p:sldId id="274" r:id="rId11"/>
    <p:sldId id="271"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F95B97-BAFA-B6E9-0A22-B09553901092}" v="108" dt="2022-07-15T11:37:17.642"/>
    <p1510:client id="{CF15A252-E3D6-4BA4-B761-250853A0179D}" v="11" dt="2022-07-15T06:22:05.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beh Manneh (2026514)" userId="S::2026514@student.uwtsd.ac.uk::730f4c91-1d59-4552-9e07-9f3d7483901a" providerId="AD" clId="Web-{A2F95B97-BAFA-B6E9-0A22-B09553901092}"/>
    <pc:docChg chg="addSld modSld">
      <pc:chgData name="Rebbeh Manneh (2026514)" userId="S::2026514@student.uwtsd.ac.uk::730f4c91-1d59-4552-9e07-9f3d7483901a" providerId="AD" clId="Web-{A2F95B97-BAFA-B6E9-0A22-B09553901092}" dt="2022-07-15T11:37:17.095" v="111" actId="20577"/>
      <pc:docMkLst>
        <pc:docMk/>
      </pc:docMkLst>
      <pc:sldChg chg="modSp">
        <pc:chgData name="Rebbeh Manneh (2026514)" userId="S::2026514@student.uwtsd.ac.uk::730f4c91-1d59-4552-9e07-9f3d7483901a" providerId="AD" clId="Web-{A2F95B97-BAFA-B6E9-0A22-B09553901092}" dt="2022-07-15T11:31:55.072" v="59" actId="20577"/>
        <pc:sldMkLst>
          <pc:docMk/>
          <pc:sldMk cId="3432343493" sldId="256"/>
        </pc:sldMkLst>
        <pc:spChg chg="mod">
          <ac:chgData name="Rebbeh Manneh (2026514)" userId="S::2026514@student.uwtsd.ac.uk::730f4c91-1d59-4552-9e07-9f3d7483901a" providerId="AD" clId="Web-{A2F95B97-BAFA-B6E9-0A22-B09553901092}" dt="2022-07-15T11:31:55.072" v="59" actId="20577"/>
          <ac:spMkLst>
            <pc:docMk/>
            <pc:sldMk cId="3432343493" sldId="256"/>
            <ac:spMk id="10" creationId="{EBA02166-C042-44C0-ACCB-4B0CDD90F397}"/>
          </ac:spMkLst>
        </pc:spChg>
      </pc:sldChg>
      <pc:sldChg chg="modSp">
        <pc:chgData name="Rebbeh Manneh (2026514)" userId="S::2026514@student.uwtsd.ac.uk::730f4c91-1d59-4552-9e07-9f3d7483901a" providerId="AD" clId="Web-{A2F95B97-BAFA-B6E9-0A22-B09553901092}" dt="2022-07-15T11:31:29.695" v="53" actId="20577"/>
        <pc:sldMkLst>
          <pc:docMk/>
          <pc:sldMk cId="2595886353" sldId="264"/>
        </pc:sldMkLst>
        <pc:spChg chg="mod">
          <ac:chgData name="Rebbeh Manneh (2026514)" userId="S::2026514@student.uwtsd.ac.uk::730f4c91-1d59-4552-9e07-9f3d7483901a" providerId="AD" clId="Web-{A2F95B97-BAFA-B6E9-0A22-B09553901092}" dt="2022-07-15T11:31:29.695" v="53" actId="20577"/>
          <ac:spMkLst>
            <pc:docMk/>
            <pc:sldMk cId="2595886353" sldId="264"/>
            <ac:spMk id="5" creationId="{00000000-0000-0000-0000-000000000000}"/>
          </ac:spMkLst>
        </pc:spChg>
      </pc:sldChg>
      <pc:sldChg chg="modSp">
        <pc:chgData name="Rebbeh Manneh (2026514)" userId="S::2026514@student.uwtsd.ac.uk::730f4c91-1d59-4552-9e07-9f3d7483901a" providerId="AD" clId="Web-{A2F95B97-BAFA-B6E9-0A22-B09553901092}" dt="2022-07-15T11:29:54.391" v="49" actId="14100"/>
        <pc:sldMkLst>
          <pc:docMk/>
          <pc:sldMk cId="1447534590" sldId="265"/>
        </pc:sldMkLst>
        <pc:spChg chg="mod">
          <ac:chgData name="Rebbeh Manneh (2026514)" userId="S::2026514@student.uwtsd.ac.uk::730f4c91-1d59-4552-9e07-9f3d7483901a" providerId="AD" clId="Web-{A2F95B97-BAFA-B6E9-0A22-B09553901092}" dt="2022-07-15T11:26:36.595" v="34" actId="14100"/>
          <ac:spMkLst>
            <pc:docMk/>
            <pc:sldMk cId="1447534590" sldId="265"/>
            <ac:spMk id="12" creationId="{130CC38A-7BC7-AC26-E9DC-3CFEAD7A518A}"/>
          </ac:spMkLst>
        </pc:spChg>
        <pc:spChg chg="mod">
          <ac:chgData name="Rebbeh Manneh (2026514)" userId="S::2026514@student.uwtsd.ac.uk::730f4c91-1d59-4552-9e07-9f3d7483901a" providerId="AD" clId="Web-{A2F95B97-BAFA-B6E9-0A22-B09553901092}" dt="2022-07-15T11:28:16.462" v="46" actId="14100"/>
          <ac:spMkLst>
            <pc:docMk/>
            <pc:sldMk cId="1447534590" sldId="265"/>
            <ac:spMk id="15" creationId="{14739F8C-BF35-4E63-606F-667D588B743F}"/>
          </ac:spMkLst>
        </pc:spChg>
        <pc:spChg chg="mod">
          <ac:chgData name="Rebbeh Manneh (2026514)" userId="S::2026514@student.uwtsd.ac.uk::730f4c91-1d59-4552-9e07-9f3d7483901a" providerId="AD" clId="Web-{A2F95B97-BAFA-B6E9-0A22-B09553901092}" dt="2022-07-15T11:29:54.391" v="49" actId="14100"/>
          <ac:spMkLst>
            <pc:docMk/>
            <pc:sldMk cId="1447534590" sldId="265"/>
            <ac:spMk id="17" creationId="{65294DED-791F-BA05-6AEC-76A177D3BCB3}"/>
          </ac:spMkLst>
        </pc:spChg>
        <pc:picChg chg="mod">
          <ac:chgData name="Rebbeh Manneh (2026514)" userId="S::2026514@student.uwtsd.ac.uk::730f4c91-1d59-4552-9e07-9f3d7483901a" providerId="AD" clId="Web-{A2F95B97-BAFA-B6E9-0A22-B09553901092}" dt="2022-07-15T11:07:40.746" v="2" actId="1076"/>
          <ac:picMkLst>
            <pc:docMk/>
            <pc:sldMk cId="1447534590" sldId="265"/>
            <ac:picMk id="3" creationId="{4B55D2AF-FE99-81F9-3F74-772AE81EFD4B}"/>
          </ac:picMkLst>
        </pc:picChg>
      </pc:sldChg>
      <pc:sldChg chg="modSp">
        <pc:chgData name="Rebbeh Manneh (2026514)" userId="S::2026514@student.uwtsd.ac.uk::730f4c91-1d59-4552-9e07-9f3d7483901a" providerId="AD" clId="Web-{A2F95B97-BAFA-B6E9-0A22-B09553901092}" dt="2022-07-15T11:33:57.737" v="78" actId="20577"/>
        <pc:sldMkLst>
          <pc:docMk/>
          <pc:sldMk cId="2446103830" sldId="267"/>
        </pc:sldMkLst>
        <pc:spChg chg="mod">
          <ac:chgData name="Rebbeh Manneh (2026514)" userId="S::2026514@student.uwtsd.ac.uk::730f4c91-1d59-4552-9e07-9f3d7483901a" providerId="AD" clId="Web-{A2F95B97-BAFA-B6E9-0A22-B09553901092}" dt="2022-07-15T11:33:57.737" v="78" actId="20577"/>
          <ac:spMkLst>
            <pc:docMk/>
            <pc:sldMk cId="2446103830" sldId="267"/>
            <ac:spMk id="4" creationId="{00000000-0000-0000-0000-000000000000}"/>
          </ac:spMkLst>
        </pc:spChg>
      </pc:sldChg>
      <pc:sldChg chg="modSp">
        <pc:chgData name="Rebbeh Manneh (2026514)" userId="S::2026514@student.uwtsd.ac.uk::730f4c91-1d59-4552-9e07-9f3d7483901a" providerId="AD" clId="Web-{A2F95B97-BAFA-B6E9-0A22-B09553901092}" dt="2022-07-15T11:37:17.095" v="111" actId="20577"/>
        <pc:sldMkLst>
          <pc:docMk/>
          <pc:sldMk cId="890649653" sldId="268"/>
        </pc:sldMkLst>
        <pc:spChg chg="mod">
          <ac:chgData name="Rebbeh Manneh (2026514)" userId="S::2026514@student.uwtsd.ac.uk::730f4c91-1d59-4552-9e07-9f3d7483901a" providerId="AD" clId="Web-{A2F95B97-BAFA-B6E9-0A22-B09553901092}" dt="2022-07-15T11:37:17.095" v="111" actId="20577"/>
          <ac:spMkLst>
            <pc:docMk/>
            <pc:sldMk cId="890649653" sldId="268"/>
            <ac:spMk id="5" creationId="{B589B9BA-0558-4358-9883-CCD867339DBE}"/>
          </ac:spMkLst>
        </pc:spChg>
      </pc:sldChg>
      <pc:sldChg chg="modSp">
        <pc:chgData name="Rebbeh Manneh (2026514)" userId="S::2026514@student.uwtsd.ac.uk::730f4c91-1d59-4552-9e07-9f3d7483901a" providerId="AD" clId="Web-{A2F95B97-BAFA-B6E9-0A22-B09553901092}" dt="2022-07-15T11:32:45.685" v="76" actId="20577"/>
        <pc:sldMkLst>
          <pc:docMk/>
          <pc:sldMk cId="3412519902" sldId="269"/>
        </pc:sldMkLst>
        <pc:spChg chg="mod">
          <ac:chgData name="Rebbeh Manneh (2026514)" userId="S::2026514@student.uwtsd.ac.uk::730f4c91-1d59-4552-9e07-9f3d7483901a" providerId="AD" clId="Web-{A2F95B97-BAFA-B6E9-0A22-B09553901092}" dt="2022-07-15T11:32:45.685" v="76" actId="20577"/>
          <ac:spMkLst>
            <pc:docMk/>
            <pc:sldMk cId="3412519902" sldId="269"/>
            <ac:spMk id="5" creationId="{1F856403-5420-4D24-A40E-F1ECB319309B}"/>
          </ac:spMkLst>
        </pc:spChg>
      </pc:sldChg>
      <pc:sldChg chg="addSp delSp modSp new">
        <pc:chgData name="Rebbeh Manneh (2026514)" userId="S::2026514@student.uwtsd.ac.uk::730f4c91-1d59-4552-9e07-9f3d7483901a" providerId="AD" clId="Web-{A2F95B97-BAFA-B6E9-0A22-B09553901092}" dt="2022-07-15T11:31:36.836" v="55" actId="20577"/>
        <pc:sldMkLst>
          <pc:docMk/>
          <pc:sldMk cId="809497906" sldId="273"/>
        </pc:sldMkLst>
        <pc:spChg chg="del">
          <ac:chgData name="Rebbeh Manneh (2026514)" userId="S::2026514@student.uwtsd.ac.uk::730f4c91-1d59-4552-9e07-9f3d7483901a" providerId="AD" clId="Web-{A2F95B97-BAFA-B6E9-0A22-B09553901092}" dt="2022-07-15T11:12:44.222" v="15"/>
          <ac:spMkLst>
            <pc:docMk/>
            <pc:sldMk cId="809497906" sldId="273"/>
            <ac:spMk id="2" creationId="{F7DA9A2F-D55F-973F-7A53-BC512D4D140A}"/>
          </ac:spMkLst>
        </pc:spChg>
        <pc:spChg chg="del mod">
          <ac:chgData name="Rebbeh Manneh (2026514)" userId="S::2026514@student.uwtsd.ac.uk::730f4c91-1d59-4552-9e07-9f3d7483901a" providerId="AD" clId="Web-{A2F95B97-BAFA-B6E9-0A22-B09553901092}" dt="2022-07-15T11:12:47.910" v="17"/>
          <ac:spMkLst>
            <pc:docMk/>
            <pc:sldMk cId="809497906" sldId="273"/>
            <ac:spMk id="3" creationId="{5B00CE6D-3D6F-23C2-5BE0-039487ECAA05}"/>
          </ac:spMkLst>
        </pc:spChg>
        <pc:spChg chg="add mod">
          <ac:chgData name="Rebbeh Manneh (2026514)" userId="S::2026514@student.uwtsd.ac.uk::730f4c91-1d59-4552-9e07-9f3d7483901a" providerId="AD" clId="Web-{A2F95B97-BAFA-B6E9-0A22-B09553901092}" dt="2022-07-15T11:31:36.836" v="55" actId="20577"/>
          <ac:spMkLst>
            <pc:docMk/>
            <pc:sldMk cId="809497906" sldId="273"/>
            <ac:spMk id="4" creationId="{F91BA3A2-381C-4E08-4F0C-47710157D1A8}"/>
          </ac:spMkLst>
        </pc:spChg>
      </pc:sldChg>
      <pc:sldChg chg="addSp delSp modSp new">
        <pc:chgData name="Rebbeh Manneh (2026514)" userId="S::2026514@student.uwtsd.ac.uk::730f4c91-1d59-4552-9e07-9f3d7483901a" providerId="AD" clId="Web-{A2F95B97-BAFA-B6E9-0A22-B09553901092}" dt="2022-07-15T11:35:00.382" v="93" actId="14100"/>
        <pc:sldMkLst>
          <pc:docMk/>
          <pc:sldMk cId="4217906006" sldId="274"/>
        </pc:sldMkLst>
        <pc:spChg chg="del">
          <ac:chgData name="Rebbeh Manneh (2026514)" userId="S::2026514@student.uwtsd.ac.uk::730f4c91-1d59-4552-9e07-9f3d7483901a" providerId="AD" clId="Web-{A2F95B97-BAFA-B6E9-0A22-B09553901092}" dt="2022-07-15T11:34:16.707" v="81"/>
          <ac:spMkLst>
            <pc:docMk/>
            <pc:sldMk cId="4217906006" sldId="274"/>
            <ac:spMk id="2" creationId="{DD8001B3-5AFB-328D-0191-3989EC44019E}"/>
          </ac:spMkLst>
        </pc:spChg>
        <pc:spChg chg="del mod">
          <ac:chgData name="Rebbeh Manneh (2026514)" userId="S::2026514@student.uwtsd.ac.uk::730f4c91-1d59-4552-9e07-9f3d7483901a" providerId="AD" clId="Web-{A2F95B97-BAFA-B6E9-0A22-B09553901092}" dt="2022-07-15T11:34:25.505" v="82"/>
          <ac:spMkLst>
            <pc:docMk/>
            <pc:sldMk cId="4217906006" sldId="274"/>
            <ac:spMk id="3" creationId="{8FBAF139-52B3-E0D2-68FB-89D98D896584}"/>
          </ac:spMkLst>
        </pc:spChg>
        <pc:spChg chg="add mod">
          <ac:chgData name="Rebbeh Manneh (2026514)" userId="S::2026514@student.uwtsd.ac.uk::730f4c91-1d59-4552-9e07-9f3d7483901a" providerId="AD" clId="Web-{A2F95B97-BAFA-B6E9-0A22-B09553901092}" dt="2022-07-15T11:35:00.382" v="93" actId="14100"/>
          <ac:spMkLst>
            <pc:docMk/>
            <pc:sldMk cId="4217906006" sldId="274"/>
            <ac:spMk id="4" creationId="{09BD8F25-932D-F29C-553F-3E8A2E2C38FA}"/>
          </ac:spMkLst>
        </pc:spChg>
      </pc:sldChg>
    </pc:docChg>
  </pc:docChgLst>
  <pc:docChgLst>
    <pc:chgData name="Manneh, Rebbeh" userId="bdc2e736-8fa2-4ef0-96c7-931cc5dcdb68" providerId="ADAL" clId="{CF15A252-E3D6-4BA4-B761-250853A0179D}"/>
    <pc:docChg chg="custSel addSld delSld modSld">
      <pc:chgData name="Manneh, Rebbeh" userId="bdc2e736-8fa2-4ef0-96c7-931cc5dcdb68" providerId="ADAL" clId="{CF15A252-E3D6-4BA4-B761-250853A0179D}" dt="2022-07-15T06:22:05.509" v="115" actId="1076"/>
      <pc:docMkLst>
        <pc:docMk/>
      </pc:docMkLst>
      <pc:sldChg chg="addSp modSp mod setBg">
        <pc:chgData name="Manneh, Rebbeh" userId="bdc2e736-8fa2-4ef0-96c7-931cc5dcdb68" providerId="ADAL" clId="{CF15A252-E3D6-4BA4-B761-250853A0179D}" dt="2022-07-15T06:16:21.340" v="66" actId="27636"/>
        <pc:sldMkLst>
          <pc:docMk/>
          <pc:sldMk cId="2595886353" sldId="264"/>
        </pc:sldMkLst>
        <pc:spChg chg="mod">
          <ac:chgData name="Manneh, Rebbeh" userId="bdc2e736-8fa2-4ef0-96c7-931cc5dcdb68" providerId="ADAL" clId="{CF15A252-E3D6-4BA4-B761-250853A0179D}" dt="2022-07-15T06:16:21.340" v="66" actId="27636"/>
          <ac:spMkLst>
            <pc:docMk/>
            <pc:sldMk cId="2595886353" sldId="264"/>
            <ac:spMk id="5" creationId="{00000000-0000-0000-0000-000000000000}"/>
          </ac:spMkLst>
        </pc:spChg>
        <pc:spChg chg="add">
          <ac:chgData name="Manneh, Rebbeh" userId="bdc2e736-8fa2-4ef0-96c7-931cc5dcdb68" providerId="ADAL" clId="{CF15A252-E3D6-4BA4-B761-250853A0179D}" dt="2022-07-15T06:15:48.708" v="54" actId="26606"/>
          <ac:spMkLst>
            <pc:docMk/>
            <pc:sldMk cId="2595886353" sldId="264"/>
            <ac:spMk id="10" creationId="{2B566528-1B12-4246-9431-5C2D7D081168}"/>
          </ac:spMkLst>
        </pc:spChg>
        <pc:spChg chg="add">
          <ac:chgData name="Manneh, Rebbeh" userId="bdc2e736-8fa2-4ef0-96c7-931cc5dcdb68" providerId="ADAL" clId="{CF15A252-E3D6-4BA4-B761-250853A0179D}" dt="2022-07-15T06:15:48.708" v="54" actId="26606"/>
          <ac:spMkLst>
            <pc:docMk/>
            <pc:sldMk cId="2595886353" sldId="264"/>
            <ac:spMk id="12" creationId="{2E80C965-DB6D-4F81-9E9E-B027384D0BD6}"/>
          </ac:spMkLst>
        </pc:spChg>
        <pc:spChg chg="add">
          <ac:chgData name="Manneh, Rebbeh" userId="bdc2e736-8fa2-4ef0-96c7-931cc5dcdb68" providerId="ADAL" clId="{CF15A252-E3D6-4BA4-B761-250853A0179D}" dt="2022-07-15T06:15:48.708" v="54" actId="26606"/>
          <ac:spMkLst>
            <pc:docMk/>
            <pc:sldMk cId="2595886353" sldId="264"/>
            <ac:spMk id="14" creationId="{A580F890-B085-4E95-96AA-55AEBEC5CE6E}"/>
          </ac:spMkLst>
        </pc:spChg>
        <pc:spChg chg="add">
          <ac:chgData name="Manneh, Rebbeh" userId="bdc2e736-8fa2-4ef0-96c7-931cc5dcdb68" providerId="ADAL" clId="{CF15A252-E3D6-4BA4-B761-250853A0179D}" dt="2022-07-15T06:15:48.708" v="54" actId="26606"/>
          <ac:spMkLst>
            <pc:docMk/>
            <pc:sldMk cId="2595886353" sldId="264"/>
            <ac:spMk id="16" creationId="{D3F51FEB-38FB-4F6C-9F7B-2F2AFAB65463}"/>
          </ac:spMkLst>
        </pc:spChg>
        <pc:spChg chg="add">
          <ac:chgData name="Manneh, Rebbeh" userId="bdc2e736-8fa2-4ef0-96c7-931cc5dcdb68" providerId="ADAL" clId="{CF15A252-E3D6-4BA4-B761-250853A0179D}" dt="2022-07-15T06:15:48.708" v="54" actId="26606"/>
          <ac:spMkLst>
            <pc:docMk/>
            <pc:sldMk cId="2595886353" sldId="264"/>
            <ac:spMk id="18" creationId="{1E547BA6-BAE0-43BB-A7CA-60F69CE252F0}"/>
          </ac:spMkLst>
        </pc:spChg>
      </pc:sldChg>
      <pc:sldChg chg="addSp modSp mod setBg">
        <pc:chgData name="Manneh, Rebbeh" userId="bdc2e736-8fa2-4ef0-96c7-931cc5dcdb68" providerId="ADAL" clId="{CF15A252-E3D6-4BA4-B761-250853A0179D}" dt="2022-07-15T06:15:39.449" v="53" actId="20577"/>
        <pc:sldMkLst>
          <pc:docMk/>
          <pc:sldMk cId="2446103830" sldId="267"/>
        </pc:sldMkLst>
        <pc:spChg chg="mod">
          <ac:chgData name="Manneh, Rebbeh" userId="bdc2e736-8fa2-4ef0-96c7-931cc5dcdb68" providerId="ADAL" clId="{CF15A252-E3D6-4BA4-B761-250853A0179D}" dt="2022-07-15T06:15:39.449" v="53" actId="20577"/>
          <ac:spMkLst>
            <pc:docMk/>
            <pc:sldMk cId="2446103830" sldId="267"/>
            <ac:spMk id="4" creationId="{00000000-0000-0000-0000-000000000000}"/>
          </ac:spMkLst>
        </pc:spChg>
        <pc:spChg chg="add">
          <ac:chgData name="Manneh, Rebbeh" userId="bdc2e736-8fa2-4ef0-96c7-931cc5dcdb68" providerId="ADAL" clId="{CF15A252-E3D6-4BA4-B761-250853A0179D}" dt="2022-07-15T06:13:46.781" v="39" actId="26606"/>
          <ac:spMkLst>
            <pc:docMk/>
            <pc:sldMk cId="2446103830" sldId="267"/>
            <ac:spMk id="9" creationId="{2B566528-1B12-4246-9431-5C2D7D081168}"/>
          </ac:spMkLst>
        </pc:spChg>
        <pc:spChg chg="add">
          <ac:chgData name="Manneh, Rebbeh" userId="bdc2e736-8fa2-4ef0-96c7-931cc5dcdb68" providerId="ADAL" clId="{CF15A252-E3D6-4BA4-B761-250853A0179D}" dt="2022-07-15T06:13:46.781" v="39" actId="26606"/>
          <ac:spMkLst>
            <pc:docMk/>
            <pc:sldMk cId="2446103830" sldId="267"/>
            <ac:spMk id="11" creationId="{2E80C965-DB6D-4F81-9E9E-B027384D0BD6}"/>
          </ac:spMkLst>
        </pc:spChg>
        <pc:spChg chg="add">
          <ac:chgData name="Manneh, Rebbeh" userId="bdc2e736-8fa2-4ef0-96c7-931cc5dcdb68" providerId="ADAL" clId="{CF15A252-E3D6-4BA4-B761-250853A0179D}" dt="2022-07-15T06:13:46.781" v="39" actId="26606"/>
          <ac:spMkLst>
            <pc:docMk/>
            <pc:sldMk cId="2446103830" sldId="267"/>
            <ac:spMk id="13" creationId="{A580F890-B085-4E95-96AA-55AEBEC5CE6E}"/>
          </ac:spMkLst>
        </pc:spChg>
        <pc:spChg chg="add">
          <ac:chgData name="Manneh, Rebbeh" userId="bdc2e736-8fa2-4ef0-96c7-931cc5dcdb68" providerId="ADAL" clId="{CF15A252-E3D6-4BA4-B761-250853A0179D}" dt="2022-07-15T06:13:46.781" v="39" actId="26606"/>
          <ac:spMkLst>
            <pc:docMk/>
            <pc:sldMk cId="2446103830" sldId="267"/>
            <ac:spMk id="15" creationId="{D3F51FEB-38FB-4F6C-9F7B-2F2AFAB65463}"/>
          </ac:spMkLst>
        </pc:spChg>
        <pc:spChg chg="add">
          <ac:chgData name="Manneh, Rebbeh" userId="bdc2e736-8fa2-4ef0-96c7-931cc5dcdb68" providerId="ADAL" clId="{CF15A252-E3D6-4BA4-B761-250853A0179D}" dt="2022-07-15T06:13:46.781" v="39" actId="26606"/>
          <ac:spMkLst>
            <pc:docMk/>
            <pc:sldMk cId="2446103830" sldId="267"/>
            <ac:spMk id="17" creationId="{1E547BA6-BAE0-43BB-A7CA-60F69CE252F0}"/>
          </ac:spMkLst>
        </pc:spChg>
      </pc:sldChg>
      <pc:sldChg chg="addSp modSp mod setBg">
        <pc:chgData name="Manneh, Rebbeh" userId="bdc2e736-8fa2-4ef0-96c7-931cc5dcdb68" providerId="ADAL" clId="{CF15A252-E3D6-4BA4-B761-250853A0179D}" dt="2022-07-15T06:20:48.903" v="98" actId="113"/>
        <pc:sldMkLst>
          <pc:docMk/>
          <pc:sldMk cId="890649653" sldId="268"/>
        </pc:sldMkLst>
        <pc:spChg chg="mod">
          <ac:chgData name="Manneh, Rebbeh" userId="bdc2e736-8fa2-4ef0-96c7-931cc5dcdb68" providerId="ADAL" clId="{CF15A252-E3D6-4BA4-B761-250853A0179D}" dt="2022-07-15T06:20:48.903" v="98" actId="113"/>
          <ac:spMkLst>
            <pc:docMk/>
            <pc:sldMk cId="890649653" sldId="268"/>
            <ac:spMk id="5" creationId="{B589B9BA-0558-4358-9883-CCD867339DBE}"/>
          </ac:spMkLst>
        </pc:spChg>
        <pc:spChg chg="add">
          <ac:chgData name="Manneh, Rebbeh" userId="bdc2e736-8fa2-4ef0-96c7-931cc5dcdb68" providerId="ADAL" clId="{CF15A252-E3D6-4BA4-B761-250853A0179D}" dt="2022-07-15T06:11:48.177" v="22" actId="26606"/>
          <ac:spMkLst>
            <pc:docMk/>
            <pc:sldMk cId="890649653" sldId="268"/>
            <ac:spMk id="10" creationId="{2B566528-1B12-4246-9431-5C2D7D081168}"/>
          </ac:spMkLst>
        </pc:spChg>
        <pc:spChg chg="add">
          <ac:chgData name="Manneh, Rebbeh" userId="bdc2e736-8fa2-4ef0-96c7-931cc5dcdb68" providerId="ADAL" clId="{CF15A252-E3D6-4BA4-B761-250853A0179D}" dt="2022-07-15T06:11:48.177" v="22" actId="26606"/>
          <ac:spMkLst>
            <pc:docMk/>
            <pc:sldMk cId="890649653" sldId="268"/>
            <ac:spMk id="12" creationId="{2E80C965-DB6D-4F81-9E9E-B027384D0BD6}"/>
          </ac:spMkLst>
        </pc:spChg>
        <pc:spChg chg="add">
          <ac:chgData name="Manneh, Rebbeh" userId="bdc2e736-8fa2-4ef0-96c7-931cc5dcdb68" providerId="ADAL" clId="{CF15A252-E3D6-4BA4-B761-250853A0179D}" dt="2022-07-15T06:11:48.177" v="22" actId="26606"/>
          <ac:spMkLst>
            <pc:docMk/>
            <pc:sldMk cId="890649653" sldId="268"/>
            <ac:spMk id="14" creationId="{A580F890-B085-4E95-96AA-55AEBEC5CE6E}"/>
          </ac:spMkLst>
        </pc:spChg>
        <pc:spChg chg="add">
          <ac:chgData name="Manneh, Rebbeh" userId="bdc2e736-8fa2-4ef0-96c7-931cc5dcdb68" providerId="ADAL" clId="{CF15A252-E3D6-4BA4-B761-250853A0179D}" dt="2022-07-15T06:11:48.177" v="22" actId="26606"/>
          <ac:spMkLst>
            <pc:docMk/>
            <pc:sldMk cId="890649653" sldId="268"/>
            <ac:spMk id="16" creationId="{D3F51FEB-38FB-4F6C-9F7B-2F2AFAB65463}"/>
          </ac:spMkLst>
        </pc:spChg>
        <pc:spChg chg="add">
          <ac:chgData name="Manneh, Rebbeh" userId="bdc2e736-8fa2-4ef0-96c7-931cc5dcdb68" providerId="ADAL" clId="{CF15A252-E3D6-4BA4-B761-250853A0179D}" dt="2022-07-15T06:11:48.177" v="22" actId="26606"/>
          <ac:spMkLst>
            <pc:docMk/>
            <pc:sldMk cId="890649653" sldId="268"/>
            <ac:spMk id="18" creationId="{1E547BA6-BAE0-43BB-A7CA-60F69CE252F0}"/>
          </ac:spMkLst>
        </pc:spChg>
      </pc:sldChg>
      <pc:sldChg chg="addSp delSp modSp mod">
        <pc:chgData name="Manneh, Rebbeh" userId="bdc2e736-8fa2-4ef0-96c7-931cc5dcdb68" providerId="ADAL" clId="{CF15A252-E3D6-4BA4-B761-250853A0179D}" dt="2022-07-15T06:22:05.509" v="115" actId="1076"/>
        <pc:sldMkLst>
          <pc:docMk/>
          <pc:sldMk cId="3412519902" sldId="269"/>
        </pc:sldMkLst>
        <pc:spChg chg="mod">
          <ac:chgData name="Manneh, Rebbeh" userId="bdc2e736-8fa2-4ef0-96c7-931cc5dcdb68" providerId="ADAL" clId="{CF15A252-E3D6-4BA4-B761-250853A0179D}" dt="2022-07-15T06:22:02.421" v="114" actId="14100"/>
          <ac:spMkLst>
            <pc:docMk/>
            <pc:sldMk cId="3412519902" sldId="269"/>
            <ac:spMk id="5" creationId="{1F856403-5420-4D24-A40E-F1ECB319309B}"/>
          </ac:spMkLst>
        </pc:spChg>
        <pc:spChg chg="del">
          <ac:chgData name="Manneh, Rebbeh" userId="bdc2e736-8fa2-4ef0-96c7-931cc5dcdb68" providerId="ADAL" clId="{CF15A252-E3D6-4BA4-B761-250853A0179D}" dt="2022-07-15T06:21:06.112" v="99" actId="26606"/>
          <ac:spMkLst>
            <pc:docMk/>
            <pc:sldMk cId="3412519902" sldId="269"/>
            <ac:spMk id="2055" creationId="{F13C74B1-5B17-4795-BED0-7140497B445A}"/>
          </ac:spMkLst>
        </pc:spChg>
        <pc:spChg chg="del">
          <ac:chgData name="Manneh, Rebbeh" userId="bdc2e736-8fa2-4ef0-96c7-931cc5dcdb68" providerId="ADAL" clId="{CF15A252-E3D6-4BA4-B761-250853A0179D}" dt="2022-07-15T06:21:06.112" v="99" actId="26606"/>
          <ac:spMkLst>
            <pc:docMk/>
            <pc:sldMk cId="3412519902" sldId="269"/>
            <ac:spMk id="2057" creationId="{D4974D33-8DC5-464E-8C6D-BE58F0669C17}"/>
          </ac:spMkLst>
        </pc:spChg>
        <pc:spChg chg="add">
          <ac:chgData name="Manneh, Rebbeh" userId="bdc2e736-8fa2-4ef0-96c7-931cc5dcdb68" providerId="ADAL" clId="{CF15A252-E3D6-4BA4-B761-250853A0179D}" dt="2022-07-15T06:21:06.112" v="99" actId="26606"/>
          <ac:spMkLst>
            <pc:docMk/>
            <pc:sldMk cId="3412519902" sldId="269"/>
            <ac:spMk id="2062" creationId="{2B566528-1B12-4246-9431-5C2D7D081168}"/>
          </ac:spMkLst>
        </pc:spChg>
        <pc:grpChg chg="add">
          <ac:chgData name="Manneh, Rebbeh" userId="bdc2e736-8fa2-4ef0-96c7-931cc5dcdb68" providerId="ADAL" clId="{CF15A252-E3D6-4BA4-B761-250853A0179D}" dt="2022-07-15T06:21:06.112" v="99" actId="26606"/>
          <ac:grpSpMkLst>
            <pc:docMk/>
            <pc:sldMk cId="3412519902" sldId="269"/>
            <ac:grpSpMk id="2064" creationId="{828A5161-06F1-46CF-8AD7-844680A59E13}"/>
          </ac:grpSpMkLst>
        </pc:grpChg>
        <pc:grpChg chg="add">
          <ac:chgData name="Manneh, Rebbeh" userId="bdc2e736-8fa2-4ef0-96c7-931cc5dcdb68" providerId="ADAL" clId="{CF15A252-E3D6-4BA4-B761-250853A0179D}" dt="2022-07-15T06:21:06.112" v="99" actId="26606"/>
          <ac:grpSpMkLst>
            <pc:docMk/>
            <pc:sldMk cId="3412519902" sldId="269"/>
            <ac:grpSpMk id="2068" creationId="{5995D10D-E9C9-47DB-AE7E-801FEF38F5C9}"/>
          </ac:grpSpMkLst>
        </pc:grpChg>
        <pc:picChg chg="mod">
          <ac:chgData name="Manneh, Rebbeh" userId="bdc2e736-8fa2-4ef0-96c7-931cc5dcdb68" providerId="ADAL" clId="{CF15A252-E3D6-4BA4-B761-250853A0179D}" dt="2022-07-15T06:22:05.509" v="115" actId="1076"/>
          <ac:picMkLst>
            <pc:docMk/>
            <pc:sldMk cId="3412519902" sldId="269"/>
            <ac:picMk id="2050" creationId="{DD6005E0-88F8-42A5-B4D4-D4C9AF797232}"/>
          </ac:picMkLst>
        </pc:picChg>
      </pc:sldChg>
      <pc:sldChg chg="del">
        <pc:chgData name="Manneh, Rebbeh" userId="bdc2e736-8fa2-4ef0-96c7-931cc5dcdb68" providerId="ADAL" clId="{CF15A252-E3D6-4BA4-B761-250853A0179D}" dt="2022-07-15T06:12:18.566" v="33" actId="47"/>
        <pc:sldMkLst>
          <pc:docMk/>
          <pc:sldMk cId="3905614867" sldId="270"/>
        </pc:sldMkLst>
      </pc:sldChg>
      <pc:sldChg chg="addSp delSp modSp mod">
        <pc:chgData name="Manneh, Rebbeh" userId="bdc2e736-8fa2-4ef0-96c7-931cc5dcdb68" providerId="ADAL" clId="{CF15A252-E3D6-4BA4-B761-250853A0179D}" dt="2022-07-15T06:18:58.375" v="80" actId="14100"/>
        <pc:sldMkLst>
          <pc:docMk/>
          <pc:sldMk cId="3672042659" sldId="271"/>
        </pc:sldMkLst>
        <pc:spChg chg="del">
          <ac:chgData name="Manneh, Rebbeh" userId="bdc2e736-8fa2-4ef0-96c7-931cc5dcdb68" providerId="ADAL" clId="{CF15A252-E3D6-4BA4-B761-250853A0179D}" dt="2022-07-15T06:16:51.884" v="67" actId="478"/>
          <ac:spMkLst>
            <pc:docMk/>
            <pc:sldMk cId="3672042659" sldId="271"/>
            <ac:spMk id="2" creationId="{40F1FC09-B310-4AE8-A800-303305E8F028}"/>
          </ac:spMkLst>
        </pc:spChg>
        <pc:spChg chg="del mod">
          <ac:chgData name="Manneh, Rebbeh" userId="bdc2e736-8fa2-4ef0-96c7-931cc5dcdb68" providerId="ADAL" clId="{CF15A252-E3D6-4BA4-B761-250853A0179D}" dt="2022-07-15T06:17:02.611" v="69" actId="478"/>
          <ac:spMkLst>
            <pc:docMk/>
            <pc:sldMk cId="3672042659" sldId="271"/>
            <ac:spMk id="3" creationId="{48A59F0A-D35A-4265-9ACB-8B5FE4418418}"/>
          </ac:spMkLst>
        </pc:spChg>
        <pc:spChg chg="add del mod">
          <ac:chgData name="Manneh, Rebbeh" userId="bdc2e736-8fa2-4ef0-96c7-931cc5dcdb68" providerId="ADAL" clId="{CF15A252-E3D6-4BA4-B761-250853A0179D}" dt="2022-07-15T06:18:07.505" v="75" actId="478"/>
          <ac:spMkLst>
            <pc:docMk/>
            <pc:sldMk cId="3672042659" sldId="271"/>
            <ac:spMk id="5" creationId="{7E34ADED-55CE-4228-9ED8-808E4792DE8A}"/>
          </ac:spMkLst>
        </pc:spChg>
        <pc:spChg chg="add mod">
          <ac:chgData name="Manneh, Rebbeh" userId="bdc2e736-8fa2-4ef0-96c7-931cc5dcdb68" providerId="ADAL" clId="{CF15A252-E3D6-4BA4-B761-250853A0179D}" dt="2022-07-15T06:18:58.375" v="80" actId="14100"/>
          <ac:spMkLst>
            <pc:docMk/>
            <pc:sldMk cId="3672042659" sldId="271"/>
            <ac:spMk id="7" creationId="{72CD1850-E652-41EF-B33B-D5AB893B9194}"/>
          </ac:spMkLst>
        </pc:spChg>
      </pc:sldChg>
      <pc:sldChg chg="addSp delSp modSp new mod">
        <pc:chgData name="Manneh, Rebbeh" userId="bdc2e736-8fa2-4ef0-96c7-931cc5dcdb68" providerId="ADAL" clId="{CF15A252-E3D6-4BA4-B761-250853A0179D}" dt="2022-07-15T06:19:53.092" v="92" actId="20577"/>
        <pc:sldMkLst>
          <pc:docMk/>
          <pc:sldMk cId="1835436054" sldId="272"/>
        </pc:sldMkLst>
        <pc:spChg chg="del">
          <ac:chgData name="Manneh, Rebbeh" userId="bdc2e736-8fa2-4ef0-96c7-931cc5dcdb68" providerId="ADAL" clId="{CF15A252-E3D6-4BA4-B761-250853A0179D}" dt="2022-07-15T06:19:26.418" v="82" actId="478"/>
          <ac:spMkLst>
            <pc:docMk/>
            <pc:sldMk cId="1835436054" sldId="272"/>
            <ac:spMk id="2" creationId="{AE496601-BCDC-4250-B6F2-77BC4EF93306}"/>
          </ac:spMkLst>
        </pc:spChg>
        <pc:spChg chg="del">
          <ac:chgData name="Manneh, Rebbeh" userId="bdc2e736-8fa2-4ef0-96c7-931cc5dcdb68" providerId="ADAL" clId="{CF15A252-E3D6-4BA4-B761-250853A0179D}" dt="2022-07-15T06:19:29.769" v="83" actId="478"/>
          <ac:spMkLst>
            <pc:docMk/>
            <pc:sldMk cId="1835436054" sldId="272"/>
            <ac:spMk id="3" creationId="{3C74347E-E536-43AA-BF27-2EC4D9A5DB10}"/>
          </ac:spMkLst>
        </pc:spChg>
        <pc:spChg chg="add mod">
          <ac:chgData name="Manneh, Rebbeh" userId="bdc2e736-8fa2-4ef0-96c7-931cc5dcdb68" providerId="ADAL" clId="{CF15A252-E3D6-4BA4-B761-250853A0179D}" dt="2022-07-15T06:19:53.092" v="92" actId="20577"/>
          <ac:spMkLst>
            <pc:docMk/>
            <pc:sldMk cId="1835436054" sldId="272"/>
            <ac:spMk id="5" creationId="{0C67F951-AAD4-496B-B5DF-07D0BDAF40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9D89A-EDE5-4E81-B5C5-0B663AA8ED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40C44F-D892-4B27-84C6-A6B73133B2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DC5DC2-98FD-487E-A4F9-D638DD5374FE}"/>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3CE24AE0-2566-4D6E-AD08-22727BD0B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111390-8772-4E48-8270-FC3D3F3FACCF}"/>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2483631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8D69E-00FC-4323-8EF5-350710907E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F635C-3EE5-4444-863D-456A501CD3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905B19-09F3-44E3-9AAE-666A449795C3}"/>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357D8AEB-EA1B-4E03-8E9E-1E245CBA4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D53C9E-832F-49F9-BA30-340F507AAF70}"/>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172156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F655C-44AC-4E8C-B03A-D458632DCD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34A44-5258-4A06-B5A2-4AFF403C5F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0D6DF2-E6A6-490A-92E6-5DF57C9A84D9}"/>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73E860C2-0C24-4946-91AF-1DCA5A3C5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3D1C4-0F5D-4C9C-BE35-4E92845B28E7}"/>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56038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7688D-F25B-4BF8-8B86-99C94AB10D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FCB2C6-BC79-401B-AF19-E2D873C9C4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0BE069-5E7A-4B5A-AFA9-E9BD23A1D1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F21644-AA71-4EC7-AD1B-741AAEFB1BC5}"/>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6" name="Footer Placeholder 5">
            <a:extLst>
              <a:ext uri="{FF2B5EF4-FFF2-40B4-BE49-F238E27FC236}">
                <a16:creationId xmlns:a16="http://schemas.microsoft.com/office/drawing/2014/main" id="{6170688E-1357-470C-81D2-889D36E82B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A75CAA-D7D1-4B10-838C-2ACFFC7D9D46}"/>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422631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D82CB-F9F1-4224-9335-3B300B5008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F54F19-E438-4A06-A512-74F253024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65EE3E-F0BE-4E47-B3AD-A7AF3F7E69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D4B2D5-9E97-440C-A4E9-2127EC2CF0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FAC003-C2C9-4029-A331-0687634796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466BAA-1BDA-49EC-BF85-197D9D36F790}"/>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8" name="Footer Placeholder 7">
            <a:extLst>
              <a:ext uri="{FF2B5EF4-FFF2-40B4-BE49-F238E27FC236}">
                <a16:creationId xmlns:a16="http://schemas.microsoft.com/office/drawing/2014/main" id="{008301E6-23C2-49FE-B03E-3708EC438F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67224B-31EA-4D06-8998-DB56975B0ED7}"/>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198868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B60C0-6532-44EE-8D71-65CC2D8D8B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F6CC52-03BB-426D-A93C-2B178C1EDF00}"/>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4" name="Footer Placeholder 3">
            <a:extLst>
              <a:ext uri="{FF2B5EF4-FFF2-40B4-BE49-F238E27FC236}">
                <a16:creationId xmlns:a16="http://schemas.microsoft.com/office/drawing/2014/main" id="{CD4706F5-C08B-4473-A109-FBFF5A3D8A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FE26E2-1524-46E5-A802-B939C0870E1D}"/>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452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5A6463-E530-49A6-B232-4CEB5565CB6C}"/>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3" name="Footer Placeholder 2">
            <a:extLst>
              <a:ext uri="{FF2B5EF4-FFF2-40B4-BE49-F238E27FC236}">
                <a16:creationId xmlns:a16="http://schemas.microsoft.com/office/drawing/2014/main" id="{0B9D8567-0CF5-4B3D-9093-E56FC983C7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C0B808-C4E9-469C-B308-614C6B9845C7}"/>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101163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B8B16-9B09-4A34-9D12-D807090612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AB59E6-411F-471D-9D74-5326D2CE1A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A8002-FFC1-461D-9F72-C163BD387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E80D01-AC7C-4FD4-90FF-AEEB224E8CA8}"/>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6" name="Footer Placeholder 5">
            <a:extLst>
              <a:ext uri="{FF2B5EF4-FFF2-40B4-BE49-F238E27FC236}">
                <a16:creationId xmlns:a16="http://schemas.microsoft.com/office/drawing/2014/main" id="{B5B395B8-6F97-49F9-A30A-20DD1FFBA2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68EFEE-BEB9-4C79-8770-D76B94A9DF41}"/>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3923680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87D5-B17C-4FB8-B062-96E3399E5F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E55273-FBB4-4C3A-8391-B13F7E3841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91C095-B9AB-4EF6-B10A-C13C43B86F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ACDC4-2814-4D2B-A83C-F9D34D402800}"/>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6" name="Footer Placeholder 5">
            <a:extLst>
              <a:ext uri="{FF2B5EF4-FFF2-40B4-BE49-F238E27FC236}">
                <a16:creationId xmlns:a16="http://schemas.microsoft.com/office/drawing/2014/main" id="{24A9AA7E-FD2E-47C6-90DE-2B35B3B8E4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65A3C6-F2A0-45D2-9F72-367A289098A2}"/>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4235527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D13B-7CB7-49A9-92AF-982CB6EB0E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01A40F-9451-42FE-A498-B88BD9CD90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C89CB7-CB94-47BC-A5D2-B067E785BE3E}"/>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007ADA02-6269-4767-9F14-24C953F9EF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C6A0D-6306-4772-90B2-A2200D87C008}"/>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3375481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C736D8-064E-4124-88B4-6B820381C5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78D8AD-DB33-4443-8138-4DEA9786CE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4EBD4-D8D7-41AE-9ABB-A8F0BD487CA7}"/>
              </a:ext>
            </a:extLst>
          </p:cNvPr>
          <p:cNvSpPr>
            <a:spLocks noGrp="1"/>
          </p:cNvSpPr>
          <p:nvPr>
            <p:ph type="dt" sz="half" idx="10"/>
          </p:nvPr>
        </p:nvSpPr>
        <p:spPr/>
        <p:txBody>
          <a:body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E042A05F-B99A-46D1-8A12-A916C4E30B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FD1AA-DF24-45E2-8EFB-3B62BCC2E78C}"/>
              </a:ext>
            </a:extLst>
          </p:cNvPr>
          <p:cNvSpPr>
            <a:spLocks noGrp="1"/>
          </p:cNvSpPr>
          <p:nvPr>
            <p:ph type="sldNum" sz="quarter" idx="12"/>
          </p:nvPr>
        </p:nvSpPr>
        <p:spPr/>
        <p:txBody>
          <a:bodyPr/>
          <a:lstStyle/>
          <a:p>
            <a:fld id="{FDCA755E-6EEA-4D30-89CA-4C57218C4B56}" type="slidenum">
              <a:rPr lang="en-GB" smtClean="0"/>
              <a:t>‹#›</a:t>
            </a:fld>
            <a:endParaRPr lang="en-GB"/>
          </a:p>
        </p:txBody>
      </p:sp>
    </p:spTree>
    <p:extLst>
      <p:ext uri="{BB962C8B-B14F-4D97-AF65-F5344CB8AC3E}">
        <p14:creationId xmlns:p14="http://schemas.microsoft.com/office/powerpoint/2010/main" val="3982320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487D776-336D-4254-B421-F41008767F68}"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137652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87D776-336D-4254-B421-F41008767F68}"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2323927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87D776-336D-4254-B421-F41008767F68}"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3339864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87D776-336D-4254-B421-F41008767F68}"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136479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87D776-336D-4254-B421-F41008767F68}" type="datetimeFigureOut">
              <a:rPr lang="en-US" smtClean="0"/>
              <a:t>7/15/2022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3505762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87D776-336D-4254-B421-F41008767F68}" type="datetimeFigureOut">
              <a:rPr lang="en-US" smtClean="0"/>
              <a:t>7/15/2022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887964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87D776-336D-4254-B421-F41008767F68}" type="datetimeFigureOut">
              <a:rPr lang="en-US" smtClean="0"/>
              <a:t>7/15/2022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4072405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87D776-336D-4254-B421-F41008767F68}"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19102902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87D776-336D-4254-B421-F41008767F68}"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25460733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87D776-336D-4254-B421-F41008767F68}"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18225114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87D776-336D-4254-B421-F41008767F68}"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E80DB-54EA-47ED-B381-C9066BAC06D3}" type="slidenum">
              <a:rPr lang="en-US" smtClean="0"/>
              <a:t>‹#›</a:t>
            </a:fld>
            <a:endParaRPr lang="en-US"/>
          </a:p>
        </p:txBody>
      </p:sp>
    </p:spTree>
    <p:extLst>
      <p:ext uri="{BB962C8B-B14F-4D97-AF65-F5344CB8AC3E}">
        <p14:creationId xmlns:p14="http://schemas.microsoft.com/office/powerpoint/2010/main" val="3334196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8BE56B-62C6-4B22-BD33-F7FF8359EC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2CFC43-D5CD-4DD0-BEB0-E3B3632C7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6350-807D-4104-9270-556DE9D35B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9BAEC-8140-4566-B21D-2F6701B030D9}" type="datetimeFigureOut">
              <a:rPr lang="en-GB" smtClean="0"/>
              <a:t>15/07/2022</a:t>
            </a:fld>
            <a:endParaRPr lang="en-GB"/>
          </a:p>
        </p:txBody>
      </p:sp>
      <p:sp>
        <p:nvSpPr>
          <p:cNvPr id="5" name="Footer Placeholder 4">
            <a:extLst>
              <a:ext uri="{FF2B5EF4-FFF2-40B4-BE49-F238E27FC236}">
                <a16:creationId xmlns:a16="http://schemas.microsoft.com/office/drawing/2014/main" id="{F71D235D-1129-4A78-A92D-2EC5ED6CF9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A09756-2160-44AC-AE0B-BE28989E42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CA755E-6EEA-4D30-89CA-4C57218C4B56}" type="slidenum">
              <a:rPr lang="en-GB" smtClean="0"/>
              <a:t>‹#›</a:t>
            </a:fld>
            <a:endParaRPr lang="en-GB"/>
          </a:p>
        </p:txBody>
      </p:sp>
    </p:spTree>
    <p:extLst>
      <p:ext uri="{BB962C8B-B14F-4D97-AF65-F5344CB8AC3E}">
        <p14:creationId xmlns:p14="http://schemas.microsoft.com/office/powerpoint/2010/main" val="21633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87D776-336D-4254-B421-F41008767F68}" type="datetimeFigureOut">
              <a:rPr lang="en-US" smtClean="0"/>
              <a:t>7/15/2022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EE80DB-54EA-47ED-B381-C9066BAC06D3}" type="slidenum">
              <a:rPr lang="en-US" smtClean="0"/>
              <a:t>‹#›</a:t>
            </a:fld>
            <a:endParaRPr lang="en-US"/>
          </a:p>
        </p:txBody>
      </p:sp>
    </p:spTree>
    <p:extLst>
      <p:ext uri="{BB962C8B-B14F-4D97-AF65-F5344CB8AC3E}">
        <p14:creationId xmlns:p14="http://schemas.microsoft.com/office/powerpoint/2010/main" val="1977497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 Id="rId6" Type="http://schemas.openxmlformats.org/officeDocument/2006/relationships/hyperlink" Target="https://www.nice.org.uk/Media/Default/sharedlearning/18-31%20obesity%20report%20supporting%20info.pdf"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pmc/articles/PMC2571048/" TargetMode="External"/><Relationship Id="rId2" Type="http://schemas.openxmlformats.org/officeDocument/2006/relationships/hyperlink" Target="https://www.healthline.com/health/childhood-obesity" TargetMode="External"/><Relationship Id="rId1" Type="http://schemas.openxmlformats.org/officeDocument/2006/relationships/slideLayout" Target="../slideLayouts/slideLayout13.xml"/><Relationship Id="rId5" Type="http://schemas.openxmlformats.org/officeDocument/2006/relationships/hyperlink" Target="https://www.google.co.uk/search?q=child%20obesity&amp;tbm=isch&amp;tbs=rimg:CfQHQQGHGxM0YYvXAopSzgFe8AEAsgIPCgIIABAAMgEBOgQIABAA&amp;hl=en&amp;sa=X&amp;ved=0CBwQuIIBahcKEwiAqbCCjvn4AhUAAAAAHQAAAAAQBg&amp;biw=1349&amp;bih=568#imgrc=0T4lrJk5nA_wpM." TargetMode="External"/><Relationship Id="rId4" Type="http://schemas.openxmlformats.org/officeDocument/2006/relationships/hyperlink" Target="https://www.newindianexpress.com/opinions/2022/mar/16/countering-the-challenge-of-childhood-obesity-2430489.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search?q=overweight%20child%20cartoon&amp;tbm=isch&amp;hl=en&amp;tbs=rimg:CYenJqVHIg1sYSWpFbbYNp3W8AEAsgIMCgIIABAAOgQIABAA&amp;sa=X&amp;ved=0CBsQuIIBahcKEwio7cD0tfn4AhUAAAAAHQAAAAAQDA&amp;biw=1349&amp;bih=568#imgrc=7k-OLYcWlS5zWM." TargetMode="External"/><Relationship Id="rId2" Type="http://schemas.openxmlformats.org/officeDocument/2006/relationships/hyperlink" Target="https://www.google.co.uk/search?q=childhood%20obesity%20obese%20child%20cartoon&amp;tbm=isch&amp;hl=en&amp;tbs=rimg:CeT3vTciNeSSYQiUd3u6NVTa8AEAsgIMCgIIABAAOgQIABAA&amp;sa=X&amp;ved=0CBsQuIIBahcKEwjgqobHsvn4AhUAAAAAHQAAAAAQBg&amp;biw=1349&amp;bih=568."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BA02166-C042-44C0-ACCB-4B0CDD90F397}"/>
              </a:ext>
            </a:extLst>
          </p:cNvPr>
          <p:cNvSpPr txBox="1"/>
          <p:nvPr/>
        </p:nvSpPr>
        <p:spPr>
          <a:xfrm>
            <a:off x="736847" y="949911"/>
            <a:ext cx="8407153" cy="1754326"/>
          </a:xfrm>
          <a:prstGeom prst="rect">
            <a:avLst/>
          </a:prstGeom>
          <a:noFill/>
        </p:spPr>
        <p:txBody>
          <a:bodyPr wrap="square" lIns="91440" tIns="45720" rIns="91440" bIns="45720" anchor="t">
            <a:spAutoFit/>
          </a:bodyPr>
          <a:lstStyle/>
          <a:p>
            <a:pPr algn="l" rtl="0" fontAlgn="base">
              <a:buFont typeface="Arial" panose="020B0604020202020204" pitchFamily="34" charset="0"/>
              <a:buChar char="•"/>
            </a:pPr>
            <a:r>
              <a:rPr lang="en-US" b="0" i="0" u="none" strike="noStrike" dirty="0">
                <a:solidFill>
                  <a:srgbClr val="000000"/>
                </a:solidFill>
                <a:effectLst/>
                <a:latin typeface="Arial"/>
                <a:cs typeface="Arial"/>
              </a:rPr>
              <a:t>Student Name: Rebbeh Manneh </a:t>
            </a:r>
            <a:r>
              <a:rPr lang="en-US" b="0" i="0" dirty="0">
                <a:solidFill>
                  <a:srgbClr val="000000"/>
                </a:solidFill>
                <a:effectLst/>
                <a:latin typeface="Arial"/>
                <a:cs typeface="Arial"/>
              </a:rPr>
              <a:t>​</a:t>
            </a:r>
          </a:p>
          <a:p>
            <a:pPr algn="l" rtl="0" fontAlgn="base">
              <a:buFont typeface="Arial" panose="020B0604020202020204" pitchFamily="34" charset="0"/>
              <a:buChar char="•"/>
            </a:pPr>
            <a:r>
              <a:rPr lang="en-US" b="0" i="0" u="none" strike="noStrike" dirty="0">
                <a:solidFill>
                  <a:srgbClr val="000000"/>
                </a:solidFill>
                <a:effectLst/>
                <a:latin typeface="Arial"/>
                <a:cs typeface="Arial"/>
              </a:rPr>
              <a:t>Student ID: 2026514 </a:t>
            </a:r>
            <a:r>
              <a:rPr lang="en-US" b="0" i="0" dirty="0">
                <a:solidFill>
                  <a:srgbClr val="000000"/>
                </a:solidFill>
                <a:effectLst/>
                <a:latin typeface="Arial"/>
                <a:cs typeface="Arial"/>
              </a:rPr>
              <a:t>​</a:t>
            </a:r>
          </a:p>
          <a:p>
            <a:pPr algn="l" rtl="0" fontAlgn="base">
              <a:buFont typeface="Arial" panose="020B0604020202020204" pitchFamily="34" charset="0"/>
              <a:buChar char="•"/>
            </a:pPr>
            <a:r>
              <a:rPr lang="en-US" b="0" i="0" u="none" strike="noStrike" dirty="0">
                <a:solidFill>
                  <a:srgbClr val="000000"/>
                </a:solidFill>
                <a:effectLst/>
                <a:latin typeface="Arial"/>
                <a:cs typeface="Arial"/>
              </a:rPr>
              <a:t>Module Code: BMHP5014 - BIRM </a:t>
            </a:r>
            <a:r>
              <a:rPr lang="en-US" b="0" i="0" dirty="0">
                <a:solidFill>
                  <a:srgbClr val="000000"/>
                </a:solidFill>
                <a:effectLst/>
                <a:latin typeface="Arial"/>
                <a:cs typeface="Arial"/>
              </a:rPr>
              <a:t>​</a:t>
            </a:r>
          </a:p>
          <a:p>
            <a:pPr algn="l" rtl="0" fontAlgn="base">
              <a:buFont typeface="Arial" panose="020B0604020202020204" pitchFamily="34" charset="0"/>
              <a:buChar char="•"/>
            </a:pPr>
            <a:r>
              <a:rPr lang="en-US" b="0" i="0" u="none" strike="noStrike" dirty="0">
                <a:solidFill>
                  <a:srgbClr val="000000"/>
                </a:solidFill>
                <a:effectLst/>
                <a:latin typeface="Arial"/>
                <a:cs typeface="Arial"/>
              </a:rPr>
              <a:t>Assignment Title: E-Portfolio evidence of learning comprising of 2 separate artefact items </a:t>
            </a:r>
            <a:r>
              <a:rPr lang="en-US" b="0" i="0" dirty="0">
                <a:solidFill>
                  <a:srgbClr val="000000"/>
                </a:solidFill>
                <a:effectLst/>
                <a:latin typeface="Arial"/>
                <a:cs typeface="Arial"/>
              </a:rPr>
              <a:t>​</a:t>
            </a:r>
          </a:p>
          <a:p>
            <a:pPr algn="l" rtl="0" fontAlgn="base">
              <a:buFont typeface="Arial" panose="020B0604020202020204" pitchFamily="34" charset="0"/>
              <a:buChar char="•"/>
            </a:pPr>
            <a:r>
              <a:rPr lang="en-US" b="0" i="0" u="none" strike="noStrike" dirty="0">
                <a:solidFill>
                  <a:srgbClr val="000000"/>
                </a:solidFill>
                <a:effectLst/>
                <a:latin typeface="Arial"/>
                <a:cs typeface="Arial"/>
              </a:rPr>
              <a:t>Lecturer Name: Dr Azora Hurd </a:t>
            </a:r>
            <a:r>
              <a:rPr lang="en-US" b="0" i="0" dirty="0">
                <a:solidFill>
                  <a:srgbClr val="000000"/>
                </a:solidFill>
                <a:effectLst/>
                <a:latin typeface="Arial"/>
                <a:cs typeface="Arial"/>
              </a:rPr>
              <a:t>​</a:t>
            </a:r>
          </a:p>
        </p:txBody>
      </p:sp>
    </p:spTree>
    <p:extLst>
      <p:ext uri="{BB962C8B-B14F-4D97-AF65-F5344CB8AC3E}">
        <p14:creationId xmlns:p14="http://schemas.microsoft.com/office/powerpoint/2010/main" val="3432343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589B9BA-0558-4358-9883-CCD867339DBE}"/>
              </a:ext>
            </a:extLst>
          </p:cNvPr>
          <p:cNvSpPr txBox="1"/>
          <p:nvPr/>
        </p:nvSpPr>
        <p:spPr>
          <a:xfrm>
            <a:off x="643467" y="1782981"/>
            <a:ext cx="10905066" cy="4393982"/>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2000" b="1" i="0" u="none" strike="noStrike" dirty="0">
                <a:effectLst/>
              </a:rPr>
              <a:t>TABLE OF CONTENT:</a:t>
            </a:r>
            <a:r>
              <a:rPr lang="en-US" sz="2000" b="0" i="0" dirty="0">
                <a:effectLst/>
              </a:rPr>
              <a:t>​</a:t>
            </a:r>
          </a:p>
          <a:p>
            <a:pPr indent="-228600" fontAlgn="base">
              <a:lnSpc>
                <a:spcPct val="90000"/>
              </a:lnSpc>
              <a:spcAft>
                <a:spcPts val="600"/>
              </a:spcAft>
              <a:buFont typeface="Arial" panose="020B0604020202020204" pitchFamily="34" charset="0"/>
              <a:buChar char="•"/>
            </a:pPr>
            <a:r>
              <a:rPr lang="en-US" sz="2000" b="1" i="0" u="none" strike="noStrike" dirty="0">
                <a:effectLst/>
              </a:rPr>
              <a:t>Introduction: …............................................................................................ 3</a:t>
            </a:r>
            <a:r>
              <a:rPr lang="en-US" sz="2000" b="0" i="0" u="none" strike="noStrike" dirty="0">
                <a:effectLst/>
              </a:rPr>
              <a:t> </a:t>
            </a:r>
            <a:r>
              <a:rPr lang="en-US" sz="2000" b="0" i="0" dirty="0">
                <a:effectLst/>
              </a:rPr>
              <a:t>​</a:t>
            </a:r>
          </a:p>
          <a:p>
            <a:pPr indent="-228600" fontAlgn="base">
              <a:lnSpc>
                <a:spcPct val="90000"/>
              </a:lnSpc>
              <a:spcAft>
                <a:spcPts val="600"/>
              </a:spcAft>
              <a:buFont typeface="Arial" panose="020B0604020202020204" pitchFamily="34" charset="0"/>
              <a:buChar char="•"/>
            </a:pPr>
            <a:r>
              <a:rPr lang="en-US" sz="2000" b="1" i="0" u="none" strike="noStrike" dirty="0">
                <a:effectLst/>
              </a:rPr>
              <a:t>Poster: ........................................................................................................ 4</a:t>
            </a:r>
            <a:r>
              <a:rPr lang="en-US" sz="2000" b="0" i="0" dirty="0">
                <a:effectLst/>
              </a:rPr>
              <a:t>​</a:t>
            </a:r>
          </a:p>
          <a:p>
            <a:pPr indent="-228600" fontAlgn="base">
              <a:lnSpc>
                <a:spcPct val="90000"/>
              </a:lnSpc>
              <a:spcAft>
                <a:spcPts val="600"/>
              </a:spcAft>
              <a:buFont typeface="Arial" panose="020B0604020202020204" pitchFamily="34" charset="0"/>
              <a:buChar char="•"/>
            </a:pPr>
            <a:r>
              <a:rPr lang="en-US" sz="2000" b="1" i="0" u="none" strike="noStrike" dirty="0">
                <a:effectLst/>
              </a:rPr>
              <a:t>Poster Design Explanation: …....................................................................... 5 </a:t>
            </a:r>
            <a:r>
              <a:rPr lang="en-US" sz="2000" b="0" i="0" dirty="0">
                <a:effectLst/>
              </a:rPr>
              <a:t>​</a:t>
            </a:r>
            <a:r>
              <a:rPr lang="en-US" sz="2000" b="1" dirty="0"/>
              <a:t>&amp; 6</a:t>
            </a:r>
            <a:endParaRPr lang="en-US" sz="2000" b="1" i="0" dirty="0">
              <a:effectLst/>
              <a:cs typeface="Calibri"/>
            </a:endParaRPr>
          </a:p>
          <a:p>
            <a:pPr indent="-228600" fontAlgn="base">
              <a:lnSpc>
                <a:spcPct val="90000"/>
              </a:lnSpc>
              <a:spcAft>
                <a:spcPts val="600"/>
              </a:spcAft>
              <a:buFont typeface="Arial" panose="020B0604020202020204" pitchFamily="34" charset="0"/>
              <a:buChar char="•"/>
            </a:pPr>
            <a:r>
              <a:rPr lang="en-US" sz="2000" b="1" i="0" u="none" strike="noStrike" dirty="0">
                <a:effectLst/>
              </a:rPr>
              <a:t>Flyer: …........................................................................................................ </a:t>
            </a:r>
            <a:r>
              <a:rPr lang="en-US" sz="2000" b="1" dirty="0"/>
              <a:t>7</a:t>
            </a:r>
            <a:endParaRPr lang="en-US" sz="2000" b="0" i="0" dirty="0">
              <a:effectLst/>
              <a:cs typeface="Calibri"/>
            </a:endParaRPr>
          </a:p>
          <a:p>
            <a:pPr indent="-228600" fontAlgn="base">
              <a:lnSpc>
                <a:spcPct val="90000"/>
              </a:lnSpc>
              <a:spcAft>
                <a:spcPts val="600"/>
              </a:spcAft>
              <a:buFont typeface="Arial" panose="020B0604020202020204" pitchFamily="34" charset="0"/>
              <a:buChar char="•"/>
            </a:pPr>
            <a:r>
              <a:rPr lang="en-US" sz="2000" b="1" i="0" u="none" strike="noStrike" dirty="0">
                <a:effectLst/>
              </a:rPr>
              <a:t>Flyer Design Explanation: ….........................................................................</a:t>
            </a:r>
            <a:r>
              <a:rPr lang="en-US" sz="2000" b="1" dirty="0"/>
              <a:t>  8 &amp; 9</a:t>
            </a:r>
            <a:endParaRPr lang="en-US" sz="2000" b="0" i="0" dirty="0">
              <a:effectLst/>
              <a:cs typeface="Calibri"/>
            </a:endParaRPr>
          </a:p>
          <a:p>
            <a:pPr indent="-228600" fontAlgn="base">
              <a:lnSpc>
                <a:spcPct val="90000"/>
              </a:lnSpc>
              <a:spcAft>
                <a:spcPts val="600"/>
              </a:spcAft>
              <a:buFont typeface="Arial" panose="020B0604020202020204" pitchFamily="34" charset="0"/>
              <a:buChar char="•"/>
            </a:pPr>
            <a:r>
              <a:rPr lang="en-US" sz="2000" b="1" i="0" u="none" strike="noStrike" dirty="0">
                <a:effectLst/>
              </a:rPr>
              <a:t>References: ….............................................................................................. </a:t>
            </a:r>
            <a:r>
              <a:rPr lang="en-US" sz="2000" b="1" dirty="0">
                <a:latin typeface="Arial"/>
                <a:cs typeface="Arial"/>
              </a:rPr>
              <a:t>10 &amp; 11</a:t>
            </a:r>
            <a:endParaRPr lang="en-US" sz="2000" b="1" i="0" dirty="0">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9064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6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F856403-5420-4D24-A40E-F1ECB319309B}"/>
              </a:ext>
            </a:extLst>
          </p:cNvPr>
          <p:cNvSpPr txBox="1"/>
          <p:nvPr/>
        </p:nvSpPr>
        <p:spPr>
          <a:xfrm>
            <a:off x="104775" y="1323975"/>
            <a:ext cx="7491653" cy="3848100"/>
          </a:xfrm>
          <a:prstGeom prst="rect">
            <a:avLst/>
          </a:prstGeom>
        </p:spPr>
        <p:txBody>
          <a:bodyPr vert="horz" lIns="91440" tIns="45720" rIns="91440" bIns="45720" rtlCol="0" anchor="t">
            <a:normAutofit fontScale="92500"/>
          </a:bodyPr>
          <a:lstStyle/>
          <a:p>
            <a:pPr fontAlgn="base">
              <a:lnSpc>
                <a:spcPct val="90000"/>
              </a:lnSpc>
              <a:spcAft>
                <a:spcPts val="600"/>
              </a:spcAft>
            </a:pPr>
            <a:endParaRPr lang="en-US" sz="1000" b="1" i="0" u="none" strike="noStrike" dirty="0">
              <a:effectLst/>
              <a:cs typeface="Calibri" panose="020F0502020204030204"/>
            </a:endParaRPr>
          </a:p>
          <a:p>
            <a:pPr indent="-228600" fontAlgn="base">
              <a:lnSpc>
                <a:spcPct val="90000"/>
              </a:lnSpc>
              <a:spcAft>
                <a:spcPts val="600"/>
              </a:spcAft>
              <a:buFont typeface="Arial" panose="020B0604020202020204" pitchFamily="34" charset="0"/>
              <a:buChar char="•"/>
            </a:pPr>
            <a:endParaRPr lang="en-US" sz="1000" b="1" dirty="0">
              <a:cs typeface="Calibri" panose="020F0502020204030204"/>
            </a:endParaRPr>
          </a:p>
          <a:p>
            <a:pPr indent="-228600" fontAlgn="base">
              <a:lnSpc>
                <a:spcPct val="90000"/>
              </a:lnSpc>
              <a:spcAft>
                <a:spcPts val="600"/>
              </a:spcAft>
              <a:buFont typeface="Arial" panose="020B0604020202020204" pitchFamily="34" charset="0"/>
              <a:buChar char="•"/>
            </a:pPr>
            <a:endParaRPr lang="en-US" sz="1000" b="1" i="0" u="none" strike="noStrike" dirty="0">
              <a:effectLst/>
            </a:endParaRPr>
          </a:p>
          <a:p>
            <a:pPr indent="-228600" fontAlgn="base">
              <a:lnSpc>
                <a:spcPct val="90000"/>
              </a:lnSpc>
              <a:spcAft>
                <a:spcPts val="600"/>
              </a:spcAft>
              <a:buFont typeface="Arial" panose="020B0604020202020204" pitchFamily="34" charset="0"/>
              <a:buChar char="•"/>
            </a:pPr>
            <a:endParaRPr lang="en-US" sz="1000" b="1" dirty="0"/>
          </a:p>
          <a:p>
            <a:pPr fontAlgn="base">
              <a:lnSpc>
                <a:spcPct val="90000"/>
              </a:lnSpc>
              <a:spcAft>
                <a:spcPts val="600"/>
              </a:spcAft>
            </a:pPr>
            <a:r>
              <a:rPr lang="en-US" b="1" i="0" u="none" strike="noStrike" dirty="0">
                <a:effectLst/>
                <a:latin typeface="Arial"/>
                <a:cs typeface="Arial"/>
              </a:rPr>
              <a:t>End Child Obesity in The UK</a:t>
            </a:r>
            <a:r>
              <a:rPr lang="en-US" b="0" i="0" u="none" strike="noStrike" dirty="0">
                <a:effectLst/>
                <a:latin typeface="Arial"/>
                <a:cs typeface="Arial"/>
              </a:rPr>
              <a:t> </a:t>
            </a:r>
            <a:r>
              <a:rPr lang="en-US" b="0" i="0" dirty="0">
                <a:effectLst/>
                <a:latin typeface="Arial"/>
                <a:cs typeface="Arial"/>
              </a:rPr>
              <a:t>​</a:t>
            </a:r>
          </a:p>
          <a:p>
            <a:pPr fontAlgn="base">
              <a:lnSpc>
                <a:spcPct val="90000"/>
              </a:lnSpc>
              <a:spcAft>
                <a:spcPts val="600"/>
              </a:spcAft>
            </a:pPr>
            <a:r>
              <a:rPr lang="en-US" b="0" i="0" dirty="0">
                <a:effectLst/>
                <a:latin typeface="Arial"/>
                <a:cs typeface="Arial"/>
              </a:rPr>
              <a:t>​</a:t>
            </a:r>
          </a:p>
          <a:p>
            <a:pPr fontAlgn="base">
              <a:lnSpc>
                <a:spcPct val="90000"/>
              </a:lnSpc>
              <a:spcAft>
                <a:spcPts val="600"/>
              </a:spcAft>
            </a:pPr>
            <a:r>
              <a:rPr lang="en-US" b="1" i="0" u="none" strike="noStrike" dirty="0">
                <a:effectLst/>
                <a:latin typeface="Arial"/>
                <a:cs typeface="Arial"/>
              </a:rPr>
              <a:t>Introduction</a:t>
            </a:r>
            <a:r>
              <a:rPr lang="en-US" b="0" i="0" u="none" strike="noStrike" dirty="0">
                <a:effectLst/>
                <a:latin typeface="Arial"/>
                <a:cs typeface="Arial"/>
              </a:rPr>
              <a:t> </a:t>
            </a:r>
            <a:r>
              <a:rPr lang="en-US" b="0" i="0" dirty="0">
                <a:effectLst/>
                <a:latin typeface="Arial"/>
                <a:cs typeface="Arial"/>
              </a:rPr>
              <a:t>​</a:t>
            </a:r>
          </a:p>
          <a:p>
            <a:pPr fontAlgn="base">
              <a:lnSpc>
                <a:spcPct val="90000"/>
              </a:lnSpc>
              <a:spcAft>
                <a:spcPts val="600"/>
              </a:spcAft>
            </a:pPr>
            <a:r>
              <a:rPr lang="en-US" b="0" i="0" dirty="0">
                <a:effectLst/>
                <a:latin typeface="Arial"/>
                <a:cs typeface="Arial"/>
              </a:rPr>
              <a:t>​</a:t>
            </a:r>
          </a:p>
          <a:p>
            <a:pPr fontAlgn="base">
              <a:lnSpc>
                <a:spcPct val="90000"/>
              </a:lnSpc>
              <a:spcAft>
                <a:spcPts val="600"/>
              </a:spcAft>
            </a:pPr>
            <a:r>
              <a:rPr lang="en-US" b="0" i="0" u="none" strike="noStrike" dirty="0">
                <a:effectLst/>
                <a:latin typeface="Arial"/>
                <a:cs typeface="Arial"/>
              </a:rPr>
              <a:t>This E-Portfolio is about child Obesity in the UK and an upcoming conference about the subject on what are the causes of obesity and how to prevent and resolve obesity.  A poster and leaflet have been designed to give potential audience a background knowledge of child obesity and relevant information about the upcoming conference.  Further down, this E-Portfolio explains the contents of the poster and how it was designed.   </a:t>
            </a:r>
            <a:r>
              <a:rPr lang="en-US" b="0" i="0" dirty="0">
                <a:effectLst/>
                <a:latin typeface="Arial"/>
                <a:cs typeface="Arial"/>
              </a:rPr>
              <a:t>​</a:t>
            </a:r>
          </a:p>
          <a:p>
            <a:pPr indent="-228600" fontAlgn="base">
              <a:lnSpc>
                <a:spcPct val="90000"/>
              </a:lnSpc>
              <a:spcAft>
                <a:spcPts val="600"/>
              </a:spcAft>
              <a:buFont typeface="Arial" panose="020B0604020202020204" pitchFamily="34" charset="0"/>
              <a:buChar char="•"/>
            </a:pPr>
            <a:r>
              <a:rPr lang="en-US" sz="1000" b="0" i="0" dirty="0">
                <a:effectLst/>
              </a:rPr>
              <a:t>​</a:t>
            </a:r>
          </a:p>
          <a:p>
            <a:pPr indent="-228600" fontAlgn="base">
              <a:lnSpc>
                <a:spcPct val="90000"/>
              </a:lnSpc>
              <a:spcAft>
                <a:spcPts val="600"/>
              </a:spcAft>
              <a:buFont typeface="Arial" panose="020B0604020202020204" pitchFamily="34" charset="0"/>
              <a:buChar char="•"/>
            </a:pPr>
            <a:endParaRPr lang="en-US" sz="1000" b="0" i="0" dirty="0">
              <a:effectLst/>
            </a:endParaRPr>
          </a:p>
          <a:p>
            <a:pPr indent="-228600" fontAlgn="base">
              <a:lnSpc>
                <a:spcPct val="90000"/>
              </a:lnSpc>
              <a:spcAft>
                <a:spcPts val="600"/>
              </a:spcAft>
              <a:buFont typeface="Arial" panose="020B0604020202020204" pitchFamily="34" charset="0"/>
              <a:buChar char="•"/>
            </a:pPr>
            <a:endParaRPr lang="en-US" sz="1000" b="0" i="0" dirty="0">
              <a:effectLst/>
            </a:endParaRPr>
          </a:p>
        </p:txBody>
      </p:sp>
      <p:grpSp>
        <p:nvGrpSpPr>
          <p:cNvPr id="2064" name="Group 206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065" name="Isosceles Triangle 206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a:extLst>
              <a:ext uri="{FF2B5EF4-FFF2-40B4-BE49-F238E27FC236}">
                <a16:creationId xmlns:a16="http://schemas.microsoft.com/office/drawing/2014/main" id="{DD6005E0-88F8-42A5-B4D4-D4C9AF7972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3"/>
          <a:stretch/>
        </p:blipFill>
        <p:spPr bwMode="auto">
          <a:xfrm>
            <a:off x="7541523" y="2257185"/>
            <a:ext cx="4375143"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2068" name="Group 206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069" name="Rectangle 206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Isosceles Triangle 206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12519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31000">
              <a:srgbClr val="002060"/>
            </a:gs>
            <a:gs pos="63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414" y="-124159"/>
            <a:ext cx="10515600" cy="1325563"/>
          </a:xfrm>
        </p:spPr>
        <p:txBody>
          <a:bodyPr>
            <a:prstTxWarp prst="textPlain">
              <a:avLst/>
            </a:prstTxWarp>
          </a:bodyPr>
          <a:lstStyle/>
          <a:p>
            <a:pPr algn="ctr"/>
            <a:r>
              <a:rPr lang="en-GB"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lgerian" panose="04020705040A02060702" pitchFamily="82" charset="0"/>
              </a:rPr>
              <a:t>END ChilD Obesity in the UK</a:t>
            </a:r>
            <a:endParaRPr lang="en-US"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lgerian" panose="04020705040A02060702" pitchFamily="82"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4330" t="7543" r="50896" b="12293"/>
          <a:stretch/>
        </p:blipFill>
        <p:spPr>
          <a:xfrm>
            <a:off x="79186" y="1234031"/>
            <a:ext cx="3748599" cy="4148625"/>
          </a:xfrm>
          <a:prstGeom prst="rect">
            <a:avLst/>
          </a:prstGeom>
          <a:effectLst>
            <a:glow rad="127000">
              <a:srgbClr val="002060"/>
            </a:glow>
          </a:effectLst>
        </p:spPr>
      </p:pic>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48976" t="7543" r="2584" b="12293"/>
          <a:stretch/>
        </p:blipFill>
        <p:spPr>
          <a:xfrm>
            <a:off x="7980243" y="1329277"/>
            <a:ext cx="4055544" cy="4148625"/>
          </a:xfrm>
          <a:prstGeom prst="rect">
            <a:avLst/>
          </a:prstGeom>
          <a:effectLst>
            <a:glow rad="127000">
              <a:srgbClr val="002060"/>
            </a:glow>
          </a:effectLst>
        </p:spPr>
      </p:pic>
      <p:sp>
        <p:nvSpPr>
          <p:cNvPr id="14" name="TextBox 13"/>
          <p:cNvSpPr txBox="1"/>
          <p:nvPr/>
        </p:nvSpPr>
        <p:spPr>
          <a:xfrm>
            <a:off x="6912582" y="3525494"/>
            <a:ext cx="2569657" cy="1477328"/>
          </a:xfrm>
          <a:prstGeom prst="rect">
            <a:avLst/>
          </a:prstGeom>
          <a:noFill/>
          <a:effectLst>
            <a:glow rad="127000">
              <a:schemeClr val="accent1">
                <a:lumMod val="60000"/>
                <a:lumOff val="40000"/>
              </a:schemeClr>
            </a:glow>
          </a:effectLst>
        </p:spPr>
        <p:txBody>
          <a:bodyPr wrap="squar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Light" panose="020F0302020204030204"/>
                <a:ea typeface="+mn-ea"/>
                <a:cs typeface="+mn-cs"/>
              </a:rPr>
              <a:t>Eat Healthy </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Light" panose="020F0302020204030204"/>
                <a:ea typeface="+mn-ea"/>
                <a:cs typeface="+mn-cs"/>
              </a:rPr>
              <a:t>Be Physically Active </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Light" panose="020F0302020204030204"/>
                <a:ea typeface="+mn-ea"/>
                <a:cs typeface="+mn-cs"/>
              </a:rPr>
              <a:t>Live a healthy life.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GB" sz="1800" b="1" i="0" u="none" strike="noStrike" kern="1200" cap="none" spc="0" normalizeH="0" baseline="0" noProof="0" dirty="0">
              <a:ln>
                <a:noFill/>
              </a:ln>
              <a:solidFill>
                <a:srgbClr val="FF0000"/>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FF0000"/>
              </a:solidFill>
              <a:effectLst/>
              <a:uLnTx/>
              <a:uFillTx/>
              <a:latin typeface="Calibri Light" panose="020F0302020204030204"/>
              <a:ea typeface="+mn-ea"/>
              <a:cs typeface="+mn-cs"/>
            </a:endParaRPr>
          </a:p>
        </p:txBody>
      </p:sp>
      <p:sp>
        <p:nvSpPr>
          <p:cNvPr id="15" name="TextBox 14"/>
          <p:cNvSpPr txBox="1"/>
          <p:nvPr/>
        </p:nvSpPr>
        <p:spPr>
          <a:xfrm>
            <a:off x="3954496" y="4816907"/>
            <a:ext cx="3468898" cy="646331"/>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rPr>
              <a:t>Healthy Body is a Healthy Mind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6" name="TextBox 15"/>
          <p:cNvSpPr txBox="1"/>
          <p:nvPr/>
        </p:nvSpPr>
        <p:spPr>
          <a:xfrm>
            <a:off x="2163008" y="3813946"/>
            <a:ext cx="2432782" cy="1200329"/>
          </a:xfrm>
          <a:prstGeom prst="rect">
            <a:avLst/>
          </a:prstGeom>
          <a:noFill/>
        </p:spPr>
        <p:txBody>
          <a:bodyPr wrap="non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Eating Junk Food </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Leads To</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1" i="0" u="none" strike="noStrike" kern="1200" cap="none" spc="0" normalizeH="0" baseline="0" noProof="0" dirty="0">
                <a:ln>
                  <a:noFill/>
                </a:ln>
                <a:solidFill>
                  <a:srgbClr val="002060"/>
                </a:solidFill>
                <a:effectLst/>
                <a:uLnTx/>
                <a:uFillTx/>
                <a:latin typeface="Calibri" panose="020F0502020204030204"/>
                <a:ea typeface="+mn-ea"/>
                <a:cs typeface="+mn-cs"/>
              </a:rPr>
              <a:t>OBESITY &amp; DISEASES</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1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19" name="Picture 18"/>
          <p:cNvPicPr>
            <a:picLocks noChangeAspect="1"/>
          </p:cNvPicPr>
          <p:nvPr/>
        </p:nvPicPr>
        <p:blipFill rotWithShape="1">
          <a:blip r:embed="rId3">
            <a:extLst>
              <a:ext uri="{28A0092B-C50C-407E-A947-70E740481C1C}">
                <a14:useLocalDpi xmlns:a14="http://schemas.microsoft.com/office/drawing/2010/main" val="0"/>
              </a:ext>
            </a:extLst>
          </a:blip>
          <a:srcRect l="22642" r="21196"/>
          <a:stretch/>
        </p:blipFill>
        <p:spPr>
          <a:xfrm>
            <a:off x="4513915" y="5096806"/>
            <a:ext cx="2407586" cy="1579978"/>
          </a:xfrm>
          <a:prstGeom prst="rect">
            <a:avLst/>
          </a:prstGeom>
        </p:spPr>
      </p:pic>
      <p:pic>
        <p:nvPicPr>
          <p:cNvPr id="13" name="Picture 12"/>
          <p:cNvPicPr>
            <a:picLocks noChangeAspect="1"/>
          </p:cNvPicPr>
          <p:nvPr/>
        </p:nvPicPr>
        <p:blipFill rotWithShape="1">
          <a:blip r:embed="rId4">
            <a:extLst>
              <a:ext uri="{28A0092B-C50C-407E-A947-70E740481C1C}">
                <a14:useLocalDpi xmlns:a14="http://schemas.microsoft.com/office/drawing/2010/main" val="0"/>
              </a:ext>
            </a:extLst>
          </a:blip>
          <a:srcRect r="19326" b="15707"/>
          <a:stretch/>
        </p:blipFill>
        <p:spPr>
          <a:xfrm flipH="1">
            <a:off x="4945899" y="3117203"/>
            <a:ext cx="1278680" cy="1880375"/>
          </a:xfrm>
          <a:prstGeom prst="rect">
            <a:avLst/>
          </a:prstGeom>
        </p:spPr>
      </p:pic>
      <p:pic>
        <p:nvPicPr>
          <p:cNvPr id="20" name="Picture 1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1823" y="4614228"/>
            <a:ext cx="2143125" cy="2143125"/>
          </a:xfrm>
          <a:prstGeom prst="rect">
            <a:avLst/>
          </a:prstGeom>
        </p:spPr>
      </p:pic>
      <p:pic>
        <p:nvPicPr>
          <p:cNvPr id="21" name="Picture 20"/>
          <p:cNvPicPr/>
          <p:nvPr/>
        </p:nvPicPr>
        <p:blipFill rotWithShape="1">
          <a:blip r:embed="rId6"/>
          <a:srcRect l="13782" t="35786" r="50160" b="20007"/>
          <a:stretch/>
        </p:blipFill>
        <p:spPr bwMode="auto">
          <a:xfrm flipH="1">
            <a:off x="1634240" y="5265869"/>
            <a:ext cx="2143125" cy="1400175"/>
          </a:xfrm>
          <a:prstGeom prst="rect">
            <a:avLst/>
          </a:prstGeom>
          <a:ln>
            <a:noFill/>
          </a:ln>
          <a:extLst>
            <a:ext uri="{53640926-AAD7-44D8-BBD7-CCE9431645EC}">
              <a14:shadowObscured xmlns:a14="http://schemas.microsoft.com/office/drawing/2010/main"/>
            </a:ext>
          </a:extLst>
        </p:spPr>
      </p:pic>
      <p:pic>
        <p:nvPicPr>
          <p:cNvPr id="22" name="Picture 21"/>
          <p:cNvPicPr>
            <a:picLocks noChangeAspect="1"/>
          </p:cNvPicPr>
          <p:nvPr/>
        </p:nvPicPr>
        <p:blipFill rotWithShape="1">
          <a:blip r:embed="rId7"/>
          <a:srcRect l="20357" t="24255" r="57024" b="13869"/>
          <a:stretch/>
        </p:blipFill>
        <p:spPr>
          <a:xfrm flipH="1">
            <a:off x="848581" y="5517463"/>
            <a:ext cx="785659" cy="1145408"/>
          </a:xfrm>
          <a:prstGeom prst="rect">
            <a:avLst/>
          </a:prstGeom>
        </p:spPr>
      </p:pic>
      <p:sp>
        <p:nvSpPr>
          <p:cNvPr id="3" name="TextBox 2"/>
          <p:cNvSpPr txBox="1"/>
          <p:nvPr/>
        </p:nvSpPr>
        <p:spPr>
          <a:xfrm>
            <a:off x="7951480" y="5517463"/>
            <a:ext cx="2272610" cy="1477328"/>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Prevention of Obesity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Regular exercise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Eat healthy food</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Many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p:cNvSpPr txBox="1"/>
          <p:nvPr/>
        </p:nvSpPr>
        <p:spPr>
          <a:xfrm>
            <a:off x="1732329" y="1194470"/>
            <a:ext cx="7769948"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rPr>
              <a:t>Inside every obese Child, there is a fit and healthy child bursting to come out…..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rPr>
              <a:t>Come to our </a:t>
            </a:r>
            <a:r>
              <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rPr>
              <a:t>Free</a:t>
            </a:r>
            <a:r>
              <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rPr>
              <a:t>upcoming conference</a:t>
            </a:r>
            <a:r>
              <a:rPr kumimoji="0" lang="en-GB" sz="1800" b="1" i="0" u="none" strike="noStrike" kern="1200" cap="none" spc="0" normalizeH="0" baseline="0" noProof="0" dirty="0">
                <a:ln>
                  <a:noFill/>
                </a:ln>
                <a:solidFill>
                  <a:srgbClr val="92D050"/>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srgbClr val="FFFFFF"/>
                </a:solidFill>
                <a:effectLst/>
                <a:uLnTx/>
                <a:uFillTx/>
                <a:latin typeface="Calibri" panose="020F0502020204030204"/>
                <a:ea typeface="+mn-ea"/>
                <a:cs typeface="+mn-cs"/>
              </a:rPr>
              <a:t>to find out more</a:t>
            </a:r>
            <a:endParaRPr kumimoji="0" lang="en-US" sz="1800" b="1"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7" name="TextBox 6"/>
          <p:cNvSpPr txBox="1"/>
          <p:nvPr/>
        </p:nvSpPr>
        <p:spPr>
          <a:xfrm>
            <a:off x="4205175" y="1713608"/>
            <a:ext cx="2483116" cy="120032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Conference Infor: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Date: 15/08/2022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Time: 14:00-16:00</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Venue: NIA Birmingham </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5332419" y="5517463"/>
            <a:ext cx="9260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90 Days</a:t>
            </a: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6119069" y="2870834"/>
            <a:ext cx="1857688"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Tel: 0121 xxx xxxx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Web: www.xxxxx.co.uk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FB: childobisity</a:t>
            </a: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TextBox 22"/>
          <p:cNvSpPr txBox="1"/>
          <p:nvPr/>
        </p:nvSpPr>
        <p:spPr>
          <a:xfrm>
            <a:off x="3479111" y="2858268"/>
            <a:ext cx="2050893" cy="73866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Book Your Space now via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website, facebook or by phone</a:t>
            </a: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1289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85725" y="713127"/>
            <a:ext cx="11778926" cy="5716248"/>
          </a:xfrm>
          <a:prstGeom prst="rect">
            <a:avLst/>
          </a:prstGeom>
        </p:spPr>
        <p:txBody>
          <a:bodyPr vert="horz" lIns="91440" tIns="45720" rIns="91440" bIns="45720" rtlCol="0" anchor="t">
            <a:noAutofit/>
          </a:bodyPr>
          <a:lstStyle/>
          <a:p>
            <a:pPr>
              <a:lnSpc>
                <a:spcPct val="90000"/>
              </a:lnSpc>
              <a:spcAft>
                <a:spcPts val="600"/>
              </a:spcAft>
              <a:defRPr/>
            </a:pPr>
            <a:r>
              <a:rPr kumimoji="0" lang="en-US" sz="1600" b="1" i="0" u="sng" strike="noStrike" cap="none" spc="0" normalizeH="0" baseline="0" noProof="0" dirty="0">
                <a:ln>
                  <a:noFill/>
                </a:ln>
                <a:effectLst/>
                <a:uLnTx/>
                <a:uFillTx/>
                <a:latin typeface="Arial"/>
                <a:cs typeface="Arial"/>
              </a:rPr>
              <a:t>End Child Obesity In The UK Poster</a:t>
            </a:r>
            <a:r>
              <a:rPr lang="en-US" sz="1600" b="1" u="sng" dirty="0">
                <a:latin typeface="Arial"/>
                <a:cs typeface="Arial"/>
              </a:rPr>
              <a:t> </a:t>
            </a:r>
            <a:endParaRPr lang="en-US" sz="1600" b="1" i="0" u="sng" strike="noStrike" cap="none" spc="0" normalizeH="0" baseline="0" noProof="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r>
              <a:rPr kumimoji="0" lang="en-US" sz="1600" b="1" i="0" u="none" strike="noStrike" cap="none" spc="0" normalizeH="0" baseline="0" noProof="0" dirty="0">
                <a:ln>
                  <a:noFill/>
                </a:ln>
                <a:effectLst/>
                <a:uLnTx/>
                <a:uFillTx/>
                <a:latin typeface="Arial"/>
                <a:cs typeface="Arial"/>
              </a:rPr>
              <a:t>Poster Contents, Design and Purpose</a:t>
            </a:r>
            <a:endParaRPr lang="en-US" sz="1600" b="1" i="0" u="none" strike="noStrike" cap="none" spc="0" normalizeH="0" baseline="0" noProof="0" dirty="0">
              <a:ln>
                <a:noFill/>
              </a:ln>
              <a:effectLst/>
              <a:uLnTx/>
              <a:uFillTx/>
              <a:latin typeface="Arial"/>
              <a:cs typeface="Arial"/>
            </a:endParaRPr>
          </a:p>
          <a:p>
            <a:pPr>
              <a:lnSpc>
                <a:spcPct val="90000"/>
              </a:lnSpc>
              <a:spcAft>
                <a:spcPts val="600"/>
              </a:spcAft>
              <a:defRPr/>
            </a:pPr>
            <a:endParaRPr lang="en-US" sz="1600" b="1" dirty="0">
              <a:latin typeface="Arial"/>
              <a:cs typeface="Arial"/>
            </a:endParaRPr>
          </a:p>
          <a:p>
            <a:pPr>
              <a:lnSpc>
                <a:spcPct val="90000"/>
              </a:lnSpc>
              <a:spcAft>
                <a:spcPts val="600"/>
              </a:spcAft>
              <a:defRPr/>
            </a:pPr>
            <a:r>
              <a:rPr kumimoji="0" lang="en-US" sz="1600" b="0" i="0" u="none" strike="noStrike" cap="none" spc="0" normalizeH="0" baseline="0" noProof="0" dirty="0">
                <a:ln>
                  <a:noFill/>
                </a:ln>
                <a:effectLst/>
                <a:uLnTx/>
                <a:uFillTx/>
                <a:latin typeface="Arial"/>
                <a:cs typeface="Arial"/>
              </a:rPr>
              <a:t>The child obesity poster was designed from MS PowerPoint and the screenshot into MS word as illustrated in this E-portfolio.</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The poster is intentionally made up of images, texts and </a:t>
            </a:r>
            <a:r>
              <a:rPr kumimoji="0" lang="en-US" sz="1600" b="0" i="0" u="none" strike="noStrike" cap="none" spc="0" normalizeH="0" baseline="0" noProof="0" dirty="0" err="1">
                <a:ln>
                  <a:noFill/>
                </a:ln>
                <a:effectLst/>
                <a:uLnTx/>
                <a:uFillTx/>
                <a:latin typeface="Arial"/>
                <a:cs typeface="Arial"/>
              </a:rPr>
              <a:t>colours</a:t>
            </a:r>
            <a:r>
              <a:rPr kumimoji="0" lang="en-US" sz="1600" b="0" i="0" u="none" strike="noStrike" cap="none" spc="0" normalizeH="0" baseline="0" noProof="0" dirty="0">
                <a:ln>
                  <a:noFill/>
                </a:ln>
                <a:effectLst/>
                <a:uLnTx/>
                <a:uFillTx/>
                <a:latin typeface="Arial"/>
                <a:cs typeface="Arial"/>
              </a:rPr>
              <a:t> to attract the attention of whoever sees it.</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All of the images in the poster has been taken from the internet with the help of the Google search engine.</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The poster shows images of samples of healthy foods and unhealthy foods, images of overweight children and normal weight children.</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None of the children's images are that of real people, rather they are cartoon images.</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This is to ensure GDPR and copyrights laws are observed adhered to.</a:t>
            </a:r>
            <a:r>
              <a:rPr lang="en-US" sz="1600" dirty="0">
                <a:latin typeface="Arial"/>
                <a:cs typeface="Arial"/>
              </a:rPr>
              <a:t>  </a:t>
            </a: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lang="en-US" sz="1600" b="0" i="0" u="none" strike="noStrike" cap="none" spc="0" normalizeH="0" baseline="0" noProof="0" dirty="0">
              <a:ln>
                <a:noFill/>
              </a:ln>
              <a:effectLst/>
              <a:uLnTx/>
              <a:uFillTx/>
              <a:latin typeface="Arial"/>
              <a:cs typeface="Arial"/>
            </a:endParaRPr>
          </a:p>
          <a:p>
            <a:pPr>
              <a:lnSpc>
                <a:spcPct val="90000"/>
              </a:lnSpc>
              <a:spcAft>
                <a:spcPts val="600"/>
              </a:spcAft>
              <a:defRPr/>
            </a:pPr>
            <a:r>
              <a:rPr kumimoji="0" lang="en-US" sz="1600" b="0" i="0" u="none" strike="noStrike" cap="none" spc="0" normalizeH="0" baseline="0" noProof="0" dirty="0">
                <a:ln>
                  <a:noFill/>
                </a:ln>
                <a:effectLst/>
                <a:uLnTx/>
                <a:uFillTx/>
                <a:latin typeface="Arial"/>
                <a:cs typeface="Arial"/>
              </a:rPr>
              <a:t>The poster has all the relevant information about the upcoming conference. It also has a brief information about child obesity and its causes and some ways of preventing obesity.</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The poster has been deliberately designed with limited information about obesity prevention and cures so as to encourage potential audience to attend the conference. The poster also has a </a:t>
            </a:r>
            <a:r>
              <a:rPr kumimoji="0" lang="en-US" sz="1600" b="0" i="0" u="none" strike="noStrike" cap="none" spc="0" normalizeH="0" baseline="0" noProof="0" dirty="0" err="1">
                <a:ln>
                  <a:noFill/>
                </a:ln>
                <a:effectLst/>
                <a:uLnTx/>
                <a:uFillTx/>
                <a:latin typeface="Arial"/>
                <a:cs typeface="Arial"/>
              </a:rPr>
              <a:t>colourful</a:t>
            </a:r>
            <a:r>
              <a:rPr kumimoji="0" lang="en-US" sz="1600" b="0" i="0" u="none" strike="noStrike" cap="none" spc="0" normalizeH="0" baseline="0" noProof="0" dirty="0">
                <a:ln>
                  <a:noFill/>
                </a:ln>
                <a:effectLst/>
                <a:uLnTx/>
                <a:uFillTx/>
                <a:latin typeface="Arial"/>
                <a:cs typeface="Arial"/>
              </a:rPr>
              <a:t> background and big font title, the purpose of this is to catch the attention of everyone who sees it.</a:t>
            </a:r>
            <a:r>
              <a:rPr lang="en-US" sz="1600" dirty="0">
                <a:latin typeface="Arial"/>
                <a:cs typeface="Arial"/>
              </a:rPr>
              <a:t> </a:t>
            </a: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lang="en-US" sz="1600" b="0" i="0" u="none" strike="noStrike" cap="none" spc="0" normalizeH="0" baseline="0" noProof="0" dirty="0">
              <a:ln>
                <a:noFill/>
              </a:ln>
              <a:effectLst/>
              <a:uLnTx/>
              <a:uFillTx/>
              <a:latin typeface="Arial"/>
              <a:cs typeface="Arial"/>
            </a:endParaRPr>
          </a:p>
          <a:p>
            <a:pPr>
              <a:lnSpc>
                <a:spcPct val="90000"/>
              </a:lnSpc>
              <a:spcAft>
                <a:spcPts val="600"/>
              </a:spcAft>
              <a:defRPr/>
            </a:pPr>
            <a:r>
              <a:rPr kumimoji="0" lang="en-US" sz="1600" b="0" i="0" u="none" strike="noStrike" cap="none" spc="0" normalizeH="0" baseline="0" noProof="0" dirty="0">
                <a:ln>
                  <a:noFill/>
                </a:ln>
                <a:effectLst/>
                <a:uLnTx/>
                <a:uFillTx/>
                <a:latin typeface="Arial"/>
                <a:cs typeface="Arial"/>
              </a:rPr>
              <a:t>The poster has been put to the test after completion.</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It has been printed and shown to some friends and family members.</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They all gave a positive feedback and want to know more about child obesity.</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This was encouraging and satisfying and as a result, the poster is now in its complete form ready to be printed and distributed.</a:t>
            </a:r>
            <a:r>
              <a:rPr lang="en-US" sz="1600" dirty="0">
                <a:latin typeface="Arial"/>
                <a:cs typeface="Arial"/>
              </a:rPr>
              <a:t> </a:t>
            </a:r>
            <a:r>
              <a:rPr kumimoji="0" lang="en-US" sz="1600" b="0" i="0" u="none" strike="noStrike" cap="none" spc="0" normalizeH="0" baseline="0" noProof="0" dirty="0">
                <a:ln>
                  <a:noFill/>
                </a:ln>
                <a:effectLst/>
                <a:uLnTx/>
                <a:uFillTx/>
                <a:latin typeface="Arial"/>
                <a:cs typeface="Arial"/>
              </a:rPr>
              <a:t> There will also be an electronic version of the poster via Facebook and WhatsApp, this will allow a wider range of distribution with little or no printing resources required.</a:t>
            </a:r>
            <a:r>
              <a:rPr lang="en-US" sz="1600" dirty="0">
                <a:latin typeface="Arial"/>
                <a:cs typeface="Arial"/>
              </a:rPr>
              <a:t>  </a:t>
            </a: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defRPr/>
            </a:pPr>
            <a:endParaRPr lang="en-US" sz="800" b="0" i="0" u="none" strike="noStrike" cap="none" spc="0" normalizeH="0" baseline="0" noProof="0" dirty="0">
              <a:ln>
                <a:noFill/>
              </a:ln>
              <a:effectLst/>
              <a:uLnTx/>
              <a:uFillTx/>
              <a:latin typeface="Arial"/>
              <a:cs typeface="Aria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95886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1BA3A2-381C-4E08-4F0C-47710157D1A8}"/>
              </a:ext>
            </a:extLst>
          </p:cNvPr>
          <p:cNvSpPr txBox="1"/>
          <p:nvPr/>
        </p:nvSpPr>
        <p:spPr>
          <a:xfrm>
            <a:off x="304800" y="390525"/>
            <a:ext cx="1168717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Segoe UI"/>
              </a:rPr>
              <a:t>Potential audience can book their space for the conference through our website and Facebook page and there is a comments area for potential audience to express their views and expectations for the conference.  This will give us a good logistical planning information and try and satisfy the expectations of the audience.  The poster also clearly states that the conference is free, this will encourage more people to attend.  ​</a:t>
            </a:r>
          </a:p>
          <a:p>
            <a:r>
              <a:rPr lang="en-US" sz="1600" dirty="0">
                <a:latin typeface="Arial"/>
                <a:cs typeface="Segoe UI"/>
              </a:rPr>
              <a:t>​</a:t>
            </a:r>
          </a:p>
          <a:p>
            <a:r>
              <a:rPr lang="en-US" sz="1600" dirty="0">
                <a:latin typeface="Arial"/>
                <a:cs typeface="Segoe UI"/>
              </a:rPr>
              <a:t>Child obesity is becoming a big problem in the UK.  This poster has the intention of getting the attention of as many people as possible to attend the free conference.  Whoever reads the poster and attends the conference will have a better knowledge and understanding of child obesity.  The aims and objective of the poster and conference is to raise awareness of childhood obesity and be equipped with the right knowledge of prevention and cure for child obesity.  ​</a:t>
            </a:r>
          </a:p>
        </p:txBody>
      </p:sp>
    </p:spTree>
    <p:extLst>
      <p:ext uri="{BB962C8B-B14F-4D97-AF65-F5344CB8AC3E}">
        <p14:creationId xmlns:p14="http://schemas.microsoft.com/office/powerpoint/2010/main" val="809497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252DF4-B0FE-1810-67A1-33344AC1BCB6}"/>
              </a:ext>
            </a:extLst>
          </p:cNvPr>
          <p:cNvSpPr txBox="1"/>
          <p:nvPr/>
        </p:nvSpPr>
        <p:spPr>
          <a:xfrm>
            <a:off x="0" y="0"/>
            <a:ext cx="4244622" cy="98488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What is obesity?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mn-cs"/>
              </a:rPr>
              <a:t>The term obese describes a person who's very overweight, with a lot of body fat. It's a common problem in the UK that's estimated to affect around 1 in every 4 adults and around 1 in every 5 children aged 10 to 11</a:t>
            </a: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BCA85F1-6742-F372-07D4-B7ED1E14A8CE}"/>
              </a:ext>
            </a:extLst>
          </p:cNvPr>
          <p:cNvSpPr txBox="1"/>
          <p:nvPr/>
        </p:nvSpPr>
        <p:spPr>
          <a:xfrm>
            <a:off x="-3517" y="1164776"/>
            <a:ext cx="7409028" cy="14927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The role of money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The low cost of readily available energy-dense but nutrient-poor meals contributes to juvenile obesity.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Fast foods, snacks, and soft drinks are all related to an increase in childhood and adolescent obesity.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particularly, Fast food consumption is linked to calorie-dense meals and increased overall energy intake.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Calorie for calorie, refined grains, added sugars, and fats give cheap dietary energy, whereas more nutrient-dense meals are more expensive, and the price gap between low-nutrient, high-calorie items and healthier food alternatives is expanding.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Whereas fats and sweets are just 30% more expensive than they were 20 years ago, fresh vegetables has soared by more than 100%.</a:t>
            </a:r>
          </a:p>
        </p:txBody>
      </p:sp>
      <p:sp>
        <p:nvSpPr>
          <p:cNvPr id="11" name="TextBox 10">
            <a:extLst>
              <a:ext uri="{FF2B5EF4-FFF2-40B4-BE49-F238E27FC236}">
                <a16:creationId xmlns:a16="http://schemas.microsoft.com/office/drawing/2014/main" id="{6994AA3E-4F2A-0232-0503-4EB10AF839D2}"/>
              </a:ext>
            </a:extLst>
          </p:cNvPr>
          <p:cNvSpPr txBox="1"/>
          <p:nvPr/>
        </p:nvSpPr>
        <p:spPr>
          <a:xfrm>
            <a:off x="9958" y="4439034"/>
            <a:ext cx="3189695" cy="250837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highlight>
                  <a:srgbClr val="FF00FF"/>
                </a:highlight>
                <a:uLnTx/>
                <a:uFillTx/>
                <a:latin typeface="Calibri" panose="020F0502020204030204"/>
                <a:ea typeface="+mn-ea"/>
                <a:cs typeface="+mn-cs"/>
              </a:rPr>
              <a:t>Biological explanations</a:t>
            </a:r>
            <a:endParaRPr kumimoji="0" lang="en-US" sz="1000" b="0" i="0" u="none" strike="noStrike" kern="1200" cap="none" spc="0" normalizeH="0" baseline="0" noProof="0" dirty="0">
              <a:ln>
                <a:noFill/>
              </a:ln>
              <a:solidFill>
                <a:prstClr val="black"/>
              </a:solidFill>
              <a:effectLst/>
              <a:highlight>
                <a:srgbClr val="FF00FF"/>
              </a:highligh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One potential contribution to racial/ethnic inequalities in obesity-related metabolic disorders is differing patterns of fat distribution.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African kids, for example, have very little visceral and hepatic fat than white and Hispanic people.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Another idea is that race or ethnicity has underlying metabolic differences.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Resting metabolic rate disparities between races and ethnicities have been discovered, however they may be attributable to differences in fat-free mass or organ mass and have not been proved to account for weight increase over time within communities.</a:t>
            </a:r>
          </a:p>
        </p:txBody>
      </p:sp>
      <p:sp>
        <p:nvSpPr>
          <p:cNvPr id="13" name="TextBox 12">
            <a:extLst>
              <a:ext uri="{FF2B5EF4-FFF2-40B4-BE49-F238E27FC236}">
                <a16:creationId xmlns:a16="http://schemas.microsoft.com/office/drawing/2014/main" id="{83D38717-5CDC-EB69-1265-20904B591842}"/>
              </a:ext>
            </a:extLst>
          </p:cNvPr>
          <p:cNvSpPr txBox="1"/>
          <p:nvPr/>
        </p:nvSpPr>
        <p:spPr>
          <a:xfrm>
            <a:off x="7262919" y="0"/>
            <a:ext cx="5046133" cy="375487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highlight>
                  <a:srgbClr val="FF9900"/>
                </a:highlight>
                <a:uLnTx/>
                <a:uFillTx/>
                <a:latin typeface="Calibri" panose="020F0502020204030204"/>
                <a:ea typeface="+mn-ea"/>
                <a:cs typeface="+mn-cs"/>
              </a:rPr>
              <a:t>The role of culture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Culture is considered to lead to differences in juvenile obesity in a variety of ways.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First, body image development takes place in a cultural context, and ethnic/cultural groups' shared understandings of appreciated and disvalued body image differ.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Food intake is influenced by cultural tradition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common cultural understandings determine which foods people see as nutritious and which are bad.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Culture impacts child-feeding habits in terms of food-related ideas and attitudes,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Affordability, availability of meals and products, digestibility, familiarity, and supposed healthiness all influence  families' decisions to keep or abandon traditional cuisines and accept innovative foods associated with mainstream culture.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interests and opportunities for physical activities are also influenced by culture.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Children, like with nutrition, mirror the sorts of physical activity that their parents engage in; hence, a parent who believes that resting after a hard workday is healthier than working out and doing exercise is less likely to raise children who appreciate the need of physical activity for health and wellness.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Culture could also have an impact on health-care </a:t>
            </a:r>
            <a:r>
              <a:rPr kumimoji="0" lang="en-US" sz="1100" b="0" i="0" u="none" strike="noStrike" kern="1200" cap="none" spc="0" normalizeH="0" baseline="0" noProof="0" dirty="0" err="1">
                <a:ln>
                  <a:noFill/>
                </a:ln>
                <a:solidFill>
                  <a:prstClr val="black"/>
                </a:solidFill>
                <a:effectLst/>
                <a:uLnTx/>
                <a:uFillTx/>
                <a:latin typeface="Calibri" panose="020F0502020204030204"/>
                <a:ea typeface="+mn-ea"/>
                <a:cs typeface="+mn-cs"/>
              </a:rPr>
              <a:t>utilisation</a:t>
            </a: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 influencing the chance of childhood obesity being avoided or properly treated in various ethnic groups.</a:t>
            </a:r>
          </a:p>
        </p:txBody>
      </p:sp>
      <p:sp>
        <p:nvSpPr>
          <p:cNvPr id="14" name="TextBox 13">
            <a:extLst>
              <a:ext uri="{FF2B5EF4-FFF2-40B4-BE49-F238E27FC236}">
                <a16:creationId xmlns:a16="http://schemas.microsoft.com/office/drawing/2014/main" id="{3A64CCD3-6534-666B-3791-1D7612BA5E3A}"/>
              </a:ext>
            </a:extLst>
          </p:cNvPr>
          <p:cNvSpPr txBox="1"/>
          <p:nvPr/>
        </p:nvSpPr>
        <p:spPr>
          <a:xfrm>
            <a:off x="1095218" y="770787"/>
            <a:ext cx="318869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00FF00"/>
                </a:highlight>
                <a:uLnTx/>
                <a:uFillTx/>
                <a:latin typeface="Calibri" panose="020F0502020204030204"/>
                <a:ea typeface="+mn-ea"/>
                <a:cs typeface="+mn-cs"/>
              </a:rPr>
              <a:t>Possible </a:t>
            </a:r>
            <a:r>
              <a:rPr kumimoji="0" lang="en-GB" sz="1800" b="0" i="0" u="none" strike="noStrike" kern="1200" cap="none" spc="0" normalizeH="0" baseline="0" noProof="0" dirty="0">
                <a:ln>
                  <a:noFill/>
                </a:ln>
                <a:solidFill>
                  <a:prstClr val="black"/>
                </a:solidFill>
                <a:effectLst/>
                <a:highlight>
                  <a:srgbClr val="FF00FF"/>
                </a:highlight>
                <a:uLnTx/>
                <a:uFillTx/>
                <a:latin typeface="Calibri" panose="020F0502020204030204"/>
                <a:ea typeface="+mn-ea"/>
                <a:cs typeface="+mn-cs"/>
              </a:rPr>
              <a:t>Causes of </a:t>
            </a:r>
            <a:r>
              <a:rPr kumimoji="0" lang="en-GB" sz="1800" b="0" i="0" u="none" strike="noStrike" kern="1200" cap="none" spc="0" normalizeH="0" baseline="0" noProof="0" dirty="0">
                <a:ln>
                  <a:noFill/>
                </a:ln>
                <a:solidFill>
                  <a:prstClr val="black"/>
                </a:solidFill>
                <a:effectLst/>
                <a:highlight>
                  <a:srgbClr val="FF9900"/>
                </a:highlight>
                <a:uLnTx/>
                <a:uFillTx/>
                <a:latin typeface="Calibri" panose="020F0502020204030204"/>
                <a:ea typeface="+mn-ea"/>
                <a:cs typeface="+mn-cs"/>
              </a:rPr>
              <a:t>child obesity </a:t>
            </a:r>
          </a:p>
        </p:txBody>
      </p:sp>
      <p:pic>
        <p:nvPicPr>
          <p:cNvPr id="2" name="Picture 1">
            <a:extLst>
              <a:ext uri="{FF2B5EF4-FFF2-40B4-BE49-F238E27FC236}">
                <a16:creationId xmlns:a16="http://schemas.microsoft.com/office/drawing/2014/main" id="{66E9292B-1344-8F9C-DA09-BC8C1681465E}"/>
              </a:ext>
            </a:extLst>
          </p:cNvPr>
          <p:cNvPicPr>
            <a:picLocks noChangeAspect="1"/>
          </p:cNvPicPr>
          <p:nvPr/>
        </p:nvPicPr>
        <p:blipFill>
          <a:blip r:embed="rId2"/>
          <a:stretch>
            <a:fillRect/>
          </a:stretch>
        </p:blipFill>
        <p:spPr>
          <a:xfrm>
            <a:off x="4482294" y="103653"/>
            <a:ext cx="2334541" cy="1167271"/>
          </a:xfrm>
          <a:prstGeom prst="rect">
            <a:avLst/>
          </a:prstGeom>
          <a:effectLst>
            <a:glow rad="127000">
              <a:srgbClr val="0AE6E6"/>
            </a:glow>
          </a:effectLst>
        </p:spPr>
      </p:pic>
      <p:pic>
        <p:nvPicPr>
          <p:cNvPr id="3" name="Picture 2">
            <a:extLst>
              <a:ext uri="{FF2B5EF4-FFF2-40B4-BE49-F238E27FC236}">
                <a16:creationId xmlns:a16="http://schemas.microsoft.com/office/drawing/2014/main" id="{4B55D2AF-FE99-81F9-3F74-772AE81EFD4B}"/>
              </a:ext>
            </a:extLst>
          </p:cNvPr>
          <p:cNvPicPr>
            <a:picLocks noChangeAspect="1"/>
          </p:cNvPicPr>
          <p:nvPr/>
        </p:nvPicPr>
        <p:blipFill rotWithShape="1">
          <a:blip r:embed="rId3"/>
          <a:srcRect b="14414"/>
          <a:stretch/>
        </p:blipFill>
        <p:spPr>
          <a:xfrm>
            <a:off x="158615" y="2493023"/>
            <a:ext cx="3788267" cy="1836640"/>
          </a:xfrm>
          <a:prstGeom prst="rect">
            <a:avLst/>
          </a:prstGeom>
          <a:effectLst>
            <a:glow rad="266700">
              <a:srgbClr val="7BFD23"/>
            </a:glow>
          </a:effectLst>
        </p:spPr>
      </p:pic>
      <p:pic>
        <p:nvPicPr>
          <p:cNvPr id="4" name="Picture 3">
            <a:extLst>
              <a:ext uri="{FF2B5EF4-FFF2-40B4-BE49-F238E27FC236}">
                <a16:creationId xmlns:a16="http://schemas.microsoft.com/office/drawing/2014/main" id="{3FFC8CF8-10A1-E263-F27C-265B80B02028}"/>
              </a:ext>
            </a:extLst>
          </p:cNvPr>
          <p:cNvPicPr>
            <a:picLocks noChangeAspect="1"/>
          </p:cNvPicPr>
          <p:nvPr/>
        </p:nvPicPr>
        <p:blipFill>
          <a:blip r:embed="rId4"/>
          <a:stretch>
            <a:fillRect/>
          </a:stretch>
        </p:blipFill>
        <p:spPr>
          <a:xfrm>
            <a:off x="3342244" y="4876604"/>
            <a:ext cx="2482914" cy="1862185"/>
          </a:xfrm>
          <a:prstGeom prst="rect">
            <a:avLst/>
          </a:prstGeom>
          <a:effectLst>
            <a:glow rad="203200">
              <a:srgbClr val="FF00FF"/>
            </a:glow>
          </a:effectLst>
        </p:spPr>
      </p:pic>
      <p:sp>
        <p:nvSpPr>
          <p:cNvPr id="7" name="TextBox 6">
            <a:extLst>
              <a:ext uri="{FF2B5EF4-FFF2-40B4-BE49-F238E27FC236}">
                <a16:creationId xmlns:a16="http://schemas.microsoft.com/office/drawing/2014/main" id="{7AE804AE-8CD1-D85A-E907-6132521B1972}"/>
              </a:ext>
            </a:extLst>
          </p:cNvPr>
          <p:cNvSpPr txBox="1"/>
          <p:nvPr/>
        </p:nvSpPr>
        <p:spPr>
          <a:xfrm>
            <a:off x="638033" y="4029676"/>
            <a:ext cx="1933543" cy="30777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£0.99                       £4.99</a:t>
            </a:r>
          </a:p>
        </p:txBody>
      </p:sp>
      <p:sp>
        <p:nvSpPr>
          <p:cNvPr id="15" name="TextBox 14">
            <a:extLst>
              <a:ext uri="{FF2B5EF4-FFF2-40B4-BE49-F238E27FC236}">
                <a16:creationId xmlns:a16="http://schemas.microsoft.com/office/drawing/2014/main" id="{14739F8C-BF35-4E63-606F-667D588B743F}"/>
              </a:ext>
            </a:extLst>
          </p:cNvPr>
          <p:cNvSpPr txBox="1"/>
          <p:nvPr/>
        </p:nvSpPr>
        <p:spPr>
          <a:xfrm>
            <a:off x="5967749" y="4391284"/>
            <a:ext cx="3548784" cy="25545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Possible ways to prevent/ handle child obesity: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Don’t focus on weight loss, instead focus on helping the child develop healthy eating habits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Provide nutritious foods and Watch portion size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Get them up and keep them moving (e.g. limit their screen time and encourage them to take part in more physic al activities like sports)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Get creative because Some children get bored quickly and may not be interested in repetitive methods of exercise.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Remove temptations and Teach healthy habits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Turn off TV while eating, to prevent binge snacking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Talk to a specialist</a:t>
            </a:r>
          </a:p>
        </p:txBody>
      </p:sp>
      <p:pic>
        <p:nvPicPr>
          <p:cNvPr id="10" name="Picture 9">
            <a:extLst>
              <a:ext uri="{FF2B5EF4-FFF2-40B4-BE49-F238E27FC236}">
                <a16:creationId xmlns:a16="http://schemas.microsoft.com/office/drawing/2014/main" id="{E3CFB2D1-B65A-3AE3-7FCF-CFBFD0C522E8}"/>
              </a:ext>
            </a:extLst>
          </p:cNvPr>
          <p:cNvPicPr>
            <a:picLocks noChangeAspect="1"/>
          </p:cNvPicPr>
          <p:nvPr/>
        </p:nvPicPr>
        <p:blipFill rotWithShape="1">
          <a:blip r:embed="rId5"/>
          <a:srcRect l="7109" t="8395" r="8188" b="12757"/>
          <a:stretch/>
        </p:blipFill>
        <p:spPr>
          <a:xfrm>
            <a:off x="9516533" y="4473293"/>
            <a:ext cx="2570568" cy="2303259"/>
          </a:xfrm>
          <a:prstGeom prst="rect">
            <a:avLst/>
          </a:prstGeom>
          <a:effectLst>
            <a:glow rad="127000">
              <a:srgbClr val="FFFF00"/>
            </a:glow>
          </a:effectLst>
        </p:spPr>
      </p:pic>
      <p:sp>
        <p:nvSpPr>
          <p:cNvPr id="12" name="TextBox 11">
            <a:extLst>
              <a:ext uri="{FF2B5EF4-FFF2-40B4-BE49-F238E27FC236}">
                <a16:creationId xmlns:a16="http://schemas.microsoft.com/office/drawing/2014/main" id="{130CC38A-7BC7-AC26-E9DC-3CFEAD7A518A}"/>
              </a:ext>
            </a:extLst>
          </p:cNvPr>
          <p:cNvSpPr txBox="1"/>
          <p:nvPr/>
        </p:nvSpPr>
        <p:spPr>
          <a:xfrm>
            <a:off x="4098371" y="2492749"/>
            <a:ext cx="2001166" cy="21082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FF0000"/>
                </a:highlight>
                <a:uLnTx/>
                <a:uFillTx/>
                <a:latin typeface="Calibri" panose="020F0502020204030204"/>
                <a:ea typeface="+mn-ea"/>
                <a:cs typeface="+mn-cs"/>
              </a:rPr>
              <a:t>Health risks associated with child obesity: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Type 2 diabetes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Heart disease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Bone and joint problems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Respiratory problems (e.g. asthma)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Sleeping disorders (e.g. sleep </a:t>
            </a:r>
            <a:r>
              <a:rPr kumimoji="0" lang="en-GB" sz="1100" b="0" i="0" u="none" strike="noStrike" kern="1200" cap="none" spc="0" normalizeH="0" baseline="0" noProof="0" dirty="0" err="1">
                <a:ln>
                  <a:noFill/>
                </a:ln>
                <a:solidFill>
                  <a:prstClr val="black"/>
                </a:solidFill>
                <a:effectLst/>
                <a:uLnTx/>
                <a:uFillTx/>
                <a:latin typeface="Calibri" panose="020F0502020204030204"/>
                <a:ea typeface="+mn-ea"/>
                <a:cs typeface="+mn-cs"/>
              </a:rPr>
              <a:t>apnea</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7" name="TextBox 16">
            <a:extLst>
              <a:ext uri="{FF2B5EF4-FFF2-40B4-BE49-F238E27FC236}">
                <a16:creationId xmlns:a16="http://schemas.microsoft.com/office/drawing/2014/main" id="{65294DED-791F-BA05-6AEC-76A177D3BCB3}"/>
              </a:ext>
            </a:extLst>
          </p:cNvPr>
          <p:cNvSpPr txBox="1"/>
          <p:nvPr/>
        </p:nvSpPr>
        <p:spPr>
          <a:xfrm>
            <a:off x="6097659" y="3503878"/>
            <a:ext cx="4844619" cy="86177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highlight>
                  <a:srgbClr val="C0C0C0"/>
                </a:highlight>
                <a:uLnTx/>
                <a:uFillTx/>
                <a:latin typeface="Calibri" panose="020F0502020204030204"/>
                <a:ea typeface="+mn-ea"/>
                <a:cs typeface="+mn-cs"/>
              </a:rPr>
              <a:t>How to help?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Go to the following website which contains the contact information to an organisation that aims to tackle child obesity: when searching, type 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www.nice.org.uk  (working together to reduce childhood obesity)</a:t>
            </a:r>
            <a:endPar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hlinkClick r:id="rId6">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47534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662517" y="782856"/>
            <a:ext cx="10895541" cy="5394107"/>
          </a:xfrm>
          <a:prstGeom prst="rect">
            <a:avLst/>
          </a:prstGeom>
        </p:spPr>
        <p:txBody>
          <a:bodyPr vert="horz" lIns="91440" tIns="45720" rIns="91440" bIns="45720" rtlCol="0" anchor="t">
            <a:noAutofit/>
          </a:bodyPr>
          <a:lstStyle/>
          <a:p>
            <a:pPr marR="0" lvl="0" fontAlgn="auto">
              <a:lnSpc>
                <a:spcPct val="90000"/>
              </a:lnSpc>
              <a:spcBef>
                <a:spcPts val="0"/>
              </a:spcBef>
              <a:spcAft>
                <a:spcPts val="800"/>
              </a:spcAft>
              <a:buClrTx/>
              <a:buSzTx/>
              <a:tabLst/>
              <a:defRPr/>
            </a:pPr>
            <a:r>
              <a:rPr kumimoji="0" lang="en-US" sz="1600" b="1" i="0" u="sng" strike="noStrike" cap="none" spc="0" normalizeH="0" baseline="0" noProof="0" dirty="0">
                <a:ln>
                  <a:noFill/>
                </a:ln>
                <a:effectLst/>
                <a:uLnTx/>
                <a:uFillTx/>
                <a:latin typeface="Arial"/>
                <a:cs typeface="Arial"/>
              </a:rPr>
              <a:t>End Child Obesity In The UK Flyer</a:t>
            </a:r>
            <a:endParaRPr lang="en-US" sz="1600" b="1" i="0" u="sng" strike="noStrike" cap="none" spc="0" normalizeH="0" baseline="0" noProof="0" dirty="0">
              <a:ln>
                <a:noFill/>
              </a:ln>
              <a:effectLst/>
              <a:uLnTx/>
              <a:uFillTx/>
              <a:latin typeface="Arial"/>
              <a:cs typeface="Arial"/>
            </a:endParaRPr>
          </a:p>
          <a:p>
            <a:pPr marR="0" lvl="0" fontAlgn="auto">
              <a:lnSpc>
                <a:spcPct val="90000"/>
              </a:lnSpc>
              <a:spcBef>
                <a:spcPts val="0"/>
              </a:spcBef>
              <a:spcAft>
                <a:spcPts val="800"/>
              </a:spcAft>
              <a:buClrTx/>
              <a:buSzTx/>
              <a:tabLst/>
              <a:defRPr/>
            </a:pP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800"/>
              </a:spcAft>
              <a:buClrTx/>
              <a:buSzTx/>
              <a:tabLst/>
              <a:defRPr/>
            </a:pPr>
            <a:r>
              <a:rPr kumimoji="0" lang="en-US" sz="1600" b="0" i="0" u="none" strike="noStrike" cap="none" spc="0" normalizeH="0" baseline="0" noProof="0" dirty="0">
                <a:ln>
                  <a:noFill/>
                </a:ln>
                <a:effectLst/>
                <a:uLnTx/>
                <a:uFillTx/>
                <a:latin typeface="Arial"/>
                <a:cs typeface="Arial"/>
              </a:rPr>
              <a:t>I have created this flyer in order to bring awareness to how the lifestyles that some individuals are living can have a direct impact on their child’s weight, leading to childhood obesity. Obesity in childhood is a major medical concern that impacts the youth. It's especially concerning since gaining additional pounds in weight frequently set children on the route to health problems that were formerly thought to be adult issues - diabetes, high blood pressure, and high cholesterol.</a:t>
            </a:r>
            <a:endParaRPr lang="en-US" sz="1600" b="0" i="0" u="none" strike="noStrike" cap="none" spc="0" normalizeH="0" baseline="0" noProof="0" dirty="0">
              <a:ln>
                <a:noFill/>
              </a:ln>
              <a:effectLst/>
              <a:uLnTx/>
              <a:uFillTx/>
              <a:latin typeface="Arial"/>
              <a:cs typeface="Arial"/>
            </a:endParaRPr>
          </a:p>
          <a:p>
            <a:pPr marR="0" lvl="0" fontAlgn="auto">
              <a:lnSpc>
                <a:spcPct val="90000"/>
              </a:lnSpc>
              <a:spcBef>
                <a:spcPts val="0"/>
              </a:spcBef>
              <a:spcAft>
                <a:spcPts val="800"/>
              </a:spcAft>
              <a:buClrTx/>
              <a:buSzTx/>
              <a:tabLst/>
              <a:defRPr/>
            </a:pPr>
            <a:endParaRPr lang="en-US" sz="1600" b="0" i="0" u="none" strike="noStrike" cap="none" spc="0" normalizeH="0" baseline="0" noProof="0" dirty="0">
              <a:ln>
                <a:noFill/>
              </a:ln>
              <a:effectLst/>
              <a:uLnTx/>
              <a:uFillTx/>
              <a:latin typeface="Arial" panose="020B0604020202020204" pitchFamily="34" charset="0"/>
              <a:cs typeface="Arial" panose="020B0604020202020204" pitchFamily="34" charset="0"/>
            </a:endParaRPr>
          </a:p>
          <a:p>
            <a:pPr marR="0" lvl="0" fontAlgn="auto">
              <a:lnSpc>
                <a:spcPct val="90000"/>
              </a:lnSpc>
              <a:spcBef>
                <a:spcPts val="0"/>
              </a:spcBef>
              <a:spcAft>
                <a:spcPts val="800"/>
              </a:spcAft>
              <a:buClrTx/>
              <a:buSzTx/>
              <a:tabLst/>
              <a:defRPr/>
            </a:pPr>
            <a:r>
              <a:rPr kumimoji="0" lang="en-US" sz="1600" b="0" i="0" u="none" strike="noStrike" cap="none" spc="0" normalizeH="0" baseline="0" noProof="0" dirty="0">
                <a:ln>
                  <a:noFill/>
                </a:ln>
                <a:effectLst/>
                <a:uLnTx/>
                <a:uFillTx/>
                <a:latin typeface="Arial"/>
                <a:cs typeface="Arial"/>
              </a:rPr>
              <a:t>Therefore, to draw attention to the dangers and the great need to reduce childhood obesity I have created a flyer which states: what child obesity is, the possible causes of child obesity, the health risks that it could create, possible ways to prevent and reduce child obesity and how we as individuals can help to tackle this problem, by supporting </a:t>
            </a:r>
            <a:r>
              <a:rPr kumimoji="0" lang="en-US" sz="1600" b="0" i="0" u="none" strike="noStrike" cap="none" spc="0" normalizeH="0" baseline="0" noProof="0" dirty="0" err="1">
                <a:ln>
                  <a:noFill/>
                </a:ln>
                <a:effectLst/>
                <a:uLnTx/>
                <a:uFillTx/>
                <a:latin typeface="Arial"/>
                <a:cs typeface="Arial"/>
              </a:rPr>
              <a:t>organisations</a:t>
            </a:r>
            <a:r>
              <a:rPr kumimoji="0" lang="en-US" sz="1600" b="0" i="0" u="none" strike="noStrike" cap="none" spc="0" normalizeH="0" baseline="0" noProof="0" dirty="0">
                <a:ln>
                  <a:noFill/>
                </a:ln>
                <a:effectLst/>
                <a:uLnTx/>
                <a:uFillTx/>
                <a:latin typeface="Arial"/>
                <a:cs typeface="Arial"/>
              </a:rPr>
              <a:t>. My flyer not only highlights how a families financial stability can have an impact on a child’s risk of childhood obesity, but also how biological factors and cultural mindset can also pave a path to childhood obesity too. However, as well as stating problems, my flyer also advices solutions, whilst at the same time illustrating that if you do not resort to these solutions, there are many health risks that could follow.</a:t>
            </a:r>
            <a:endParaRPr lang="en-US" sz="1600" b="0" i="0" u="none" strike="noStrike" cap="none" spc="0" normalizeH="0" baseline="0" noProof="0" dirty="0">
              <a:ln>
                <a:noFill/>
              </a:ln>
              <a:effectLst/>
              <a:uLnTx/>
              <a:uFillTx/>
              <a:latin typeface="Arial"/>
              <a:cs typeface="Arial"/>
            </a:endParaRP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6103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BD8F25-932D-F29C-553F-3E8A2E2C38FA}"/>
              </a:ext>
            </a:extLst>
          </p:cNvPr>
          <p:cNvSpPr txBox="1"/>
          <p:nvPr/>
        </p:nvSpPr>
        <p:spPr>
          <a:xfrm>
            <a:off x="0" y="762000"/>
            <a:ext cx="1237297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Segoe UI"/>
              </a:rPr>
              <a:t>​</a:t>
            </a:r>
          </a:p>
          <a:p>
            <a:r>
              <a:rPr lang="en-US" sz="1600" dirty="0">
                <a:latin typeface="Arial"/>
                <a:cs typeface="Segoe UI"/>
              </a:rPr>
              <a:t>To make the flyer more effective in  advertising my ideas, I have </a:t>
            </a:r>
            <a:r>
              <a:rPr lang="en-US" sz="1600" err="1">
                <a:latin typeface="Arial"/>
                <a:cs typeface="Segoe UI"/>
              </a:rPr>
              <a:t>colour</a:t>
            </a:r>
            <a:r>
              <a:rPr lang="en-US" sz="1600" dirty="0">
                <a:latin typeface="Arial"/>
                <a:cs typeface="Segoe UI"/>
              </a:rPr>
              <a:t> coded titles and subheadings with photos, as visual learners may find it easier to understand the message that I am trying  to get across in a more simplistic manner that pictures provide. I have also </a:t>
            </a:r>
            <a:r>
              <a:rPr lang="en-US" sz="1600" err="1">
                <a:latin typeface="Arial"/>
                <a:cs typeface="Segoe UI"/>
              </a:rPr>
              <a:t>colour</a:t>
            </a:r>
            <a:r>
              <a:rPr lang="en-US" sz="1600" dirty="0">
                <a:latin typeface="Arial"/>
                <a:cs typeface="Segoe UI"/>
              </a:rPr>
              <a:t> coded titles with subheadings (as portrayed in the possible causes of child obesity) because by increasing our attentional level, </a:t>
            </a:r>
            <a:r>
              <a:rPr lang="en-US" sz="1600" err="1">
                <a:latin typeface="Arial"/>
                <a:cs typeface="Segoe UI"/>
              </a:rPr>
              <a:t>colour</a:t>
            </a:r>
            <a:r>
              <a:rPr lang="en-US" sz="1600" dirty="0">
                <a:latin typeface="Arial"/>
                <a:cs typeface="Segoe UI"/>
              </a:rPr>
              <a:t> coding allows us to stay focused and </a:t>
            </a:r>
            <a:r>
              <a:rPr lang="en-US" sz="1600" dirty="0" err="1">
                <a:latin typeface="Arial"/>
                <a:cs typeface="Segoe UI"/>
              </a:rPr>
              <a:t>memorise</a:t>
            </a:r>
            <a:r>
              <a:rPr lang="en-US" sz="1600" dirty="0">
                <a:latin typeface="Arial"/>
                <a:cs typeface="Segoe UI"/>
              </a:rPr>
              <a:t> more. Moreover, to make the flyer more effective in  advertising my ideas, I have also bullet pointed my information  because shorter bits of text are  easier to understand, digest, and remember, but also far more appealing to a reader’s eyes, to draw them in, than seeing a flyer crowded with paragraphs of information. Furthermore, I used the </a:t>
            </a:r>
            <a:r>
              <a:rPr lang="en-US" sz="1600" dirty="0" err="1">
                <a:latin typeface="Arial"/>
                <a:cs typeface="Segoe UI"/>
              </a:rPr>
              <a:t>colour</a:t>
            </a:r>
            <a:r>
              <a:rPr lang="en-US" sz="1600" dirty="0">
                <a:latin typeface="Arial"/>
                <a:cs typeface="Segoe UI"/>
              </a:rPr>
              <a:t> red when it came  to stating the health risks associated with childhood obesity, because red is usually used as a warning </a:t>
            </a:r>
            <a:r>
              <a:rPr lang="en-US" sz="1600" dirty="0" err="1">
                <a:latin typeface="Arial"/>
                <a:cs typeface="Segoe UI"/>
              </a:rPr>
              <a:t>colour</a:t>
            </a:r>
            <a:r>
              <a:rPr lang="en-US" sz="1600" dirty="0">
                <a:latin typeface="Arial"/>
                <a:cs typeface="Segoe UI"/>
              </a:rPr>
              <a:t> as it stands out most vividly and usually has connotations of danger, as my readers are made aware of the dangers that come with childhood obesity.​</a:t>
            </a:r>
          </a:p>
        </p:txBody>
      </p:sp>
    </p:spTree>
    <p:extLst>
      <p:ext uri="{BB962C8B-B14F-4D97-AF65-F5344CB8AC3E}">
        <p14:creationId xmlns:p14="http://schemas.microsoft.com/office/powerpoint/2010/main" val="4217906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2CD1850-E652-41EF-B33B-D5AB893B9194}"/>
              </a:ext>
            </a:extLst>
          </p:cNvPr>
          <p:cNvSpPr txBox="1"/>
          <p:nvPr/>
        </p:nvSpPr>
        <p:spPr>
          <a:xfrm>
            <a:off x="88777" y="967666"/>
            <a:ext cx="11967099" cy="4524315"/>
          </a:xfrm>
          <a:prstGeom prst="rect">
            <a:avLst/>
          </a:prstGeom>
          <a:noFill/>
        </p:spPr>
        <p:txBody>
          <a:bodyPr wrap="square">
            <a:spAutoFit/>
          </a:bodyPr>
          <a:lstStyle/>
          <a:p>
            <a:pPr algn="l" rtl="0" fontAlgn="base"/>
            <a:r>
              <a:rPr lang="en-GB" sz="1800" b="0" i="0" dirty="0">
                <a:solidFill>
                  <a:srgbClr val="000000"/>
                </a:solidFill>
                <a:effectLst/>
                <a:latin typeface="Arial" panose="020B0604020202020204" pitchFamily="34" charset="0"/>
              </a:rPr>
              <a:t>References </a:t>
            </a:r>
            <a:endParaRPr lang="en-GB" b="0" i="0" dirty="0">
              <a:solidFill>
                <a:srgbClr val="000000"/>
              </a:solidFill>
              <a:effectLst/>
              <a:latin typeface="Segoe UI" panose="020B0502040204020203" pitchFamily="34" charset="0"/>
            </a:endParaRPr>
          </a:p>
          <a:p>
            <a:pPr algn="l" rtl="0" fontAlgn="base"/>
            <a:r>
              <a:rPr lang="en-GB" sz="1800" b="0" i="0" dirty="0">
                <a:solidFill>
                  <a:srgbClr val="2F5496"/>
                </a:solidFill>
                <a:effectLst/>
                <a:latin typeface="Arial" panose="020B0604020202020204" pitchFamily="34" charset="0"/>
              </a:rPr>
              <a:t>Healthline. </a:t>
            </a:r>
            <a:r>
              <a:rPr lang="en-GB" sz="1800" b="0" i="1" dirty="0">
                <a:solidFill>
                  <a:srgbClr val="2F5496"/>
                </a:solidFill>
                <a:effectLst/>
                <a:latin typeface="Arial" panose="020B0604020202020204" pitchFamily="34" charset="0"/>
              </a:rPr>
              <a:t>Childhood Obesity. </a:t>
            </a:r>
            <a:r>
              <a:rPr lang="en-GB" sz="1800" b="0" i="0" dirty="0">
                <a:solidFill>
                  <a:srgbClr val="2F5496"/>
                </a:solidFill>
                <a:effectLst/>
                <a:latin typeface="Arial" panose="020B0604020202020204" pitchFamily="34" charset="0"/>
              </a:rPr>
              <a:t>Available at: </a:t>
            </a:r>
            <a:r>
              <a:rPr lang="en-GB" sz="1800" b="0" i="0" u="sng" strike="noStrike" dirty="0">
                <a:solidFill>
                  <a:srgbClr val="0563C1"/>
                </a:solidFill>
                <a:effectLst/>
                <a:latin typeface="Arial" panose="020B0604020202020204" pitchFamily="34" charset="0"/>
                <a:hlinkClick r:id="rId2"/>
              </a:rPr>
              <a:t>10 Simple Steps to Reduce the Risk of Obesity for Your Kids (healthline.com)</a:t>
            </a:r>
            <a:r>
              <a:rPr lang="en-GB" sz="1800" b="0" i="0" dirty="0">
                <a:solidFill>
                  <a:srgbClr val="2F5496"/>
                </a:solidFill>
                <a:effectLst/>
                <a:latin typeface="Arial" panose="020B0604020202020204" pitchFamily="34" charset="0"/>
              </a:rPr>
              <a:t> (Accessed: 01 July 2022). </a:t>
            </a:r>
            <a:endParaRPr lang="en-GB" b="0" i="0" dirty="0">
              <a:solidFill>
                <a:srgbClr val="2F5496"/>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Arial" panose="020B0604020202020204" pitchFamily="34" charset="0"/>
                <a:hlinkClick r:id="rId3"/>
              </a:rPr>
              <a:t>Diabetes Care.</a:t>
            </a:r>
            <a:r>
              <a:rPr lang="en-GB" sz="1800" b="0" i="0" dirty="0">
                <a:solidFill>
                  <a:srgbClr val="212121"/>
                </a:solidFill>
                <a:effectLst/>
                <a:latin typeface="Arial" panose="020B0604020202020204" pitchFamily="34" charset="0"/>
              </a:rPr>
              <a:t> 2008 Nov; 31(11): 2211–2221. </a:t>
            </a:r>
            <a:r>
              <a:rPr lang="en-GB" sz="1800" b="0" i="1" dirty="0">
                <a:solidFill>
                  <a:srgbClr val="000000"/>
                </a:solidFill>
                <a:effectLst/>
                <a:latin typeface="Arial" panose="020B0604020202020204" pitchFamily="34" charset="0"/>
              </a:rPr>
              <a:t>Influence of Race, Ethnicity, and Culture on Childhood Obesity: Implications for Prevention and Treatment. </a:t>
            </a:r>
            <a:r>
              <a:rPr lang="en-GB" sz="1800" b="0" i="0" dirty="0">
                <a:solidFill>
                  <a:srgbClr val="000000"/>
                </a:solidFill>
                <a:effectLst/>
                <a:latin typeface="Arial" panose="020B0604020202020204" pitchFamily="34" charset="0"/>
              </a:rPr>
              <a:t>Available at: </a:t>
            </a:r>
            <a:r>
              <a:rPr lang="en-GB" sz="1800" b="0" i="0" u="sng" strike="noStrike" dirty="0">
                <a:solidFill>
                  <a:srgbClr val="0563C1"/>
                </a:solidFill>
                <a:effectLst/>
                <a:latin typeface="Arial" panose="020B0604020202020204" pitchFamily="34" charset="0"/>
                <a:hlinkClick r:id="rId3"/>
              </a:rPr>
              <a:t>Influence of Race, Ethnicity, and Culture on Childhood Obesity: Implications for Prevention and Treatment - PMC (nih.gov).</a:t>
            </a:r>
            <a:r>
              <a:rPr lang="en-GB" sz="1800" b="0" i="0" dirty="0">
                <a:solidFill>
                  <a:srgbClr val="000000"/>
                </a:solidFill>
                <a:effectLst/>
                <a:latin typeface="Arial" panose="020B0604020202020204" pitchFamily="34" charset="0"/>
              </a:rPr>
              <a:t> (Accessed: 04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The New Indian Express. </a:t>
            </a:r>
            <a:r>
              <a:rPr lang="en-GB" sz="1800" b="0" i="1" dirty="0">
                <a:solidFill>
                  <a:srgbClr val="000000"/>
                </a:solidFill>
                <a:effectLst/>
                <a:latin typeface="Arial" panose="020B0604020202020204" pitchFamily="34" charset="0"/>
              </a:rPr>
              <a:t>Countering the challenge of childhood obesity. </a:t>
            </a:r>
            <a:r>
              <a:rPr lang="en-GB" sz="1800" b="0" i="0" dirty="0">
                <a:solidFill>
                  <a:srgbClr val="000000"/>
                </a:solidFill>
                <a:effectLst/>
                <a:latin typeface="Arial" panose="020B0604020202020204" pitchFamily="34" charset="0"/>
              </a:rPr>
              <a:t>Available: </a:t>
            </a:r>
            <a:r>
              <a:rPr lang="en-GB" sz="1800" b="0" i="0" u="sng" strike="noStrike" dirty="0">
                <a:solidFill>
                  <a:srgbClr val="0563C1"/>
                </a:solidFill>
                <a:effectLst/>
                <a:latin typeface="Arial" panose="020B0604020202020204" pitchFamily="34" charset="0"/>
                <a:hlinkClick r:id="rId4"/>
              </a:rPr>
              <a:t>Countering the challenge of childhood obesity- The New Indian Express.</a:t>
            </a:r>
            <a:r>
              <a:rPr lang="en-GB" sz="1800" b="0" i="0" dirty="0">
                <a:solidFill>
                  <a:srgbClr val="000000"/>
                </a:solidFill>
                <a:effectLst/>
                <a:latin typeface="Arial" panose="020B0604020202020204" pitchFamily="34" charset="0"/>
              </a:rPr>
              <a:t> (Accessed: 05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none" strike="noStrike" dirty="0">
                <a:solidFill>
                  <a:srgbClr val="000000"/>
                </a:solidFill>
                <a:effectLst/>
                <a:latin typeface="Arial" panose="020B0604020202020204" pitchFamily="34" charset="0"/>
              </a:rPr>
              <a:t>Google. </a:t>
            </a:r>
            <a:r>
              <a:rPr lang="en-GB" sz="1800" b="0" i="1" u="none" strike="noStrike" dirty="0">
                <a:solidFill>
                  <a:srgbClr val="000000"/>
                </a:solidFill>
                <a:effectLst/>
                <a:latin typeface="Arial" panose="020B0604020202020204" pitchFamily="34" charset="0"/>
              </a:rPr>
              <a:t>child obesity. </a:t>
            </a:r>
            <a:r>
              <a:rPr lang="en-GB" sz="1800" b="0" i="0" u="none" strike="noStrike" dirty="0">
                <a:solidFill>
                  <a:srgbClr val="000000"/>
                </a:solidFill>
                <a:effectLst/>
                <a:latin typeface="Arial" panose="020B0604020202020204" pitchFamily="34" charset="0"/>
              </a:rPr>
              <a:t>Available at</a:t>
            </a:r>
            <a:r>
              <a:rPr lang="en-GB" sz="1800" b="0" i="1" u="none" strike="noStrike" dirty="0">
                <a:solidFill>
                  <a:srgbClr val="000000"/>
                </a:solidFill>
                <a:effectLst/>
                <a:latin typeface="Arial" panose="020B0604020202020204" pitchFamily="34" charset="0"/>
              </a:rPr>
              <a:t>:</a:t>
            </a:r>
            <a:r>
              <a:rPr lang="en-GB" sz="1800" b="0" i="0" u="none" strike="noStrike" dirty="0">
                <a:solidFill>
                  <a:srgbClr val="000000"/>
                </a:solidFill>
                <a:effectLst/>
                <a:latin typeface="Arial" panose="020B0604020202020204" pitchFamily="34" charset="0"/>
              </a:rPr>
              <a:t>  </a:t>
            </a:r>
            <a:r>
              <a:rPr lang="en-GB" sz="1800" b="0" i="0" u="sng" strike="noStrike" dirty="0">
                <a:solidFill>
                  <a:srgbClr val="0563C1"/>
                </a:solidFill>
                <a:effectLst/>
                <a:latin typeface="Arial" panose="020B0604020202020204" pitchFamily="34" charset="0"/>
                <a:hlinkClick r:id="rId5"/>
              </a:rPr>
              <a:t>https://www.google.co.uk/search?q=child%20obesity&amp;tbm=isch&amp;tbs=rimg:CfQHQQGHGxM0YYvXAopSzgFe8AEAsgIPCgIIABAAMgEBOgQIABAA&amp;hl=en&amp;sa=X&amp;ved=0CBwQuIIBahcKEwiAqbCCjvn4AhUAAAAAHQAAAAAQBg&amp;biw=1349&amp;bih=568#imgrc=0T4lrJk5nA_wpM.</a:t>
            </a:r>
            <a:r>
              <a:rPr lang="en-GB" sz="1800" b="0" i="0" u="none" strike="noStrike"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(Accessed: 06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72042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67F951-AAD4-496B-B5DF-07D0BDAF4061}"/>
              </a:ext>
            </a:extLst>
          </p:cNvPr>
          <p:cNvSpPr txBox="1"/>
          <p:nvPr/>
        </p:nvSpPr>
        <p:spPr>
          <a:xfrm>
            <a:off x="248575" y="381740"/>
            <a:ext cx="11265763" cy="4524315"/>
          </a:xfrm>
          <a:prstGeom prst="rect">
            <a:avLst/>
          </a:prstGeom>
          <a:noFill/>
        </p:spPr>
        <p:txBody>
          <a:bodyPr wrap="square">
            <a:spAutoFit/>
          </a:bodyPr>
          <a:lstStyle/>
          <a:p>
            <a:pPr algn="l" rtl="0" fontAlgn="base"/>
            <a:r>
              <a:rPr lang="en-GB" sz="1800" b="0" i="0" u="none" strike="noStrike" dirty="0">
                <a:solidFill>
                  <a:srgbClr val="000000"/>
                </a:solidFill>
                <a:effectLst/>
                <a:latin typeface="Arial" panose="020B0604020202020204" pitchFamily="34" charset="0"/>
              </a:rPr>
              <a:t>Google. </a:t>
            </a:r>
            <a:r>
              <a:rPr lang="en-GB" sz="1800" b="0" i="1" u="none" strike="noStrike" dirty="0">
                <a:solidFill>
                  <a:srgbClr val="000000"/>
                </a:solidFill>
                <a:effectLst/>
                <a:latin typeface="Arial" panose="020B0604020202020204" pitchFamily="34" charset="0"/>
              </a:rPr>
              <a:t>childhood obesity obese child cartoon. </a:t>
            </a:r>
            <a:r>
              <a:rPr lang="en-GB" sz="1800" b="0" i="0" u="none" strike="noStrike" dirty="0">
                <a:solidFill>
                  <a:srgbClr val="000000"/>
                </a:solidFill>
                <a:effectLst/>
                <a:latin typeface="Arial" panose="020B0604020202020204" pitchFamily="34" charset="0"/>
              </a:rPr>
              <a:t>Available at:  </a:t>
            </a:r>
            <a:r>
              <a:rPr lang="en-GB" sz="1800" b="0" i="0" u="sng" strike="noStrike" dirty="0">
                <a:solidFill>
                  <a:srgbClr val="0563C1"/>
                </a:solidFill>
                <a:effectLst/>
                <a:latin typeface="Arial" panose="020B0604020202020204" pitchFamily="34" charset="0"/>
                <a:hlinkClick r:id="rId2"/>
              </a:rPr>
              <a:t>https://www.google.co.uk/search?q=childhood%20obesity%20obese%20child%20cartoon&amp;tbm=isch&amp;hl=en&amp;tbs=rimg:CeT3vTciNeSSYQiUd3u6NVTa8AEAsgIMCgIIABAAOgQIABAA&amp;sa=X&amp;ved=0CBsQuIIBahcKEwjgqobHsvn4AhUAAAAAHQAAAAAQBg&amp;biw=1349&amp;bih=568.</a:t>
            </a:r>
            <a:r>
              <a:rPr lang="en-GB" sz="1800" b="0" i="0" u="none" strike="noStrike"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(Accessed: 07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none" strike="noStrike" dirty="0" err="1">
                <a:solidFill>
                  <a:srgbClr val="000000"/>
                </a:solidFill>
                <a:effectLst/>
                <a:latin typeface="Arial" panose="020B0604020202020204" pitchFamily="34" charset="0"/>
              </a:rPr>
              <a:t>Alamy</a:t>
            </a:r>
            <a:r>
              <a:rPr lang="en-GB" sz="1800" b="0" i="0" u="none" strike="noStrike" dirty="0">
                <a:solidFill>
                  <a:srgbClr val="000000"/>
                </a:solidFill>
                <a:effectLst/>
                <a:latin typeface="Arial" panose="020B0604020202020204" pitchFamily="34" charset="0"/>
              </a:rPr>
              <a:t>. </a:t>
            </a:r>
            <a:r>
              <a:rPr lang="en-GB" sz="1800" b="0" i="1" dirty="0">
                <a:solidFill>
                  <a:srgbClr val="000000"/>
                </a:solidFill>
                <a:effectLst/>
                <a:latin typeface="Arial" panose="020B0604020202020204" pitchFamily="34" charset="0"/>
              </a:rPr>
              <a:t>Healthy And Unhealthy Food Concept Vector. Isolated Cartoon Illustration. </a:t>
            </a:r>
            <a:r>
              <a:rPr lang="en-GB" sz="1800" b="0" i="0" dirty="0">
                <a:solidFill>
                  <a:srgbClr val="000000"/>
                </a:solidFill>
                <a:effectLst/>
                <a:latin typeface="Arial" panose="020B0604020202020204" pitchFamily="34" charset="0"/>
              </a:rPr>
              <a:t>Available at: </a:t>
            </a:r>
            <a:r>
              <a:rPr lang="en-GB" sz="1800" b="0" i="0" u="sng" strike="noStrike" dirty="0">
                <a:solidFill>
                  <a:srgbClr val="0563C1"/>
                </a:solidFill>
                <a:effectLst/>
                <a:latin typeface="Arial" panose="020B0604020202020204" pitchFamily="34" charset="0"/>
                <a:hlinkClick r:id="rId2"/>
              </a:rPr>
              <a:t>https://www.google.co.uk/search?q=childhood%20obesity%20obese%20child%20cartoon&amp;tbm=isch&amp;hl=en&amp;tbs=rimg:CeT3vTciNeSSYQiUd3u6NVTa8AEAsgIMCgIIABAAOgQIABAA&amp;sa=X&amp;ved=0CBsQuIIBahcKEwjgqobHsvn4AhUAAAAAHQAAAAAQBg&amp;biw=1349&amp;bih=568.</a:t>
            </a:r>
            <a:r>
              <a:rPr lang="en-GB" sz="1800" b="0" i="0" u="none" strike="noStrike"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(Accessed: 09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Google. </a:t>
            </a:r>
            <a:r>
              <a:rPr lang="en-GB" sz="1800" b="0" i="1" dirty="0">
                <a:solidFill>
                  <a:srgbClr val="000000"/>
                </a:solidFill>
                <a:effectLst/>
                <a:latin typeface="Arial" panose="020B0604020202020204" pitchFamily="34" charset="0"/>
              </a:rPr>
              <a:t>overweight child cartoon</a:t>
            </a:r>
            <a:r>
              <a:rPr lang="en-GB" sz="1800" b="0" i="0" dirty="0">
                <a:solidFill>
                  <a:srgbClr val="000000"/>
                </a:solidFill>
                <a:effectLst/>
                <a:latin typeface="Arial" panose="020B0604020202020204" pitchFamily="34" charset="0"/>
              </a:rPr>
              <a:t>. Available at: </a:t>
            </a:r>
            <a:r>
              <a:rPr lang="en-GB" sz="1800" b="0" i="0" u="sng" strike="noStrike" dirty="0">
                <a:solidFill>
                  <a:srgbClr val="0563C1"/>
                </a:solidFill>
                <a:effectLst/>
                <a:latin typeface="Arial" panose="020B0604020202020204" pitchFamily="34" charset="0"/>
                <a:hlinkClick r:id="rId3"/>
              </a:rPr>
              <a:t>https://www.google.co.uk/search?q=overweight%20child%20cartoon&amp;tbm=isch&amp;hl=en&amp;tbs=rimg:CYenJqVHIg1sYSWpFbbYNp3W8AEAsgIMCgIIABAAOgQIABAA&amp;sa=X&amp;ved=0CBsQuIIBahcKEwio7cD0tfn4AhUAAAAAHQAAAAAQDA&amp;biw=1349&amp;bih=568#imgrc=7k-OLYcWlS5zWM.</a:t>
            </a:r>
            <a:r>
              <a:rPr lang="en-GB" sz="1800" b="0" i="0" u="none" strike="noStrike"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(Accessed: 10 July 2022).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835436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2270</Words>
  <Application>Microsoft Office PowerPoint</Application>
  <PresentationFormat>Widescreen</PresentationFormat>
  <Paragraphs>131</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Office Theme</vt:lpstr>
      <vt:lpstr>1_Office Theme</vt:lpstr>
      <vt:lpstr>PowerPoint Presentation</vt:lpstr>
      <vt:lpstr>PowerPoint Presentation</vt:lpstr>
      <vt:lpstr>PowerPoint Presentation</vt:lpstr>
      <vt:lpstr>END ChilD Obesity in the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Manneh, Rebbeh</dc:creator>
  <cp:lastModifiedBy>Manneh, Rebbeh</cp:lastModifiedBy>
  <cp:revision>66</cp:revision>
  <dcterms:created xsi:type="dcterms:W3CDTF">2022-07-15T05:49:38Z</dcterms:created>
  <dcterms:modified xsi:type="dcterms:W3CDTF">2022-07-15T11:37:22Z</dcterms:modified>
</cp:coreProperties>
</file>