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41" r:id="rId1"/>
  </p:sldMasterIdLst>
  <p:notesMasterIdLst>
    <p:notesMasterId r:id="rId6"/>
  </p:notesMasterIdLst>
  <p:handoutMasterIdLst>
    <p:handoutMasterId r:id="rId7"/>
  </p:handoutMasterIdLst>
  <p:sldIdLst>
    <p:sldId id="256" r:id="rId2"/>
    <p:sldId id="329" r:id="rId3"/>
    <p:sldId id="330" r:id="rId4"/>
    <p:sldId id="331" r:id="rId5"/>
  </p:sldIdLst>
  <p:sldSz cx="12192000" cy="6858000"/>
  <p:notesSz cx="6997700" cy="92837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3" autoAdjust="0"/>
    <p:restoredTop sz="94650" autoAdjust="0"/>
  </p:normalViewPr>
  <p:slideViewPr>
    <p:cSldViewPr>
      <p:cViewPr varScale="1">
        <p:scale>
          <a:sx n="97" d="100"/>
          <a:sy n="97" d="100"/>
        </p:scale>
        <p:origin x="216" y="8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818D9C-84DD-4928-A7EC-D712A17F8B3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6223758-E538-4020-95F4-4ECFB43820B2}">
      <dgm:prSet/>
      <dgm:spPr/>
      <dgm:t>
        <a:bodyPr/>
        <a:lstStyle/>
        <a:p>
          <a:r>
            <a:rPr lang="en-GB" b="1"/>
            <a:t>Learning objectives</a:t>
          </a:r>
          <a:endParaRPr lang="en-US"/>
        </a:p>
      </dgm:t>
    </dgm:pt>
    <dgm:pt modelId="{10799FE9-65E7-42E4-A285-E995C98EF24B}" type="parTrans" cxnId="{7076F1B0-0855-4360-8F0E-A4A491891E6F}">
      <dgm:prSet/>
      <dgm:spPr/>
      <dgm:t>
        <a:bodyPr/>
        <a:lstStyle/>
        <a:p>
          <a:endParaRPr lang="en-US"/>
        </a:p>
      </dgm:t>
    </dgm:pt>
    <dgm:pt modelId="{DD1EB3AC-56CA-4D53-9CD0-A72C70913FD2}" type="sibTrans" cxnId="{7076F1B0-0855-4360-8F0E-A4A491891E6F}">
      <dgm:prSet/>
      <dgm:spPr/>
      <dgm:t>
        <a:bodyPr/>
        <a:lstStyle/>
        <a:p>
          <a:endParaRPr lang="en-US"/>
        </a:p>
      </dgm:t>
    </dgm:pt>
    <dgm:pt modelId="{421C6300-6305-4C0B-B925-AAAAC209708E}">
      <dgm:prSet/>
      <dgm:spPr/>
      <dgm:t>
        <a:bodyPr/>
        <a:lstStyle/>
        <a:p>
          <a:r>
            <a:rPr lang="en-GB"/>
            <a:t>What is interaction design?</a:t>
          </a:r>
          <a:endParaRPr lang="en-US"/>
        </a:p>
      </dgm:t>
    </dgm:pt>
    <dgm:pt modelId="{64AD2546-F48A-4FAC-89B8-A3B1D9EC0BB1}" type="parTrans" cxnId="{36982DF9-285F-4655-AAF2-261C8CB51C50}">
      <dgm:prSet/>
      <dgm:spPr/>
      <dgm:t>
        <a:bodyPr/>
        <a:lstStyle/>
        <a:p>
          <a:endParaRPr lang="en-US"/>
        </a:p>
      </dgm:t>
    </dgm:pt>
    <dgm:pt modelId="{16062399-E6F6-4DF0-B791-939320045971}" type="sibTrans" cxnId="{36982DF9-285F-4655-AAF2-261C8CB51C50}">
      <dgm:prSet/>
      <dgm:spPr/>
      <dgm:t>
        <a:bodyPr/>
        <a:lstStyle/>
        <a:p>
          <a:endParaRPr lang="en-US"/>
        </a:p>
      </dgm:t>
    </dgm:pt>
    <dgm:pt modelId="{80F7BD2D-93BA-4F17-930F-0EAFF32F222F}">
      <dgm:prSet/>
      <dgm:spPr/>
      <dgm:t>
        <a:bodyPr/>
        <a:lstStyle/>
        <a:p>
          <a:r>
            <a:rPr lang="en-GB"/>
            <a:t>Learning behaviors</a:t>
          </a:r>
          <a:endParaRPr lang="en-US"/>
        </a:p>
      </dgm:t>
    </dgm:pt>
    <dgm:pt modelId="{AFF7EB59-BB6F-4A7B-92B6-937372D47B8E}" type="parTrans" cxnId="{A4B7A2C5-084A-46EC-96A7-4A097DF4B496}">
      <dgm:prSet/>
      <dgm:spPr/>
      <dgm:t>
        <a:bodyPr/>
        <a:lstStyle/>
        <a:p>
          <a:endParaRPr lang="en-US"/>
        </a:p>
      </dgm:t>
    </dgm:pt>
    <dgm:pt modelId="{88EBABD5-AAC5-4E1A-8BD1-003E9EA04D8C}" type="sibTrans" cxnId="{A4B7A2C5-084A-46EC-96A7-4A097DF4B496}">
      <dgm:prSet/>
      <dgm:spPr/>
      <dgm:t>
        <a:bodyPr/>
        <a:lstStyle/>
        <a:p>
          <a:endParaRPr lang="en-US"/>
        </a:p>
      </dgm:t>
    </dgm:pt>
    <dgm:pt modelId="{9D2DF7F6-2953-47F8-AC2F-03D0DFD82B06}">
      <dgm:prSet/>
      <dgm:spPr/>
      <dgm:t>
        <a:bodyPr/>
        <a:lstStyle/>
        <a:p>
          <a:r>
            <a:rPr lang="en-GB"/>
            <a:t>Theories of emotion</a:t>
          </a:r>
          <a:endParaRPr lang="en-US"/>
        </a:p>
      </dgm:t>
    </dgm:pt>
    <dgm:pt modelId="{1AE5655E-A9D9-4E8F-A52D-AF102DA6A765}" type="parTrans" cxnId="{7C7A55C6-E5FA-41CE-9978-B7B47D07ADD2}">
      <dgm:prSet/>
      <dgm:spPr/>
      <dgm:t>
        <a:bodyPr/>
        <a:lstStyle/>
        <a:p>
          <a:endParaRPr lang="en-US"/>
        </a:p>
      </dgm:t>
    </dgm:pt>
    <dgm:pt modelId="{2338EE03-01D3-42A4-A7E4-070FBC63A39A}" type="sibTrans" cxnId="{7C7A55C6-E5FA-41CE-9978-B7B47D07ADD2}">
      <dgm:prSet/>
      <dgm:spPr/>
      <dgm:t>
        <a:bodyPr/>
        <a:lstStyle/>
        <a:p>
          <a:endParaRPr lang="en-US"/>
        </a:p>
      </dgm:t>
    </dgm:pt>
    <dgm:pt modelId="{6DCAFA87-DA4F-422E-B2BF-7754DCBBAF23}">
      <dgm:prSet/>
      <dgm:spPr/>
      <dgm:t>
        <a:bodyPr/>
        <a:lstStyle/>
        <a:p>
          <a:r>
            <a:rPr lang="en-GB"/>
            <a:t>Designing for delight</a:t>
          </a:r>
          <a:endParaRPr lang="en-US"/>
        </a:p>
      </dgm:t>
    </dgm:pt>
    <dgm:pt modelId="{CB370299-0DE4-4264-9443-7D3C4702A940}" type="parTrans" cxnId="{2760E3CE-0F2C-4B9E-A873-B409B1BD7D23}">
      <dgm:prSet/>
      <dgm:spPr/>
      <dgm:t>
        <a:bodyPr/>
        <a:lstStyle/>
        <a:p>
          <a:endParaRPr lang="en-US"/>
        </a:p>
      </dgm:t>
    </dgm:pt>
    <dgm:pt modelId="{15467297-2302-4780-B21C-14947D4DF102}" type="sibTrans" cxnId="{2760E3CE-0F2C-4B9E-A873-B409B1BD7D23}">
      <dgm:prSet/>
      <dgm:spPr/>
      <dgm:t>
        <a:bodyPr/>
        <a:lstStyle/>
        <a:p>
          <a:endParaRPr lang="en-US"/>
        </a:p>
      </dgm:t>
    </dgm:pt>
    <dgm:pt modelId="{DAE2ECDF-E95C-40C3-8480-A5CFB73C7417}">
      <dgm:prSet/>
      <dgm:spPr/>
      <dgm:t>
        <a:bodyPr/>
        <a:lstStyle/>
        <a:p>
          <a:r>
            <a:rPr lang="en-GB"/>
            <a:t>Classical and operant conditioning</a:t>
          </a:r>
          <a:endParaRPr lang="en-US"/>
        </a:p>
      </dgm:t>
    </dgm:pt>
    <dgm:pt modelId="{8BC8B2A7-34DC-4126-8DDB-21F4D15E3BBB}" type="parTrans" cxnId="{0F5A6472-000E-4E6B-B880-46A9E0B842CF}">
      <dgm:prSet/>
      <dgm:spPr/>
      <dgm:t>
        <a:bodyPr/>
        <a:lstStyle/>
        <a:p>
          <a:endParaRPr lang="en-US"/>
        </a:p>
      </dgm:t>
    </dgm:pt>
    <dgm:pt modelId="{EE28F711-7763-4307-BFD4-5F0BEBA7C765}" type="sibTrans" cxnId="{0F5A6472-000E-4E6B-B880-46A9E0B842CF}">
      <dgm:prSet/>
      <dgm:spPr/>
      <dgm:t>
        <a:bodyPr/>
        <a:lstStyle/>
        <a:p>
          <a:endParaRPr lang="en-US"/>
        </a:p>
      </dgm:t>
    </dgm:pt>
    <dgm:pt modelId="{C62BBE23-0206-411B-B86A-1C0CAF490609}">
      <dgm:prSet/>
      <dgm:spPr/>
      <dgm:t>
        <a:bodyPr/>
        <a:lstStyle/>
        <a:p>
          <a:r>
            <a:rPr lang="en-GB"/>
            <a:t>Using learned behavior</a:t>
          </a:r>
          <a:endParaRPr lang="en-US"/>
        </a:p>
      </dgm:t>
    </dgm:pt>
    <dgm:pt modelId="{22EB9879-C83E-48AD-99EE-6F143092EF15}" type="parTrans" cxnId="{E97EC4BF-6088-40C3-86A1-6E5B7AE15A28}">
      <dgm:prSet/>
      <dgm:spPr/>
      <dgm:t>
        <a:bodyPr/>
        <a:lstStyle/>
        <a:p>
          <a:endParaRPr lang="en-US"/>
        </a:p>
      </dgm:t>
    </dgm:pt>
    <dgm:pt modelId="{9C00697E-1FF2-4BDA-94BE-5B7FDE4B443E}" type="sibTrans" cxnId="{E97EC4BF-6088-40C3-86A1-6E5B7AE15A28}">
      <dgm:prSet/>
      <dgm:spPr/>
      <dgm:t>
        <a:bodyPr/>
        <a:lstStyle/>
        <a:p>
          <a:endParaRPr lang="en-US"/>
        </a:p>
      </dgm:t>
    </dgm:pt>
    <dgm:pt modelId="{49A3AFE9-84B0-43C6-9683-096779EFBA9C}">
      <dgm:prSet/>
      <dgm:spPr/>
      <dgm:t>
        <a:bodyPr/>
        <a:lstStyle/>
        <a:p>
          <a:r>
            <a:rPr lang="en-GB"/>
            <a:t>Interface design principles</a:t>
          </a:r>
          <a:endParaRPr lang="en-US"/>
        </a:p>
      </dgm:t>
    </dgm:pt>
    <dgm:pt modelId="{AA498111-E4CD-4E71-910C-13BB9F20E7F4}" type="parTrans" cxnId="{AC7C7510-8ACF-4FB3-985F-E999EB094D77}">
      <dgm:prSet/>
      <dgm:spPr/>
      <dgm:t>
        <a:bodyPr/>
        <a:lstStyle/>
        <a:p>
          <a:endParaRPr lang="en-US"/>
        </a:p>
      </dgm:t>
    </dgm:pt>
    <dgm:pt modelId="{4A04FAC3-5019-4B8F-ABC6-5A7E6359AAD9}" type="sibTrans" cxnId="{AC7C7510-8ACF-4FB3-985F-E999EB094D77}">
      <dgm:prSet/>
      <dgm:spPr/>
      <dgm:t>
        <a:bodyPr/>
        <a:lstStyle/>
        <a:p>
          <a:endParaRPr lang="en-US"/>
        </a:p>
      </dgm:t>
    </dgm:pt>
    <dgm:pt modelId="{6BF64BEA-771F-4933-A758-A776A0D13D58}">
      <dgm:prSet/>
      <dgm:spPr/>
      <dgm:t>
        <a:bodyPr/>
        <a:lstStyle/>
        <a:p>
          <a:r>
            <a:rPr lang="en-GB"/>
            <a:t>Design thinking</a:t>
          </a:r>
          <a:endParaRPr lang="en-US"/>
        </a:p>
      </dgm:t>
    </dgm:pt>
    <dgm:pt modelId="{83619F6C-D368-405F-9FAD-5B7F19FD914E}" type="parTrans" cxnId="{0BA70952-E0C9-48F7-BDCA-884017A0A5EB}">
      <dgm:prSet/>
      <dgm:spPr/>
      <dgm:t>
        <a:bodyPr/>
        <a:lstStyle/>
        <a:p>
          <a:endParaRPr lang="en-US"/>
        </a:p>
      </dgm:t>
    </dgm:pt>
    <dgm:pt modelId="{D9E543AB-3A41-4971-B744-14809E6072B6}" type="sibTrans" cxnId="{0BA70952-E0C9-48F7-BDCA-884017A0A5EB}">
      <dgm:prSet/>
      <dgm:spPr/>
      <dgm:t>
        <a:bodyPr/>
        <a:lstStyle/>
        <a:p>
          <a:endParaRPr lang="en-US"/>
        </a:p>
      </dgm:t>
    </dgm:pt>
    <dgm:pt modelId="{AAFCA409-018B-4527-9E61-A1138F3CEC3C}">
      <dgm:prSet/>
      <dgm:spPr/>
      <dgm:t>
        <a:bodyPr/>
        <a:lstStyle/>
        <a:p>
          <a:r>
            <a:rPr lang="en-GB"/>
            <a:t>Defining microinteractions</a:t>
          </a:r>
          <a:endParaRPr lang="en-US"/>
        </a:p>
      </dgm:t>
    </dgm:pt>
    <dgm:pt modelId="{56F0A84D-3899-4D30-BBA4-1C7683A82119}" type="parTrans" cxnId="{9534A966-45CC-4812-9C22-C91B10385A18}">
      <dgm:prSet/>
      <dgm:spPr/>
      <dgm:t>
        <a:bodyPr/>
        <a:lstStyle/>
        <a:p>
          <a:endParaRPr lang="en-US"/>
        </a:p>
      </dgm:t>
    </dgm:pt>
    <dgm:pt modelId="{48F21904-5953-4703-BB35-F9305ED962FD}" type="sibTrans" cxnId="{9534A966-45CC-4812-9C22-C91B10385A18}">
      <dgm:prSet/>
      <dgm:spPr/>
      <dgm:t>
        <a:bodyPr/>
        <a:lstStyle/>
        <a:p>
          <a:endParaRPr lang="en-US"/>
        </a:p>
      </dgm:t>
    </dgm:pt>
    <dgm:pt modelId="{63CA0CF9-D493-405D-B99C-1136AE7F3364}">
      <dgm:prSet/>
      <dgm:spPr/>
      <dgm:t>
        <a:bodyPr/>
        <a:lstStyle/>
        <a:p>
          <a:r>
            <a:rPr lang="en-GB"/>
            <a:t>Error handling</a:t>
          </a:r>
          <a:endParaRPr lang="en-US"/>
        </a:p>
      </dgm:t>
    </dgm:pt>
    <dgm:pt modelId="{FA58645C-B109-4B1B-A761-1DE2EA598DC3}" type="parTrans" cxnId="{2AE4879B-79EC-4999-A900-DB6E66E07321}">
      <dgm:prSet/>
      <dgm:spPr/>
      <dgm:t>
        <a:bodyPr/>
        <a:lstStyle/>
        <a:p>
          <a:endParaRPr lang="en-US"/>
        </a:p>
      </dgm:t>
    </dgm:pt>
    <dgm:pt modelId="{6AAF2650-82FE-4671-A169-8C295D8278DD}" type="sibTrans" cxnId="{2AE4879B-79EC-4999-A900-DB6E66E07321}">
      <dgm:prSet/>
      <dgm:spPr/>
      <dgm:t>
        <a:bodyPr/>
        <a:lstStyle/>
        <a:p>
          <a:endParaRPr lang="en-US"/>
        </a:p>
      </dgm:t>
    </dgm:pt>
    <dgm:pt modelId="{3421FCF7-1886-4316-BA6A-4502F96762B7}">
      <dgm:prSet/>
      <dgm:spPr/>
      <dgm:t>
        <a:bodyPr/>
        <a:lstStyle/>
        <a:p>
          <a:r>
            <a:rPr lang="en-GB"/>
            <a:t>Usability and accessibility</a:t>
          </a:r>
          <a:endParaRPr lang="en-US"/>
        </a:p>
      </dgm:t>
    </dgm:pt>
    <dgm:pt modelId="{46753284-3DA5-4AFC-933A-06446DF386D1}" type="parTrans" cxnId="{792C9688-BDBB-4D9E-8EC1-8CE422DC1703}">
      <dgm:prSet/>
      <dgm:spPr/>
      <dgm:t>
        <a:bodyPr/>
        <a:lstStyle/>
        <a:p>
          <a:endParaRPr lang="en-US"/>
        </a:p>
      </dgm:t>
    </dgm:pt>
    <dgm:pt modelId="{4D6C0215-A65B-4A7B-954F-7DECE2FACC39}" type="sibTrans" cxnId="{792C9688-BDBB-4D9E-8EC1-8CE422DC1703}">
      <dgm:prSet/>
      <dgm:spPr/>
      <dgm:t>
        <a:bodyPr/>
        <a:lstStyle/>
        <a:p>
          <a:endParaRPr lang="en-US"/>
        </a:p>
      </dgm:t>
    </dgm:pt>
    <dgm:pt modelId="{26C8F733-14C0-C942-BB6E-7AC4CECD20D6}" type="pres">
      <dgm:prSet presAssocID="{F4818D9C-84DD-4928-A7EC-D712A17F8B35}" presName="vert0" presStyleCnt="0">
        <dgm:presLayoutVars>
          <dgm:dir/>
          <dgm:animOne val="branch"/>
          <dgm:animLvl val="lvl"/>
        </dgm:presLayoutVars>
      </dgm:prSet>
      <dgm:spPr/>
    </dgm:pt>
    <dgm:pt modelId="{DF74A18A-D647-5C44-81DF-F8D9E37D4E0B}" type="pres">
      <dgm:prSet presAssocID="{66223758-E538-4020-95F4-4ECFB43820B2}" presName="thickLine" presStyleLbl="alignNode1" presStyleIdx="0" presStyleCnt="12"/>
      <dgm:spPr/>
    </dgm:pt>
    <dgm:pt modelId="{CC700671-0D02-2D41-9FBE-86472137B381}" type="pres">
      <dgm:prSet presAssocID="{66223758-E538-4020-95F4-4ECFB43820B2}" presName="horz1" presStyleCnt="0"/>
      <dgm:spPr/>
    </dgm:pt>
    <dgm:pt modelId="{6E33B833-0091-B146-A0EB-466B553BBB3E}" type="pres">
      <dgm:prSet presAssocID="{66223758-E538-4020-95F4-4ECFB43820B2}" presName="tx1" presStyleLbl="revTx" presStyleIdx="0" presStyleCnt="12"/>
      <dgm:spPr/>
    </dgm:pt>
    <dgm:pt modelId="{4488DCBC-81D3-1C4B-A657-B5A9999C6789}" type="pres">
      <dgm:prSet presAssocID="{66223758-E538-4020-95F4-4ECFB43820B2}" presName="vert1" presStyleCnt="0"/>
      <dgm:spPr/>
    </dgm:pt>
    <dgm:pt modelId="{250A153D-FE62-5A43-8F15-AF41375012B8}" type="pres">
      <dgm:prSet presAssocID="{421C6300-6305-4C0B-B925-AAAAC209708E}" presName="thickLine" presStyleLbl="alignNode1" presStyleIdx="1" presStyleCnt="12"/>
      <dgm:spPr/>
    </dgm:pt>
    <dgm:pt modelId="{577AFCBE-1E91-2941-A42C-173CCA0A4BB6}" type="pres">
      <dgm:prSet presAssocID="{421C6300-6305-4C0B-B925-AAAAC209708E}" presName="horz1" presStyleCnt="0"/>
      <dgm:spPr/>
    </dgm:pt>
    <dgm:pt modelId="{CDF2A3AC-E454-1947-95A9-26DAE11CA640}" type="pres">
      <dgm:prSet presAssocID="{421C6300-6305-4C0B-B925-AAAAC209708E}" presName="tx1" presStyleLbl="revTx" presStyleIdx="1" presStyleCnt="12"/>
      <dgm:spPr/>
    </dgm:pt>
    <dgm:pt modelId="{8714B797-BA69-0D46-9ED3-278F8A794C34}" type="pres">
      <dgm:prSet presAssocID="{421C6300-6305-4C0B-B925-AAAAC209708E}" presName="vert1" presStyleCnt="0"/>
      <dgm:spPr/>
    </dgm:pt>
    <dgm:pt modelId="{1BE5D76D-ECCD-6447-B59A-8B0649132EA2}" type="pres">
      <dgm:prSet presAssocID="{80F7BD2D-93BA-4F17-930F-0EAFF32F222F}" presName="thickLine" presStyleLbl="alignNode1" presStyleIdx="2" presStyleCnt="12"/>
      <dgm:spPr/>
    </dgm:pt>
    <dgm:pt modelId="{23A9E3D9-0D07-5A4B-8499-6DB4FB1F3129}" type="pres">
      <dgm:prSet presAssocID="{80F7BD2D-93BA-4F17-930F-0EAFF32F222F}" presName="horz1" presStyleCnt="0"/>
      <dgm:spPr/>
    </dgm:pt>
    <dgm:pt modelId="{6AFEFAE6-16CF-1F40-9713-C41A45345FA9}" type="pres">
      <dgm:prSet presAssocID="{80F7BD2D-93BA-4F17-930F-0EAFF32F222F}" presName="tx1" presStyleLbl="revTx" presStyleIdx="2" presStyleCnt="12"/>
      <dgm:spPr/>
    </dgm:pt>
    <dgm:pt modelId="{83A12D07-0188-3E44-8369-4E009AAD512E}" type="pres">
      <dgm:prSet presAssocID="{80F7BD2D-93BA-4F17-930F-0EAFF32F222F}" presName="vert1" presStyleCnt="0"/>
      <dgm:spPr/>
    </dgm:pt>
    <dgm:pt modelId="{732F801C-FA30-0F4D-9990-355E00EC2EB6}" type="pres">
      <dgm:prSet presAssocID="{9D2DF7F6-2953-47F8-AC2F-03D0DFD82B06}" presName="thickLine" presStyleLbl="alignNode1" presStyleIdx="3" presStyleCnt="12"/>
      <dgm:spPr/>
    </dgm:pt>
    <dgm:pt modelId="{5F0283D0-A776-984D-B4CF-F7B69C2B69BA}" type="pres">
      <dgm:prSet presAssocID="{9D2DF7F6-2953-47F8-AC2F-03D0DFD82B06}" presName="horz1" presStyleCnt="0"/>
      <dgm:spPr/>
    </dgm:pt>
    <dgm:pt modelId="{E892080A-78D0-CB41-B4B3-8F2393089E5E}" type="pres">
      <dgm:prSet presAssocID="{9D2DF7F6-2953-47F8-AC2F-03D0DFD82B06}" presName="tx1" presStyleLbl="revTx" presStyleIdx="3" presStyleCnt="12"/>
      <dgm:spPr/>
    </dgm:pt>
    <dgm:pt modelId="{7C01EB5A-BD32-6C4D-AC4C-BF3D249D813D}" type="pres">
      <dgm:prSet presAssocID="{9D2DF7F6-2953-47F8-AC2F-03D0DFD82B06}" presName="vert1" presStyleCnt="0"/>
      <dgm:spPr/>
    </dgm:pt>
    <dgm:pt modelId="{26A4EC02-A112-A34E-8508-FD8BE3F1DFEC}" type="pres">
      <dgm:prSet presAssocID="{6DCAFA87-DA4F-422E-B2BF-7754DCBBAF23}" presName="thickLine" presStyleLbl="alignNode1" presStyleIdx="4" presStyleCnt="12"/>
      <dgm:spPr/>
    </dgm:pt>
    <dgm:pt modelId="{8E0F1819-AB7A-9744-AA32-08F5114ADB95}" type="pres">
      <dgm:prSet presAssocID="{6DCAFA87-DA4F-422E-B2BF-7754DCBBAF23}" presName="horz1" presStyleCnt="0"/>
      <dgm:spPr/>
    </dgm:pt>
    <dgm:pt modelId="{AB886932-1A1B-2F48-8AE2-2C0694CF882F}" type="pres">
      <dgm:prSet presAssocID="{6DCAFA87-DA4F-422E-B2BF-7754DCBBAF23}" presName="tx1" presStyleLbl="revTx" presStyleIdx="4" presStyleCnt="12"/>
      <dgm:spPr/>
    </dgm:pt>
    <dgm:pt modelId="{1AB6D616-04EA-5E46-A8D9-1C68F0578980}" type="pres">
      <dgm:prSet presAssocID="{6DCAFA87-DA4F-422E-B2BF-7754DCBBAF23}" presName="vert1" presStyleCnt="0"/>
      <dgm:spPr/>
    </dgm:pt>
    <dgm:pt modelId="{7E817980-BEE0-C246-9395-9BE220301D63}" type="pres">
      <dgm:prSet presAssocID="{DAE2ECDF-E95C-40C3-8480-A5CFB73C7417}" presName="thickLine" presStyleLbl="alignNode1" presStyleIdx="5" presStyleCnt="12"/>
      <dgm:spPr/>
    </dgm:pt>
    <dgm:pt modelId="{7A646339-424D-D543-AFD4-CBDC255FE153}" type="pres">
      <dgm:prSet presAssocID="{DAE2ECDF-E95C-40C3-8480-A5CFB73C7417}" presName="horz1" presStyleCnt="0"/>
      <dgm:spPr/>
    </dgm:pt>
    <dgm:pt modelId="{47EDB434-5958-D745-B8F6-FB5F942B1DA8}" type="pres">
      <dgm:prSet presAssocID="{DAE2ECDF-E95C-40C3-8480-A5CFB73C7417}" presName="tx1" presStyleLbl="revTx" presStyleIdx="5" presStyleCnt="12"/>
      <dgm:spPr/>
    </dgm:pt>
    <dgm:pt modelId="{142634C8-093C-DE46-935B-E712139FAA48}" type="pres">
      <dgm:prSet presAssocID="{DAE2ECDF-E95C-40C3-8480-A5CFB73C7417}" presName="vert1" presStyleCnt="0"/>
      <dgm:spPr/>
    </dgm:pt>
    <dgm:pt modelId="{75A7C2A2-0B21-1941-85DF-E6A90E7501FA}" type="pres">
      <dgm:prSet presAssocID="{C62BBE23-0206-411B-B86A-1C0CAF490609}" presName="thickLine" presStyleLbl="alignNode1" presStyleIdx="6" presStyleCnt="12"/>
      <dgm:spPr/>
    </dgm:pt>
    <dgm:pt modelId="{9509085E-8A25-B44D-B60E-0C30FCA1C406}" type="pres">
      <dgm:prSet presAssocID="{C62BBE23-0206-411B-B86A-1C0CAF490609}" presName="horz1" presStyleCnt="0"/>
      <dgm:spPr/>
    </dgm:pt>
    <dgm:pt modelId="{BBDC1BDE-6A23-8441-9C43-F9D269A792C6}" type="pres">
      <dgm:prSet presAssocID="{C62BBE23-0206-411B-B86A-1C0CAF490609}" presName="tx1" presStyleLbl="revTx" presStyleIdx="6" presStyleCnt="12"/>
      <dgm:spPr/>
    </dgm:pt>
    <dgm:pt modelId="{48592D47-15C9-0F45-BA36-FCD18B804C55}" type="pres">
      <dgm:prSet presAssocID="{C62BBE23-0206-411B-B86A-1C0CAF490609}" presName="vert1" presStyleCnt="0"/>
      <dgm:spPr/>
    </dgm:pt>
    <dgm:pt modelId="{7A23448C-FE2C-9C46-93DB-338EDCCBFF8D}" type="pres">
      <dgm:prSet presAssocID="{49A3AFE9-84B0-43C6-9683-096779EFBA9C}" presName="thickLine" presStyleLbl="alignNode1" presStyleIdx="7" presStyleCnt="12"/>
      <dgm:spPr/>
    </dgm:pt>
    <dgm:pt modelId="{E19F6E00-119F-5546-BEB0-A876EA6DA0DB}" type="pres">
      <dgm:prSet presAssocID="{49A3AFE9-84B0-43C6-9683-096779EFBA9C}" presName="horz1" presStyleCnt="0"/>
      <dgm:spPr/>
    </dgm:pt>
    <dgm:pt modelId="{EA855389-CB93-CD49-BEFA-2A34D0E5E0BD}" type="pres">
      <dgm:prSet presAssocID="{49A3AFE9-84B0-43C6-9683-096779EFBA9C}" presName="tx1" presStyleLbl="revTx" presStyleIdx="7" presStyleCnt="12"/>
      <dgm:spPr/>
    </dgm:pt>
    <dgm:pt modelId="{EE2F70D3-970F-9C42-9230-C96921EE8FEB}" type="pres">
      <dgm:prSet presAssocID="{49A3AFE9-84B0-43C6-9683-096779EFBA9C}" presName="vert1" presStyleCnt="0"/>
      <dgm:spPr/>
    </dgm:pt>
    <dgm:pt modelId="{0F2A1D01-82DE-344A-A77F-1DEAAD333304}" type="pres">
      <dgm:prSet presAssocID="{6BF64BEA-771F-4933-A758-A776A0D13D58}" presName="thickLine" presStyleLbl="alignNode1" presStyleIdx="8" presStyleCnt="12"/>
      <dgm:spPr/>
    </dgm:pt>
    <dgm:pt modelId="{055BB592-5DDD-3A49-A1DC-B7C29407676C}" type="pres">
      <dgm:prSet presAssocID="{6BF64BEA-771F-4933-A758-A776A0D13D58}" presName="horz1" presStyleCnt="0"/>
      <dgm:spPr/>
    </dgm:pt>
    <dgm:pt modelId="{E9C9D008-C434-D84E-83DE-8AA59FBB149D}" type="pres">
      <dgm:prSet presAssocID="{6BF64BEA-771F-4933-A758-A776A0D13D58}" presName="tx1" presStyleLbl="revTx" presStyleIdx="8" presStyleCnt="12"/>
      <dgm:spPr/>
    </dgm:pt>
    <dgm:pt modelId="{ED459FAD-A658-A144-B7AF-7CB5947D546D}" type="pres">
      <dgm:prSet presAssocID="{6BF64BEA-771F-4933-A758-A776A0D13D58}" presName="vert1" presStyleCnt="0"/>
      <dgm:spPr/>
    </dgm:pt>
    <dgm:pt modelId="{5F451DC4-173C-BA4E-93A5-951536107B52}" type="pres">
      <dgm:prSet presAssocID="{AAFCA409-018B-4527-9E61-A1138F3CEC3C}" presName="thickLine" presStyleLbl="alignNode1" presStyleIdx="9" presStyleCnt="12"/>
      <dgm:spPr/>
    </dgm:pt>
    <dgm:pt modelId="{69799430-4362-7946-B8FB-7087272D4222}" type="pres">
      <dgm:prSet presAssocID="{AAFCA409-018B-4527-9E61-A1138F3CEC3C}" presName="horz1" presStyleCnt="0"/>
      <dgm:spPr/>
    </dgm:pt>
    <dgm:pt modelId="{913ABA08-BCD4-B848-8643-01D0A61B02CD}" type="pres">
      <dgm:prSet presAssocID="{AAFCA409-018B-4527-9E61-A1138F3CEC3C}" presName="tx1" presStyleLbl="revTx" presStyleIdx="9" presStyleCnt="12"/>
      <dgm:spPr/>
    </dgm:pt>
    <dgm:pt modelId="{FA37272B-7744-E64F-BCFC-9BDEE86F7C99}" type="pres">
      <dgm:prSet presAssocID="{AAFCA409-018B-4527-9E61-A1138F3CEC3C}" presName="vert1" presStyleCnt="0"/>
      <dgm:spPr/>
    </dgm:pt>
    <dgm:pt modelId="{8B1EED62-A295-CB42-962A-FC1DDDF199D5}" type="pres">
      <dgm:prSet presAssocID="{63CA0CF9-D493-405D-B99C-1136AE7F3364}" presName="thickLine" presStyleLbl="alignNode1" presStyleIdx="10" presStyleCnt="12"/>
      <dgm:spPr/>
    </dgm:pt>
    <dgm:pt modelId="{1F95E553-6537-1E42-BDDB-1D43C30B71CE}" type="pres">
      <dgm:prSet presAssocID="{63CA0CF9-D493-405D-B99C-1136AE7F3364}" presName="horz1" presStyleCnt="0"/>
      <dgm:spPr/>
    </dgm:pt>
    <dgm:pt modelId="{9CB5B6E3-F54A-D841-AF85-CF070C3A1677}" type="pres">
      <dgm:prSet presAssocID="{63CA0CF9-D493-405D-B99C-1136AE7F3364}" presName="tx1" presStyleLbl="revTx" presStyleIdx="10" presStyleCnt="12"/>
      <dgm:spPr/>
    </dgm:pt>
    <dgm:pt modelId="{01A465F5-E44A-EC45-8502-FDBEA7F4489A}" type="pres">
      <dgm:prSet presAssocID="{63CA0CF9-D493-405D-B99C-1136AE7F3364}" presName="vert1" presStyleCnt="0"/>
      <dgm:spPr/>
    </dgm:pt>
    <dgm:pt modelId="{14E67814-ADAC-6641-9EDF-10AF8220584A}" type="pres">
      <dgm:prSet presAssocID="{3421FCF7-1886-4316-BA6A-4502F96762B7}" presName="thickLine" presStyleLbl="alignNode1" presStyleIdx="11" presStyleCnt="12"/>
      <dgm:spPr/>
    </dgm:pt>
    <dgm:pt modelId="{F33AB009-443C-F242-88BE-ACCB81156552}" type="pres">
      <dgm:prSet presAssocID="{3421FCF7-1886-4316-BA6A-4502F96762B7}" presName="horz1" presStyleCnt="0"/>
      <dgm:spPr/>
    </dgm:pt>
    <dgm:pt modelId="{670A67F4-2BCB-F64F-BD36-7794C399FF0E}" type="pres">
      <dgm:prSet presAssocID="{3421FCF7-1886-4316-BA6A-4502F96762B7}" presName="tx1" presStyleLbl="revTx" presStyleIdx="11" presStyleCnt="12"/>
      <dgm:spPr/>
    </dgm:pt>
    <dgm:pt modelId="{12956289-88F6-9E47-A3A5-3911034F95E5}" type="pres">
      <dgm:prSet presAssocID="{3421FCF7-1886-4316-BA6A-4502F96762B7}" presName="vert1" presStyleCnt="0"/>
      <dgm:spPr/>
    </dgm:pt>
  </dgm:ptLst>
  <dgm:cxnLst>
    <dgm:cxn modelId="{28CE7009-338E-1543-85A2-90F3AF4C50D0}" type="presOf" srcId="{6BF64BEA-771F-4933-A758-A776A0D13D58}" destId="{E9C9D008-C434-D84E-83DE-8AA59FBB149D}" srcOrd="0" destOrd="0" presId="urn:microsoft.com/office/officeart/2008/layout/LinedList"/>
    <dgm:cxn modelId="{AC7C7510-8ACF-4FB3-985F-E999EB094D77}" srcId="{F4818D9C-84DD-4928-A7EC-D712A17F8B35}" destId="{49A3AFE9-84B0-43C6-9683-096779EFBA9C}" srcOrd="7" destOrd="0" parTransId="{AA498111-E4CD-4E71-910C-13BB9F20E7F4}" sibTransId="{4A04FAC3-5019-4B8F-ABC6-5A7E6359AAD9}"/>
    <dgm:cxn modelId="{18047C35-0FA4-984A-8CC4-F86B55FDF4B7}" type="presOf" srcId="{80F7BD2D-93BA-4F17-930F-0EAFF32F222F}" destId="{6AFEFAE6-16CF-1F40-9713-C41A45345FA9}" srcOrd="0" destOrd="0" presId="urn:microsoft.com/office/officeart/2008/layout/LinedList"/>
    <dgm:cxn modelId="{78D9AE4B-C049-8D48-B80C-8C75D6C47FF8}" type="presOf" srcId="{F4818D9C-84DD-4928-A7EC-D712A17F8B35}" destId="{26C8F733-14C0-C942-BB6E-7AC4CECD20D6}" srcOrd="0" destOrd="0" presId="urn:microsoft.com/office/officeart/2008/layout/LinedList"/>
    <dgm:cxn modelId="{0BA70952-E0C9-48F7-BDCA-884017A0A5EB}" srcId="{F4818D9C-84DD-4928-A7EC-D712A17F8B35}" destId="{6BF64BEA-771F-4933-A758-A776A0D13D58}" srcOrd="8" destOrd="0" parTransId="{83619F6C-D368-405F-9FAD-5B7F19FD914E}" sibTransId="{D9E543AB-3A41-4971-B744-14809E6072B6}"/>
    <dgm:cxn modelId="{9534A966-45CC-4812-9C22-C91B10385A18}" srcId="{F4818D9C-84DD-4928-A7EC-D712A17F8B35}" destId="{AAFCA409-018B-4527-9E61-A1138F3CEC3C}" srcOrd="9" destOrd="0" parTransId="{56F0A84D-3899-4D30-BBA4-1C7683A82119}" sibTransId="{48F21904-5953-4703-BB35-F9305ED962FD}"/>
    <dgm:cxn modelId="{68507268-E3F4-3E43-8C69-3F85EE8AF012}" type="presOf" srcId="{9D2DF7F6-2953-47F8-AC2F-03D0DFD82B06}" destId="{E892080A-78D0-CB41-B4B3-8F2393089E5E}" srcOrd="0" destOrd="0" presId="urn:microsoft.com/office/officeart/2008/layout/LinedList"/>
    <dgm:cxn modelId="{0F5A6472-000E-4E6B-B880-46A9E0B842CF}" srcId="{F4818D9C-84DD-4928-A7EC-D712A17F8B35}" destId="{DAE2ECDF-E95C-40C3-8480-A5CFB73C7417}" srcOrd="5" destOrd="0" parTransId="{8BC8B2A7-34DC-4126-8DDB-21F4D15E3BBB}" sibTransId="{EE28F711-7763-4307-BFD4-5F0BEBA7C765}"/>
    <dgm:cxn modelId="{792C9688-BDBB-4D9E-8EC1-8CE422DC1703}" srcId="{F4818D9C-84DD-4928-A7EC-D712A17F8B35}" destId="{3421FCF7-1886-4316-BA6A-4502F96762B7}" srcOrd="11" destOrd="0" parTransId="{46753284-3DA5-4AFC-933A-06446DF386D1}" sibTransId="{4D6C0215-A65B-4A7B-954F-7DECE2FACC39}"/>
    <dgm:cxn modelId="{EFA33D9B-D786-EC4F-9B32-E62DC930492D}" type="presOf" srcId="{C62BBE23-0206-411B-B86A-1C0CAF490609}" destId="{BBDC1BDE-6A23-8441-9C43-F9D269A792C6}" srcOrd="0" destOrd="0" presId="urn:microsoft.com/office/officeart/2008/layout/LinedList"/>
    <dgm:cxn modelId="{2AE4879B-79EC-4999-A900-DB6E66E07321}" srcId="{F4818D9C-84DD-4928-A7EC-D712A17F8B35}" destId="{63CA0CF9-D493-405D-B99C-1136AE7F3364}" srcOrd="10" destOrd="0" parTransId="{FA58645C-B109-4B1B-A761-1DE2EA598DC3}" sibTransId="{6AAF2650-82FE-4671-A169-8C295D8278DD}"/>
    <dgm:cxn modelId="{4FA5699E-1217-DA46-8CC5-F0A36AFB66FB}" type="presOf" srcId="{49A3AFE9-84B0-43C6-9683-096779EFBA9C}" destId="{EA855389-CB93-CD49-BEFA-2A34D0E5E0BD}" srcOrd="0" destOrd="0" presId="urn:microsoft.com/office/officeart/2008/layout/LinedList"/>
    <dgm:cxn modelId="{7076F1B0-0855-4360-8F0E-A4A491891E6F}" srcId="{F4818D9C-84DD-4928-A7EC-D712A17F8B35}" destId="{66223758-E538-4020-95F4-4ECFB43820B2}" srcOrd="0" destOrd="0" parTransId="{10799FE9-65E7-42E4-A285-E995C98EF24B}" sibTransId="{DD1EB3AC-56CA-4D53-9CD0-A72C70913FD2}"/>
    <dgm:cxn modelId="{307E62B1-326B-1646-9984-DD830CBC0341}" type="presOf" srcId="{DAE2ECDF-E95C-40C3-8480-A5CFB73C7417}" destId="{47EDB434-5958-D745-B8F6-FB5F942B1DA8}" srcOrd="0" destOrd="0" presId="urn:microsoft.com/office/officeart/2008/layout/LinedList"/>
    <dgm:cxn modelId="{F97113B2-6DFC-064C-9A1F-72D6E1A6D1E9}" type="presOf" srcId="{66223758-E538-4020-95F4-4ECFB43820B2}" destId="{6E33B833-0091-B146-A0EB-466B553BBB3E}" srcOrd="0" destOrd="0" presId="urn:microsoft.com/office/officeart/2008/layout/LinedList"/>
    <dgm:cxn modelId="{E97EC4BF-6088-40C3-86A1-6E5B7AE15A28}" srcId="{F4818D9C-84DD-4928-A7EC-D712A17F8B35}" destId="{C62BBE23-0206-411B-B86A-1C0CAF490609}" srcOrd="6" destOrd="0" parTransId="{22EB9879-C83E-48AD-99EE-6F143092EF15}" sibTransId="{9C00697E-1FF2-4BDA-94BE-5B7FDE4B443E}"/>
    <dgm:cxn modelId="{4CDA77C0-762B-0549-9A46-A3663B96BDFC}" type="presOf" srcId="{3421FCF7-1886-4316-BA6A-4502F96762B7}" destId="{670A67F4-2BCB-F64F-BD36-7794C399FF0E}" srcOrd="0" destOrd="0" presId="urn:microsoft.com/office/officeart/2008/layout/LinedList"/>
    <dgm:cxn modelId="{A4B7A2C5-084A-46EC-96A7-4A097DF4B496}" srcId="{F4818D9C-84DD-4928-A7EC-D712A17F8B35}" destId="{80F7BD2D-93BA-4F17-930F-0EAFF32F222F}" srcOrd="2" destOrd="0" parTransId="{AFF7EB59-BB6F-4A7B-92B6-937372D47B8E}" sibTransId="{88EBABD5-AAC5-4E1A-8BD1-003E9EA04D8C}"/>
    <dgm:cxn modelId="{7C7A55C6-E5FA-41CE-9978-B7B47D07ADD2}" srcId="{F4818D9C-84DD-4928-A7EC-D712A17F8B35}" destId="{9D2DF7F6-2953-47F8-AC2F-03D0DFD82B06}" srcOrd="3" destOrd="0" parTransId="{1AE5655E-A9D9-4E8F-A52D-AF102DA6A765}" sibTransId="{2338EE03-01D3-42A4-A7E4-070FBC63A39A}"/>
    <dgm:cxn modelId="{2760E3CE-0F2C-4B9E-A873-B409B1BD7D23}" srcId="{F4818D9C-84DD-4928-A7EC-D712A17F8B35}" destId="{6DCAFA87-DA4F-422E-B2BF-7754DCBBAF23}" srcOrd="4" destOrd="0" parTransId="{CB370299-0DE4-4264-9443-7D3C4702A940}" sibTransId="{15467297-2302-4780-B21C-14947D4DF102}"/>
    <dgm:cxn modelId="{6DF73FDB-0414-7144-B245-E177964E5054}" type="presOf" srcId="{421C6300-6305-4C0B-B925-AAAAC209708E}" destId="{CDF2A3AC-E454-1947-95A9-26DAE11CA640}" srcOrd="0" destOrd="0" presId="urn:microsoft.com/office/officeart/2008/layout/LinedList"/>
    <dgm:cxn modelId="{5A370AE2-F33C-0341-8B1B-5050D35A78D6}" type="presOf" srcId="{AAFCA409-018B-4527-9E61-A1138F3CEC3C}" destId="{913ABA08-BCD4-B848-8643-01D0A61B02CD}" srcOrd="0" destOrd="0" presId="urn:microsoft.com/office/officeart/2008/layout/LinedList"/>
    <dgm:cxn modelId="{3D07DEE3-505E-7A48-91C1-022FDFB74F52}" type="presOf" srcId="{63CA0CF9-D493-405D-B99C-1136AE7F3364}" destId="{9CB5B6E3-F54A-D841-AF85-CF070C3A1677}" srcOrd="0" destOrd="0" presId="urn:microsoft.com/office/officeart/2008/layout/LinedList"/>
    <dgm:cxn modelId="{7DBF0BE7-6618-2047-A026-C44551F24A15}" type="presOf" srcId="{6DCAFA87-DA4F-422E-B2BF-7754DCBBAF23}" destId="{AB886932-1A1B-2F48-8AE2-2C0694CF882F}" srcOrd="0" destOrd="0" presId="urn:microsoft.com/office/officeart/2008/layout/LinedList"/>
    <dgm:cxn modelId="{36982DF9-285F-4655-AAF2-261C8CB51C50}" srcId="{F4818D9C-84DD-4928-A7EC-D712A17F8B35}" destId="{421C6300-6305-4C0B-B925-AAAAC209708E}" srcOrd="1" destOrd="0" parTransId="{64AD2546-F48A-4FAC-89B8-A3B1D9EC0BB1}" sibTransId="{16062399-E6F6-4DF0-B791-939320045971}"/>
    <dgm:cxn modelId="{9F2C45CE-FBDC-4C4D-87F8-E340A17E3B14}" type="presParOf" srcId="{26C8F733-14C0-C942-BB6E-7AC4CECD20D6}" destId="{DF74A18A-D647-5C44-81DF-F8D9E37D4E0B}" srcOrd="0" destOrd="0" presId="urn:microsoft.com/office/officeart/2008/layout/LinedList"/>
    <dgm:cxn modelId="{4D1F589F-D67E-0246-8765-CBC1A5D1E11C}" type="presParOf" srcId="{26C8F733-14C0-C942-BB6E-7AC4CECD20D6}" destId="{CC700671-0D02-2D41-9FBE-86472137B381}" srcOrd="1" destOrd="0" presId="urn:microsoft.com/office/officeart/2008/layout/LinedList"/>
    <dgm:cxn modelId="{86F7406E-240A-564C-9835-A1133C1B8BCB}" type="presParOf" srcId="{CC700671-0D02-2D41-9FBE-86472137B381}" destId="{6E33B833-0091-B146-A0EB-466B553BBB3E}" srcOrd="0" destOrd="0" presId="urn:microsoft.com/office/officeart/2008/layout/LinedList"/>
    <dgm:cxn modelId="{A1DD73C5-7A22-0743-8D78-72E553FAF46E}" type="presParOf" srcId="{CC700671-0D02-2D41-9FBE-86472137B381}" destId="{4488DCBC-81D3-1C4B-A657-B5A9999C6789}" srcOrd="1" destOrd="0" presId="urn:microsoft.com/office/officeart/2008/layout/LinedList"/>
    <dgm:cxn modelId="{2FD30D09-2FF6-DE48-9ECF-D6046BBA6DC4}" type="presParOf" srcId="{26C8F733-14C0-C942-BB6E-7AC4CECD20D6}" destId="{250A153D-FE62-5A43-8F15-AF41375012B8}" srcOrd="2" destOrd="0" presId="urn:microsoft.com/office/officeart/2008/layout/LinedList"/>
    <dgm:cxn modelId="{3E19404C-379D-A343-AC85-90FCD44917AC}" type="presParOf" srcId="{26C8F733-14C0-C942-BB6E-7AC4CECD20D6}" destId="{577AFCBE-1E91-2941-A42C-173CCA0A4BB6}" srcOrd="3" destOrd="0" presId="urn:microsoft.com/office/officeart/2008/layout/LinedList"/>
    <dgm:cxn modelId="{A0CA3CAD-736F-FB4D-8756-B2F75669F4F6}" type="presParOf" srcId="{577AFCBE-1E91-2941-A42C-173CCA0A4BB6}" destId="{CDF2A3AC-E454-1947-95A9-26DAE11CA640}" srcOrd="0" destOrd="0" presId="urn:microsoft.com/office/officeart/2008/layout/LinedList"/>
    <dgm:cxn modelId="{9F527D08-17D5-1741-8847-0DAFF7C1BBA4}" type="presParOf" srcId="{577AFCBE-1E91-2941-A42C-173CCA0A4BB6}" destId="{8714B797-BA69-0D46-9ED3-278F8A794C34}" srcOrd="1" destOrd="0" presId="urn:microsoft.com/office/officeart/2008/layout/LinedList"/>
    <dgm:cxn modelId="{6AF826C2-637B-314B-98E8-CF0EC5C0EDDB}" type="presParOf" srcId="{26C8F733-14C0-C942-BB6E-7AC4CECD20D6}" destId="{1BE5D76D-ECCD-6447-B59A-8B0649132EA2}" srcOrd="4" destOrd="0" presId="urn:microsoft.com/office/officeart/2008/layout/LinedList"/>
    <dgm:cxn modelId="{AE7B6B64-E05E-8243-828D-B91235E77FCA}" type="presParOf" srcId="{26C8F733-14C0-C942-BB6E-7AC4CECD20D6}" destId="{23A9E3D9-0D07-5A4B-8499-6DB4FB1F3129}" srcOrd="5" destOrd="0" presId="urn:microsoft.com/office/officeart/2008/layout/LinedList"/>
    <dgm:cxn modelId="{DBFAD06C-6DBC-D54E-B071-865E15F3BCF3}" type="presParOf" srcId="{23A9E3D9-0D07-5A4B-8499-6DB4FB1F3129}" destId="{6AFEFAE6-16CF-1F40-9713-C41A45345FA9}" srcOrd="0" destOrd="0" presId="urn:microsoft.com/office/officeart/2008/layout/LinedList"/>
    <dgm:cxn modelId="{61273E55-7C73-844E-AC6A-510211C81C5A}" type="presParOf" srcId="{23A9E3D9-0D07-5A4B-8499-6DB4FB1F3129}" destId="{83A12D07-0188-3E44-8369-4E009AAD512E}" srcOrd="1" destOrd="0" presId="urn:microsoft.com/office/officeart/2008/layout/LinedList"/>
    <dgm:cxn modelId="{195C88F2-C27B-AA40-B711-911D925F6827}" type="presParOf" srcId="{26C8F733-14C0-C942-BB6E-7AC4CECD20D6}" destId="{732F801C-FA30-0F4D-9990-355E00EC2EB6}" srcOrd="6" destOrd="0" presId="urn:microsoft.com/office/officeart/2008/layout/LinedList"/>
    <dgm:cxn modelId="{6C576080-A1BC-E840-93F2-58900605CACE}" type="presParOf" srcId="{26C8F733-14C0-C942-BB6E-7AC4CECD20D6}" destId="{5F0283D0-A776-984D-B4CF-F7B69C2B69BA}" srcOrd="7" destOrd="0" presId="urn:microsoft.com/office/officeart/2008/layout/LinedList"/>
    <dgm:cxn modelId="{A97C7C3F-6BE5-3644-8074-1EE733EA212C}" type="presParOf" srcId="{5F0283D0-A776-984D-B4CF-F7B69C2B69BA}" destId="{E892080A-78D0-CB41-B4B3-8F2393089E5E}" srcOrd="0" destOrd="0" presId="urn:microsoft.com/office/officeart/2008/layout/LinedList"/>
    <dgm:cxn modelId="{85E72322-EB33-064A-97DF-2615C9DEAE17}" type="presParOf" srcId="{5F0283D0-A776-984D-B4CF-F7B69C2B69BA}" destId="{7C01EB5A-BD32-6C4D-AC4C-BF3D249D813D}" srcOrd="1" destOrd="0" presId="urn:microsoft.com/office/officeart/2008/layout/LinedList"/>
    <dgm:cxn modelId="{BBDB2371-2EAC-0647-A82B-59D58E103139}" type="presParOf" srcId="{26C8F733-14C0-C942-BB6E-7AC4CECD20D6}" destId="{26A4EC02-A112-A34E-8508-FD8BE3F1DFEC}" srcOrd="8" destOrd="0" presId="urn:microsoft.com/office/officeart/2008/layout/LinedList"/>
    <dgm:cxn modelId="{7B23035F-190E-7C40-B50F-34583B7F1F44}" type="presParOf" srcId="{26C8F733-14C0-C942-BB6E-7AC4CECD20D6}" destId="{8E0F1819-AB7A-9744-AA32-08F5114ADB95}" srcOrd="9" destOrd="0" presId="urn:microsoft.com/office/officeart/2008/layout/LinedList"/>
    <dgm:cxn modelId="{BD6AB141-9CD4-A741-A640-30B5B4092DE5}" type="presParOf" srcId="{8E0F1819-AB7A-9744-AA32-08F5114ADB95}" destId="{AB886932-1A1B-2F48-8AE2-2C0694CF882F}" srcOrd="0" destOrd="0" presId="urn:microsoft.com/office/officeart/2008/layout/LinedList"/>
    <dgm:cxn modelId="{AE1F5E24-9116-6846-93F3-84705386499F}" type="presParOf" srcId="{8E0F1819-AB7A-9744-AA32-08F5114ADB95}" destId="{1AB6D616-04EA-5E46-A8D9-1C68F0578980}" srcOrd="1" destOrd="0" presId="urn:microsoft.com/office/officeart/2008/layout/LinedList"/>
    <dgm:cxn modelId="{75F79E6A-D347-924B-9E1C-3D11F3BB6E8C}" type="presParOf" srcId="{26C8F733-14C0-C942-BB6E-7AC4CECD20D6}" destId="{7E817980-BEE0-C246-9395-9BE220301D63}" srcOrd="10" destOrd="0" presId="urn:microsoft.com/office/officeart/2008/layout/LinedList"/>
    <dgm:cxn modelId="{E496DD48-8D09-504E-A1AA-ACC8FF0F11FE}" type="presParOf" srcId="{26C8F733-14C0-C942-BB6E-7AC4CECD20D6}" destId="{7A646339-424D-D543-AFD4-CBDC255FE153}" srcOrd="11" destOrd="0" presId="urn:microsoft.com/office/officeart/2008/layout/LinedList"/>
    <dgm:cxn modelId="{23851B90-0767-EB43-96FF-33B7C6BA1673}" type="presParOf" srcId="{7A646339-424D-D543-AFD4-CBDC255FE153}" destId="{47EDB434-5958-D745-B8F6-FB5F942B1DA8}" srcOrd="0" destOrd="0" presId="urn:microsoft.com/office/officeart/2008/layout/LinedList"/>
    <dgm:cxn modelId="{6CC7A1D4-EB50-A14D-9CF5-F8981B300F85}" type="presParOf" srcId="{7A646339-424D-D543-AFD4-CBDC255FE153}" destId="{142634C8-093C-DE46-935B-E712139FAA48}" srcOrd="1" destOrd="0" presId="urn:microsoft.com/office/officeart/2008/layout/LinedList"/>
    <dgm:cxn modelId="{865461DC-212B-0F40-BFFC-C8C08D4CE66E}" type="presParOf" srcId="{26C8F733-14C0-C942-BB6E-7AC4CECD20D6}" destId="{75A7C2A2-0B21-1941-85DF-E6A90E7501FA}" srcOrd="12" destOrd="0" presId="urn:microsoft.com/office/officeart/2008/layout/LinedList"/>
    <dgm:cxn modelId="{ACB3CB65-FE87-574D-888D-FAD8314F2D85}" type="presParOf" srcId="{26C8F733-14C0-C942-BB6E-7AC4CECD20D6}" destId="{9509085E-8A25-B44D-B60E-0C30FCA1C406}" srcOrd="13" destOrd="0" presId="urn:microsoft.com/office/officeart/2008/layout/LinedList"/>
    <dgm:cxn modelId="{DAE1520E-C05E-384F-BE04-B411C873DFA7}" type="presParOf" srcId="{9509085E-8A25-B44D-B60E-0C30FCA1C406}" destId="{BBDC1BDE-6A23-8441-9C43-F9D269A792C6}" srcOrd="0" destOrd="0" presId="urn:microsoft.com/office/officeart/2008/layout/LinedList"/>
    <dgm:cxn modelId="{1618A763-727B-ED44-AC16-431B3B7AAA01}" type="presParOf" srcId="{9509085E-8A25-B44D-B60E-0C30FCA1C406}" destId="{48592D47-15C9-0F45-BA36-FCD18B804C55}" srcOrd="1" destOrd="0" presId="urn:microsoft.com/office/officeart/2008/layout/LinedList"/>
    <dgm:cxn modelId="{50A94A36-EF44-AC41-AAE0-52319D53EEA0}" type="presParOf" srcId="{26C8F733-14C0-C942-BB6E-7AC4CECD20D6}" destId="{7A23448C-FE2C-9C46-93DB-338EDCCBFF8D}" srcOrd="14" destOrd="0" presId="urn:microsoft.com/office/officeart/2008/layout/LinedList"/>
    <dgm:cxn modelId="{DC221129-A4EF-9C48-81B4-6F980EB9982C}" type="presParOf" srcId="{26C8F733-14C0-C942-BB6E-7AC4CECD20D6}" destId="{E19F6E00-119F-5546-BEB0-A876EA6DA0DB}" srcOrd="15" destOrd="0" presId="urn:microsoft.com/office/officeart/2008/layout/LinedList"/>
    <dgm:cxn modelId="{3AE22AAA-57E2-F245-9D7F-C4200D47C3D7}" type="presParOf" srcId="{E19F6E00-119F-5546-BEB0-A876EA6DA0DB}" destId="{EA855389-CB93-CD49-BEFA-2A34D0E5E0BD}" srcOrd="0" destOrd="0" presId="urn:microsoft.com/office/officeart/2008/layout/LinedList"/>
    <dgm:cxn modelId="{6D306ECD-F92D-1A40-81AE-E3AFAC570FF2}" type="presParOf" srcId="{E19F6E00-119F-5546-BEB0-A876EA6DA0DB}" destId="{EE2F70D3-970F-9C42-9230-C96921EE8FEB}" srcOrd="1" destOrd="0" presId="urn:microsoft.com/office/officeart/2008/layout/LinedList"/>
    <dgm:cxn modelId="{ADF52F8D-D309-0C46-8F66-1D056AD497E8}" type="presParOf" srcId="{26C8F733-14C0-C942-BB6E-7AC4CECD20D6}" destId="{0F2A1D01-82DE-344A-A77F-1DEAAD333304}" srcOrd="16" destOrd="0" presId="urn:microsoft.com/office/officeart/2008/layout/LinedList"/>
    <dgm:cxn modelId="{D09B0A42-D000-AB46-9373-A255093B7F60}" type="presParOf" srcId="{26C8F733-14C0-C942-BB6E-7AC4CECD20D6}" destId="{055BB592-5DDD-3A49-A1DC-B7C29407676C}" srcOrd="17" destOrd="0" presId="urn:microsoft.com/office/officeart/2008/layout/LinedList"/>
    <dgm:cxn modelId="{49E0E598-EC7A-024D-95CA-1AD3B2F8BA36}" type="presParOf" srcId="{055BB592-5DDD-3A49-A1DC-B7C29407676C}" destId="{E9C9D008-C434-D84E-83DE-8AA59FBB149D}" srcOrd="0" destOrd="0" presId="urn:microsoft.com/office/officeart/2008/layout/LinedList"/>
    <dgm:cxn modelId="{3990E79B-B194-B94A-9768-6E9E08AF345F}" type="presParOf" srcId="{055BB592-5DDD-3A49-A1DC-B7C29407676C}" destId="{ED459FAD-A658-A144-B7AF-7CB5947D546D}" srcOrd="1" destOrd="0" presId="urn:microsoft.com/office/officeart/2008/layout/LinedList"/>
    <dgm:cxn modelId="{A5DC70C0-3502-184B-98F4-11D2BB679AE1}" type="presParOf" srcId="{26C8F733-14C0-C942-BB6E-7AC4CECD20D6}" destId="{5F451DC4-173C-BA4E-93A5-951536107B52}" srcOrd="18" destOrd="0" presId="urn:microsoft.com/office/officeart/2008/layout/LinedList"/>
    <dgm:cxn modelId="{EAB6B52E-843E-B442-B53E-87C57FE8688E}" type="presParOf" srcId="{26C8F733-14C0-C942-BB6E-7AC4CECD20D6}" destId="{69799430-4362-7946-B8FB-7087272D4222}" srcOrd="19" destOrd="0" presId="urn:microsoft.com/office/officeart/2008/layout/LinedList"/>
    <dgm:cxn modelId="{4C72BCC6-BA78-6142-B293-7D23F092C7CE}" type="presParOf" srcId="{69799430-4362-7946-B8FB-7087272D4222}" destId="{913ABA08-BCD4-B848-8643-01D0A61B02CD}" srcOrd="0" destOrd="0" presId="urn:microsoft.com/office/officeart/2008/layout/LinedList"/>
    <dgm:cxn modelId="{31E7C262-3623-BC4E-9944-165CE130C3D7}" type="presParOf" srcId="{69799430-4362-7946-B8FB-7087272D4222}" destId="{FA37272B-7744-E64F-BCFC-9BDEE86F7C99}" srcOrd="1" destOrd="0" presId="urn:microsoft.com/office/officeart/2008/layout/LinedList"/>
    <dgm:cxn modelId="{BA57D755-844C-2D49-B49C-5338EED0393D}" type="presParOf" srcId="{26C8F733-14C0-C942-BB6E-7AC4CECD20D6}" destId="{8B1EED62-A295-CB42-962A-FC1DDDF199D5}" srcOrd="20" destOrd="0" presId="urn:microsoft.com/office/officeart/2008/layout/LinedList"/>
    <dgm:cxn modelId="{581B59C5-9540-A044-A3F0-CB5E7FF1AB8A}" type="presParOf" srcId="{26C8F733-14C0-C942-BB6E-7AC4CECD20D6}" destId="{1F95E553-6537-1E42-BDDB-1D43C30B71CE}" srcOrd="21" destOrd="0" presId="urn:microsoft.com/office/officeart/2008/layout/LinedList"/>
    <dgm:cxn modelId="{F59339A8-7344-F040-9418-1B4B78893C32}" type="presParOf" srcId="{1F95E553-6537-1E42-BDDB-1D43C30B71CE}" destId="{9CB5B6E3-F54A-D841-AF85-CF070C3A1677}" srcOrd="0" destOrd="0" presId="urn:microsoft.com/office/officeart/2008/layout/LinedList"/>
    <dgm:cxn modelId="{9F3DA439-9614-724C-B2C2-C3E60DA8B630}" type="presParOf" srcId="{1F95E553-6537-1E42-BDDB-1D43C30B71CE}" destId="{01A465F5-E44A-EC45-8502-FDBEA7F4489A}" srcOrd="1" destOrd="0" presId="urn:microsoft.com/office/officeart/2008/layout/LinedList"/>
    <dgm:cxn modelId="{0438B76B-9DAD-3F4B-9D53-3CE0CABD3033}" type="presParOf" srcId="{26C8F733-14C0-C942-BB6E-7AC4CECD20D6}" destId="{14E67814-ADAC-6641-9EDF-10AF8220584A}" srcOrd="22" destOrd="0" presId="urn:microsoft.com/office/officeart/2008/layout/LinedList"/>
    <dgm:cxn modelId="{05905C5C-6B7C-CB48-BB51-C94139A63C59}" type="presParOf" srcId="{26C8F733-14C0-C942-BB6E-7AC4CECD20D6}" destId="{F33AB009-443C-F242-88BE-ACCB81156552}" srcOrd="23" destOrd="0" presId="urn:microsoft.com/office/officeart/2008/layout/LinedList"/>
    <dgm:cxn modelId="{DE9015C2-8BD3-3442-AE04-C0108571536C}" type="presParOf" srcId="{F33AB009-443C-F242-88BE-ACCB81156552}" destId="{670A67F4-2BCB-F64F-BD36-7794C399FF0E}" srcOrd="0" destOrd="0" presId="urn:microsoft.com/office/officeart/2008/layout/LinedList"/>
    <dgm:cxn modelId="{C38EBCE4-2925-584C-AD13-1B992C46F567}" type="presParOf" srcId="{F33AB009-443C-F242-88BE-ACCB81156552}" destId="{12956289-88F6-9E47-A3A5-3911034F95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A69BD5-BD0B-41D3-9199-0A8C0990672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A7B72DA-3EFC-4E77-BFDB-30D3645E6590}">
      <dgm:prSet/>
      <dgm:spPr/>
      <dgm:t>
        <a:bodyPr/>
        <a:lstStyle/>
        <a:p>
          <a:pPr>
            <a:defRPr cap="all"/>
          </a:pPr>
          <a:r>
            <a:rPr lang="en-GB" b="1"/>
            <a:t>UX Design</a:t>
          </a:r>
          <a:endParaRPr lang="en-US"/>
        </a:p>
      </dgm:t>
    </dgm:pt>
    <dgm:pt modelId="{3EF46FAF-F505-4809-9D84-0E53CD07EAFB}" type="parTrans" cxnId="{991440EF-0681-44D7-B232-B79BB2FF7CB5}">
      <dgm:prSet/>
      <dgm:spPr/>
      <dgm:t>
        <a:bodyPr/>
        <a:lstStyle/>
        <a:p>
          <a:endParaRPr lang="en-US"/>
        </a:p>
      </dgm:t>
    </dgm:pt>
    <dgm:pt modelId="{3B6CE3BC-C92F-4A24-B21B-206FBEFBB9E5}" type="sibTrans" cxnId="{991440EF-0681-44D7-B232-B79BB2FF7CB5}">
      <dgm:prSet/>
      <dgm:spPr/>
      <dgm:t>
        <a:bodyPr/>
        <a:lstStyle/>
        <a:p>
          <a:endParaRPr lang="en-US"/>
        </a:p>
      </dgm:t>
    </dgm:pt>
    <dgm:pt modelId="{3931F3D3-1F9B-4CEB-A44E-8064EFD0F23B}">
      <dgm:prSet/>
      <dgm:spPr/>
      <dgm:t>
        <a:bodyPr/>
        <a:lstStyle/>
        <a:p>
          <a:pPr>
            <a:defRPr cap="all"/>
          </a:pPr>
          <a:r>
            <a:rPr lang="en-GB"/>
            <a:t>Get the training you need to stay ahead with expert-led courses on UX Design.</a:t>
          </a:r>
          <a:endParaRPr lang="en-US"/>
        </a:p>
      </dgm:t>
    </dgm:pt>
    <dgm:pt modelId="{F8681F8F-ED7C-44AA-945C-E074214F299F}" type="parTrans" cxnId="{9917BCEB-4253-4384-8C29-6EBF3115DE2C}">
      <dgm:prSet/>
      <dgm:spPr/>
      <dgm:t>
        <a:bodyPr/>
        <a:lstStyle/>
        <a:p>
          <a:endParaRPr lang="en-US"/>
        </a:p>
      </dgm:t>
    </dgm:pt>
    <dgm:pt modelId="{8EEA3015-009C-4EE7-AF60-FEC63AE42620}" type="sibTrans" cxnId="{9917BCEB-4253-4384-8C29-6EBF3115DE2C}">
      <dgm:prSet/>
      <dgm:spPr/>
      <dgm:t>
        <a:bodyPr/>
        <a:lstStyle/>
        <a:p>
          <a:endParaRPr lang="en-US"/>
        </a:p>
      </dgm:t>
    </dgm:pt>
    <dgm:pt modelId="{02485ACC-21AF-48E3-BBC1-9004A458162F}">
      <dgm:prSet/>
      <dgm:spPr/>
      <dgm:t>
        <a:bodyPr/>
        <a:lstStyle/>
        <a:p>
          <a:pPr>
            <a:defRPr cap="all"/>
          </a:pPr>
          <a:r>
            <a:rPr lang="en-US"/>
            <a:t>https://www.linkedin.com/learning/topics/ux-design?u=77966930</a:t>
          </a:r>
        </a:p>
      </dgm:t>
    </dgm:pt>
    <dgm:pt modelId="{8FB0BF1C-3620-4497-95D8-5CEC064A4B02}" type="parTrans" cxnId="{C15F321F-BA16-4BFB-806C-5732BBF41FDE}">
      <dgm:prSet/>
      <dgm:spPr/>
      <dgm:t>
        <a:bodyPr/>
        <a:lstStyle/>
        <a:p>
          <a:endParaRPr lang="en-US"/>
        </a:p>
      </dgm:t>
    </dgm:pt>
    <dgm:pt modelId="{DD7D1858-533D-4A6E-836F-C488FC176476}" type="sibTrans" cxnId="{C15F321F-BA16-4BFB-806C-5732BBF41FDE}">
      <dgm:prSet/>
      <dgm:spPr/>
      <dgm:t>
        <a:bodyPr/>
        <a:lstStyle/>
        <a:p>
          <a:endParaRPr lang="en-US"/>
        </a:p>
      </dgm:t>
    </dgm:pt>
    <dgm:pt modelId="{A7D5E081-E371-45FD-B706-5FB23981B880}" type="pres">
      <dgm:prSet presAssocID="{33A69BD5-BD0B-41D3-9199-0A8C09906726}" presName="root" presStyleCnt="0">
        <dgm:presLayoutVars>
          <dgm:dir/>
          <dgm:resizeHandles val="exact"/>
        </dgm:presLayoutVars>
      </dgm:prSet>
      <dgm:spPr/>
    </dgm:pt>
    <dgm:pt modelId="{45F3CEAB-1B30-4014-BDE4-288174894534}" type="pres">
      <dgm:prSet presAssocID="{7A7B72DA-3EFC-4E77-BFDB-30D3645E6590}" presName="compNode" presStyleCnt="0"/>
      <dgm:spPr/>
    </dgm:pt>
    <dgm:pt modelId="{663608E0-4B14-485C-9433-6CAB6C9E735E}" type="pres">
      <dgm:prSet presAssocID="{7A7B72DA-3EFC-4E77-BFDB-30D3645E6590}" presName="iconBgRect" presStyleLbl="bgShp" presStyleIdx="0" presStyleCnt="3"/>
      <dgm:spPr/>
    </dgm:pt>
    <dgm:pt modelId="{DD88FBBB-AC51-4169-B3B3-403D30B80AF2}" type="pres">
      <dgm:prSet presAssocID="{7A7B72DA-3EFC-4E77-BFDB-30D3645E659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A8A5C531-4A7A-4395-9BF2-0AB2B2F790AB}" type="pres">
      <dgm:prSet presAssocID="{7A7B72DA-3EFC-4E77-BFDB-30D3645E6590}" presName="spaceRect" presStyleCnt="0"/>
      <dgm:spPr/>
    </dgm:pt>
    <dgm:pt modelId="{153EE091-1E18-4928-8705-2233533E1ECF}" type="pres">
      <dgm:prSet presAssocID="{7A7B72DA-3EFC-4E77-BFDB-30D3645E6590}" presName="textRect" presStyleLbl="revTx" presStyleIdx="0" presStyleCnt="3">
        <dgm:presLayoutVars>
          <dgm:chMax val="1"/>
          <dgm:chPref val="1"/>
        </dgm:presLayoutVars>
      </dgm:prSet>
      <dgm:spPr/>
    </dgm:pt>
    <dgm:pt modelId="{42308B62-6CCF-4175-883C-FB47E75E0604}" type="pres">
      <dgm:prSet presAssocID="{3B6CE3BC-C92F-4A24-B21B-206FBEFBB9E5}" presName="sibTrans" presStyleCnt="0"/>
      <dgm:spPr/>
    </dgm:pt>
    <dgm:pt modelId="{786AEDA8-93FE-4669-A4D5-90B6A267955C}" type="pres">
      <dgm:prSet presAssocID="{3931F3D3-1F9B-4CEB-A44E-8064EFD0F23B}" presName="compNode" presStyleCnt="0"/>
      <dgm:spPr/>
    </dgm:pt>
    <dgm:pt modelId="{BD790B9E-CA88-4C62-9315-9E9D2BD38C74}" type="pres">
      <dgm:prSet presAssocID="{3931F3D3-1F9B-4CEB-A44E-8064EFD0F23B}" presName="iconBgRect" presStyleLbl="bgShp" presStyleIdx="1" presStyleCnt="3"/>
      <dgm:spPr/>
    </dgm:pt>
    <dgm:pt modelId="{91EFBE42-DF59-4A76-BA32-BDAA4C9C30D3}" type="pres">
      <dgm:prSet presAssocID="{3931F3D3-1F9B-4CEB-A44E-8064EFD0F23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00CD10C-0D2C-4ACB-809D-B7AD681EB5B5}" type="pres">
      <dgm:prSet presAssocID="{3931F3D3-1F9B-4CEB-A44E-8064EFD0F23B}" presName="spaceRect" presStyleCnt="0"/>
      <dgm:spPr/>
    </dgm:pt>
    <dgm:pt modelId="{0CC9F40D-1CE1-480E-B5A7-A37DC7AF1BE8}" type="pres">
      <dgm:prSet presAssocID="{3931F3D3-1F9B-4CEB-A44E-8064EFD0F23B}" presName="textRect" presStyleLbl="revTx" presStyleIdx="1" presStyleCnt="3">
        <dgm:presLayoutVars>
          <dgm:chMax val="1"/>
          <dgm:chPref val="1"/>
        </dgm:presLayoutVars>
      </dgm:prSet>
      <dgm:spPr/>
    </dgm:pt>
    <dgm:pt modelId="{B076A2E5-BF0A-4D17-8542-66345B289B09}" type="pres">
      <dgm:prSet presAssocID="{8EEA3015-009C-4EE7-AF60-FEC63AE42620}" presName="sibTrans" presStyleCnt="0"/>
      <dgm:spPr/>
    </dgm:pt>
    <dgm:pt modelId="{73CB03D4-57DE-4A25-8F3E-C5824557EF4C}" type="pres">
      <dgm:prSet presAssocID="{02485ACC-21AF-48E3-BBC1-9004A458162F}" presName="compNode" presStyleCnt="0"/>
      <dgm:spPr/>
    </dgm:pt>
    <dgm:pt modelId="{4980EE34-CDCE-4E7B-B44B-F67DACB17A5B}" type="pres">
      <dgm:prSet presAssocID="{02485ACC-21AF-48E3-BBC1-9004A458162F}" presName="iconBgRect" presStyleLbl="bgShp" presStyleIdx="2" presStyleCnt="3"/>
      <dgm:spPr/>
    </dgm:pt>
    <dgm:pt modelId="{4C5DE902-2778-4EC8-8865-512CECA33DF7}" type="pres">
      <dgm:prSet presAssocID="{02485ACC-21AF-48E3-BBC1-9004A458162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521441A-6AAE-487C-A579-2E88D35730C3}" type="pres">
      <dgm:prSet presAssocID="{02485ACC-21AF-48E3-BBC1-9004A458162F}" presName="spaceRect" presStyleCnt="0"/>
      <dgm:spPr/>
    </dgm:pt>
    <dgm:pt modelId="{20CC95FA-1FD8-4E29-B038-80E13A0E9D13}" type="pres">
      <dgm:prSet presAssocID="{02485ACC-21AF-48E3-BBC1-9004A458162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A284E01-66A4-4CE4-8BD7-90DC766C2D59}" type="presOf" srcId="{33A69BD5-BD0B-41D3-9199-0A8C09906726}" destId="{A7D5E081-E371-45FD-B706-5FB23981B880}" srcOrd="0" destOrd="0" presId="urn:microsoft.com/office/officeart/2018/5/layout/IconCircleLabelList"/>
    <dgm:cxn modelId="{C15F321F-BA16-4BFB-806C-5732BBF41FDE}" srcId="{33A69BD5-BD0B-41D3-9199-0A8C09906726}" destId="{02485ACC-21AF-48E3-BBC1-9004A458162F}" srcOrd="2" destOrd="0" parTransId="{8FB0BF1C-3620-4497-95D8-5CEC064A4B02}" sibTransId="{DD7D1858-533D-4A6E-836F-C488FC176476}"/>
    <dgm:cxn modelId="{9F01533F-962A-450C-A906-3077D4BE4CBE}" type="presOf" srcId="{7A7B72DA-3EFC-4E77-BFDB-30D3645E6590}" destId="{153EE091-1E18-4928-8705-2233533E1ECF}" srcOrd="0" destOrd="0" presId="urn:microsoft.com/office/officeart/2018/5/layout/IconCircleLabelList"/>
    <dgm:cxn modelId="{E8A92E66-3ADE-4B87-9984-D91420D9EC8D}" type="presOf" srcId="{02485ACC-21AF-48E3-BBC1-9004A458162F}" destId="{20CC95FA-1FD8-4E29-B038-80E13A0E9D13}" srcOrd="0" destOrd="0" presId="urn:microsoft.com/office/officeart/2018/5/layout/IconCircleLabelList"/>
    <dgm:cxn modelId="{428120C7-87F0-4FE9-ADA5-ACB205B8B037}" type="presOf" srcId="{3931F3D3-1F9B-4CEB-A44E-8064EFD0F23B}" destId="{0CC9F40D-1CE1-480E-B5A7-A37DC7AF1BE8}" srcOrd="0" destOrd="0" presId="urn:microsoft.com/office/officeart/2018/5/layout/IconCircleLabelList"/>
    <dgm:cxn modelId="{9917BCEB-4253-4384-8C29-6EBF3115DE2C}" srcId="{33A69BD5-BD0B-41D3-9199-0A8C09906726}" destId="{3931F3D3-1F9B-4CEB-A44E-8064EFD0F23B}" srcOrd="1" destOrd="0" parTransId="{F8681F8F-ED7C-44AA-945C-E074214F299F}" sibTransId="{8EEA3015-009C-4EE7-AF60-FEC63AE42620}"/>
    <dgm:cxn modelId="{991440EF-0681-44D7-B232-B79BB2FF7CB5}" srcId="{33A69BD5-BD0B-41D3-9199-0A8C09906726}" destId="{7A7B72DA-3EFC-4E77-BFDB-30D3645E6590}" srcOrd="0" destOrd="0" parTransId="{3EF46FAF-F505-4809-9D84-0E53CD07EAFB}" sibTransId="{3B6CE3BC-C92F-4A24-B21B-206FBEFBB9E5}"/>
    <dgm:cxn modelId="{00C330E3-56B5-4E2B-828F-5776E2E46E97}" type="presParOf" srcId="{A7D5E081-E371-45FD-B706-5FB23981B880}" destId="{45F3CEAB-1B30-4014-BDE4-288174894534}" srcOrd="0" destOrd="0" presId="urn:microsoft.com/office/officeart/2018/5/layout/IconCircleLabelList"/>
    <dgm:cxn modelId="{5C6E9094-E27D-4F9B-AF2B-97A087AEF8CF}" type="presParOf" srcId="{45F3CEAB-1B30-4014-BDE4-288174894534}" destId="{663608E0-4B14-485C-9433-6CAB6C9E735E}" srcOrd="0" destOrd="0" presId="urn:microsoft.com/office/officeart/2018/5/layout/IconCircleLabelList"/>
    <dgm:cxn modelId="{62808D38-172F-46BD-8BB0-8E2D8F629AF6}" type="presParOf" srcId="{45F3CEAB-1B30-4014-BDE4-288174894534}" destId="{DD88FBBB-AC51-4169-B3B3-403D30B80AF2}" srcOrd="1" destOrd="0" presId="urn:microsoft.com/office/officeart/2018/5/layout/IconCircleLabelList"/>
    <dgm:cxn modelId="{C0588A99-C41C-48D3-974C-DDB5D3BE5009}" type="presParOf" srcId="{45F3CEAB-1B30-4014-BDE4-288174894534}" destId="{A8A5C531-4A7A-4395-9BF2-0AB2B2F790AB}" srcOrd="2" destOrd="0" presId="urn:microsoft.com/office/officeart/2018/5/layout/IconCircleLabelList"/>
    <dgm:cxn modelId="{35C145D1-90CC-45C2-B4ED-5EE4A746132F}" type="presParOf" srcId="{45F3CEAB-1B30-4014-BDE4-288174894534}" destId="{153EE091-1E18-4928-8705-2233533E1ECF}" srcOrd="3" destOrd="0" presId="urn:microsoft.com/office/officeart/2018/5/layout/IconCircleLabelList"/>
    <dgm:cxn modelId="{6B8520A8-9BA2-44B3-88E2-09C67059D95B}" type="presParOf" srcId="{A7D5E081-E371-45FD-B706-5FB23981B880}" destId="{42308B62-6CCF-4175-883C-FB47E75E0604}" srcOrd="1" destOrd="0" presId="urn:microsoft.com/office/officeart/2018/5/layout/IconCircleLabelList"/>
    <dgm:cxn modelId="{30BDCF94-B1D1-4E66-8837-CDF11B62FDC7}" type="presParOf" srcId="{A7D5E081-E371-45FD-B706-5FB23981B880}" destId="{786AEDA8-93FE-4669-A4D5-90B6A267955C}" srcOrd="2" destOrd="0" presId="urn:microsoft.com/office/officeart/2018/5/layout/IconCircleLabelList"/>
    <dgm:cxn modelId="{FF023CDA-982E-4AA8-AC7E-FB2E8643E7CD}" type="presParOf" srcId="{786AEDA8-93FE-4669-A4D5-90B6A267955C}" destId="{BD790B9E-CA88-4C62-9315-9E9D2BD38C74}" srcOrd="0" destOrd="0" presId="urn:microsoft.com/office/officeart/2018/5/layout/IconCircleLabelList"/>
    <dgm:cxn modelId="{F8C7041E-8B73-46EA-AE67-CC3D55DE2EBC}" type="presParOf" srcId="{786AEDA8-93FE-4669-A4D5-90B6A267955C}" destId="{91EFBE42-DF59-4A76-BA32-BDAA4C9C30D3}" srcOrd="1" destOrd="0" presId="urn:microsoft.com/office/officeart/2018/5/layout/IconCircleLabelList"/>
    <dgm:cxn modelId="{B85046C1-07E6-45ED-89F5-48D7E895A8DB}" type="presParOf" srcId="{786AEDA8-93FE-4669-A4D5-90B6A267955C}" destId="{F00CD10C-0D2C-4ACB-809D-B7AD681EB5B5}" srcOrd="2" destOrd="0" presId="urn:microsoft.com/office/officeart/2018/5/layout/IconCircleLabelList"/>
    <dgm:cxn modelId="{AAE2562E-9510-4AA0-9E5F-85FAE0CEB2D3}" type="presParOf" srcId="{786AEDA8-93FE-4669-A4D5-90B6A267955C}" destId="{0CC9F40D-1CE1-480E-B5A7-A37DC7AF1BE8}" srcOrd="3" destOrd="0" presId="urn:microsoft.com/office/officeart/2018/5/layout/IconCircleLabelList"/>
    <dgm:cxn modelId="{CAE02002-7B0E-4ABF-970A-0DF9F2027EB8}" type="presParOf" srcId="{A7D5E081-E371-45FD-B706-5FB23981B880}" destId="{B076A2E5-BF0A-4D17-8542-66345B289B09}" srcOrd="3" destOrd="0" presId="urn:microsoft.com/office/officeart/2018/5/layout/IconCircleLabelList"/>
    <dgm:cxn modelId="{ED211601-1BEE-4D25-B879-0F9229486560}" type="presParOf" srcId="{A7D5E081-E371-45FD-B706-5FB23981B880}" destId="{73CB03D4-57DE-4A25-8F3E-C5824557EF4C}" srcOrd="4" destOrd="0" presId="urn:microsoft.com/office/officeart/2018/5/layout/IconCircleLabelList"/>
    <dgm:cxn modelId="{CDA77772-8AE6-4A49-B83A-B4D127DC38FD}" type="presParOf" srcId="{73CB03D4-57DE-4A25-8F3E-C5824557EF4C}" destId="{4980EE34-CDCE-4E7B-B44B-F67DACB17A5B}" srcOrd="0" destOrd="0" presId="urn:microsoft.com/office/officeart/2018/5/layout/IconCircleLabelList"/>
    <dgm:cxn modelId="{1F964BFA-0691-46BC-885E-6EA359093B97}" type="presParOf" srcId="{73CB03D4-57DE-4A25-8F3E-C5824557EF4C}" destId="{4C5DE902-2778-4EC8-8865-512CECA33DF7}" srcOrd="1" destOrd="0" presId="urn:microsoft.com/office/officeart/2018/5/layout/IconCircleLabelList"/>
    <dgm:cxn modelId="{BC899DC8-FCC2-4926-8B1D-B072FC935006}" type="presParOf" srcId="{73CB03D4-57DE-4A25-8F3E-C5824557EF4C}" destId="{4521441A-6AAE-487C-A579-2E88D35730C3}" srcOrd="2" destOrd="0" presId="urn:microsoft.com/office/officeart/2018/5/layout/IconCircleLabelList"/>
    <dgm:cxn modelId="{67D50E15-8F01-4218-A400-A16B69D15335}" type="presParOf" srcId="{73CB03D4-57DE-4A25-8F3E-C5824557EF4C}" destId="{20CC95FA-1FD8-4E29-B038-80E13A0E9D1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4A18A-D647-5C44-81DF-F8D9E37D4E0B}">
      <dsp:nvSpPr>
        <dsp:cNvPr id="0" name=""/>
        <dsp:cNvSpPr/>
      </dsp:nvSpPr>
      <dsp:spPr>
        <a:xfrm>
          <a:off x="0" y="2561"/>
          <a:ext cx="63912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3B833-0091-B146-A0EB-466B553BBB3E}">
      <dsp:nvSpPr>
        <dsp:cNvPr id="0" name=""/>
        <dsp:cNvSpPr/>
      </dsp:nvSpPr>
      <dsp:spPr>
        <a:xfrm>
          <a:off x="0" y="2561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Learning objectives</a:t>
          </a:r>
          <a:endParaRPr lang="en-US" sz="2000" kern="1200"/>
        </a:p>
      </dsp:txBody>
      <dsp:txXfrm>
        <a:off x="0" y="2561"/>
        <a:ext cx="6391275" cy="436796"/>
      </dsp:txXfrm>
    </dsp:sp>
    <dsp:sp modelId="{250A153D-FE62-5A43-8F15-AF41375012B8}">
      <dsp:nvSpPr>
        <dsp:cNvPr id="0" name=""/>
        <dsp:cNvSpPr/>
      </dsp:nvSpPr>
      <dsp:spPr>
        <a:xfrm>
          <a:off x="0" y="439358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2A3AC-E454-1947-95A9-26DAE11CA640}">
      <dsp:nvSpPr>
        <dsp:cNvPr id="0" name=""/>
        <dsp:cNvSpPr/>
      </dsp:nvSpPr>
      <dsp:spPr>
        <a:xfrm>
          <a:off x="0" y="439358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is interaction design?</a:t>
          </a:r>
          <a:endParaRPr lang="en-US" sz="2000" kern="1200"/>
        </a:p>
      </dsp:txBody>
      <dsp:txXfrm>
        <a:off x="0" y="439358"/>
        <a:ext cx="6391275" cy="436796"/>
      </dsp:txXfrm>
    </dsp:sp>
    <dsp:sp modelId="{1BE5D76D-ECCD-6447-B59A-8B0649132EA2}">
      <dsp:nvSpPr>
        <dsp:cNvPr id="0" name=""/>
        <dsp:cNvSpPr/>
      </dsp:nvSpPr>
      <dsp:spPr>
        <a:xfrm>
          <a:off x="0" y="876155"/>
          <a:ext cx="63912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EFAE6-16CF-1F40-9713-C41A45345FA9}">
      <dsp:nvSpPr>
        <dsp:cNvPr id="0" name=""/>
        <dsp:cNvSpPr/>
      </dsp:nvSpPr>
      <dsp:spPr>
        <a:xfrm>
          <a:off x="0" y="876155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Learning behaviors</a:t>
          </a:r>
          <a:endParaRPr lang="en-US" sz="2000" kern="1200"/>
        </a:p>
      </dsp:txBody>
      <dsp:txXfrm>
        <a:off x="0" y="876155"/>
        <a:ext cx="6391275" cy="436796"/>
      </dsp:txXfrm>
    </dsp:sp>
    <dsp:sp modelId="{732F801C-FA30-0F4D-9990-355E00EC2EB6}">
      <dsp:nvSpPr>
        <dsp:cNvPr id="0" name=""/>
        <dsp:cNvSpPr/>
      </dsp:nvSpPr>
      <dsp:spPr>
        <a:xfrm>
          <a:off x="0" y="1312952"/>
          <a:ext cx="63912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92080A-78D0-CB41-B4B3-8F2393089E5E}">
      <dsp:nvSpPr>
        <dsp:cNvPr id="0" name=""/>
        <dsp:cNvSpPr/>
      </dsp:nvSpPr>
      <dsp:spPr>
        <a:xfrm>
          <a:off x="0" y="1312952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Theories of emotion</a:t>
          </a:r>
          <a:endParaRPr lang="en-US" sz="2000" kern="1200"/>
        </a:p>
      </dsp:txBody>
      <dsp:txXfrm>
        <a:off x="0" y="1312952"/>
        <a:ext cx="6391275" cy="436796"/>
      </dsp:txXfrm>
    </dsp:sp>
    <dsp:sp modelId="{26A4EC02-A112-A34E-8508-FD8BE3F1DFEC}">
      <dsp:nvSpPr>
        <dsp:cNvPr id="0" name=""/>
        <dsp:cNvSpPr/>
      </dsp:nvSpPr>
      <dsp:spPr>
        <a:xfrm>
          <a:off x="0" y="1749749"/>
          <a:ext cx="63912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86932-1A1B-2F48-8AE2-2C0694CF882F}">
      <dsp:nvSpPr>
        <dsp:cNvPr id="0" name=""/>
        <dsp:cNvSpPr/>
      </dsp:nvSpPr>
      <dsp:spPr>
        <a:xfrm>
          <a:off x="0" y="1749749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Designing for delight</a:t>
          </a:r>
          <a:endParaRPr lang="en-US" sz="2000" kern="1200"/>
        </a:p>
      </dsp:txBody>
      <dsp:txXfrm>
        <a:off x="0" y="1749749"/>
        <a:ext cx="6391275" cy="436796"/>
      </dsp:txXfrm>
    </dsp:sp>
    <dsp:sp modelId="{7E817980-BEE0-C246-9395-9BE220301D63}">
      <dsp:nvSpPr>
        <dsp:cNvPr id="0" name=""/>
        <dsp:cNvSpPr/>
      </dsp:nvSpPr>
      <dsp:spPr>
        <a:xfrm>
          <a:off x="0" y="2186546"/>
          <a:ext cx="63912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EDB434-5958-D745-B8F6-FB5F942B1DA8}">
      <dsp:nvSpPr>
        <dsp:cNvPr id="0" name=""/>
        <dsp:cNvSpPr/>
      </dsp:nvSpPr>
      <dsp:spPr>
        <a:xfrm>
          <a:off x="0" y="2186546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Classical and operant conditioning</a:t>
          </a:r>
          <a:endParaRPr lang="en-US" sz="2000" kern="1200"/>
        </a:p>
      </dsp:txBody>
      <dsp:txXfrm>
        <a:off x="0" y="2186546"/>
        <a:ext cx="6391275" cy="436796"/>
      </dsp:txXfrm>
    </dsp:sp>
    <dsp:sp modelId="{75A7C2A2-0B21-1941-85DF-E6A90E7501FA}">
      <dsp:nvSpPr>
        <dsp:cNvPr id="0" name=""/>
        <dsp:cNvSpPr/>
      </dsp:nvSpPr>
      <dsp:spPr>
        <a:xfrm>
          <a:off x="0" y="2623343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C1BDE-6A23-8441-9C43-F9D269A792C6}">
      <dsp:nvSpPr>
        <dsp:cNvPr id="0" name=""/>
        <dsp:cNvSpPr/>
      </dsp:nvSpPr>
      <dsp:spPr>
        <a:xfrm>
          <a:off x="0" y="2623343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learned behavior</a:t>
          </a:r>
          <a:endParaRPr lang="en-US" sz="2000" kern="1200"/>
        </a:p>
      </dsp:txBody>
      <dsp:txXfrm>
        <a:off x="0" y="2623343"/>
        <a:ext cx="6391275" cy="436796"/>
      </dsp:txXfrm>
    </dsp:sp>
    <dsp:sp modelId="{7A23448C-FE2C-9C46-93DB-338EDCCBFF8D}">
      <dsp:nvSpPr>
        <dsp:cNvPr id="0" name=""/>
        <dsp:cNvSpPr/>
      </dsp:nvSpPr>
      <dsp:spPr>
        <a:xfrm>
          <a:off x="0" y="3060140"/>
          <a:ext cx="63912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55389-CB93-CD49-BEFA-2A34D0E5E0BD}">
      <dsp:nvSpPr>
        <dsp:cNvPr id="0" name=""/>
        <dsp:cNvSpPr/>
      </dsp:nvSpPr>
      <dsp:spPr>
        <a:xfrm>
          <a:off x="0" y="3060140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Interface design principles</a:t>
          </a:r>
          <a:endParaRPr lang="en-US" sz="2000" kern="1200"/>
        </a:p>
      </dsp:txBody>
      <dsp:txXfrm>
        <a:off x="0" y="3060140"/>
        <a:ext cx="6391275" cy="436796"/>
      </dsp:txXfrm>
    </dsp:sp>
    <dsp:sp modelId="{0F2A1D01-82DE-344A-A77F-1DEAAD333304}">
      <dsp:nvSpPr>
        <dsp:cNvPr id="0" name=""/>
        <dsp:cNvSpPr/>
      </dsp:nvSpPr>
      <dsp:spPr>
        <a:xfrm>
          <a:off x="0" y="3496937"/>
          <a:ext cx="63912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C9D008-C434-D84E-83DE-8AA59FBB149D}">
      <dsp:nvSpPr>
        <dsp:cNvPr id="0" name=""/>
        <dsp:cNvSpPr/>
      </dsp:nvSpPr>
      <dsp:spPr>
        <a:xfrm>
          <a:off x="0" y="3496937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Design thinking</a:t>
          </a:r>
          <a:endParaRPr lang="en-US" sz="2000" kern="1200"/>
        </a:p>
      </dsp:txBody>
      <dsp:txXfrm>
        <a:off x="0" y="3496937"/>
        <a:ext cx="6391275" cy="436796"/>
      </dsp:txXfrm>
    </dsp:sp>
    <dsp:sp modelId="{5F451DC4-173C-BA4E-93A5-951536107B52}">
      <dsp:nvSpPr>
        <dsp:cNvPr id="0" name=""/>
        <dsp:cNvSpPr/>
      </dsp:nvSpPr>
      <dsp:spPr>
        <a:xfrm>
          <a:off x="0" y="3933734"/>
          <a:ext cx="63912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3ABA08-BCD4-B848-8643-01D0A61B02CD}">
      <dsp:nvSpPr>
        <dsp:cNvPr id="0" name=""/>
        <dsp:cNvSpPr/>
      </dsp:nvSpPr>
      <dsp:spPr>
        <a:xfrm>
          <a:off x="0" y="3933734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Defining microinteractions</a:t>
          </a:r>
          <a:endParaRPr lang="en-US" sz="2000" kern="1200"/>
        </a:p>
      </dsp:txBody>
      <dsp:txXfrm>
        <a:off x="0" y="3933734"/>
        <a:ext cx="6391275" cy="436796"/>
      </dsp:txXfrm>
    </dsp:sp>
    <dsp:sp modelId="{8B1EED62-A295-CB42-962A-FC1DDDF199D5}">
      <dsp:nvSpPr>
        <dsp:cNvPr id="0" name=""/>
        <dsp:cNvSpPr/>
      </dsp:nvSpPr>
      <dsp:spPr>
        <a:xfrm>
          <a:off x="0" y="4370531"/>
          <a:ext cx="63912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5B6E3-F54A-D841-AF85-CF070C3A1677}">
      <dsp:nvSpPr>
        <dsp:cNvPr id="0" name=""/>
        <dsp:cNvSpPr/>
      </dsp:nvSpPr>
      <dsp:spPr>
        <a:xfrm>
          <a:off x="0" y="4370531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Error handling</a:t>
          </a:r>
          <a:endParaRPr lang="en-US" sz="2000" kern="1200"/>
        </a:p>
      </dsp:txBody>
      <dsp:txXfrm>
        <a:off x="0" y="4370531"/>
        <a:ext cx="6391275" cy="436796"/>
      </dsp:txXfrm>
    </dsp:sp>
    <dsp:sp modelId="{14E67814-ADAC-6641-9EDF-10AF8220584A}">
      <dsp:nvSpPr>
        <dsp:cNvPr id="0" name=""/>
        <dsp:cNvSpPr/>
      </dsp:nvSpPr>
      <dsp:spPr>
        <a:xfrm>
          <a:off x="0" y="4807328"/>
          <a:ext cx="63912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A67F4-2BCB-F64F-BD36-7794C399FF0E}">
      <dsp:nvSpPr>
        <dsp:cNvPr id="0" name=""/>
        <dsp:cNvSpPr/>
      </dsp:nvSpPr>
      <dsp:spPr>
        <a:xfrm>
          <a:off x="0" y="4807328"/>
          <a:ext cx="6391275" cy="43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Usability and accessibility</a:t>
          </a:r>
          <a:endParaRPr lang="en-US" sz="2000" kern="1200"/>
        </a:p>
      </dsp:txBody>
      <dsp:txXfrm>
        <a:off x="0" y="4807328"/>
        <a:ext cx="6391275" cy="4367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3608E0-4B14-485C-9433-6CAB6C9E735E}">
      <dsp:nvSpPr>
        <dsp:cNvPr id="0" name=""/>
        <dsp:cNvSpPr/>
      </dsp:nvSpPr>
      <dsp:spPr>
        <a:xfrm>
          <a:off x="658489" y="654388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88FBBB-AC51-4169-B3B3-403D30B80AF2}">
      <dsp:nvSpPr>
        <dsp:cNvPr id="0" name=""/>
        <dsp:cNvSpPr/>
      </dsp:nvSpPr>
      <dsp:spPr>
        <a:xfrm>
          <a:off x="1046051" y="1041951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EE091-1E18-4928-8705-2233533E1ECF}">
      <dsp:nvSpPr>
        <dsp:cNvPr id="0" name=""/>
        <dsp:cNvSpPr/>
      </dsp:nvSpPr>
      <dsp:spPr>
        <a:xfrm>
          <a:off x="77145" y="303938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UX Design</a:t>
          </a:r>
          <a:endParaRPr lang="en-US" sz="1100" kern="1200"/>
        </a:p>
      </dsp:txBody>
      <dsp:txXfrm>
        <a:off x="77145" y="3039389"/>
        <a:ext cx="2981250" cy="720000"/>
      </dsp:txXfrm>
    </dsp:sp>
    <dsp:sp modelId="{BD790B9E-CA88-4C62-9315-9E9D2BD38C74}">
      <dsp:nvSpPr>
        <dsp:cNvPr id="0" name=""/>
        <dsp:cNvSpPr/>
      </dsp:nvSpPr>
      <dsp:spPr>
        <a:xfrm>
          <a:off x="4161457" y="654388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FBE42-DF59-4A76-BA32-BDAA4C9C30D3}">
      <dsp:nvSpPr>
        <dsp:cNvPr id="0" name=""/>
        <dsp:cNvSpPr/>
      </dsp:nvSpPr>
      <dsp:spPr>
        <a:xfrm>
          <a:off x="4549020" y="1041951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9F40D-1CE1-480E-B5A7-A37DC7AF1BE8}">
      <dsp:nvSpPr>
        <dsp:cNvPr id="0" name=""/>
        <dsp:cNvSpPr/>
      </dsp:nvSpPr>
      <dsp:spPr>
        <a:xfrm>
          <a:off x="3580114" y="303938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Get the training you need to stay ahead with expert-led courses on UX Design.</a:t>
          </a:r>
          <a:endParaRPr lang="en-US" sz="1100" kern="1200"/>
        </a:p>
      </dsp:txBody>
      <dsp:txXfrm>
        <a:off x="3580114" y="3039389"/>
        <a:ext cx="2981250" cy="720000"/>
      </dsp:txXfrm>
    </dsp:sp>
    <dsp:sp modelId="{4980EE34-CDCE-4E7B-B44B-F67DACB17A5B}">
      <dsp:nvSpPr>
        <dsp:cNvPr id="0" name=""/>
        <dsp:cNvSpPr/>
      </dsp:nvSpPr>
      <dsp:spPr>
        <a:xfrm>
          <a:off x="7664426" y="654388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5DE902-2778-4EC8-8865-512CECA33DF7}">
      <dsp:nvSpPr>
        <dsp:cNvPr id="0" name=""/>
        <dsp:cNvSpPr/>
      </dsp:nvSpPr>
      <dsp:spPr>
        <a:xfrm>
          <a:off x="8051989" y="1041951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CC95FA-1FD8-4E29-B038-80E13A0E9D13}">
      <dsp:nvSpPr>
        <dsp:cNvPr id="0" name=""/>
        <dsp:cNvSpPr/>
      </dsp:nvSpPr>
      <dsp:spPr>
        <a:xfrm>
          <a:off x="7083082" y="303938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https://www.linkedin.com/learning/topics/ux-design?u=77966930</a:t>
          </a:r>
        </a:p>
      </dsp:txBody>
      <dsp:txXfrm>
        <a:off x="7083082" y="3039389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04813" y="696913"/>
            <a:ext cx="6188075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F8DD645-B9B4-46EE-B031-35C24A448A04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377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993E9-CEF0-47B7-AEA6-AFACC79966BA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881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4F47-3A99-4701-A7D9-FE6C4D9DA92E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863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2588-EC5C-453B-A942-AA1C7EFEEF33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376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D575-BDA5-4AAF-81DC-5D38C213A391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906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9C5B0-21BA-48EA-B067-5E37072B4F18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50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959AD-49F4-478E-A013-BE606CDD1B41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058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5E8D2-BCEE-4D3D-AE6D-93BD204BAD0C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34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110E-D48F-4A61-BE6D-11D38A61FE05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E700-EF95-463F-B75A-2CDEC15C5A37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091824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C6CC6-9B37-4318-8876-62F2332BE330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033400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7781-F104-4BD5-BC26-3DB2DD695986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558698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AD0-4BAD-48BB-B06C-62CAB66B1652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16166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47D66-9247-4313-B245-9F882A4407CD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427395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22A5-2C49-4E61-8AF1-56B5ABF57608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883390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F1580A0-ED6C-4884-9FFE-87471827F59A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2348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9474D98-3273-47CE-B312-A00AAFA2779F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912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609600" y="404664"/>
            <a:ext cx="109728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FE61780-2E25-4081-A2D9-4C0805256F67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806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  <p:sldLayoutId id="2147483758" r:id="rId17"/>
    <p:sldLayoutId id="2147483713" r:id="rId18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ux-foundations-interaction-design/interaction-design?autoplay=true&amp;u=7796693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4" name="Group 72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74" name="Rectangle 73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55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8420" y="1370143"/>
            <a:ext cx="6391270" cy="4157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6600">
                <a:solidFill>
                  <a:schemeClr val="tx1"/>
                </a:solidFill>
              </a:rPr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121861" y="1370143"/>
            <a:ext cx="2913091" cy="41574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ts val="1000"/>
              </a:spcBef>
              <a:buClr>
                <a:schemeClr val="accent1"/>
              </a:buClr>
              <a:buSzPct val="80000"/>
              <a:defRPr/>
            </a:pPr>
            <a:r>
              <a:rPr lang="en-US" sz="2000" cap="all">
                <a:solidFill>
                  <a:schemeClr val="accent1">
                    <a:lumMod val="60000"/>
                    <a:lumOff val="40000"/>
                  </a:schemeClr>
                </a:solidFill>
              </a:rPr>
              <a:t>ACCA7020</a:t>
            </a:r>
          </a:p>
          <a:p>
            <a:pPr algn="r">
              <a:spcBef>
                <a:spcPts val="1000"/>
              </a:spcBef>
              <a:buClr>
                <a:schemeClr val="accent1"/>
              </a:buClr>
              <a:buSzPct val="80000"/>
              <a:defRPr/>
            </a:pPr>
            <a:r>
              <a:rPr lang="en-US" sz="2000" cap="all">
                <a:solidFill>
                  <a:schemeClr val="accent1">
                    <a:lumMod val="60000"/>
                    <a:lumOff val="40000"/>
                  </a:schemeClr>
                </a:solidFill>
              </a:rPr>
              <a:t>Lecture 11 – Graphical Design</a:t>
            </a:r>
          </a:p>
        </p:txBody>
      </p:sp>
      <p:cxnSp>
        <p:nvCxnSpPr>
          <p:cNvPr id="2056" name="Straight Connector 76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Activity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pPr fontAlgn="auto"/>
            <a:r>
              <a:rPr lang="en-GB" b="1" dirty="0">
                <a:solidFill>
                  <a:schemeClr val="tx1"/>
                </a:solidFill>
              </a:rPr>
              <a:t>UX Foundations: Interaction Design</a:t>
            </a:r>
          </a:p>
          <a:p>
            <a:pPr lvl="1"/>
            <a:r>
              <a:rPr lang="en-GB" dirty="0">
                <a:solidFill>
                  <a:schemeClr val="tx1"/>
                </a:solidFill>
                <a:hlinkClick r:id="rId3"/>
              </a:rPr>
              <a:t>https://www.linkedin.com/learning/ux-foundations-interaction-design/interaction-design?autoplay=true&amp;u=77966930</a:t>
            </a:r>
            <a:endParaRPr lang="en-GB" dirty="0">
              <a:solidFill>
                <a:schemeClr val="tx1"/>
              </a:solidFill>
            </a:endParaRPr>
          </a:p>
          <a:p>
            <a:pPr lvl="1"/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Use your university email address to sign into the course</a:t>
            </a:r>
          </a:p>
        </p:txBody>
      </p:sp>
    </p:spTree>
    <p:extLst>
      <p:ext uri="{BB962C8B-B14F-4D97-AF65-F5344CB8AC3E}">
        <p14:creationId xmlns:p14="http://schemas.microsoft.com/office/powerpoint/2010/main" val="14783516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55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499CC8C1-4235-6C2A-C096-01DE1EA9A9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058213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0763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8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1" name="Rectangle 19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42" name="Group 2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24D22D-B7DA-A244-88A4-1054C633F4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0599" cy="3047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D485398-9C0A-0E49-A38E-22328D9DC20A}" type="datetime1">
              <a:rPr lang="en-US" b="1" i="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3/24/22</a:t>
            </a:fld>
            <a:endParaRPr lang="en-US" b="1" i="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43" name="TextBox 2">
            <a:extLst>
              <a:ext uri="{FF2B5EF4-FFF2-40B4-BE49-F238E27FC236}">
                <a16:creationId xmlns:a16="http://schemas.microsoft.com/office/drawing/2014/main" id="{B3C7903A-ED5B-5FA5-43F3-19F43507E5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950091"/>
              </p:ext>
            </p:extLst>
          </p:nvPr>
        </p:nvGraphicFramePr>
        <p:xfrm>
          <a:off x="1025261" y="1469173"/>
          <a:ext cx="10141478" cy="4413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244953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9873</TotalTime>
  <Words>122</Words>
  <Application>Microsoft Macintosh PowerPoint</Application>
  <PresentationFormat>Widescreen</PresentationFormat>
  <Paragraphs>27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Century Gothic</vt:lpstr>
      <vt:lpstr>Times</vt:lpstr>
      <vt:lpstr>Wingdings 3</vt:lpstr>
      <vt:lpstr>Ion Boardroom</vt:lpstr>
      <vt:lpstr>User Experience Design</vt:lpstr>
      <vt:lpstr>Activity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Nabeel Masih</cp:lastModifiedBy>
  <cp:revision>196</cp:revision>
  <dcterms:created xsi:type="dcterms:W3CDTF">2003-09-29T11:49:22Z</dcterms:created>
  <dcterms:modified xsi:type="dcterms:W3CDTF">2022-03-24T19:40:40Z</dcterms:modified>
</cp:coreProperties>
</file>