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customXml/itemProps45.xml" ContentType="application/vnd.openxmlformats-officedocument.customXmlProperties+xml"/>
  <Override PartName="/customXml/itemProps46.xml" ContentType="application/vnd.openxmlformats-officedocument.customXmlProperties+xml"/>
  <Override PartName="/customXml/itemProps47.xml" ContentType="application/vnd.openxmlformats-officedocument.customXmlProperties+xml"/>
  <Override PartName="/customXml/itemProps48.xml" ContentType="application/vnd.openxmlformats-officedocument.customXmlProperties+xml"/>
  <Override PartName="/customXml/itemProps49.xml" ContentType="application/vnd.openxmlformats-officedocument.customXmlProperties+xml"/>
  <Override PartName="/customXml/itemProps50.xml" ContentType="application/vnd.openxmlformats-officedocument.customXmlProperties+xml"/>
  <Override PartName="/customXml/itemProps51.xml" ContentType="application/vnd.openxmlformats-officedocument.customXmlProperties+xml"/>
  <Override PartName="/customXml/itemProps52.xml" ContentType="application/vnd.openxmlformats-officedocument.customXmlProperties+xml"/>
  <Override PartName="/customXml/itemProps53.xml" ContentType="application/vnd.openxmlformats-officedocument.customXmlProperties+xml"/>
  <Override PartName="/customXml/itemProps54.xml" ContentType="application/vnd.openxmlformats-officedocument.customXmlProperties+xml"/>
  <Override PartName="/customXml/itemProps5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6"/>
  </p:sldMasterIdLst>
  <p:notesMasterIdLst>
    <p:notesMasterId r:id="rId60"/>
  </p:notesMasterIdLst>
  <p:sldIdLst>
    <p:sldId id="257" r:id="rId57"/>
    <p:sldId id="258" r:id="rId58"/>
    <p:sldId id="259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7" autoAdjust="0"/>
    <p:restoredTop sz="94660"/>
  </p:normalViewPr>
  <p:slideViewPr>
    <p:cSldViewPr snapToGrid="0">
      <p:cViewPr varScale="1">
        <p:scale>
          <a:sx n="97" d="100"/>
          <a:sy n="97" d="100"/>
        </p:scale>
        <p:origin x="10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customXml" Target="../customXml/item39.xml"/><Relationship Id="rId21" Type="http://schemas.openxmlformats.org/officeDocument/2006/relationships/customXml" Target="../customXml/item21.xml"/><Relationship Id="rId34" Type="http://schemas.openxmlformats.org/officeDocument/2006/relationships/customXml" Target="../customXml/item34.xml"/><Relationship Id="rId42" Type="http://schemas.openxmlformats.org/officeDocument/2006/relationships/customXml" Target="../customXml/item42.xml"/><Relationship Id="rId47" Type="http://schemas.openxmlformats.org/officeDocument/2006/relationships/customXml" Target="../customXml/item47.xml"/><Relationship Id="rId50" Type="http://schemas.openxmlformats.org/officeDocument/2006/relationships/customXml" Target="../customXml/item50.xml"/><Relationship Id="rId55" Type="http://schemas.openxmlformats.org/officeDocument/2006/relationships/customXml" Target="../customXml/item55.xml"/><Relationship Id="rId63" Type="http://schemas.openxmlformats.org/officeDocument/2006/relationships/theme" Target="theme/theme1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9" Type="http://schemas.openxmlformats.org/officeDocument/2006/relationships/customXml" Target="../customXml/item29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customXml" Target="../customXml/item37.xml"/><Relationship Id="rId40" Type="http://schemas.openxmlformats.org/officeDocument/2006/relationships/customXml" Target="../customXml/item40.xml"/><Relationship Id="rId45" Type="http://schemas.openxmlformats.org/officeDocument/2006/relationships/customXml" Target="../customXml/item45.xml"/><Relationship Id="rId53" Type="http://schemas.openxmlformats.org/officeDocument/2006/relationships/customXml" Target="../customXml/item53.xml"/><Relationship Id="rId58" Type="http://schemas.openxmlformats.org/officeDocument/2006/relationships/slide" Target="slides/slide2.xml"/><Relationship Id="rId5" Type="http://schemas.openxmlformats.org/officeDocument/2006/relationships/customXml" Target="../customXml/item5.xml"/><Relationship Id="rId61" Type="http://schemas.openxmlformats.org/officeDocument/2006/relationships/presProps" Target="presProps.xml"/><Relationship Id="rId19" Type="http://schemas.openxmlformats.org/officeDocument/2006/relationships/customXml" Target="../customXml/item1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43" Type="http://schemas.openxmlformats.org/officeDocument/2006/relationships/customXml" Target="../customXml/item43.xml"/><Relationship Id="rId48" Type="http://schemas.openxmlformats.org/officeDocument/2006/relationships/customXml" Target="../customXml/item48.xml"/><Relationship Id="rId56" Type="http://schemas.openxmlformats.org/officeDocument/2006/relationships/slideMaster" Target="slideMasters/slideMaster1.xml"/><Relationship Id="rId64" Type="http://schemas.openxmlformats.org/officeDocument/2006/relationships/tableStyles" Target="tableStyles.xml"/><Relationship Id="rId8" Type="http://schemas.openxmlformats.org/officeDocument/2006/relationships/customXml" Target="../customXml/item8.xml"/><Relationship Id="rId51" Type="http://schemas.openxmlformats.org/officeDocument/2006/relationships/customXml" Target="../customXml/item51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customXml" Target="../customXml/item38.xml"/><Relationship Id="rId46" Type="http://schemas.openxmlformats.org/officeDocument/2006/relationships/customXml" Target="../customXml/item46.xml"/><Relationship Id="rId59" Type="http://schemas.openxmlformats.org/officeDocument/2006/relationships/slide" Target="slides/slide3.xml"/><Relationship Id="rId20" Type="http://schemas.openxmlformats.org/officeDocument/2006/relationships/customXml" Target="../customXml/item20.xml"/><Relationship Id="rId41" Type="http://schemas.openxmlformats.org/officeDocument/2006/relationships/customXml" Target="../customXml/item41.xml"/><Relationship Id="rId54" Type="http://schemas.openxmlformats.org/officeDocument/2006/relationships/customXml" Target="../customXml/item54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customXml" Target="../customXml/item49.xml"/><Relationship Id="rId57" Type="http://schemas.openxmlformats.org/officeDocument/2006/relationships/slide" Target="slides/slide1.xml"/><Relationship Id="rId10" Type="http://schemas.openxmlformats.org/officeDocument/2006/relationships/customXml" Target="../customXml/item10.xml"/><Relationship Id="rId31" Type="http://schemas.openxmlformats.org/officeDocument/2006/relationships/customXml" Target="../customXml/item31.xml"/><Relationship Id="rId44" Type="http://schemas.openxmlformats.org/officeDocument/2006/relationships/customXml" Target="../customXml/item44.xml"/><Relationship Id="rId52" Type="http://schemas.openxmlformats.org/officeDocument/2006/relationships/customXml" Target="../customXml/item52.xml"/><Relationship Id="rId60" Type="http://schemas.openxmlformats.org/officeDocument/2006/relationships/notesMaster" Target="notesMasters/notesMas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DB8056-3289-4F4B-B86F-703EA2B7D885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D324D2-65B4-4D70-B606-668FB09DF0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872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11CED2-DBFE-C341-B544-E65F2DB26ED0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7506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11CED2-DBFE-C341-B544-E65F2DB26ED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585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11CED2-DBFE-C341-B544-E65F2DB26ED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015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AAB88-4A10-4DA2-BA32-03F4DF7CA6AD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E081C-56C8-4B4A-BBA2-09F769FEA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666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AAB88-4A10-4DA2-BA32-03F4DF7CA6AD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E081C-56C8-4B4A-BBA2-09F769FEA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217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AAB88-4A10-4DA2-BA32-03F4DF7CA6AD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E081C-56C8-4B4A-BBA2-09F769FEA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971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AAB88-4A10-4DA2-BA32-03F4DF7CA6AD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E081C-56C8-4B4A-BBA2-09F769FEA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25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AAB88-4A10-4DA2-BA32-03F4DF7CA6AD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E081C-56C8-4B4A-BBA2-09F769FEA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291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AAB88-4A10-4DA2-BA32-03F4DF7CA6AD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E081C-56C8-4B4A-BBA2-09F769FEA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663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AAB88-4A10-4DA2-BA32-03F4DF7CA6AD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E081C-56C8-4B4A-BBA2-09F769FEA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032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AAB88-4A10-4DA2-BA32-03F4DF7CA6AD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E081C-56C8-4B4A-BBA2-09F769FEA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586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AAB88-4A10-4DA2-BA32-03F4DF7CA6AD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E081C-56C8-4B4A-BBA2-09F769FEA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6828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AAB88-4A10-4DA2-BA32-03F4DF7CA6AD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E081C-56C8-4B4A-BBA2-09F769FEA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735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AAB88-4A10-4DA2-BA32-03F4DF7CA6AD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E081C-56C8-4B4A-BBA2-09F769FEA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976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AAB88-4A10-4DA2-BA32-03F4DF7CA6AD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EE081C-56C8-4B4A-BBA2-09F769FEA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78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../customXml/item8.xml"/><Relationship Id="rId13" Type="http://schemas.openxmlformats.org/officeDocument/2006/relationships/slideLayout" Target="../slideLayouts/slideLayout7.xml"/><Relationship Id="rId18" Type="http://schemas.openxmlformats.org/officeDocument/2006/relationships/image" Target="../media/image4.png"/><Relationship Id="rId3" Type="http://schemas.openxmlformats.org/officeDocument/2006/relationships/customXml" Target="../../customXml/item3.xml"/><Relationship Id="rId21" Type="http://schemas.openxmlformats.org/officeDocument/2006/relationships/image" Target="../media/image7.png"/><Relationship Id="rId7" Type="http://schemas.openxmlformats.org/officeDocument/2006/relationships/customXml" Target="../../customXml/item7.xml"/><Relationship Id="rId12" Type="http://schemas.openxmlformats.org/officeDocument/2006/relationships/customXml" Target="../../customXml/item12.xml"/><Relationship Id="rId17" Type="http://schemas.openxmlformats.org/officeDocument/2006/relationships/image" Target="../media/image3.png"/><Relationship Id="rId2" Type="http://schemas.openxmlformats.org/officeDocument/2006/relationships/customXml" Target="../../customXml/item2.xml"/><Relationship Id="rId16" Type="http://schemas.openxmlformats.org/officeDocument/2006/relationships/image" Target="../media/image2.png"/><Relationship Id="rId20" Type="http://schemas.openxmlformats.org/officeDocument/2006/relationships/image" Target="../media/image6.png"/><Relationship Id="rId1" Type="http://schemas.openxmlformats.org/officeDocument/2006/relationships/customXml" Target="../../customXml/item1.xml"/><Relationship Id="rId6" Type="http://schemas.openxmlformats.org/officeDocument/2006/relationships/customXml" Target="../../customXml/item6.xml"/><Relationship Id="rId11" Type="http://schemas.openxmlformats.org/officeDocument/2006/relationships/customXml" Target="../../customXml/item11.xml"/><Relationship Id="rId24" Type="http://schemas.openxmlformats.org/officeDocument/2006/relationships/image" Target="../media/image10.png"/><Relationship Id="rId5" Type="http://schemas.openxmlformats.org/officeDocument/2006/relationships/customXml" Target="../../customXml/item5.xml"/><Relationship Id="rId15" Type="http://schemas.openxmlformats.org/officeDocument/2006/relationships/image" Target="../media/image1.png"/><Relationship Id="rId23" Type="http://schemas.openxmlformats.org/officeDocument/2006/relationships/image" Target="../media/image9.png"/><Relationship Id="rId10" Type="http://schemas.openxmlformats.org/officeDocument/2006/relationships/customXml" Target="../../customXml/item10.xml"/><Relationship Id="rId19" Type="http://schemas.openxmlformats.org/officeDocument/2006/relationships/image" Target="../media/image5.png"/><Relationship Id="rId4" Type="http://schemas.openxmlformats.org/officeDocument/2006/relationships/customXml" Target="../../customXml/item4.xml"/><Relationship Id="rId9" Type="http://schemas.openxmlformats.org/officeDocument/2006/relationships/customXml" Target="../../customXml/item9.xml"/><Relationship Id="rId14" Type="http://schemas.openxmlformats.org/officeDocument/2006/relationships/notesSlide" Target="../notesSlides/notesSlide1.xml"/><Relationship Id="rId22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customXml" Target="../../customXml/item25.xml"/><Relationship Id="rId18" Type="http://schemas.openxmlformats.org/officeDocument/2006/relationships/customXml" Target="../../customXml/item30.xml"/><Relationship Id="rId26" Type="http://schemas.openxmlformats.org/officeDocument/2006/relationships/customXml" Target="../../customXml/item38.xml"/><Relationship Id="rId39" Type="http://schemas.openxmlformats.org/officeDocument/2006/relationships/image" Target="../media/image11.png"/><Relationship Id="rId21" Type="http://schemas.openxmlformats.org/officeDocument/2006/relationships/customXml" Target="../../customXml/item33.xml"/><Relationship Id="rId34" Type="http://schemas.openxmlformats.org/officeDocument/2006/relationships/image" Target="../media/image4.png"/><Relationship Id="rId7" Type="http://schemas.openxmlformats.org/officeDocument/2006/relationships/customXml" Target="../../customXml/item19.xml"/><Relationship Id="rId12" Type="http://schemas.openxmlformats.org/officeDocument/2006/relationships/customXml" Target="../../customXml/item24.xml"/><Relationship Id="rId17" Type="http://schemas.openxmlformats.org/officeDocument/2006/relationships/customXml" Target="../../customXml/item29.xml"/><Relationship Id="rId25" Type="http://schemas.openxmlformats.org/officeDocument/2006/relationships/customXml" Target="../../customXml/item37.xml"/><Relationship Id="rId33" Type="http://schemas.openxmlformats.org/officeDocument/2006/relationships/image" Target="../media/image3.png"/><Relationship Id="rId38" Type="http://schemas.openxmlformats.org/officeDocument/2006/relationships/image" Target="../media/image9.png"/><Relationship Id="rId2" Type="http://schemas.openxmlformats.org/officeDocument/2006/relationships/customXml" Target="../../customXml/item14.xml"/><Relationship Id="rId16" Type="http://schemas.openxmlformats.org/officeDocument/2006/relationships/customXml" Target="../../customXml/item28.xml"/><Relationship Id="rId20" Type="http://schemas.openxmlformats.org/officeDocument/2006/relationships/customXml" Target="../../customXml/item32.xml"/><Relationship Id="rId29" Type="http://schemas.openxmlformats.org/officeDocument/2006/relationships/slideLayout" Target="../slideLayouts/slideLayout7.xml"/><Relationship Id="rId1" Type="http://schemas.openxmlformats.org/officeDocument/2006/relationships/customXml" Target="../../customXml/item13.xml"/><Relationship Id="rId6" Type="http://schemas.openxmlformats.org/officeDocument/2006/relationships/customXml" Target="../../customXml/item18.xml"/><Relationship Id="rId11" Type="http://schemas.openxmlformats.org/officeDocument/2006/relationships/customXml" Target="../../customXml/item23.xml"/><Relationship Id="rId24" Type="http://schemas.openxmlformats.org/officeDocument/2006/relationships/customXml" Target="../../customXml/item36.xml"/><Relationship Id="rId32" Type="http://schemas.openxmlformats.org/officeDocument/2006/relationships/image" Target="../media/image2.png"/><Relationship Id="rId37" Type="http://schemas.openxmlformats.org/officeDocument/2006/relationships/image" Target="../media/image7.png"/><Relationship Id="rId5" Type="http://schemas.openxmlformats.org/officeDocument/2006/relationships/customXml" Target="../../customXml/item17.xml"/><Relationship Id="rId15" Type="http://schemas.openxmlformats.org/officeDocument/2006/relationships/customXml" Target="../../customXml/item27.xml"/><Relationship Id="rId23" Type="http://schemas.openxmlformats.org/officeDocument/2006/relationships/customXml" Target="../../customXml/item35.xml"/><Relationship Id="rId28" Type="http://schemas.openxmlformats.org/officeDocument/2006/relationships/customXml" Target="../../customXml/item40.xml"/><Relationship Id="rId36" Type="http://schemas.openxmlformats.org/officeDocument/2006/relationships/image" Target="../media/image6.png"/><Relationship Id="rId10" Type="http://schemas.openxmlformats.org/officeDocument/2006/relationships/customXml" Target="../../customXml/item22.xml"/><Relationship Id="rId19" Type="http://schemas.openxmlformats.org/officeDocument/2006/relationships/customXml" Target="../../customXml/item31.xml"/><Relationship Id="rId31" Type="http://schemas.openxmlformats.org/officeDocument/2006/relationships/image" Target="../media/image1.png"/><Relationship Id="rId4" Type="http://schemas.openxmlformats.org/officeDocument/2006/relationships/customXml" Target="../../customXml/item16.xml"/><Relationship Id="rId9" Type="http://schemas.openxmlformats.org/officeDocument/2006/relationships/customXml" Target="../../customXml/item21.xml"/><Relationship Id="rId14" Type="http://schemas.openxmlformats.org/officeDocument/2006/relationships/customXml" Target="../../customXml/item26.xml"/><Relationship Id="rId22" Type="http://schemas.openxmlformats.org/officeDocument/2006/relationships/customXml" Target="../../customXml/item34.xml"/><Relationship Id="rId27" Type="http://schemas.openxmlformats.org/officeDocument/2006/relationships/customXml" Target="../../customXml/item39.xml"/><Relationship Id="rId30" Type="http://schemas.openxmlformats.org/officeDocument/2006/relationships/notesSlide" Target="../notesSlides/notesSlide2.xml"/><Relationship Id="rId35" Type="http://schemas.openxmlformats.org/officeDocument/2006/relationships/image" Target="../media/image5.png"/><Relationship Id="rId8" Type="http://schemas.openxmlformats.org/officeDocument/2006/relationships/customXml" Target="../../customXml/item20.xml"/><Relationship Id="rId3" Type="http://schemas.openxmlformats.org/officeDocument/2006/relationships/customXml" Target="../../customXml/item15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ustomXml" Target="../../customXml/item48.xml"/><Relationship Id="rId13" Type="http://schemas.openxmlformats.org/officeDocument/2006/relationships/customXml" Target="../../customXml/item53.xml"/><Relationship Id="rId18" Type="http://schemas.openxmlformats.org/officeDocument/2006/relationships/image" Target="../media/image1.png"/><Relationship Id="rId26" Type="http://schemas.openxmlformats.org/officeDocument/2006/relationships/image" Target="../media/image12.png"/><Relationship Id="rId3" Type="http://schemas.openxmlformats.org/officeDocument/2006/relationships/customXml" Target="../../customXml/item43.xml"/><Relationship Id="rId21" Type="http://schemas.openxmlformats.org/officeDocument/2006/relationships/image" Target="../media/image4.png"/><Relationship Id="rId7" Type="http://schemas.openxmlformats.org/officeDocument/2006/relationships/customXml" Target="../../customXml/item47.xml"/><Relationship Id="rId12" Type="http://schemas.openxmlformats.org/officeDocument/2006/relationships/customXml" Target="../../customXml/item52.xml"/><Relationship Id="rId17" Type="http://schemas.openxmlformats.org/officeDocument/2006/relationships/notesSlide" Target="../notesSlides/notesSlide3.xml"/><Relationship Id="rId25" Type="http://schemas.openxmlformats.org/officeDocument/2006/relationships/image" Target="../media/image9.png"/><Relationship Id="rId2" Type="http://schemas.openxmlformats.org/officeDocument/2006/relationships/customXml" Target="../../customXml/item42.xml"/><Relationship Id="rId16" Type="http://schemas.openxmlformats.org/officeDocument/2006/relationships/slideLayout" Target="../slideLayouts/slideLayout7.xml"/><Relationship Id="rId20" Type="http://schemas.openxmlformats.org/officeDocument/2006/relationships/image" Target="../media/image3.png"/><Relationship Id="rId1" Type="http://schemas.openxmlformats.org/officeDocument/2006/relationships/customXml" Target="../../customXml/item41.xml"/><Relationship Id="rId6" Type="http://schemas.openxmlformats.org/officeDocument/2006/relationships/customXml" Target="../../customXml/item46.xml"/><Relationship Id="rId11" Type="http://schemas.openxmlformats.org/officeDocument/2006/relationships/customXml" Target="../../customXml/item51.xml"/><Relationship Id="rId24" Type="http://schemas.openxmlformats.org/officeDocument/2006/relationships/image" Target="../media/image7.png"/><Relationship Id="rId5" Type="http://schemas.openxmlformats.org/officeDocument/2006/relationships/customXml" Target="../../customXml/item45.xml"/><Relationship Id="rId15" Type="http://schemas.openxmlformats.org/officeDocument/2006/relationships/customXml" Target="../../customXml/item55.xml"/><Relationship Id="rId23" Type="http://schemas.openxmlformats.org/officeDocument/2006/relationships/image" Target="../media/image6.png"/><Relationship Id="rId10" Type="http://schemas.openxmlformats.org/officeDocument/2006/relationships/customXml" Target="../../customXml/item50.xml"/><Relationship Id="rId19" Type="http://schemas.openxmlformats.org/officeDocument/2006/relationships/image" Target="../media/image2.png"/><Relationship Id="rId4" Type="http://schemas.openxmlformats.org/officeDocument/2006/relationships/customXml" Target="../../customXml/item44.xml"/><Relationship Id="rId9" Type="http://schemas.openxmlformats.org/officeDocument/2006/relationships/customXml" Target="../../customXml/item49.xml"/><Relationship Id="rId14" Type="http://schemas.openxmlformats.org/officeDocument/2006/relationships/customXml" Target="../../customXml/item54.xml"/><Relationship Id="rId22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</a:t>
            </a:fld>
            <a:endParaRPr lang="en-US" dirty="0"/>
          </a:p>
        </p:txBody>
      </p:sp>
      <p:grpSp>
        <p:nvGrpSpPr>
          <p:cNvPr id="5" name="WebBrowser"/>
          <p:cNvGrpSpPr/>
          <p:nvPr>
            <p:custDataLst>
              <p:custData r:id="rId1"/>
            </p:custDataLst>
          </p:nvPr>
        </p:nvGrpSpPr>
        <p:grpSpPr>
          <a:xfrm>
            <a:off x="1524000" y="0"/>
            <a:ext cx="9144000" cy="6858000"/>
            <a:chOff x="0" y="0"/>
            <a:chExt cx="9144000" cy="6858000"/>
          </a:xfrm>
        </p:grpSpPr>
        <p:sp>
          <p:nvSpPr>
            <p:cNvPr id="6" name="Background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r>
                <a:rPr lang="en-US" sz="1050" kern="0" dirty="0">
                  <a:solidFill>
                    <a:prstClr val="white"/>
                  </a:solidFill>
                  <a:latin typeface="Segoe UI"/>
                </a:rPr>
                <a:t>Sue</a:t>
              </a:r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7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8" name="Group 7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2" name="Oval 31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Left Arrow 32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9" name="Group 8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30" name="Oval 29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Right Arrow 30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10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5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6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7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9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1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2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15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16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4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17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3" name="Group 12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4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http://www.suennik.co.uk</a:t>
                </a:r>
                <a:endParaRPr lang="en-US" sz="1200" kern="0" dirty="0">
                  <a:solidFill>
                    <a:prstClr val="black">
                      <a:lumMod val="75000"/>
                      <a:lumOff val="25000"/>
                    </a:prstClr>
                  </a:solidFill>
                  <a:latin typeface="Segoe UI"/>
                </a:endParaRPr>
              </a:p>
            </p:txBody>
          </p:sp>
          <p:grpSp>
            <p:nvGrpSpPr>
              <p:cNvPr id="15" name="Group 14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6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18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19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8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20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9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20" name="Straight Connector 19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1" name="Straight Connector 20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91" name="Rectangle 90"/>
          <p:cNvSpPr/>
          <p:nvPr/>
        </p:nvSpPr>
        <p:spPr>
          <a:xfrm>
            <a:off x="1754450" y="812800"/>
            <a:ext cx="8751000" cy="11740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 err="1">
                <a:latin typeface="Broadway" pitchFamily="82" charset="0"/>
              </a:rPr>
              <a:t>Sue’N’Nik’s</a:t>
            </a:r>
            <a:r>
              <a:rPr lang="en-GB" sz="4800" dirty="0">
                <a:latin typeface="Broadway" pitchFamily="82" charset="0"/>
              </a:rPr>
              <a:t> Coffee Corner</a:t>
            </a:r>
            <a:endParaRPr lang="en-GB" sz="4800" dirty="0">
              <a:latin typeface="Broadway" pitchFamily="82" charset="0"/>
            </a:endParaRPr>
          </a:p>
        </p:txBody>
      </p:sp>
      <p:sp>
        <p:nvSpPr>
          <p:cNvPr id="92" name="Content"/>
          <p:cNvSpPr txBox="1"/>
          <p:nvPr>
            <p:custDataLst>
              <p:custData r:id="rId2"/>
            </p:custDataLst>
          </p:nvPr>
        </p:nvSpPr>
        <p:spPr>
          <a:xfrm>
            <a:off x="1694997" y="2097434"/>
            <a:ext cx="596638" cy="249299"/>
          </a:xfrm>
          <a:prstGeom prst="rect">
            <a:avLst/>
          </a:prstGeom>
          <a:noFill/>
        </p:spPr>
        <p:txBody>
          <a:bodyPr wrap="none" lIns="91440" tIns="18288" rIns="91440" bIns="45720" rtlCol="0" anchor="ctr" anchorCtr="0">
            <a:spAutoFit/>
          </a:bodyPr>
          <a:lstStyle/>
          <a:p>
            <a:r>
              <a:rPr lang="en-US" sz="1200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Home</a:t>
            </a:r>
          </a:p>
        </p:txBody>
      </p:sp>
      <p:sp>
        <p:nvSpPr>
          <p:cNvPr id="93" name="Rectangle 92"/>
          <p:cNvSpPr/>
          <p:nvPr/>
        </p:nvSpPr>
        <p:spPr>
          <a:xfrm>
            <a:off x="1765619" y="2460979"/>
            <a:ext cx="3935271" cy="279921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r>
              <a:rPr lang="en-GB" dirty="0">
                <a:latin typeface="Calibri" pitchFamily="34" charset="0"/>
              </a:rPr>
              <a:t>Welcome to </a:t>
            </a:r>
            <a:r>
              <a:rPr lang="en-GB" dirty="0" err="1">
                <a:latin typeface="Calibri" pitchFamily="34" charset="0"/>
              </a:rPr>
              <a:t>Sue’N’Nik’s</a:t>
            </a:r>
            <a:r>
              <a:rPr lang="en-GB" dirty="0">
                <a:latin typeface="Calibri" pitchFamily="34" charset="0"/>
              </a:rPr>
              <a:t> Coffee Corner, Swansea’s </a:t>
            </a:r>
            <a:r>
              <a:rPr lang="en-GB" b="1" dirty="0">
                <a:latin typeface="Calibri" pitchFamily="34" charset="0"/>
              </a:rPr>
              <a:t>only</a:t>
            </a:r>
            <a:r>
              <a:rPr lang="en-GB" b="1" i="1" dirty="0">
                <a:latin typeface="Calibri" pitchFamily="34" charset="0"/>
              </a:rPr>
              <a:t> </a:t>
            </a:r>
            <a:r>
              <a:rPr lang="en-GB" dirty="0">
                <a:latin typeface="Calibri" pitchFamily="34" charset="0"/>
              </a:rPr>
              <a:t>gaming café!</a:t>
            </a:r>
          </a:p>
          <a:p>
            <a:r>
              <a:rPr lang="en-GB" dirty="0">
                <a:latin typeface="Calibri" pitchFamily="34" charset="0"/>
              </a:rPr>
              <a:t>Whether you want a quick coffee and a cake, or a day-long game of </a:t>
            </a:r>
            <a:r>
              <a:rPr lang="en-GB" i="1" dirty="0">
                <a:latin typeface="Calibri" pitchFamily="34" charset="0"/>
              </a:rPr>
              <a:t>Risk</a:t>
            </a:r>
            <a:r>
              <a:rPr lang="en-GB" dirty="0">
                <a:latin typeface="Calibri" pitchFamily="34" charset="0"/>
              </a:rPr>
              <a:t>, pop in and treat yourself! </a:t>
            </a:r>
            <a:endParaRPr lang="en-GB" dirty="0">
              <a:latin typeface="Calibri" pitchFamily="34" charset="0"/>
            </a:endParaRPr>
          </a:p>
        </p:txBody>
      </p:sp>
      <p:sp>
        <p:nvSpPr>
          <p:cNvPr id="94" name="Rectangle 93"/>
          <p:cNvSpPr/>
          <p:nvPr/>
        </p:nvSpPr>
        <p:spPr>
          <a:xfrm>
            <a:off x="1765619" y="5373512"/>
            <a:ext cx="1858115" cy="119662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r>
              <a:rPr lang="en-GB" sz="1400" b="1" dirty="0">
                <a:latin typeface="Calibri" pitchFamily="34" charset="0"/>
                <a:cs typeface="Arial" pitchFamily="34" charset="0"/>
              </a:rPr>
              <a:t>Find Us At</a:t>
            </a:r>
          </a:p>
          <a:p>
            <a:r>
              <a:rPr lang="en-GB" sz="1200" dirty="0">
                <a:latin typeface="Calibri" pitchFamily="34" charset="0"/>
                <a:cs typeface="Arial" pitchFamily="34" charset="0"/>
              </a:rPr>
              <a:t>71 </a:t>
            </a:r>
            <a:r>
              <a:rPr lang="en-GB" sz="1200" dirty="0" err="1">
                <a:latin typeface="Calibri" pitchFamily="34" charset="0"/>
                <a:cs typeface="Arial" pitchFamily="34" charset="0"/>
              </a:rPr>
              <a:t>Marischal</a:t>
            </a:r>
            <a:r>
              <a:rPr lang="en-GB" sz="1200" dirty="0">
                <a:latin typeface="Calibri" pitchFamily="34" charset="0"/>
                <a:cs typeface="Arial" pitchFamily="34" charset="0"/>
              </a:rPr>
              <a:t> College Way</a:t>
            </a:r>
          </a:p>
          <a:p>
            <a:r>
              <a:rPr lang="en-GB" sz="1200" dirty="0">
                <a:latin typeface="Calibri" pitchFamily="34" charset="0"/>
                <a:cs typeface="Arial" pitchFamily="34" charset="0"/>
              </a:rPr>
              <a:t>Swansea</a:t>
            </a:r>
          </a:p>
          <a:p>
            <a:r>
              <a:rPr lang="en-GB" sz="1200" dirty="0">
                <a:latin typeface="Calibri" pitchFamily="34" charset="0"/>
                <a:cs typeface="Arial" pitchFamily="34" charset="0"/>
              </a:rPr>
              <a:t>SA3 5FA</a:t>
            </a:r>
          </a:p>
          <a:p>
            <a:r>
              <a:rPr lang="en-GB" sz="1200" u="sng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cs typeface="Arial" pitchFamily="34" charset="0"/>
              </a:rPr>
              <a:t>enquiries@suennik.co.uk</a:t>
            </a:r>
            <a:r>
              <a:rPr lang="en-GB" sz="1200" dirty="0">
                <a:latin typeface="Calibri" pitchFamily="34" charset="0"/>
                <a:cs typeface="Arial" pitchFamily="34" charset="0"/>
              </a:rPr>
              <a:t> </a:t>
            </a:r>
            <a:endParaRPr lang="en-GB" sz="1200" dirty="0">
              <a:latin typeface="Calibri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796" y="2460979"/>
            <a:ext cx="1847850" cy="2466975"/>
          </a:xfrm>
          <a:prstGeom prst="rect">
            <a:avLst/>
          </a:prstGeom>
          <a:noFill/>
          <a:ln>
            <a:noFill/>
          </a:ln>
          <a:effectLst>
            <a:reflection blurRad="6350" stA="40000" endPos="1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8014" y="2485072"/>
            <a:ext cx="2713672" cy="2466975"/>
          </a:xfrm>
          <a:prstGeom prst="rect">
            <a:avLst/>
          </a:prstGeom>
          <a:noFill/>
          <a:ln>
            <a:noFill/>
          </a:ln>
          <a:effectLst>
            <a:reflection blurRad="6350" stA="40000" endPos="20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9" name="Content"/>
          <p:cNvSpPr txBox="1"/>
          <p:nvPr>
            <p:custDataLst>
              <p:custData r:id="rId3"/>
            </p:custDataLst>
          </p:nvPr>
        </p:nvSpPr>
        <p:spPr>
          <a:xfrm>
            <a:off x="9774866" y="2097433"/>
            <a:ext cx="730585" cy="249299"/>
          </a:xfrm>
          <a:prstGeom prst="rect">
            <a:avLst/>
          </a:prstGeom>
          <a:noFill/>
        </p:spPr>
        <p:txBody>
          <a:bodyPr wrap="none" lIns="91440" tIns="18288" rIns="91440" bIns="45720" rtlCol="0" anchor="ctr" anchorCtr="0">
            <a:spAutoFit/>
          </a:bodyPr>
          <a:lstStyle/>
          <a:p>
            <a:r>
              <a:rPr lang="en-US" sz="1200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Register</a:t>
            </a:r>
          </a:p>
        </p:txBody>
      </p:sp>
      <p:sp>
        <p:nvSpPr>
          <p:cNvPr id="100" name="Content"/>
          <p:cNvSpPr txBox="1"/>
          <p:nvPr>
            <p:custDataLst>
              <p:custData r:id="rId4"/>
            </p:custDataLst>
          </p:nvPr>
        </p:nvSpPr>
        <p:spPr>
          <a:xfrm>
            <a:off x="9184636" y="2095604"/>
            <a:ext cx="561372" cy="249299"/>
          </a:xfrm>
          <a:prstGeom prst="rect">
            <a:avLst/>
          </a:prstGeom>
          <a:noFill/>
        </p:spPr>
        <p:txBody>
          <a:bodyPr wrap="none" lIns="91440" tIns="18288" rIns="91440" bIns="45720" rtlCol="0" anchor="ctr" anchorCtr="0">
            <a:spAutoFit/>
          </a:bodyPr>
          <a:lstStyle/>
          <a:p>
            <a:r>
              <a:rPr lang="en-US" sz="1200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Login</a:t>
            </a:r>
          </a:p>
        </p:txBody>
      </p:sp>
      <p:sp>
        <p:nvSpPr>
          <p:cNvPr id="101" name="Content"/>
          <p:cNvSpPr txBox="1"/>
          <p:nvPr>
            <p:custDataLst>
              <p:custData r:id="rId5"/>
            </p:custDataLst>
          </p:nvPr>
        </p:nvSpPr>
        <p:spPr>
          <a:xfrm>
            <a:off x="5818014" y="4936981"/>
            <a:ext cx="2713672" cy="341632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pPr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Our Menu</a:t>
            </a:r>
          </a:p>
        </p:txBody>
      </p:sp>
      <p:sp>
        <p:nvSpPr>
          <p:cNvPr id="103" name="Content"/>
          <p:cNvSpPr txBox="1"/>
          <p:nvPr>
            <p:custDataLst>
              <p:custData r:id="rId6"/>
            </p:custDataLst>
          </p:nvPr>
        </p:nvSpPr>
        <p:spPr>
          <a:xfrm>
            <a:off x="8612886" y="4918565"/>
            <a:ext cx="1847850" cy="341632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pPr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Our Games</a:t>
            </a:r>
          </a:p>
        </p:txBody>
      </p:sp>
      <p:sp>
        <p:nvSpPr>
          <p:cNvPr id="104" name="Rectangle 103"/>
          <p:cNvSpPr/>
          <p:nvPr/>
        </p:nvSpPr>
        <p:spPr>
          <a:xfrm>
            <a:off x="3733253" y="5373512"/>
            <a:ext cx="1967636" cy="119662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r>
              <a:rPr lang="en-GB" sz="1400" b="1" dirty="0">
                <a:latin typeface="Calibri" pitchFamily="34" charset="0"/>
                <a:cs typeface="Arial" pitchFamily="34" charset="0"/>
              </a:rPr>
              <a:t>Opening Times</a:t>
            </a:r>
          </a:p>
          <a:p>
            <a:r>
              <a:rPr lang="en-GB" sz="1200" dirty="0">
                <a:latin typeface="Calibri" pitchFamily="34" charset="0"/>
                <a:cs typeface="Arial" pitchFamily="34" charset="0"/>
              </a:rPr>
              <a:t>Mon-Fri:   10:00 – 22:00</a:t>
            </a:r>
          </a:p>
          <a:p>
            <a:r>
              <a:rPr lang="en-GB" sz="1200" dirty="0">
                <a:latin typeface="Calibri" pitchFamily="34" charset="0"/>
                <a:cs typeface="Arial" pitchFamily="34" charset="0"/>
              </a:rPr>
              <a:t>Sat:            9:00 – 23:00</a:t>
            </a:r>
          </a:p>
          <a:p>
            <a:r>
              <a:rPr lang="en-GB" sz="1200" dirty="0">
                <a:latin typeface="Calibri" pitchFamily="34" charset="0"/>
                <a:cs typeface="Arial" pitchFamily="34" charset="0"/>
              </a:rPr>
              <a:t>Sun:           12:00 – 17:00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0856" y="6178090"/>
            <a:ext cx="880791" cy="392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96" name="Group 95"/>
          <p:cNvGrpSpPr/>
          <p:nvPr/>
        </p:nvGrpSpPr>
        <p:grpSpPr>
          <a:xfrm>
            <a:off x="5818014" y="6228502"/>
            <a:ext cx="3139164" cy="341632"/>
            <a:chOff x="4865511" y="6228502"/>
            <a:chExt cx="3139164" cy="341632"/>
          </a:xfrm>
        </p:grpSpPr>
        <p:grpSp>
          <p:nvGrpSpPr>
            <p:cNvPr id="165" name="DatePicker"/>
            <p:cNvGrpSpPr/>
            <p:nvPr>
              <p:custDataLst>
                <p:custData r:id="rId11"/>
              </p:custDataLst>
            </p:nvPr>
          </p:nvGrpSpPr>
          <p:grpSpPr>
            <a:xfrm>
              <a:off x="7035373" y="6286501"/>
              <a:ext cx="969302" cy="228600"/>
              <a:chOff x="3790801" y="3347719"/>
              <a:chExt cx="969299" cy="228600"/>
            </a:xfrm>
          </p:grpSpPr>
          <p:sp>
            <p:nvSpPr>
              <p:cNvPr id="166" name="Content"/>
              <p:cNvSpPr/>
              <p:nvPr/>
            </p:nvSpPr>
            <p:spPr>
              <a:xfrm>
                <a:off x="3790801" y="3347719"/>
                <a:ext cx="698655" cy="228600"/>
              </a:xfrm>
              <a:prstGeom prst="rect">
                <a:avLst/>
              </a:prstGeom>
              <a:solidFill>
                <a:sysClr val="window" lastClr="FFFFFF"/>
              </a:soli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lIns="45720" tIns="0" rIns="0" bIns="0" rtlCol="0" anchor="ctr"/>
              <a:lstStyle/>
              <a:p>
                <a:r>
                  <a:rPr lang="en-US" sz="1200" dirty="0">
                    <a:latin typeface="Segoe UI" pitchFamily="34" charset="0"/>
                    <a:cs typeface="Segoe UI" pitchFamily="34" charset="0"/>
                  </a:rPr>
                  <a:t>   /   /    </a:t>
                </a:r>
                <a:endParaRPr lang="en-US" sz="1200" dirty="0">
                  <a:latin typeface="Segoe UI" pitchFamily="34" charset="0"/>
                  <a:cs typeface="Segoe UI" pitchFamily="34" charset="0"/>
                </a:endParaRPr>
              </a:p>
            </p:txBody>
          </p:sp>
          <p:pic>
            <p:nvPicPr>
              <p:cNvPr id="167" name="Icon" descr="C:\Users\t-dantay\Documents\First24\calendar1.png"/>
              <p:cNvPicPr>
                <a:picLocks noChangeAspect="1" noChangeArrowheads="1"/>
              </p:cNvPicPr>
              <p:nvPr/>
            </p:nvPicPr>
            <p:blipFill>
              <a:blip r:embed="rId24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535017" y="3347719"/>
                <a:ext cx="225083" cy="2286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168" name="Content"/>
            <p:cNvSpPr txBox="1"/>
            <p:nvPr>
              <p:custDataLst>
                <p:custData r:id="rId12"/>
              </p:custDataLst>
            </p:nvPr>
          </p:nvSpPr>
          <p:spPr>
            <a:xfrm>
              <a:off x="4865511" y="6228502"/>
              <a:ext cx="2169862" cy="341632"/>
            </a:xfrm>
            <a:prstGeom prst="rect">
              <a:avLst/>
            </a:prstGeom>
            <a:noFill/>
          </p:spPr>
          <p:txBody>
            <a:bodyPr wrap="square" lIns="91440" tIns="18288" rIns="91440" bIns="45720" rtlCol="0" anchor="ctr" anchorCtr="0">
              <a:spAutoFit/>
            </a:bodyPr>
            <a:lstStyle/>
            <a:p>
              <a:pPr algn="r"/>
              <a:r>
                <a:rPr lang="en-US" b="1" dirty="0">
                  <a:solidFill>
                    <a:schemeClr val="accent1">
                      <a:lumMod val="75000"/>
                    </a:schemeClr>
                  </a:solidFill>
                  <a:latin typeface="Calibri" pitchFamily="34" charset="0"/>
                  <a:ea typeface="Segoe UI" pitchFamily="34" charset="0"/>
                  <a:cs typeface="Segoe UI" pitchFamily="34" charset="0"/>
                </a:rPr>
                <a:t>Reserve a game now</a:t>
              </a:r>
            </a:p>
          </p:txBody>
        </p:sp>
      </p:grpSp>
      <p:sp>
        <p:nvSpPr>
          <p:cNvPr id="170" name="Content"/>
          <p:cNvSpPr txBox="1"/>
          <p:nvPr>
            <p:custDataLst>
              <p:custData r:id="rId7"/>
            </p:custDataLst>
          </p:nvPr>
        </p:nvSpPr>
        <p:spPr>
          <a:xfrm>
            <a:off x="5818014" y="5373511"/>
            <a:ext cx="2713672" cy="341632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pPr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Special Offers</a:t>
            </a:r>
          </a:p>
        </p:txBody>
      </p:sp>
      <p:sp>
        <p:nvSpPr>
          <p:cNvPr id="171" name="Content"/>
          <p:cNvSpPr txBox="1"/>
          <p:nvPr>
            <p:custDataLst>
              <p:custData r:id="rId8"/>
            </p:custDataLst>
          </p:nvPr>
        </p:nvSpPr>
        <p:spPr>
          <a:xfrm>
            <a:off x="5818014" y="5789790"/>
            <a:ext cx="2713672" cy="341632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pPr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Special Events</a:t>
            </a:r>
          </a:p>
        </p:txBody>
      </p:sp>
      <p:sp>
        <p:nvSpPr>
          <p:cNvPr id="172" name="Content"/>
          <p:cNvSpPr txBox="1"/>
          <p:nvPr>
            <p:custDataLst>
              <p:custData r:id="rId9"/>
            </p:custDataLst>
          </p:nvPr>
        </p:nvSpPr>
        <p:spPr>
          <a:xfrm>
            <a:off x="8619465" y="5373511"/>
            <a:ext cx="1847850" cy="341632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pPr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Tournaments</a:t>
            </a:r>
          </a:p>
        </p:txBody>
      </p:sp>
      <p:sp>
        <p:nvSpPr>
          <p:cNvPr id="173" name="Content"/>
          <p:cNvSpPr txBox="1"/>
          <p:nvPr>
            <p:custDataLst>
              <p:custData r:id="rId10"/>
            </p:custDataLst>
          </p:nvPr>
        </p:nvSpPr>
        <p:spPr>
          <a:xfrm>
            <a:off x="8627648" y="5789790"/>
            <a:ext cx="1847850" cy="341632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pPr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RPG Nights</a:t>
            </a:r>
          </a:p>
        </p:txBody>
      </p:sp>
    </p:spTree>
    <p:extLst>
      <p:ext uri="{BB962C8B-B14F-4D97-AF65-F5344CB8AC3E}">
        <p14:creationId xmlns:p14="http://schemas.microsoft.com/office/powerpoint/2010/main" val="3836469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2</a:t>
            </a:fld>
            <a:endParaRPr lang="en-US" dirty="0"/>
          </a:p>
        </p:txBody>
      </p:sp>
      <p:grpSp>
        <p:nvGrpSpPr>
          <p:cNvPr id="5" name="WebBrowser"/>
          <p:cNvGrpSpPr/>
          <p:nvPr>
            <p:custDataLst>
              <p:custData r:id="rId1"/>
            </p:custDataLst>
          </p:nvPr>
        </p:nvGrpSpPr>
        <p:grpSpPr>
          <a:xfrm>
            <a:off x="1524000" y="0"/>
            <a:ext cx="9144000" cy="6858000"/>
            <a:chOff x="0" y="0"/>
            <a:chExt cx="9144000" cy="6858000"/>
          </a:xfrm>
        </p:grpSpPr>
        <p:sp>
          <p:nvSpPr>
            <p:cNvPr id="6" name="Background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r>
                <a:rPr lang="en-US" sz="1050" kern="0" dirty="0">
                  <a:solidFill>
                    <a:prstClr val="white"/>
                  </a:solidFill>
                  <a:latin typeface="Segoe UI"/>
                </a:rPr>
                <a:t>Sue</a:t>
              </a:r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7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8" name="Group 7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2" name="Oval 31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Left Arrow 32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9" name="Group 8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30" name="Oval 29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Right Arrow 30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10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5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6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7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9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1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2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31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32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4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33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3" name="Group 12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4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http://www.suennik.co.uk</a:t>
                </a:r>
                <a:endParaRPr lang="en-US" sz="1200" kern="0" dirty="0">
                  <a:solidFill>
                    <a:prstClr val="black">
                      <a:lumMod val="75000"/>
                      <a:lumOff val="25000"/>
                    </a:prstClr>
                  </a:solidFill>
                  <a:latin typeface="Segoe UI"/>
                </a:endParaRPr>
              </a:p>
            </p:txBody>
          </p:sp>
          <p:grpSp>
            <p:nvGrpSpPr>
              <p:cNvPr id="15" name="Group 14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6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34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35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8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36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9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20" name="Straight Connector 19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1" name="Straight Connector 20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91" name="Rectangle 90"/>
          <p:cNvSpPr/>
          <p:nvPr/>
        </p:nvSpPr>
        <p:spPr>
          <a:xfrm>
            <a:off x="1754450" y="812800"/>
            <a:ext cx="8751000" cy="11740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 err="1">
                <a:latin typeface="Broadway" pitchFamily="82" charset="0"/>
              </a:rPr>
              <a:t>Sue’N’Nik’s</a:t>
            </a:r>
            <a:r>
              <a:rPr lang="en-GB" sz="4800" dirty="0">
                <a:latin typeface="Broadway" pitchFamily="82" charset="0"/>
              </a:rPr>
              <a:t> Coffee Corner</a:t>
            </a:r>
            <a:endParaRPr lang="en-GB" sz="4800" dirty="0">
              <a:latin typeface="Broadway" pitchFamily="82" charset="0"/>
            </a:endParaRPr>
          </a:p>
        </p:txBody>
      </p:sp>
      <p:sp>
        <p:nvSpPr>
          <p:cNvPr id="92" name="Content"/>
          <p:cNvSpPr txBox="1"/>
          <p:nvPr>
            <p:custDataLst>
              <p:custData r:id="rId2"/>
            </p:custDataLst>
          </p:nvPr>
        </p:nvSpPr>
        <p:spPr>
          <a:xfrm>
            <a:off x="1694998" y="2097434"/>
            <a:ext cx="1997663" cy="249299"/>
          </a:xfrm>
          <a:prstGeom prst="rect">
            <a:avLst/>
          </a:prstGeom>
          <a:noFill/>
        </p:spPr>
        <p:txBody>
          <a:bodyPr wrap="none" lIns="91440" tIns="18288" rIns="91440" bIns="45720" rtlCol="0" anchor="ctr" anchorCtr="0">
            <a:spAutoFit/>
          </a:bodyPr>
          <a:lstStyle/>
          <a:p>
            <a:r>
              <a:rPr lang="en-US" sz="1200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Home &gt; Games &gt; Booking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796" y="2460979"/>
            <a:ext cx="1847850" cy="2466975"/>
          </a:xfrm>
          <a:prstGeom prst="rect">
            <a:avLst/>
          </a:prstGeom>
          <a:noFill/>
          <a:ln>
            <a:noFill/>
          </a:ln>
          <a:effectLst>
            <a:reflection blurRad="6350" stA="40000" endPos="1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9" name="Content"/>
          <p:cNvSpPr txBox="1"/>
          <p:nvPr>
            <p:custDataLst>
              <p:custData r:id="rId3"/>
            </p:custDataLst>
          </p:nvPr>
        </p:nvSpPr>
        <p:spPr>
          <a:xfrm>
            <a:off x="9527659" y="2097433"/>
            <a:ext cx="973343" cy="249299"/>
          </a:xfrm>
          <a:prstGeom prst="rect">
            <a:avLst/>
          </a:prstGeom>
          <a:noFill/>
        </p:spPr>
        <p:txBody>
          <a:bodyPr wrap="none" lIns="91440" tIns="18288" rIns="91440" bIns="45720" rtlCol="0" anchor="ctr" anchorCtr="0">
            <a:spAutoFit/>
          </a:bodyPr>
          <a:lstStyle/>
          <a:p>
            <a:r>
              <a:rPr lang="en-US" sz="1200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My account</a:t>
            </a:r>
          </a:p>
        </p:txBody>
      </p:sp>
      <p:sp>
        <p:nvSpPr>
          <p:cNvPr id="100" name="Content"/>
          <p:cNvSpPr txBox="1"/>
          <p:nvPr>
            <p:custDataLst>
              <p:custData r:id="rId4"/>
            </p:custDataLst>
          </p:nvPr>
        </p:nvSpPr>
        <p:spPr>
          <a:xfrm>
            <a:off x="8811168" y="2097434"/>
            <a:ext cx="708848" cy="249299"/>
          </a:xfrm>
          <a:prstGeom prst="rect">
            <a:avLst/>
          </a:prstGeom>
          <a:noFill/>
        </p:spPr>
        <p:txBody>
          <a:bodyPr wrap="none" lIns="91440" tIns="18288" rIns="91440" bIns="45720" rtlCol="0" anchor="ctr" anchorCtr="0">
            <a:spAutoFit/>
          </a:bodyPr>
          <a:lstStyle/>
          <a:p>
            <a:r>
              <a:rPr lang="en-US" sz="1200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Log out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8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0856" y="6178090"/>
            <a:ext cx="880791" cy="392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2" name="Content"/>
          <p:cNvSpPr txBox="1"/>
          <p:nvPr>
            <p:custDataLst>
              <p:custData r:id="rId5"/>
            </p:custDataLst>
          </p:nvPr>
        </p:nvSpPr>
        <p:spPr>
          <a:xfrm>
            <a:off x="1765618" y="2346734"/>
            <a:ext cx="6701049" cy="341632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Welcome to </a:t>
            </a:r>
            <a:r>
              <a:rPr lang="en-US" b="1" dirty="0" err="1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Sue’N’Nik’s</a:t>
            </a:r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 Games Booking System</a:t>
            </a:r>
          </a:p>
        </p:txBody>
      </p:sp>
      <p:grpSp>
        <p:nvGrpSpPr>
          <p:cNvPr id="53" name="SearchBox"/>
          <p:cNvGrpSpPr/>
          <p:nvPr>
            <p:custDataLst>
              <p:custData r:id="rId6"/>
            </p:custDataLst>
          </p:nvPr>
        </p:nvGrpSpPr>
        <p:grpSpPr>
          <a:xfrm>
            <a:off x="4393425" y="2801354"/>
            <a:ext cx="3473050" cy="310896"/>
            <a:chOff x="4111925" y="3293648"/>
            <a:chExt cx="962995" cy="310896"/>
          </a:xfrm>
        </p:grpSpPr>
        <p:sp>
          <p:nvSpPr>
            <p:cNvPr id="54" name="Content"/>
            <p:cNvSpPr>
              <a:spLocks/>
            </p:cNvSpPr>
            <p:nvPr/>
          </p:nvSpPr>
          <p:spPr>
            <a:xfrm>
              <a:off x="4111925" y="3328416"/>
              <a:ext cx="951116" cy="228600"/>
            </a:xfrm>
            <a:prstGeom prst="rect">
              <a:avLst/>
            </a:prstGeom>
            <a:solidFill>
              <a:srgbClr val="FFFFFF"/>
            </a:solidFill>
            <a:ln w="3175">
              <a:solidFill>
                <a:srgbClr val="000000">
                  <a:lumMod val="50000"/>
                  <a:lumOff val="50000"/>
                </a:srgbClr>
              </a:solidFill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97531" tIns="48766" rIns="97531" bIns="48766" rtlCol="0" anchor="ctr"/>
            <a:lstStyle/>
            <a:p>
              <a:r>
                <a:rPr lang="en-US" sz="1200" i="1" dirty="0">
                  <a:solidFill>
                    <a:srgbClr val="FFFFFF">
                      <a:lumMod val="50000"/>
                    </a:srgbClr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search</a:t>
              </a:r>
              <a:endParaRPr lang="en-US" sz="1050" i="1" dirty="0">
                <a:solidFill>
                  <a:srgbClr val="FFFFFF">
                    <a:lumMod val="50000"/>
                  </a:srgbClr>
                </a:solidFill>
                <a:latin typeface="Segoe UI" pitchFamily="34" charset="0"/>
                <a:ea typeface="Segoe UI" pitchFamily="34" charset="0"/>
                <a:cs typeface="Segoe UI" pitchFamily="34" charset="0"/>
              </a:endParaRPr>
            </a:p>
          </p:txBody>
        </p:sp>
        <p:pic>
          <p:nvPicPr>
            <p:cNvPr id="55" name="Icon" descr="C:\Users\t-dantay\Documents\WPIcons\appbar.feature.search.rest.png"/>
            <p:cNvPicPr>
              <a:picLocks noChangeAspect="1" noChangeArrowheads="1"/>
            </p:cNvPicPr>
            <p:nvPr/>
          </p:nvPicPr>
          <p:blipFill>
            <a:blip r:embed="rId39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8716" y="3293648"/>
              <a:ext cx="86204" cy="3108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6" name="Content"/>
          <p:cNvSpPr txBox="1"/>
          <p:nvPr>
            <p:custDataLst>
              <p:custData r:id="rId7"/>
            </p:custDataLst>
          </p:nvPr>
        </p:nvSpPr>
        <p:spPr>
          <a:xfrm>
            <a:off x="1754450" y="2767653"/>
            <a:ext cx="2648217" cy="341632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rPr>
              <a:t>Search for a specific game</a:t>
            </a:r>
          </a:p>
        </p:txBody>
      </p:sp>
      <p:sp>
        <p:nvSpPr>
          <p:cNvPr id="57" name="Content"/>
          <p:cNvSpPr txBox="1"/>
          <p:nvPr>
            <p:custDataLst>
              <p:custData r:id="rId8"/>
            </p:custDataLst>
          </p:nvPr>
        </p:nvSpPr>
        <p:spPr>
          <a:xfrm>
            <a:off x="2722544" y="3112250"/>
            <a:ext cx="541075" cy="341632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rPr>
              <a:t>OR</a:t>
            </a:r>
          </a:p>
        </p:txBody>
      </p:sp>
      <p:sp>
        <p:nvSpPr>
          <p:cNvPr id="71" name="Content"/>
          <p:cNvSpPr txBox="1"/>
          <p:nvPr>
            <p:custDataLst>
              <p:custData r:id="rId9"/>
            </p:custDataLst>
          </p:nvPr>
        </p:nvSpPr>
        <p:spPr>
          <a:xfrm>
            <a:off x="1765619" y="3448756"/>
            <a:ext cx="2648217" cy="341632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rPr>
              <a:t>Find a new game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3095190" y="4236643"/>
            <a:ext cx="1209434" cy="1027829"/>
            <a:chOff x="1685297" y="3900124"/>
            <a:chExt cx="1209434" cy="1027829"/>
          </a:xfrm>
        </p:grpSpPr>
        <p:grpSp>
          <p:nvGrpSpPr>
            <p:cNvPr id="72" name="RadioButtonSelected"/>
            <p:cNvGrpSpPr/>
            <p:nvPr>
              <p:custDataLst>
                <p:custData r:id="rId25"/>
              </p:custDataLst>
            </p:nvPr>
          </p:nvGrpSpPr>
          <p:grpSpPr>
            <a:xfrm>
              <a:off x="1685297" y="3900124"/>
              <a:ext cx="718017" cy="230832"/>
              <a:chOff x="4356895" y="3334651"/>
              <a:chExt cx="718017" cy="230832"/>
            </a:xfrm>
          </p:grpSpPr>
          <p:sp>
            <p:nvSpPr>
              <p:cNvPr id="73" name="Content"/>
              <p:cNvSpPr txBox="1"/>
              <p:nvPr/>
            </p:nvSpPr>
            <p:spPr>
              <a:xfrm>
                <a:off x="4356895" y="3334651"/>
                <a:ext cx="718017" cy="230832"/>
              </a:xfrm>
              <a:prstGeom prst="rect">
                <a:avLst/>
              </a:prstGeom>
              <a:noFill/>
            </p:spPr>
            <p:txBody>
              <a:bodyPr wrap="none" lIns="164592" tIns="18288" rIns="45720" bIns="27432" rtlCol="0" anchor="ctr" anchorCtr="0">
                <a:spAutoFit/>
              </a:bodyPr>
              <a:lstStyle/>
              <a:p>
                <a:r>
                  <a:rPr lang="en-US" sz="1200" dirty="0">
                    <a:latin typeface="Segoe UI" pitchFamily="34" charset="0"/>
                    <a:ea typeface="Segoe UI" pitchFamily="34" charset="0"/>
                    <a:cs typeface="Segoe UI" pitchFamily="34" charset="0"/>
                  </a:rPr>
                  <a:t>Fantasy</a:t>
                </a:r>
                <a:endPara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endParaRPr>
              </a:p>
            </p:txBody>
          </p:sp>
          <p:grpSp>
            <p:nvGrpSpPr>
              <p:cNvPr id="74" name="Group 73"/>
              <p:cNvGrpSpPr/>
              <p:nvPr/>
            </p:nvGrpSpPr>
            <p:grpSpPr>
              <a:xfrm>
                <a:off x="4356895" y="3374807"/>
                <a:ext cx="119960" cy="119922"/>
                <a:chOff x="4356895" y="3374807"/>
                <a:chExt cx="119960" cy="119922"/>
              </a:xfrm>
            </p:grpSpPr>
            <p:sp>
              <p:nvSpPr>
                <p:cNvPr id="75" name="Circle"/>
                <p:cNvSpPr/>
                <p:nvPr/>
              </p:nvSpPr>
              <p:spPr>
                <a:xfrm>
                  <a:off x="4356895" y="3374807"/>
                  <a:ext cx="119960" cy="119922"/>
                </a:xfrm>
                <a:prstGeom prst="ellipse">
                  <a:avLst/>
                </a:prstGeom>
                <a:solidFill>
                  <a:srgbClr val="FFFFFF"/>
                </a:solidFill>
                <a:ln w="3175">
                  <a:solidFill>
                    <a:srgbClr val="FFFFFF">
                      <a:lumMod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6" name="InnerCircle"/>
                <p:cNvSpPr/>
                <p:nvPr/>
              </p:nvSpPr>
              <p:spPr>
                <a:xfrm>
                  <a:off x="4390432" y="3407093"/>
                  <a:ext cx="58189" cy="58190"/>
                </a:xfrm>
                <a:prstGeom prst="ellipse">
                  <a:avLst/>
                </a:prstGeom>
                <a:solidFill>
                  <a:srgbClr val="FFFFFF">
                    <a:lumMod val="50000"/>
                  </a:srgbClr>
                </a:solidFill>
                <a:ln>
                  <a:noFill/>
                </a:ln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</p:grpSp>
        <p:grpSp>
          <p:nvGrpSpPr>
            <p:cNvPr id="77" name="RadioButtonUnselected"/>
            <p:cNvGrpSpPr/>
            <p:nvPr>
              <p:custDataLst>
                <p:custData r:id="rId26"/>
              </p:custDataLst>
            </p:nvPr>
          </p:nvGrpSpPr>
          <p:grpSpPr>
            <a:xfrm>
              <a:off x="1685297" y="4165790"/>
              <a:ext cx="841128" cy="230832"/>
              <a:chOff x="4356895" y="3334651"/>
              <a:chExt cx="841128" cy="230832"/>
            </a:xfrm>
          </p:grpSpPr>
          <p:sp>
            <p:nvSpPr>
              <p:cNvPr id="78" name="Content"/>
              <p:cNvSpPr txBox="1"/>
              <p:nvPr/>
            </p:nvSpPr>
            <p:spPr>
              <a:xfrm>
                <a:off x="4356895" y="3334651"/>
                <a:ext cx="841128" cy="230832"/>
              </a:xfrm>
              <a:prstGeom prst="rect">
                <a:avLst/>
              </a:prstGeom>
              <a:noFill/>
            </p:spPr>
            <p:txBody>
              <a:bodyPr wrap="none" lIns="164592" tIns="18288" rIns="45720" bIns="27432" rtlCol="0" anchor="ctr" anchorCtr="0">
                <a:spAutoFit/>
              </a:bodyPr>
              <a:lstStyle/>
              <a:p>
                <a:r>
                  <a:rPr lang="en-US" sz="1200" dirty="0">
                    <a:latin typeface="Segoe UI" pitchFamily="34" charset="0"/>
                    <a:ea typeface="Segoe UI" pitchFamily="34" charset="0"/>
                    <a:cs typeface="Segoe UI" pitchFamily="34" charset="0"/>
                  </a:rPr>
                  <a:t>Historical</a:t>
                </a:r>
                <a:endPara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79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80" name="RadioButtonUnselected"/>
            <p:cNvGrpSpPr/>
            <p:nvPr>
              <p:custDataLst>
                <p:custData r:id="rId27"/>
              </p:custDataLst>
            </p:nvPr>
          </p:nvGrpSpPr>
          <p:grpSpPr>
            <a:xfrm>
              <a:off x="1685297" y="4431456"/>
              <a:ext cx="1191929" cy="230832"/>
              <a:chOff x="4356895" y="3334651"/>
              <a:chExt cx="1191929" cy="230832"/>
            </a:xfrm>
          </p:grpSpPr>
          <p:sp>
            <p:nvSpPr>
              <p:cNvPr id="81" name="Content"/>
              <p:cNvSpPr txBox="1"/>
              <p:nvPr/>
            </p:nvSpPr>
            <p:spPr>
              <a:xfrm>
                <a:off x="4356895" y="3334651"/>
                <a:ext cx="1191929" cy="230832"/>
              </a:xfrm>
              <a:prstGeom prst="rect">
                <a:avLst/>
              </a:prstGeom>
              <a:noFill/>
            </p:spPr>
            <p:txBody>
              <a:bodyPr wrap="none" lIns="164592" tIns="18288" rIns="45720" bIns="27432" rtlCol="0" anchor="ctr" anchorCtr="0">
                <a:spAutoFit/>
              </a:bodyPr>
              <a:lstStyle/>
              <a:p>
                <a:r>
                  <a:rPr lang="en-US" sz="1200" dirty="0">
                    <a:latin typeface="Segoe UI" pitchFamily="34" charset="0"/>
                    <a:ea typeface="Segoe UI" pitchFamily="34" charset="0"/>
                    <a:cs typeface="Segoe UI" pitchFamily="34" charset="0"/>
                  </a:rPr>
                  <a:t>Contemporary</a:t>
                </a:r>
                <a:endPara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82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83" name="RadioButtonUnselected"/>
            <p:cNvGrpSpPr/>
            <p:nvPr>
              <p:custDataLst>
                <p:custData r:id="rId28"/>
              </p:custDataLst>
            </p:nvPr>
          </p:nvGrpSpPr>
          <p:grpSpPr>
            <a:xfrm>
              <a:off x="1685297" y="4697121"/>
              <a:ext cx="1209434" cy="230832"/>
              <a:chOff x="4356895" y="3334651"/>
              <a:chExt cx="1209434" cy="230832"/>
            </a:xfrm>
          </p:grpSpPr>
          <p:sp>
            <p:nvSpPr>
              <p:cNvPr id="84" name="Content"/>
              <p:cNvSpPr txBox="1"/>
              <p:nvPr/>
            </p:nvSpPr>
            <p:spPr>
              <a:xfrm>
                <a:off x="4356895" y="3334651"/>
                <a:ext cx="1209434" cy="230832"/>
              </a:xfrm>
              <a:prstGeom prst="rect">
                <a:avLst/>
              </a:prstGeom>
              <a:noFill/>
            </p:spPr>
            <p:txBody>
              <a:bodyPr wrap="none" lIns="164592" tIns="18288" rIns="45720" bIns="27432" rtlCol="0" anchor="ctr" anchorCtr="0">
                <a:spAutoFit/>
              </a:bodyPr>
              <a:lstStyle/>
              <a:p>
                <a:r>
                  <a:rPr lang="en-US" sz="1200" dirty="0">
                    <a:latin typeface="Segoe UI" pitchFamily="34" charset="0"/>
                    <a:ea typeface="Segoe UI" pitchFamily="34" charset="0"/>
                    <a:cs typeface="Segoe UI" pitchFamily="34" charset="0"/>
                  </a:rPr>
                  <a:t>Science Fiction</a:t>
                </a:r>
                <a:endPara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85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3" name="Group 2"/>
          <p:cNvGrpSpPr/>
          <p:nvPr/>
        </p:nvGrpSpPr>
        <p:grpSpPr>
          <a:xfrm>
            <a:off x="2012505" y="4236643"/>
            <a:ext cx="609013" cy="805771"/>
            <a:chOff x="342017" y="3841106"/>
            <a:chExt cx="609013" cy="805771"/>
          </a:xfrm>
        </p:grpSpPr>
        <p:grpSp>
          <p:nvGrpSpPr>
            <p:cNvPr id="58" name="RadioButtonSelected"/>
            <p:cNvGrpSpPr/>
            <p:nvPr>
              <p:custDataLst>
                <p:custData r:id="rId22"/>
              </p:custDataLst>
            </p:nvPr>
          </p:nvGrpSpPr>
          <p:grpSpPr>
            <a:xfrm>
              <a:off x="342017" y="3841106"/>
              <a:ext cx="609013" cy="230832"/>
              <a:chOff x="4356895" y="3334651"/>
              <a:chExt cx="609013" cy="230832"/>
            </a:xfrm>
          </p:grpSpPr>
          <p:sp>
            <p:nvSpPr>
              <p:cNvPr id="59" name="Content"/>
              <p:cNvSpPr txBox="1"/>
              <p:nvPr/>
            </p:nvSpPr>
            <p:spPr>
              <a:xfrm>
                <a:off x="4356895" y="3334651"/>
                <a:ext cx="609013" cy="230832"/>
              </a:xfrm>
              <a:prstGeom prst="rect">
                <a:avLst/>
              </a:prstGeom>
              <a:noFill/>
            </p:spPr>
            <p:txBody>
              <a:bodyPr wrap="none" lIns="164592" tIns="18288" rIns="45720" bIns="27432" rtlCol="0" anchor="ctr" anchorCtr="0">
                <a:spAutoFit/>
              </a:bodyPr>
              <a:lstStyle/>
              <a:p>
                <a:r>
                  <a:rPr lang="en-US" sz="1200" dirty="0">
                    <a:latin typeface="Segoe UI" pitchFamily="34" charset="0"/>
                    <a:ea typeface="Segoe UI" pitchFamily="34" charset="0"/>
                    <a:cs typeface="Segoe UI" pitchFamily="34" charset="0"/>
                  </a:rPr>
                  <a:t>Board</a:t>
                </a:r>
                <a:endPara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endParaRPr>
              </a:p>
            </p:txBody>
          </p:sp>
          <p:grpSp>
            <p:nvGrpSpPr>
              <p:cNvPr id="60" name="Group 59"/>
              <p:cNvGrpSpPr/>
              <p:nvPr/>
            </p:nvGrpSpPr>
            <p:grpSpPr>
              <a:xfrm>
                <a:off x="4356895" y="3374807"/>
                <a:ext cx="119960" cy="119922"/>
                <a:chOff x="4356895" y="3374807"/>
                <a:chExt cx="119960" cy="119922"/>
              </a:xfrm>
            </p:grpSpPr>
            <p:sp>
              <p:nvSpPr>
                <p:cNvPr id="61" name="Circle"/>
                <p:cNvSpPr/>
                <p:nvPr/>
              </p:nvSpPr>
              <p:spPr>
                <a:xfrm>
                  <a:off x="4356895" y="3374807"/>
                  <a:ext cx="119960" cy="119922"/>
                </a:xfrm>
                <a:prstGeom prst="ellipse">
                  <a:avLst/>
                </a:prstGeom>
                <a:solidFill>
                  <a:srgbClr val="FFFFFF"/>
                </a:solidFill>
                <a:ln w="3175">
                  <a:solidFill>
                    <a:srgbClr val="FFFFFF">
                      <a:lumMod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62" name="InnerCircle"/>
                <p:cNvSpPr/>
                <p:nvPr/>
              </p:nvSpPr>
              <p:spPr>
                <a:xfrm>
                  <a:off x="4390432" y="3407093"/>
                  <a:ext cx="58189" cy="58190"/>
                </a:xfrm>
                <a:prstGeom prst="ellipse">
                  <a:avLst/>
                </a:prstGeom>
                <a:solidFill>
                  <a:srgbClr val="FFFFFF">
                    <a:lumMod val="50000"/>
                  </a:srgbClr>
                </a:solidFill>
                <a:ln>
                  <a:noFill/>
                </a:ln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</p:grpSp>
        <p:grpSp>
          <p:nvGrpSpPr>
            <p:cNvPr id="68" name="RadioButtonUnselected"/>
            <p:cNvGrpSpPr/>
            <p:nvPr>
              <p:custDataLst>
                <p:custData r:id="rId23"/>
              </p:custDataLst>
            </p:nvPr>
          </p:nvGrpSpPr>
          <p:grpSpPr>
            <a:xfrm>
              <a:off x="342017" y="4128576"/>
              <a:ext cx="527709" cy="230832"/>
              <a:chOff x="4356895" y="3334651"/>
              <a:chExt cx="527709" cy="230832"/>
            </a:xfrm>
          </p:grpSpPr>
          <p:sp>
            <p:nvSpPr>
              <p:cNvPr id="69" name="Content"/>
              <p:cNvSpPr txBox="1"/>
              <p:nvPr/>
            </p:nvSpPr>
            <p:spPr>
              <a:xfrm>
                <a:off x="4356895" y="3334651"/>
                <a:ext cx="527709" cy="230832"/>
              </a:xfrm>
              <a:prstGeom prst="rect">
                <a:avLst/>
              </a:prstGeom>
              <a:noFill/>
            </p:spPr>
            <p:txBody>
              <a:bodyPr wrap="none" lIns="164592" tIns="18288" rIns="45720" bIns="27432" rtlCol="0" anchor="ctr" anchorCtr="0">
                <a:spAutoFit/>
              </a:bodyPr>
              <a:lstStyle/>
              <a:p>
                <a:r>
                  <a:rPr lang="en-US" sz="1200" dirty="0">
                    <a:latin typeface="Segoe UI" pitchFamily="34" charset="0"/>
                    <a:ea typeface="Segoe UI" pitchFamily="34" charset="0"/>
                    <a:cs typeface="Segoe UI" pitchFamily="34" charset="0"/>
                  </a:rPr>
                  <a:t>Card</a:t>
                </a:r>
                <a:endPara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70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87" name="RadioButtonUnselected"/>
            <p:cNvGrpSpPr/>
            <p:nvPr>
              <p:custDataLst>
                <p:custData r:id="rId24"/>
              </p:custDataLst>
            </p:nvPr>
          </p:nvGrpSpPr>
          <p:grpSpPr>
            <a:xfrm>
              <a:off x="342017" y="4416045"/>
              <a:ext cx="482376" cy="230832"/>
              <a:chOff x="4356895" y="3334651"/>
              <a:chExt cx="482376" cy="230832"/>
            </a:xfrm>
          </p:grpSpPr>
          <p:sp>
            <p:nvSpPr>
              <p:cNvPr id="88" name="Content"/>
              <p:cNvSpPr txBox="1"/>
              <p:nvPr/>
            </p:nvSpPr>
            <p:spPr>
              <a:xfrm>
                <a:off x="4356895" y="3334651"/>
                <a:ext cx="482376" cy="230832"/>
              </a:xfrm>
              <a:prstGeom prst="rect">
                <a:avLst/>
              </a:prstGeom>
              <a:noFill/>
            </p:spPr>
            <p:txBody>
              <a:bodyPr wrap="none" lIns="164592" tIns="18288" rIns="45720" bIns="27432" rtlCol="0" anchor="ctr" anchorCtr="0">
                <a:spAutoFit/>
              </a:bodyPr>
              <a:lstStyle/>
              <a:p>
                <a:r>
                  <a:rPr lang="en-US" sz="1200" dirty="0">
                    <a:latin typeface="Segoe UI" pitchFamily="34" charset="0"/>
                    <a:ea typeface="Segoe UI" pitchFamily="34" charset="0"/>
                    <a:cs typeface="Segoe UI" pitchFamily="34" charset="0"/>
                  </a:rPr>
                  <a:t>War</a:t>
                </a:r>
              </a:p>
            </p:txBody>
          </p:sp>
          <p:sp>
            <p:nvSpPr>
              <p:cNvPr id="89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113" name="Group 112"/>
          <p:cNvGrpSpPr/>
          <p:nvPr/>
        </p:nvGrpSpPr>
        <p:grpSpPr>
          <a:xfrm>
            <a:off x="4778298" y="4236643"/>
            <a:ext cx="443198" cy="1027829"/>
            <a:chOff x="1685297" y="3900124"/>
            <a:chExt cx="443198" cy="1027829"/>
          </a:xfrm>
        </p:grpSpPr>
        <p:grpSp>
          <p:nvGrpSpPr>
            <p:cNvPr id="114" name="RadioButtonSelected"/>
            <p:cNvGrpSpPr/>
            <p:nvPr>
              <p:custDataLst>
                <p:custData r:id="rId18"/>
              </p:custDataLst>
            </p:nvPr>
          </p:nvGrpSpPr>
          <p:grpSpPr>
            <a:xfrm>
              <a:off x="1685297" y="3900124"/>
              <a:ext cx="295722" cy="388538"/>
              <a:chOff x="4356895" y="3334651"/>
              <a:chExt cx="295722" cy="388538"/>
            </a:xfrm>
          </p:grpSpPr>
          <p:sp>
            <p:nvSpPr>
              <p:cNvPr id="124" name="Content"/>
              <p:cNvSpPr txBox="1"/>
              <p:nvPr/>
            </p:nvSpPr>
            <p:spPr>
              <a:xfrm>
                <a:off x="4356895" y="3334651"/>
                <a:ext cx="295722" cy="230832"/>
              </a:xfrm>
              <a:prstGeom prst="rect">
                <a:avLst/>
              </a:prstGeom>
              <a:noFill/>
            </p:spPr>
            <p:txBody>
              <a:bodyPr wrap="none" lIns="164592" tIns="18288" rIns="45720" bIns="27432" rtlCol="0" anchor="ctr" anchorCtr="0">
                <a:spAutoFit/>
              </a:bodyPr>
              <a:lstStyle/>
              <a:p>
                <a:r>
                  <a:rPr lang="en-US" sz="1200" dirty="0">
                    <a:latin typeface="Segoe UI" pitchFamily="34" charset="0"/>
                    <a:ea typeface="Segoe UI" pitchFamily="34" charset="0"/>
                    <a:cs typeface="Segoe UI" pitchFamily="34" charset="0"/>
                  </a:rPr>
                  <a:t>2</a:t>
                </a:r>
                <a:endPara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endParaRPr>
              </a:p>
            </p:txBody>
          </p:sp>
          <p:grpSp>
            <p:nvGrpSpPr>
              <p:cNvPr id="125" name="Group 124"/>
              <p:cNvGrpSpPr/>
              <p:nvPr/>
            </p:nvGrpSpPr>
            <p:grpSpPr>
              <a:xfrm>
                <a:off x="4356895" y="3374807"/>
                <a:ext cx="119960" cy="348382"/>
                <a:chOff x="4356895" y="3374807"/>
                <a:chExt cx="119960" cy="348382"/>
              </a:xfrm>
            </p:grpSpPr>
            <p:sp>
              <p:nvSpPr>
                <p:cNvPr id="126" name="Circle"/>
                <p:cNvSpPr/>
                <p:nvPr/>
              </p:nvSpPr>
              <p:spPr>
                <a:xfrm>
                  <a:off x="4356895" y="3374807"/>
                  <a:ext cx="119960" cy="119922"/>
                </a:xfrm>
                <a:prstGeom prst="ellipse">
                  <a:avLst/>
                </a:prstGeom>
                <a:solidFill>
                  <a:srgbClr val="FFFFFF"/>
                </a:solidFill>
                <a:ln w="3175">
                  <a:solidFill>
                    <a:srgbClr val="FFFFFF">
                      <a:lumMod val="50000"/>
                    </a:srgbClr>
                  </a:solidFill>
                </a:ln>
                <a:effectLst/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27" name="InnerCircle"/>
                <p:cNvSpPr/>
                <p:nvPr/>
              </p:nvSpPr>
              <p:spPr>
                <a:xfrm>
                  <a:off x="4402155" y="3664999"/>
                  <a:ext cx="58189" cy="58190"/>
                </a:xfrm>
                <a:prstGeom prst="ellipse">
                  <a:avLst/>
                </a:prstGeom>
                <a:solidFill>
                  <a:srgbClr val="FFFFFF">
                    <a:lumMod val="50000"/>
                  </a:srgbClr>
                </a:solidFill>
                <a:ln>
                  <a:noFill/>
                </a:ln>
              </p:spPr>
              <p:style>
                <a:lnRef idx="2">
                  <a:srgbClr val="4F81BD">
                    <a:shade val="50000"/>
                  </a:srgbClr>
                </a:lnRef>
                <a:fillRef idx="1">
                  <a:srgbClr val="4F81BD"/>
                </a:fillRef>
                <a:effectRef idx="0">
                  <a:srgbClr val="4F81BD"/>
                </a:effectRef>
                <a:fontRef idx="minor">
                  <a:srgbClr val="000000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</p:grpSp>
        <p:grpSp>
          <p:nvGrpSpPr>
            <p:cNvPr id="115" name="RadioButtonUnselected"/>
            <p:cNvGrpSpPr/>
            <p:nvPr>
              <p:custDataLst>
                <p:custData r:id="rId19"/>
              </p:custDataLst>
            </p:nvPr>
          </p:nvGrpSpPr>
          <p:grpSpPr>
            <a:xfrm>
              <a:off x="1685297" y="4165790"/>
              <a:ext cx="439992" cy="230832"/>
              <a:chOff x="4356895" y="3334651"/>
              <a:chExt cx="439992" cy="230832"/>
            </a:xfrm>
          </p:grpSpPr>
          <p:sp>
            <p:nvSpPr>
              <p:cNvPr id="122" name="Content"/>
              <p:cNvSpPr txBox="1"/>
              <p:nvPr/>
            </p:nvSpPr>
            <p:spPr>
              <a:xfrm>
                <a:off x="4356895" y="3334651"/>
                <a:ext cx="439992" cy="230832"/>
              </a:xfrm>
              <a:prstGeom prst="rect">
                <a:avLst/>
              </a:prstGeom>
              <a:noFill/>
            </p:spPr>
            <p:txBody>
              <a:bodyPr wrap="none" lIns="164592" tIns="18288" rIns="45720" bIns="27432" rtlCol="0" anchor="ctr" anchorCtr="0">
                <a:spAutoFit/>
              </a:bodyPr>
              <a:lstStyle/>
              <a:p>
                <a:r>
                  <a:rPr lang="en-US" sz="1200" dirty="0">
                    <a:latin typeface="Segoe UI" pitchFamily="34" charset="0"/>
                    <a:ea typeface="Segoe UI" pitchFamily="34" charset="0"/>
                    <a:cs typeface="Segoe UI" pitchFamily="34" charset="0"/>
                  </a:rPr>
                  <a:t>2-4</a:t>
                </a:r>
              </a:p>
            </p:txBody>
          </p:sp>
          <p:sp>
            <p:nvSpPr>
              <p:cNvPr id="123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noFill/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16" name="RadioButtonUnselected"/>
            <p:cNvGrpSpPr/>
            <p:nvPr>
              <p:custDataLst>
                <p:custData r:id="rId20"/>
              </p:custDataLst>
            </p:nvPr>
          </p:nvGrpSpPr>
          <p:grpSpPr>
            <a:xfrm>
              <a:off x="1685297" y="4431456"/>
              <a:ext cx="439992" cy="230832"/>
              <a:chOff x="4356895" y="3334651"/>
              <a:chExt cx="439992" cy="230832"/>
            </a:xfrm>
          </p:grpSpPr>
          <p:sp>
            <p:nvSpPr>
              <p:cNvPr id="120" name="Content"/>
              <p:cNvSpPr txBox="1"/>
              <p:nvPr/>
            </p:nvSpPr>
            <p:spPr>
              <a:xfrm>
                <a:off x="4356895" y="3334651"/>
                <a:ext cx="439992" cy="230832"/>
              </a:xfrm>
              <a:prstGeom prst="rect">
                <a:avLst/>
              </a:prstGeom>
              <a:noFill/>
            </p:spPr>
            <p:txBody>
              <a:bodyPr wrap="none" lIns="164592" tIns="18288" rIns="45720" bIns="27432" rtlCol="0" anchor="ctr" anchorCtr="0">
                <a:spAutoFit/>
              </a:bodyPr>
              <a:lstStyle/>
              <a:p>
                <a:r>
                  <a:rPr lang="en-US" sz="1200" dirty="0">
                    <a:latin typeface="Segoe UI" pitchFamily="34" charset="0"/>
                    <a:ea typeface="Segoe UI" pitchFamily="34" charset="0"/>
                    <a:cs typeface="Segoe UI" pitchFamily="34" charset="0"/>
                  </a:rPr>
                  <a:t>2-6</a:t>
                </a:r>
                <a:endPara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121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17" name="RadioButtonUnselected"/>
            <p:cNvGrpSpPr/>
            <p:nvPr>
              <p:custDataLst>
                <p:custData r:id="rId21"/>
              </p:custDataLst>
            </p:nvPr>
          </p:nvGrpSpPr>
          <p:grpSpPr>
            <a:xfrm>
              <a:off x="1685297" y="4697121"/>
              <a:ext cx="443198" cy="230832"/>
              <a:chOff x="4356895" y="3334651"/>
              <a:chExt cx="443198" cy="230832"/>
            </a:xfrm>
          </p:grpSpPr>
          <p:sp>
            <p:nvSpPr>
              <p:cNvPr id="118" name="Content"/>
              <p:cNvSpPr txBox="1"/>
              <p:nvPr/>
            </p:nvSpPr>
            <p:spPr>
              <a:xfrm>
                <a:off x="4356895" y="3334651"/>
                <a:ext cx="443198" cy="230832"/>
              </a:xfrm>
              <a:prstGeom prst="rect">
                <a:avLst/>
              </a:prstGeom>
              <a:noFill/>
            </p:spPr>
            <p:txBody>
              <a:bodyPr wrap="none" lIns="164592" tIns="18288" rIns="45720" bIns="27432" rtlCol="0" anchor="ctr" anchorCtr="0">
                <a:spAutoFit/>
              </a:bodyPr>
              <a:lstStyle/>
              <a:p>
                <a:r>
                  <a:rPr lang="en-US" sz="1200" dirty="0">
                    <a:latin typeface="Segoe UI" pitchFamily="34" charset="0"/>
                    <a:ea typeface="Segoe UI" pitchFamily="34" charset="0"/>
                    <a:cs typeface="Segoe UI" pitchFamily="34" charset="0"/>
                  </a:rPr>
                  <a:t>&gt; 6</a:t>
                </a:r>
                <a:endPara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endParaRPr>
              </a:p>
            </p:txBody>
          </p:sp>
          <p:sp>
            <p:nvSpPr>
              <p:cNvPr id="119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128" name="Content"/>
          <p:cNvSpPr/>
          <p:nvPr>
            <p:custDataLst>
              <p:custData r:id="rId10"/>
            </p:custDataLst>
          </p:nvPr>
        </p:nvSpPr>
        <p:spPr>
          <a:xfrm>
            <a:off x="5992521" y="4526344"/>
            <a:ext cx="1831112" cy="228600"/>
          </a:xfrm>
          <a:prstGeom prst="round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0" rIns="91440" bIns="9144" rtlCol="0" anchor="ctr">
            <a:no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Calibri" pitchFamily="34" charset="0"/>
                <a:cs typeface="Segoe UI" pitchFamily="34" charset="0"/>
              </a:rPr>
              <a:t>Find Me Some Games!</a:t>
            </a:r>
            <a:endParaRPr lang="en-US" sz="1200" b="1" dirty="0">
              <a:solidFill>
                <a:schemeClr val="bg1"/>
              </a:solidFill>
              <a:latin typeface="Calibri" pitchFamily="34" charset="0"/>
              <a:cs typeface="Segoe UI" pitchFamily="34" charset="0"/>
            </a:endParaRPr>
          </a:p>
        </p:txBody>
      </p:sp>
      <p:grpSp>
        <p:nvGrpSpPr>
          <p:cNvPr id="129" name="List"/>
          <p:cNvGrpSpPr/>
          <p:nvPr>
            <p:custDataLst>
              <p:custData r:id="rId11"/>
            </p:custDataLst>
          </p:nvPr>
        </p:nvGrpSpPr>
        <p:grpSpPr>
          <a:xfrm>
            <a:off x="1765618" y="5837150"/>
            <a:ext cx="4072475" cy="766846"/>
            <a:chOff x="4610405" y="3047458"/>
            <a:chExt cx="1651415" cy="1533690"/>
          </a:xfrm>
        </p:grpSpPr>
        <p:grpSp>
          <p:nvGrpSpPr>
            <p:cNvPr id="130" name="Group 129"/>
            <p:cNvGrpSpPr/>
            <p:nvPr/>
          </p:nvGrpSpPr>
          <p:grpSpPr>
            <a:xfrm>
              <a:off x="4610405" y="3047458"/>
              <a:ext cx="1651415" cy="1533690"/>
              <a:chOff x="4648810" y="3359442"/>
              <a:chExt cx="713680" cy="756306"/>
            </a:xfrm>
          </p:grpSpPr>
          <p:sp>
            <p:nvSpPr>
              <p:cNvPr id="136" name="Background"/>
              <p:cNvSpPr>
                <a:spLocks/>
              </p:cNvSpPr>
              <p:nvPr/>
            </p:nvSpPr>
            <p:spPr>
              <a:xfrm>
                <a:off x="4648810" y="3359442"/>
                <a:ext cx="713680" cy="756306"/>
              </a:xfrm>
              <a:prstGeom prst="rect">
                <a:avLst/>
              </a:prstGeom>
              <a:solidFill>
                <a:srgbClr val="FFFFFF"/>
              </a:solidFill>
              <a:ln w="3175" cap="flat" cmpd="sng" algn="ctr">
                <a:solidFill>
                  <a:srgbClr val="FFFFFF">
                    <a:lumMod val="50000"/>
                  </a:srgbClr>
                </a:solidFill>
                <a:prstDash val="solid"/>
              </a:ln>
              <a:effectLst/>
            </p:spPr>
            <p:txBody>
              <a:bodyPr rot="0" spcFirstLastPara="0" vertOverflow="overflow" horzOverflow="overflow" vert="horz" wrap="square" lIns="45720" tIns="0" rIns="91440" bIns="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050" kern="0" dirty="0">
                  <a:solidFill>
                    <a:srgbClr val="000000">
                      <a:lumMod val="75000"/>
                      <a:lumOff val="25000"/>
                    </a:srgbClr>
                  </a:solidFill>
                  <a:latin typeface="Segoe UI"/>
                </a:endParaRPr>
              </a:p>
            </p:txBody>
          </p:sp>
          <p:sp>
            <p:nvSpPr>
              <p:cNvPr id="137" name="Content"/>
              <p:cNvSpPr>
                <a:spLocks/>
              </p:cNvSpPr>
              <p:nvPr/>
            </p:nvSpPr>
            <p:spPr>
              <a:xfrm>
                <a:off x="4648810" y="3359442"/>
                <a:ext cx="713680" cy="746724"/>
              </a:xfrm>
              <a:prstGeom prst="rect">
                <a:avLst/>
              </a:prstGeom>
              <a:noFill/>
              <a:ln w="3175">
                <a:noFill/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lIns="45720" tIns="0" rIns="0" bIns="18288" rtlCol="0" anchor="t" anchorCtr="0">
                <a:spAutoFit/>
              </a:bodyPr>
              <a:lstStyle/>
              <a:p>
                <a:r>
                  <a:rPr lang="en-US" sz="1200" dirty="0">
                    <a:solidFill>
                      <a:sysClr val="windowText" lastClr="000000"/>
                    </a:solidFill>
                    <a:latin typeface="Segoe UI" pitchFamily="34" charset="0"/>
                    <a:cs typeface="Segoe UI" pitchFamily="34" charset="0"/>
                  </a:rPr>
                  <a:t>Lord Of The Rings Risk</a:t>
                </a:r>
              </a:p>
              <a:p>
                <a:r>
                  <a:rPr lang="en-US" sz="1200" dirty="0" err="1">
                    <a:solidFill>
                      <a:sysClr val="windowText" lastClr="000000"/>
                    </a:solidFill>
                    <a:latin typeface="Segoe UI" pitchFamily="34" charset="0"/>
                    <a:cs typeface="Segoe UI" pitchFamily="34" charset="0"/>
                  </a:rPr>
                  <a:t>Thudd</a:t>
                </a:r>
                <a:endParaRPr lang="en-US" sz="1200" dirty="0">
                  <a:solidFill>
                    <a:sysClr val="windowText" lastClr="000000"/>
                  </a:solidFill>
                  <a:latin typeface="Segoe UI" pitchFamily="34" charset="0"/>
                  <a:cs typeface="Segoe UI" pitchFamily="34" charset="0"/>
                </a:endParaRPr>
              </a:p>
              <a:p>
                <a:r>
                  <a:rPr lang="en-US" sz="1200" dirty="0" err="1">
                    <a:solidFill>
                      <a:sysClr val="windowText" lastClr="000000"/>
                    </a:solidFill>
                    <a:latin typeface="Segoe UI" pitchFamily="34" charset="0"/>
                    <a:cs typeface="Segoe UI" pitchFamily="34" charset="0"/>
                  </a:rPr>
                  <a:t>Carcassone</a:t>
                </a:r>
                <a:endParaRPr lang="en-US" sz="1200" dirty="0">
                  <a:solidFill>
                    <a:sysClr val="windowText" lastClr="000000"/>
                  </a:solidFill>
                  <a:latin typeface="Segoe UI" pitchFamily="34" charset="0"/>
                  <a:cs typeface="Segoe UI" pitchFamily="34" charset="0"/>
                </a:endParaRPr>
              </a:p>
              <a:p>
                <a:r>
                  <a:rPr lang="en-US" sz="1200" dirty="0">
                    <a:solidFill>
                      <a:sysClr val="windowText" lastClr="000000"/>
                    </a:solidFill>
                    <a:latin typeface="Segoe UI" pitchFamily="34" charset="0"/>
                    <a:cs typeface="Segoe UI" pitchFamily="34" charset="0"/>
                  </a:rPr>
                  <a:t>The Road To </a:t>
                </a:r>
                <a:r>
                  <a:rPr lang="en-US" sz="1200" dirty="0" err="1">
                    <a:solidFill>
                      <a:sysClr val="windowText" lastClr="000000"/>
                    </a:solidFill>
                    <a:latin typeface="Segoe UI" pitchFamily="34" charset="0"/>
                    <a:cs typeface="Segoe UI" pitchFamily="34" charset="0"/>
                  </a:rPr>
                  <a:t>Cantabury</a:t>
                </a:r>
                <a:endParaRPr lang="en-US" sz="1200" dirty="0">
                  <a:solidFill>
                    <a:sysClr val="windowText" lastClr="000000"/>
                  </a:solidFill>
                  <a:latin typeface="Segoe UI" pitchFamily="34" charset="0"/>
                  <a:cs typeface="Segoe UI" pitchFamily="34" charset="0"/>
                </a:endParaRPr>
              </a:p>
            </p:txBody>
          </p:sp>
        </p:grpSp>
        <p:grpSp>
          <p:nvGrpSpPr>
            <p:cNvPr id="131" name="Group 130"/>
            <p:cNvGrpSpPr/>
            <p:nvPr>
              <p:custDataLst>
                <p:custData r:id="rId17"/>
              </p:custDataLst>
            </p:nvPr>
          </p:nvGrpSpPr>
          <p:grpSpPr>
            <a:xfrm>
              <a:off x="6201808" y="3047458"/>
              <a:ext cx="60012" cy="1533690"/>
              <a:chOff x="4584639" y="1543110"/>
              <a:chExt cx="60012" cy="3562292"/>
            </a:xfrm>
          </p:grpSpPr>
          <p:sp>
            <p:nvSpPr>
              <p:cNvPr id="132" name="ScrollBar"/>
              <p:cNvSpPr>
                <a:spLocks/>
              </p:cNvSpPr>
              <p:nvPr/>
            </p:nvSpPr>
            <p:spPr>
              <a:xfrm>
                <a:off x="4584639" y="1543110"/>
                <a:ext cx="60012" cy="3562292"/>
              </a:xfrm>
              <a:prstGeom prst="rect">
                <a:avLst/>
              </a:prstGeom>
              <a:solidFill>
                <a:srgbClr val="FFFFFF">
                  <a:lumMod val="95000"/>
                </a:srgbClr>
              </a:solidFill>
              <a:ln w="3175">
                <a:solidFill>
                  <a:srgbClr val="FFFFFF">
                    <a:lumMod val="50000"/>
                  </a:srgbClr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lIns="97548" tIns="48774" rIns="97548" bIns="48774" rtlCol="0" anchor="ctr"/>
              <a:lstStyle/>
              <a:p>
                <a:pPr algn="ctr" defTabSz="913915"/>
                <a:endParaRPr lang="en-US" dirty="0"/>
              </a:p>
            </p:txBody>
          </p:sp>
          <p:sp>
            <p:nvSpPr>
              <p:cNvPr id="133" name="Slider"/>
              <p:cNvSpPr>
                <a:spLocks/>
              </p:cNvSpPr>
              <p:nvPr/>
            </p:nvSpPr>
            <p:spPr>
              <a:xfrm>
                <a:off x="4584639" y="2931977"/>
                <a:ext cx="60012" cy="1609922"/>
              </a:xfrm>
              <a:prstGeom prst="rect">
                <a:avLst/>
              </a:prstGeom>
              <a:solidFill>
                <a:srgbClr val="FFFFFF">
                  <a:lumMod val="85000"/>
                </a:srgbClr>
              </a:solidFill>
              <a:ln w="3175">
                <a:solidFill>
                  <a:srgbClr val="FFFFFF">
                    <a:lumMod val="50000"/>
                  </a:srgbClr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lIns="97548" tIns="48774" rIns="97548" bIns="48774"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34" name="UpArrow"/>
              <p:cNvSpPr>
                <a:spLocks/>
              </p:cNvSpPr>
              <p:nvPr/>
            </p:nvSpPr>
            <p:spPr>
              <a:xfrm>
                <a:off x="4601667" y="1713753"/>
                <a:ext cx="25956" cy="297342"/>
              </a:xfrm>
              <a:prstGeom prst="triangle">
                <a:avLst/>
              </a:prstGeom>
              <a:solidFill>
                <a:srgbClr val="FFFFFF">
                  <a:lumMod val="50000"/>
                  <a:alpha val="99000"/>
                </a:srgbClr>
              </a:solidFill>
              <a:ln>
                <a:noFill/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lIns="97548" tIns="48774" rIns="97548" bIns="48774"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35" name="DownArrow"/>
              <p:cNvSpPr>
                <a:spLocks/>
              </p:cNvSpPr>
              <p:nvPr/>
            </p:nvSpPr>
            <p:spPr>
              <a:xfrm rot="10800000">
                <a:off x="4601667" y="4656287"/>
                <a:ext cx="25956" cy="297342"/>
              </a:xfrm>
              <a:prstGeom prst="triangle">
                <a:avLst/>
              </a:prstGeom>
              <a:solidFill>
                <a:srgbClr val="FFFFFF">
                  <a:lumMod val="50000"/>
                  <a:alpha val="99000"/>
                </a:srgbClr>
              </a:solidFill>
              <a:ln>
                <a:noFill/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lIns="97548" tIns="48774" rIns="97548" bIns="48774"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138" name="Content"/>
          <p:cNvSpPr txBox="1"/>
          <p:nvPr>
            <p:custDataLst>
              <p:custData r:id="rId12"/>
            </p:custDataLst>
          </p:nvPr>
        </p:nvSpPr>
        <p:spPr>
          <a:xfrm>
            <a:off x="1765619" y="5461030"/>
            <a:ext cx="2648217" cy="341632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rPr>
              <a:t>Suggested games</a:t>
            </a:r>
          </a:p>
        </p:txBody>
      </p:sp>
      <p:sp>
        <p:nvSpPr>
          <p:cNvPr id="139" name="Content"/>
          <p:cNvSpPr txBox="1"/>
          <p:nvPr>
            <p:custDataLst>
              <p:custData r:id="rId13"/>
            </p:custDataLst>
          </p:nvPr>
        </p:nvSpPr>
        <p:spPr>
          <a:xfrm>
            <a:off x="1999323" y="3912011"/>
            <a:ext cx="622195" cy="280077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r>
              <a:rPr lang="en-US" sz="1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rPr>
              <a:t>Type</a:t>
            </a:r>
          </a:p>
        </p:txBody>
      </p:sp>
      <p:sp>
        <p:nvSpPr>
          <p:cNvPr id="140" name="Content"/>
          <p:cNvSpPr txBox="1"/>
          <p:nvPr>
            <p:custDataLst>
              <p:custData r:id="rId14"/>
            </p:custDataLst>
          </p:nvPr>
        </p:nvSpPr>
        <p:spPr>
          <a:xfrm>
            <a:off x="3204656" y="3912010"/>
            <a:ext cx="731662" cy="280077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r>
              <a:rPr lang="en-US" sz="1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rPr>
              <a:t>Genre</a:t>
            </a:r>
          </a:p>
        </p:txBody>
      </p:sp>
      <p:sp>
        <p:nvSpPr>
          <p:cNvPr id="141" name="Content"/>
          <p:cNvSpPr txBox="1"/>
          <p:nvPr>
            <p:custDataLst>
              <p:custData r:id="rId15"/>
            </p:custDataLst>
          </p:nvPr>
        </p:nvSpPr>
        <p:spPr>
          <a:xfrm>
            <a:off x="4687197" y="3912009"/>
            <a:ext cx="764035" cy="280077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r>
              <a:rPr lang="en-US" sz="1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rPr>
              <a:t>Players</a:t>
            </a:r>
          </a:p>
        </p:txBody>
      </p:sp>
      <p:sp>
        <p:nvSpPr>
          <p:cNvPr id="142" name="Content"/>
          <p:cNvSpPr/>
          <p:nvPr>
            <p:custDataLst>
              <p:custData r:id="rId16"/>
            </p:custDataLst>
          </p:nvPr>
        </p:nvSpPr>
        <p:spPr>
          <a:xfrm>
            <a:off x="5992521" y="6106274"/>
            <a:ext cx="1831112" cy="228600"/>
          </a:xfrm>
          <a:prstGeom prst="round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0" rIns="91440" bIns="9144" rtlCol="0" anchor="ctr">
            <a:no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Calibri" pitchFamily="34" charset="0"/>
                <a:cs typeface="Segoe UI" pitchFamily="34" charset="0"/>
              </a:rPr>
              <a:t>Next…</a:t>
            </a:r>
            <a:endParaRPr lang="en-US" sz="1200" b="1" dirty="0">
              <a:solidFill>
                <a:schemeClr val="bg1"/>
              </a:solidFill>
              <a:latin typeface="Calibri" pitchFamily="34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171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3</a:t>
            </a:fld>
            <a:endParaRPr lang="en-US" dirty="0"/>
          </a:p>
        </p:txBody>
      </p:sp>
      <p:grpSp>
        <p:nvGrpSpPr>
          <p:cNvPr id="5" name="WebBrowser"/>
          <p:cNvGrpSpPr/>
          <p:nvPr>
            <p:custDataLst>
              <p:custData r:id="rId1"/>
            </p:custDataLst>
          </p:nvPr>
        </p:nvGrpSpPr>
        <p:grpSpPr>
          <a:xfrm>
            <a:off x="1524000" y="0"/>
            <a:ext cx="9144000" cy="6858000"/>
            <a:chOff x="0" y="0"/>
            <a:chExt cx="9144000" cy="6858000"/>
          </a:xfrm>
        </p:grpSpPr>
        <p:sp>
          <p:nvSpPr>
            <p:cNvPr id="6" name="Background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r>
                <a:rPr lang="en-US" sz="1050" kern="0" dirty="0">
                  <a:solidFill>
                    <a:prstClr val="white"/>
                  </a:solidFill>
                  <a:latin typeface="Segoe UI"/>
                </a:rPr>
                <a:t>Sue</a:t>
              </a:r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7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8" name="Group 7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2" name="Oval 31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Left Arrow 32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9" name="Group 8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30" name="Oval 29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Right Arrow 30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10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5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6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7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9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1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2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18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19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4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20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3" name="Group 12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4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http://www.suennik.co.uk</a:t>
                </a:r>
                <a:endParaRPr lang="en-US" sz="1200" kern="0" dirty="0">
                  <a:solidFill>
                    <a:prstClr val="black">
                      <a:lumMod val="75000"/>
                      <a:lumOff val="25000"/>
                    </a:prstClr>
                  </a:solidFill>
                  <a:latin typeface="Segoe UI"/>
                </a:endParaRPr>
              </a:p>
            </p:txBody>
          </p:sp>
          <p:grpSp>
            <p:nvGrpSpPr>
              <p:cNvPr id="15" name="Group 14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6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21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22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8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23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9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20" name="Straight Connector 19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1" name="Straight Connector 20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91" name="Rectangle 90"/>
          <p:cNvSpPr/>
          <p:nvPr/>
        </p:nvSpPr>
        <p:spPr>
          <a:xfrm>
            <a:off x="1754450" y="812800"/>
            <a:ext cx="8751000" cy="11740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 err="1">
                <a:latin typeface="Broadway" pitchFamily="82" charset="0"/>
              </a:rPr>
              <a:t>Sue’N’Nik’s</a:t>
            </a:r>
            <a:r>
              <a:rPr lang="en-GB" sz="4800" dirty="0">
                <a:latin typeface="Broadway" pitchFamily="82" charset="0"/>
              </a:rPr>
              <a:t> Coffee Corner</a:t>
            </a:r>
            <a:endParaRPr lang="en-GB" sz="4800" dirty="0">
              <a:latin typeface="Broadway" pitchFamily="82" charset="0"/>
            </a:endParaRPr>
          </a:p>
        </p:txBody>
      </p:sp>
      <p:sp>
        <p:nvSpPr>
          <p:cNvPr id="92" name="Content"/>
          <p:cNvSpPr txBox="1"/>
          <p:nvPr>
            <p:custDataLst>
              <p:custData r:id="rId2"/>
            </p:custDataLst>
          </p:nvPr>
        </p:nvSpPr>
        <p:spPr>
          <a:xfrm>
            <a:off x="1694998" y="2097434"/>
            <a:ext cx="1997663" cy="249299"/>
          </a:xfrm>
          <a:prstGeom prst="rect">
            <a:avLst/>
          </a:prstGeom>
          <a:noFill/>
        </p:spPr>
        <p:txBody>
          <a:bodyPr wrap="none" lIns="91440" tIns="18288" rIns="91440" bIns="45720" rtlCol="0" anchor="ctr" anchorCtr="0">
            <a:spAutoFit/>
          </a:bodyPr>
          <a:lstStyle/>
          <a:p>
            <a:r>
              <a:rPr lang="en-US" sz="1200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Home &gt; Games &gt; Booking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796" y="2460979"/>
            <a:ext cx="1847850" cy="2466975"/>
          </a:xfrm>
          <a:prstGeom prst="rect">
            <a:avLst/>
          </a:prstGeom>
          <a:noFill/>
          <a:ln>
            <a:noFill/>
          </a:ln>
          <a:effectLst>
            <a:reflection blurRad="6350" stA="40000" endPos="1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9" name="Content"/>
          <p:cNvSpPr txBox="1"/>
          <p:nvPr>
            <p:custDataLst>
              <p:custData r:id="rId3"/>
            </p:custDataLst>
          </p:nvPr>
        </p:nvSpPr>
        <p:spPr>
          <a:xfrm>
            <a:off x="9527659" y="2097433"/>
            <a:ext cx="973343" cy="249299"/>
          </a:xfrm>
          <a:prstGeom prst="rect">
            <a:avLst/>
          </a:prstGeom>
          <a:noFill/>
        </p:spPr>
        <p:txBody>
          <a:bodyPr wrap="none" lIns="91440" tIns="18288" rIns="91440" bIns="45720" rtlCol="0" anchor="ctr" anchorCtr="0">
            <a:spAutoFit/>
          </a:bodyPr>
          <a:lstStyle/>
          <a:p>
            <a:r>
              <a:rPr lang="en-US" sz="1200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My account</a:t>
            </a:r>
          </a:p>
        </p:txBody>
      </p:sp>
      <p:sp>
        <p:nvSpPr>
          <p:cNvPr id="100" name="Content"/>
          <p:cNvSpPr txBox="1"/>
          <p:nvPr>
            <p:custDataLst>
              <p:custData r:id="rId4"/>
            </p:custDataLst>
          </p:nvPr>
        </p:nvSpPr>
        <p:spPr>
          <a:xfrm>
            <a:off x="8811168" y="2097434"/>
            <a:ext cx="708848" cy="249299"/>
          </a:xfrm>
          <a:prstGeom prst="rect">
            <a:avLst/>
          </a:prstGeom>
          <a:noFill/>
        </p:spPr>
        <p:txBody>
          <a:bodyPr wrap="none" lIns="91440" tIns="18288" rIns="91440" bIns="45720" rtlCol="0" anchor="ctr" anchorCtr="0">
            <a:spAutoFit/>
          </a:bodyPr>
          <a:lstStyle/>
          <a:p>
            <a:r>
              <a:rPr lang="en-US" sz="1200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Log out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0856" y="6178090"/>
            <a:ext cx="880791" cy="392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2" name="Content"/>
          <p:cNvSpPr txBox="1"/>
          <p:nvPr>
            <p:custDataLst>
              <p:custData r:id="rId5"/>
            </p:custDataLst>
          </p:nvPr>
        </p:nvSpPr>
        <p:spPr>
          <a:xfrm>
            <a:off x="1765618" y="2346734"/>
            <a:ext cx="6701049" cy="341632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Welcome to </a:t>
            </a:r>
            <a:r>
              <a:rPr lang="en-US" b="1" dirty="0" err="1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Sue’N’Nik’s</a:t>
            </a:r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 Games Booking System</a:t>
            </a:r>
          </a:p>
        </p:txBody>
      </p:sp>
      <p:sp>
        <p:nvSpPr>
          <p:cNvPr id="56" name="Content"/>
          <p:cNvSpPr txBox="1"/>
          <p:nvPr>
            <p:custDataLst>
              <p:custData r:id="rId6"/>
            </p:custDataLst>
          </p:nvPr>
        </p:nvSpPr>
        <p:spPr>
          <a:xfrm>
            <a:off x="1754450" y="2677341"/>
            <a:ext cx="1699749" cy="341632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rPr>
              <a:t>Selected game:</a:t>
            </a:r>
          </a:p>
        </p:txBody>
      </p:sp>
      <p:sp>
        <p:nvSpPr>
          <p:cNvPr id="71" name="Content"/>
          <p:cNvSpPr txBox="1"/>
          <p:nvPr>
            <p:custDataLst>
              <p:custData r:id="rId7"/>
            </p:custDataLst>
          </p:nvPr>
        </p:nvSpPr>
        <p:spPr>
          <a:xfrm>
            <a:off x="1754450" y="3018955"/>
            <a:ext cx="1460701" cy="341632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rPr>
              <a:t>Select a date:</a:t>
            </a:r>
          </a:p>
        </p:txBody>
      </p:sp>
      <p:sp>
        <p:nvSpPr>
          <p:cNvPr id="142" name="Content"/>
          <p:cNvSpPr/>
          <p:nvPr>
            <p:custDataLst>
              <p:custData r:id="rId8"/>
            </p:custDataLst>
          </p:nvPr>
        </p:nvSpPr>
        <p:spPr>
          <a:xfrm>
            <a:off x="6635554" y="6341534"/>
            <a:ext cx="1831112" cy="228600"/>
          </a:xfrm>
          <a:prstGeom prst="round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0" rIns="91440" bIns="9144" rtlCol="0" anchor="ctr">
            <a:no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Calibri" pitchFamily="34" charset="0"/>
                <a:cs typeface="Segoe UI" pitchFamily="34" charset="0"/>
              </a:rPr>
              <a:t>Book my game!</a:t>
            </a:r>
            <a:endParaRPr lang="en-US" sz="1200" b="1" dirty="0">
              <a:solidFill>
                <a:schemeClr val="bg1"/>
              </a:solidFill>
              <a:latin typeface="Calibri" pitchFamily="34" charset="0"/>
              <a:cs typeface="Segoe UI" pitchFamily="34" charset="0"/>
            </a:endParaRPr>
          </a:p>
        </p:txBody>
      </p:sp>
      <p:sp>
        <p:nvSpPr>
          <p:cNvPr id="102" name="Content"/>
          <p:cNvSpPr txBox="1"/>
          <p:nvPr>
            <p:custDataLst>
              <p:custData r:id="rId9"/>
            </p:custDataLst>
          </p:nvPr>
        </p:nvSpPr>
        <p:spPr>
          <a:xfrm>
            <a:off x="3381629" y="2732741"/>
            <a:ext cx="1032206" cy="230832"/>
          </a:xfrm>
          <a:prstGeom prst="rect">
            <a:avLst/>
          </a:prstGeom>
          <a:noFill/>
        </p:spPr>
        <p:txBody>
          <a:bodyPr wrap="none" lIns="91440" tIns="18288" rIns="91440" bIns="27432" rtlCol="0" anchor="ctr" anchorCtr="0"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Carcassonne</a:t>
            </a:r>
          </a:p>
        </p:txBody>
      </p:sp>
      <p:sp>
        <p:nvSpPr>
          <p:cNvPr id="103" name="Content"/>
          <p:cNvSpPr txBox="1"/>
          <p:nvPr>
            <p:custDataLst>
              <p:custData r:id="rId10"/>
            </p:custDataLst>
          </p:nvPr>
        </p:nvSpPr>
        <p:spPr>
          <a:xfrm>
            <a:off x="4492167" y="2699367"/>
            <a:ext cx="1015460" cy="280077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r>
              <a:rPr lang="en-US" sz="1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rPr>
              <a:t>Duration:</a:t>
            </a:r>
          </a:p>
        </p:txBody>
      </p:sp>
      <p:sp>
        <p:nvSpPr>
          <p:cNvPr id="104" name="Content"/>
          <p:cNvSpPr txBox="1"/>
          <p:nvPr>
            <p:custDataLst>
              <p:custData r:id="rId11"/>
            </p:custDataLst>
          </p:nvPr>
        </p:nvSpPr>
        <p:spPr>
          <a:xfrm>
            <a:off x="5451232" y="2732741"/>
            <a:ext cx="836511" cy="230832"/>
          </a:xfrm>
          <a:prstGeom prst="rect">
            <a:avLst/>
          </a:prstGeom>
          <a:noFill/>
        </p:spPr>
        <p:txBody>
          <a:bodyPr wrap="none" lIns="91440" tIns="18288" rIns="91440" bIns="27432" rtlCol="0" anchor="ctr" anchorCtr="0"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2-3 hours</a:t>
            </a:r>
          </a:p>
        </p:txBody>
      </p:sp>
      <p:grpSp>
        <p:nvGrpSpPr>
          <p:cNvPr id="105" name="DatePicker"/>
          <p:cNvGrpSpPr/>
          <p:nvPr>
            <p:custDataLst>
              <p:custData r:id="rId12"/>
            </p:custDataLst>
          </p:nvPr>
        </p:nvGrpSpPr>
        <p:grpSpPr>
          <a:xfrm>
            <a:off x="3285763" y="3075455"/>
            <a:ext cx="1206404" cy="228607"/>
            <a:chOff x="3790802" y="3347719"/>
            <a:chExt cx="969296" cy="183293"/>
          </a:xfrm>
        </p:grpSpPr>
        <p:sp>
          <p:nvSpPr>
            <p:cNvPr id="106" name="Content"/>
            <p:cNvSpPr>
              <a:spLocks/>
            </p:cNvSpPr>
            <p:nvPr/>
          </p:nvSpPr>
          <p:spPr>
            <a:xfrm>
              <a:off x="3790802" y="3347719"/>
              <a:ext cx="751847" cy="183287"/>
            </a:xfrm>
            <a:prstGeom prst="rect">
              <a:avLst/>
            </a:prstGeom>
            <a:solidFill>
              <a:sysClr val="window" lastClr="FFFFFF"/>
            </a:solidFill>
            <a:ln w="3175">
              <a:solidFill>
                <a:srgbClr val="000000">
                  <a:lumMod val="50000"/>
                  <a:lumOff val="50000"/>
                </a:srgbClr>
              </a:solidFill>
            </a:ln>
            <a:effectLst/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45720" tIns="0" rIns="0" bIns="0" rtlCol="0" anchor="ctr"/>
            <a:lstStyle/>
            <a:p>
              <a:r>
                <a:rPr lang="en-US" sz="1200" dirty="0">
                  <a:latin typeface="Calibri" pitchFamily="34" charset="0"/>
                  <a:cs typeface="Segoe UI" pitchFamily="34" charset="0"/>
                </a:rPr>
                <a:t>28 / 2 / 2014</a:t>
              </a:r>
              <a:endParaRPr lang="en-US" sz="1200" dirty="0">
                <a:latin typeface="Calibri" pitchFamily="34" charset="0"/>
                <a:cs typeface="Segoe UI" pitchFamily="34" charset="0"/>
              </a:endParaRPr>
            </a:p>
          </p:txBody>
        </p:sp>
        <p:pic>
          <p:nvPicPr>
            <p:cNvPr id="107" name="Icon" descr="C:\Users\t-dantay\Documents\First24\calendar1.png"/>
            <p:cNvPicPr>
              <a:picLocks noChangeAspect="1" noChangeArrowheads="1"/>
            </p:cNvPicPr>
            <p:nvPr/>
          </p:nvPicPr>
          <p:blipFill>
            <a:blip r:embed="rId26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9252" y="3347725"/>
              <a:ext cx="180846" cy="1832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8" name="Content"/>
          <p:cNvSpPr txBox="1"/>
          <p:nvPr>
            <p:custDataLst>
              <p:custData r:id="rId13"/>
            </p:custDataLst>
          </p:nvPr>
        </p:nvSpPr>
        <p:spPr>
          <a:xfrm>
            <a:off x="1754449" y="3342171"/>
            <a:ext cx="1816039" cy="341632"/>
          </a:xfrm>
          <a:prstGeom prst="rect">
            <a:avLst/>
          </a:prstGeom>
          <a:noFill/>
        </p:spPr>
        <p:txBody>
          <a:bodyPr wrap="square" lIns="91440" tIns="18288" rIns="91440" bIns="45720" rtlCol="0" anchor="ctr" anchorCtr="0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Segoe UI" pitchFamily="34" charset="0"/>
                <a:cs typeface="Segoe UI" pitchFamily="34" charset="0"/>
              </a:rPr>
              <a:t>Select a timeslot:</a:t>
            </a:r>
          </a:p>
        </p:txBody>
      </p:sp>
      <p:graphicFrame>
        <p:nvGraphicFramePr>
          <p:cNvPr id="109" name="Table"/>
          <p:cNvGraphicFramePr>
            <a:graphicFrameLocks noGrp="1"/>
          </p:cNvGraphicFramePr>
          <p:nvPr>
            <p:custDataLst>
              <p:custData r:id="rId14"/>
            </p:custDataLst>
            <p:extLst/>
          </p:nvPr>
        </p:nvGraphicFramePr>
        <p:xfrm>
          <a:off x="1827918" y="3716177"/>
          <a:ext cx="4685770" cy="27243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47637"/>
                <a:gridCol w="738183"/>
                <a:gridCol w="748398"/>
                <a:gridCol w="817184"/>
                <a:gridCol w="817184"/>
                <a:gridCol w="817184"/>
              </a:tblGrid>
              <a:tr h="192025"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Start time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W 26/2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T 27/2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F 28/2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S 1/3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S 2/3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2640"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9:00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88470"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10:00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94300"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11:00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94300"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12:00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300"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13:00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94300"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14:00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94300"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15:00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94300"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16:00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300"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17:00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94300"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18:00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94300"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19:00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94300"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20:00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94300"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21:00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94300">
                <a:tc>
                  <a:txBody>
                    <a:bodyPr/>
                    <a:lstStyle/>
                    <a:p>
                      <a:pPr algn="ctr"/>
                      <a:r>
                        <a:rPr lang="en-US" sz="1000" dirty="0" smtClean="0">
                          <a:solidFill>
                            <a:srgbClr val="000000"/>
                          </a:solidFill>
                          <a:latin typeface="Calibri" pitchFamily="34" charset="0"/>
                        </a:rPr>
                        <a:t>22:00</a:t>
                      </a:r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rgbClr val="000000"/>
                        </a:solidFill>
                        <a:latin typeface="Calibri" pitchFamily="34" charset="0"/>
                      </a:endParaRPr>
                    </a:p>
                  </a:txBody>
                  <a:tcPr marL="56960" marR="56960" marT="0" marB="284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0" name="Rectangle 109"/>
          <p:cNvSpPr/>
          <p:nvPr/>
        </p:nvSpPr>
        <p:spPr>
          <a:xfrm>
            <a:off x="6608552" y="3693598"/>
            <a:ext cx="1858115" cy="257480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r>
              <a:rPr lang="en-GB" sz="1200" dirty="0">
                <a:latin typeface="Calibri" pitchFamily="34" charset="0"/>
                <a:cs typeface="Arial" pitchFamily="34" charset="0"/>
              </a:rPr>
              <a:t>Click on the time you want to start the game. The system will automatically fill in the appropriate length  slot.</a:t>
            </a:r>
          </a:p>
          <a:p>
            <a:endParaRPr lang="en-GB" sz="1200" dirty="0">
              <a:latin typeface="Calibri" pitchFamily="34" charset="0"/>
              <a:cs typeface="Arial" pitchFamily="34" charset="0"/>
            </a:endParaRPr>
          </a:p>
          <a:p>
            <a:r>
              <a:rPr lang="en-GB" sz="1200" dirty="0">
                <a:latin typeface="Calibri" pitchFamily="34" charset="0"/>
                <a:cs typeface="Arial" pitchFamily="34" charset="0"/>
              </a:rPr>
              <a:t>Existing bookings are shown in red.</a:t>
            </a:r>
            <a:endParaRPr lang="en-GB" sz="1200" dirty="0">
              <a:latin typeface="Calibri" pitchFamily="34" charset="0"/>
              <a:cs typeface="Arial" pitchFamily="34" charset="0"/>
            </a:endParaRPr>
          </a:p>
        </p:txBody>
      </p:sp>
      <p:grpSp>
        <p:nvGrpSpPr>
          <p:cNvPr id="111" name="ScrollbarHorizontal"/>
          <p:cNvGrpSpPr/>
          <p:nvPr>
            <p:custDataLst>
              <p:custData r:id="rId15"/>
            </p:custDataLst>
          </p:nvPr>
        </p:nvGrpSpPr>
        <p:grpSpPr>
          <a:xfrm>
            <a:off x="2593034" y="6446057"/>
            <a:ext cx="3906656" cy="147205"/>
            <a:chOff x="2779777" y="3355415"/>
            <a:chExt cx="3584447" cy="21914"/>
          </a:xfrm>
        </p:grpSpPr>
        <p:sp>
          <p:nvSpPr>
            <p:cNvPr id="112" name="Background"/>
            <p:cNvSpPr>
              <a:spLocks/>
            </p:cNvSpPr>
            <p:nvPr/>
          </p:nvSpPr>
          <p:spPr>
            <a:xfrm>
              <a:off x="2779777" y="3355415"/>
              <a:ext cx="3584447" cy="21906"/>
            </a:xfrm>
            <a:prstGeom prst="rect">
              <a:avLst/>
            </a:prstGeom>
            <a:solidFill>
              <a:srgbClr val="FFFFFF">
                <a:lumMod val="95000"/>
              </a:srgbClr>
            </a:solidFill>
            <a:ln w="3175">
              <a:solidFill>
                <a:srgbClr val="FFFFFF">
                  <a:lumMod val="50000"/>
                </a:srgbClr>
              </a:solidFill>
            </a:ln>
          </p:spPr>
          <p:style>
            <a:lnRef idx="2">
              <a:srgbClr val="4F81BD">
                <a:shade val="50000"/>
              </a:srgbClr>
            </a:lnRef>
            <a:fillRef idx="1001">
              <a:srgbClr val="000000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97548" tIns="48774" rIns="97548" bIns="48774" rtlCol="0" anchor="ctr"/>
            <a:lstStyle/>
            <a:p>
              <a:pPr algn="ctr"/>
              <a:endParaRPr lang="en-US" dirty="0"/>
            </a:p>
          </p:txBody>
        </p:sp>
        <p:sp>
          <p:nvSpPr>
            <p:cNvPr id="143" name="Slider"/>
            <p:cNvSpPr>
              <a:spLocks/>
            </p:cNvSpPr>
            <p:nvPr/>
          </p:nvSpPr>
          <p:spPr>
            <a:xfrm>
              <a:off x="3076441" y="3355423"/>
              <a:ext cx="317980" cy="21906"/>
            </a:xfrm>
            <a:prstGeom prst="rect">
              <a:avLst/>
            </a:prstGeom>
            <a:solidFill>
              <a:srgbClr val="FFFFFF">
                <a:lumMod val="85000"/>
              </a:srgbClr>
            </a:solidFill>
            <a:ln w="3175">
              <a:solidFill>
                <a:srgbClr val="FFFFFF">
                  <a:lumMod val="50000"/>
                </a:srgbClr>
              </a:solidFill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97548" tIns="48774" rIns="97548" bIns="48774" rtlCol="0" anchor="ctr"/>
            <a:lstStyle/>
            <a:p>
              <a:pPr algn="ctr"/>
              <a:endParaRPr lang="en-US" dirty="0"/>
            </a:p>
          </p:txBody>
        </p:sp>
        <p:sp>
          <p:nvSpPr>
            <p:cNvPr id="144" name="LeftArrow"/>
            <p:cNvSpPr>
              <a:spLocks/>
            </p:cNvSpPr>
            <p:nvPr/>
          </p:nvSpPr>
          <p:spPr>
            <a:xfrm rot="16200000">
              <a:off x="2827853" y="3336606"/>
              <a:ext cx="9529" cy="59672"/>
            </a:xfrm>
            <a:prstGeom prst="triangle">
              <a:avLst/>
            </a:prstGeom>
            <a:solidFill>
              <a:srgbClr val="FFFFFF">
                <a:lumMod val="50000"/>
                <a:alpha val="99000"/>
              </a:srgbClr>
            </a:solidFill>
            <a:ln>
              <a:noFill/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97548" tIns="48774" rIns="97548" bIns="48774" rtlCol="0" anchor="ctr"/>
            <a:lstStyle/>
            <a:p>
              <a:pPr algn="ctr"/>
              <a:endParaRPr lang="en-US" dirty="0"/>
            </a:p>
          </p:txBody>
        </p:sp>
        <p:sp>
          <p:nvSpPr>
            <p:cNvPr id="145" name="RightArrow"/>
            <p:cNvSpPr>
              <a:spLocks/>
            </p:cNvSpPr>
            <p:nvPr/>
          </p:nvSpPr>
          <p:spPr>
            <a:xfrm rot="5400000">
              <a:off x="6285578" y="3338144"/>
              <a:ext cx="9529" cy="58729"/>
            </a:xfrm>
            <a:prstGeom prst="triangle">
              <a:avLst/>
            </a:prstGeom>
            <a:solidFill>
              <a:srgbClr val="FFFFFF">
                <a:lumMod val="50000"/>
                <a:alpha val="99000"/>
              </a:srgbClr>
            </a:solidFill>
            <a:ln>
              <a:noFill/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97548" tIns="48774" rIns="97548" bIns="48774"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395600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_rels/item4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5.xml"/></Relationships>
</file>

<file path=customXml/_rels/item4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6.xml"/></Relationships>
</file>

<file path=customXml/_rels/item4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7.xml"/></Relationships>
</file>

<file path=customXml/_rels/item4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8.xml"/></Relationships>
</file>

<file path=customXml/_rels/item4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9.xml"/></Relationships>
</file>

<file path=customXml/_rels/item5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0.xml"/></Relationships>
</file>

<file path=customXml/_rels/item5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1.xml"/></Relationships>
</file>

<file path=customXml/_rels/item5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2.xml"/></Relationships>
</file>

<file path=customXml/_rels/item5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3.xml"/></Relationships>
</file>

<file path=customXml/_rels/item5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4.xml"/></Relationships>
</file>

<file path=customXml/_rels/item5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5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3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4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5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6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7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8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9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10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11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12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1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14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15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16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17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18.xml><?xml version="1.0" encoding="utf-8"?>
<Control xmlns="http://schemas.microsoft.com/VisualStudio/2011/storyboarding/control">
  <Id Name="System.Storyboarding.Common.SearchBox" Revision="1" Stencil="System.Storyboarding.Common" StencilVersion="0.1"/>
</Control>
</file>

<file path=customXml/item19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20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21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22.xml><?xml version="1.0" encoding="utf-8"?>
<Control xmlns="http://schemas.microsoft.com/VisualStudio/2011/storyboarding/control">
  <Id Name="System.Storyboarding.Common.Button" Revision="1" Stencil="System.Storyboarding.Common" StencilVersion="0.1"/>
</Control>
</file>

<file path=customXml/item23.xml><?xml version="1.0" encoding="utf-8"?>
<Control xmlns="http://schemas.microsoft.com/VisualStudio/2011/storyboarding/control">
  <Id Name="System.Storyboarding.Common.List" Revision="1" Stencil="System.Storyboarding.Common" StencilVersion="0.1"/>
</Control>
</file>

<file path=customXml/item24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25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26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27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28.xml><?xml version="1.0" encoding="utf-8"?>
<Control xmlns="http://schemas.microsoft.com/VisualStudio/2011/storyboarding/control">
  <Id Name="System.Storyboarding.Common.Button" Revision="1" Stencil="System.Storyboarding.Common" StencilVersion="0.1"/>
</Control>
</file>

<file path=customXml/item29.xml><?xml version="1.0" encoding="utf-8"?>
<Control xmlns="http://schemas.microsoft.com/VisualStudio/2011/storyboarding/control">
  <Id Name="System.Storyboarding.Common.ScrollbarVertical" RevisionId="68ea164d-c1de-47a5-804f-d4d1290fa524" Stencil="System.Storyboarding.Common" StencilRevisionId="68ea164d-c1de-47a5-804f-d4d1290fa524" StencilVersion="0.1"/>
</Control>
</file>

<file path=customXml/item30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31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2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3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4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35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6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7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38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9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40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4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42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43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44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45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46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47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48.xml><?xml version="1.0" encoding="utf-8"?>
<Control xmlns="http://schemas.microsoft.com/VisualStudio/2011/storyboarding/control">
  <Id Name="System.Storyboarding.Common.Button" Revision="1" Stencil="System.Storyboarding.Common" StencilVersion="0.1"/>
</Control>
</file>

<file path=customXml/item49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50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51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52.xml><?xml version="1.0" encoding="utf-8"?>
<Control xmlns="http://schemas.microsoft.com/VisualStudio/2011/storyboarding/control">
  <Id Name="System.Storyboarding.Common.DatePicker" Revision="1" Stencil="System.Storyboarding.Common" StencilVersion="0.1"/>
</Control>
</file>

<file path=customXml/item53.xml><?xml version="1.0" encoding="utf-8"?>
<Control xmlns="http://schemas.microsoft.com/VisualStudio/2011/storyboarding/control">
  <Id Name="System.Storyboarding.Common.Breadcrumb" Revision="1" Stencil="System.Storyboarding.Common" StencilVersion="0.1"/>
</Control>
</file>

<file path=customXml/item54.xml><?xml version="1.0" encoding="utf-8"?>
<Control xmlns="http://schemas.microsoft.com/VisualStudio/2011/storyboarding/control">
  <Id Name="System.Storyboarding.Common.DataGrid" Revision="1" Stencil="System.Storyboarding.Common" StencilVersion="0.1"/>
</Control>
</file>

<file path=customXml/item55.xml><?xml version="1.0" encoding="utf-8"?>
<Control xmlns="http://schemas.microsoft.com/VisualStudio/2011/storyboarding/control">
  <Id Name="System.Storyboarding.Common.ScrollbarHorizontal" Revision="1" Stencil="System.Storyboarding.Common" StencilVersion="0.1"/>
</Control>
</file>

<file path=customXml/itemProps1.xml><?xml version="1.0" encoding="utf-8"?>
<ds:datastoreItem xmlns:ds="http://schemas.openxmlformats.org/officeDocument/2006/customXml" ds:itemID="{4F497B53-9337-469C-9744-195B00DA7D9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5BF50C77-A522-4F98-B5B0-C4A71D3F40EC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05B7C026-175B-46EF-B824-30F443347CC2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2CF4EC42-4BCA-4108-9804-39D17B28FBB6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B248634E-2810-492B-A1C9-05F5D2B55F77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CD93BE41-75CB-4B2D-86C1-6E55C72C39A8}">
  <ds:schemaRefs>
    <ds:schemaRef ds:uri="http://schemas.microsoft.com/VisualStudio/2011/storyboarding/control"/>
  </ds:schemaRefs>
</ds:datastoreItem>
</file>

<file path=customXml/itemProps7.xml><?xml version="1.0" encoding="utf-8"?>
<ds:datastoreItem xmlns:ds="http://schemas.openxmlformats.org/officeDocument/2006/customXml" ds:itemID="{35165C8D-311B-49F9-8006-381C61B23BA1}">
  <ds:schemaRefs>
    <ds:schemaRef ds:uri="http://schemas.microsoft.com/VisualStudio/2011/storyboarding/control"/>
  </ds:schemaRefs>
</ds:datastoreItem>
</file>

<file path=customXml/itemProps8.xml><?xml version="1.0" encoding="utf-8"?>
<ds:datastoreItem xmlns:ds="http://schemas.openxmlformats.org/officeDocument/2006/customXml" ds:itemID="{D6A31763-DB16-4CB0-9324-F5A54819983B}">
  <ds:schemaRefs>
    <ds:schemaRef ds:uri="http://schemas.microsoft.com/VisualStudio/2011/storyboarding/control"/>
  </ds:schemaRefs>
</ds:datastoreItem>
</file>

<file path=customXml/itemProps9.xml><?xml version="1.0" encoding="utf-8"?>
<ds:datastoreItem xmlns:ds="http://schemas.openxmlformats.org/officeDocument/2006/customXml" ds:itemID="{D1DD15F5-968F-4DDF-95AD-C1DE8B68127A}">
  <ds:schemaRefs>
    <ds:schemaRef ds:uri="http://schemas.microsoft.com/VisualStudio/2011/storyboarding/control"/>
  </ds:schemaRefs>
</ds:datastoreItem>
</file>

<file path=customXml/itemProps10.xml><?xml version="1.0" encoding="utf-8"?>
<ds:datastoreItem xmlns:ds="http://schemas.openxmlformats.org/officeDocument/2006/customXml" ds:itemID="{10B03A19-03BC-4AA6-830A-1B97B3AF32D3}">
  <ds:schemaRefs>
    <ds:schemaRef ds:uri="http://schemas.microsoft.com/VisualStudio/2011/storyboarding/control"/>
  </ds:schemaRefs>
</ds:datastoreItem>
</file>

<file path=customXml/itemProps11.xml><?xml version="1.0" encoding="utf-8"?>
<ds:datastoreItem xmlns:ds="http://schemas.openxmlformats.org/officeDocument/2006/customXml" ds:itemID="{001342DE-8729-4B33-B12C-9EF6FF1AB5C0}">
  <ds:schemaRefs>
    <ds:schemaRef ds:uri="http://schemas.microsoft.com/VisualStudio/2011/storyboarding/control"/>
  </ds:schemaRefs>
</ds:datastoreItem>
</file>

<file path=customXml/itemProps12.xml><?xml version="1.0" encoding="utf-8"?>
<ds:datastoreItem xmlns:ds="http://schemas.openxmlformats.org/officeDocument/2006/customXml" ds:itemID="{18CE5425-1060-4EFF-A768-E059362DE638}">
  <ds:schemaRefs>
    <ds:schemaRef ds:uri="http://schemas.microsoft.com/VisualStudio/2011/storyboarding/control"/>
  </ds:schemaRefs>
</ds:datastoreItem>
</file>

<file path=customXml/itemProps13.xml><?xml version="1.0" encoding="utf-8"?>
<ds:datastoreItem xmlns:ds="http://schemas.openxmlformats.org/officeDocument/2006/customXml" ds:itemID="{03881332-D166-4D8D-8376-9131124E642A}">
  <ds:schemaRefs>
    <ds:schemaRef ds:uri="http://schemas.microsoft.com/VisualStudio/2011/storyboarding/control"/>
  </ds:schemaRefs>
</ds:datastoreItem>
</file>

<file path=customXml/itemProps14.xml><?xml version="1.0" encoding="utf-8"?>
<ds:datastoreItem xmlns:ds="http://schemas.openxmlformats.org/officeDocument/2006/customXml" ds:itemID="{DBE14435-E9B2-4D9B-A5E2-AF77CB37D5DC}">
  <ds:schemaRefs>
    <ds:schemaRef ds:uri="http://schemas.microsoft.com/VisualStudio/2011/storyboarding/control"/>
  </ds:schemaRefs>
</ds:datastoreItem>
</file>

<file path=customXml/itemProps15.xml><?xml version="1.0" encoding="utf-8"?>
<ds:datastoreItem xmlns:ds="http://schemas.openxmlformats.org/officeDocument/2006/customXml" ds:itemID="{2C62B4D5-8AC8-455A-B5F6-5390B69FB2B5}">
  <ds:schemaRefs>
    <ds:schemaRef ds:uri="http://schemas.microsoft.com/VisualStudio/2011/storyboarding/control"/>
  </ds:schemaRefs>
</ds:datastoreItem>
</file>

<file path=customXml/itemProps16.xml><?xml version="1.0" encoding="utf-8"?>
<ds:datastoreItem xmlns:ds="http://schemas.openxmlformats.org/officeDocument/2006/customXml" ds:itemID="{64CA91AA-9968-442D-853E-34E7961696AE}">
  <ds:schemaRefs>
    <ds:schemaRef ds:uri="http://schemas.microsoft.com/VisualStudio/2011/storyboarding/control"/>
  </ds:schemaRefs>
</ds:datastoreItem>
</file>

<file path=customXml/itemProps17.xml><?xml version="1.0" encoding="utf-8"?>
<ds:datastoreItem xmlns:ds="http://schemas.openxmlformats.org/officeDocument/2006/customXml" ds:itemID="{401D9A90-19D0-43D8-9BA2-897DB406C335}">
  <ds:schemaRefs>
    <ds:schemaRef ds:uri="http://schemas.microsoft.com/VisualStudio/2011/storyboarding/control"/>
  </ds:schemaRefs>
</ds:datastoreItem>
</file>

<file path=customXml/itemProps18.xml><?xml version="1.0" encoding="utf-8"?>
<ds:datastoreItem xmlns:ds="http://schemas.openxmlformats.org/officeDocument/2006/customXml" ds:itemID="{A5D264A9-10C8-4620-8FC9-C9D0649CAE16}">
  <ds:schemaRefs>
    <ds:schemaRef ds:uri="http://schemas.microsoft.com/VisualStudio/2011/storyboarding/control"/>
  </ds:schemaRefs>
</ds:datastoreItem>
</file>

<file path=customXml/itemProps19.xml><?xml version="1.0" encoding="utf-8"?>
<ds:datastoreItem xmlns:ds="http://schemas.openxmlformats.org/officeDocument/2006/customXml" ds:itemID="{27EAF0A9-961F-48D4-9078-61AD0E9C2E21}">
  <ds:schemaRefs>
    <ds:schemaRef ds:uri="http://schemas.microsoft.com/VisualStudio/2011/storyboarding/control"/>
  </ds:schemaRefs>
</ds:datastoreItem>
</file>

<file path=customXml/itemProps20.xml><?xml version="1.0" encoding="utf-8"?>
<ds:datastoreItem xmlns:ds="http://schemas.openxmlformats.org/officeDocument/2006/customXml" ds:itemID="{147D5593-9270-4647-8033-6085F71ECD43}">
  <ds:schemaRefs>
    <ds:schemaRef ds:uri="http://schemas.microsoft.com/VisualStudio/2011/storyboarding/control"/>
  </ds:schemaRefs>
</ds:datastoreItem>
</file>

<file path=customXml/itemProps21.xml><?xml version="1.0" encoding="utf-8"?>
<ds:datastoreItem xmlns:ds="http://schemas.openxmlformats.org/officeDocument/2006/customXml" ds:itemID="{C62B5A3F-746E-4E56-9A83-2A1A53D80D30}">
  <ds:schemaRefs>
    <ds:schemaRef ds:uri="http://schemas.microsoft.com/VisualStudio/2011/storyboarding/control"/>
  </ds:schemaRefs>
</ds:datastoreItem>
</file>

<file path=customXml/itemProps22.xml><?xml version="1.0" encoding="utf-8"?>
<ds:datastoreItem xmlns:ds="http://schemas.openxmlformats.org/officeDocument/2006/customXml" ds:itemID="{C88F2F1E-6E11-4035-85E1-1B458B28ABE8}">
  <ds:schemaRefs>
    <ds:schemaRef ds:uri="http://schemas.microsoft.com/VisualStudio/2011/storyboarding/control"/>
  </ds:schemaRefs>
</ds:datastoreItem>
</file>

<file path=customXml/itemProps23.xml><?xml version="1.0" encoding="utf-8"?>
<ds:datastoreItem xmlns:ds="http://schemas.openxmlformats.org/officeDocument/2006/customXml" ds:itemID="{E298BCDA-571B-40A0-A972-27D6F9F64C84}">
  <ds:schemaRefs>
    <ds:schemaRef ds:uri="http://schemas.microsoft.com/VisualStudio/2011/storyboarding/control"/>
  </ds:schemaRefs>
</ds:datastoreItem>
</file>

<file path=customXml/itemProps24.xml><?xml version="1.0" encoding="utf-8"?>
<ds:datastoreItem xmlns:ds="http://schemas.openxmlformats.org/officeDocument/2006/customXml" ds:itemID="{AAE3B3C5-1396-45D3-A03F-7C487741B30E}">
  <ds:schemaRefs>
    <ds:schemaRef ds:uri="http://schemas.microsoft.com/VisualStudio/2011/storyboarding/control"/>
  </ds:schemaRefs>
</ds:datastoreItem>
</file>

<file path=customXml/itemProps25.xml><?xml version="1.0" encoding="utf-8"?>
<ds:datastoreItem xmlns:ds="http://schemas.openxmlformats.org/officeDocument/2006/customXml" ds:itemID="{79FDF8DB-257B-404C-9CD7-39DCE8BF8D39}">
  <ds:schemaRefs>
    <ds:schemaRef ds:uri="http://schemas.microsoft.com/VisualStudio/2011/storyboarding/control"/>
  </ds:schemaRefs>
</ds:datastoreItem>
</file>

<file path=customXml/itemProps26.xml><?xml version="1.0" encoding="utf-8"?>
<ds:datastoreItem xmlns:ds="http://schemas.openxmlformats.org/officeDocument/2006/customXml" ds:itemID="{F1E0D5A9-EFF0-46E8-8670-8ADEA28CE286}">
  <ds:schemaRefs>
    <ds:schemaRef ds:uri="http://schemas.microsoft.com/VisualStudio/2011/storyboarding/control"/>
  </ds:schemaRefs>
</ds:datastoreItem>
</file>

<file path=customXml/itemProps27.xml><?xml version="1.0" encoding="utf-8"?>
<ds:datastoreItem xmlns:ds="http://schemas.openxmlformats.org/officeDocument/2006/customXml" ds:itemID="{DA3ABEBB-D003-4B06-9035-52DE2E10B39A}">
  <ds:schemaRefs>
    <ds:schemaRef ds:uri="http://schemas.microsoft.com/VisualStudio/2011/storyboarding/control"/>
  </ds:schemaRefs>
</ds:datastoreItem>
</file>

<file path=customXml/itemProps28.xml><?xml version="1.0" encoding="utf-8"?>
<ds:datastoreItem xmlns:ds="http://schemas.openxmlformats.org/officeDocument/2006/customXml" ds:itemID="{96FB5BF1-11D0-47D3-B52F-D87E73A7CAEB}">
  <ds:schemaRefs>
    <ds:schemaRef ds:uri="http://schemas.microsoft.com/VisualStudio/2011/storyboarding/control"/>
  </ds:schemaRefs>
</ds:datastoreItem>
</file>

<file path=customXml/itemProps29.xml><?xml version="1.0" encoding="utf-8"?>
<ds:datastoreItem xmlns:ds="http://schemas.openxmlformats.org/officeDocument/2006/customXml" ds:itemID="{3B4B7D0C-8ED2-42C9-A5EF-A1B9AA6FC456}">
  <ds:schemaRefs>
    <ds:schemaRef ds:uri="http://schemas.microsoft.com/VisualStudio/2011/storyboarding/control"/>
  </ds:schemaRefs>
</ds:datastoreItem>
</file>

<file path=customXml/itemProps30.xml><?xml version="1.0" encoding="utf-8"?>
<ds:datastoreItem xmlns:ds="http://schemas.openxmlformats.org/officeDocument/2006/customXml" ds:itemID="{A3559083-2CE6-4970-95CD-7BF75763157F}">
  <ds:schemaRefs>
    <ds:schemaRef ds:uri="http://schemas.microsoft.com/VisualStudio/2011/storyboarding/control"/>
  </ds:schemaRefs>
</ds:datastoreItem>
</file>

<file path=customXml/itemProps31.xml><?xml version="1.0" encoding="utf-8"?>
<ds:datastoreItem xmlns:ds="http://schemas.openxmlformats.org/officeDocument/2006/customXml" ds:itemID="{B9E702F2-E089-45F6-AE2C-71CB38098DDC}">
  <ds:schemaRefs>
    <ds:schemaRef ds:uri="http://schemas.microsoft.com/VisualStudio/2011/storyboarding/control"/>
  </ds:schemaRefs>
</ds:datastoreItem>
</file>

<file path=customXml/itemProps32.xml><?xml version="1.0" encoding="utf-8"?>
<ds:datastoreItem xmlns:ds="http://schemas.openxmlformats.org/officeDocument/2006/customXml" ds:itemID="{1E7A2591-729F-486C-AE77-4B2F09E6EBD3}">
  <ds:schemaRefs>
    <ds:schemaRef ds:uri="http://schemas.microsoft.com/VisualStudio/2011/storyboarding/control"/>
  </ds:schemaRefs>
</ds:datastoreItem>
</file>

<file path=customXml/itemProps33.xml><?xml version="1.0" encoding="utf-8"?>
<ds:datastoreItem xmlns:ds="http://schemas.openxmlformats.org/officeDocument/2006/customXml" ds:itemID="{EE2DACF4-E655-4E40-8186-1C9904304DEF}">
  <ds:schemaRefs>
    <ds:schemaRef ds:uri="http://schemas.microsoft.com/VisualStudio/2011/storyboarding/control"/>
  </ds:schemaRefs>
</ds:datastoreItem>
</file>

<file path=customXml/itemProps34.xml><?xml version="1.0" encoding="utf-8"?>
<ds:datastoreItem xmlns:ds="http://schemas.openxmlformats.org/officeDocument/2006/customXml" ds:itemID="{D07CBC02-CA7E-4F3D-B1C5-F153E3CB2B05}">
  <ds:schemaRefs>
    <ds:schemaRef ds:uri="http://schemas.microsoft.com/VisualStudio/2011/storyboarding/control"/>
  </ds:schemaRefs>
</ds:datastoreItem>
</file>

<file path=customXml/itemProps35.xml><?xml version="1.0" encoding="utf-8"?>
<ds:datastoreItem xmlns:ds="http://schemas.openxmlformats.org/officeDocument/2006/customXml" ds:itemID="{8E8BE41D-80C6-45AB-A046-9972CADC1C12}">
  <ds:schemaRefs>
    <ds:schemaRef ds:uri="http://schemas.microsoft.com/VisualStudio/2011/storyboarding/control"/>
  </ds:schemaRefs>
</ds:datastoreItem>
</file>

<file path=customXml/itemProps36.xml><?xml version="1.0" encoding="utf-8"?>
<ds:datastoreItem xmlns:ds="http://schemas.openxmlformats.org/officeDocument/2006/customXml" ds:itemID="{B0419C45-8CF7-4343-981F-764E3AE83248}">
  <ds:schemaRefs>
    <ds:schemaRef ds:uri="http://schemas.microsoft.com/VisualStudio/2011/storyboarding/control"/>
  </ds:schemaRefs>
</ds:datastoreItem>
</file>

<file path=customXml/itemProps37.xml><?xml version="1.0" encoding="utf-8"?>
<ds:datastoreItem xmlns:ds="http://schemas.openxmlformats.org/officeDocument/2006/customXml" ds:itemID="{C5561988-0492-467F-849D-C7C942869FA6}">
  <ds:schemaRefs>
    <ds:schemaRef ds:uri="http://schemas.microsoft.com/VisualStudio/2011/storyboarding/control"/>
  </ds:schemaRefs>
</ds:datastoreItem>
</file>

<file path=customXml/itemProps38.xml><?xml version="1.0" encoding="utf-8"?>
<ds:datastoreItem xmlns:ds="http://schemas.openxmlformats.org/officeDocument/2006/customXml" ds:itemID="{153C6DDF-B66F-4A43-8338-3CAE814E5AB6}">
  <ds:schemaRefs>
    <ds:schemaRef ds:uri="http://schemas.microsoft.com/VisualStudio/2011/storyboarding/control"/>
  </ds:schemaRefs>
</ds:datastoreItem>
</file>

<file path=customXml/itemProps39.xml><?xml version="1.0" encoding="utf-8"?>
<ds:datastoreItem xmlns:ds="http://schemas.openxmlformats.org/officeDocument/2006/customXml" ds:itemID="{1D9D9D12-5E07-4366-B3D9-E92887F46555}">
  <ds:schemaRefs>
    <ds:schemaRef ds:uri="http://schemas.microsoft.com/VisualStudio/2011/storyboarding/control"/>
  </ds:schemaRefs>
</ds:datastoreItem>
</file>

<file path=customXml/itemProps40.xml><?xml version="1.0" encoding="utf-8"?>
<ds:datastoreItem xmlns:ds="http://schemas.openxmlformats.org/officeDocument/2006/customXml" ds:itemID="{8C5CD737-4A00-4D19-A848-C190D2002C31}">
  <ds:schemaRefs>
    <ds:schemaRef ds:uri="http://schemas.microsoft.com/VisualStudio/2011/storyboarding/control"/>
  </ds:schemaRefs>
</ds:datastoreItem>
</file>

<file path=customXml/itemProps41.xml><?xml version="1.0" encoding="utf-8"?>
<ds:datastoreItem xmlns:ds="http://schemas.openxmlformats.org/officeDocument/2006/customXml" ds:itemID="{B4CEF66B-2D67-44F4-B118-524171625051}">
  <ds:schemaRefs>
    <ds:schemaRef ds:uri="http://schemas.microsoft.com/VisualStudio/2011/storyboarding/control"/>
  </ds:schemaRefs>
</ds:datastoreItem>
</file>

<file path=customXml/itemProps42.xml><?xml version="1.0" encoding="utf-8"?>
<ds:datastoreItem xmlns:ds="http://schemas.openxmlformats.org/officeDocument/2006/customXml" ds:itemID="{4C5B8D36-EF49-4254-A2E6-64E84D6C58CC}">
  <ds:schemaRefs>
    <ds:schemaRef ds:uri="http://schemas.microsoft.com/VisualStudio/2011/storyboarding/control"/>
  </ds:schemaRefs>
</ds:datastoreItem>
</file>

<file path=customXml/itemProps43.xml><?xml version="1.0" encoding="utf-8"?>
<ds:datastoreItem xmlns:ds="http://schemas.openxmlformats.org/officeDocument/2006/customXml" ds:itemID="{5B5BD569-2687-4933-8907-41C88CF85401}">
  <ds:schemaRefs>
    <ds:schemaRef ds:uri="http://schemas.microsoft.com/VisualStudio/2011/storyboarding/control"/>
  </ds:schemaRefs>
</ds:datastoreItem>
</file>

<file path=customXml/itemProps44.xml><?xml version="1.0" encoding="utf-8"?>
<ds:datastoreItem xmlns:ds="http://schemas.openxmlformats.org/officeDocument/2006/customXml" ds:itemID="{6419A4CE-0014-4689-A101-01F5A28941F0}">
  <ds:schemaRefs>
    <ds:schemaRef ds:uri="http://schemas.microsoft.com/VisualStudio/2011/storyboarding/control"/>
  </ds:schemaRefs>
</ds:datastoreItem>
</file>

<file path=customXml/itemProps45.xml><?xml version="1.0" encoding="utf-8"?>
<ds:datastoreItem xmlns:ds="http://schemas.openxmlformats.org/officeDocument/2006/customXml" ds:itemID="{E4D59B7C-6C8C-4AA4-A491-4811CEE85B5E}">
  <ds:schemaRefs>
    <ds:schemaRef ds:uri="http://schemas.microsoft.com/VisualStudio/2011/storyboarding/control"/>
  </ds:schemaRefs>
</ds:datastoreItem>
</file>

<file path=customXml/itemProps46.xml><?xml version="1.0" encoding="utf-8"?>
<ds:datastoreItem xmlns:ds="http://schemas.openxmlformats.org/officeDocument/2006/customXml" ds:itemID="{78B278F1-9068-49FA-AB48-10C858E8DE30}">
  <ds:schemaRefs>
    <ds:schemaRef ds:uri="http://schemas.microsoft.com/VisualStudio/2011/storyboarding/control"/>
  </ds:schemaRefs>
</ds:datastoreItem>
</file>

<file path=customXml/itemProps47.xml><?xml version="1.0" encoding="utf-8"?>
<ds:datastoreItem xmlns:ds="http://schemas.openxmlformats.org/officeDocument/2006/customXml" ds:itemID="{53E3F554-00BF-4E6A-93FB-47A49A02CC93}">
  <ds:schemaRefs>
    <ds:schemaRef ds:uri="http://schemas.microsoft.com/VisualStudio/2011/storyboarding/control"/>
  </ds:schemaRefs>
</ds:datastoreItem>
</file>

<file path=customXml/itemProps48.xml><?xml version="1.0" encoding="utf-8"?>
<ds:datastoreItem xmlns:ds="http://schemas.openxmlformats.org/officeDocument/2006/customXml" ds:itemID="{91E0998D-C743-47D2-B9C4-45DD02A33196}">
  <ds:schemaRefs>
    <ds:schemaRef ds:uri="http://schemas.microsoft.com/VisualStudio/2011/storyboarding/control"/>
  </ds:schemaRefs>
</ds:datastoreItem>
</file>

<file path=customXml/itemProps49.xml><?xml version="1.0" encoding="utf-8"?>
<ds:datastoreItem xmlns:ds="http://schemas.openxmlformats.org/officeDocument/2006/customXml" ds:itemID="{9E7F773A-BE42-4A78-90F7-FF13F011BA14}">
  <ds:schemaRefs>
    <ds:schemaRef ds:uri="http://schemas.microsoft.com/VisualStudio/2011/storyboarding/control"/>
  </ds:schemaRefs>
</ds:datastoreItem>
</file>

<file path=customXml/itemProps50.xml><?xml version="1.0" encoding="utf-8"?>
<ds:datastoreItem xmlns:ds="http://schemas.openxmlformats.org/officeDocument/2006/customXml" ds:itemID="{9ADDF465-622E-4BFB-8A5D-E623B60501FA}">
  <ds:schemaRefs>
    <ds:schemaRef ds:uri="http://schemas.microsoft.com/VisualStudio/2011/storyboarding/control"/>
  </ds:schemaRefs>
</ds:datastoreItem>
</file>

<file path=customXml/itemProps51.xml><?xml version="1.0" encoding="utf-8"?>
<ds:datastoreItem xmlns:ds="http://schemas.openxmlformats.org/officeDocument/2006/customXml" ds:itemID="{E687D295-351D-425F-8B5C-BA3615B5BDE6}">
  <ds:schemaRefs>
    <ds:schemaRef ds:uri="http://schemas.microsoft.com/VisualStudio/2011/storyboarding/control"/>
  </ds:schemaRefs>
</ds:datastoreItem>
</file>

<file path=customXml/itemProps52.xml><?xml version="1.0" encoding="utf-8"?>
<ds:datastoreItem xmlns:ds="http://schemas.openxmlformats.org/officeDocument/2006/customXml" ds:itemID="{A6057303-0CDE-427E-A76F-C64FF8C37BE5}">
  <ds:schemaRefs>
    <ds:schemaRef ds:uri="http://schemas.microsoft.com/VisualStudio/2011/storyboarding/control"/>
  </ds:schemaRefs>
</ds:datastoreItem>
</file>

<file path=customXml/itemProps53.xml><?xml version="1.0" encoding="utf-8"?>
<ds:datastoreItem xmlns:ds="http://schemas.openxmlformats.org/officeDocument/2006/customXml" ds:itemID="{474F8E3C-645C-431D-8182-9E7653B241EA}">
  <ds:schemaRefs>
    <ds:schemaRef ds:uri="http://schemas.microsoft.com/VisualStudio/2011/storyboarding/control"/>
  </ds:schemaRefs>
</ds:datastoreItem>
</file>

<file path=customXml/itemProps54.xml><?xml version="1.0" encoding="utf-8"?>
<ds:datastoreItem xmlns:ds="http://schemas.openxmlformats.org/officeDocument/2006/customXml" ds:itemID="{592BBDE1-09DA-41B7-92CE-B3B3290A9918}">
  <ds:schemaRefs>
    <ds:schemaRef ds:uri="http://schemas.microsoft.com/VisualStudio/2011/storyboarding/control"/>
  </ds:schemaRefs>
</ds:datastoreItem>
</file>

<file path=customXml/itemProps55.xml><?xml version="1.0" encoding="utf-8"?>
<ds:datastoreItem xmlns:ds="http://schemas.openxmlformats.org/officeDocument/2006/customXml" ds:itemID="{97E60313-120E-4558-969E-C725F354BBDB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276</Words>
  <Application>Microsoft Office PowerPoint</Application>
  <PresentationFormat>Widescreen</PresentationFormat>
  <Paragraphs>104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Broadway</vt:lpstr>
      <vt:lpstr>Calibri</vt:lpstr>
      <vt:lpstr>Calibri Light</vt:lpstr>
      <vt:lpstr>Segoe UI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 Whitehead</dc:creator>
  <cp:lastModifiedBy>Nik Whitehead</cp:lastModifiedBy>
  <cp:revision>1</cp:revision>
  <dcterms:created xsi:type="dcterms:W3CDTF">2017-12-08T14:54:26Z</dcterms:created>
  <dcterms:modified xsi:type="dcterms:W3CDTF">2017-12-08T14:55:34Z</dcterms:modified>
</cp:coreProperties>
</file>