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3"/>
  </p:notesMasterIdLst>
  <p:sldIdLst>
    <p:sldId id="256" r:id="rId2"/>
  </p:sldIdLst>
  <p:sldSz cx="42803763" cy="30279975"/>
  <p:notesSz cx="14662150" cy="10234613"/>
  <p:custDataLst>
    <p:tags r:id="rId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28" userDrawn="1">
          <p15:clr>
            <a:srgbClr val="A4A3A4"/>
          </p15:clr>
        </p15:guide>
        <p15:guide id="2" pos="13482" userDrawn="1">
          <p15:clr>
            <a:srgbClr val="A4A3A4"/>
          </p15:clr>
        </p15:guide>
      </p15:sldGuideLst>
    </p:ext>
    <p:ext uri="{2D200454-40CA-4A62-9FC3-DE9A4176ACB9}">
      <p15:notesGuideLst xmlns:p15="http://schemas.microsoft.com/office/powerpoint/2012/main">
        <p15:guide id="1" orient="horz" pos="2757" userDrawn="1">
          <p15:clr>
            <a:srgbClr val="A4A3A4"/>
          </p15:clr>
        </p15:guide>
        <p15:guide id="2" pos="418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B1DB"/>
    <a:srgbClr val="00B8FF"/>
    <a:srgbClr val="006666"/>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Keine Formatvorlage, kei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Keine Formatvorlage, Tabellenraster">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272" autoAdjust="0"/>
    <p:restoredTop sz="94255" autoAdjust="0"/>
  </p:normalViewPr>
  <p:slideViewPr>
    <p:cSldViewPr>
      <p:cViewPr>
        <p:scale>
          <a:sx n="23" d="100"/>
          <a:sy n="23" d="100"/>
        </p:scale>
        <p:origin x="18" y="18"/>
      </p:cViewPr>
      <p:guideLst>
        <p:guide orient="horz" pos="1528"/>
        <p:guide pos="13482"/>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757"/>
        <p:guide pos="418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p:cNvSpPr>
            <a:spLocks noGrp="1" noRot="1" noChangeAspect="1" noChangeArrowheads="1"/>
          </p:cNvSpPr>
          <p:nvPr>
            <p:ph type="sldImg"/>
          </p:nvPr>
        </p:nvSpPr>
        <p:spPr bwMode="auto">
          <a:xfrm>
            <a:off x="4619625" y="777875"/>
            <a:ext cx="5421313" cy="3835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p:cNvSpPr>
            <a:spLocks noGrp="1" noChangeArrowheads="1"/>
          </p:cNvSpPr>
          <p:nvPr>
            <p:ph type="body"/>
          </p:nvPr>
        </p:nvSpPr>
        <p:spPr bwMode="auto">
          <a:xfrm>
            <a:off x="1465600" y="4861252"/>
            <a:ext cx="11727874" cy="460443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de-DE" noProof="0"/>
          </a:p>
        </p:txBody>
      </p:sp>
      <p:sp>
        <p:nvSpPr>
          <p:cNvPr id="2051" name="Rectangle 3"/>
          <p:cNvSpPr>
            <a:spLocks noGrp="1" noChangeArrowheads="1"/>
          </p:cNvSpPr>
          <p:nvPr>
            <p:ph type="hdr"/>
          </p:nvPr>
        </p:nvSpPr>
        <p:spPr bwMode="auto">
          <a:xfrm>
            <a:off x="6" y="1"/>
            <a:ext cx="6361193" cy="5105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5000"/>
              </a:lnSpc>
              <a:buClr>
                <a:srgbClr val="000000"/>
              </a:buClr>
              <a:buSzPct val="100000"/>
              <a:buFont typeface="Times New Roman" panose="02020603050405020304" pitchFamily="18" charset="0"/>
              <a:buNone/>
              <a:tabLst>
                <a:tab pos="986224" algn="l"/>
                <a:tab pos="1972451" algn="l"/>
                <a:tab pos="2958675" algn="l"/>
                <a:tab pos="3944903" algn="l"/>
              </a:tabLst>
              <a:defRPr sz="1900">
                <a:solidFill>
                  <a:srgbClr val="000000"/>
                </a:solidFill>
                <a:latin typeface="Times New Roman" panose="02020603050405020304" pitchFamily="18" charset="0"/>
              </a:defRPr>
            </a:lvl1pPr>
          </a:lstStyle>
          <a:p>
            <a:pPr>
              <a:defRPr/>
            </a:pPr>
            <a:endParaRPr lang="de-DE"/>
          </a:p>
        </p:txBody>
      </p:sp>
      <p:sp>
        <p:nvSpPr>
          <p:cNvPr id="2052" name="Rectangle 4"/>
          <p:cNvSpPr>
            <a:spLocks noGrp="1" noChangeArrowheads="1"/>
          </p:cNvSpPr>
          <p:nvPr>
            <p:ph type="dt"/>
          </p:nvPr>
        </p:nvSpPr>
        <p:spPr bwMode="auto">
          <a:xfrm>
            <a:off x="8297885" y="1"/>
            <a:ext cx="6361193" cy="5105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5000"/>
              </a:lnSpc>
              <a:buClr>
                <a:srgbClr val="000000"/>
              </a:buClr>
              <a:buSzPct val="100000"/>
              <a:buFont typeface="Times New Roman" panose="02020603050405020304" pitchFamily="18" charset="0"/>
              <a:buNone/>
              <a:tabLst>
                <a:tab pos="986224" algn="l"/>
                <a:tab pos="1972451" algn="l"/>
                <a:tab pos="2958675" algn="l"/>
                <a:tab pos="3944903" algn="l"/>
              </a:tabLst>
              <a:defRPr sz="1900">
                <a:solidFill>
                  <a:srgbClr val="000000"/>
                </a:solidFill>
                <a:latin typeface="Times New Roman" panose="02020603050405020304" pitchFamily="18" charset="0"/>
              </a:defRPr>
            </a:lvl1pPr>
          </a:lstStyle>
          <a:p>
            <a:pPr>
              <a:defRPr/>
            </a:pPr>
            <a:endParaRPr lang="de-DE"/>
          </a:p>
        </p:txBody>
      </p:sp>
      <p:sp>
        <p:nvSpPr>
          <p:cNvPr id="2053" name="Rectangle 5"/>
          <p:cNvSpPr>
            <a:spLocks noGrp="1" noChangeArrowheads="1"/>
          </p:cNvSpPr>
          <p:nvPr>
            <p:ph type="ftr"/>
          </p:nvPr>
        </p:nvSpPr>
        <p:spPr bwMode="auto">
          <a:xfrm>
            <a:off x="6" y="9722505"/>
            <a:ext cx="6361193" cy="5105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eaLnBrk="1">
              <a:lnSpc>
                <a:spcPct val="95000"/>
              </a:lnSpc>
              <a:buClr>
                <a:srgbClr val="000000"/>
              </a:buClr>
              <a:buSzPct val="100000"/>
              <a:buFont typeface="Times New Roman" panose="02020603050405020304" pitchFamily="18" charset="0"/>
              <a:buNone/>
              <a:tabLst>
                <a:tab pos="986224" algn="l"/>
                <a:tab pos="1972451" algn="l"/>
                <a:tab pos="2958675" algn="l"/>
                <a:tab pos="3944903" algn="l"/>
              </a:tabLst>
              <a:defRPr sz="1900">
                <a:solidFill>
                  <a:srgbClr val="000000"/>
                </a:solidFill>
                <a:latin typeface="Times New Roman" panose="02020603050405020304" pitchFamily="18" charset="0"/>
              </a:defRPr>
            </a:lvl1pPr>
          </a:lstStyle>
          <a:p>
            <a:pPr>
              <a:defRPr/>
            </a:pPr>
            <a:endParaRPr lang="de-DE"/>
          </a:p>
        </p:txBody>
      </p:sp>
      <p:sp>
        <p:nvSpPr>
          <p:cNvPr id="2054" name="Rectangle 6"/>
          <p:cNvSpPr>
            <a:spLocks noGrp="1" noChangeArrowheads="1"/>
          </p:cNvSpPr>
          <p:nvPr>
            <p:ph type="sldNum"/>
          </p:nvPr>
        </p:nvSpPr>
        <p:spPr bwMode="auto">
          <a:xfrm>
            <a:off x="8297885" y="9722505"/>
            <a:ext cx="6361193" cy="5105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5000"/>
              </a:lnSpc>
              <a:buClr>
                <a:srgbClr val="000000"/>
              </a:buClr>
              <a:buSzPct val="100000"/>
              <a:buFont typeface="Times New Roman" panose="02020603050405020304" pitchFamily="18" charset="0"/>
              <a:buNone/>
              <a:tabLst>
                <a:tab pos="986224" algn="l"/>
                <a:tab pos="1972451" algn="l"/>
                <a:tab pos="2958675" algn="l"/>
                <a:tab pos="3944903" algn="l"/>
              </a:tabLst>
              <a:defRPr sz="1900">
                <a:solidFill>
                  <a:srgbClr val="000000"/>
                </a:solidFill>
                <a:latin typeface="Times New Roman" panose="02020603050405020304" pitchFamily="18" charset="0"/>
              </a:defRPr>
            </a:lvl1pPr>
          </a:lstStyle>
          <a:p>
            <a:pPr>
              <a:defRPr/>
            </a:pPr>
            <a:fld id="{904F266B-B71C-45FA-A3FB-16C152A4F8D1}" type="slidenum">
              <a:rPr lang="de-DE"/>
              <a:pPr>
                <a:defRPr/>
              </a:pPr>
              <a:t>‹#›</a:t>
            </a:fld>
            <a:endParaRPr lang="de-DE"/>
          </a:p>
        </p:txBody>
      </p:sp>
    </p:spTree>
    <p:extLst>
      <p:ext uri="{BB962C8B-B14F-4D97-AF65-F5344CB8AC3E}">
        <p14:creationId xmlns:p14="http://schemas.microsoft.com/office/powerpoint/2010/main" val="2364113517"/>
      </p:ext>
    </p:extLst>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6"/>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5pPr>
            <a:lvl6pPr marL="3425836" indent="-311441" defTabSz="612065" eaLnBrk="0" fontAlgn="base" hangingPunct="0">
              <a:spcBef>
                <a:spcPct val="30000"/>
              </a:spcBef>
              <a:spcAft>
                <a:spcPct val="0"/>
              </a:spcAft>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6pPr>
            <a:lvl7pPr marL="4048713" indent="-311441" defTabSz="612065" eaLnBrk="0" fontAlgn="base" hangingPunct="0">
              <a:spcBef>
                <a:spcPct val="30000"/>
              </a:spcBef>
              <a:spcAft>
                <a:spcPct val="0"/>
              </a:spcAft>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7pPr>
            <a:lvl8pPr marL="4671594" indent="-311441" defTabSz="612065" eaLnBrk="0" fontAlgn="base" hangingPunct="0">
              <a:spcBef>
                <a:spcPct val="30000"/>
              </a:spcBef>
              <a:spcAft>
                <a:spcPct val="0"/>
              </a:spcAft>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8pPr>
            <a:lvl9pPr marL="5294472" indent="-311441" defTabSz="612065" eaLnBrk="0" fontAlgn="base" hangingPunct="0">
              <a:spcBef>
                <a:spcPct val="30000"/>
              </a:spcBef>
              <a:spcAft>
                <a:spcPct val="0"/>
              </a:spcAft>
              <a:buClr>
                <a:srgbClr val="000000"/>
              </a:buClr>
              <a:buSzPct val="100000"/>
              <a:buFont typeface="Times New Roman" panose="02020603050405020304" pitchFamily="18" charset="0"/>
              <a:tabLst>
                <a:tab pos="986224" algn="l"/>
                <a:tab pos="1972451" algn="l"/>
                <a:tab pos="2958675" algn="l"/>
                <a:tab pos="3944903" algn="l"/>
              </a:tabLst>
              <a:defRPr sz="1600">
                <a:solidFill>
                  <a:srgbClr val="000000"/>
                </a:solidFill>
                <a:latin typeface="Times New Roman" panose="02020603050405020304" pitchFamily="18" charset="0"/>
              </a:defRPr>
            </a:lvl9pPr>
          </a:lstStyle>
          <a:p>
            <a:pPr>
              <a:spcBef>
                <a:spcPct val="0"/>
              </a:spcBef>
            </a:pPr>
            <a:fld id="{8580EAD9-71D1-467F-972E-5E7BD2BDF401}" type="slidenum">
              <a:rPr lang="de-DE" sz="1900"/>
              <a:pPr>
                <a:spcBef>
                  <a:spcPct val="0"/>
                </a:spcBef>
              </a:pPr>
              <a:t>1</a:t>
            </a:fld>
            <a:endParaRPr lang="de-DE" sz="1900"/>
          </a:p>
        </p:txBody>
      </p:sp>
      <p:sp>
        <p:nvSpPr>
          <p:cNvPr id="4099" name="Rectangle 1"/>
          <p:cNvSpPr>
            <a:spLocks noGrp="1" noRot="1" noChangeAspect="1" noChangeArrowheads="1" noTextEdit="1"/>
          </p:cNvSpPr>
          <p:nvPr>
            <p:ph type="sldImg"/>
          </p:nvPr>
        </p:nvSpPr>
        <p:spPr>
          <a:xfrm>
            <a:off x="4619625" y="777875"/>
            <a:ext cx="5422900" cy="38369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00" name="Rectangle 2"/>
          <p:cNvSpPr>
            <a:spLocks noGrp="1" noChangeArrowheads="1"/>
          </p:cNvSpPr>
          <p:nvPr>
            <p:ph type="body" idx="1"/>
          </p:nvPr>
        </p:nvSpPr>
        <p:spPr>
          <a:xfrm>
            <a:off x="1465604" y="4861255"/>
            <a:ext cx="11730951" cy="4605955"/>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de-DE" dirty="0"/>
          </a:p>
        </p:txBody>
      </p:sp>
    </p:spTree>
    <p:extLst>
      <p:ext uri="{BB962C8B-B14F-4D97-AF65-F5344CB8AC3E}">
        <p14:creationId xmlns:p14="http://schemas.microsoft.com/office/powerpoint/2010/main" val="2887200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5545"/>
            <a:ext cx="36383199" cy="10541917"/>
          </a:xfrm>
        </p:spPr>
        <p:txBody>
          <a:bodyPr anchor="b"/>
          <a:lstStyle>
            <a:lvl1pPr algn="ctr">
              <a:defRPr sz="26492"/>
            </a:lvl1pPr>
          </a:lstStyle>
          <a:p>
            <a:r>
              <a:rPr lang="en-US" smtClean="0"/>
              <a:t>Click to edit Master title style</a:t>
            </a:r>
            <a:endParaRPr lang="en-US" dirty="0"/>
          </a:p>
        </p:txBody>
      </p:sp>
      <p:sp>
        <p:nvSpPr>
          <p:cNvPr id="3" name="Subtitle 2"/>
          <p:cNvSpPr>
            <a:spLocks noGrp="1"/>
          </p:cNvSpPr>
          <p:nvPr>
            <p:ph type="subTitle" idx="1"/>
          </p:nvPr>
        </p:nvSpPr>
        <p:spPr>
          <a:xfrm>
            <a:off x="5350471" y="15903998"/>
            <a:ext cx="32102822" cy="7310649"/>
          </a:xfrm>
        </p:spPr>
        <p:txBody>
          <a:bodyPr/>
          <a:lstStyle>
            <a:lvl1pPr marL="0" indent="0" algn="ctr">
              <a:buNone/>
              <a:defRPr sz="10597"/>
            </a:lvl1pPr>
            <a:lvl2pPr marL="2018675" indent="0" algn="ctr">
              <a:buNone/>
              <a:defRPr sz="8831"/>
            </a:lvl2pPr>
            <a:lvl3pPr marL="4037350" indent="0" algn="ctr">
              <a:buNone/>
              <a:defRPr sz="7948"/>
            </a:lvl3pPr>
            <a:lvl4pPr marL="6056025" indent="0" algn="ctr">
              <a:buNone/>
              <a:defRPr sz="7064"/>
            </a:lvl4pPr>
            <a:lvl5pPr marL="8074701" indent="0" algn="ctr">
              <a:buNone/>
              <a:defRPr sz="7064"/>
            </a:lvl5pPr>
            <a:lvl6pPr marL="10093376" indent="0" algn="ctr">
              <a:buNone/>
              <a:defRPr sz="7064"/>
            </a:lvl6pPr>
            <a:lvl7pPr marL="12112051" indent="0" algn="ctr">
              <a:buNone/>
              <a:defRPr sz="7064"/>
            </a:lvl7pPr>
            <a:lvl8pPr marL="14130726" indent="0" algn="ctr">
              <a:buNone/>
              <a:defRPr sz="7064"/>
            </a:lvl8pPr>
            <a:lvl9pPr marL="16149401" indent="0" algn="ctr">
              <a:buNone/>
              <a:defRPr sz="7064"/>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37029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4257881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8975"/>
            <a:ext cx="36918246" cy="12595626"/>
          </a:xfrm>
        </p:spPr>
        <p:txBody>
          <a:bodyPr anchor="b"/>
          <a:lstStyle>
            <a:lvl1pPr>
              <a:defRPr sz="26492"/>
            </a:lvl1pPr>
          </a:lstStyle>
          <a:p>
            <a:r>
              <a:rPr lang="en-US" smtClean="0"/>
              <a:t>Click to edit Master title style</a:t>
            </a:r>
            <a:endParaRPr lang="en-US" dirty="0"/>
          </a:p>
        </p:txBody>
      </p:sp>
      <p:sp>
        <p:nvSpPr>
          <p:cNvPr id="3" name="Text Placeholder 2"/>
          <p:cNvSpPr>
            <a:spLocks noGrp="1"/>
          </p:cNvSpPr>
          <p:nvPr>
            <p:ph type="body" idx="1"/>
          </p:nvPr>
        </p:nvSpPr>
        <p:spPr>
          <a:xfrm>
            <a:off x="2920467" y="20263761"/>
            <a:ext cx="36918246" cy="6623742"/>
          </a:xfrm>
        </p:spPr>
        <p:txBody>
          <a:bodyPr/>
          <a:lstStyle>
            <a:lvl1pPr marL="0" indent="0">
              <a:buNone/>
              <a:defRPr sz="10597">
                <a:solidFill>
                  <a:schemeClr val="tx1"/>
                </a:solidFill>
              </a:defRPr>
            </a:lvl1pPr>
            <a:lvl2pPr marL="2018675" indent="0">
              <a:buNone/>
              <a:defRPr sz="8831">
                <a:solidFill>
                  <a:schemeClr val="tx1">
                    <a:tint val="75000"/>
                  </a:schemeClr>
                </a:solidFill>
              </a:defRPr>
            </a:lvl2pPr>
            <a:lvl3pPr marL="4037350" indent="0">
              <a:buNone/>
              <a:defRPr sz="7948">
                <a:solidFill>
                  <a:schemeClr val="tx1">
                    <a:tint val="75000"/>
                  </a:schemeClr>
                </a:solidFill>
              </a:defRPr>
            </a:lvl3pPr>
            <a:lvl4pPr marL="6056025" indent="0">
              <a:buNone/>
              <a:defRPr sz="7064">
                <a:solidFill>
                  <a:schemeClr val="tx1">
                    <a:tint val="75000"/>
                  </a:schemeClr>
                </a:solidFill>
              </a:defRPr>
            </a:lvl4pPr>
            <a:lvl5pPr marL="8074701" indent="0">
              <a:buNone/>
              <a:defRPr sz="7064">
                <a:solidFill>
                  <a:schemeClr val="tx1">
                    <a:tint val="75000"/>
                  </a:schemeClr>
                </a:solidFill>
              </a:defRPr>
            </a:lvl5pPr>
            <a:lvl6pPr marL="10093376" indent="0">
              <a:buNone/>
              <a:defRPr sz="7064">
                <a:solidFill>
                  <a:schemeClr val="tx1">
                    <a:tint val="75000"/>
                  </a:schemeClr>
                </a:solidFill>
              </a:defRPr>
            </a:lvl6pPr>
            <a:lvl7pPr marL="12112051" indent="0">
              <a:buNone/>
              <a:defRPr sz="7064">
                <a:solidFill>
                  <a:schemeClr val="tx1">
                    <a:tint val="75000"/>
                  </a:schemeClr>
                </a:solidFill>
              </a:defRPr>
            </a:lvl7pPr>
            <a:lvl8pPr marL="14130726" indent="0">
              <a:buNone/>
              <a:defRPr sz="7064">
                <a:solidFill>
                  <a:schemeClr val="tx1">
                    <a:tint val="75000"/>
                  </a:schemeClr>
                </a:solidFill>
              </a:defRPr>
            </a:lvl8pPr>
            <a:lvl9pPr marL="16149401" indent="0">
              <a:buNone/>
              <a:defRPr sz="7064">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3931948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42759" y="8060641"/>
            <a:ext cx="18191599" cy="1921236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21669405" y="8060641"/>
            <a:ext cx="18191599" cy="1921236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050582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2135"/>
            <a:ext cx="36918246" cy="585272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48339" y="7422802"/>
            <a:ext cx="18107995" cy="3637800"/>
          </a:xfrm>
        </p:spPr>
        <p:txBody>
          <a:bodyPr anchor="b"/>
          <a:lstStyle>
            <a:lvl1pPr marL="0" indent="0">
              <a:buNone/>
              <a:defRPr sz="10597" b="1"/>
            </a:lvl1pPr>
            <a:lvl2pPr marL="2018675" indent="0">
              <a:buNone/>
              <a:defRPr sz="8831" b="1"/>
            </a:lvl2pPr>
            <a:lvl3pPr marL="4037350" indent="0">
              <a:buNone/>
              <a:defRPr sz="7948" b="1"/>
            </a:lvl3pPr>
            <a:lvl4pPr marL="6056025" indent="0">
              <a:buNone/>
              <a:defRPr sz="7064" b="1"/>
            </a:lvl4pPr>
            <a:lvl5pPr marL="8074701" indent="0">
              <a:buNone/>
              <a:defRPr sz="7064" b="1"/>
            </a:lvl5pPr>
            <a:lvl6pPr marL="10093376" indent="0">
              <a:buNone/>
              <a:defRPr sz="7064" b="1"/>
            </a:lvl6pPr>
            <a:lvl7pPr marL="12112051" indent="0">
              <a:buNone/>
              <a:defRPr sz="7064" b="1"/>
            </a:lvl7pPr>
            <a:lvl8pPr marL="14130726" indent="0">
              <a:buNone/>
              <a:defRPr sz="7064" b="1"/>
            </a:lvl8pPr>
            <a:lvl9pPr marL="16149401" indent="0">
              <a:buNone/>
              <a:defRPr sz="7064" b="1"/>
            </a:lvl9pPr>
          </a:lstStyle>
          <a:p>
            <a:pPr lvl="0"/>
            <a:r>
              <a:rPr lang="en-US" smtClean="0"/>
              <a:t>Edit Master text styles</a:t>
            </a:r>
          </a:p>
        </p:txBody>
      </p:sp>
      <p:sp>
        <p:nvSpPr>
          <p:cNvPr id="4" name="Content Placeholder 3"/>
          <p:cNvSpPr>
            <a:spLocks noGrp="1"/>
          </p:cNvSpPr>
          <p:nvPr>
            <p:ph sz="half" idx="2"/>
          </p:nvPr>
        </p:nvSpPr>
        <p:spPr>
          <a:xfrm>
            <a:off x="2948339" y="11060602"/>
            <a:ext cx="18107995" cy="162684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21669408" y="7422802"/>
            <a:ext cx="18197174" cy="3637800"/>
          </a:xfrm>
        </p:spPr>
        <p:txBody>
          <a:bodyPr anchor="b"/>
          <a:lstStyle>
            <a:lvl1pPr marL="0" indent="0">
              <a:buNone/>
              <a:defRPr sz="10597" b="1"/>
            </a:lvl1pPr>
            <a:lvl2pPr marL="2018675" indent="0">
              <a:buNone/>
              <a:defRPr sz="8831" b="1"/>
            </a:lvl2pPr>
            <a:lvl3pPr marL="4037350" indent="0">
              <a:buNone/>
              <a:defRPr sz="7948" b="1"/>
            </a:lvl3pPr>
            <a:lvl4pPr marL="6056025" indent="0">
              <a:buNone/>
              <a:defRPr sz="7064" b="1"/>
            </a:lvl4pPr>
            <a:lvl5pPr marL="8074701" indent="0">
              <a:buNone/>
              <a:defRPr sz="7064" b="1"/>
            </a:lvl5pPr>
            <a:lvl6pPr marL="10093376" indent="0">
              <a:buNone/>
              <a:defRPr sz="7064" b="1"/>
            </a:lvl6pPr>
            <a:lvl7pPr marL="12112051" indent="0">
              <a:buNone/>
              <a:defRPr sz="7064" b="1"/>
            </a:lvl7pPr>
            <a:lvl8pPr marL="14130726" indent="0">
              <a:buNone/>
              <a:defRPr sz="7064" b="1"/>
            </a:lvl8pPr>
            <a:lvl9pPr marL="16149401" indent="0">
              <a:buNone/>
              <a:defRPr sz="7064" b="1"/>
            </a:lvl9pPr>
          </a:lstStyle>
          <a:p>
            <a:pPr lvl="0"/>
            <a:r>
              <a:rPr lang="en-US" smtClean="0"/>
              <a:t>Edit Master text styles</a:t>
            </a:r>
          </a:p>
        </p:txBody>
      </p:sp>
      <p:sp>
        <p:nvSpPr>
          <p:cNvPr id="6" name="Content Placeholder 5"/>
          <p:cNvSpPr>
            <a:spLocks noGrp="1"/>
          </p:cNvSpPr>
          <p:nvPr>
            <p:ph sz="quarter" idx="4"/>
          </p:nvPr>
        </p:nvSpPr>
        <p:spPr>
          <a:xfrm>
            <a:off x="21669408" y="11060602"/>
            <a:ext cx="18197174" cy="162684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157727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3726732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267704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665"/>
            <a:ext cx="13805328" cy="7065328"/>
          </a:xfrm>
        </p:spPr>
        <p:txBody>
          <a:bodyPr anchor="b"/>
          <a:lstStyle>
            <a:lvl1pPr>
              <a:defRPr sz="14129"/>
            </a:lvl1pPr>
          </a:lstStyle>
          <a:p>
            <a:r>
              <a:rPr lang="en-US" smtClean="0"/>
              <a:t>Click to edit Master title style</a:t>
            </a:r>
            <a:endParaRPr lang="en-US" dirty="0"/>
          </a:p>
        </p:txBody>
      </p:sp>
      <p:sp>
        <p:nvSpPr>
          <p:cNvPr id="3" name="Content Placeholder 2"/>
          <p:cNvSpPr>
            <a:spLocks noGrp="1"/>
          </p:cNvSpPr>
          <p:nvPr>
            <p:ph idx="1"/>
          </p:nvPr>
        </p:nvSpPr>
        <p:spPr>
          <a:xfrm>
            <a:off x="18197174" y="4359762"/>
            <a:ext cx="21669405" cy="21518408"/>
          </a:xfrm>
        </p:spPr>
        <p:txBody>
          <a:bodyPr/>
          <a:lstStyle>
            <a:lvl1pPr>
              <a:defRPr sz="14129"/>
            </a:lvl1pPr>
            <a:lvl2pPr>
              <a:defRPr sz="12363"/>
            </a:lvl2pPr>
            <a:lvl3pPr>
              <a:defRPr sz="10597"/>
            </a:lvl3pPr>
            <a:lvl4pPr>
              <a:defRPr sz="8831"/>
            </a:lvl4pPr>
            <a:lvl5pPr>
              <a:defRPr sz="8831"/>
            </a:lvl5pPr>
            <a:lvl6pPr>
              <a:defRPr sz="8831"/>
            </a:lvl6pPr>
            <a:lvl7pPr>
              <a:defRPr sz="8831"/>
            </a:lvl7pPr>
            <a:lvl8pPr>
              <a:defRPr sz="8831"/>
            </a:lvl8pPr>
            <a:lvl9pPr>
              <a:defRPr sz="8831"/>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948334" y="9083992"/>
            <a:ext cx="13805328" cy="16829220"/>
          </a:xfrm>
        </p:spPr>
        <p:txBody>
          <a:bodyPr/>
          <a:lstStyle>
            <a:lvl1pPr marL="0" indent="0">
              <a:buNone/>
              <a:defRPr sz="7064"/>
            </a:lvl1pPr>
            <a:lvl2pPr marL="2018675" indent="0">
              <a:buNone/>
              <a:defRPr sz="6181"/>
            </a:lvl2pPr>
            <a:lvl3pPr marL="4037350" indent="0">
              <a:buNone/>
              <a:defRPr sz="5298"/>
            </a:lvl3pPr>
            <a:lvl4pPr marL="6056025" indent="0">
              <a:buNone/>
              <a:defRPr sz="4415"/>
            </a:lvl4pPr>
            <a:lvl5pPr marL="8074701" indent="0">
              <a:buNone/>
              <a:defRPr sz="4415"/>
            </a:lvl5pPr>
            <a:lvl6pPr marL="10093376" indent="0">
              <a:buNone/>
              <a:defRPr sz="4415"/>
            </a:lvl6pPr>
            <a:lvl7pPr marL="12112051" indent="0">
              <a:buNone/>
              <a:defRPr sz="4415"/>
            </a:lvl7pPr>
            <a:lvl8pPr marL="14130726" indent="0">
              <a:buNone/>
              <a:defRPr sz="4415"/>
            </a:lvl8pPr>
            <a:lvl9pPr marL="16149401" indent="0">
              <a:buNone/>
              <a:defRPr sz="4415"/>
            </a:lvl9pPr>
          </a:lstStyle>
          <a:p>
            <a:pPr lvl="0"/>
            <a:r>
              <a:rPr lang="en-US" smtClean="0"/>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303801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665"/>
            <a:ext cx="13805328" cy="7065328"/>
          </a:xfrm>
        </p:spPr>
        <p:txBody>
          <a:bodyPr anchor="b"/>
          <a:lstStyle>
            <a:lvl1pPr>
              <a:defRPr sz="14129"/>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8197174" y="4359762"/>
            <a:ext cx="21669405" cy="21518408"/>
          </a:xfrm>
        </p:spPr>
        <p:txBody>
          <a:bodyPr anchor="t"/>
          <a:lstStyle>
            <a:lvl1pPr marL="0" indent="0">
              <a:buNone/>
              <a:defRPr sz="14129"/>
            </a:lvl1pPr>
            <a:lvl2pPr marL="2018675" indent="0">
              <a:buNone/>
              <a:defRPr sz="12363"/>
            </a:lvl2pPr>
            <a:lvl3pPr marL="4037350" indent="0">
              <a:buNone/>
              <a:defRPr sz="10597"/>
            </a:lvl3pPr>
            <a:lvl4pPr marL="6056025" indent="0">
              <a:buNone/>
              <a:defRPr sz="8831"/>
            </a:lvl4pPr>
            <a:lvl5pPr marL="8074701" indent="0">
              <a:buNone/>
              <a:defRPr sz="8831"/>
            </a:lvl5pPr>
            <a:lvl6pPr marL="10093376" indent="0">
              <a:buNone/>
              <a:defRPr sz="8831"/>
            </a:lvl6pPr>
            <a:lvl7pPr marL="12112051" indent="0">
              <a:buNone/>
              <a:defRPr sz="8831"/>
            </a:lvl7pPr>
            <a:lvl8pPr marL="14130726" indent="0">
              <a:buNone/>
              <a:defRPr sz="8831"/>
            </a:lvl8pPr>
            <a:lvl9pPr marL="16149401" indent="0">
              <a:buNone/>
              <a:defRPr sz="8831"/>
            </a:lvl9pPr>
          </a:lstStyle>
          <a:p>
            <a:r>
              <a:rPr lang="en-US" smtClean="0"/>
              <a:t>Click icon to add picture</a:t>
            </a:r>
            <a:endParaRPr lang="en-US" dirty="0"/>
          </a:p>
        </p:txBody>
      </p:sp>
      <p:sp>
        <p:nvSpPr>
          <p:cNvPr id="4" name="Text Placeholder 3"/>
          <p:cNvSpPr>
            <a:spLocks noGrp="1"/>
          </p:cNvSpPr>
          <p:nvPr>
            <p:ph type="body" sz="half" idx="2"/>
          </p:nvPr>
        </p:nvSpPr>
        <p:spPr>
          <a:xfrm>
            <a:off x="2948334" y="9083992"/>
            <a:ext cx="13805328" cy="16829220"/>
          </a:xfrm>
        </p:spPr>
        <p:txBody>
          <a:bodyPr/>
          <a:lstStyle>
            <a:lvl1pPr marL="0" indent="0">
              <a:buNone/>
              <a:defRPr sz="7064"/>
            </a:lvl1pPr>
            <a:lvl2pPr marL="2018675" indent="0">
              <a:buNone/>
              <a:defRPr sz="6181"/>
            </a:lvl2pPr>
            <a:lvl3pPr marL="4037350" indent="0">
              <a:buNone/>
              <a:defRPr sz="5298"/>
            </a:lvl3pPr>
            <a:lvl4pPr marL="6056025" indent="0">
              <a:buNone/>
              <a:defRPr sz="4415"/>
            </a:lvl4pPr>
            <a:lvl5pPr marL="8074701" indent="0">
              <a:buNone/>
              <a:defRPr sz="4415"/>
            </a:lvl5pPr>
            <a:lvl6pPr marL="10093376" indent="0">
              <a:buNone/>
              <a:defRPr sz="4415"/>
            </a:lvl6pPr>
            <a:lvl7pPr marL="12112051" indent="0">
              <a:buNone/>
              <a:defRPr sz="4415"/>
            </a:lvl7pPr>
            <a:lvl8pPr marL="14130726" indent="0">
              <a:buNone/>
              <a:defRPr sz="4415"/>
            </a:lvl8pPr>
            <a:lvl9pPr marL="16149401" indent="0">
              <a:buNone/>
              <a:defRPr sz="4415"/>
            </a:lvl9pPr>
          </a:lstStyle>
          <a:p>
            <a:pPr lvl="0"/>
            <a:r>
              <a:rPr lang="en-US" smtClean="0"/>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990329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7176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2128"/>
            <a:ext cx="9229561" cy="2566087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42761" y="1612128"/>
            <a:ext cx="27153637" cy="2566087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2094683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2135"/>
            <a:ext cx="36918246" cy="5852729"/>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42759" y="8060641"/>
            <a:ext cx="36918246" cy="1921236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942759" y="28065058"/>
            <a:ext cx="9630847" cy="1612128"/>
          </a:xfrm>
          <a:prstGeom prst="rect">
            <a:avLst/>
          </a:prstGeom>
        </p:spPr>
        <p:txBody>
          <a:bodyPr vert="horz" lIns="91440" tIns="45720" rIns="91440" bIns="45720" rtlCol="0" anchor="ctr"/>
          <a:lstStyle>
            <a:lvl1pPr algn="l">
              <a:defRPr sz="5298">
                <a:solidFill>
                  <a:schemeClr val="tx1">
                    <a:tint val="75000"/>
                  </a:schemeClr>
                </a:solidFill>
              </a:defRPr>
            </a:lvl1pPr>
          </a:lstStyle>
          <a:p>
            <a:fld id="{C764DE79-268F-4C1A-8933-263129D2AF90}" type="datetimeFigureOut">
              <a:rPr lang="en-US" dirty="0"/>
              <a:t>10/12/2022</a:t>
            </a:fld>
            <a:endParaRPr lang="en-US" dirty="0"/>
          </a:p>
        </p:txBody>
      </p:sp>
      <p:sp>
        <p:nvSpPr>
          <p:cNvPr id="5" name="Footer Placeholder 4"/>
          <p:cNvSpPr>
            <a:spLocks noGrp="1"/>
          </p:cNvSpPr>
          <p:nvPr>
            <p:ph type="ftr" sz="quarter" idx="3"/>
          </p:nvPr>
        </p:nvSpPr>
        <p:spPr>
          <a:xfrm>
            <a:off x="14178747" y="28065058"/>
            <a:ext cx="14446270" cy="1612128"/>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0230157" y="28065058"/>
            <a:ext cx="9630847" cy="1612128"/>
          </a:xfrm>
          <a:prstGeom prst="rect">
            <a:avLst/>
          </a:prstGeom>
        </p:spPr>
        <p:txBody>
          <a:bodyPr vert="horz" lIns="91440" tIns="45720" rIns="91440" bIns="45720" rtlCol="0" anchor="ctr"/>
          <a:lstStyle>
            <a:lvl1pPr algn="r">
              <a:defRPr sz="5298">
                <a:solidFill>
                  <a:schemeClr val="tx1">
                    <a:tint val="75000"/>
                  </a:schemeClr>
                </a:solidFill>
              </a:defRPr>
            </a:lvl1pPr>
          </a:lstStyle>
          <a:p>
            <a:pPr>
              <a:defRPr/>
            </a:pPr>
            <a:fld id="{34576BC6-AF2A-42D0-A1E1-8A787A585195}" type="slidenum">
              <a:rPr lang="de-DE" smtClean="0"/>
              <a:pPr>
                <a:defRPr/>
              </a:pPr>
              <a:t>‹#›</a:t>
            </a:fld>
            <a:endParaRPr lang="de-DE"/>
          </a:p>
        </p:txBody>
      </p:sp>
    </p:spTree>
    <p:extLst>
      <p:ext uri="{BB962C8B-B14F-4D97-AF65-F5344CB8AC3E}">
        <p14:creationId xmlns:p14="http://schemas.microsoft.com/office/powerpoint/2010/main" val="16403679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037350" rtl="0" eaLnBrk="1" latinLnBrk="0" hangingPunct="1">
        <a:lnSpc>
          <a:spcPct val="90000"/>
        </a:lnSpc>
        <a:spcBef>
          <a:spcPct val="0"/>
        </a:spcBef>
        <a:buNone/>
        <a:defRPr sz="19427" kern="1200">
          <a:solidFill>
            <a:schemeClr val="tx1"/>
          </a:solidFill>
          <a:latin typeface="+mj-lt"/>
          <a:ea typeface="+mj-ea"/>
          <a:cs typeface="+mj-cs"/>
        </a:defRPr>
      </a:lvl1pPr>
    </p:titleStyle>
    <p:bodyStyle>
      <a:lvl1pPr marL="1009338" indent="-1009338" algn="l" defTabSz="4037350" rtl="0" eaLnBrk="1" latinLnBrk="0" hangingPunct="1">
        <a:lnSpc>
          <a:spcPct val="90000"/>
        </a:lnSpc>
        <a:spcBef>
          <a:spcPts val="4415"/>
        </a:spcBef>
        <a:buFont typeface="Arial" panose="020B0604020202020204" pitchFamily="34" charset="0"/>
        <a:buChar char="•"/>
        <a:defRPr sz="12363" kern="1200">
          <a:solidFill>
            <a:schemeClr val="tx1"/>
          </a:solidFill>
          <a:latin typeface="+mn-lt"/>
          <a:ea typeface="+mn-ea"/>
          <a:cs typeface="+mn-cs"/>
        </a:defRPr>
      </a:lvl1pPr>
      <a:lvl2pPr marL="3028013" indent="-1009338" algn="l" defTabSz="4037350" rtl="0" eaLnBrk="1" latinLnBrk="0" hangingPunct="1">
        <a:lnSpc>
          <a:spcPct val="90000"/>
        </a:lnSpc>
        <a:spcBef>
          <a:spcPts val="2208"/>
        </a:spcBef>
        <a:buFont typeface="Arial" panose="020B0604020202020204" pitchFamily="34" charset="0"/>
        <a:buChar char="•"/>
        <a:defRPr sz="10597" kern="1200">
          <a:solidFill>
            <a:schemeClr val="tx1"/>
          </a:solidFill>
          <a:latin typeface="+mn-lt"/>
          <a:ea typeface="+mn-ea"/>
          <a:cs typeface="+mn-cs"/>
        </a:defRPr>
      </a:lvl2pPr>
      <a:lvl3pPr marL="5046688" indent="-1009338" algn="l" defTabSz="4037350" rtl="0" eaLnBrk="1" latinLnBrk="0" hangingPunct="1">
        <a:lnSpc>
          <a:spcPct val="90000"/>
        </a:lnSpc>
        <a:spcBef>
          <a:spcPts val="2208"/>
        </a:spcBef>
        <a:buFont typeface="Arial" panose="020B0604020202020204" pitchFamily="34" charset="0"/>
        <a:buChar char="•"/>
        <a:defRPr sz="8831" kern="1200">
          <a:solidFill>
            <a:schemeClr val="tx1"/>
          </a:solidFill>
          <a:latin typeface="+mn-lt"/>
          <a:ea typeface="+mn-ea"/>
          <a:cs typeface="+mn-cs"/>
        </a:defRPr>
      </a:lvl3pPr>
      <a:lvl4pPr marL="7065363"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4pPr>
      <a:lvl5pPr marL="9084038"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5pPr>
      <a:lvl6pPr marL="11102713"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6pPr>
      <a:lvl7pPr marL="13121389"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7pPr>
      <a:lvl8pPr marL="15140064"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8pPr>
      <a:lvl9pPr marL="17158739"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9pPr>
    </p:bodyStyle>
    <p:otherStyle>
      <a:defPPr>
        <a:defRPr lang="en-US"/>
      </a:defPPr>
      <a:lvl1pPr marL="0" algn="l" defTabSz="4037350" rtl="0" eaLnBrk="1" latinLnBrk="0" hangingPunct="1">
        <a:defRPr sz="7948" kern="1200">
          <a:solidFill>
            <a:schemeClr val="tx1"/>
          </a:solidFill>
          <a:latin typeface="+mn-lt"/>
          <a:ea typeface="+mn-ea"/>
          <a:cs typeface="+mn-cs"/>
        </a:defRPr>
      </a:lvl1pPr>
      <a:lvl2pPr marL="2018675" algn="l" defTabSz="4037350" rtl="0" eaLnBrk="1" latinLnBrk="0" hangingPunct="1">
        <a:defRPr sz="7948" kern="1200">
          <a:solidFill>
            <a:schemeClr val="tx1"/>
          </a:solidFill>
          <a:latin typeface="+mn-lt"/>
          <a:ea typeface="+mn-ea"/>
          <a:cs typeface="+mn-cs"/>
        </a:defRPr>
      </a:lvl2pPr>
      <a:lvl3pPr marL="4037350" algn="l" defTabSz="4037350" rtl="0" eaLnBrk="1" latinLnBrk="0" hangingPunct="1">
        <a:defRPr sz="7948" kern="1200">
          <a:solidFill>
            <a:schemeClr val="tx1"/>
          </a:solidFill>
          <a:latin typeface="+mn-lt"/>
          <a:ea typeface="+mn-ea"/>
          <a:cs typeface="+mn-cs"/>
        </a:defRPr>
      </a:lvl3pPr>
      <a:lvl4pPr marL="6056025" algn="l" defTabSz="4037350" rtl="0" eaLnBrk="1" latinLnBrk="0" hangingPunct="1">
        <a:defRPr sz="7948" kern="1200">
          <a:solidFill>
            <a:schemeClr val="tx1"/>
          </a:solidFill>
          <a:latin typeface="+mn-lt"/>
          <a:ea typeface="+mn-ea"/>
          <a:cs typeface="+mn-cs"/>
        </a:defRPr>
      </a:lvl4pPr>
      <a:lvl5pPr marL="8074701" algn="l" defTabSz="4037350" rtl="0" eaLnBrk="1" latinLnBrk="0" hangingPunct="1">
        <a:defRPr sz="7948" kern="1200">
          <a:solidFill>
            <a:schemeClr val="tx1"/>
          </a:solidFill>
          <a:latin typeface="+mn-lt"/>
          <a:ea typeface="+mn-ea"/>
          <a:cs typeface="+mn-cs"/>
        </a:defRPr>
      </a:lvl5pPr>
      <a:lvl6pPr marL="10093376" algn="l" defTabSz="4037350" rtl="0" eaLnBrk="1" latinLnBrk="0" hangingPunct="1">
        <a:defRPr sz="7948" kern="1200">
          <a:solidFill>
            <a:schemeClr val="tx1"/>
          </a:solidFill>
          <a:latin typeface="+mn-lt"/>
          <a:ea typeface="+mn-ea"/>
          <a:cs typeface="+mn-cs"/>
        </a:defRPr>
      </a:lvl6pPr>
      <a:lvl7pPr marL="12112051" algn="l" defTabSz="4037350" rtl="0" eaLnBrk="1" latinLnBrk="0" hangingPunct="1">
        <a:defRPr sz="7948" kern="1200">
          <a:solidFill>
            <a:schemeClr val="tx1"/>
          </a:solidFill>
          <a:latin typeface="+mn-lt"/>
          <a:ea typeface="+mn-ea"/>
          <a:cs typeface="+mn-cs"/>
        </a:defRPr>
      </a:lvl7pPr>
      <a:lvl8pPr marL="14130726" algn="l" defTabSz="4037350" rtl="0" eaLnBrk="1" latinLnBrk="0" hangingPunct="1">
        <a:defRPr sz="7948" kern="1200">
          <a:solidFill>
            <a:schemeClr val="tx1"/>
          </a:solidFill>
          <a:latin typeface="+mn-lt"/>
          <a:ea typeface="+mn-ea"/>
          <a:cs typeface="+mn-cs"/>
        </a:defRPr>
      </a:lvl8pPr>
      <a:lvl9pPr marL="16149401" algn="l" defTabSz="4037350" rtl="0" eaLnBrk="1" latinLnBrk="0" hangingPunct="1">
        <a:defRPr sz="794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5" name="Rectangle 2"/>
          <p:cNvSpPr>
            <a:spLocks noChangeArrowheads="1"/>
          </p:cNvSpPr>
          <p:nvPr/>
        </p:nvSpPr>
        <p:spPr bwMode="auto">
          <a:xfrm>
            <a:off x="11098201" y="774798"/>
            <a:ext cx="20691578" cy="14440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60">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de-DE">
              <a:cs typeface="Arial" panose="020B0604020202020204" pitchFamily="34" charset="0"/>
            </a:endParaRPr>
          </a:p>
        </p:txBody>
      </p:sp>
      <p:sp>
        <p:nvSpPr>
          <p:cNvPr id="3" name="Auf der gleichen Seite des Rechtecks liegende Ecken abrunden 2"/>
          <p:cNvSpPr/>
          <p:nvPr/>
        </p:nvSpPr>
        <p:spPr bwMode="auto">
          <a:xfrm flipV="1">
            <a:off x="30161234" y="5494299"/>
            <a:ext cx="10762338" cy="21094960"/>
          </a:xfrm>
          <a:prstGeom prst="round2SameRect">
            <a:avLst>
              <a:gd name="adj1" fmla="val 3295"/>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105" name="Auf der gleichen Seite des Rechtecks liegende Ecken abrunden 104"/>
          <p:cNvSpPr/>
          <p:nvPr/>
        </p:nvSpPr>
        <p:spPr bwMode="auto">
          <a:xfrm flipV="1">
            <a:off x="3619350" y="6205645"/>
            <a:ext cx="11042804" cy="7530112"/>
          </a:xfrm>
          <a:prstGeom prst="round2SameRect">
            <a:avLst>
              <a:gd name="adj1" fmla="val 5820"/>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3205" name="Rectangle 72"/>
          <p:cNvSpPr>
            <a:spLocks noChangeArrowheads="1"/>
          </p:cNvSpPr>
          <p:nvPr/>
        </p:nvSpPr>
        <p:spPr bwMode="auto">
          <a:xfrm>
            <a:off x="3619350" y="5494669"/>
            <a:ext cx="11042804" cy="642285"/>
          </a:xfrm>
          <a:prstGeom prst="rect">
            <a:avLst/>
          </a:prstGeom>
          <a:solidFill>
            <a:srgbClr val="002060"/>
          </a:solidFill>
          <a:ln w="9360">
            <a:solidFill>
              <a:schemeClr val="accent1">
                <a:lumMod val="50000"/>
              </a:schemeClr>
            </a:solidFill>
            <a:miter lim="800000"/>
            <a:headEnd/>
            <a:tailEnd/>
          </a:ln>
          <a:effectLst/>
          <a:extLst/>
        </p:spPr>
        <p:txBody>
          <a:bodyPr wrap="square"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r>
              <a:rPr lang="en-US" sz="2829" b="1" dirty="0" smtClean="0">
                <a:solidFill>
                  <a:srgbClr val="FFFFFF"/>
                </a:solidFill>
                <a:latin typeface="Arial" panose="020B0604020202020204" pitchFamily="34" charset="0"/>
                <a:cs typeface="Arial" panose="020B0604020202020204" pitchFamily="34" charset="0"/>
              </a:rPr>
              <a:t>Introduction</a:t>
            </a:r>
            <a:endParaRPr lang="en-US" sz="2829" b="1" dirty="0">
              <a:solidFill>
                <a:srgbClr val="FFFFFF"/>
              </a:solidFill>
              <a:latin typeface="Arial" panose="020B0604020202020204" pitchFamily="34" charset="0"/>
              <a:cs typeface="Arial" panose="020B0604020202020204" pitchFamily="34" charset="0"/>
            </a:endParaRPr>
          </a:p>
        </p:txBody>
      </p:sp>
      <p:sp>
        <p:nvSpPr>
          <p:cNvPr id="2" name="Rechteck 1"/>
          <p:cNvSpPr/>
          <p:nvPr/>
        </p:nvSpPr>
        <p:spPr>
          <a:xfrm>
            <a:off x="3988933" y="6465821"/>
            <a:ext cx="10572187" cy="1754326"/>
          </a:xfrm>
          <a:prstGeom prst="rect">
            <a:avLst/>
          </a:prstGeom>
        </p:spPr>
        <p:txBody>
          <a:bodyPr wrap="square" numCol="2" spcCol="540000">
            <a:spAutoFit/>
          </a:bodyPr>
          <a:lstStyle/>
          <a:p>
            <a:pPr algn="just"/>
            <a:r>
              <a:rPr lang="en-GB" dirty="0" smtClean="0"/>
              <a:t>Digital skills and IT software's considered to be the backbone of the industry in the 21</a:t>
            </a:r>
            <a:r>
              <a:rPr lang="en-GB" baseline="30000" dirty="0" smtClean="0"/>
              <a:t>st</a:t>
            </a:r>
            <a:r>
              <a:rPr lang="en-GB" dirty="0" smtClean="0"/>
              <a:t> century. The combination of using more than two software together helped</a:t>
            </a:r>
          </a:p>
          <a:p>
            <a:pPr algn="just"/>
            <a:r>
              <a:rPr lang="en-GB" dirty="0" smtClean="0"/>
              <a:t>To produced excellent design and modelling results. </a:t>
            </a:r>
            <a:r>
              <a:rPr lang="en-GB" dirty="0" smtClean="0"/>
              <a:t>M</a:t>
            </a:r>
            <a:r>
              <a:rPr lang="en-GB" dirty="0" smtClean="0"/>
              <a:t>ost of Google docs documents been used to facilitate tasks that are hard to manage by word document software. Also the implementation of Teams soft ware in the education sector is a great benchmark. In addition to that office 365 backup is also be used to restore data.</a:t>
            </a:r>
            <a:endParaRPr lang="en-GB" dirty="0"/>
          </a:p>
        </p:txBody>
      </p:sp>
      <p:sp>
        <p:nvSpPr>
          <p:cNvPr id="3211" name="Rectangle 6"/>
          <p:cNvSpPr>
            <a:spLocks noChangeArrowheads="1"/>
          </p:cNvSpPr>
          <p:nvPr/>
        </p:nvSpPr>
        <p:spPr bwMode="auto">
          <a:xfrm>
            <a:off x="30273299" y="5538108"/>
            <a:ext cx="10617145" cy="342731"/>
          </a:xfrm>
          <a:prstGeom prst="rect">
            <a:avLst/>
          </a:prstGeom>
          <a:solidFill>
            <a:srgbClr val="002060"/>
          </a:solidFill>
          <a:ln>
            <a:solidFill>
              <a:schemeClr val="tx1"/>
            </a:solidFill>
          </a:ln>
          <a:effectLst/>
          <a:extLst/>
        </p:spPr>
        <p:txBody>
          <a:bodyPr wrap="square"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endParaRPr lang="en-US" sz="2829" b="1" dirty="0">
              <a:solidFill>
                <a:srgbClr val="FFFFFF"/>
              </a:solidFill>
              <a:latin typeface="Arial" panose="020B0604020202020204" pitchFamily="34" charset="0"/>
              <a:cs typeface="Arial" panose="020B0604020202020204" pitchFamily="34" charset="0"/>
            </a:endParaRPr>
          </a:p>
        </p:txBody>
      </p:sp>
      <p:sp>
        <p:nvSpPr>
          <p:cNvPr id="140" name="Textfeld 139"/>
          <p:cNvSpPr txBox="1"/>
          <p:nvPr/>
        </p:nvSpPr>
        <p:spPr>
          <a:xfrm>
            <a:off x="30156020" y="5494300"/>
            <a:ext cx="10864886" cy="584775"/>
          </a:xfrm>
          <a:prstGeom prst="rect">
            <a:avLst/>
          </a:prstGeom>
          <a:solidFill>
            <a:srgbClr val="002060"/>
          </a:solidFill>
        </p:spPr>
        <p:txBody>
          <a:bodyPr wrap="square" rtlCol="0">
            <a:spAutoFit/>
          </a:bodyPr>
          <a:lstStyle/>
          <a:p>
            <a:pPr algn="ctr"/>
            <a:r>
              <a:rPr lang="en-GB" sz="3200" b="1" dirty="0" smtClean="0">
                <a:solidFill>
                  <a:schemeClr val="bg1"/>
                </a:solidFill>
              </a:rPr>
              <a:t>Recommendations</a:t>
            </a:r>
            <a:endParaRPr lang="en-GB" sz="3200" dirty="0">
              <a:solidFill>
                <a:schemeClr val="bg1"/>
              </a:solidFill>
            </a:endParaRPr>
          </a:p>
        </p:txBody>
      </p:sp>
      <p:sp>
        <p:nvSpPr>
          <p:cNvPr id="221" name="Textfeld 220"/>
          <p:cNvSpPr txBox="1"/>
          <p:nvPr/>
        </p:nvSpPr>
        <p:spPr>
          <a:xfrm>
            <a:off x="30063901" y="15342903"/>
            <a:ext cx="10819329" cy="707886"/>
          </a:xfrm>
          <a:prstGeom prst="rect">
            <a:avLst/>
          </a:prstGeom>
          <a:solidFill>
            <a:srgbClr val="002060"/>
          </a:solidFill>
        </p:spPr>
        <p:txBody>
          <a:bodyPr wrap="square" rtlCol="0">
            <a:spAutoFit/>
          </a:bodyPr>
          <a:lstStyle/>
          <a:p>
            <a:pPr algn="ctr"/>
            <a:r>
              <a:rPr lang="en-GB" sz="4000" b="1" dirty="0" smtClean="0">
                <a:solidFill>
                  <a:schemeClr val="bg1"/>
                </a:solidFill>
              </a:rPr>
              <a:t>References</a:t>
            </a:r>
            <a:endParaRPr lang="en-GB" sz="4000" dirty="0">
              <a:solidFill>
                <a:schemeClr val="bg1"/>
              </a:solidFill>
            </a:endParaRPr>
          </a:p>
        </p:txBody>
      </p:sp>
      <p:grpSp>
        <p:nvGrpSpPr>
          <p:cNvPr id="169" name="Gruppieren 168"/>
          <p:cNvGrpSpPr/>
          <p:nvPr/>
        </p:nvGrpSpPr>
        <p:grpSpPr>
          <a:xfrm>
            <a:off x="16533246" y="15342904"/>
            <a:ext cx="12103879" cy="11246356"/>
            <a:chOff x="1184014" y="21469978"/>
            <a:chExt cx="11790000" cy="8762965"/>
          </a:xfrm>
        </p:grpSpPr>
        <p:sp>
          <p:nvSpPr>
            <p:cNvPr id="172" name="Auf der gleichen Seite des Rechtecks liegende Ecken abrunden 171"/>
            <p:cNvSpPr/>
            <p:nvPr/>
          </p:nvSpPr>
          <p:spPr bwMode="auto">
            <a:xfrm flipV="1">
              <a:off x="1184014" y="21839613"/>
              <a:ext cx="11790000" cy="8393330"/>
            </a:xfrm>
            <a:prstGeom prst="round2SameRect">
              <a:avLst>
                <a:gd name="adj1" fmla="val 7579"/>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175" name="Rectangle 6"/>
            <p:cNvSpPr>
              <a:spLocks noChangeArrowheads="1"/>
            </p:cNvSpPr>
            <p:nvPr/>
          </p:nvSpPr>
          <p:spPr bwMode="auto">
            <a:xfrm>
              <a:off x="1184014" y="21469978"/>
              <a:ext cx="11790000" cy="512718"/>
            </a:xfrm>
            <a:prstGeom prst="rect">
              <a:avLst/>
            </a:prstGeom>
            <a:solidFill>
              <a:srgbClr val="002060"/>
            </a:solidFill>
            <a:ln>
              <a:solidFill>
                <a:schemeClr val="tx1"/>
              </a:solidFill>
              <a:prstDash val="solid"/>
            </a:ln>
            <a:effectLst/>
            <a:extLst/>
          </p:spPr>
          <p:txBody>
            <a:bodyPr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r>
                <a:rPr lang="en-US" sz="2829" b="1" dirty="0" smtClean="0">
                  <a:solidFill>
                    <a:srgbClr val="FFFFFF"/>
                  </a:solidFill>
                  <a:latin typeface="Arial" panose="020B0604020202020204" pitchFamily="34" charset="0"/>
                  <a:cs typeface="Arial" panose="020B0604020202020204" pitchFamily="34" charset="0"/>
                </a:rPr>
                <a:t>Conclusion</a:t>
              </a:r>
              <a:endParaRPr lang="en-US" sz="2829" b="1" dirty="0">
                <a:solidFill>
                  <a:srgbClr val="FFFFFF"/>
                </a:solidFill>
                <a:latin typeface="Arial" panose="020B0604020202020204" pitchFamily="34" charset="0"/>
                <a:cs typeface="Arial" panose="020B0604020202020204" pitchFamily="34" charset="0"/>
              </a:endParaRPr>
            </a:p>
          </p:txBody>
        </p:sp>
      </p:grpSp>
      <p:grpSp>
        <p:nvGrpSpPr>
          <p:cNvPr id="129" name="Gruppieren 128"/>
          <p:cNvGrpSpPr/>
          <p:nvPr/>
        </p:nvGrpSpPr>
        <p:grpSpPr>
          <a:xfrm>
            <a:off x="3615049" y="15358385"/>
            <a:ext cx="10944001" cy="11230874"/>
            <a:chOff x="1184015" y="21490462"/>
            <a:chExt cx="11409944" cy="7475788"/>
          </a:xfrm>
        </p:grpSpPr>
        <p:sp>
          <p:nvSpPr>
            <p:cNvPr id="130" name="Auf der gleichen Seite des Rechtecks liegende Ecken abrunden 129"/>
            <p:cNvSpPr/>
            <p:nvPr/>
          </p:nvSpPr>
          <p:spPr bwMode="auto">
            <a:xfrm flipV="1">
              <a:off x="1184015" y="21839615"/>
              <a:ext cx="11400602" cy="7126635"/>
            </a:xfrm>
            <a:prstGeom prst="round2SameRect">
              <a:avLst>
                <a:gd name="adj1" fmla="val 5588"/>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131" name="Rectangle 6"/>
            <p:cNvSpPr>
              <a:spLocks noChangeArrowheads="1"/>
            </p:cNvSpPr>
            <p:nvPr/>
          </p:nvSpPr>
          <p:spPr bwMode="auto">
            <a:xfrm>
              <a:off x="1184015" y="21490462"/>
              <a:ext cx="11409944" cy="344481"/>
            </a:xfrm>
            <a:prstGeom prst="rect">
              <a:avLst/>
            </a:prstGeom>
            <a:solidFill>
              <a:srgbClr val="002060"/>
            </a:solidFill>
            <a:ln>
              <a:solidFill>
                <a:schemeClr val="tx1"/>
              </a:solidFill>
              <a:prstDash val="solid"/>
            </a:ln>
            <a:effectLst/>
            <a:extLst/>
          </p:spPr>
          <p:txBody>
            <a:bodyPr wrap="square"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r>
                <a:rPr lang="en-US" sz="2829" b="1" dirty="0" smtClean="0">
                  <a:solidFill>
                    <a:srgbClr val="FFFFFF"/>
                  </a:solidFill>
                  <a:latin typeface="Arial" panose="020B0604020202020204" pitchFamily="34" charset="0"/>
                  <a:cs typeface="Arial" panose="020B0604020202020204" pitchFamily="34" charset="0"/>
                </a:rPr>
                <a:t>Drawing &amp; simulation soft wares</a:t>
              </a:r>
              <a:endParaRPr lang="en-US" sz="2829" b="1" dirty="0">
                <a:solidFill>
                  <a:srgbClr val="FFFFFF"/>
                </a:solidFill>
                <a:latin typeface="Arial" panose="020B0604020202020204" pitchFamily="34" charset="0"/>
                <a:cs typeface="Arial" panose="020B0604020202020204" pitchFamily="34" charset="0"/>
              </a:endParaRPr>
            </a:p>
          </p:txBody>
        </p:sp>
      </p:grpSp>
      <p:sp>
        <p:nvSpPr>
          <p:cNvPr id="232" name="Rectangle 56"/>
          <p:cNvSpPr>
            <a:spLocks noChangeArrowheads="1"/>
          </p:cNvSpPr>
          <p:nvPr/>
        </p:nvSpPr>
        <p:spPr bwMode="auto">
          <a:xfrm>
            <a:off x="3619350" y="665499"/>
            <a:ext cx="37263879" cy="4554550"/>
          </a:xfrm>
          <a:prstGeom prst="rect">
            <a:avLst/>
          </a:prstGeom>
          <a:solidFill>
            <a:srgbClr val="002060"/>
          </a:solidFill>
          <a:ln>
            <a:noFill/>
          </a:ln>
          <a:effectLst/>
          <a:extLst/>
        </p:spPr>
        <p:txBody>
          <a:bodyPr wrap="square" lIns="63660" tIns="31830" rIns="63660" bIns="31830">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 pos="15201900" algn="l"/>
                <a:tab pos="15925800" algn="l"/>
                <a:tab pos="16649700" algn="l"/>
                <a:tab pos="17373600" algn="l"/>
                <a:tab pos="18097500" algn="l"/>
              </a:tabLst>
              <a:defRPr sz="2000">
                <a:solidFill>
                  <a:srgbClr val="000000"/>
                </a:solidFill>
                <a:latin typeface="Times New Roman" panose="02020603050405020304" pitchFamily="18" charset="0"/>
                <a:ea typeface="Microsoft YaHei" panose="020B0503020204020204" pitchFamily="34" charset="-122"/>
              </a:defRPr>
            </a:lvl9pPr>
          </a:lstStyle>
          <a:p>
            <a:r>
              <a:rPr lang="de-DE" sz="2546" dirty="0">
                <a:solidFill>
                  <a:srgbClr val="FFFFFF"/>
                </a:solidFill>
                <a:latin typeface="Myriad Pro SemiExt" pitchFamily="32" charset="0"/>
              </a:rPr>
              <a:t>																										</a:t>
            </a:r>
            <a:endParaRPr lang="de-DE" sz="2546" dirty="0" smtClean="0">
              <a:solidFill>
                <a:srgbClr val="FFFFFF"/>
              </a:solidFill>
              <a:latin typeface="Myriad Pro SemiExt" pitchFamily="32" charset="0"/>
            </a:endParaRPr>
          </a:p>
          <a:p>
            <a:pPr algn="ctr"/>
            <a:r>
              <a:rPr lang="en-GB" sz="2800" b="1" dirty="0" smtClean="0">
                <a:solidFill>
                  <a:srgbClr val="FFFFFF"/>
                </a:solidFill>
                <a:latin typeface="Myriad Pro SemiExt" pitchFamily="32" charset="0"/>
              </a:rPr>
              <a:t>Digitalisation and IT skills</a:t>
            </a:r>
            <a:endParaRPr lang="en-GB" sz="2800" dirty="0">
              <a:solidFill>
                <a:schemeClr val="bg1"/>
              </a:solidFill>
            </a:endParaRPr>
          </a:p>
          <a:p>
            <a:pPr algn="ctr"/>
            <a:r>
              <a:rPr lang="en-GB" sz="4000" b="1" dirty="0" smtClean="0">
                <a:solidFill>
                  <a:schemeClr val="bg1"/>
                </a:solidFill>
              </a:rPr>
              <a:t>The D</a:t>
            </a:r>
            <a:r>
              <a:rPr lang="en-GB" sz="4000" b="1" dirty="0" smtClean="0">
                <a:solidFill>
                  <a:schemeClr val="bg1"/>
                </a:solidFill>
              </a:rPr>
              <a:t>riving </a:t>
            </a:r>
            <a:r>
              <a:rPr lang="en-GB" sz="4000" b="1" dirty="0">
                <a:solidFill>
                  <a:schemeClr val="bg1"/>
                </a:solidFill>
              </a:rPr>
              <a:t>F</a:t>
            </a:r>
            <a:r>
              <a:rPr lang="en-GB" sz="4000" b="1" dirty="0" smtClean="0">
                <a:solidFill>
                  <a:schemeClr val="bg1"/>
                </a:solidFill>
              </a:rPr>
              <a:t>orce in the 21</a:t>
            </a:r>
            <a:r>
              <a:rPr lang="en-GB" sz="4000" b="1" baseline="30000" dirty="0" smtClean="0">
                <a:solidFill>
                  <a:schemeClr val="bg1"/>
                </a:solidFill>
              </a:rPr>
              <a:t>st</a:t>
            </a:r>
            <a:r>
              <a:rPr lang="en-GB" sz="4000" b="1" dirty="0" smtClean="0">
                <a:solidFill>
                  <a:schemeClr val="bg1"/>
                </a:solidFill>
              </a:rPr>
              <a:t> Century</a:t>
            </a:r>
          </a:p>
          <a:p>
            <a:pPr algn="ctr"/>
            <a:r>
              <a:rPr lang="en-GB" sz="2000" dirty="0" smtClean="0">
                <a:solidFill>
                  <a:schemeClr val="bg1"/>
                </a:solidFill>
              </a:rPr>
              <a:t>By</a:t>
            </a:r>
            <a:endParaRPr lang="en-GB" sz="2000" dirty="0">
              <a:solidFill>
                <a:schemeClr val="bg1"/>
              </a:solidFill>
            </a:endParaRPr>
          </a:p>
          <a:p>
            <a:pPr algn="ctr"/>
            <a:r>
              <a:rPr lang="en-GB" sz="2400" b="1" dirty="0" err="1" smtClean="0">
                <a:solidFill>
                  <a:schemeClr val="bg1"/>
                </a:solidFill>
              </a:rPr>
              <a:t>Elsiddig.E.Ibrahim</a:t>
            </a:r>
            <a:r>
              <a:rPr lang="en-GB" sz="2400" b="1" dirty="0" smtClean="0">
                <a:solidFill>
                  <a:schemeClr val="bg1"/>
                </a:solidFill>
              </a:rPr>
              <a:t>/ 2024641</a:t>
            </a:r>
            <a:endParaRPr lang="en-GB" sz="2400" dirty="0">
              <a:solidFill>
                <a:schemeClr val="bg1"/>
              </a:solidFill>
            </a:endParaRPr>
          </a:p>
          <a:p>
            <a:pPr algn="ctr"/>
            <a:r>
              <a:rPr lang="en-GB" sz="3200" dirty="0" smtClean="0">
                <a:solidFill>
                  <a:schemeClr val="bg1"/>
                </a:solidFill>
              </a:rPr>
              <a:t>																																																																							</a:t>
            </a:r>
          </a:p>
          <a:p>
            <a:r>
              <a:rPr lang="en-GB" sz="3200" dirty="0" smtClean="0">
                <a:solidFill>
                  <a:schemeClr val="bg1"/>
                </a:solidFill>
              </a:rPr>
              <a:t>																																																													</a:t>
            </a:r>
            <a:r>
              <a:rPr lang="en-GB" sz="3200" dirty="0" smtClean="0">
                <a:solidFill>
                  <a:schemeClr val="bg1"/>
                </a:solidFill>
              </a:rPr>
              <a:t> Oct </a:t>
            </a:r>
            <a:r>
              <a:rPr lang="en-GB" sz="3200" dirty="0" smtClean="0">
                <a:solidFill>
                  <a:schemeClr val="bg1"/>
                </a:solidFill>
              </a:rPr>
              <a:t>2022</a:t>
            </a:r>
            <a:r>
              <a:rPr lang="de-DE" sz="2546" dirty="0">
                <a:solidFill>
                  <a:srgbClr val="FFFFFF"/>
                </a:solidFill>
                <a:latin typeface="Myriad Pro SemiExt" pitchFamily="32" charset="0"/>
              </a:rPr>
              <a:t>		</a:t>
            </a:r>
            <a:endParaRPr lang="de-DE" sz="2829" b="1" dirty="0">
              <a:solidFill>
                <a:srgbClr val="FFFFFF"/>
              </a:solidFill>
              <a:latin typeface="Myriad Pro SemiExt" pitchFamily="32" charset="0"/>
            </a:endParaRPr>
          </a:p>
        </p:txBody>
      </p:sp>
      <p:sp>
        <p:nvSpPr>
          <p:cNvPr id="23" name="Textfeld 22"/>
          <p:cNvSpPr txBox="1"/>
          <p:nvPr/>
        </p:nvSpPr>
        <p:spPr>
          <a:xfrm>
            <a:off x="3879392" y="16394597"/>
            <a:ext cx="9610566" cy="1754326"/>
          </a:xfrm>
          <a:prstGeom prst="rect">
            <a:avLst/>
          </a:prstGeom>
          <a:noFill/>
        </p:spPr>
        <p:txBody>
          <a:bodyPr wrap="square" numCol="2" spcCol="540000" rtlCol="0">
            <a:spAutoFit/>
          </a:bodyPr>
          <a:lstStyle/>
          <a:p>
            <a:r>
              <a:rPr lang="en-GB" dirty="0" smtClean="0"/>
              <a:t>Beside the well known words package there are drawing soft ware have been used  in the engineering application mainly used by</a:t>
            </a:r>
          </a:p>
          <a:p>
            <a:r>
              <a:rPr lang="en-GB" dirty="0" smtClean="0"/>
              <a:t>Professional to manage specific tasks, these software such as Solid work  and Mat Lab to achieve task such as design, simulation and modelling. Fore instant this company uses </a:t>
            </a:r>
            <a:r>
              <a:rPr lang="en-GB" dirty="0" err="1" smtClean="0"/>
              <a:t>MatLab</a:t>
            </a:r>
            <a:r>
              <a:rPr lang="en-GB" dirty="0" smtClean="0"/>
              <a:t> soft ware to design chips microprocessor that used by Apple and other mobile phones providers to transform and store data and images.</a:t>
            </a:r>
            <a:endParaRPr lang="en-GB" dirty="0"/>
          </a:p>
        </p:txBody>
      </p:sp>
      <p:sp>
        <p:nvSpPr>
          <p:cNvPr id="7" name="Rectangle 6"/>
          <p:cNvSpPr/>
          <p:nvPr/>
        </p:nvSpPr>
        <p:spPr>
          <a:xfrm>
            <a:off x="4176831" y="23740663"/>
            <a:ext cx="9610566" cy="1149930"/>
          </a:xfrm>
          <a:prstGeom prst="rect">
            <a:avLst/>
          </a:prstGeom>
        </p:spPr>
        <p:txBody>
          <a:bodyPr wrap="square">
            <a:spAutoFit/>
          </a:bodyPr>
          <a:lstStyle/>
          <a:p>
            <a:pPr algn="just">
              <a:lnSpc>
                <a:spcPct val="118000"/>
              </a:lnSpc>
              <a:spcAft>
                <a:spcPts val="600"/>
              </a:spcAft>
            </a:pPr>
            <a:r>
              <a:rPr lang="en-GB" b="1" kern="1400" dirty="0" smtClean="0">
                <a:solidFill>
                  <a:srgbClr val="000000"/>
                </a:solidFill>
                <a:latin typeface="Cambria" panose="02040503050406030204" pitchFamily="18" charset="0"/>
                <a:ea typeface="Times New Roman" panose="02020603050405020304" pitchFamily="18" charset="0"/>
                <a:cs typeface="Times New Roman" panose="02020603050405020304" pitchFamily="18" charset="0"/>
              </a:rPr>
              <a:t>Key </a:t>
            </a:r>
            <a:r>
              <a:rPr lang="en-GB" b="1"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words: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8000"/>
              </a:lnSpc>
              <a:spcAft>
                <a:spcPts val="6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However, </a:t>
            </a:r>
            <a:r>
              <a:rPr lang="en-GB" kern="1400" dirty="0" smtClean="0">
                <a:solidFill>
                  <a:srgbClr val="000000"/>
                </a:solidFill>
                <a:latin typeface="Cambria" panose="02040503050406030204" pitchFamily="18" charset="0"/>
                <a:ea typeface="Times New Roman" panose="02020603050405020304" pitchFamily="18" charset="0"/>
                <a:cs typeface="Times New Roman" panose="02020603050405020304" pitchFamily="18" charset="0"/>
              </a:rPr>
              <a:t>our firms used the publisher software to produce news papers and other advertisement flyers. This software also has been used heavily in the graphic industry</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57" name="Group 56"/>
          <p:cNvGrpSpPr/>
          <p:nvPr/>
        </p:nvGrpSpPr>
        <p:grpSpPr>
          <a:xfrm>
            <a:off x="16533246" y="5538108"/>
            <a:ext cx="12059701" cy="8118638"/>
            <a:chOff x="11458147" y="12475901"/>
            <a:chExt cx="8343090" cy="11691699"/>
          </a:xfrm>
        </p:grpSpPr>
        <p:grpSp>
          <p:nvGrpSpPr>
            <p:cNvPr id="14" name="Gruppieren 13"/>
            <p:cNvGrpSpPr/>
            <p:nvPr/>
          </p:nvGrpSpPr>
          <p:grpSpPr>
            <a:xfrm>
              <a:off x="11458147" y="12475901"/>
              <a:ext cx="8339482" cy="11691699"/>
              <a:chOff x="1281171" y="24824590"/>
              <a:chExt cx="11790000" cy="9489096"/>
            </a:xfrm>
          </p:grpSpPr>
          <p:sp>
            <p:nvSpPr>
              <p:cNvPr id="114" name="Auf der gleichen Seite des Rechtecks liegende Ecken abrunden 113"/>
              <p:cNvSpPr/>
              <p:nvPr/>
            </p:nvSpPr>
            <p:spPr bwMode="auto">
              <a:xfrm flipV="1">
                <a:off x="1281171" y="25384054"/>
                <a:ext cx="11790000" cy="8929632"/>
              </a:xfrm>
              <a:prstGeom prst="round2SameRect">
                <a:avLst>
                  <a:gd name="adj1" fmla="val 6063"/>
                  <a:gd name="adj2" fmla="val 0"/>
                </a:avLst>
              </a:prstGeom>
              <a:noFill/>
              <a:ln w="9525" cap="flat" cmpd="sng" algn="ctr">
                <a:solidFill>
                  <a:schemeClr val="tx1"/>
                </a:solidFill>
                <a:prstDash val="solid"/>
                <a:round/>
                <a:headEnd type="none" w="med" len="med"/>
                <a:tailEnd type="none" w="med" len="med"/>
              </a:ln>
              <a:effectLst/>
              <a:extLst/>
            </p:spPr>
            <p:txBody>
              <a:bodyPr vert="horz" wrap="square" lIns="64679" tIns="32339" rIns="64679" bIns="32339" numCol="1" rtlCol="0" anchor="t" anchorCtr="0" compatLnSpc="1">
                <a:prstTxWarp prst="textNoShape">
                  <a:avLst/>
                </a:prstTxWarp>
              </a:bodyPr>
              <a:lstStyle/>
              <a:p>
                <a:pPr defTabSz="317764" eaLnBrk="1">
                  <a:lnSpc>
                    <a:spcPct val="93000"/>
                  </a:lnSpc>
                  <a:buClr>
                    <a:srgbClr val="000000"/>
                  </a:buClr>
                  <a:buSzPct val="100000"/>
                </a:pPr>
                <a:endParaRPr lang="de-DE" sz="1273">
                  <a:cs typeface="Arial" panose="020B0604020202020204" pitchFamily="34" charset="0"/>
                </a:endParaRPr>
              </a:p>
            </p:txBody>
          </p:sp>
          <p:sp>
            <p:nvSpPr>
              <p:cNvPr id="115" name="Rectangle 6"/>
              <p:cNvSpPr>
                <a:spLocks noChangeArrowheads="1"/>
              </p:cNvSpPr>
              <p:nvPr/>
            </p:nvSpPr>
            <p:spPr bwMode="auto">
              <a:xfrm>
                <a:off x="1281171" y="24824590"/>
                <a:ext cx="11790000" cy="524891"/>
              </a:xfrm>
              <a:prstGeom prst="rect">
                <a:avLst/>
              </a:prstGeom>
              <a:solidFill>
                <a:srgbClr val="002060"/>
              </a:solidFill>
              <a:ln>
                <a:solidFill>
                  <a:schemeClr val="tx1"/>
                </a:solidFill>
              </a:ln>
              <a:effectLst/>
              <a:extLst/>
            </p:spPr>
            <p:txBody>
              <a:bodyPr lIns="79957" tIns="39979" rIns="79957" bIns="39979" anchor="ctr">
                <a:spAutoFit/>
              </a:bodyPr>
              <a:lstStyle>
                <a:lvl1pPr>
                  <a:lnSpc>
                    <a:spcPct val="95000"/>
                  </a:lnSpc>
                  <a:spcAft>
                    <a:spcPts val="142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2900">
                    <a:solidFill>
                      <a:srgbClr val="000000"/>
                    </a:solidFill>
                    <a:latin typeface="Times New Roman" panose="02020603050405020304" pitchFamily="18" charset="0"/>
                    <a:ea typeface="Microsoft YaHei" panose="020B0503020204020204" pitchFamily="34" charset="-122"/>
                  </a:defRPr>
                </a:lvl1pPr>
                <a:lvl2pPr>
                  <a:lnSpc>
                    <a:spcPct val="95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11100">
                    <a:solidFill>
                      <a:srgbClr val="000000"/>
                    </a:solidFill>
                    <a:latin typeface="Times New Roman" panose="02020603050405020304" pitchFamily="18" charset="0"/>
                    <a:ea typeface="Microsoft YaHei" panose="020B0503020204020204" pitchFamily="34" charset="-122"/>
                  </a:defRPr>
                </a:lvl2pPr>
                <a:lvl3pPr>
                  <a:lnSpc>
                    <a:spcPct val="95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3pPr>
                <a:lvl4pPr>
                  <a:lnSpc>
                    <a:spcPct val="95000"/>
                  </a:lnSpc>
                  <a:spcAft>
                    <a:spcPts val="575"/>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9300">
                    <a:solidFill>
                      <a:srgbClr val="000000"/>
                    </a:solidFill>
                    <a:latin typeface="Times New Roman" panose="02020603050405020304" pitchFamily="18" charset="0"/>
                    <a:ea typeface="Microsoft YaHei" panose="020B0503020204020204" pitchFamily="34" charset="-122"/>
                  </a:defRPr>
                </a:lvl4pPr>
                <a:lvl5pPr>
                  <a:lnSpc>
                    <a:spcPct val="95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5pPr>
                <a:lvl6pPr marL="25146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6pPr>
                <a:lvl7pPr marL="29718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7pPr>
                <a:lvl8pPr marL="34290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8pPr>
                <a:lvl9pPr marL="3886200" indent="-228600" defTabSz="449263" eaLnBrk="0" fontAlgn="base" hangingPunct="0">
                  <a:lnSpc>
                    <a:spcPct val="95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 pos="10858500" algn="l"/>
                    <a:tab pos="11582400" algn="l"/>
                    <a:tab pos="12306300" algn="l"/>
                    <a:tab pos="13030200" algn="l"/>
                    <a:tab pos="13754100" algn="l"/>
                    <a:tab pos="14478000" algn="l"/>
                  </a:tabLst>
                  <a:defRPr sz="2000">
                    <a:solidFill>
                      <a:srgbClr val="000000"/>
                    </a:solidFill>
                    <a:latin typeface="Times New Roman" panose="02020603050405020304" pitchFamily="18" charset="0"/>
                    <a:ea typeface="Microsoft YaHei" panose="020B0503020204020204" pitchFamily="34" charset="-122"/>
                  </a:defRPr>
                </a:lvl9pPr>
              </a:lstStyle>
              <a:p>
                <a:pPr algn="ctr" eaLnBrk="1">
                  <a:lnSpc>
                    <a:spcPct val="130000"/>
                  </a:lnSpc>
                  <a:spcAft>
                    <a:spcPct val="0"/>
                  </a:spcAft>
                </a:pPr>
                <a:r>
                  <a:rPr lang="en-US" sz="2829" b="1" dirty="0" smtClean="0">
                    <a:solidFill>
                      <a:srgbClr val="FFFFFF"/>
                    </a:solidFill>
                    <a:latin typeface="Arial" panose="020B0604020202020204" pitchFamily="34" charset="0"/>
                    <a:cs typeface="Arial" panose="020B0604020202020204" pitchFamily="34" charset="0"/>
                  </a:rPr>
                  <a:t>Motivation</a:t>
                </a:r>
                <a:endParaRPr lang="en-US" sz="2829" b="1" dirty="0">
                  <a:solidFill>
                    <a:srgbClr val="FFFFFF"/>
                  </a:solidFill>
                  <a:latin typeface="Arial" panose="020B0604020202020204" pitchFamily="34" charset="0"/>
                  <a:cs typeface="Arial" panose="020B0604020202020204" pitchFamily="34" charset="0"/>
                </a:endParaRPr>
              </a:p>
            </p:txBody>
          </p:sp>
        </p:grpSp>
        <p:grpSp>
          <p:nvGrpSpPr>
            <p:cNvPr id="56" name="Group 55"/>
            <p:cNvGrpSpPr/>
            <p:nvPr/>
          </p:nvGrpSpPr>
          <p:grpSpPr>
            <a:xfrm>
              <a:off x="11464346" y="13443096"/>
              <a:ext cx="8336891" cy="7856749"/>
              <a:chOff x="11292696" y="13419877"/>
              <a:chExt cx="8336891" cy="7856749"/>
            </a:xfrm>
          </p:grpSpPr>
          <p:sp>
            <p:nvSpPr>
              <p:cNvPr id="11" name="Rectangle 10"/>
              <p:cNvSpPr/>
              <p:nvPr/>
            </p:nvSpPr>
            <p:spPr>
              <a:xfrm>
                <a:off x="11544150" y="13419877"/>
                <a:ext cx="8085437" cy="1930639"/>
              </a:xfrm>
              <a:prstGeom prst="rect">
                <a:avLst/>
              </a:prstGeom>
            </p:spPr>
            <p:txBody>
              <a:bodyPr wrap="square">
                <a:spAutoFit/>
              </a:bodyPr>
              <a:lstStyle/>
              <a:p>
                <a:pPr>
                  <a:lnSpc>
                    <a:spcPct val="118000"/>
                  </a:lnSpc>
                  <a:spcAft>
                    <a:spcPts val="600"/>
                  </a:spcAft>
                </a:pPr>
                <a:r>
                  <a:rPr lang="en-GB" kern="1400" dirty="0" smtClean="0">
                    <a:solidFill>
                      <a:srgbClr val="000000"/>
                    </a:solidFill>
                    <a:latin typeface="Cambria" panose="02040503050406030204" pitchFamily="18" charset="0"/>
                    <a:ea typeface="Times New Roman" panose="02020603050405020304" pitchFamily="18" charset="0"/>
                    <a:cs typeface="Times New Roman" panose="02020603050405020304" pitchFamily="18" charset="0"/>
                  </a:rPr>
                  <a:t>The accessibility of  use full software's nowadays paved the way for excellent out come where engineers could be able to carry out their tasks easily and in a fashion way. ‘The diagram below shows how the process of digital data could be accomplish in various stations, where the plan will be set first then the software implementation follows .</a:t>
                </a:r>
              </a:p>
              <a:p>
                <a:pPr>
                  <a:lnSpc>
                    <a:spcPct val="118000"/>
                  </a:lnSpc>
                  <a:spcAft>
                    <a:spcPts val="600"/>
                  </a:spcAft>
                </a:pPr>
                <a:endParaRPr lang="en-GB" sz="105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55" name="Group 54"/>
              <p:cNvGrpSpPr/>
              <p:nvPr/>
            </p:nvGrpSpPr>
            <p:grpSpPr>
              <a:xfrm>
                <a:off x="11292696" y="17676240"/>
                <a:ext cx="8336891" cy="3600386"/>
                <a:chOff x="11292696" y="17676240"/>
                <a:chExt cx="8336891" cy="3600386"/>
              </a:xfrm>
            </p:grpSpPr>
            <p:grpSp>
              <p:nvGrpSpPr>
                <p:cNvPr id="157" name="Group 156"/>
                <p:cNvGrpSpPr/>
                <p:nvPr/>
              </p:nvGrpSpPr>
              <p:grpSpPr>
                <a:xfrm>
                  <a:off x="11554624" y="17676240"/>
                  <a:ext cx="7809816" cy="1123466"/>
                  <a:chOff x="0" y="0"/>
                  <a:chExt cx="5686066" cy="1079094"/>
                </a:xfrm>
              </p:grpSpPr>
              <p:sp>
                <p:nvSpPr>
                  <p:cNvPr id="158" name="Rounded Rectangle 157"/>
                  <p:cNvSpPr/>
                  <p:nvPr/>
                </p:nvSpPr>
                <p:spPr>
                  <a:xfrm>
                    <a:off x="0" y="133350"/>
                    <a:ext cx="1162050" cy="762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200" b="1" kern="1400">
                        <a:solidFill>
                          <a:srgbClr val="000000"/>
                        </a:solidFill>
                        <a:effectLst/>
                        <a:ea typeface="Times New Roman" panose="02020603050405020304" pitchFamily="18" charset="0"/>
                        <a:cs typeface="Times New Roman" panose="02020603050405020304" pitchFamily="18" charset="0"/>
                      </a:rPr>
                      <a:t>Objectives</a:t>
                    </a:r>
                    <a:endParaRPr lang="en-GB" sz="1000" kern="1400">
                      <a:solidFill>
                        <a:srgbClr val="000000"/>
                      </a:solidFill>
                      <a:effectLst/>
                      <a:ea typeface="Times New Roman" panose="02020603050405020304" pitchFamily="18" charset="0"/>
                      <a:cs typeface="Times New Roman" panose="02020603050405020304" pitchFamily="18" charset="0"/>
                    </a:endParaRPr>
                  </a:p>
                </p:txBody>
              </p:sp>
              <p:sp>
                <p:nvSpPr>
                  <p:cNvPr id="159" name="Rounded Rectangle 158"/>
                  <p:cNvSpPr/>
                  <p:nvPr/>
                </p:nvSpPr>
                <p:spPr>
                  <a:xfrm>
                    <a:off x="1447800" y="133350"/>
                    <a:ext cx="1162050" cy="762000"/>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200" b="1" kern="1400" dirty="0" smtClean="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Tools</a:t>
                    </a:r>
                    <a:endParaRPr lang="en-GB" sz="10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60" name="Rounded Rectangle 159"/>
                  <p:cNvSpPr/>
                  <p:nvPr/>
                </p:nvSpPr>
                <p:spPr>
                  <a:xfrm>
                    <a:off x="2981325" y="133350"/>
                    <a:ext cx="1162050" cy="762000"/>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200" b="1"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Task</a:t>
                    </a:r>
                    <a:endParaRPr lang="en-GB" sz="1000" kern="14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63" name="Smiley Face 162"/>
                  <p:cNvSpPr/>
                  <p:nvPr/>
                </p:nvSpPr>
                <p:spPr>
                  <a:xfrm>
                    <a:off x="4410075" y="0"/>
                    <a:ext cx="1275991" cy="1079094"/>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100" b="1" kern="1400">
                        <a:solidFill>
                          <a:srgbClr val="000000"/>
                        </a:solidFill>
                        <a:effectLst/>
                        <a:ea typeface="Times New Roman" panose="02020603050405020304" pitchFamily="18" charset="0"/>
                        <a:cs typeface="Times New Roman" panose="02020603050405020304" pitchFamily="18" charset="0"/>
                      </a:rPr>
                      <a:t>Monitoring</a:t>
                    </a:r>
                    <a:endParaRPr lang="en-GB" sz="1000" kern="1400">
                      <a:solidFill>
                        <a:srgbClr val="000000"/>
                      </a:solidFill>
                      <a:effectLst/>
                      <a:ea typeface="Times New Roman" panose="02020603050405020304" pitchFamily="18" charset="0"/>
                      <a:cs typeface="Times New Roman" panose="02020603050405020304" pitchFamily="18" charset="0"/>
                    </a:endParaRPr>
                  </a:p>
                </p:txBody>
              </p:sp>
              <p:cxnSp>
                <p:nvCxnSpPr>
                  <p:cNvPr id="167" name="Straight Arrow Connector 166"/>
                  <p:cNvCxnSpPr/>
                  <p:nvPr/>
                </p:nvCxnSpPr>
                <p:spPr>
                  <a:xfrm>
                    <a:off x="1152525" y="495300"/>
                    <a:ext cx="28481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8" name="Straight Arrow Connector 167"/>
                  <p:cNvCxnSpPr/>
                  <p:nvPr/>
                </p:nvCxnSpPr>
                <p:spPr>
                  <a:xfrm>
                    <a:off x="2590800" y="495300"/>
                    <a:ext cx="389255"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0" name="Straight Arrow Connector 169"/>
                  <p:cNvCxnSpPr/>
                  <p:nvPr/>
                </p:nvCxnSpPr>
                <p:spPr>
                  <a:xfrm>
                    <a:off x="4152900" y="495300"/>
                    <a:ext cx="25483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
              <p:nvSpPr>
                <p:cNvPr id="12" name="Rectangle 11"/>
                <p:cNvSpPr/>
                <p:nvPr/>
              </p:nvSpPr>
              <p:spPr>
                <a:xfrm>
                  <a:off x="11292696" y="20418955"/>
                  <a:ext cx="8336891" cy="857671"/>
                </a:xfrm>
                <a:prstGeom prst="rect">
                  <a:avLst/>
                </a:prstGeom>
              </p:spPr>
              <p:txBody>
                <a:bodyPr wrap="square">
                  <a:spAutoFit/>
                </a:bodyPr>
                <a:lstStyle/>
                <a:p>
                  <a:pPr>
                    <a:lnSpc>
                      <a:spcPct val="115000"/>
                    </a:lnSpc>
                    <a:spcAft>
                      <a:spcPts val="1000"/>
                    </a:spcAft>
                  </a:pPr>
                  <a:r>
                    <a:rPr lang="en-GB" b="1"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Key Concepts: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kern="14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rPr>
                    <a:t>Several learning strategies have been </a:t>
                  </a:r>
                  <a:r>
                    <a:rPr lang="en-GB" kern="1400" dirty="0" smtClean="0">
                      <a:solidFill>
                        <a:srgbClr val="000000"/>
                      </a:solidFill>
                      <a:latin typeface="Cambria" panose="02040503050406030204" pitchFamily="18" charset="0"/>
                      <a:ea typeface="Times New Roman" panose="02020603050405020304" pitchFamily="18" charset="0"/>
                      <a:cs typeface="Times New Roman" panose="02020603050405020304" pitchFamily="18" charset="0"/>
                    </a:rPr>
                    <a:t>modelled upon digital technology tools and devices:</a:t>
                  </a:r>
                  <a:endParaRPr lang="en-GB" sz="105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p:txBody>
            </p:sp>
          </p:grpSp>
        </p:grpSp>
      </p:grpSp>
      <p:sp>
        <p:nvSpPr>
          <p:cNvPr id="255" name="Rectangle 48"/>
          <p:cNvSpPr>
            <a:spLocks noChangeArrowheads="1"/>
          </p:cNvSpPr>
          <p:nvPr/>
        </p:nvSpPr>
        <p:spPr bwMode="auto">
          <a:xfrm>
            <a:off x="30476402" y="6311531"/>
            <a:ext cx="1023915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IT</a:t>
            </a:r>
            <a:r>
              <a:rPr kumimoji="0" lang="en-GB" altLang="en-US" b="0" i="0" u="none" strike="noStrike" cap="none" normalizeH="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based devices needs to be restore with 365 office software.</a:t>
            </a:r>
            <a:endParaRPr kumimoji="0" lang="en-GB" altLang="en-US" b="0" i="0" u="none" strike="noStrike" cap="none" normalizeH="0" baseline="0" dirty="0" smtClean="0">
              <a:ln>
                <a:noFill/>
              </a:ln>
              <a:solidFill>
                <a:schemeClr val="tx1"/>
              </a:solidFill>
              <a:effectLst/>
            </a:endParaRPr>
          </a:p>
        </p:txBody>
      </p:sp>
      <p:sp>
        <p:nvSpPr>
          <p:cNvPr id="42" name="Rectangle 50"/>
          <p:cNvSpPr>
            <a:spLocks noChangeArrowheads="1"/>
          </p:cNvSpPr>
          <p:nvPr/>
        </p:nvSpPr>
        <p:spPr bwMode="auto">
          <a:xfrm flipV="1">
            <a:off x="21283651" y="8210329"/>
            <a:ext cx="46100185"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43" name="Rectangle 42"/>
          <p:cNvSpPr/>
          <p:nvPr/>
        </p:nvSpPr>
        <p:spPr>
          <a:xfrm>
            <a:off x="30458824" y="7282229"/>
            <a:ext cx="10314964" cy="1176219"/>
          </a:xfrm>
          <a:prstGeom prst="rect">
            <a:avLst/>
          </a:prstGeom>
        </p:spPr>
        <p:txBody>
          <a:bodyPr wrap="square">
            <a:spAutoFit/>
          </a:bodyPr>
          <a:lstStyle/>
          <a:p>
            <a:pPr lvl="0">
              <a:lnSpc>
                <a:spcPct val="115000"/>
              </a:lnSpc>
              <a:spcAft>
                <a:spcPts val="1000"/>
              </a:spcAft>
            </a:pPr>
            <a:r>
              <a:rPr lang="en-GB"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advantages of </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digital training for youth learners could be used  to boost  the economy</a:t>
            </a:r>
          </a:p>
          <a:p>
            <a:pPr lvl="0">
              <a:lnSpc>
                <a:spcPct val="115000"/>
              </a:lnSpc>
              <a:spcAft>
                <a:spcPts val="1000"/>
              </a:spcAft>
            </a:pP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In many different way</a:t>
            </a:r>
            <a:r>
              <a:rPr lang="en-GB"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 , such as introducing an apprenticeship programme to help in the graduation of  skills learners.</a:t>
            </a:r>
            <a:endParaRPr lang="en-GB" sz="1200"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p:txBody>
      </p:sp>
      <p:sp>
        <p:nvSpPr>
          <p:cNvPr id="44" name="Rectangle 43"/>
          <p:cNvSpPr/>
          <p:nvPr/>
        </p:nvSpPr>
        <p:spPr>
          <a:xfrm>
            <a:off x="30063901" y="16652155"/>
            <a:ext cx="10819329" cy="645305"/>
          </a:xfrm>
          <a:prstGeom prst="rect">
            <a:avLst/>
          </a:prstGeom>
        </p:spPr>
        <p:txBody>
          <a:bodyPr wrap="square">
            <a:spAutoFit/>
          </a:bodyPr>
          <a:lstStyle/>
          <a:p>
            <a:pPr marL="685800" indent="-228600">
              <a:lnSpc>
                <a:spcPct val="115000"/>
              </a:lnSpc>
              <a:spcAft>
                <a:spcPts val="1000"/>
              </a:spcAft>
              <a:buAutoNum type="arabicPeriod"/>
            </a:pPr>
            <a:r>
              <a:rPr lang="en-GB" sz="1200" dirty="0" err="1" smtClean="0"/>
              <a:t>Adebisi</a:t>
            </a:r>
            <a:r>
              <a:rPr lang="en-GB" sz="1200" dirty="0"/>
              <a:t>, 2018. Fundamentals of Computer </a:t>
            </a:r>
            <a:r>
              <a:rPr lang="en-GB" sz="1200" dirty="0" smtClean="0"/>
              <a:t>Studies</a:t>
            </a:r>
          </a:p>
          <a:p>
            <a:pPr marL="685800" indent="-228600">
              <a:lnSpc>
                <a:spcPct val="115000"/>
              </a:lnSpc>
              <a:spcAft>
                <a:spcPts val="1000"/>
              </a:spcAft>
              <a:buAutoNum type="arabicPeriod"/>
            </a:pPr>
            <a:r>
              <a:rPr lang="en-GB" sz="1200" dirty="0"/>
              <a:t>Http: // Office. microsoft.com</a:t>
            </a:r>
            <a:endParaRPr lang="en-GB" sz="12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264" name="Group 263"/>
          <p:cNvGrpSpPr/>
          <p:nvPr/>
        </p:nvGrpSpPr>
        <p:grpSpPr>
          <a:xfrm>
            <a:off x="17006137" y="19689730"/>
            <a:ext cx="10256835" cy="5459369"/>
            <a:chOff x="0" y="0"/>
            <a:chExt cx="6372225" cy="3475521"/>
          </a:xfrm>
        </p:grpSpPr>
        <p:grpSp>
          <p:nvGrpSpPr>
            <p:cNvPr id="265" name="Group 264"/>
            <p:cNvGrpSpPr/>
            <p:nvPr/>
          </p:nvGrpSpPr>
          <p:grpSpPr>
            <a:xfrm>
              <a:off x="1724025" y="2476500"/>
              <a:ext cx="4076700" cy="544487"/>
              <a:chOff x="0" y="0"/>
              <a:chExt cx="4076700" cy="544487"/>
            </a:xfrm>
          </p:grpSpPr>
          <p:cxnSp>
            <p:nvCxnSpPr>
              <p:cNvPr id="286" name="Straight Arrow Connector 285"/>
              <p:cNvCxnSpPr/>
              <p:nvPr/>
            </p:nvCxnSpPr>
            <p:spPr>
              <a:xfrm>
                <a:off x="0" y="104775"/>
                <a:ext cx="0" cy="43878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7" name="Straight Arrow Connector 286"/>
              <p:cNvCxnSpPr/>
              <p:nvPr/>
            </p:nvCxnSpPr>
            <p:spPr>
              <a:xfrm>
                <a:off x="1962150" y="66675"/>
                <a:ext cx="0" cy="477812"/>
              </a:xfrm>
              <a:prstGeom prst="straightConnector1">
                <a:avLst/>
              </a:prstGeom>
              <a:noFill/>
              <a:ln w="9525" cap="flat" cmpd="sng" algn="ctr">
                <a:solidFill>
                  <a:srgbClr val="4F81BD">
                    <a:shade val="95000"/>
                    <a:satMod val="105000"/>
                  </a:srgbClr>
                </a:solidFill>
                <a:prstDash val="solid"/>
                <a:tailEnd type="arrow"/>
              </a:ln>
              <a:effectLst/>
            </p:spPr>
          </p:cxnSp>
          <p:cxnSp>
            <p:nvCxnSpPr>
              <p:cNvPr id="288" name="Straight Arrow Connector 287"/>
              <p:cNvCxnSpPr/>
              <p:nvPr/>
            </p:nvCxnSpPr>
            <p:spPr>
              <a:xfrm>
                <a:off x="4076700" y="0"/>
                <a:ext cx="0" cy="539115"/>
              </a:xfrm>
              <a:prstGeom prst="straightConnector1">
                <a:avLst/>
              </a:prstGeom>
              <a:noFill/>
              <a:ln w="9525" cap="flat" cmpd="sng" algn="ctr">
                <a:solidFill>
                  <a:srgbClr val="4F81BD">
                    <a:shade val="95000"/>
                    <a:satMod val="105000"/>
                  </a:srgbClr>
                </a:solidFill>
                <a:prstDash val="solid"/>
                <a:tailEnd type="arrow"/>
              </a:ln>
              <a:effectLst/>
            </p:spPr>
          </p:cxnSp>
        </p:grpSp>
        <p:grpSp>
          <p:nvGrpSpPr>
            <p:cNvPr id="266" name="Group 265"/>
            <p:cNvGrpSpPr/>
            <p:nvPr/>
          </p:nvGrpSpPr>
          <p:grpSpPr>
            <a:xfrm>
              <a:off x="0" y="0"/>
              <a:ext cx="6372225" cy="3475521"/>
              <a:chOff x="0" y="0"/>
              <a:chExt cx="6372225" cy="3475521"/>
            </a:xfrm>
          </p:grpSpPr>
          <p:grpSp>
            <p:nvGrpSpPr>
              <p:cNvPr id="267" name="Group 266"/>
              <p:cNvGrpSpPr/>
              <p:nvPr/>
            </p:nvGrpSpPr>
            <p:grpSpPr>
              <a:xfrm>
                <a:off x="57151" y="2981325"/>
                <a:ext cx="6214766" cy="494196"/>
                <a:chOff x="324145" y="0"/>
                <a:chExt cx="5981036" cy="494196"/>
              </a:xfrm>
            </p:grpSpPr>
            <p:sp>
              <p:nvSpPr>
                <p:cNvPr id="282" name="Rounded Rectangle 281"/>
                <p:cNvSpPr/>
                <p:nvPr/>
              </p:nvSpPr>
              <p:spPr>
                <a:xfrm>
                  <a:off x="1457145" y="47625"/>
                  <a:ext cx="1277860" cy="381000"/>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6</a:t>
                  </a:r>
                  <a:r>
                    <a:rPr lang="en-GB" kern="1400" dirty="0" smtClean="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0</a:t>
                  </a:r>
                  <a:r>
                    <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p>
              </p:txBody>
            </p:sp>
            <p:sp>
              <p:nvSpPr>
                <p:cNvPr id="283" name="Rounded Rectangle 282"/>
                <p:cNvSpPr/>
                <p:nvPr/>
              </p:nvSpPr>
              <p:spPr>
                <a:xfrm>
                  <a:off x="3454442" y="47625"/>
                  <a:ext cx="1076714" cy="381000"/>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kern="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a:t>
                  </a:r>
                  <a:r>
                    <a:rPr lang="en-GB" kern="1400" dirty="0" smtClean="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0</a:t>
                  </a:r>
                  <a:r>
                    <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p>
              </p:txBody>
            </p:sp>
            <p:sp>
              <p:nvSpPr>
                <p:cNvPr id="284" name="Rounded Rectangle 283"/>
                <p:cNvSpPr/>
                <p:nvPr/>
              </p:nvSpPr>
              <p:spPr>
                <a:xfrm>
                  <a:off x="5419356" y="49041"/>
                  <a:ext cx="885825" cy="379584"/>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kern="1400" dirty="0" smtClean="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a:t>
                  </a:r>
                  <a:endParaRPr lang="en-GB"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85" name="Pentagon 284"/>
                <p:cNvSpPr/>
                <p:nvPr/>
              </p:nvSpPr>
              <p:spPr>
                <a:xfrm>
                  <a:off x="324145" y="0"/>
                  <a:ext cx="1133001" cy="494196"/>
                </a:xfrm>
                <a:prstGeom prst="homePlate">
                  <a:avLst/>
                </a:prstGeom>
                <a:solidFill>
                  <a:srgbClr val="1F497D">
                    <a:lumMod val="20000"/>
                    <a:lumOff val="80000"/>
                  </a:srgbClr>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600" b="1" kern="1400" dirty="0" smtClean="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Evaluation grade</a:t>
                  </a:r>
                  <a:endParaRPr lang="en-GB" sz="1600" b="1"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grpSp>
          <p:grpSp>
            <p:nvGrpSpPr>
              <p:cNvPr id="268" name="Group 267"/>
              <p:cNvGrpSpPr/>
              <p:nvPr/>
            </p:nvGrpSpPr>
            <p:grpSpPr>
              <a:xfrm>
                <a:off x="0" y="0"/>
                <a:ext cx="6372225" cy="2571750"/>
                <a:chOff x="0" y="0"/>
                <a:chExt cx="6372225" cy="2571750"/>
              </a:xfrm>
            </p:grpSpPr>
            <p:grpSp>
              <p:nvGrpSpPr>
                <p:cNvPr id="269" name="Group 268"/>
                <p:cNvGrpSpPr/>
                <p:nvPr/>
              </p:nvGrpSpPr>
              <p:grpSpPr>
                <a:xfrm>
                  <a:off x="0" y="1875949"/>
                  <a:ext cx="6372225" cy="695801"/>
                  <a:chOff x="0" y="-57626"/>
                  <a:chExt cx="6372225" cy="695801"/>
                </a:xfrm>
              </p:grpSpPr>
              <p:sp>
                <p:nvSpPr>
                  <p:cNvPr id="277" name="Rounded Rectangle 276"/>
                  <p:cNvSpPr/>
                  <p:nvPr/>
                </p:nvSpPr>
                <p:spPr>
                  <a:xfrm>
                    <a:off x="1123950" y="57150"/>
                    <a:ext cx="1381125" cy="5810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100" b="1" kern="1400" dirty="0" smtClean="0">
                        <a:solidFill>
                          <a:srgbClr val="000000"/>
                        </a:solidFill>
                        <a:effectLst/>
                        <a:ea typeface="Times New Roman" panose="02020603050405020304" pitchFamily="18" charset="0"/>
                        <a:cs typeface="Times New Roman" panose="02020603050405020304" pitchFamily="18" charset="0"/>
                      </a:rPr>
                      <a:t>Industry &amp; </a:t>
                    </a:r>
                    <a:r>
                      <a:rPr lang="en-GB" sz="1100" b="1" kern="1400" dirty="0" smtClean="0">
                        <a:solidFill>
                          <a:srgbClr val="000000"/>
                        </a:solidFill>
                        <a:ea typeface="Times New Roman" panose="02020603050405020304" pitchFamily="18" charset="0"/>
                        <a:cs typeface="Times New Roman" panose="02020603050405020304" pitchFamily="18" charset="0"/>
                      </a:rPr>
                      <a:t>so</a:t>
                    </a:r>
                    <a:r>
                      <a:rPr lang="en-GB" sz="1100" b="1" kern="1400" dirty="0" smtClean="0">
                        <a:solidFill>
                          <a:srgbClr val="000000"/>
                        </a:solidFill>
                        <a:effectLst/>
                        <a:ea typeface="Times New Roman" panose="02020603050405020304" pitchFamily="18" charset="0"/>
                        <a:cs typeface="Times New Roman" panose="02020603050405020304" pitchFamily="18" charset="0"/>
                      </a:rPr>
                      <a:t>cial needs</a:t>
                    </a:r>
                    <a:endParaRPr lang="en-GB" sz="1100" b="1" kern="1400" dirty="0">
                      <a:solidFill>
                        <a:srgbClr val="000000"/>
                      </a:solidFill>
                      <a:effectLst/>
                      <a:ea typeface="Times New Roman" panose="02020603050405020304" pitchFamily="18" charset="0"/>
                      <a:cs typeface="Times New Roman" panose="02020603050405020304" pitchFamily="18" charset="0"/>
                    </a:endParaRPr>
                  </a:p>
                </p:txBody>
              </p:sp>
              <p:grpSp>
                <p:nvGrpSpPr>
                  <p:cNvPr id="278" name="Group 277"/>
                  <p:cNvGrpSpPr/>
                  <p:nvPr/>
                </p:nvGrpSpPr>
                <p:grpSpPr>
                  <a:xfrm>
                    <a:off x="3105150" y="-57626"/>
                    <a:ext cx="3267075" cy="657702"/>
                    <a:chOff x="0" y="-57626"/>
                    <a:chExt cx="3267075" cy="657702"/>
                  </a:xfrm>
                </p:grpSpPr>
                <p:sp>
                  <p:nvSpPr>
                    <p:cNvPr id="280" name="Rounded Rectangle 279"/>
                    <p:cNvSpPr/>
                    <p:nvPr/>
                  </p:nvSpPr>
                  <p:spPr>
                    <a:xfrm>
                      <a:off x="0" y="-57626"/>
                      <a:ext cx="1266825" cy="657702"/>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000" b="1" kern="1400" dirty="0" smtClean="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Education &amp; research </a:t>
                      </a:r>
                      <a:endParaRPr lang="en-GB" sz="1000" b="1"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b="1" kern="1400" dirty="0" smtClean="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requirements</a:t>
                      </a:r>
                      <a:endParaRPr lang="en-GB" sz="1000" b="1"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p:txBody>
                </p:sp>
                <p:sp>
                  <p:nvSpPr>
                    <p:cNvPr id="281" name="Rounded Rectangle 280"/>
                    <p:cNvSpPr/>
                    <p:nvPr/>
                  </p:nvSpPr>
                  <p:spPr>
                    <a:xfrm>
                      <a:off x="2000250" y="0"/>
                      <a:ext cx="1266825" cy="600075"/>
                    </a:xfrm>
                    <a:prstGeom prst="round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000" b="1" kern="1400" dirty="0" smtClean="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Military</a:t>
                      </a:r>
                    </a:p>
                    <a:p>
                      <a:pPr algn="ctr">
                        <a:lnSpc>
                          <a:spcPct val="118000"/>
                        </a:lnSpc>
                        <a:spcAft>
                          <a:spcPts val="600"/>
                        </a:spcAft>
                      </a:pPr>
                      <a:r>
                        <a:rPr lang="en-GB" sz="1000" b="1" kern="1400"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Application</a:t>
                      </a:r>
                      <a:endParaRPr lang="en-GB" sz="1000" b="1"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p:txBody>
                </p:sp>
              </p:grpSp>
              <p:sp>
                <p:nvSpPr>
                  <p:cNvPr id="279" name="Pentagon 278"/>
                  <p:cNvSpPr/>
                  <p:nvPr/>
                </p:nvSpPr>
                <p:spPr>
                  <a:xfrm>
                    <a:off x="0" y="114300"/>
                    <a:ext cx="1123950" cy="484505"/>
                  </a:xfrm>
                  <a:prstGeom prst="homePlate">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18000"/>
                      </a:lnSpc>
                      <a:spcAft>
                        <a:spcPts val="600"/>
                      </a:spcAft>
                    </a:pPr>
                    <a:r>
                      <a:rPr lang="en-GB" sz="1400" b="1" kern="1400" dirty="0" smtClean="0">
                        <a:solidFill>
                          <a:srgbClr val="000000"/>
                        </a:solidFill>
                        <a:effectLst/>
                        <a:ea typeface="Times New Roman" panose="02020603050405020304" pitchFamily="18" charset="0"/>
                        <a:cs typeface="Times New Roman" panose="02020603050405020304" pitchFamily="18" charset="0"/>
                      </a:rPr>
                      <a:t>Area of Interest</a:t>
                    </a:r>
                    <a:endParaRPr lang="en-GB" sz="1400" b="1" kern="1400" dirty="0">
                      <a:solidFill>
                        <a:srgbClr val="000000"/>
                      </a:solidFill>
                      <a:effectLst/>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dirty="0">
                        <a:solidFill>
                          <a:srgbClr val="000000"/>
                        </a:solidFill>
                        <a:effectLst/>
                        <a:ea typeface="Times New Roman" panose="02020603050405020304" pitchFamily="18" charset="0"/>
                        <a:cs typeface="Times New Roman" panose="02020603050405020304" pitchFamily="18" charset="0"/>
                      </a:rPr>
                      <a:t> </a:t>
                    </a:r>
                  </a:p>
                </p:txBody>
              </p:sp>
            </p:grpSp>
            <p:grpSp>
              <p:nvGrpSpPr>
                <p:cNvPr id="270" name="Group 269"/>
                <p:cNvGrpSpPr/>
                <p:nvPr/>
              </p:nvGrpSpPr>
              <p:grpSpPr>
                <a:xfrm>
                  <a:off x="1847850" y="0"/>
                  <a:ext cx="3743325" cy="2000885"/>
                  <a:chOff x="0" y="0"/>
                  <a:chExt cx="3743325" cy="2000885"/>
                </a:xfrm>
              </p:grpSpPr>
              <p:cxnSp>
                <p:nvCxnSpPr>
                  <p:cNvPr id="271" name="Straight Connector 270"/>
                  <p:cNvCxnSpPr/>
                  <p:nvPr/>
                </p:nvCxnSpPr>
                <p:spPr>
                  <a:xfrm>
                    <a:off x="9525" y="1419225"/>
                    <a:ext cx="0" cy="58166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2" name="Straight Connector 271"/>
                  <p:cNvCxnSpPr/>
                  <p:nvPr/>
                </p:nvCxnSpPr>
                <p:spPr>
                  <a:xfrm flipH="1">
                    <a:off x="3743325" y="1419225"/>
                    <a:ext cx="0" cy="522605"/>
                  </a:xfrm>
                  <a:prstGeom prst="line">
                    <a:avLst/>
                  </a:prstGeom>
                </p:spPr>
                <p:style>
                  <a:lnRef idx="1">
                    <a:schemeClr val="accent1"/>
                  </a:lnRef>
                  <a:fillRef idx="0">
                    <a:schemeClr val="accent1"/>
                  </a:fillRef>
                  <a:effectRef idx="0">
                    <a:schemeClr val="accent1"/>
                  </a:effectRef>
                  <a:fontRef idx="minor">
                    <a:schemeClr val="tx1"/>
                  </a:fontRef>
                </p:style>
              </p:cxnSp>
              <p:grpSp>
                <p:nvGrpSpPr>
                  <p:cNvPr id="273" name="Group 272"/>
                  <p:cNvGrpSpPr/>
                  <p:nvPr/>
                </p:nvGrpSpPr>
                <p:grpSpPr>
                  <a:xfrm>
                    <a:off x="0" y="0"/>
                    <a:ext cx="3743325" cy="1932305"/>
                    <a:chOff x="0" y="0"/>
                    <a:chExt cx="3743325" cy="1932305"/>
                  </a:xfrm>
                </p:grpSpPr>
                <p:cxnSp>
                  <p:nvCxnSpPr>
                    <p:cNvPr id="274" name="Straight Connector 273"/>
                    <p:cNvCxnSpPr/>
                    <p:nvPr/>
                  </p:nvCxnSpPr>
                  <p:spPr>
                    <a:xfrm>
                      <a:off x="1762125" y="809625"/>
                      <a:ext cx="0" cy="112268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5" name="Straight Connector 274"/>
                    <p:cNvCxnSpPr/>
                    <p:nvPr/>
                  </p:nvCxnSpPr>
                  <p:spPr>
                    <a:xfrm>
                      <a:off x="0" y="1409700"/>
                      <a:ext cx="3743325" cy="0"/>
                    </a:xfrm>
                    <a:prstGeom prst="line">
                      <a:avLst/>
                    </a:prstGeom>
                  </p:spPr>
                  <p:style>
                    <a:lnRef idx="1">
                      <a:schemeClr val="accent1"/>
                    </a:lnRef>
                    <a:fillRef idx="0">
                      <a:schemeClr val="accent1"/>
                    </a:fillRef>
                    <a:effectRef idx="0">
                      <a:schemeClr val="accent1"/>
                    </a:effectRef>
                    <a:fontRef idx="minor">
                      <a:schemeClr val="tx1"/>
                    </a:fontRef>
                  </p:style>
                </p:cxnSp>
                <p:sp>
                  <p:nvSpPr>
                    <p:cNvPr id="276" name="Rounded Rectangle 275"/>
                    <p:cNvSpPr/>
                    <p:nvPr/>
                  </p:nvSpPr>
                  <p:spPr>
                    <a:xfrm>
                      <a:off x="809625" y="0"/>
                      <a:ext cx="2008682" cy="8094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8000"/>
                        </a:lnSpc>
                        <a:spcAft>
                          <a:spcPts val="600"/>
                        </a:spcAft>
                      </a:pPr>
                      <a:r>
                        <a:rPr lang="en-GB" sz="1200" kern="1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a:t>
                      </a:r>
                      <a:r>
                        <a:rPr lang="en-GB" sz="1200" kern="1400" dirty="0" smtClea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igital Technology </a:t>
                      </a:r>
                      <a:r>
                        <a:rPr lang="en-GB" sz="1200" kern="14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D</a:t>
                      </a:r>
                      <a:r>
                        <a:rPr lang="en-GB" sz="1200" kern="1400" dirty="0" smtClea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evices</a:t>
                      </a:r>
                      <a:endParaRPr lang="en-GB" sz="1000" kern="1400" dirty="0">
                        <a:solidFill>
                          <a:srgbClr val="000000"/>
                        </a:solidFill>
                        <a:effectLst/>
                        <a:ea typeface="Times New Roman" panose="02020603050405020304" pitchFamily="18" charset="0"/>
                        <a:cs typeface="Times New Roman" panose="02020603050405020304" pitchFamily="18" charset="0"/>
                      </a:endParaRPr>
                    </a:p>
                    <a:p>
                      <a:pPr algn="ctr">
                        <a:lnSpc>
                          <a:spcPct val="118000"/>
                        </a:lnSpc>
                        <a:spcAft>
                          <a:spcPts val="600"/>
                        </a:spcAft>
                      </a:pPr>
                      <a:r>
                        <a:rPr lang="en-GB" sz="1000" kern="1400" dirty="0">
                          <a:solidFill>
                            <a:srgbClr val="000000"/>
                          </a:solidFill>
                          <a:effectLst/>
                          <a:ea typeface="Times New Roman" panose="02020603050405020304" pitchFamily="18" charset="0"/>
                          <a:cs typeface="Times New Roman" panose="02020603050405020304" pitchFamily="18" charset="0"/>
                        </a:rPr>
                        <a:t> </a:t>
                      </a:r>
                    </a:p>
                  </p:txBody>
                </p:sp>
              </p:grpSp>
            </p:grpSp>
          </p:grpSp>
        </p:grpSp>
      </p:grpSp>
      <p:sp>
        <p:nvSpPr>
          <p:cNvPr id="4" name="Rectangle 3"/>
          <p:cNvSpPr/>
          <p:nvPr/>
        </p:nvSpPr>
        <p:spPr>
          <a:xfrm>
            <a:off x="21699086" y="14955322"/>
            <a:ext cx="237565" cy="646331"/>
          </a:xfrm>
          <a:prstGeom prst="rect">
            <a:avLst/>
          </a:prstGeom>
        </p:spPr>
        <p:txBody>
          <a:bodyPr wrap="none">
            <a:spAutoFit/>
          </a:bodyPr>
          <a:lstStyle/>
          <a:p>
            <a:pPr algn="ctr"/>
            <a:r>
              <a:rPr lang="en-GB" dirty="0"/>
              <a:t> </a:t>
            </a:r>
          </a:p>
          <a:p>
            <a:pPr algn="ctr"/>
            <a:endParaRPr lang="en-GB" b="0" i="0" dirty="0">
              <a:solidFill>
                <a:srgbClr val="000000"/>
              </a:solidFill>
              <a:effectLst/>
              <a:latin typeface="-apple-system"/>
            </a:endParaRPr>
          </a:p>
        </p:txBody>
      </p:sp>
      <p:pic>
        <p:nvPicPr>
          <p:cNvPr id="5" name="Picture 4"/>
          <p:cNvPicPr>
            <a:picLocks noChangeAspect="1"/>
          </p:cNvPicPr>
          <p:nvPr/>
        </p:nvPicPr>
        <p:blipFill>
          <a:blip r:embed="rId3"/>
          <a:stretch>
            <a:fillRect/>
          </a:stretch>
        </p:blipFill>
        <p:spPr>
          <a:xfrm>
            <a:off x="5841191" y="8799958"/>
            <a:ext cx="2134589" cy="2134589"/>
          </a:xfrm>
          <a:prstGeom prst="rect">
            <a:avLst/>
          </a:prstGeom>
        </p:spPr>
      </p:pic>
      <p:pic>
        <p:nvPicPr>
          <p:cNvPr id="6" name="Picture 5"/>
          <p:cNvPicPr>
            <a:picLocks noChangeAspect="1"/>
          </p:cNvPicPr>
          <p:nvPr/>
        </p:nvPicPr>
        <p:blipFill>
          <a:blip r:embed="rId4"/>
          <a:stretch>
            <a:fillRect/>
          </a:stretch>
        </p:blipFill>
        <p:spPr>
          <a:xfrm>
            <a:off x="3884631" y="11775730"/>
            <a:ext cx="2409551" cy="1739546"/>
          </a:xfrm>
          <a:prstGeom prst="rect">
            <a:avLst/>
          </a:prstGeom>
        </p:spPr>
      </p:pic>
      <p:pic>
        <p:nvPicPr>
          <p:cNvPr id="8" name="Picture 7"/>
          <p:cNvPicPr>
            <a:picLocks noChangeAspect="1"/>
          </p:cNvPicPr>
          <p:nvPr/>
        </p:nvPicPr>
        <p:blipFill>
          <a:blip r:embed="rId5"/>
          <a:stretch>
            <a:fillRect/>
          </a:stretch>
        </p:blipFill>
        <p:spPr>
          <a:xfrm>
            <a:off x="8143031" y="11636764"/>
            <a:ext cx="2103206" cy="2056880"/>
          </a:xfrm>
          <a:prstGeom prst="rect">
            <a:avLst/>
          </a:prstGeom>
        </p:spPr>
      </p:pic>
      <p:pic>
        <p:nvPicPr>
          <p:cNvPr id="9" name="Picture 8"/>
          <p:cNvPicPr>
            <a:picLocks noChangeAspect="1"/>
          </p:cNvPicPr>
          <p:nvPr/>
        </p:nvPicPr>
        <p:blipFill>
          <a:blip r:embed="rId6"/>
          <a:stretch>
            <a:fillRect/>
          </a:stretch>
        </p:blipFill>
        <p:spPr>
          <a:xfrm>
            <a:off x="12359457" y="11677376"/>
            <a:ext cx="1939130" cy="1939130"/>
          </a:xfrm>
          <a:prstGeom prst="rect">
            <a:avLst/>
          </a:prstGeom>
        </p:spPr>
      </p:pic>
      <p:pic>
        <p:nvPicPr>
          <p:cNvPr id="10" name="Picture 9"/>
          <p:cNvPicPr>
            <a:picLocks noChangeAspect="1"/>
          </p:cNvPicPr>
          <p:nvPr/>
        </p:nvPicPr>
        <p:blipFill>
          <a:blip r:embed="rId7"/>
          <a:stretch>
            <a:fillRect/>
          </a:stretch>
        </p:blipFill>
        <p:spPr>
          <a:xfrm>
            <a:off x="6316464" y="18505655"/>
            <a:ext cx="2257425" cy="2028825"/>
          </a:xfrm>
          <a:prstGeom prst="rect">
            <a:avLst/>
          </a:prstGeom>
        </p:spPr>
      </p:pic>
      <p:pic>
        <p:nvPicPr>
          <p:cNvPr id="13" name="Picture 12"/>
          <p:cNvPicPr>
            <a:picLocks noChangeAspect="1"/>
          </p:cNvPicPr>
          <p:nvPr/>
        </p:nvPicPr>
        <p:blipFill>
          <a:blip r:embed="rId8"/>
          <a:stretch>
            <a:fillRect/>
          </a:stretch>
        </p:blipFill>
        <p:spPr>
          <a:xfrm>
            <a:off x="11676670" y="18448506"/>
            <a:ext cx="2143125" cy="2143125"/>
          </a:xfrm>
          <a:prstGeom prst="rect">
            <a:avLst/>
          </a:prstGeom>
        </p:spPr>
      </p:pic>
      <p:pic>
        <p:nvPicPr>
          <p:cNvPr id="15" name="Picture 14"/>
          <p:cNvPicPr>
            <a:picLocks noChangeAspect="1"/>
          </p:cNvPicPr>
          <p:nvPr/>
        </p:nvPicPr>
        <p:blipFill>
          <a:blip r:embed="rId9"/>
          <a:stretch>
            <a:fillRect/>
          </a:stretch>
        </p:blipFill>
        <p:spPr>
          <a:xfrm>
            <a:off x="4662220" y="20972369"/>
            <a:ext cx="2143125" cy="2143125"/>
          </a:xfrm>
          <a:prstGeom prst="rect">
            <a:avLst/>
          </a:prstGeom>
        </p:spPr>
      </p:pic>
      <p:pic>
        <p:nvPicPr>
          <p:cNvPr id="16" name="Picture 15"/>
          <p:cNvPicPr>
            <a:picLocks noChangeAspect="1"/>
          </p:cNvPicPr>
          <p:nvPr/>
        </p:nvPicPr>
        <p:blipFill>
          <a:blip r:embed="rId10"/>
          <a:stretch>
            <a:fillRect/>
          </a:stretch>
        </p:blipFill>
        <p:spPr>
          <a:xfrm>
            <a:off x="10066091" y="21381592"/>
            <a:ext cx="1779260" cy="1779260"/>
          </a:xfrm>
          <a:prstGeom prst="rect">
            <a:avLst/>
          </a:prstGeom>
        </p:spPr>
      </p:pic>
      <p:pic>
        <p:nvPicPr>
          <p:cNvPr id="20" name="Picture 19"/>
          <p:cNvPicPr>
            <a:picLocks noChangeAspect="1"/>
          </p:cNvPicPr>
          <p:nvPr/>
        </p:nvPicPr>
        <p:blipFill>
          <a:blip r:embed="rId11"/>
          <a:stretch>
            <a:fillRect/>
          </a:stretch>
        </p:blipFill>
        <p:spPr>
          <a:xfrm>
            <a:off x="10132729" y="8549277"/>
            <a:ext cx="2343431" cy="2172450"/>
          </a:xfrm>
          <a:prstGeom prst="rect">
            <a:avLst/>
          </a:prstGeom>
        </p:spPr>
      </p:pic>
      <p:pic>
        <p:nvPicPr>
          <p:cNvPr id="22" name="Picture 21"/>
          <p:cNvPicPr>
            <a:picLocks noChangeAspect="1"/>
          </p:cNvPicPr>
          <p:nvPr/>
        </p:nvPicPr>
        <p:blipFill>
          <a:blip r:embed="rId12"/>
          <a:stretch>
            <a:fillRect/>
          </a:stretch>
        </p:blipFill>
        <p:spPr>
          <a:xfrm flipV="1">
            <a:off x="18815265" y="16305781"/>
            <a:ext cx="7987216" cy="1157878"/>
          </a:xfrm>
          <a:prstGeom prst="rect">
            <a:avLst/>
          </a:prstGeom>
        </p:spPr>
      </p:pic>
      <p:sp>
        <p:nvSpPr>
          <p:cNvPr id="106" name="TextBox 105"/>
          <p:cNvSpPr txBox="1"/>
          <p:nvPr/>
        </p:nvSpPr>
        <p:spPr>
          <a:xfrm>
            <a:off x="17768829" y="16678797"/>
            <a:ext cx="10912474" cy="1477328"/>
          </a:xfrm>
          <a:prstGeom prst="rect">
            <a:avLst/>
          </a:prstGeom>
          <a:noFill/>
        </p:spPr>
        <p:txBody>
          <a:bodyPr wrap="square" rtlCol="0">
            <a:spAutoFit/>
          </a:bodyPr>
          <a:lstStyle/>
          <a:p>
            <a:r>
              <a:rPr lang="en-GB" dirty="0" smtClean="0">
                <a:latin typeface="+mj-lt"/>
              </a:rPr>
              <a:t>Digitalisation can be defined by </a:t>
            </a:r>
            <a:r>
              <a:rPr lang="en-GB" dirty="0">
                <a:latin typeface="+mj-lt"/>
              </a:rPr>
              <a:t>the integration of digital technologies into everyday </a:t>
            </a:r>
            <a:r>
              <a:rPr lang="en-GB" dirty="0" smtClean="0">
                <a:latin typeface="+mj-lt"/>
              </a:rPr>
              <a:t>life.</a:t>
            </a:r>
          </a:p>
          <a:p>
            <a:r>
              <a:rPr lang="en-GB" dirty="0">
                <a:latin typeface="+mj-lt"/>
              </a:rPr>
              <a:t>Digitalisation </a:t>
            </a:r>
            <a:r>
              <a:rPr lang="en-GB" dirty="0" smtClean="0">
                <a:latin typeface="+mj-lt"/>
              </a:rPr>
              <a:t>also </a:t>
            </a:r>
            <a:r>
              <a:rPr lang="en-GB" dirty="0">
                <a:latin typeface="+mj-lt"/>
              </a:rPr>
              <a:t>changed our lives from the way we work to the way we live. </a:t>
            </a:r>
            <a:r>
              <a:rPr lang="en-GB" dirty="0" smtClean="0">
                <a:latin typeface="+mj-lt"/>
              </a:rPr>
              <a:t>Where our mobility at work has been changed positively, and the tools </a:t>
            </a:r>
            <a:r>
              <a:rPr lang="en-GB" dirty="0">
                <a:latin typeface="+mj-lt"/>
              </a:rPr>
              <a:t>we use </a:t>
            </a:r>
            <a:r>
              <a:rPr lang="en-GB" dirty="0" smtClean="0">
                <a:latin typeface="+mj-lt"/>
              </a:rPr>
              <a:t>been improved to be more </a:t>
            </a:r>
            <a:r>
              <a:rPr lang="en-GB" dirty="0">
                <a:latin typeface="+mj-lt"/>
              </a:rPr>
              <a:t>productive and effective; leaving us with more time and the opportunity to experience a more combined </a:t>
            </a:r>
            <a:r>
              <a:rPr lang="en-GB" dirty="0" smtClean="0">
                <a:latin typeface="+mj-lt"/>
              </a:rPr>
              <a:t>work-life-balance.</a:t>
            </a:r>
          </a:p>
          <a:p>
            <a:endParaRPr lang="en-GB" dirty="0"/>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GUID" val="af313d15-0d6a-406a-b73a-49c653203fea"/>
</p:tagLst>
</file>

<file path=ppt/theme/theme1.xml><?xml version="1.0" encoding="utf-8"?>
<a:theme xmlns:a="http://schemas.openxmlformats.org/drawingml/2006/main" name="Larissa">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Larissa">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Larissa">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436</TotalTime>
  <Words>441</Words>
  <Application>Microsoft Office PowerPoint</Application>
  <PresentationFormat>Custom</PresentationFormat>
  <Paragraphs>50</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Microsoft YaHei</vt:lpstr>
      <vt:lpstr>-apple-system</vt:lpstr>
      <vt:lpstr>Arial</vt:lpstr>
      <vt:lpstr>Calibri</vt:lpstr>
      <vt:lpstr>Calibri Light</vt:lpstr>
      <vt:lpstr>Cambria</vt:lpstr>
      <vt:lpstr>Myriad Pro SemiExt</vt:lpstr>
      <vt:lpstr>Times New Roman</vt:lpstr>
      <vt:lpstr>Larissa</vt:lpstr>
      <vt:lpstr>PowerPoint Presentation</vt:lpstr>
    </vt:vector>
  </TitlesOfParts>
  <Company>Hochschule Wismar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of a robotic workplace for demonstrating reproducible applications using the RCV Toolbox for MATLAB</dc:title>
  <dc:subject>Master-Thesis, 07/2016</dc:subject>
  <dc:creator>Ibrahim</dc:creator>
  <cp:keywords>robot control, MATLAB, Stateflow</cp:keywords>
  <cp:lastModifiedBy>HP EliteBook</cp:lastModifiedBy>
  <cp:revision>609</cp:revision>
  <cp:lastPrinted>2015-02-11T16:56:34Z</cp:lastPrinted>
  <dcterms:created xsi:type="dcterms:W3CDTF">1601-01-01T00:00:00Z</dcterms:created>
  <dcterms:modified xsi:type="dcterms:W3CDTF">2022-10-12T22:29:01Z</dcterms:modified>
</cp:coreProperties>
</file>