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Lst>
  <p:sldSz cy="5143500" cx="9144000"/>
  <p:notesSz cx="6858000" cy="9144000"/>
  <p:embeddedFontLst>
    <p:embeddedFont>
      <p:font typeface="Raleway"/>
      <p:regular r:id="rId32"/>
      <p:bold r:id="rId33"/>
      <p:italic r:id="rId34"/>
      <p:boldItalic r:id="rId35"/>
    </p:embeddedFont>
    <p:embeddedFont>
      <p:font typeface="Lato"/>
      <p:regular r:id="rId36"/>
      <p:bold r:id="rId37"/>
      <p:italic r:id="rId38"/>
      <p:boldItalic r:id="rId3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04650677-F595-44B4-A117-C45CE638167F}">
  <a:tblStyle styleId="{04650677-F595-44B4-A117-C45CE638167F}" styleName="Table_0">
    <a:wholeTbl>
      <a:tcTxStyle b="off" i="off">
        <a:font>
          <a:latin typeface="Arial"/>
          <a:ea typeface="Arial"/>
          <a:cs typeface="Arial"/>
        </a:font>
        <a:srgbClr val="000000"/>
      </a:tcTxStyle>
      <a:tcStyle>
        <a:tcBdr>
          <a:left>
            <a:ln cap="flat" cmpd="sng" w="12700">
              <a:solidFill>
                <a:srgbClr val="000000"/>
              </a:solidFill>
              <a:prstDash val="solid"/>
              <a:round/>
              <a:headEnd len="sm" w="sm" type="none"/>
              <a:tailEnd len="sm" w="sm" type="none"/>
            </a:ln>
          </a:left>
          <a:right>
            <a:ln cap="flat" cmpd="sng" w="12700">
              <a:solidFill>
                <a:srgbClr val="000000"/>
              </a:solidFill>
              <a:prstDash val="solid"/>
              <a:round/>
              <a:headEnd len="sm" w="sm" type="none"/>
              <a:tailEnd len="sm" w="sm" type="none"/>
            </a:ln>
          </a:right>
          <a:top>
            <a:ln cap="flat" cmpd="sng" w="12700">
              <a:solidFill>
                <a:srgbClr val="000000"/>
              </a:solidFill>
              <a:prstDash val="solid"/>
              <a:round/>
              <a:headEnd len="sm" w="sm" type="none"/>
              <a:tailEnd len="sm" w="sm" type="none"/>
            </a:ln>
          </a:top>
          <a:bottom>
            <a:ln cap="flat" cmpd="sng" w="12700">
              <a:solidFill>
                <a:srgbClr val="000000"/>
              </a:solidFill>
              <a:prstDash val="solid"/>
              <a:round/>
              <a:headEnd len="sm" w="sm" type="none"/>
              <a:tailEnd len="sm" w="sm" type="none"/>
            </a:ln>
          </a:bottom>
          <a:insideH>
            <a:ln cap="flat" cmpd="sng" w="12700">
              <a:solidFill>
                <a:srgbClr val="000000"/>
              </a:solidFill>
              <a:prstDash val="solid"/>
              <a:round/>
              <a:headEnd len="sm" w="sm" type="none"/>
              <a:tailEnd len="sm" w="sm" type="none"/>
            </a:ln>
          </a:insideH>
          <a:insideV>
            <a:ln cap="flat" cmpd="sng" w="12700">
              <a:solidFill>
                <a:srgbClr val="000000"/>
              </a:solidFill>
              <a:prstDash val="solid"/>
              <a:round/>
              <a:headEnd len="sm" w="sm" type="none"/>
              <a:tailEnd len="sm" w="sm" type="none"/>
            </a:ln>
          </a:insideV>
        </a:tcBdr>
      </a:tc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6" Type="http://schemas.openxmlformats.org/officeDocument/2006/relationships/slide" Target="slides/slide20.xml"/><Relationship Id="rId25" Type="http://schemas.openxmlformats.org/officeDocument/2006/relationships/slide" Target="slides/slide19.xml"/><Relationship Id="rId28" Type="http://schemas.openxmlformats.org/officeDocument/2006/relationships/slide" Target="slides/slide22.xml"/><Relationship Id="rId27" Type="http://schemas.openxmlformats.org/officeDocument/2006/relationships/slide" Target="slides/slide21.xml"/><Relationship Id="rId5" Type="http://schemas.openxmlformats.org/officeDocument/2006/relationships/slideMaster" Target="slideMasters/slideMaster1.xml"/><Relationship Id="rId6" Type="http://schemas.openxmlformats.org/officeDocument/2006/relationships/notesMaster" Target="notesMasters/notesMaster1.xml"/><Relationship Id="rId29" Type="http://schemas.openxmlformats.org/officeDocument/2006/relationships/slide" Target="slides/slide23.xml"/><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slide" Target="slides/slide25.xml"/><Relationship Id="rId30" Type="http://schemas.openxmlformats.org/officeDocument/2006/relationships/slide" Target="slides/slide24.xml"/><Relationship Id="rId11" Type="http://schemas.openxmlformats.org/officeDocument/2006/relationships/slide" Target="slides/slide5.xml"/><Relationship Id="rId33" Type="http://schemas.openxmlformats.org/officeDocument/2006/relationships/font" Target="fonts/Raleway-bold.fntdata"/><Relationship Id="rId10" Type="http://schemas.openxmlformats.org/officeDocument/2006/relationships/slide" Target="slides/slide4.xml"/><Relationship Id="rId32" Type="http://schemas.openxmlformats.org/officeDocument/2006/relationships/font" Target="fonts/Raleway-regular.fntdata"/><Relationship Id="rId13" Type="http://schemas.openxmlformats.org/officeDocument/2006/relationships/slide" Target="slides/slide7.xml"/><Relationship Id="rId35" Type="http://schemas.openxmlformats.org/officeDocument/2006/relationships/font" Target="fonts/Raleway-boldItalic.fntdata"/><Relationship Id="rId12" Type="http://schemas.openxmlformats.org/officeDocument/2006/relationships/slide" Target="slides/slide6.xml"/><Relationship Id="rId34" Type="http://schemas.openxmlformats.org/officeDocument/2006/relationships/font" Target="fonts/Raleway-italic.fntdata"/><Relationship Id="rId15" Type="http://schemas.openxmlformats.org/officeDocument/2006/relationships/slide" Target="slides/slide9.xml"/><Relationship Id="rId37" Type="http://schemas.openxmlformats.org/officeDocument/2006/relationships/font" Target="fonts/Lato-bold.fntdata"/><Relationship Id="rId14" Type="http://schemas.openxmlformats.org/officeDocument/2006/relationships/slide" Target="slides/slide8.xml"/><Relationship Id="rId36" Type="http://schemas.openxmlformats.org/officeDocument/2006/relationships/font" Target="fonts/Lato-regular.fntdata"/><Relationship Id="rId17" Type="http://schemas.openxmlformats.org/officeDocument/2006/relationships/slide" Target="slides/slide11.xml"/><Relationship Id="rId39" Type="http://schemas.openxmlformats.org/officeDocument/2006/relationships/font" Target="fonts/Lato-boldItalic.fntdata"/><Relationship Id="rId16" Type="http://schemas.openxmlformats.org/officeDocument/2006/relationships/slide" Target="slides/slide10.xml"/><Relationship Id="rId38" Type="http://schemas.openxmlformats.org/officeDocument/2006/relationships/font" Target="fonts/Lato-italic.fntdata"/><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4" name="Google Shape;84;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0" name="Google Shape;90;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indent="0" lvl="0" marL="0" rtl="0" algn="just">
              <a:lnSpc>
                <a:spcPct val="115000"/>
              </a:lnSpc>
              <a:spcBef>
                <a:spcPts val="1200"/>
              </a:spcBef>
              <a:spcAft>
                <a:spcPts val="0"/>
              </a:spcAft>
              <a:buClr>
                <a:schemeClr val="dk1"/>
              </a:buClr>
              <a:buSzPts val="1100"/>
              <a:buFont typeface="Arial"/>
              <a:buNone/>
            </a:pPr>
            <a:r>
              <a:rPr b="1" lang="en" sz="1200">
                <a:solidFill>
                  <a:schemeClr val="dk1"/>
                </a:solidFill>
                <a:latin typeface="Times New Roman"/>
                <a:ea typeface="Times New Roman"/>
                <a:cs typeface="Times New Roman"/>
                <a:sym typeface="Times New Roman"/>
              </a:rPr>
              <a:t> </a:t>
            </a:r>
            <a:endParaRPr b="1" sz="1200">
              <a:solidFill>
                <a:schemeClr val="dk1"/>
              </a:solidFill>
              <a:latin typeface="Times New Roman"/>
              <a:ea typeface="Times New Roman"/>
              <a:cs typeface="Times New Roman"/>
              <a:sym typeface="Times New Roman"/>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7" name="Google Shape;97;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indent="0" lvl="0" marL="0" rtl="0" algn="just">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4" name="Google Shape;104;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0" name="Google Shape;110;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6" name="Google Shape;116;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0"/>
              </a:spcAft>
              <a:buClr>
                <a:schemeClr val="dk1"/>
              </a:buClr>
              <a:buSzPts val="1100"/>
              <a:buFont typeface="Arial"/>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2" name="Google Shape;122;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0"/>
              </a:spcAft>
              <a:buClr>
                <a:schemeClr val="dk1"/>
              </a:buClr>
              <a:buSzPts val="1100"/>
              <a:buFont typeface="Arial"/>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p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9" name="Google Shape;129;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p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5" name="Google Shape;135;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p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1" name="Google Shape;141;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p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7" name="Google Shape;147;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indent="0" lvl="0" marL="0" rtl="0" algn="just">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p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3" name="Google Shape;153;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0"/>
              </a:spcAft>
              <a:buClr>
                <a:schemeClr val="dk1"/>
              </a:buClr>
              <a:buSzPts val="1100"/>
              <a:buFont typeface="Arial"/>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9" name="Google Shape;159;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6" name="Google Shape;166;p1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p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2" name="Google Shape;172;p1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0"/>
              </a:spcAft>
              <a:buClr>
                <a:schemeClr val="dk1"/>
              </a:buClr>
              <a:buSzPts val="1100"/>
              <a:buFont typeface="Arial"/>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8" name="Google Shape;178;p1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indent="0" lvl="0" marL="0" rtl="0" algn="just">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p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4" name="Google Shape;184;p1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2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1" name="Google Shape;191;p2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p1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7" name="Google Shape;197;p1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p2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3" name="Google Shape;203;p2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g210faddf2b5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9" name="Google Shape;209;g210faddf2b5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g210faddf2b5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5" name="Google Shape;215;g210faddf2b5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9" name="Shape 219"/>
        <p:cNvGrpSpPr/>
        <p:nvPr/>
      </p:nvGrpSpPr>
      <p:grpSpPr>
        <a:xfrm>
          <a:off x="0" y="0"/>
          <a:ext cx="0" cy="0"/>
          <a:chOff x="0" y="0"/>
          <a:chExt cx="0" cy="0"/>
        </a:xfrm>
      </p:grpSpPr>
      <p:sp>
        <p:nvSpPr>
          <p:cNvPr id="220" name="Google Shape;220;g210faddf2b5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1" name="Google Shape;221;g210faddf2b5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g210faddf2b5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7" name="Google Shape;227;g210faddf2b5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p2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33" name="Google Shape;233;p22: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lt2"/>
        </a:solidFill>
      </p:bgPr>
    </p:bg>
    <p:spTree>
      <p:nvGrpSpPr>
        <p:cNvPr id="9"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4" name="Google Shape;14;p2"/>
          <p:cNvSpPr txBox="1"/>
          <p:nvPr>
            <p:ph type="ctrTitle"/>
          </p:nvPr>
        </p:nvSpPr>
        <p:spPr>
          <a:xfrm>
            <a:off x="729450" y="1322450"/>
            <a:ext cx="7688100" cy="1664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4200"/>
              <a:buNone/>
              <a:defRPr sz="4200"/>
            </a:lvl1pPr>
            <a:lvl2pPr lvl="1" algn="l">
              <a:lnSpc>
                <a:spcPct val="100000"/>
              </a:lnSpc>
              <a:spcBef>
                <a:spcPts val="0"/>
              </a:spcBef>
              <a:spcAft>
                <a:spcPts val="0"/>
              </a:spcAft>
              <a:buSzPts val="4200"/>
              <a:buNone/>
              <a:defRPr sz="4200"/>
            </a:lvl2pPr>
            <a:lvl3pPr lvl="2" algn="l">
              <a:lnSpc>
                <a:spcPct val="100000"/>
              </a:lnSpc>
              <a:spcBef>
                <a:spcPts val="0"/>
              </a:spcBef>
              <a:spcAft>
                <a:spcPts val="0"/>
              </a:spcAft>
              <a:buSzPts val="4200"/>
              <a:buNone/>
              <a:defRPr sz="4200"/>
            </a:lvl3pPr>
            <a:lvl4pPr lvl="3" algn="l">
              <a:lnSpc>
                <a:spcPct val="100000"/>
              </a:lnSpc>
              <a:spcBef>
                <a:spcPts val="0"/>
              </a:spcBef>
              <a:spcAft>
                <a:spcPts val="0"/>
              </a:spcAft>
              <a:buSzPts val="4200"/>
              <a:buNone/>
              <a:defRPr sz="4200"/>
            </a:lvl4pPr>
            <a:lvl5pPr lvl="4" algn="l">
              <a:lnSpc>
                <a:spcPct val="100000"/>
              </a:lnSpc>
              <a:spcBef>
                <a:spcPts val="0"/>
              </a:spcBef>
              <a:spcAft>
                <a:spcPts val="0"/>
              </a:spcAft>
              <a:buSzPts val="4200"/>
              <a:buNone/>
              <a:defRPr sz="4200"/>
            </a:lvl5pPr>
            <a:lvl6pPr lvl="5" algn="l">
              <a:lnSpc>
                <a:spcPct val="100000"/>
              </a:lnSpc>
              <a:spcBef>
                <a:spcPts val="0"/>
              </a:spcBef>
              <a:spcAft>
                <a:spcPts val="0"/>
              </a:spcAft>
              <a:buSzPts val="4200"/>
              <a:buNone/>
              <a:defRPr sz="4200"/>
            </a:lvl6pPr>
            <a:lvl7pPr lvl="6" algn="l">
              <a:lnSpc>
                <a:spcPct val="100000"/>
              </a:lnSpc>
              <a:spcBef>
                <a:spcPts val="0"/>
              </a:spcBef>
              <a:spcAft>
                <a:spcPts val="0"/>
              </a:spcAft>
              <a:buSzPts val="4200"/>
              <a:buNone/>
              <a:defRPr sz="4200"/>
            </a:lvl7pPr>
            <a:lvl8pPr lvl="7" algn="l">
              <a:lnSpc>
                <a:spcPct val="100000"/>
              </a:lnSpc>
              <a:spcBef>
                <a:spcPts val="0"/>
              </a:spcBef>
              <a:spcAft>
                <a:spcPts val="0"/>
              </a:spcAft>
              <a:buSzPts val="4200"/>
              <a:buNone/>
              <a:defRPr sz="4200"/>
            </a:lvl8pPr>
            <a:lvl9pPr lvl="8" algn="l">
              <a:lnSpc>
                <a:spcPct val="100000"/>
              </a:lnSpc>
              <a:spcBef>
                <a:spcPts val="0"/>
              </a:spcBef>
              <a:spcAft>
                <a:spcPts val="0"/>
              </a:spcAft>
              <a:buSzPts val="4200"/>
              <a:buNone/>
              <a:defRPr sz="4200"/>
            </a:lvl9pPr>
          </a:lstStyle>
          <a:p/>
        </p:txBody>
      </p:sp>
      <p:sp>
        <p:nvSpPr>
          <p:cNvPr id="15" name="Google Shape;15;p2"/>
          <p:cNvSpPr txBox="1"/>
          <p:nvPr>
            <p:ph idx="1" type="subTitle"/>
          </p:nvPr>
        </p:nvSpPr>
        <p:spPr>
          <a:xfrm>
            <a:off x="729627" y="3172900"/>
            <a:ext cx="7688100" cy="5412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1600"/>
              <a:buNone/>
              <a:defRPr sz="1600"/>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p:txBody>
      </p:sp>
      <p:sp>
        <p:nvSpPr>
          <p:cNvPr id="16" name="Google Shape;16;p2"/>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7" name="Shape 17"/>
        <p:cNvGrpSpPr/>
        <p:nvPr/>
      </p:nvGrpSpPr>
      <p:grpSpPr>
        <a:xfrm>
          <a:off x="0" y="0"/>
          <a:ext cx="0" cy="0"/>
          <a:chOff x="0" y="0"/>
          <a:chExt cx="0" cy="0"/>
        </a:xfrm>
      </p:grpSpPr>
      <p:sp>
        <p:nvSpPr>
          <p:cNvPr id="18" name="Google Shape;18;p3"/>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9" name="Google Shape;19;p3"/>
          <p:cNvGrpSpPr/>
          <p:nvPr/>
        </p:nvGrpSpPr>
        <p:grpSpPr>
          <a:xfrm>
            <a:off x="830392" y="1191256"/>
            <a:ext cx="745763" cy="45826"/>
            <a:chOff x="4580561" y="2589004"/>
            <a:chExt cx="1064464" cy="25200"/>
          </a:xfrm>
        </p:grpSpPr>
        <p:sp>
          <p:nvSpPr>
            <p:cNvPr id="20" name="Google Shape;20;p3"/>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 name="Google Shape;21;p3"/>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22" name="Google Shape;22;p3"/>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p:txBody>
      </p:sp>
      <p:sp>
        <p:nvSpPr>
          <p:cNvPr id="23" name="Google Shape;23;p3"/>
          <p:cNvSpPr txBox="1"/>
          <p:nvPr>
            <p:ph idx="1" type="body"/>
          </p:nvPr>
        </p:nvSpPr>
        <p:spPr>
          <a:xfrm>
            <a:off x="729450" y="2078875"/>
            <a:ext cx="7688700" cy="22611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SzPts val="1300"/>
              <a:buChar char="●"/>
              <a:defRPr/>
            </a:lvl1pPr>
            <a:lvl2pPr indent="-298450" lvl="1" marL="914400" algn="l">
              <a:lnSpc>
                <a:spcPct val="115000"/>
              </a:lnSpc>
              <a:spcBef>
                <a:spcPts val="0"/>
              </a:spcBef>
              <a:spcAft>
                <a:spcPts val="0"/>
              </a:spcAft>
              <a:buSzPts val="1100"/>
              <a:buChar char="○"/>
              <a:defRPr/>
            </a:lvl2pPr>
            <a:lvl3pPr indent="-298450" lvl="2" marL="1371600" algn="l">
              <a:lnSpc>
                <a:spcPct val="115000"/>
              </a:lnSpc>
              <a:spcBef>
                <a:spcPts val="0"/>
              </a:spcBef>
              <a:spcAft>
                <a:spcPts val="0"/>
              </a:spcAft>
              <a:buSzPts val="1100"/>
              <a:buChar char="■"/>
              <a:defRPr/>
            </a:lvl3pPr>
            <a:lvl4pPr indent="-298450" lvl="3" marL="1828800" algn="l">
              <a:lnSpc>
                <a:spcPct val="115000"/>
              </a:lnSpc>
              <a:spcBef>
                <a:spcPts val="0"/>
              </a:spcBef>
              <a:spcAft>
                <a:spcPts val="0"/>
              </a:spcAft>
              <a:buSzPts val="1100"/>
              <a:buChar char="●"/>
              <a:defRPr/>
            </a:lvl4pPr>
            <a:lvl5pPr indent="-298450" lvl="4" marL="2286000" algn="l">
              <a:lnSpc>
                <a:spcPct val="115000"/>
              </a:lnSpc>
              <a:spcBef>
                <a:spcPts val="0"/>
              </a:spcBef>
              <a:spcAft>
                <a:spcPts val="0"/>
              </a:spcAft>
              <a:buSzPts val="1100"/>
              <a:buChar char="○"/>
              <a:defRPr/>
            </a:lvl5pPr>
            <a:lvl6pPr indent="-298450" lvl="5" marL="2743200" algn="l">
              <a:lnSpc>
                <a:spcPct val="115000"/>
              </a:lnSpc>
              <a:spcBef>
                <a:spcPts val="0"/>
              </a:spcBef>
              <a:spcAft>
                <a:spcPts val="0"/>
              </a:spcAft>
              <a:buSzPts val="1100"/>
              <a:buChar char="■"/>
              <a:defRPr/>
            </a:lvl6pPr>
            <a:lvl7pPr indent="-298450" lvl="6" marL="3200400" algn="l">
              <a:lnSpc>
                <a:spcPct val="115000"/>
              </a:lnSpc>
              <a:spcBef>
                <a:spcPts val="0"/>
              </a:spcBef>
              <a:spcAft>
                <a:spcPts val="0"/>
              </a:spcAft>
              <a:buSzPts val="1100"/>
              <a:buChar char="●"/>
              <a:defRPr/>
            </a:lvl7pPr>
            <a:lvl8pPr indent="-298450" lvl="7" marL="3657600" algn="l">
              <a:lnSpc>
                <a:spcPct val="115000"/>
              </a:lnSpc>
              <a:spcBef>
                <a:spcPts val="0"/>
              </a:spcBef>
              <a:spcAft>
                <a:spcPts val="0"/>
              </a:spcAft>
              <a:buSzPts val="1100"/>
              <a:buChar char="○"/>
              <a:defRPr/>
            </a:lvl8pPr>
            <a:lvl9pPr indent="-298450" lvl="8" marL="4114800" algn="l">
              <a:lnSpc>
                <a:spcPct val="115000"/>
              </a:lnSpc>
              <a:spcBef>
                <a:spcPts val="0"/>
              </a:spcBef>
              <a:spcAft>
                <a:spcPts val="0"/>
              </a:spcAft>
              <a:buSzPts val="1100"/>
              <a:buChar char="■"/>
              <a:defRPr/>
            </a:lvl9pPr>
          </a:lstStyle>
          <a:p/>
        </p:txBody>
      </p:sp>
      <p:sp>
        <p:nvSpPr>
          <p:cNvPr id="24" name="Google Shape;24;p3"/>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25" name="Shape 25"/>
        <p:cNvGrpSpPr/>
        <p:nvPr/>
      </p:nvGrpSpPr>
      <p:grpSpPr>
        <a:xfrm>
          <a:off x="0" y="0"/>
          <a:ext cx="0" cy="0"/>
          <a:chOff x="0" y="0"/>
          <a:chExt cx="0" cy="0"/>
        </a:xfrm>
      </p:grpSpPr>
      <p:grpSp>
        <p:nvGrpSpPr>
          <p:cNvPr id="26" name="Google Shape;26;p4"/>
          <p:cNvGrpSpPr/>
          <p:nvPr/>
        </p:nvGrpSpPr>
        <p:grpSpPr>
          <a:xfrm>
            <a:off x="830392" y="1191256"/>
            <a:ext cx="745763" cy="45826"/>
            <a:chOff x="4580561" y="2589004"/>
            <a:chExt cx="1064464" cy="25200"/>
          </a:xfrm>
        </p:grpSpPr>
        <p:sp>
          <p:nvSpPr>
            <p:cNvPr id="27" name="Google Shape;27;p4"/>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 name="Google Shape;28;p4"/>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29" name="Google Shape;29;p4"/>
          <p:cNvSpPr txBox="1"/>
          <p:nvPr>
            <p:ph type="title"/>
          </p:nvPr>
        </p:nvSpPr>
        <p:spPr>
          <a:xfrm>
            <a:off x="729450" y="1322450"/>
            <a:ext cx="7688400" cy="15186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p:txBody>
      </p:sp>
      <p:sp>
        <p:nvSpPr>
          <p:cNvPr id="30" name="Google Shape;30;p4"/>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36" name="Google Shape;36;p5"/>
          <p:cNvSpPr txBox="1"/>
          <p:nvPr>
            <p:ph type="title"/>
          </p:nvPr>
        </p:nvSpPr>
        <p:spPr>
          <a:xfrm>
            <a:off x="729450" y="1318650"/>
            <a:ext cx="7688400" cy="5352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p:txBody>
      </p:sp>
      <p:sp>
        <p:nvSpPr>
          <p:cNvPr id="37" name="Google Shape;37;p5"/>
          <p:cNvSpPr txBox="1"/>
          <p:nvPr>
            <p:ph idx="1" type="body"/>
          </p:nvPr>
        </p:nvSpPr>
        <p:spPr>
          <a:xfrm>
            <a:off x="729325" y="2078875"/>
            <a:ext cx="3774300" cy="22611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SzPts val="1300"/>
              <a:buChar char="●"/>
              <a:defRPr/>
            </a:lvl1pPr>
            <a:lvl2pPr indent="-298450" lvl="1" marL="914400" algn="l">
              <a:lnSpc>
                <a:spcPct val="115000"/>
              </a:lnSpc>
              <a:spcBef>
                <a:spcPts val="0"/>
              </a:spcBef>
              <a:spcAft>
                <a:spcPts val="0"/>
              </a:spcAft>
              <a:buSzPts val="1100"/>
              <a:buChar char="○"/>
              <a:defRPr/>
            </a:lvl2pPr>
            <a:lvl3pPr indent="-298450" lvl="2" marL="1371600" algn="l">
              <a:lnSpc>
                <a:spcPct val="115000"/>
              </a:lnSpc>
              <a:spcBef>
                <a:spcPts val="0"/>
              </a:spcBef>
              <a:spcAft>
                <a:spcPts val="0"/>
              </a:spcAft>
              <a:buSzPts val="1100"/>
              <a:buChar char="■"/>
              <a:defRPr/>
            </a:lvl3pPr>
            <a:lvl4pPr indent="-298450" lvl="3" marL="1828800" algn="l">
              <a:lnSpc>
                <a:spcPct val="115000"/>
              </a:lnSpc>
              <a:spcBef>
                <a:spcPts val="0"/>
              </a:spcBef>
              <a:spcAft>
                <a:spcPts val="0"/>
              </a:spcAft>
              <a:buSzPts val="1100"/>
              <a:buChar char="●"/>
              <a:defRPr/>
            </a:lvl4pPr>
            <a:lvl5pPr indent="-298450" lvl="4" marL="2286000" algn="l">
              <a:lnSpc>
                <a:spcPct val="115000"/>
              </a:lnSpc>
              <a:spcBef>
                <a:spcPts val="0"/>
              </a:spcBef>
              <a:spcAft>
                <a:spcPts val="0"/>
              </a:spcAft>
              <a:buSzPts val="1100"/>
              <a:buChar char="○"/>
              <a:defRPr/>
            </a:lvl5pPr>
            <a:lvl6pPr indent="-298450" lvl="5" marL="2743200" algn="l">
              <a:lnSpc>
                <a:spcPct val="115000"/>
              </a:lnSpc>
              <a:spcBef>
                <a:spcPts val="0"/>
              </a:spcBef>
              <a:spcAft>
                <a:spcPts val="0"/>
              </a:spcAft>
              <a:buSzPts val="1100"/>
              <a:buChar char="■"/>
              <a:defRPr/>
            </a:lvl6pPr>
            <a:lvl7pPr indent="-298450" lvl="6" marL="3200400" algn="l">
              <a:lnSpc>
                <a:spcPct val="115000"/>
              </a:lnSpc>
              <a:spcBef>
                <a:spcPts val="0"/>
              </a:spcBef>
              <a:spcAft>
                <a:spcPts val="0"/>
              </a:spcAft>
              <a:buSzPts val="1100"/>
              <a:buChar char="●"/>
              <a:defRPr/>
            </a:lvl7pPr>
            <a:lvl8pPr indent="-298450" lvl="7" marL="3657600" algn="l">
              <a:lnSpc>
                <a:spcPct val="115000"/>
              </a:lnSpc>
              <a:spcBef>
                <a:spcPts val="0"/>
              </a:spcBef>
              <a:spcAft>
                <a:spcPts val="0"/>
              </a:spcAft>
              <a:buSzPts val="1100"/>
              <a:buChar char="○"/>
              <a:defRPr/>
            </a:lvl8pPr>
            <a:lvl9pPr indent="-298450" lvl="8" marL="4114800" algn="l">
              <a:lnSpc>
                <a:spcPct val="115000"/>
              </a:lnSpc>
              <a:spcBef>
                <a:spcPts val="0"/>
              </a:spcBef>
              <a:spcAft>
                <a:spcPts val="0"/>
              </a:spcAft>
              <a:buSzPts val="1100"/>
              <a:buChar char="■"/>
              <a:defRPr/>
            </a:lvl9pPr>
          </a:lstStyle>
          <a:p/>
        </p:txBody>
      </p:sp>
      <p:sp>
        <p:nvSpPr>
          <p:cNvPr id="38" name="Google Shape;38;p5"/>
          <p:cNvSpPr txBox="1"/>
          <p:nvPr>
            <p:ph idx="2" type="body"/>
          </p:nvPr>
        </p:nvSpPr>
        <p:spPr>
          <a:xfrm>
            <a:off x="4643604" y="2078875"/>
            <a:ext cx="3774300" cy="22611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SzPts val="1300"/>
              <a:buChar char="●"/>
              <a:defRPr/>
            </a:lvl1pPr>
            <a:lvl2pPr indent="-298450" lvl="1" marL="914400" algn="l">
              <a:lnSpc>
                <a:spcPct val="115000"/>
              </a:lnSpc>
              <a:spcBef>
                <a:spcPts val="0"/>
              </a:spcBef>
              <a:spcAft>
                <a:spcPts val="0"/>
              </a:spcAft>
              <a:buSzPts val="1100"/>
              <a:buChar char="○"/>
              <a:defRPr/>
            </a:lvl2pPr>
            <a:lvl3pPr indent="-298450" lvl="2" marL="1371600" algn="l">
              <a:lnSpc>
                <a:spcPct val="115000"/>
              </a:lnSpc>
              <a:spcBef>
                <a:spcPts val="0"/>
              </a:spcBef>
              <a:spcAft>
                <a:spcPts val="0"/>
              </a:spcAft>
              <a:buSzPts val="1100"/>
              <a:buChar char="■"/>
              <a:defRPr/>
            </a:lvl3pPr>
            <a:lvl4pPr indent="-298450" lvl="3" marL="1828800" algn="l">
              <a:lnSpc>
                <a:spcPct val="115000"/>
              </a:lnSpc>
              <a:spcBef>
                <a:spcPts val="0"/>
              </a:spcBef>
              <a:spcAft>
                <a:spcPts val="0"/>
              </a:spcAft>
              <a:buSzPts val="1100"/>
              <a:buChar char="●"/>
              <a:defRPr/>
            </a:lvl4pPr>
            <a:lvl5pPr indent="-298450" lvl="4" marL="2286000" algn="l">
              <a:lnSpc>
                <a:spcPct val="115000"/>
              </a:lnSpc>
              <a:spcBef>
                <a:spcPts val="0"/>
              </a:spcBef>
              <a:spcAft>
                <a:spcPts val="0"/>
              </a:spcAft>
              <a:buSzPts val="1100"/>
              <a:buChar char="○"/>
              <a:defRPr/>
            </a:lvl5pPr>
            <a:lvl6pPr indent="-298450" lvl="5" marL="2743200" algn="l">
              <a:lnSpc>
                <a:spcPct val="115000"/>
              </a:lnSpc>
              <a:spcBef>
                <a:spcPts val="0"/>
              </a:spcBef>
              <a:spcAft>
                <a:spcPts val="0"/>
              </a:spcAft>
              <a:buSzPts val="1100"/>
              <a:buChar char="■"/>
              <a:defRPr/>
            </a:lvl6pPr>
            <a:lvl7pPr indent="-298450" lvl="6" marL="3200400" algn="l">
              <a:lnSpc>
                <a:spcPct val="115000"/>
              </a:lnSpc>
              <a:spcBef>
                <a:spcPts val="0"/>
              </a:spcBef>
              <a:spcAft>
                <a:spcPts val="0"/>
              </a:spcAft>
              <a:buSzPts val="1100"/>
              <a:buChar char="●"/>
              <a:defRPr/>
            </a:lvl7pPr>
            <a:lvl8pPr indent="-298450" lvl="7" marL="3657600" algn="l">
              <a:lnSpc>
                <a:spcPct val="115000"/>
              </a:lnSpc>
              <a:spcBef>
                <a:spcPts val="0"/>
              </a:spcBef>
              <a:spcAft>
                <a:spcPts val="0"/>
              </a:spcAft>
              <a:buSzPts val="1100"/>
              <a:buChar char="○"/>
              <a:defRPr/>
            </a:lvl8pPr>
            <a:lvl9pPr indent="-298450" lvl="8" marL="4114800" algn="l">
              <a:lnSpc>
                <a:spcPct val="115000"/>
              </a:lnSpc>
              <a:spcBef>
                <a:spcPts val="0"/>
              </a:spcBef>
              <a:spcAft>
                <a:spcPts val="0"/>
              </a:spcAft>
              <a:buSzPts val="1100"/>
              <a:buChar char="■"/>
              <a:defRPr/>
            </a:lvl9pPr>
          </a:lstStyle>
          <a:p/>
        </p:txBody>
      </p:sp>
      <p:sp>
        <p:nvSpPr>
          <p:cNvPr id="39" name="Google Shape;39;p5"/>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0"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45" name="Google Shape;45;p6"/>
          <p:cNvSpPr txBox="1"/>
          <p:nvPr>
            <p:ph type="title"/>
          </p:nvPr>
        </p:nvSpPr>
        <p:spPr>
          <a:xfrm>
            <a:off x="729450" y="1318650"/>
            <a:ext cx="7688400" cy="5352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p:txBody>
      </p:sp>
      <p:sp>
        <p:nvSpPr>
          <p:cNvPr id="46" name="Google Shape;46;p6"/>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7"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52" name="Google Shape;52;p7"/>
          <p:cNvSpPr txBox="1"/>
          <p:nvPr>
            <p:ph type="title"/>
          </p:nvPr>
        </p:nvSpPr>
        <p:spPr>
          <a:xfrm>
            <a:off x="730000" y="1318650"/>
            <a:ext cx="3300900" cy="13815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p:txBody>
      </p:sp>
      <p:sp>
        <p:nvSpPr>
          <p:cNvPr id="53" name="Google Shape;53;p7"/>
          <p:cNvSpPr txBox="1"/>
          <p:nvPr>
            <p:ph idx="1" type="body"/>
          </p:nvPr>
        </p:nvSpPr>
        <p:spPr>
          <a:xfrm>
            <a:off x="721225" y="2781725"/>
            <a:ext cx="3300900" cy="15975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SzPts val="1300"/>
              <a:buChar char="●"/>
              <a:defRPr/>
            </a:lvl1pPr>
            <a:lvl2pPr indent="-298450" lvl="1" marL="914400" algn="l">
              <a:lnSpc>
                <a:spcPct val="115000"/>
              </a:lnSpc>
              <a:spcBef>
                <a:spcPts val="0"/>
              </a:spcBef>
              <a:spcAft>
                <a:spcPts val="0"/>
              </a:spcAft>
              <a:buSzPts val="1100"/>
              <a:buChar char="○"/>
              <a:defRPr/>
            </a:lvl2pPr>
            <a:lvl3pPr indent="-298450" lvl="2" marL="1371600" algn="l">
              <a:lnSpc>
                <a:spcPct val="115000"/>
              </a:lnSpc>
              <a:spcBef>
                <a:spcPts val="0"/>
              </a:spcBef>
              <a:spcAft>
                <a:spcPts val="0"/>
              </a:spcAft>
              <a:buSzPts val="1100"/>
              <a:buChar char="■"/>
              <a:defRPr/>
            </a:lvl3pPr>
            <a:lvl4pPr indent="-298450" lvl="3" marL="1828800" algn="l">
              <a:lnSpc>
                <a:spcPct val="115000"/>
              </a:lnSpc>
              <a:spcBef>
                <a:spcPts val="0"/>
              </a:spcBef>
              <a:spcAft>
                <a:spcPts val="0"/>
              </a:spcAft>
              <a:buSzPts val="1100"/>
              <a:buChar char="●"/>
              <a:defRPr/>
            </a:lvl4pPr>
            <a:lvl5pPr indent="-298450" lvl="4" marL="2286000" algn="l">
              <a:lnSpc>
                <a:spcPct val="115000"/>
              </a:lnSpc>
              <a:spcBef>
                <a:spcPts val="0"/>
              </a:spcBef>
              <a:spcAft>
                <a:spcPts val="0"/>
              </a:spcAft>
              <a:buSzPts val="1100"/>
              <a:buChar char="○"/>
              <a:defRPr/>
            </a:lvl5pPr>
            <a:lvl6pPr indent="-298450" lvl="5" marL="2743200" algn="l">
              <a:lnSpc>
                <a:spcPct val="115000"/>
              </a:lnSpc>
              <a:spcBef>
                <a:spcPts val="0"/>
              </a:spcBef>
              <a:spcAft>
                <a:spcPts val="0"/>
              </a:spcAft>
              <a:buSzPts val="1100"/>
              <a:buChar char="■"/>
              <a:defRPr/>
            </a:lvl6pPr>
            <a:lvl7pPr indent="-298450" lvl="6" marL="3200400" algn="l">
              <a:lnSpc>
                <a:spcPct val="115000"/>
              </a:lnSpc>
              <a:spcBef>
                <a:spcPts val="0"/>
              </a:spcBef>
              <a:spcAft>
                <a:spcPts val="0"/>
              </a:spcAft>
              <a:buSzPts val="1100"/>
              <a:buChar char="●"/>
              <a:defRPr/>
            </a:lvl7pPr>
            <a:lvl8pPr indent="-298450" lvl="7" marL="3657600" algn="l">
              <a:lnSpc>
                <a:spcPct val="115000"/>
              </a:lnSpc>
              <a:spcBef>
                <a:spcPts val="0"/>
              </a:spcBef>
              <a:spcAft>
                <a:spcPts val="0"/>
              </a:spcAft>
              <a:buSzPts val="1100"/>
              <a:buChar char="○"/>
              <a:defRPr/>
            </a:lvl8pPr>
            <a:lvl9pPr indent="-298450" lvl="8" marL="4114800" algn="l">
              <a:lnSpc>
                <a:spcPct val="115000"/>
              </a:lnSpc>
              <a:spcBef>
                <a:spcPts val="0"/>
              </a:spcBef>
              <a:spcAft>
                <a:spcPts val="0"/>
              </a:spcAft>
              <a:buSzPts val="1100"/>
              <a:buChar char="■"/>
              <a:defRPr/>
            </a:lvl9pPr>
          </a:lstStyle>
          <a:p/>
        </p:txBody>
      </p:sp>
      <p:sp>
        <p:nvSpPr>
          <p:cNvPr id="54" name="Google Shape;54;p7"/>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55"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59" name="Google Shape;59;p8"/>
          <p:cNvSpPr txBox="1"/>
          <p:nvPr>
            <p:ph type="title"/>
          </p:nvPr>
        </p:nvSpPr>
        <p:spPr>
          <a:xfrm>
            <a:off x="729450" y="864300"/>
            <a:ext cx="7021200" cy="29850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p:txBody>
      </p:sp>
      <p:sp>
        <p:nvSpPr>
          <p:cNvPr id="60" name="Google Shape;60;p8"/>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6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66" name="Google Shape;66;p9"/>
          <p:cNvSpPr txBox="1"/>
          <p:nvPr>
            <p:ph type="title"/>
          </p:nvPr>
        </p:nvSpPr>
        <p:spPr>
          <a:xfrm>
            <a:off x="730000" y="1318650"/>
            <a:ext cx="3300900" cy="16872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p:txBody>
      </p:sp>
      <p:sp>
        <p:nvSpPr>
          <p:cNvPr id="67" name="Google Shape;67;p9"/>
          <p:cNvSpPr txBox="1"/>
          <p:nvPr>
            <p:ph idx="1" type="subTitle"/>
          </p:nvPr>
        </p:nvSpPr>
        <p:spPr>
          <a:xfrm>
            <a:off x="724950" y="3161525"/>
            <a:ext cx="3300900" cy="7590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1600"/>
              <a:buNone/>
              <a:defRPr sz="1600"/>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p:txBody>
      </p:sp>
      <p:sp>
        <p:nvSpPr>
          <p:cNvPr id="68" name="Google Shape;68;p9"/>
          <p:cNvSpPr txBox="1"/>
          <p:nvPr>
            <p:ph idx="2" type="body"/>
          </p:nvPr>
        </p:nvSpPr>
        <p:spPr>
          <a:xfrm>
            <a:off x="5174225" y="1352625"/>
            <a:ext cx="3374400" cy="30255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SzPts val="1300"/>
              <a:buChar char="●"/>
              <a:defRPr/>
            </a:lvl1pPr>
            <a:lvl2pPr indent="-298450" lvl="1" marL="914400" algn="l">
              <a:lnSpc>
                <a:spcPct val="115000"/>
              </a:lnSpc>
              <a:spcBef>
                <a:spcPts val="0"/>
              </a:spcBef>
              <a:spcAft>
                <a:spcPts val="0"/>
              </a:spcAft>
              <a:buSzPts val="1100"/>
              <a:buChar char="○"/>
              <a:defRPr/>
            </a:lvl2pPr>
            <a:lvl3pPr indent="-298450" lvl="2" marL="1371600" algn="l">
              <a:lnSpc>
                <a:spcPct val="115000"/>
              </a:lnSpc>
              <a:spcBef>
                <a:spcPts val="0"/>
              </a:spcBef>
              <a:spcAft>
                <a:spcPts val="0"/>
              </a:spcAft>
              <a:buSzPts val="1100"/>
              <a:buChar char="■"/>
              <a:defRPr/>
            </a:lvl3pPr>
            <a:lvl4pPr indent="-298450" lvl="3" marL="1828800" algn="l">
              <a:lnSpc>
                <a:spcPct val="115000"/>
              </a:lnSpc>
              <a:spcBef>
                <a:spcPts val="0"/>
              </a:spcBef>
              <a:spcAft>
                <a:spcPts val="0"/>
              </a:spcAft>
              <a:buSzPts val="1100"/>
              <a:buChar char="●"/>
              <a:defRPr/>
            </a:lvl4pPr>
            <a:lvl5pPr indent="-298450" lvl="4" marL="2286000" algn="l">
              <a:lnSpc>
                <a:spcPct val="115000"/>
              </a:lnSpc>
              <a:spcBef>
                <a:spcPts val="0"/>
              </a:spcBef>
              <a:spcAft>
                <a:spcPts val="0"/>
              </a:spcAft>
              <a:buSzPts val="1100"/>
              <a:buChar char="○"/>
              <a:defRPr/>
            </a:lvl5pPr>
            <a:lvl6pPr indent="-298450" lvl="5" marL="2743200" algn="l">
              <a:lnSpc>
                <a:spcPct val="115000"/>
              </a:lnSpc>
              <a:spcBef>
                <a:spcPts val="0"/>
              </a:spcBef>
              <a:spcAft>
                <a:spcPts val="0"/>
              </a:spcAft>
              <a:buSzPts val="1100"/>
              <a:buChar char="■"/>
              <a:defRPr/>
            </a:lvl6pPr>
            <a:lvl7pPr indent="-298450" lvl="6" marL="3200400" algn="l">
              <a:lnSpc>
                <a:spcPct val="115000"/>
              </a:lnSpc>
              <a:spcBef>
                <a:spcPts val="0"/>
              </a:spcBef>
              <a:spcAft>
                <a:spcPts val="0"/>
              </a:spcAft>
              <a:buSzPts val="1100"/>
              <a:buChar char="●"/>
              <a:defRPr/>
            </a:lvl7pPr>
            <a:lvl8pPr indent="-298450" lvl="7" marL="3657600" algn="l">
              <a:lnSpc>
                <a:spcPct val="115000"/>
              </a:lnSpc>
              <a:spcBef>
                <a:spcPts val="0"/>
              </a:spcBef>
              <a:spcAft>
                <a:spcPts val="0"/>
              </a:spcAft>
              <a:buSzPts val="1100"/>
              <a:buChar char="○"/>
              <a:defRPr/>
            </a:lvl8pPr>
            <a:lvl9pPr indent="-298450" lvl="8" marL="4114800" algn="l">
              <a:lnSpc>
                <a:spcPct val="115000"/>
              </a:lnSpc>
              <a:spcBef>
                <a:spcPts val="0"/>
              </a:spcBef>
              <a:spcAft>
                <a:spcPts val="0"/>
              </a:spcAft>
              <a:buSzPts val="1100"/>
              <a:buChar char="■"/>
              <a:defRPr/>
            </a:lvl9pPr>
          </a:lstStyle>
          <a:p/>
        </p:txBody>
      </p:sp>
      <p:sp>
        <p:nvSpPr>
          <p:cNvPr id="69" name="Google Shape;69;p9"/>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70" name="Shape 70"/>
        <p:cNvGrpSpPr/>
        <p:nvPr/>
      </p:nvGrpSpPr>
      <p:grpSpPr>
        <a:xfrm>
          <a:off x="0" y="0"/>
          <a:ext cx="0" cy="0"/>
          <a:chOff x="0" y="0"/>
          <a:chExt cx="0" cy="0"/>
        </a:xfrm>
      </p:grpSpPr>
      <p:sp>
        <p:nvSpPr>
          <p:cNvPr id="71" name="Google Shape;71;p10"/>
          <p:cNvSpPr txBox="1"/>
          <p:nvPr>
            <p:ph idx="1" type="body"/>
          </p:nvPr>
        </p:nvSpPr>
        <p:spPr>
          <a:xfrm>
            <a:off x="724950" y="4372551"/>
            <a:ext cx="7697400" cy="460500"/>
          </a:xfrm>
          <a:prstGeom prst="rect">
            <a:avLst/>
          </a:prstGeom>
          <a:noFill/>
          <a:ln>
            <a:noFill/>
          </a:ln>
        </p:spPr>
        <p:txBody>
          <a:bodyPr anchorCtr="0" anchor="ctr" bIns="91425" lIns="91425" spcFirstLastPara="1" rIns="91425" wrap="square" tIns="91425">
            <a:normAutofit/>
          </a:bodyPr>
          <a:lstStyle>
            <a:lvl1pPr indent="-228600" lvl="0" marL="457200" algn="l">
              <a:lnSpc>
                <a:spcPct val="100000"/>
              </a:lnSpc>
              <a:spcBef>
                <a:spcPts val="0"/>
              </a:spcBef>
              <a:spcAft>
                <a:spcPts val="0"/>
              </a:spcAft>
              <a:buSzPts val="1300"/>
              <a:buNone/>
              <a:defRPr/>
            </a:lvl1pPr>
          </a:lstStyle>
          <a:p/>
        </p:txBody>
      </p:sp>
      <p:sp>
        <p:nvSpPr>
          <p:cNvPr id="72" name="Google Shape;72;p10"/>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73"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77" name="Google Shape;77;p11"/>
          <p:cNvSpPr txBox="1"/>
          <p:nvPr>
            <p:ph hasCustomPrompt="1" type="title"/>
          </p:nvPr>
        </p:nvSpPr>
        <p:spPr>
          <a:xfrm>
            <a:off x="729450" y="733950"/>
            <a:ext cx="7688400" cy="1244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lt1"/>
              </a:buClr>
              <a:buSzPts val="8000"/>
              <a:buNone/>
              <a:defRPr sz="8000">
                <a:solidFill>
                  <a:schemeClr val="lt1"/>
                </a:solidFill>
              </a:defRPr>
            </a:lvl1pPr>
            <a:lvl2pPr lvl="1" algn="l">
              <a:lnSpc>
                <a:spcPct val="100000"/>
              </a:lnSpc>
              <a:spcBef>
                <a:spcPts val="0"/>
              </a:spcBef>
              <a:spcAft>
                <a:spcPts val="0"/>
              </a:spcAft>
              <a:buClr>
                <a:schemeClr val="lt1"/>
              </a:buClr>
              <a:buSzPts val="8000"/>
              <a:buNone/>
              <a:defRPr sz="8000">
                <a:solidFill>
                  <a:schemeClr val="lt1"/>
                </a:solidFill>
              </a:defRPr>
            </a:lvl2pPr>
            <a:lvl3pPr lvl="2" algn="l">
              <a:lnSpc>
                <a:spcPct val="100000"/>
              </a:lnSpc>
              <a:spcBef>
                <a:spcPts val="0"/>
              </a:spcBef>
              <a:spcAft>
                <a:spcPts val="0"/>
              </a:spcAft>
              <a:buClr>
                <a:schemeClr val="lt1"/>
              </a:buClr>
              <a:buSzPts val="8000"/>
              <a:buNone/>
              <a:defRPr sz="8000">
                <a:solidFill>
                  <a:schemeClr val="lt1"/>
                </a:solidFill>
              </a:defRPr>
            </a:lvl3pPr>
            <a:lvl4pPr lvl="3" algn="l">
              <a:lnSpc>
                <a:spcPct val="100000"/>
              </a:lnSpc>
              <a:spcBef>
                <a:spcPts val="0"/>
              </a:spcBef>
              <a:spcAft>
                <a:spcPts val="0"/>
              </a:spcAft>
              <a:buClr>
                <a:schemeClr val="lt1"/>
              </a:buClr>
              <a:buSzPts val="8000"/>
              <a:buNone/>
              <a:defRPr sz="8000">
                <a:solidFill>
                  <a:schemeClr val="lt1"/>
                </a:solidFill>
              </a:defRPr>
            </a:lvl4pPr>
            <a:lvl5pPr lvl="4" algn="l">
              <a:lnSpc>
                <a:spcPct val="100000"/>
              </a:lnSpc>
              <a:spcBef>
                <a:spcPts val="0"/>
              </a:spcBef>
              <a:spcAft>
                <a:spcPts val="0"/>
              </a:spcAft>
              <a:buClr>
                <a:schemeClr val="lt1"/>
              </a:buClr>
              <a:buSzPts val="8000"/>
              <a:buNone/>
              <a:defRPr sz="8000">
                <a:solidFill>
                  <a:schemeClr val="lt1"/>
                </a:solidFill>
              </a:defRPr>
            </a:lvl5pPr>
            <a:lvl6pPr lvl="5" algn="l">
              <a:lnSpc>
                <a:spcPct val="100000"/>
              </a:lnSpc>
              <a:spcBef>
                <a:spcPts val="0"/>
              </a:spcBef>
              <a:spcAft>
                <a:spcPts val="0"/>
              </a:spcAft>
              <a:buClr>
                <a:schemeClr val="lt1"/>
              </a:buClr>
              <a:buSzPts val="8000"/>
              <a:buNone/>
              <a:defRPr sz="8000">
                <a:solidFill>
                  <a:schemeClr val="lt1"/>
                </a:solidFill>
              </a:defRPr>
            </a:lvl6pPr>
            <a:lvl7pPr lvl="6" algn="l">
              <a:lnSpc>
                <a:spcPct val="100000"/>
              </a:lnSpc>
              <a:spcBef>
                <a:spcPts val="0"/>
              </a:spcBef>
              <a:spcAft>
                <a:spcPts val="0"/>
              </a:spcAft>
              <a:buClr>
                <a:schemeClr val="lt1"/>
              </a:buClr>
              <a:buSzPts val="8000"/>
              <a:buNone/>
              <a:defRPr sz="8000">
                <a:solidFill>
                  <a:schemeClr val="lt1"/>
                </a:solidFill>
              </a:defRPr>
            </a:lvl7pPr>
            <a:lvl8pPr lvl="7" algn="l">
              <a:lnSpc>
                <a:spcPct val="100000"/>
              </a:lnSpc>
              <a:spcBef>
                <a:spcPts val="0"/>
              </a:spcBef>
              <a:spcAft>
                <a:spcPts val="0"/>
              </a:spcAft>
              <a:buClr>
                <a:schemeClr val="lt1"/>
              </a:buClr>
              <a:buSzPts val="8000"/>
              <a:buNone/>
              <a:defRPr sz="8000">
                <a:solidFill>
                  <a:schemeClr val="lt1"/>
                </a:solidFill>
              </a:defRPr>
            </a:lvl8pPr>
            <a:lvl9pPr lvl="8" algn="l">
              <a:lnSpc>
                <a:spcPct val="100000"/>
              </a:lnSpc>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p:nvPr>
            <p:ph idx="1" type="body"/>
          </p:nvPr>
        </p:nvSpPr>
        <p:spPr>
          <a:xfrm>
            <a:off x="729450" y="2272888"/>
            <a:ext cx="7688400" cy="15804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Clr>
                <a:schemeClr val="lt1"/>
              </a:buClr>
              <a:buSzPts val="1300"/>
              <a:buChar char="●"/>
              <a:defRPr>
                <a:solidFill>
                  <a:schemeClr val="lt1"/>
                </a:solidFill>
              </a:defRPr>
            </a:lvl1pPr>
            <a:lvl2pPr indent="-298450" lvl="1" marL="914400" algn="l">
              <a:lnSpc>
                <a:spcPct val="115000"/>
              </a:lnSpc>
              <a:spcBef>
                <a:spcPts val="0"/>
              </a:spcBef>
              <a:spcAft>
                <a:spcPts val="0"/>
              </a:spcAft>
              <a:buClr>
                <a:schemeClr val="lt1"/>
              </a:buClr>
              <a:buSzPts val="1100"/>
              <a:buChar char="○"/>
              <a:defRPr>
                <a:solidFill>
                  <a:schemeClr val="lt1"/>
                </a:solidFill>
              </a:defRPr>
            </a:lvl2pPr>
            <a:lvl3pPr indent="-298450" lvl="2" marL="1371600" algn="l">
              <a:lnSpc>
                <a:spcPct val="115000"/>
              </a:lnSpc>
              <a:spcBef>
                <a:spcPts val="0"/>
              </a:spcBef>
              <a:spcAft>
                <a:spcPts val="0"/>
              </a:spcAft>
              <a:buClr>
                <a:schemeClr val="lt1"/>
              </a:buClr>
              <a:buSzPts val="1100"/>
              <a:buChar char="■"/>
              <a:defRPr>
                <a:solidFill>
                  <a:schemeClr val="lt1"/>
                </a:solidFill>
              </a:defRPr>
            </a:lvl3pPr>
            <a:lvl4pPr indent="-298450" lvl="3" marL="1828800" algn="l">
              <a:lnSpc>
                <a:spcPct val="115000"/>
              </a:lnSpc>
              <a:spcBef>
                <a:spcPts val="0"/>
              </a:spcBef>
              <a:spcAft>
                <a:spcPts val="0"/>
              </a:spcAft>
              <a:buClr>
                <a:schemeClr val="lt1"/>
              </a:buClr>
              <a:buSzPts val="1100"/>
              <a:buChar char="●"/>
              <a:defRPr>
                <a:solidFill>
                  <a:schemeClr val="lt1"/>
                </a:solidFill>
              </a:defRPr>
            </a:lvl4pPr>
            <a:lvl5pPr indent="-298450" lvl="4" marL="2286000" algn="l">
              <a:lnSpc>
                <a:spcPct val="115000"/>
              </a:lnSpc>
              <a:spcBef>
                <a:spcPts val="0"/>
              </a:spcBef>
              <a:spcAft>
                <a:spcPts val="0"/>
              </a:spcAft>
              <a:buClr>
                <a:schemeClr val="lt1"/>
              </a:buClr>
              <a:buSzPts val="1100"/>
              <a:buChar char="○"/>
              <a:defRPr>
                <a:solidFill>
                  <a:schemeClr val="lt1"/>
                </a:solidFill>
              </a:defRPr>
            </a:lvl5pPr>
            <a:lvl6pPr indent="-298450" lvl="5" marL="2743200" algn="l">
              <a:lnSpc>
                <a:spcPct val="115000"/>
              </a:lnSpc>
              <a:spcBef>
                <a:spcPts val="0"/>
              </a:spcBef>
              <a:spcAft>
                <a:spcPts val="0"/>
              </a:spcAft>
              <a:buClr>
                <a:schemeClr val="lt1"/>
              </a:buClr>
              <a:buSzPts val="1100"/>
              <a:buChar char="■"/>
              <a:defRPr>
                <a:solidFill>
                  <a:schemeClr val="lt1"/>
                </a:solidFill>
              </a:defRPr>
            </a:lvl6pPr>
            <a:lvl7pPr indent="-298450" lvl="6" marL="3200400" algn="l">
              <a:lnSpc>
                <a:spcPct val="115000"/>
              </a:lnSpc>
              <a:spcBef>
                <a:spcPts val="0"/>
              </a:spcBef>
              <a:spcAft>
                <a:spcPts val="0"/>
              </a:spcAft>
              <a:buClr>
                <a:schemeClr val="lt1"/>
              </a:buClr>
              <a:buSzPts val="1100"/>
              <a:buChar char="●"/>
              <a:defRPr>
                <a:solidFill>
                  <a:schemeClr val="lt1"/>
                </a:solidFill>
              </a:defRPr>
            </a:lvl7pPr>
            <a:lvl8pPr indent="-298450" lvl="7" marL="3657600" algn="l">
              <a:lnSpc>
                <a:spcPct val="115000"/>
              </a:lnSpc>
              <a:spcBef>
                <a:spcPts val="0"/>
              </a:spcBef>
              <a:spcAft>
                <a:spcPts val="0"/>
              </a:spcAft>
              <a:buClr>
                <a:schemeClr val="lt1"/>
              </a:buClr>
              <a:buSzPts val="1100"/>
              <a:buChar char="○"/>
              <a:defRPr>
                <a:solidFill>
                  <a:schemeClr val="lt1"/>
                </a:solidFill>
              </a:defRPr>
            </a:lvl8pPr>
            <a:lvl9pPr indent="-298450" lvl="8" marL="4114800" algn="l">
              <a:lnSpc>
                <a:spcPct val="115000"/>
              </a:lnSpc>
              <a:spcBef>
                <a:spcPts val="0"/>
              </a:spcBef>
              <a:spcAft>
                <a:spcPts val="0"/>
              </a:spcAft>
              <a:buClr>
                <a:schemeClr val="lt1"/>
              </a:buClr>
              <a:buSzPts val="1100"/>
              <a:buChar char="■"/>
              <a:defRPr>
                <a:solidFill>
                  <a:schemeClr val="lt1"/>
                </a:solidFill>
              </a:defRPr>
            </a:lvl9pPr>
          </a:lstStyle>
          <a:p/>
        </p:txBody>
      </p:sp>
      <p:sp>
        <p:nvSpPr>
          <p:cNvPr id="79" name="Google Shape;79;p11"/>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80" name="Shape 80"/>
        <p:cNvGrpSpPr/>
        <p:nvPr/>
      </p:nvGrpSpPr>
      <p:grpSpPr>
        <a:xfrm>
          <a:off x="0" y="0"/>
          <a:ext cx="0" cy="0"/>
          <a:chOff x="0" y="0"/>
          <a:chExt cx="0" cy="0"/>
        </a:xfrm>
      </p:grpSpPr>
      <p:sp>
        <p:nvSpPr>
          <p:cNvPr id="81" name="Google Shape;81;p12"/>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treamlin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1pPr>
            <a:lvl2pPr lvl="1"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2pPr>
            <a:lvl3pPr lvl="2"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3pPr>
            <a:lvl4pPr lvl="3"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4pPr>
            <a:lvl5pPr lvl="4"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5pPr>
            <a:lvl6pPr lvl="5"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6pPr>
            <a:lvl7pPr lvl="6"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7pPr>
            <a:lvl8pPr lvl="7"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8pPr>
            <a:lvl9pPr lvl="8"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marR="0" rtl="0" algn="l">
              <a:lnSpc>
                <a:spcPct val="115000"/>
              </a:lnSpc>
              <a:spcBef>
                <a:spcPts val="0"/>
              </a:spcBef>
              <a:spcAft>
                <a:spcPts val="0"/>
              </a:spcAft>
              <a:buClr>
                <a:schemeClr val="accent1"/>
              </a:buClr>
              <a:buSzPts val="1300"/>
              <a:buFont typeface="Lato"/>
              <a:buChar char="●"/>
              <a:defRPr b="0" i="0" sz="1300" u="none" cap="none" strike="noStrike">
                <a:solidFill>
                  <a:schemeClr val="accent1"/>
                </a:solidFill>
                <a:latin typeface="Lato"/>
                <a:ea typeface="Lato"/>
                <a:cs typeface="Lato"/>
                <a:sym typeface="Lato"/>
              </a:defRPr>
            </a:lvl1pPr>
            <a:lvl2pPr indent="-298450" lvl="1" marL="9144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2pPr>
            <a:lvl3pPr indent="-298450" lvl="2" marL="13716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3pPr>
            <a:lvl4pPr indent="-298450" lvl="3" marL="18288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4pPr>
            <a:lvl5pPr indent="-298450" lvl="4" marL="22860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5pPr>
            <a:lvl6pPr indent="-298450" lvl="5" marL="27432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6pPr>
            <a:lvl7pPr indent="-298450" lvl="6" marL="32004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7pPr>
            <a:lvl8pPr indent="-298450" lvl="7" marL="36576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8pPr>
            <a:lvl9pPr indent="-298450" lvl="8" marL="41148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9pPr>
          </a:lstStyle>
          <a:p/>
        </p:txBody>
      </p:sp>
      <p:sp>
        <p:nvSpPr>
          <p:cNvPr id="8" name="Google Shape;8;p1"/>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6.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hyperlink" Target="http://dx.doi.org/10.1139/apnm-2020-0990" TargetMode="External"/><Relationship Id="rId4" Type="http://schemas.openxmlformats.org/officeDocument/2006/relationships/hyperlink" Target="https://doi.org/10.1111/myc.12904" TargetMode="External"/><Relationship Id="rId5" Type="http://schemas.openxmlformats.org/officeDocument/2006/relationships/hyperlink" Target="https://doi.org/10.1111/obr.12953" TargetMode="External"/><Relationship Id="rId6" Type="http://schemas.openxmlformats.org/officeDocument/2006/relationships/hyperlink" Target="https://doi.org/10.1136/bjsports-2018-100056" TargetMode="External"/><Relationship Id="rId7" Type="http://schemas.openxmlformats.org/officeDocument/2006/relationships/hyperlink" Target="http://dx.doi.org/10.3390/ijerph17093145"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hyperlink" Target="https://doi.org/10.3390/ijerph18020369" TargetMode="External"/><Relationship Id="rId4" Type="http://schemas.openxmlformats.org/officeDocument/2006/relationships/hyperlink" Target="https://doi.org/10.1155/2022/2633109" TargetMode="External"/><Relationship Id="rId5" Type="http://schemas.openxmlformats.org/officeDocument/2006/relationships/hyperlink" Target="http://dx.doi.org/10.1177/14733250211024516" TargetMode="External"/><Relationship Id="rId6" Type="http://schemas.openxmlformats.org/officeDocument/2006/relationships/hyperlink" Target="https://doi.org/10.1007/978-3-030-45002-1_32"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hyperlink" Target="https://doi.org/10.1016/j.jshs.2020.10.004" TargetMode="External"/><Relationship Id="rId4" Type="http://schemas.openxmlformats.org/officeDocument/2006/relationships/hyperlink" Target="https://doi.org/10.1016/j.mhpa.2020.100357" TargetMode="External"/><Relationship Id="rId5" Type="http://schemas.openxmlformats.org/officeDocument/2006/relationships/hyperlink" Target="https://doi.org/10.1016/S0140-6736(21)01259-9" TargetMode="External"/><Relationship Id="rId6" Type="http://schemas.openxmlformats.org/officeDocument/2006/relationships/hyperlink" Target="https://doi.org/10.1016/j.smhs.2019.08.006"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hyperlink" Target="https://doi.org/10.1101/377978" TargetMode="External"/><Relationship Id="rId4" Type="http://schemas.openxmlformats.org/officeDocument/2006/relationships/hyperlink" Target="https://doi.org/10.1016/j.psychres.2020.113596" TargetMode="External"/><Relationship Id="rId5" Type="http://schemas.openxmlformats.org/officeDocument/2006/relationships/hyperlink" Target="https://doi.org/10.1136/bjsports-2018-100056" TargetMode="External"/><Relationship Id="rId6" Type="http://schemas.openxmlformats.org/officeDocument/2006/relationships/hyperlink" Target="http://dx.doi.org/10.3390/ijerph17093145"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hyperlink" Target="https://doi.org/10.1016/j.jsames.2020.102949" TargetMode="External"/><Relationship Id="rId4" Type="http://schemas.openxmlformats.org/officeDocument/2006/relationships/hyperlink" Target="https://doi.org/10.18844/cjes.v15i1.4461" TargetMode="External"/><Relationship Id="rId5" Type="http://schemas.openxmlformats.org/officeDocument/2006/relationships/hyperlink" Target="https://doi.org/10.1145/3351095.3372829"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hyperlink" Target="https://doi.org/10.1016/j.cegh.2020.07.003" TargetMode="External"/><Relationship Id="rId4" Type="http://schemas.openxmlformats.org/officeDocument/2006/relationships/hyperlink" Target="https://doi.org/10.1016/j.psychres.2020.113596"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5.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sp>
        <p:nvSpPr>
          <p:cNvPr id="86" name="Google Shape;86;p13"/>
          <p:cNvSpPr txBox="1"/>
          <p:nvPr>
            <p:ph type="ctrTitle"/>
          </p:nvPr>
        </p:nvSpPr>
        <p:spPr>
          <a:xfrm>
            <a:off x="729450" y="1322450"/>
            <a:ext cx="7688100" cy="1664700"/>
          </a:xfrm>
          <a:prstGeom prst="rect">
            <a:avLst/>
          </a:prstGeom>
          <a:noFill/>
          <a:ln>
            <a:noFill/>
          </a:ln>
        </p:spPr>
        <p:txBody>
          <a:bodyPr anchorCtr="0" anchor="t" bIns="91425" lIns="91425" spcFirstLastPara="1" rIns="91425" wrap="square" tIns="91425">
            <a:normAutofit/>
          </a:bodyPr>
          <a:lstStyle/>
          <a:p>
            <a:pPr indent="0" lvl="0" marL="0" rtl="0" algn="ctr">
              <a:lnSpc>
                <a:spcPct val="115000"/>
              </a:lnSpc>
              <a:spcBef>
                <a:spcPts val="0"/>
              </a:spcBef>
              <a:spcAft>
                <a:spcPts val="0"/>
              </a:spcAft>
              <a:buSzPts val="4200"/>
              <a:buNone/>
            </a:pPr>
            <a:r>
              <a:rPr lang="en" sz="2500">
                <a:solidFill>
                  <a:srgbClr val="000000"/>
                </a:solidFill>
                <a:latin typeface="Georgia"/>
                <a:ea typeface="Georgia"/>
                <a:cs typeface="Georgia"/>
                <a:sym typeface="Georgia"/>
              </a:rPr>
              <a:t>A RESEARCH PROPOSAL On </a:t>
            </a:r>
            <a:endParaRPr sz="3500">
              <a:latin typeface="Georgia"/>
              <a:ea typeface="Georgia"/>
              <a:cs typeface="Georgia"/>
              <a:sym typeface="Georgia"/>
            </a:endParaRPr>
          </a:p>
          <a:p>
            <a:pPr indent="0" lvl="0" marL="0" rtl="0" algn="ctr">
              <a:lnSpc>
                <a:spcPct val="115000"/>
              </a:lnSpc>
              <a:spcBef>
                <a:spcPts val="0"/>
              </a:spcBef>
              <a:spcAft>
                <a:spcPts val="0"/>
              </a:spcAft>
              <a:buSzPts val="4200"/>
              <a:buNone/>
            </a:pPr>
            <a:r>
              <a:rPr lang="en" sz="2500">
                <a:solidFill>
                  <a:srgbClr val="000000"/>
                </a:solidFill>
                <a:latin typeface="Georgia"/>
                <a:ea typeface="Georgia"/>
                <a:cs typeface="Georgia"/>
                <a:sym typeface="Georgia"/>
              </a:rPr>
              <a:t>PREVALENCE OF PHYSICAL ACTIVITY AMONG STUDENTS IN A PUBLIC UNIVERSITY</a:t>
            </a:r>
            <a:endParaRPr/>
          </a:p>
        </p:txBody>
      </p:sp>
      <p:sp>
        <p:nvSpPr>
          <p:cNvPr id="87" name="Google Shape;87;p13"/>
          <p:cNvSpPr txBox="1"/>
          <p:nvPr>
            <p:ph idx="1" type="subTitle"/>
          </p:nvPr>
        </p:nvSpPr>
        <p:spPr>
          <a:xfrm>
            <a:off x="2030494" y="3103360"/>
            <a:ext cx="4303695" cy="1107891"/>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1600"/>
              <a:buNone/>
            </a:pPr>
            <a:r>
              <a:rPr lang="en"/>
              <a:t>Student Name: Anagha Shyamala Vinod </a:t>
            </a:r>
            <a:endParaRPr/>
          </a:p>
          <a:p>
            <a:pPr indent="0" lvl="0" marL="0" rtl="0" algn="l">
              <a:lnSpc>
                <a:spcPct val="100000"/>
              </a:lnSpc>
              <a:spcBef>
                <a:spcPts val="0"/>
              </a:spcBef>
              <a:spcAft>
                <a:spcPts val="0"/>
              </a:spcAft>
              <a:buSzPts val="1600"/>
              <a:buNone/>
            </a:pPr>
            <a:r>
              <a:rPr lang="en"/>
              <a:t>Student ID:2215804</a:t>
            </a:r>
            <a:endParaRPr/>
          </a:p>
          <a:p>
            <a:pPr indent="0" lvl="0" marL="0" rtl="0" algn="l">
              <a:lnSpc>
                <a:spcPct val="100000"/>
              </a:lnSpc>
              <a:spcBef>
                <a:spcPts val="0"/>
              </a:spcBef>
              <a:spcAft>
                <a:spcPts val="0"/>
              </a:spcAft>
              <a:buSzPts val="1600"/>
              <a:buNone/>
            </a:pPr>
            <a:r>
              <a:rPr lang="en"/>
              <a:t>Lecturer: Dr Aishat Bakre</a:t>
            </a:r>
            <a:endParaRPr/>
          </a:p>
          <a:p>
            <a:pPr indent="0" lvl="0" marL="0" rtl="0" algn="l">
              <a:lnSpc>
                <a:spcPct val="100000"/>
              </a:lnSpc>
              <a:spcBef>
                <a:spcPts val="0"/>
              </a:spcBef>
              <a:spcAft>
                <a:spcPts val="0"/>
              </a:spcAft>
              <a:buSzPts val="1600"/>
              <a:buNone/>
            </a:pPr>
            <a:r>
              <a:rPr lang="en"/>
              <a:t>Module Code : LCHS7001</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14"/>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990"/>
              <a:buNone/>
            </a:pPr>
            <a:r>
              <a:rPr lang="en" sz="2511">
                <a:latin typeface="Georgia"/>
                <a:ea typeface="Georgia"/>
                <a:cs typeface="Georgia"/>
                <a:sym typeface="Georgia"/>
              </a:rPr>
              <a:t>INTRODUCTION</a:t>
            </a:r>
            <a:endParaRPr sz="2511">
              <a:latin typeface="Georgia"/>
              <a:ea typeface="Georgia"/>
              <a:cs typeface="Georgia"/>
              <a:sym typeface="Georgia"/>
            </a:endParaRPr>
          </a:p>
        </p:txBody>
      </p:sp>
      <p:sp>
        <p:nvSpPr>
          <p:cNvPr id="93" name="Google Shape;93;p14"/>
          <p:cNvSpPr txBox="1"/>
          <p:nvPr>
            <p:ph idx="1" type="body"/>
          </p:nvPr>
        </p:nvSpPr>
        <p:spPr>
          <a:xfrm>
            <a:off x="729450" y="1668150"/>
            <a:ext cx="3842700" cy="2671800"/>
          </a:xfrm>
          <a:prstGeom prst="rect">
            <a:avLst/>
          </a:prstGeom>
          <a:noFill/>
          <a:ln>
            <a:noFill/>
          </a:ln>
        </p:spPr>
        <p:txBody>
          <a:bodyPr anchorCtr="0" anchor="t" bIns="91425" lIns="91425" spcFirstLastPara="1" rIns="91425" wrap="square" tIns="91425">
            <a:noAutofit/>
          </a:bodyPr>
          <a:lstStyle/>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This research on the prevalence of physical activity in public university students will give an overview of the physical fitness level of public university students in the UK.</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This research and the collected data from the survey will be helpful to analyze the scenario and evaluate that to better the involvement ratio of the students in physical activity.</a:t>
            </a:r>
            <a:endParaRPr sz="1400">
              <a:solidFill>
                <a:srgbClr val="000000"/>
              </a:solidFill>
              <a:latin typeface="Arial"/>
              <a:ea typeface="Arial"/>
              <a:cs typeface="Arial"/>
              <a:sym typeface="Arial"/>
            </a:endParaRPr>
          </a:p>
          <a:p>
            <a:pPr indent="0" lvl="0" marL="0" rtl="0" algn="l">
              <a:lnSpc>
                <a:spcPct val="115000"/>
              </a:lnSpc>
              <a:spcBef>
                <a:spcPts val="1200"/>
              </a:spcBef>
              <a:spcAft>
                <a:spcPts val="1200"/>
              </a:spcAft>
              <a:buSzPts val="1300"/>
              <a:buNone/>
            </a:pPr>
            <a:r>
              <a:t/>
            </a:r>
            <a:endParaRPr sz="1400">
              <a:latin typeface="Arial"/>
              <a:ea typeface="Arial"/>
              <a:cs typeface="Arial"/>
              <a:sym typeface="Arial"/>
            </a:endParaRPr>
          </a:p>
        </p:txBody>
      </p:sp>
      <p:pic>
        <p:nvPicPr>
          <p:cNvPr id="94" name="Google Shape;94;p14"/>
          <p:cNvPicPr preferRelativeResize="0"/>
          <p:nvPr/>
        </p:nvPicPr>
        <p:blipFill rotWithShape="1">
          <a:blip r:embed="rId3">
            <a:alphaModFix/>
          </a:blip>
          <a:srcRect b="0" l="0" r="0" t="0"/>
          <a:stretch/>
        </p:blipFill>
        <p:spPr>
          <a:xfrm>
            <a:off x="4724550" y="2006250"/>
            <a:ext cx="3170050" cy="21907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 name="Shape 98"/>
        <p:cNvGrpSpPr/>
        <p:nvPr/>
      </p:nvGrpSpPr>
      <p:grpSpPr>
        <a:xfrm>
          <a:off x="0" y="0"/>
          <a:ext cx="0" cy="0"/>
          <a:chOff x="0" y="0"/>
          <a:chExt cx="0" cy="0"/>
        </a:xfrm>
      </p:grpSpPr>
      <p:sp>
        <p:nvSpPr>
          <p:cNvPr id="99" name="Google Shape;99;p15"/>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990"/>
              <a:buNone/>
            </a:pPr>
            <a:r>
              <a:rPr lang="en" sz="2511">
                <a:latin typeface="Georgia"/>
                <a:ea typeface="Georgia"/>
                <a:cs typeface="Georgia"/>
                <a:sym typeface="Georgia"/>
              </a:rPr>
              <a:t>BACKGROUND</a:t>
            </a:r>
            <a:endParaRPr sz="2511">
              <a:latin typeface="Georgia"/>
              <a:ea typeface="Georgia"/>
              <a:cs typeface="Georgia"/>
              <a:sym typeface="Georgia"/>
            </a:endParaRPr>
          </a:p>
        </p:txBody>
      </p:sp>
      <p:sp>
        <p:nvSpPr>
          <p:cNvPr id="100" name="Google Shape;100;p15"/>
          <p:cNvSpPr txBox="1"/>
          <p:nvPr>
            <p:ph idx="1" type="body"/>
          </p:nvPr>
        </p:nvSpPr>
        <p:spPr>
          <a:xfrm>
            <a:off x="729450" y="2078875"/>
            <a:ext cx="3842700" cy="2261100"/>
          </a:xfrm>
          <a:prstGeom prst="rect">
            <a:avLst/>
          </a:prstGeom>
          <a:noFill/>
          <a:ln>
            <a:noFill/>
          </a:ln>
        </p:spPr>
        <p:txBody>
          <a:bodyPr anchorCtr="0" anchor="t" bIns="91425" lIns="91425" spcFirstLastPara="1" rIns="91425" wrap="square" tIns="91425">
            <a:noAutofit/>
          </a:bodyPr>
          <a:lstStyle/>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There are more than 1.4 billion adults throughout the world who are found to have insufficient physical activity (Lone and Ahmad, 2019).</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There has been no improvement in physical activity and fitness of the average people across the globe in the last 20 years (Lone and Ahmad, 2019).</a:t>
            </a:r>
            <a:endParaRPr sz="1400">
              <a:solidFill>
                <a:srgbClr val="000000"/>
              </a:solidFill>
              <a:latin typeface="Arial"/>
              <a:ea typeface="Arial"/>
              <a:cs typeface="Arial"/>
              <a:sym typeface="Arial"/>
            </a:endParaRPr>
          </a:p>
          <a:p>
            <a:pPr indent="0" lvl="0" marL="0" rtl="0" algn="l">
              <a:lnSpc>
                <a:spcPct val="115000"/>
              </a:lnSpc>
              <a:spcBef>
                <a:spcPts val="1200"/>
              </a:spcBef>
              <a:spcAft>
                <a:spcPts val="1200"/>
              </a:spcAft>
              <a:buSzPts val="1300"/>
              <a:buNone/>
            </a:pPr>
            <a:r>
              <a:t/>
            </a:r>
            <a:endParaRPr sz="1400">
              <a:latin typeface="Arial"/>
              <a:ea typeface="Arial"/>
              <a:cs typeface="Arial"/>
              <a:sym typeface="Arial"/>
            </a:endParaRPr>
          </a:p>
        </p:txBody>
      </p:sp>
      <p:pic>
        <p:nvPicPr>
          <p:cNvPr id="101" name="Google Shape;101;p15"/>
          <p:cNvPicPr preferRelativeResize="0"/>
          <p:nvPr/>
        </p:nvPicPr>
        <p:blipFill rotWithShape="1">
          <a:blip r:embed="rId3">
            <a:alphaModFix/>
          </a:blip>
          <a:srcRect b="0" l="0" r="0" t="0"/>
          <a:stretch/>
        </p:blipFill>
        <p:spPr>
          <a:xfrm>
            <a:off x="4724550" y="2006250"/>
            <a:ext cx="3693600" cy="20097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16"/>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2600"/>
              <a:buNone/>
            </a:pPr>
            <a:r>
              <a:rPr lang="en" sz="2500">
                <a:latin typeface="Georgia"/>
                <a:ea typeface="Georgia"/>
                <a:cs typeface="Georgia"/>
                <a:sym typeface="Georgia"/>
              </a:rPr>
              <a:t>BACKGROUND CONTINUED</a:t>
            </a:r>
            <a:endParaRPr sz="2500">
              <a:latin typeface="Georgia"/>
              <a:ea typeface="Georgia"/>
              <a:cs typeface="Georgia"/>
              <a:sym typeface="Georgia"/>
            </a:endParaRPr>
          </a:p>
        </p:txBody>
      </p:sp>
      <p:sp>
        <p:nvSpPr>
          <p:cNvPr id="107" name="Google Shape;107;p16"/>
          <p:cNvSpPr txBox="1"/>
          <p:nvPr>
            <p:ph idx="1" type="body"/>
          </p:nvPr>
        </p:nvSpPr>
        <p:spPr>
          <a:xfrm>
            <a:off x="729450" y="2078875"/>
            <a:ext cx="7396500" cy="2261100"/>
          </a:xfrm>
          <a:prstGeom prst="rect">
            <a:avLst/>
          </a:prstGeom>
          <a:noFill/>
          <a:ln>
            <a:noFill/>
          </a:ln>
        </p:spPr>
        <p:txBody>
          <a:bodyPr anchorCtr="0" anchor="t" bIns="91425" lIns="91425" spcFirstLastPara="1" rIns="91425" wrap="square" tIns="91425">
            <a:normAutofit/>
          </a:bodyPr>
          <a:lstStyle/>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A study of university students in the UK has shown a decrease in physical activity during the COVID-19 pandemic (Farooq </a:t>
            </a:r>
            <a:r>
              <a:rPr i="1" lang="en" sz="1400">
                <a:solidFill>
                  <a:srgbClr val="000000"/>
                </a:solidFill>
                <a:latin typeface="Arial"/>
                <a:ea typeface="Arial"/>
                <a:cs typeface="Arial"/>
                <a:sym typeface="Arial"/>
              </a:rPr>
              <a:t>et al.</a:t>
            </a:r>
            <a:r>
              <a:rPr lang="en" sz="1400">
                <a:solidFill>
                  <a:srgbClr val="000000"/>
                </a:solidFill>
                <a:latin typeface="Arial"/>
                <a:ea typeface="Arial"/>
                <a:cs typeface="Arial"/>
                <a:sym typeface="Arial"/>
              </a:rPr>
              <a:t> 2020).</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 World Health Organisation (WHO) has stated specific guidelines on physical activity routine and volume for different age groups of people (World Health Organization, 2020).</a:t>
            </a:r>
            <a:endParaRPr sz="1400">
              <a:solidFill>
                <a:srgbClr val="000000"/>
              </a:solidFill>
              <a:latin typeface="Arial"/>
              <a:ea typeface="Arial"/>
              <a:cs typeface="Arial"/>
              <a:sym typeface="Arial"/>
            </a:endParaRPr>
          </a:p>
          <a:p>
            <a:pPr indent="0" lvl="0" marL="0" rtl="0" algn="l">
              <a:lnSpc>
                <a:spcPct val="115000"/>
              </a:lnSpc>
              <a:spcBef>
                <a:spcPts val="1200"/>
              </a:spcBef>
              <a:spcAft>
                <a:spcPts val="1200"/>
              </a:spcAft>
              <a:buSzPts val="1300"/>
              <a:buNone/>
            </a:pPr>
            <a:r>
              <a:t/>
            </a:r>
            <a:endParaRPr sz="1400">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17"/>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2600"/>
              <a:buNone/>
            </a:pPr>
            <a:r>
              <a:rPr lang="en" sz="2500">
                <a:latin typeface="Georgia"/>
                <a:ea typeface="Georgia"/>
                <a:cs typeface="Georgia"/>
                <a:sym typeface="Georgia"/>
              </a:rPr>
              <a:t>BACKGROUND CONTINUED</a:t>
            </a:r>
            <a:endParaRPr sz="2500">
              <a:latin typeface="Georgia"/>
              <a:ea typeface="Georgia"/>
              <a:cs typeface="Georgia"/>
              <a:sym typeface="Georgia"/>
            </a:endParaRPr>
          </a:p>
        </p:txBody>
      </p:sp>
      <p:sp>
        <p:nvSpPr>
          <p:cNvPr id="113" name="Google Shape;113;p17"/>
          <p:cNvSpPr txBox="1"/>
          <p:nvPr>
            <p:ph idx="1" type="body"/>
          </p:nvPr>
        </p:nvSpPr>
        <p:spPr>
          <a:xfrm>
            <a:off x="723632" y="2078825"/>
            <a:ext cx="7525813" cy="2260994"/>
          </a:xfrm>
          <a:prstGeom prst="rect">
            <a:avLst/>
          </a:prstGeom>
          <a:noFill/>
          <a:ln>
            <a:noFill/>
          </a:ln>
        </p:spPr>
        <p:txBody>
          <a:bodyPr anchorCtr="0" anchor="t" bIns="91425" lIns="91425" spcFirstLastPara="1" rIns="91425" wrap="square" tIns="91425">
            <a:normAutofit/>
          </a:bodyPr>
          <a:lstStyle/>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According to a report, around 26% of men and 35% of women are insufficiently physically active in high-income countries (Marques</a:t>
            </a:r>
            <a:r>
              <a:rPr i="1" lang="en" sz="1400">
                <a:solidFill>
                  <a:srgbClr val="000000"/>
                </a:solidFill>
                <a:latin typeface="Arial"/>
                <a:ea typeface="Arial"/>
                <a:cs typeface="Arial"/>
                <a:sym typeface="Arial"/>
              </a:rPr>
              <a:t> et al.</a:t>
            </a:r>
            <a:r>
              <a:rPr lang="en" sz="1400">
                <a:solidFill>
                  <a:srgbClr val="000000"/>
                </a:solidFill>
                <a:latin typeface="Arial"/>
                <a:ea typeface="Arial"/>
                <a:cs typeface="Arial"/>
                <a:sym typeface="Arial"/>
              </a:rPr>
              <a:t> 2020).</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In low-income countries, 24% of men and 12% of women have been found not sufficiently physically active (Corbin, 2021).</a:t>
            </a:r>
            <a:endParaRPr sz="1400">
              <a:solidFill>
                <a:srgbClr val="000000"/>
              </a:solidFill>
              <a:latin typeface="Arial"/>
              <a:ea typeface="Arial"/>
              <a:cs typeface="Arial"/>
              <a:sym typeface="Arial"/>
            </a:endParaRPr>
          </a:p>
          <a:p>
            <a:pPr indent="0" lvl="0" marL="0" rtl="0" algn="l">
              <a:lnSpc>
                <a:spcPct val="115000"/>
              </a:lnSpc>
              <a:spcBef>
                <a:spcPts val="1200"/>
              </a:spcBef>
              <a:spcAft>
                <a:spcPts val="1200"/>
              </a:spcAft>
              <a:buSzPts val="1300"/>
              <a:buNone/>
            </a:pPr>
            <a:r>
              <a:t/>
            </a:r>
            <a:endParaRPr sz="1400">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18"/>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rmAutofit fontScale="90000"/>
          </a:bodyPr>
          <a:lstStyle/>
          <a:p>
            <a:pPr indent="0" lvl="0" marL="0" rtl="0" algn="ctr">
              <a:lnSpc>
                <a:spcPct val="100000"/>
              </a:lnSpc>
              <a:spcBef>
                <a:spcPts val="0"/>
              </a:spcBef>
              <a:spcAft>
                <a:spcPts val="0"/>
              </a:spcAft>
              <a:buSzPct val="111111"/>
              <a:buNone/>
            </a:pPr>
            <a:r>
              <a:rPr lang="en">
                <a:latin typeface="Georgia"/>
                <a:ea typeface="Georgia"/>
                <a:cs typeface="Georgia"/>
                <a:sym typeface="Georgia"/>
              </a:rPr>
              <a:t>THEORETICAL RESEARCH RATIONALE</a:t>
            </a:r>
            <a:endParaRPr>
              <a:latin typeface="Georgia"/>
              <a:ea typeface="Georgia"/>
              <a:cs typeface="Georgia"/>
              <a:sym typeface="Georgia"/>
            </a:endParaRPr>
          </a:p>
        </p:txBody>
      </p:sp>
      <p:sp>
        <p:nvSpPr>
          <p:cNvPr id="119" name="Google Shape;119;p18"/>
          <p:cNvSpPr txBox="1"/>
          <p:nvPr>
            <p:ph idx="1" type="body"/>
          </p:nvPr>
        </p:nvSpPr>
        <p:spPr>
          <a:xfrm>
            <a:off x="723632" y="2078825"/>
            <a:ext cx="7606577" cy="2260994"/>
          </a:xfrm>
          <a:prstGeom prst="rect">
            <a:avLst/>
          </a:prstGeom>
          <a:noFill/>
          <a:ln>
            <a:noFill/>
          </a:ln>
        </p:spPr>
        <p:txBody>
          <a:bodyPr anchorCtr="0" anchor="t" bIns="91425" lIns="91425" spcFirstLastPara="1" rIns="91425" wrap="square" tIns="91425">
            <a:noAutofit/>
          </a:bodyPr>
          <a:lstStyle/>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 rationale of this research process is related to the different reasons connected to the problem of the research process.</a:t>
            </a:r>
            <a:endParaRPr sz="1400">
              <a:solidFill>
                <a:srgbClr val="000000"/>
              </a:solidFill>
              <a:latin typeface="Arial"/>
              <a:ea typeface="Arial"/>
              <a:cs typeface="Arial"/>
              <a:sym typeface="Arial"/>
            </a:endParaRPr>
          </a:p>
          <a:p>
            <a:pPr indent="0" lvl="0" marL="457200" rtl="0" algn="just">
              <a:lnSpc>
                <a:spcPct val="115000"/>
              </a:lnSpc>
              <a:spcBef>
                <a:spcPts val="0"/>
              </a:spcBef>
              <a:spcAft>
                <a:spcPts val="0"/>
              </a:spcAft>
              <a:buSzPts val="1405"/>
              <a:buNone/>
            </a:pPr>
            <a:r>
              <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Previous research processes have presented certain limitations related to exploring the research problem based on health improvement in the arena of social care through the engagement of students in schools based on physical exercises, such as the research of </a:t>
            </a:r>
            <a:r>
              <a:rPr lang="en" sz="1400">
                <a:solidFill>
                  <a:srgbClr val="222222"/>
                </a:solidFill>
                <a:highlight>
                  <a:srgbClr val="FFFFFF"/>
                </a:highlight>
                <a:latin typeface="Arial"/>
                <a:ea typeface="Arial"/>
                <a:cs typeface="Arial"/>
                <a:sym typeface="Arial"/>
              </a:rPr>
              <a:t>Rodríguez-Larrad </a:t>
            </a:r>
            <a:r>
              <a:rPr i="1" lang="en" sz="1400">
                <a:solidFill>
                  <a:srgbClr val="222222"/>
                </a:solidFill>
                <a:highlight>
                  <a:srgbClr val="FFFFFF"/>
                </a:highlight>
                <a:latin typeface="Arial"/>
                <a:ea typeface="Arial"/>
                <a:cs typeface="Arial"/>
                <a:sym typeface="Arial"/>
              </a:rPr>
              <a:t>et al. </a:t>
            </a:r>
            <a:r>
              <a:rPr lang="en" sz="1400">
                <a:solidFill>
                  <a:srgbClr val="222222"/>
                </a:solidFill>
                <a:highlight>
                  <a:srgbClr val="FFFFFF"/>
                </a:highlight>
                <a:latin typeface="Arial"/>
                <a:ea typeface="Arial"/>
                <a:cs typeface="Arial"/>
                <a:sym typeface="Arial"/>
              </a:rPr>
              <a:t>(2021)</a:t>
            </a:r>
            <a:r>
              <a:rPr lang="en" sz="1400">
                <a:solidFill>
                  <a:srgbClr val="000000"/>
                </a:solidFill>
                <a:latin typeface="Arial"/>
                <a:ea typeface="Arial"/>
                <a:cs typeface="Arial"/>
                <a:sym typeface="Arial"/>
              </a:rPr>
              <a:t>.</a:t>
            </a:r>
            <a:endParaRPr sz="1400">
              <a:solidFill>
                <a:srgbClr val="000000"/>
              </a:solidFill>
              <a:latin typeface="Arial"/>
              <a:ea typeface="Arial"/>
              <a:cs typeface="Arial"/>
              <a:sym typeface="Arial"/>
            </a:endParaRPr>
          </a:p>
          <a:p>
            <a:pPr indent="0" lvl="0" marL="457200" rtl="0" algn="just">
              <a:lnSpc>
                <a:spcPct val="115000"/>
              </a:lnSpc>
              <a:spcBef>
                <a:spcPts val="0"/>
              </a:spcBef>
              <a:spcAft>
                <a:spcPts val="0"/>
              </a:spcAft>
              <a:buSzPts val="1405"/>
              <a:buNone/>
            </a:pPr>
            <a:r>
              <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This research will thus increase the overall awareness of the reader through the use of relevant research methodologies.</a:t>
            </a:r>
            <a:endParaRPr sz="1400">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19"/>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rmAutofit fontScale="90000"/>
          </a:bodyPr>
          <a:lstStyle/>
          <a:p>
            <a:pPr indent="0" lvl="0" marL="0" rtl="0" algn="ctr">
              <a:lnSpc>
                <a:spcPct val="100000"/>
              </a:lnSpc>
              <a:spcBef>
                <a:spcPts val="0"/>
              </a:spcBef>
              <a:spcAft>
                <a:spcPts val="0"/>
              </a:spcAft>
              <a:buSzPct val="111111"/>
              <a:buNone/>
            </a:pPr>
            <a:r>
              <a:rPr lang="en">
                <a:latin typeface="Georgia"/>
                <a:ea typeface="Georgia"/>
                <a:cs typeface="Georgia"/>
                <a:sym typeface="Georgia"/>
              </a:rPr>
              <a:t>PRACTICAL RESEARCH RATIONALE</a:t>
            </a:r>
            <a:endParaRPr>
              <a:latin typeface="Georgia"/>
              <a:ea typeface="Georgia"/>
              <a:cs typeface="Georgia"/>
              <a:sym typeface="Georgia"/>
            </a:endParaRPr>
          </a:p>
        </p:txBody>
      </p:sp>
      <p:sp>
        <p:nvSpPr>
          <p:cNvPr id="125" name="Google Shape;125;p19"/>
          <p:cNvSpPr txBox="1"/>
          <p:nvPr>
            <p:ph idx="1" type="body"/>
          </p:nvPr>
        </p:nvSpPr>
        <p:spPr>
          <a:xfrm>
            <a:off x="729450" y="2078875"/>
            <a:ext cx="4403100" cy="2552400"/>
          </a:xfrm>
          <a:prstGeom prst="rect">
            <a:avLst/>
          </a:prstGeom>
          <a:noFill/>
          <a:ln>
            <a:noFill/>
          </a:ln>
        </p:spPr>
        <p:txBody>
          <a:bodyPr anchorCtr="0" anchor="t" bIns="91425" lIns="91425" spcFirstLastPara="1" rIns="91425" wrap="square" tIns="91425">
            <a:noAutofit/>
          </a:bodyPr>
          <a:lstStyle/>
          <a:p>
            <a:pPr indent="-317500" lvl="0" marL="457200" rtl="0" algn="just">
              <a:lnSpc>
                <a:spcPct val="10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 prevalence of physical activity consists of the number of everyday exercises and laborious work carried out by the students (Srivastav, Sharma and Samuel, 2021).</a:t>
            </a:r>
            <a:endParaRPr sz="1400">
              <a:solidFill>
                <a:srgbClr val="000000"/>
              </a:solidFill>
              <a:latin typeface="Arial"/>
              <a:ea typeface="Arial"/>
              <a:cs typeface="Arial"/>
              <a:sym typeface="Arial"/>
            </a:endParaRPr>
          </a:p>
          <a:p>
            <a:pPr indent="0" lvl="0" marL="457200" rtl="0" algn="just">
              <a:lnSpc>
                <a:spcPct val="105000"/>
              </a:lnSpc>
              <a:spcBef>
                <a:spcPts val="0"/>
              </a:spcBef>
              <a:spcAft>
                <a:spcPts val="0"/>
              </a:spcAft>
              <a:buSzPts val="1300"/>
              <a:buNone/>
            </a:pPr>
            <a:r>
              <a:t/>
            </a:r>
            <a:endParaRPr sz="1400">
              <a:solidFill>
                <a:srgbClr val="000000"/>
              </a:solidFill>
              <a:latin typeface="Arial"/>
              <a:ea typeface="Arial"/>
              <a:cs typeface="Arial"/>
              <a:sym typeface="Arial"/>
            </a:endParaRPr>
          </a:p>
          <a:p>
            <a:pPr indent="-317500" lvl="0" marL="457200" rtl="0" algn="just">
              <a:lnSpc>
                <a:spcPct val="10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 decrease in physical activity has risen during the Covid-19 pandemic (</a:t>
            </a:r>
            <a:r>
              <a:rPr lang="en" sz="1400">
                <a:solidFill>
                  <a:srgbClr val="222222"/>
                </a:solidFill>
                <a:highlight>
                  <a:srgbClr val="FFFFFF"/>
                </a:highlight>
                <a:latin typeface="Arial"/>
                <a:ea typeface="Arial"/>
                <a:cs typeface="Arial"/>
                <a:sym typeface="Arial"/>
              </a:rPr>
              <a:t>Brailovskaia </a:t>
            </a:r>
            <a:r>
              <a:rPr i="1" lang="en" sz="1400">
                <a:solidFill>
                  <a:srgbClr val="222222"/>
                </a:solidFill>
                <a:highlight>
                  <a:srgbClr val="FFFFFF"/>
                </a:highlight>
                <a:latin typeface="Arial"/>
                <a:ea typeface="Arial"/>
                <a:cs typeface="Arial"/>
                <a:sym typeface="Arial"/>
              </a:rPr>
              <a:t>et al. </a:t>
            </a:r>
            <a:r>
              <a:rPr lang="en" sz="1400">
                <a:solidFill>
                  <a:srgbClr val="222222"/>
                </a:solidFill>
                <a:highlight>
                  <a:srgbClr val="FFFFFF"/>
                </a:highlight>
                <a:latin typeface="Arial"/>
                <a:ea typeface="Arial"/>
                <a:cs typeface="Arial"/>
                <a:sym typeface="Arial"/>
              </a:rPr>
              <a:t>2021)</a:t>
            </a:r>
            <a:r>
              <a:rPr lang="en" sz="1400">
                <a:solidFill>
                  <a:srgbClr val="000000"/>
                </a:solidFill>
                <a:latin typeface="Arial"/>
                <a:ea typeface="Arial"/>
                <a:cs typeface="Arial"/>
                <a:sym typeface="Arial"/>
              </a:rPr>
              <a:t>.</a:t>
            </a:r>
            <a:endParaRPr sz="1400">
              <a:solidFill>
                <a:srgbClr val="000000"/>
              </a:solidFill>
              <a:latin typeface="Arial"/>
              <a:ea typeface="Arial"/>
              <a:cs typeface="Arial"/>
              <a:sym typeface="Arial"/>
            </a:endParaRPr>
          </a:p>
          <a:p>
            <a:pPr indent="0" lvl="0" marL="457200" rtl="0" algn="just">
              <a:lnSpc>
                <a:spcPct val="105000"/>
              </a:lnSpc>
              <a:spcBef>
                <a:spcPts val="0"/>
              </a:spcBef>
              <a:spcAft>
                <a:spcPts val="0"/>
              </a:spcAft>
              <a:buSzPts val="1300"/>
              <a:buNone/>
            </a:pPr>
            <a:r>
              <a:t/>
            </a:r>
            <a:endParaRPr sz="1400">
              <a:solidFill>
                <a:srgbClr val="000000"/>
              </a:solidFill>
              <a:latin typeface="Arial"/>
              <a:ea typeface="Arial"/>
              <a:cs typeface="Arial"/>
              <a:sym typeface="Arial"/>
            </a:endParaRPr>
          </a:p>
          <a:p>
            <a:pPr indent="-317500" lvl="0" marL="457200" rtl="0" algn="just">
              <a:lnSpc>
                <a:spcPct val="10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Addressing such issues leads to lower physical difficulties such as increased weight, fatigue, and cholesterol (</a:t>
            </a:r>
            <a:r>
              <a:rPr lang="en" sz="1400">
                <a:solidFill>
                  <a:srgbClr val="222222"/>
                </a:solidFill>
                <a:highlight>
                  <a:srgbClr val="FFFFFF"/>
                </a:highlight>
                <a:latin typeface="Arial"/>
                <a:ea typeface="Arial"/>
                <a:cs typeface="Arial"/>
                <a:sym typeface="Arial"/>
              </a:rPr>
              <a:t>Khodanazari, Choupani and Aghayan, 2022)</a:t>
            </a:r>
            <a:r>
              <a:rPr lang="en" sz="1400">
                <a:solidFill>
                  <a:srgbClr val="000000"/>
                </a:solidFill>
                <a:latin typeface="Arial"/>
                <a:ea typeface="Arial"/>
                <a:cs typeface="Arial"/>
                <a:sym typeface="Arial"/>
              </a:rPr>
              <a:t>.</a:t>
            </a:r>
            <a:endParaRPr sz="1400">
              <a:latin typeface="Arial"/>
              <a:ea typeface="Arial"/>
              <a:cs typeface="Arial"/>
              <a:sym typeface="Arial"/>
            </a:endParaRPr>
          </a:p>
        </p:txBody>
      </p:sp>
      <p:pic>
        <p:nvPicPr>
          <p:cNvPr id="126" name="Google Shape;126;p19"/>
          <p:cNvPicPr preferRelativeResize="0"/>
          <p:nvPr/>
        </p:nvPicPr>
        <p:blipFill rotWithShape="1">
          <a:blip r:embed="rId3">
            <a:alphaModFix/>
          </a:blip>
          <a:srcRect b="0" l="0" r="0" t="0"/>
          <a:stretch/>
        </p:blipFill>
        <p:spPr>
          <a:xfrm>
            <a:off x="5284950" y="2006250"/>
            <a:ext cx="3706650" cy="222399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20"/>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990"/>
              <a:buNone/>
            </a:pPr>
            <a:r>
              <a:rPr lang="en" sz="2540">
                <a:latin typeface="Georgia"/>
                <a:ea typeface="Georgia"/>
                <a:cs typeface="Georgia"/>
                <a:sym typeface="Georgia"/>
              </a:rPr>
              <a:t>RESEARCH AIMS</a:t>
            </a:r>
            <a:endParaRPr sz="2540">
              <a:latin typeface="Georgia"/>
              <a:ea typeface="Georgia"/>
              <a:cs typeface="Georgia"/>
              <a:sym typeface="Georgia"/>
            </a:endParaRPr>
          </a:p>
        </p:txBody>
      </p:sp>
      <p:sp>
        <p:nvSpPr>
          <p:cNvPr id="132" name="Google Shape;132;p20"/>
          <p:cNvSpPr txBox="1"/>
          <p:nvPr>
            <p:ph idx="1" type="body"/>
          </p:nvPr>
        </p:nvSpPr>
        <p:spPr>
          <a:xfrm>
            <a:off x="723632" y="2078825"/>
            <a:ext cx="7479662" cy="2260994"/>
          </a:xfrm>
          <a:prstGeom prst="rect">
            <a:avLst/>
          </a:prstGeom>
          <a:noFill/>
          <a:ln>
            <a:noFill/>
          </a:ln>
        </p:spPr>
        <p:txBody>
          <a:bodyPr anchorCtr="0" anchor="t" bIns="91425" lIns="91425" spcFirstLastPara="1" rIns="91425" wrap="square" tIns="91425">
            <a:normAutofit/>
          </a:bodyPr>
          <a:lstStyle/>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 research is made to focus on and assess the prevalence of physical activity in public university students in the United Kingdom.</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 research will also give further a proposal for necessary health-related guidelines that the public university students of the UK should follow.</a:t>
            </a:r>
            <a:endParaRPr sz="1400">
              <a:solidFill>
                <a:srgbClr val="000000"/>
              </a:solidFill>
              <a:latin typeface="Arial"/>
              <a:ea typeface="Arial"/>
              <a:cs typeface="Arial"/>
              <a:sym typeface="Arial"/>
            </a:endParaRPr>
          </a:p>
          <a:p>
            <a:pPr indent="0" lvl="0" marL="0" rtl="0" algn="just">
              <a:lnSpc>
                <a:spcPct val="115000"/>
              </a:lnSpc>
              <a:spcBef>
                <a:spcPts val="0"/>
              </a:spcBef>
              <a:spcAft>
                <a:spcPts val="0"/>
              </a:spcAft>
              <a:buSzPts val="1300"/>
              <a:buNone/>
            </a:pPr>
            <a:r>
              <a:rPr b="1" lang="en" sz="1400">
                <a:solidFill>
                  <a:srgbClr val="000000"/>
                </a:solidFill>
                <a:latin typeface="Arial"/>
                <a:ea typeface="Arial"/>
                <a:cs typeface="Arial"/>
                <a:sym typeface="Arial"/>
              </a:rPr>
              <a:t> </a:t>
            </a:r>
            <a:endParaRPr b="1" sz="1400">
              <a:solidFill>
                <a:srgbClr val="000000"/>
              </a:solidFill>
              <a:latin typeface="Arial"/>
              <a:ea typeface="Arial"/>
              <a:cs typeface="Arial"/>
              <a:sym typeface="Arial"/>
            </a:endParaRPr>
          </a:p>
          <a:p>
            <a:pPr indent="0" lvl="0" marL="0" rtl="0" algn="l">
              <a:lnSpc>
                <a:spcPct val="115000"/>
              </a:lnSpc>
              <a:spcBef>
                <a:spcPts val="0"/>
              </a:spcBef>
              <a:spcAft>
                <a:spcPts val="1200"/>
              </a:spcAft>
              <a:buSzPts val="1300"/>
              <a:buNone/>
            </a:pPr>
            <a:r>
              <a:t/>
            </a:r>
            <a:endParaRPr sz="1400">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21"/>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990"/>
              <a:buNone/>
            </a:pPr>
            <a:r>
              <a:rPr lang="en" sz="2540">
                <a:latin typeface="Georgia"/>
                <a:ea typeface="Georgia"/>
                <a:cs typeface="Georgia"/>
                <a:sym typeface="Georgia"/>
              </a:rPr>
              <a:t>RESEARCH OBJECTIVES</a:t>
            </a:r>
            <a:endParaRPr sz="2540">
              <a:latin typeface="Georgia"/>
              <a:ea typeface="Georgia"/>
              <a:cs typeface="Georgia"/>
              <a:sym typeface="Georgia"/>
            </a:endParaRPr>
          </a:p>
        </p:txBody>
      </p:sp>
      <p:sp>
        <p:nvSpPr>
          <p:cNvPr id="138" name="Google Shape;138;p21"/>
          <p:cNvSpPr txBox="1"/>
          <p:nvPr>
            <p:ph idx="1" type="body"/>
          </p:nvPr>
        </p:nvSpPr>
        <p:spPr>
          <a:xfrm>
            <a:off x="723632" y="2078825"/>
            <a:ext cx="7295059" cy="2260994"/>
          </a:xfrm>
          <a:prstGeom prst="rect">
            <a:avLst/>
          </a:prstGeom>
          <a:noFill/>
          <a:ln>
            <a:noFill/>
          </a:ln>
        </p:spPr>
        <p:txBody>
          <a:bodyPr anchorCtr="0" anchor="t" bIns="91425" lIns="91425" spcFirstLastPara="1" rIns="91425" wrap="square" tIns="91425">
            <a:noAutofit/>
          </a:bodyPr>
          <a:lstStyle/>
          <a:p>
            <a:pPr indent="-317499"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To the importance of physical activity for public university students.</a:t>
            </a:r>
            <a:endParaRPr sz="1400">
              <a:solidFill>
                <a:srgbClr val="000000"/>
              </a:solidFill>
              <a:latin typeface="Arial"/>
              <a:ea typeface="Arial"/>
              <a:cs typeface="Arial"/>
              <a:sym typeface="Arial"/>
            </a:endParaRPr>
          </a:p>
          <a:p>
            <a:pPr indent="-317499"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To find out the current scenario of physical activity among the public university students of the |UK.</a:t>
            </a:r>
            <a:endParaRPr sz="1400">
              <a:solidFill>
                <a:srgbClr val="000000"/>
              </a:solidFill>
              <a:latin typeface="Arial"/>
              <a:ea typeface="Arial"/>
              <a:cs typeface="Arial"/>
              <a:sym typeface="Arial"/>
            </a:endParaRPr>
          </a:p>
          <a:p>
            <a:pPr indent="-317499"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To identify the possible challenges in the engagement of physical activity among public university students in the UK.</a:t>
            </a:r>
            <a:endParaRPr sz="1400">
              <a:solidFill>
                <a:srgbClr val="000000"/>
              </a:solidFill>
              <a:latin typeface="Arial"/>
              <a:ea typeface="Arial"/>
              <a:cs typeface="Arial"/>
              <a:sym typeface="Arial"/>
            </a:endParaRPr>
          </a:p>
          <a:p>
            <a:pPr indent="-317499"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To analyze interests and physical fitness level of the students through thorough research.</a:t>
            </a:r>
            <a:endParaRPr sz="1400">
              <a:solidFill>
                <a:srgbClr val="000000"/>
              </a:solidFill>
              <a:latin typeface="Arial"/>
              <a:ea typeface="Arial"/>
              <a:cs typeface="Arial"/>
              <a:sym typeface="Arial"/>
            </a:endParaRPr>
          </a:p>
          <a:p>
            <a:pPr indent="0" lvl="0" marL="0" rtl="0" algn="just">
              <a:lnSpc>
                <a:spcPct val="115000"/>
              </a:lnSpc>
              <a:spcBef>
                <a:spcPts val="1200"/>
              </a:spcBef>
              <a:spcAft>
                <a:spcPts val="0"/>
              </a:spcAft>
              <a:buSzPts val="1677"/>
              <a:buNone/>
            </a:pPr>
            <a:r>
              <a:rPr lang="en" sz="1400">
                <a:solidFill>
                  <a:srgbClr val="000000"/>
                </a:solidFill>
                <a:latin typeface="Arial"/>
                <a:ea typeface="Arial"/>
                <a:cs typeface="Arial"/>
                <a:sym typeface="Arial"/>
              </a:rPr>
              <a:t> </a:t>
            </a:r>
            <a:endParaRPr sz="1400">
              <a:solidFill>
                <a:srgbClr val="000000"/>
              </a:solidFill>
              <a:latin typeface="Arial"/>
              <a:ea typeface="Arial"/>
              <a:cs typeface="Arial"/>
              <a:sym typeface="Arial"/>
            </a:endParaRPr>
          </a:p>
          <a:p>
            <a:pPr indent="0" lvl="0" marL="0" rtl="0" algn="l">
              <a:lnSpc>
                <a:spcPct val="115000"/>
              </a:lnSpc>
              <a:spcBef>
                <a:spcPts val="1200"/>
              </a:spcBef>
              <a:spcAft>
                <a:spcPts val="1200"/>
              </a:spcAft>
              <a:buSzPts val="1677"/>
              <a:buNone/>
            </a:pPr>
            <a:r>
              <a:t/>
            </a:r>
            <a:endParaRPr sz="1400">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22"/>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990"/>
              <a:buNone/>
            </a:pPr>
            <a:r>
              <a:rPr lang="en" sz="2540">
                <a:latin typeface="Georgia"/>
                <a:ea typeface="Georgia"/>
                <a:cs typeface="Georgia"/>
                <a:sym typeface="Georgia"/>
              </a:rPr>
              <a:t>RESEARCH METHOD</a:t>
            </a:r>
            <a:endParaRPr sz="2540">
              <a:latin typeface="Georgia"/>
              <a:ea typeface="Georgia"/>
              <a:cs typeface="Georgia"/>
              <a:sym typeface="Georgia"/>
            </a:endParaRPr>
          </a:p>
        </p:txBody>
      </p:sp>
      <p:sp>
        <p:nvSpPr>
          <p:cNvPr id="144" name="Google Shape;144;p22"/>
          <p:cNvSpPr txBox="1"/>
          <p:nvPr>
            <p:ph idx="1" type="body"/>
          </p:nvPr>
        </p:nvSpPr>
        <p:spPr>
          <a:xfrm>
            <a:off x="723632" y="2078825"/>
            <a:ext cx="7248908" cy="2260994"/>
          </a:xfrm>
          <a:prstGeom prst="rect">
            <a:avLst/>
          </a:prstGeom>
          <a:noFill/>
          <a:ln>
            <a:noFill/>
          </a:ln>
        </p:spPr>
        <p:txBody>
          <a:bodyPr anchorCtr="0" anchor="t" bIns="91425" lIns="91425" spcFirstLastPara="1" rIns="91425" wrap="square" tIns="91425">
            <a:normAutofit/>
          </a:bodyPr>
          <a:lstStyle/>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 quantitative method is a research technique that uses mathematical and statistical modeling and measurement to understand the nature of the scenario (Hernandez </a:t>
            </a:r>
            <a:r>
              <a:rPr i="1" lang="en" sz="1400">
                <a:solidFill>
                  <a:srgbClr val="000000"/>
                </a:solidFill>
                <a:latin typeface="Arial"/>
                <a:ea typeface="Arial"/>
                <a:cs typeface="Arial"/>
                <a:sym typeface="Arial"/>
              </a:rPr>
              <a:t>et al.</a:t>
            </a:r>
            <a:r>
              <a:rPr lang="en" sz="1400">
                <a:solidFill>
                  <a:srgbClr val="000000"/>
                </a:solidFill>
                <a:latin typeface="Arial"/>
                <a:ea typeface="Arial"/>
                <a:cs typeface="Arial"/>
                <a:sym typeface="Arial"/>
              </a:rPr>
              <a:t> 2021).</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Since this technique is used for evaluating performance and success, this will be effective for the research on the physical activity of public university students in the UK.</a:t>
            </a:r>
            <a:endParaRPr sz="1400">
              <a:solidFill>
                <a:srgbClr val="000000"/>
              </a:solidFill>
              <a:latin typeface="Arial"/>
              <a:ea typeface="Arial"/>
              <a:cs typeface="Arial"/>
              <a:sym typeface="Arial"/>
            </a:endParaRPr>
          </a:p>
          <a:p>
            <a:pPr indent="0" lvl="0" marL="0" rtl="0" algn="l">
              <a:lnSpc>
                <a:spcPct val="115000"/>
              </a:lnSpc>
              <a:spcBef>
                <a:spcPts val="1200"/>
              </a:spcBef>
              <a:spcAft>
                <a:spcPts val="1200"/>
              </a:spcAft>
              <a:buSzPts val="1300"/>
              <a:buNone/>
            </a:pPr>
            <a:r>
              <a:t/>
            </a:r>
            <a:endParaRPr sz="1400">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23"/>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990"/>
              <a:buNone/>
            </a:pPr>
            <a:r>
              <a:rPr lang="en" sz="2540">
                <a:latin typeface="Georgia"/>
                <a:ea typeface="Georgia"/>
                <a:cs typeface="Georgia"/>
                <a:sym typeface="Georgia"/>
              </a:rPr>
              <a:t>RESEARCH DESIGN</a:t>
            </a:r>
            <a:endParaRPr sz="2540">
              <a:latin typeface="Georgia"/>
              <a:ea typeface="Georgia"/>
              <a:cs typeface="Georgia"/>
              <a:sym typeface="Georgia"/>
            </a:endParaRPr>
          </a:p>
        </p:txBody>
      </p:sp>
      <p:sp>
        <p:nvSpPr>
          <p:cNvPr id="150" name="Google Shape;150;p23"/>
          <p:cNvSpPr txBox="1"/>
          <p:nvPr>
            <p:ph idx="1" type="body"/>
          </p:nvPr>
        </p:nvSpPr>
        <p:spPr>
          <a:xfrm>
            <a:off x="723632" y="2078825"/>
            <a:ext cx="7537350" cy="2260994"/>
          </a:xfrm>
          <a:prstGeom prst="rect">
            <a:avLst/>
          </a:prstGeom>
          <a:noFill/>
          <a:ln>
            <a:noFill/>
          </a:ln>
        </p:spPr>
        <p:txBody>
          <a:bodyPr anchorCtr="0" anchor="t" bIns="91425" lIns="91425" spcFirstLastPara="1" rIns="91425" wrap="square" tIns="91425">
            <a:normAutofit/>
          </a:bodyPr>
          <a:lstStyle/>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This research design is used to systematically derive relevant information for describing the phenomenon of any situation (El-Adl and Alkharusi, 2020).</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 descriptive research design will be used to gather detailed information about the current physical activity status of the students in the public universities of the UK (Anderson and Durstine, 2019).</a:t>
            </a:r>
            <a:endParaRPr sz="1400">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24"/>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rmAutofit fontScale="90000"/>
          </a:bodyPr>
          <a:lstStyle/>
          <a:p>
            <a:pPr indent="0" lvl="0" marL="0" rtl="0" algn="ctr">
              <a:lnSpc>
                <a:spcPct val="100000"/>
              </a:lnSpc>
              <a:spcBef>
                <a:spcPts val="0"/>
              </a:spcBef>
              <a:spcAft>
                <a:spcPts val="0"/>
              </a:spcAft>
              <a:buSzPct val="111111"/>
              <a:buNone/>
            </a:pPr>
            <a:r>
              <a:rPr lang="en">
                <a:latin typeface="Georgia"/>
                <a:ea typeface="Georgia"/>
                <a:cs typeface="Georgia"/>
                <a:sym typeface="Georgia"/>
              </a:rPr>
              <a:t>RECRUITMENT</a:t>
            </a:r>
            <a:endParaRPr>
              <a:latin typeface="Georgia"/>
              <a:ea typeface="Georgia"/>
              <a:cs typeface="Georgia"/>
              <a:sym typeface="Georgia"/>
            </a:endParaRPr>
          </a:p>
        </p:txBody>
      </p:sp>
      <p:sp>
        <p:nvSpPr>
          <p:cNvPr id="156" name="Google Shape;156;p24"/>
          <p:cNvSpPr txBox="1"/>
          <p:nvPr>
            <p:ph idx="1" type="body"/>
          </p:nvPr>
        </p:nvSpPr>
        <p:spPr>
          <a:xfrm>
            <a:off x="723632" y="2078825"/>
            <a:ext cx="7341210" cy="2260994"/>
          </a:xfrm>
          <a:prstGeom prst="rect">
            <a:avLst/>
          </a:prstGeom>
          <a:noFill/>
          <a:ln>
            <a:noFill/>
          </a:ln>
        </p:spPr>
        <p:txBody>
          <a:bodyPr anchorCtr="0" anchor="t" bIns="91425" lIns="91425" spcFirstLastPara="1" rIns="91425" wrap="square" tIns="91425">
            <a:noAutofit/>
          </a:bodyPr>
          <a:lstStyle/>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 recruitment of the participants for the research will take place through the identification of the participants.</a:t>
            </a:r>
            <a:endParaRPr sz="1400">
              <a:solidFill>
                <a:srgbClr val="000000"/>
              </a:solidFill>
              <a:latin typeface="Arial"/>
              <a:ea typeface="Arial"/>
              <a:cs typeface="Arial"/>
              <a:sym typeface="Arial"/>
            </a:endParaRPr>
          </a:p>
          <a:p>
            <a:pPr indent="0" lvl="0" marL="457200" rtl="0" algn="just">
              <a:lnSpc>
                <a:spcPct val="115000"/>
              </a:lnSpc>
              <a:spcBef>
                <a:spcPts val="0"/>
              </a:spcBef>
              <a:spcAft>
                <a:spcPts val="0"/>
              </a:spcAft>
              <a:buSzPts val="1405"/>
              <a:buNone/>
            </a:pPr>
            <a:r>
              <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 identification of 100 students will take place through the collection of information regarding the profile of the students. The use of social networking websites and public university websites as well.</a:t>
            </a:r>
            <a:endParaRPr sz="1400">
              <a:solidFill>
                <a:srgbClr val="000000"/>
              </a:solidFill>
              <a:latin typeface="Arial"/>
              <a:ea typeface="Arial"/>
              <a:cs typeface="Arial"/>
              <a:sym typeface="Arial"/>
            </a:endParaRPr>
          </a:p>
          <a:p>
            <a:pPr indent="0" lvl="0" marL="457200" rtl="0" algn="just">
              <a:lnSpc>
                <a:spcPct val="115000"/>
              </a:lnSpc>
              <a:spcBef>
                <a:spcPts val="0"/>
              </a:spcBef>
              <a:spcAft>
                <a:spcPts val="0"/>
              </a:spcAft>
              <a:buSzPts val="1405"/>
              <a:buNone/>
            </a:pPr>
            <a:r>
              <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Acquaintances such as friends and family members will also be identified through social media platforms for further contact.</a:t>
            </a:r>
            <a:endParaRPr sz="1400">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0" name="Shape 160"/>
        <p:cNvGrpSpPr/>
        <p:nvPr/>
      </p:nvGrpSpPr>
      <p:grpSpPr>
        <a:xfrm>
          <a:off x="0" y="0"/>
          <a:ext cx="0" cy="0"/>
          <a:chOff x="0" y="0"/>
          <a:chExt cx="0" cy="0"/>
        </a:xfrm>
      </p:grpSpPr>
      <p:sp>
        <p:nvSpPr>
          <p:cNvPr id="161" name="Google Shape;161;p25"/>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990"/>
              <a:buNone/>
            </a:pPr>
            <a:r>
              <a:rPr lang="en" sz="2540">
                <a:latin typeface="Georgia"/>
                <a:ea typeface="Georgia"/>
                <a:cs typeface="Georgia"/>
                <a:sym typeface="Georgia"/>
              </a:rPr>
              <a:t>DATA COLLECTION METHOD</a:t>
            </a:r>
            <a:endParaRPr sz="2540">
              <a:latin typeface="Georgia"/>
              <a:ea typeface="Georgia"/>
              <a:cs typeface="Georgia"/>
              <a:sym typeface="Georgia"/>
            </a:endParaRPr>
          </a:p>
        </p:txBody>
      </p:sp>
      <p:sp>
        <p:nvSpPr>
          <p:cNvPr id="162" name="Google Shape;162;p25"/>
          <p:cNvSpPr txBox="1"/>
          <p:nvPr>
            <p:ph idx="1" type="body"/>
          </p:nvPr>
        </p:nvSpPr>
        <p:spPr>
          <a:xfrm>
            <a:off x="729450" y="2078875"/>
            <a:ext cx="3842700" cy="2748600"/>
          </a:xfrm>
          <a:prstGeom prst="rect">
            <a:avLst/>
          </a:prstGeom>
          <a:noFill/>
          <a:ln>
            <a:noFill/>
          </a:ln>
        </p:spPr>
        <p:txBody>
          <a:bodyPr anchorCtr="0" anchor="t" bIns="91425" lIns="91425" spcFirstLastPara="1" rIns="91425" wrap="square" tIns="91425">
            <a:noAutofit/>
          </a:bodyPr>
          <a:lstStyle/>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This is a method of collecting information for any research like self-reported surveys or complex research (Jo and Gebru, 2020).</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This method will be used here by surveying around 100 students from public universities to gather accurate and real-time information for the research.</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IPAC (International Physical Activity Questionnaire) has used in the survey.</a:t>
            </a:r>
            <a:endParaRPr sz="1400">
              <a:solidFill>
                <a:srgbClr val="000000"/>
              </a:solidFill>
              <a:latin typeface="Arial"/>
              <a:ea typeface="Arial"/>
              <a:cs typeface="Arial"/>
              <a:sym typeface="Arial"/>
            </a:endParaRPr>
          </a:p>
          <a:p>
            <a:pPr indent="0" lvl="0" marL="457200" rtl="0" algn="just">
              <a:lnSpc>
                <a:spcPct val="115000"/>
              </a:lnSpc>
              <a:spcBef>
                <a:spcPts val="0"/>
              </a:spcBef>
              <a:spcAft>
                <a:spcPts val="0"/>
              </a:spcAft>
              <a:buNone/>
            </a:pPr>
            <a:r>
              <a:t/>
            </a:r>
            <a:endParaRPr i="1" sz="1400">
              <a:solidFill>
                <a:srgbClr val="000000"/>
              </a:solidFill>
              <a:latin typeface="Arial"/>
              <a:ea typeface="Arial"/>
              <a:cs typeface="Arial"/>
              <a:sym typeface="Arial"/>
            </a:endParaRPr>
          </a:p>
          <a:p>
            <a:pPr indent="0" lvl="0" marL="0" rtl="0" algn="l">
              <a:lnSpc>
                <a:spcPct val="115000"/>
              </a:lnSpc>
              <a:spcBef>
                <a:spcPts val="1200"/>
              </a:spcBef>
              <a:spcAft>
                <a:spcPts val="1200"/>
              </a:spcAft>
              <a:buSzPts val="1300"/>
              <a:buNone/>
            </a:pPr>
            <a:r>
              <a:t/>
            </a:r>
            <a:endParaRPr sz="1400">
              <a:latin typeface="Arial"/>
              <a:ea typeface="Arial"/>
              <a:cs typeface="Arial"/>
              <a:sym typeface="Arial"/>
            </a:endParaRPr>
          </a:p>
        </p:txBody>
      </p:sp>
      <p:pic>
        <p:nvPicPr>
          <p:cNvPr id="163" name="Google Shape;163;p25"/>
          <p:cNvPicPr preferRelativeResize="0"/>
          <p:nvPr/>
        </p:nvPicPr>
        <p:blipFill rotWithShape="1">
          <a:blip r:embed="rId3">
            <a:alphaModFix/>
          </a:blip>
          <a:srcRect b="0" l="0" r="0" t="0"/>
          <a:stretch/>
        </p:blipFill>
        <p:spPr>
          <a:xfrm>
            <a:off x="4989200" y="2219400"/>
            <a:ext cx="3938049" cy="25219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sp>
        <p:nvSpPr>
          <p:cNvPr id="168" name="Google Shape;168;p26"/>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990"/>
              <a:buNone/>
            </a:pPr>
            <a:r>
              <a:rPr lang="en" sz="2540">
                <a:latin typeface="Georgia"/>
                <a:ea typeface="Georgia"/>
                <a:cs typeface="Georgia"/>
                <a:sym typeface="Georgia"/>
              </a:rPr>
              <a:t>ETHICAL CONSIDERATION</a:t>
            </a:r>
            <a:endParaRPr sz="2540">
              <a:latin typeface="Georgia"/>
              <a:ea typeface="Georgia"/>
              <a:cs typeface="Georgia"/>
              <a:sym typeface="Georgia"/>
            </a:endParaRPr>
          </a:p>
        </p:txBody>
      </p:sp>
      <p:sp>
        <p:nvSpPr>
          <p:cNvPr id="169" name="Google Shape;169;p26"/>
          <p:cNvSpPr txBox="1"/>
          <p:nvPr>
            <p:ph idx="1" type="body"/>
          </p:nvPr>
        </p:nvSpPr>
        <p:spPr>
          <a:xfrm>
            <a:off x="723632" y="2078825"/>
            <a:ext cx="7433511" cy="2260994"/>
          </a:xfrm>
          <a:prstGeom prst="rect">
            <a:avLst/>
          </a:prstGeom>
          <a:noFill/>
          <a:ln>
            <a:noFill/>
          </a:ln>
        </p:spPr>
        <p:txBody>
          <a:bodyPr anchorCtr="0" anchor="t" bIns="91425" lIns="91425" spcFirstLastPara="1" rIns="91425" wrap="square" tIns="91425">
            <a:normAutofit/>
          </a:bodyPr>
          <a:lstStyle/>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In this quantitative research, all the 100 students taken for the survey were unharmed.</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 research process will be conducted following all the legal guidelines in terms of data protection and personal human rights.</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Anonymity and Confidentiality has been maintained.</a:t>
            </a:r>
            <a:endParaRPr sz="1400">
              <a:solidFill>
                <a:srgbClr val="000000"/>
              </a:solidFill>
              <a:latin typeface="Arial"/>
              <a:ea typeface="Arial"/>
              <a:cs typeface="Arial"/>
              <a:sym typeface="Arial"/>
            </a:endParaRPr>
          </a:p>
          <a:p>
            <a:pPr indent="0" lvl="0" marL="0" rtl="0" algn="l">
              <a:lnSpc>
                <a:spcPct val="115000"/>
              </a:lnSpc>
              <a:spcBef>
                <a:spcPts val="1200"/>
              </a:spcBef>
              <a:spcAft>
                <a:spcPts val="1200"/>
              </a:spcAft>
              <a:buSzPts val="1300"/>
              <a:buNone/>
            </a:pPr>
            <a:r>
              <a:t/>
            </a:r>
            <a:endParaRPr sz="1400">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sp>
        <p:nvSpPr>
          <p:cNvPr id="174" name="Google Shape;174;p27"/>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rmAutofit fontScale="90000"/>
          </a:bodyPr>
          <a:lstStyle/>
          <a:p>
            <a:pPr indent="0" lvl="0" marL="0" rtl="0" algn="ctr">
              <a:lnSpc>
                <a:spcPct val="100000"/>
              </a:lnSpc>
              <a:spcBef>
                <a:spcPts val="0"/>
              </a:spcBef>
              <a:spcAft>
                <a:spcPts val="0"/>
              </a:spcAft>
              <a:buSzPct val="111111"/>
              <a:buNone/>
            </a:pPr>
            <a:r>
              <a:rPr lang="en">
                <a:latin typeface="Georgia"/>
                <a:ea typeface="Georgia"/>
                <a:cs typeface="Georgia"/>
                <a:sym typeface="Georgia"/>
              </a:rPr>
              <a:t>SAMPLING AND STUDY PARTICIPANTS</a:t>
            </a:r>
            <a:endParaRPr>
              <a:latin typeface="Georgia"/>
              <a:ea typeface="Georgia"/>
              <a:cs typeface="Georgia"/>
              <a:sym typeface="Georgia"/>
            </a:endParaRPr>
          </a:p>
        </p:txBody>
      </p:sp>
      <p:sp>
        <p:nvSpPr>
          <p:cNvPr id="175" name="Google Shape;175;p27"/>
          <p:cNvSpPr txBox="1"/>
          <p:nvPr>
            <p:ph idx="1" type="body"/>
          </p:nvPr>
        </p:nvSpPr>
        <p:spPr>
          <a:xfrm>
            <a:off x="723632" y="2078825"/>
            <a:ext cx="7502737" cy="2260994"/>
          </a:xfrm>
          <a:prstGeom prst="rect">
            <a:avLst/>
          </a:prstGeom>
          <a:noFill/>
          <a:ln>
            <a:noFill/>
          </a:ln>
        </p:spPr>
        <p:txBody>
          <a:bodyPr anchorCtr="0" anchor="t" bIns="91425" lIns="91425" spcFirstLastPara="1" rIns="91425" wrap="square" tIns="91425">
            <a:normAutofit/>
          </a:bodyPr>
          <a:lstStyle/>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There are different sampling processes which are generally used to select the sources of data, ensuring reliable information (van Sluijs </a:t>
            </a:r>
            <a:r>
              <a:rPr i="1" lang="en" sz="1400">
                <a:solidFill>
                  <a:srgbClr val="000000"/>
                </a:solidFill>
                <a:latin typeface="Arial"/>
                <a:ea typeface="Arial"/>
                <a:cs typeface="Arial"/>
                <a:sym typeface="Arial"/>
              </a:rPr>
              <a:t>et al. </a:t>
            </a:r>
            <a:r>
              <a:rPr lang="en" sz="1400">
                <a:solidFill>
                  <a:srgbClr val="000000"/>
                </a:solidFill>
                <a:latin typeface="Arial"/>
                <a:ea typeface="Arial"/>
                <a:cs typeface="Arial"/>
                <a:sym typeface="Arial"/>
              </a:rPr>
              <a:t>2021).</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 sampling techniques generally include random sampling, snowball and the purposive sampling process (Abia and Brown, 2020).</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The proposed research will follow the random sampling process due to the attached benefits, such as the concrete structuring of the initial views generated (Staller, 2021).</a:t>
            </a:r>
            <a:endParaRPr sz="1400">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28"/>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990"/>
              <a:buNone/>
            </a:pPr>
            <a:r>
              <a:rPr lang="en" sz="2540">
                <a:latin typeface="Georgia"/>
                <a:ea typeface="Georgia"/>
                <a:cs typeface="Georgia"/>
                <a:sym typeface="Georgia"/>
              </a:rPr>
              <a:t>DATA ANALYSIS TECHNIQUE </a:t>
            </a:r>
            <a:endParaRPr sz="2540">
              <a:latin typeface="Georgia"/>
              <a:ea typeface="Georgia"/>
              <a:cs typeface="Georgia"/>
              <a:sym typeface="Georgia"/>
            </a:endParaRPr>
          </a:p>
        </p:txBody>
      </p:sp>
      <p:sp>
        <p:nvSpPr>
          <p:cNvPr id="181" name="Google Shape;181;p28"/>
          <p:cNvSpPr txBox="1"/>
          <p:nvPr>
            <p:ph idx="1" type="body"/>
          </p:nvPr>
        </p:nvSpPr>
        <p:spPr>
          <a:xfrm>
            <a:off x="723632" y="2078825"/>
            <a:ext cx="7364285" cy="2260994"/>
          </a:xfrm>
          <a:prstGeom prst="rect">
            <a:avLst/>
          </a:prstGeom>
          <a:noFill/>
          <a:ln>
            <a:noFill/>
          </a:ln>
        </p:spPr>
        <p:txBody>
          <a:bodyPr anchorCtr="0" anchor="t" bIns="91425" lIns="91425" spcFirstLastPara="1" rIns="91425" wrap="square" tIns="91425">
            <a:normAutofit/>
          </a:bodyPr>
          <a:lstStyle/>
          <a:p>
            <a:pPr indent="-317500" lvl="0" marL="457200" rtl="0" algn="just">
              <a:lnSpc>
                <a:spcPct val="115000"/>
              </a:lnSpc>
              <a:spcBef>
                <a:spcPts val="0"/>
              </a:spcBef>
              <a:spcAft>
                <a:spcPts val="0"/>
              </a:spcAft>
              <a:buClr>
                <a:srgbClr val="000000"/>
              </a:buClr>
              <a:buSzPts val="1400"/>
              <a:buFont typeface="Arial"/>
              <a:buChar char="●"/>
            </a:pPr>
            <a:r>
              <a:rPr lang="en" sz="1400">
                <a:solidFill>
                  <a:srgbClr val="000000"/>
                </a:solidFill>
                <a:latin typeface="Arial"/>
                <a:ea typeface="Arial"/>
                <a:cs typeface="Arial"/>
                <a:sym typeface="Arial"/>
              </a:rPr>
              <a:t>It is the process of applying logical and statistical techniques for evaluating and illustrating data (Ho </a:t>
            </a:r>
            <a:r>
              <a:rPr i="1" lang="en" sz="1400">
                <a:solidFill>
                  <a:srgbClr val="000000"/>
                </a:solidFill>
                <a:latin typeface="Arial"/>
                <a:ea typeface="Arial"/>
                <a:cs typeface="Arial"/>
                <a:sym typeface="Arial"/>
              </a:rPr>
              <a:t>et al.</a:t>
            </a:r>
            <a:r>
              <a:rPr lang="en" sz="1400">
                <a:solidFill>
                  <a:srgbClr val="000000"/>
                </a:solidFill>
                <a:latin typeface="Arial"/>
                <a:ea typeface="Arial"/>
                <a:cs typeface="Arial"/>
                <a:sym typeface="Arial"/>
              </a:rPr>
              <a:t> 2019).</a:t>
            </a:r>
            <a:endParaRPr sz="1400">
              <a:solidFill>
                <a:srgbClr val="000000"/>
              </a:solidFill>
              <a:latin typeface="Arial"/>
              <a:ea typeface="Arial"/>
              <a:cs typeface="Arial"/>
              <a:sym typeface="Arial"/>
            </a:endParaRPr>
          </a:p>
          <a:p>
            <a:pPr indent="-317500" lvl="0" marL="457200" rtl="0" algn="just">
              <a:lnSpc>
                <a:spcPct val="115000"/>
              </a:lnSpc>
              <a:spcBef>
                <a:spcPts val="0"/>
              </a:spcBef>
              <a:spcAft>
                <a:spcPts val="1200"/>
              </a:spcAft>
              <a:buClr>
                <a:srgbClr val="000000"/>
              </a:buClr>
              <a:buSzPts val="1400"/>
              <a:buFont typeface="Arial"/>
              <a:buChar char="●"/>
            </a:pPr>
            <a:r>
              <a:rPr lang="en" sz="1400">
                <a:solidFill>
                  <a:srgbClr val="000000"/>
                </a:solidFill>
                <a:latin typeface="Arial"/>
                <a:ea typeface="Arial"/>
                <a:cs typeface="Arial"/>
                <a:sym typeface="Arial"/>
              </a:rPr>
              <a:t>This thematic data analysis method will be used in this research to collect quantitative data from a wide range of data sets to analyze and identify similar patterns.</a:t>
            </a:r>
            <a:endParaRPr sz="1400">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5" name="Shape 185"/>
        <p:cNvGrpSpPr/>
        <p:nvPr/>
      </p:nvGrpSpPr>
      <p:grpSpPr>
        <a:xfrm>
          <a:off x="0" y="0"/>
          <a:ext cx="0" cy="0"/>
          <a:chOff x="0" y="0"/>
          <a:chExt cx="0" cy="0"/>
        </a:xfrm>
      </p:grpSpPr>
      <p:sp>
        <p:nvSpPr>
          <p:cNvPr id="186" name="Google Shape;186;p29"/>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990"/>
              <a:buNone/>
            </a:pPr>
            <a:r>
              <a:rPr lang="en" sz="2540">
                <a:latin typeface="Georgia"/>
                <a:ea typeface="Georgia"/>
                <a:cs typeface="Georgia"/>
                <a:sym typeface="Georgia"/>
              </a:rPr>
              <a:t>SIGNIFICANCE OF RESEARCH</a:t>
            </a:r>
            <a:endParaRPr sz="2540">
              <a:latin typeface="Georgia"/>
              <a:ea typeface="Georgia"/>
              <a:cs typeface="Georgia"/>
              <a:sym typeface="Georgia"/>
            </a:endParaRPr>
          </a:p>
        </p:txBody>
      </p:sp>
      <p:sp>
        <p:nvSpPr>
          <p:cNvPr id="187" name="Google Shape;187;p29"/>
          <p:cNvSpPr txBox="1"/>
          <p:nvPr>
            <p:ph idx="1" type="body"/>
          </p:nvPr>
        </p:nvSpPr>
        <p:spPr>
          <a:xfrm>
            <a:off x="729450" y="2078875"/>
            <a:ext cx="3842700" cy="2261100"/>
          </a:xfrm>
          <a:prstGeom prst="rect">
            <a:avLst/>
          </a:prstGeom>
          <a:noFill/>
          <a:ln>
            <a:noFill/>
          </a:ln>
        </p:spPr>
        <p:txBody>
          <a:bodyPr anchorCtr="0" anchor="t" bIns="91425" lIns="91425" spcFirstLastPara="1" rIns="91425" wrap="square" tIns="91425">
            <a:normAutofit/>
          </a:bodyPr>
          <a:lstStyle/>
          <a:p>
            <a:pPr indent="-317500" lvl="0" marL="457200" rtl="0" algn="just">
              <a:lnSpc>
                <a:spcPct val="115000"/>
              </a:lnSpc>
              <a:spcBef>
                <a:spcPts val="0"/>
              </a:spcBef>
              <a:spcAft>
                <a:spcPts val="0"/>
              </a:spcAft>
              <a:buClr>
                <a:srgbClr val="000000"/>
              </a:buClr>
              <a:buSzPts val="1400"/>
              <a:buFont typeface="Georgia"/>
              <a:buChar char="●"/>
            </a:pPr>
            <a:r>
              <a:rPr lang="en" sz="1200">
                <a:solidFill>
                  <a:srgbClr val="000000"/>
                </a:solidFill>
                <a:latin typeface="Georgia"/>
                <a:ea typeface="Georgia"/>
                <a:cs typeface="Georgia"/>
                <a:sym typeface="Georgia"/>
              </a:rPr>
              <a:t>Physical activity gives several significant health benefits to public university students.</a:t>
            </a:r>
            <a:endParaRPr sz="1400">
              <a:solidFill>
                <a:srgbClr val="000000"/>
              </a:solidFill>
              <a:latin typeface="Georgia"/>
              <a:ea typeface="Georgia"/>
              <a:cs typeface="Georgia"/>
              <a:sym typeface="Georgia"/>
            </a:endParaRPr>
          </a:p>
          <a:p>
            <a:pPr indent="-317500" lvl="0" marL="457200" rtl="0" algn="just">
              <a:lnSpc>
                <a:spcPct val="115000"/>
              </a:lnSpc>
              <a:spcBef>
                <a:spcPts val="0"/>
              </a:spcBef>
              <a:spcAft>
                <a:spcPts val="0"/>
              </a:spcAft>
              <a:buClr>
                <a:srgbClr val="000000"/>
              </a:buClr>
              <a:buSzPts val="1400"/>
              <a:buFont typeface="Georgia"/>
              <a:buChar char="●"/>
            </a:pPr>
            <a:r>
              <a:rPr lang="en" sz="1200">
                <a:solidFill>
                  <a:srgbClr val="000000"/>
                </a:solidFill>
                <a:latin typeface="Georgia"/>
                <a:ea typeface="Georgia"/>
                <a:cs typeface="Georgia"/>
                <a:sym typeface="Georgia"/>
              </a:rPr>
              <a:t>Walking, cycling, or doing any kind of sports may come under the physical activities of the students (</a:t>
            </a:r>
            <a:r>
              <a:rPr lang="en" sz="1200">
                <a:solidFill>
                  <a:srgbClr val="222222"/>
                </a:solidFill>
                <a:highlight>
                  <a:srgbClr val="FFFFFF"/>
                </a:highlight>
                <a:latin typeface="Georgia"/>
                <a:ea typeface="Georgia"/>
                <a:cs typeface="Georgia"/>
                <a:sym typeface="Georgia"/>
              </a:rPr>
              <a:t>Bertrand </a:t>
            </a:r>
            <a:r>
              <a:rPr i="1" lang="en" sz="1200">
                <a:solidFill>
                  <a:srgbClr val="222222"/>
                </a:solidFill>
                <a:highlight>
                  <a:srgbClr val="FFFFFF"/>
                </a:highlight>
                <a:latin typeface="Georgia"/>
                <a:ea typeface="Georgia"/>
                <a:cs typeface="Georgia"/>
                <a:sym typeface="Georgia"/>
              </a:rPr>
              <a:t>et al. </a:t>
            </a:r>
            <a:r>
              <a:rPr lang="en" sz="1200">
                <a:solidFill>
                  <a:srgbClr val="222222"/>
                </a:solidFill>
                <a:highlight>
                  <a:srgbClr val="FFFFFF"/>
                </a:highlight>
                <a:latin typeface="Georgia"/>
                <a:ea typeface="Georgia"/>
                <a:cs typeface="Georgia"/>
                <a:sym typeface="Georgia"/>
              </a:rPr>
              <a:t> 2021)</a:t>
            </a:r>
            <a:r>
              <a:rPr lang="en" sz="1200">
                <a:solidFill>
                  <a:srgbClr val="000000"/>
                </a:solidFill>
                <a:latin typeface="Georgia"/>
                <a:ea typeface="Georgia"/>
                <a:cs typeface="Georgia"/>
                <a:sym typeface="Georgia"/>
              </a:rPr>
              <a:t>.</a:t>
            </a:r>
            <a:endParaRPr sz="1400">
              <a:solidFill>
                <a:srgbClr val="000000"/>
              </a:solidFill>
              <a:latin typeface="Georgia"/>
              <a:ea typeface="Georgia"/>
              <a:cs typeface="Georgia"/>
              <a:sym typeface="Georgia"/>
            </a:endParaRPr>
          </a:p>
          <a:p>
            <a:pPr indent="-317500" lvl="0" marL="457200" rtl="0" algn="just">
              <a:lnSpc>
                <a:spcPct val="115000"/>
              </a:lnSpc>
              <a:spcBef>
                <a:spcPts val="0"/>
              </a:spcBef>
              <a:spcAft>
                <a:spcPts val="0"/>
              </a:spcAft>
              <a:buClr>
                <a:srgbClr val="000000"/>
              </a:buClr>
              <a:buSzPts val="1400"/>
              <a:buFont typeface="Georgia"/>
              <a:buChar char="●"/>
            </a:pPr>
            <a:r>
              <a:rPr lang="en" sz="1200">
                <a:solidFill>
                  <a:srgbClr val="000000"/>
                </a:solidFill>
                <a:latin typeface="Georgia"/>
                <a:ea typeface="Georgia"/>
                <a:cs typeface="Georgia"/>
                <a:sym typeface="Georgia"/>
              </a:rPr>
              <a:t>Regular physical activity lowers the diseases related to muscles, bones, heart, and respiratory systems (Savage </a:t>
            </a:r>
            <a:r>
              <a:rPr i="1" lang="en" sz="1200">
                <a:solidFill>
                  <a:srgbClr val="000000"/>
                </a:solidFill>
                <a:latin typeface="Georgia"/>
                <a:ea typeface="Georgia"/>
                <a:cs typeface="Georgia"/>
                <a:sym typeface="Georgia"/>
              </a:rPr>
              <a:t>et al. </a:t>
            </a:r>
            <a:r>
              <a:rPr lang="en" sz="1200">
                <a:solidFill>
                  <a:srgbClr val="000000"/>
                </a:solidFill>
                <a:latin typeface="Georgia"/>
                <a:ea typeface="Georgia"/>
                <a:cs typeface="Georgia"/>
                <a:sym typeface="Georgia"/>
              </a:rPr>
              <a:t>2020).</a:t>
            </a:r>
            <a:endParaRPr sz="1400">
              <a:solidFill>
                <a:srgbClr val="000000"/>
              </a:solidFill>
              <a:latin typeface="Georgia"/>
              <a:ea typeface="Georgia"/>
              <a:cs typeface="Georgia"/>
              <a:sym typeface="Georgia"/>
            </a:endParaRPr>
          </a:p>
          <a:p>
            <a:pPr indent="0" lvl="0" marL="0" rtl="0" algn="l">
              <a:lnSpc>
                <a:spcPct val="115000"/>
              </a:lnSpc>
              <a:spcBef>
                <a:spcPts val="1200"/>
              </a:spcBef>
              <a:spcAft>
                <a:spcPts val="1200"/>
              </a:spcAft>
              <a:buSzPts val="1300"/>
              <a:buNone/>
            </a:pPr>
            <a:r>
              <a:t/>
            </a:r>
            <a:endParaRPr/>
          </a:p>
        </p:txBody>
      </p:sp>
      <p:pic>
        <p:nvPicPr>
          <p:cNvPr id="188" name="Google Shape;188;p29"/>
          <p:cNvPicPr preferRelativeResize="0"/>
          <p:nvPr/>
        </p:nvPicPr>
        <p:blipFill rotWithShape="1">
          <a:blip r:embed="rId3">
            <a:alphaModFix/>
          </a:blip>
          <a:srcRect b="0" l="0" r="0" t="0"/>
          <a:stretch/>
        </p:blipFill>
        <p:spPr>
          <a:xfrm>
            <a:off x="4724550" y="2006250"/>
            <a:ext cx="4087407" cy="298485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30"/>
          <p:cNvSpPr txBox="1"/>
          <p:nvPr>
            <p:ph type="title"/>
          </p:nvPr>
        </p:nvSpPr>
        <p:spPr>
          <a:xfrm>
            <a:off x="779863" y="85625"/>
            <a:ext cx="7688700" cy="535200"/>
          </a:xfrm>
          <a:prstGeom prst="rect">
            <a:avLst/>
          </a:prstGeom>
          <a:noFill/>
          <a:ln>
            <a:noFill/>
          </a:ln>
        </p:spPr>
        <p:txBody>
          <a:bodyPr anchorCtr="0" anchor="t" bIns="91425" lIns="91425" spcFirstLastPara="1" rIns="91425" wrap="square" tIns="91425">
            <a:normAutofit fontScale="90000"/>
          </a:bodyPr>
          <a:lstStyle/>
          <a:p>
            <a:pPr indent="0" lvl="0" marL="0" rtl="0" algn="ctr">
              <a:lnSpc>
                <a:spcPct val="100000"/>
              </a:lnSpc>
              <a:spcBef>
                <a:spcPts val="0"/>
              </a:spcBef>
              <a:spcAft>
                <a:spcPts val="0"/>
              </a:spcAft>
              <a:buSzPct val="111111"/>
              <a:buNone/>
            </a:pPr>
            <a:r>
              <a:rPr lang="en">
                <a:latin typeface="Georgia"/>
                <a:ea typeface="Georgia"/>
                <a:cs typeface="Georgia"/>
                <a:sym typeface="Georgia"/>
              </a:rPr>
              <a:t>PLAN OF WORK</a:t>
            </a:r>
            <a:endParaRPr>
              <a:latin typeface="Georgia"/>
              <a:ea typeface="Georgia"/>
              <a:cs typeface="Georgia"/>
              <a:sym typeface="Georgia"/>
            </a:endParaRPr>
          </a:p>
        </p:txBody>
      </p:sp>
      <p:graphicFrame>
        <p:nvGraphicFramePr>
          <p:cNvPr id="194" name="Google Shape;194;p30"/>
          <p:cNvGraphicFramePr/>
          <p:nvPr/>
        </p:nvGraphicFramePr>
        <p:xfrm>
          <a:off x="1130013" y="726470"/>
          <a:ext cx="3000000" cy="3000000"/>
        </p:xfrm>
        <a:graphic>
          <a:graphicData uri="http://schemas.openxmlformats.org/drawingml/2006/table">
            <a:tbl>
              <a:tblPr>
                <a:noFill/>
                <a:tableStyleId>{04650677-F595-44B4-A117-C45CE638167F}</a:tableStyleId>
              </a:tblPr>
              <a:tblGrid>
                <a:gridCol w="2784175"/>
                <a:gridCol w="588600"/>
                <a:gridCol w="551225"/>
                <a:gridCol w="504500"/>
                <a:gridCol w="504500"/>
                <a:gridCol w="495175"/>
                <a:gridCol w="504500"/>
                <a:gridCol w="523200"/>
                <a:gridCol w="532550"/>
              </a:tblGrid>
              <a:tr h="484925">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200"/>
                        <a:buFont typeface="Arial"/>
                        <a:buNone/>
                      </a:pPr>
                      <a:r>
                        <a:t/>
                      </a:r>
                      <a:endParaRPr b="1"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200"/>
                        <a:buFont typeface="Arial"/>
                        <a:buNone/>
                      </a:pPr>
                      <a:r>
                        <a:t/>
                      </a:r>
                      <a:endParaRPr b="1"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200"/>
                        <a:buFont typeface="Arial"/>
                        <a:buNone/>
                      </a:pPr>
                      <a:r>
                        <a:t/>
                      </a:r>
                      <a:endParaRPr b="1"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200"/>
                        <a:buFont typeface="Arial"/>
                        <a:buNone/>
                      </a:pPr>
                      <a:r>
                        <a:t/>
                      </a:r>
                      <a:endParaRPr b="1"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200"/>
                        <a:buFont typeface="Arial"/>
                        <a:buNone/>
                      </a:pPr>
                      <a:r>
                        <a:t/>
                      </a:r>
                      <a:endParaRPr b="1"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200"/>
                        <a:buFont typeface="Arial"/>
                        <a:buNone/>
                      </a:pPr>
                      <a:r>
                        <a:t/>
                      </a:r>
                      <a:endParaRPr b="1"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200"/>
                        <a:buFont typeface="Arial"/>
                        <a:buNone/>
                      </a:pPr>
                      <a:r>
                        <a:t/>
                      </a:r>
                      <a:endParaRPr b="1"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200"/>
                        <a:buFont typeface="Arial"/>
                        <a:buNone/>
                      </a:pPr>
                      <a:r>
                        <a:t/>
                      </a:r>
                      <a:endParaRPr b="1" sz="1200" u="none" cap="none" strike="noStrike">
                        <a:latin typeface="Times New Roman"/>
                        <a:ea typeface="Times New Roman"/>
                        <a:cs typeface="Times New Roman"/>
                        <a:sym typeface="Times New Roman"/>
                      </a:endParaRPr>
                    </a:p>
                  </a:txBody>
                  <a:tcPr marT="63500" marB="63500" marR="63500" marL="63500"/>
                </a:tc>
              </a:tr>
              <a:tr h="484925">
                <a:tc>
                  <a:txBody>
                    <a:bodyPr/>
                    <a:lstStyle/>
                    <a:p>
                      <a:pPr indent="0" lvl="0" marL="0" marR="0" rtl="0" algn="just">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The identification of sources for preliminary literature review</a:t>
                      </a:r>
                      <a:endParaRPr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highlight>
                          <a:srgbClr val="00FF00"/>
                        </a:highlight>
                        <a:latin typeface="Times New Roman"/>
                        <a:ea typeface="Times New Roman"/>
                        <a:cs typeface="Times New Roman"/>
                        <a:sym typeface="Times New Roman"/>
                      </a:endParaRPr>
                    </a:p>
                  </a:txBody>
                  <a:tcPr marT="63500" marB="63500" marR="63500" marL="63500">
                    <a:solidFill>
                      <a:srgbClr val="FF0000"/>
                    </a:solidFill>
                  </a:tcPr>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r>
              <a:tr h="337550">
                <a:tc>
                  <a:txBody>
                    <a:bodyPr/>
                    <a:lstStyle/>
                    <a:p>
                      <a:pPr indent="0" lvl="0" marL="0" marR="0" rtl="0" algn="just">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A preliminary reviewing of literature</a:t>
                      </a:r>
                      <a:endParaRPr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solidFill>
                      <a:srgbClr val="FFFF00"/>
                    </a:solidFill>
                  </a:tcPr>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r>
              <a:tr h="484925">
                <a:tc>
                  <a:txBody>
                    <a:bodyPr/>
                    <a:lstStyle/>
                    <a:p>
                      <a:pPr indent="0" lvl="0" marL="0" marR="0" rtl="0" algn="just">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Assessment of the requirements for data collection</a:t>
                      </a:r>
                      <a:endParaRPr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solidFill>
                      <a:srgbClr val="00FF00"/>
                    </a:solidFill>
                  </a:tcPr>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r>
              <a:tr h="337550">
                <a:tc>
                  <a:txBody>
                    <a:bodyPr/>
                    <a:lstStyle/>
                    <a:p>
                      <a:pPr indent="0" lvl="0" marL="0" marR="0" rtl="0" algn="just">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Recruitment of the participants</a:t>
                      </a:r>
                      <a:endParaRPr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solidFill>
                      <a:srgbClr val="4A86E8"/>
                    </a:solidFill>
                  </a:tcPr>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r>
              <a:tr h="484925">
                <a:tc>
                  <a:txBody>
                    <a:bodyPr/>
                    <a:lstStyle/>
                    <a:p>
                      <a:pPr indent="0" lvl="0" marL="0" marR="0" rtl="0" algn="just">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Proper awareness of participants regarding the data collection process</a:t>
                      </a:r>
                      <a:endParaRPr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solidFill>
                      <a:srgbClr val="4A86E8"/>
                    </a:solidFill>
                  </a:tcPr>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r>
              <a:tr h="337550">
                <a:tc>
                  <a:txBody>
                    <a:bodyPr/>
                    <a:lstStyle/>
                    <a:p>
                      <a:pPr indent="0" lvl="0" marL="0" marR="0" rtl="0" algn="just">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Collection of consent </a:t>
                      </a:r>
                      <a:endParaRPr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solidFill>
                      <a:srgbClr val="FFF2CC"/>
                    </a:solidFill>
                  </a:tcPr>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r>
              <a:tr h="337550">
                <a:tc>
                  <a:txBody>
                    <a:bodyPr/>
                    <a:lstStyle/>
                    <a:p>
                      <a:pPr indent="0" lvl="0" marL="0" marR="0" rtl="0" algn="just">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Data collection</a:t>
                      </a:r>
                      <a:endParaRPr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solidFill>
                      <a:srgbClr val="FF00FF"/>
                    </a:solidFill>
                  </a:tcPr>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r>
              <a:tr h="337550">
                <a:tc>
                  <a:txBody>
                    <a:bodyPr/>
                    <a:lstStyle/>
                    <a:p>
                      <a:pPr indent="0" lvl="0" marL="0" marR="0" rtl="0" algn="just">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Data analysis</a:t>
                      </a:r>
                      <a:endParaRPr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solidFill>
                      <a:srgbClr val="C27BA0"/>
                    </a:solidFill>
                  </a:tcPr>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r>
              <a:tr h="337550">
                <a:tc>
                  <a:txBody>
                    <a:bodyPr/>
                    <a:lstStyle/>
                    <a:p>
                      <a:pPr indent="0" lvl="0" marL="0" marR="0" rtl="0" algn="just">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Conclusion and recommendations</a:t>
                      </a:r>
                      <a:endParaRPr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solidFill>
                      <a:srgbClr val="FF9900"/>
                    </a:solidFill>
                  </a:tcPr>
                </a:tc>
              </a:tr>
              <a:tr h="337550">
                <a:tc>
                  <a:txBody>
                    <a:bodyPr/>
                    <a:lstStyle/>
                    <a:p>
                      <a:pPr indent="0" lvl="0" marL="0" marR="0" rtl="0" algn="just">
                        <a:lnSpc>
                          <a:spcPct val="100000"/>
                        </a:lnSpc>
                        <a:spcBef>
                          <a:spcPts val="0"/>
                        </a:spcBef>
                        <a:spcAft>
                          <a:spcPts val="0"/>
                        </a:spcAft>
                        <a:buClr>
                          <a:srgbClr val="000000"/>
                        </a:buClr>
                        <a:buSzPts val="1200"/>
                        <a:buFont typeface="Arial"/>
                        <a:buNone/>
                      </a:pPr>
                      <a:r>
                        <a:rPr lang="en" sz="1200" u="none" cap="none" strike="noStrike">
                          <a:latin typeface="Times New Roman"/>
                          <a:ea typeface="Times New Roman"/>
                          <a:cs typeface="Times New Roman"/>
                          <a:sym typeface="Times New Roman"/>
                        </a:rPr>
                        <a:t>Submission of research</a:t>
                      </a:r>
                      <a:endParaRPr sz="12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tc>
                <a:tc>
                  <a:txBody>
                    <a:bodyPr/>
                    <a:lstStyle/>
                    <a:p>
                      <a:pPr indent="0" lvl="0" marL="0" marR="0" rtl="0" algn="just">
                        <a:lnSpc>
                          <a:spcPct val="100000"/>
                        </a:lnSpc>
                        <a:spcBef>
                          <a:spcPts val="0"/>
                        </a:spcBef>
                        <a:spcAft>
                          <a:spcPts val="0"/>
                        </a:spcAft>
                        <a:buClr>
                          <a:srgbClr val="000000"/>
                        </a:buClr>
                        <a:buSzPts val="1400"/>
                        <a:buFont typeface="Arial"/>
                        <a:buNone/>
                      </a:pPr>
                      <a:r>
                        <a:t/>
                      </a:r>
                      <a:endParaRPr b="1" sz="1400" u="none" cap="none" strike="noStrike">
                        <a:latin typeface="Times New Roman"/>
                        <a:ea typeface="Times New Roman"/>
                        <a:cs typeface="Times New Roman"/>
                        <a:sym typeface="Times New Roman"/>
                      </a:endParaRPr>
                    </a:p>
                  </a:txBody>
                  <a:tcPr marT="63500" marB="63500" marR="63500" marL="63500">
                    <a:solidFill>
                      <a:srgbClr val="FF9900"/>
                    </a:solidFill>
                  </a:tcPr>
                </a:tc>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8" name="Shape 198"/>
        <p:cNvGrpSpPr/>
        <p:nvPr/>
      </p:nvGrpSpPr>
      <p:grpSpPr>
        <a:xfrm>
          <a:off x="0" y="0"/>
          <a:ext cx="0" cy="0"/>
          <a:chOff x="0" y="0"/>
          <a:chExt cx="0" cy="0"/>
        </a:xfrm>
      </p:grpSpPr>
      <p:sp>
        <p:nvSpPr>
          <p:cNvPr id="199" name="Google Shape;199;p31"/>
          <p:cNvSpPr txBox="1"/>
          <p:nvPr>
            <p:ph type="title"/>
          </p:nvPr>
        </p:nvSpPr>
        <p:spPr>
          <a:xfrm>
            <a:off x="659112" y="0"/>
            <a:ext cx="7688700" cy="5352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990"/>
              <a:buNone/>
            </a:pPr>
            <a:r>
              <a:rPr lang="en" sz="2540">
                <a:latin typeface="Georgia"/>
                <a:ea typeface="Georgia"/>
                <a:cs typeface="Georgia"/>
                <a:sym typeface="Georgia"/>
              </a:rPr>
              <a:t>REFERENCES</a:t>
            </a:r>
            <a:endParaRPr sz="2540">
              <a:latin typeface="Georgia"/>
              <a:ea typeface="Georgia"/>
              <a:cs typeface="Georgia"/>
              <a:sym typeface="Georgia"/>
            </a:endParaRPr>
          </a:p>
        </p:txBody>
      </p:sp>
      <p:sp>
        <p:nvSpPr>
          <p:cNvPr id="200" name="Google Shape;200;p31"/>
          <p:cNvSpPr txBox="1"/>
          <p:nvPr>
            <p:ph idx="1" type="body"/>
          </p:nvPr>
        </p:nvSpPr>
        <p:spPr>
          <a:xfrm>
            <a:off x="200975" y="682151"/>
            <a:ext cx="8784300" cy="18897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SzPts val="1300"/>
              <a:buNone/>
            </a:pPr>
            <a:r>
              <a:rPr lang="en" sz="1100">
                <a:solidFill>
                  <a:srgbClr val="222222"/>
                </a:solidFill>
                <a:highlight>
                  <a:srgbClr val="FFFFFF"/>
                </a:highlight>
                <a:latin typeface="Arial"/>
                <a:ea typeface="Arial"/>
                <a:cs typeface="Arial"/>
                <a:sym typeface="Arial"/>
              </a:rPr>
              <a:t>Bertrand, L., Shaw, K.A., Ko, J., Deprez, D., Chilibeck, P.D. and Zello, G.A., 2021. The impact of the coronavirus disease 2019 (COVID-19) pandemic on university students’ dietary intake, physical activity, and sedentary behaviour. </a:t>
            </a:r>
            <a:r>
              <a:rPr i="1" lang="en" sz="1100">
                <a:solidFill>
                  <a:srgbClr val="222222"/>
                </a:solidFill>
                <a:highlight>
                  <a:srgbClr val="FFFFFF"/>
                </a:highlight>
                <a:latin typeface="Arial"/>
                <a:ea typeface="Arial"/>
                <a:cs typeface="Arial"/>
                <a:sym typeface="Arial"/>
              </a:rPr>
              <a:t>Applied Physiology, Nutrition, and Metabolism</a:t>
            </a:r>
            <a:r>
              <a:rPr lang="en" sz="1100">
                <a:solidFill>
                  <a:srgbClr val="222222"/>
                </a:solidFill>
                <a:highlight>
                  <a:srgbClr val="FFFFFF"/>
                </a:highlight>
                <a:latin typeface="Arial"/>
                <a:ea typeface="Arial"/>
                <a:cs typeface="Arial"/>
                <a:sym typeface="Arial"/>
              </a:rPr>
              <a:t>, </a:t>
            </a:r>
            <a:r>
              <a:rPr i="1" lang="en" sz="1100">
                <a:solidFill>
                  <a:srgbClr val="222222"/>
                </a:solidFill>
                <a:highlight>
                  <a:srgbClr val="FFFFFF"/>
                </a:highlight>
                <a:latin typeface="Arial"/>
                <a:ea typeface="Arial"/>
                <a:cs typeface="Arial"/>
                <a:sym typeface="Arial"/>
              </a:rPr>
              <a:t>46</a:t>
            </a:r>
            <a:r>
              <a:rPr lang="en" sz="1100">
                <a:solidFill>
                  <a:srgbClr val="222222"/>
                </a:solidFill>
                <a:highlight>
                  <a:srgbClr val="FFFFFF"/>
                </a:highlight>
                <a:latin typeface="Arial"/>
                <a:ea typeface="Arial"/>
                <a:cs typeface="Arial"/>
                <a:sym typeface="Arial"/>
              </a:rPr>
              <a:t>(3), pp.265-272. Available at:</a:t>
            </a:r>
            <a:r>
              <a:rPr lang="en" sz="1100" u="sng">
                <a:solidFill>
                  <a:schemeClr val="hlink"/>
                </a:solidFill>
                <a:latin typeface="Arial"/>
                <a:ea typeface="Arial"/>
                <a:cs typeface="Arial"/>
                <a:sym typeface="Arial"/>
                <a:hlinkClick r:id="rId3"/>
              </a:rPr>
              <a:t>http://dx.doi.org/10.1139/apnm-2020-0990</a:t>
            </a:r>
            <a:r>
              <a:rPr lang="en" sz="1100">
                <a:solidFill>
                  <a:srgbClr val="000000"/>
                </a:solidFill>
                <a:latin typeface="Arial"/>
                <a:ea typeface="Arial"/>
                <a:cs typeface="Arial"/>
                <a:sym typeface="Arial"/>
              </a:rPr>
              <a:t> (Accessed : 16th Fenruary, 2023).</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SzPts val="1300"/>
              <a:buNone/>
            </a:pPr>
            <a:r>
              <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SzPts val="1300"/>
              <a:buNone/>
            </a:pPr>
            <a:r>
              <a:rPr lang="en" sz="1100">
                <a:solidFill>
                  <a:srgbClr val="000000"/>
                </a:solidFill>
                <a:latin typeface="Arial"/>
                <a:ea typeface="Arial"/>
                <a:cs typeface="Arial"/>
                <a:sym typeface="Arial"/>
              </a:rPr>
              <a:t>Lone, S.A. and Ahmad, A., 2019. Candida auris—the growing menace to global health. Mycoses, 62(8), pp.620-637.</a:t>
            </a:r>
            <a:r>
              <a:rPr lang="en" sz="1100">
                <a:solidFill>
                  <a:srgbClr val="222222"/>
                </a:solidFill>
                <a:highlight>
                  <a:srgbClr val="FFFFFF"/>
                </a:highlight>
                <a:latin typeface="Arial"/>
                <a:ea typeface="Arial"/>
                <a:cs typeface="Arial"/>
                <a:sym typeface="Arial"/>
              </a:rPr>
              <a:t>Available at:</a:t>
            </a:r>
            <a:r>
              <a:rPr lang="en" sz="1100" u="sng">
                <a:solidFill>
                  <a:schemeClr val="hlink"/>
                </a:solidFill>
                <a:latin typeface="Arial"/>
                <a:ea typeface="Arial"/>
                <a:cs typeface="Arial"/>
                <a:sym typeface="Arial"/>
                <a:hlinkClick r:id="rId4"/>
              </a:rPr>
              <a:t>https://doi.org/10.1111/myc.12904</a:t>
            </a:r>
            <a:r>
              <a:rPr lang="en" sz="1100">
                <a:solidFill>
                  <a:srgbClr val="000000"/>
                </a:solidFill>
                <a:latin typeface="Arial"/>
                <a:ea typeface="Arial"/>
                <a:cs typeface="Arial"/>
                <a:sym typeface="Arial"/>
              </a:rPr>
              <a:t> (Accessed : 16th Fenruary, 2023).</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SzPts val="1300"/>
              <a:buNone/>
            </a:pPr>
            <a:r>
              <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SzPts val="1300"/>
              <a:buNone/>
            </a:pPr>
            <a:r>
              <a:rPr lang="en" sz="1100">
                <a:solidFill>
                  <a:srgbClr val="000000"/>
                </a:solidFill>
                <a:latin typeface="Arial"/>
                <a:ea typeface="Arial"/>
                <a:cs typeface="Arial"/>
                <a:sym typeface="Arial"/>
              </a:rPr>
              <a:t>Farooq, A., Martin, A., Janssen, X., Wilson, M.G., Gibson, A.M., Hughes, A. and Reilly, J.J., 2020. Longitudinal changes in moderate‐to‐vigorous‐intensity physical activity in children and adolescents: A systematic review and meta‐analysis. Obesity Reviews, 21(1), p.e12953. </a:t>
            </a:r>
            <a:r>
              <a:rPr lang="en" sz="1100">
                <a:solidFill>
                  <a:srgbClr val="222222"/>
                </a:solidFill>
                <a:highlight>
                  <a:srgbClr val="FFFFFF"/>
                </a:highlight>
                <a:latin typeface="Arial"/>
                <a:ea typeface="Arial"/>
                <a:cs typeface="Arial"/>
                <a:sym typeface="Arial"/>
              </a:rPr>
              <a:t>Available at:</a:t>
            </a:r>
            <a:r>
              <a:rPr lang="en" sz="1100" u="sng">
                <a:solidFill>
                  <a:schemeClr val="hlink"/>
                </a:solidFill>
                <a:latin typeface="Arial"/>
                <a:ea typeface="Arial"/>
                <a:cs typeface="Arial"/>
                <a:sym typeface="Arial"/>
                <a:hlinkClick r:id="rId5"/>
              </a:rPr>
              <a:t>https://doi.org/10.1111/obr.12953</a:t>
            </a:r>
            <a:r>
              <a:rPr lang="en" sz="1100">
                <a:solidFill>
                  <a:srgbClr val="000000"/>
                </a:solidFill>
                <a:latin typeface="Arial"/>
                <a:ea typeface="Arial"/>
                <a:cs typeface="Arial"/>
                <a:sym typeface="Arial"/>
              </a:rPr>
              <a:t> (Accessed : 16th Fenruary, 2023).</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SzPts val="1300"/>
              <a:buNone/>
            </a:pPr>
            <a:r>
              <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SzPts val="1300"/>
              <a:buNone/>
            </a:pPr>
            <a:r>
              <a:rPr lang="en" sz="1100">
                <a:solidFill>
                  <a:srgbClr val="000000"/>
                </a:solidFill>
                <a:latin typeface="Arial"/>
                <a:ea typeface="Arial"/>
                <a:cs typeface="Arial"/>
                <a:sym typeface="Arial"/>
              </a:rPr>
              <a:t>World Health Organization, 2020. WHO guidelines on physical activity and sedentary behaviour: web annex: evidence profiles. </a:t>
            </a:r>
            <a:r>
              <a:rPr lang="en" sz="1100">
                <a:solidFill>
                  <a:srgbClr val="222222"/>
                </a:solidFill>
                <a:highlight>
                  <a:srgbClr val="FFFFFF"/>
                </a:highlight>
                <a:latin typeface="Arial"/>
                <a:ea typeface="Arial"/>
                <a:cs typeface="Arial"/>
                <a:sym typeface="Arial"/>
              </a:rPr>
              <a:t>Available at:</a:t>
            </a:r>
            <a:r>
              <a:rPr lang="en" sz="1100" u="sng">
                <a:solidFill>
                  <a:schemeClr val="hlink"/>
                </a:solidFill>
                <a:highlight>
                  <a:srgbClr val="FFFFFF"/>
                </a:highlight>
                <a:latin typeface="Arial"/>
                <a:ea typeface="Arial"/>
                <a:cs typeface="Arial"/>
                <a:sym typeface="Arial"/>
                <a:hlinkClick r:id="rId6"/>
              </a:rPr>
              <a:t>https://doi.org/10.1136/bjsports-2018-100056</a:t>
            </a:r>
            <a:r>
              <a:rPr lang="en" sz="1100">
                <a:solidFill>
                  <a:srgbClr val="222222"/>
                </a:solidFill>
                <a:highlight>
                  <a:srgbClr val="FFFFFF"/>
                </a:highlight>
                <a:latin typeface="Arial"/>
                <a:ea typeface="Arial"/>
                <a:cs typeface="Arial"/>
                <a:sym typeface="Arial"/>
              </a:rPr>
              <a:t> </a:t>
            </a:r>
            <a:r>
              <a:rPr lang="en" sz="1100">
                <a:solidFill>
                  <a:srgbClr val="000000"/>
                </a:solidFill>
                <a:latin typeface="Arial"/>
                <a:ea typeface="Arial"/>
                <a:cs typeface="Arial"/>
                <a:sym typeface="Arial"/>
              </a:rPr>
              <a:t>(Accessed : 16th Fenruary, 2023).</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SzPts val="1300"/>
              <a:buNone/>
            </a:pPr>
            <a:r>
              <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SzPts val="1300"/>
              <a:buNone/>
            </a:pPr>
            <a:r>
              <a:rPr lang="en" sz="1100">
                <a:solidFill>
                  <a:srgbClr val="000000"/>
                </a:solidFill>
                <a:latin typeface="Arial"/>
                <a:ea typeface="Arial"/>
                <a:cs typeface="Arial"/>
                <a:sym typeface="Arial"/>
              </a:rPr>
              <a:t>Marques, A., Henriques-Neto, D., Peralta, M., Martins, J., Demetriou, Y., Schönbach, D.M. and Gaspar de Matos, M., 2020. Prevalence of physical activity among adolescents from 105 low, middle, and high-income countries. International journal of environmental research and public health, 17(9), p.3145. </a:t>
            </a:r>
            <a:r>
              <a:rPr lang="en" sz="1100">
                <a:solidFill>
                  <a:srgbClr val="222222"/>
                </a:solidFill>
                <a:highlight>
                  <a:srgbClr val="FFFFFF"/>
                </a:highlight>
                <a:latin typeface="Arial"/>
                <a:ea typeface="Arial"/>
                <a:cs typeface="Arial"/>
                <a:sym typeface="Arial"/>
              </a:rPr>
              <a:t>Available at:</a:t>
            </a:r>
            <a:r>
              <a:rPr lang="en" sz="1100" u="sng">
                <a:solidFill>
                  <a:schemeClr val="hlink"/>
                </a:solidFill>
                <a:latin typeface="Arial"/>
                <a:ea typeface="Arial"/>
                <a:cs typeface="Arial"/>
                <a:sym typeface="Arial"/>
                <a:hlinkClick r:id="rId7"/>
              </a:rPr>
              <a:t>http://dx.doi.org/10.3390/ijerph17093145</a:t>
            </a:r>
            <a:r>
              <a:rPr lang="en" sz="1100">
                <a:solidFill>
                  <a:srgbClr val="000000"/>
                </a:solidFill>
                <a:latin typeface="Arial"/>
                <a:ea typeface="Arial"/>
                <a:cs typeface="Arial"/>
                <a:sym typeface="Arial"/>
              </a:rPr>
              <a:t> (Accessed : 16th Fenruary, 2023).</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SzPts val="1300"/>
              <a:buNone/>
            </a:pPr>
            <a:r>
              <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SzPts val="1300"/>
              <a:buNone/>
            </a:pPr>
            <a:r>
              <a:t/>
            </a:r>
            <a:endParaRPr sz="1100">
              <a:solidFill>
                <a:srgbClr val="000000"/>
              </a:solidFill>
              <a:latin typeface="Arial"/>
              <a:ea typeface="Arial"/>
              <a:cs typeface="Arial"/>
              <a:sym typeface="Arial"/>
            </a:endParaRPr>
          </a:p>
          <a:p>
            <a:pPr indent="0" lvl="0" marL="0" rtl="0" algn="l">
              <a:lnSpc>
                <a:spcPct val="115000"/>
              </a:lnSpc>
              <a:spcBef>
                <a:spcPts val="0"/>
              </a:spcBef>
              <a:spcAft>
                <a:spcPts val="1200"/>
              </a:spcAft>
              <a:buSzPts val="1300"/>
              <a:buNone/>
            </a:pPr>
            <a:r>
              <a:t/>
            </a:r>
            <a:endParaRPr sz="1100">
              <a:latin typeface="Arial"/>
              <a:ea typeface="Arial"/>
              <a:cs typeface="Arial"/>
              <a:sym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32"/>
          <p:cNvSpPr txBox="1"/>
          <p:nvPr>
            <p:ph type="title"/>
          </p:nvPr>
        </p:nvSpPr>
        <p:spPr>
          <a:xfrm>
            <a:off x="628966" y="0"/>
            <a:ext cx="7688700" cy="5352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990"/>
              <a:buNone/>
            </a:pPr>
            <a:r>
              <a:rPr lang="en" sz="2540">
                <a:latin typeface="Georgia"/>
                <a:ea typeface="Georgia"/>
                <a:cs typeface="Georgia"/>
                <a:sym typeface="Georgia"/>
              </a:rPr>
              <a:t>REFERENCES</a:t>
            </a:r>
            <a:endParaRPr sz="2540">
              <a:latin typeface="Georgia"/>
              <a:ea typeface="Georgia"/>
              <a:cs typeface="Georgia"/>
              <a:sym typeface="Georgia"/>
            </a:endParaRPr>
          </a:p>
        </p:txBody>
      </p:sp>
      <p:sp>
        <p:nvSpPr>
          <p:cNvPr id="206" name="Google Shape;206;p32"/>
          <p:cNvSpPr txBox="1"/>
          <p:nvPr>
            <p:ph idx="1" type="body"/>
          </p:nvPr>
        </p:nvSpPr>
        <p:spPr>
          <a:xfrm>
            <a:off x="241150" y="511319"/>
            <a:ext cx="8631600" cy="43161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SzPts val="1300"/>
              <a:buNone/>
            </a:pPr>
            <a:r>
              <a:rPr lang="en" sz="1100">
                <a:solidFill>
                  <a:srgbClr val="222222"/>
                </a:solidFill>
                <a:highlight>
                  <a:srgbClr val="FFFFFF"/>
                </a:highlight>
                <a:latin typeface="Arial"/>
                <a:ea typeface="Arial"/>
                <a:cs typeface="Arial"/>
                <a:sym typeface="Arial"/>
              </a:rPr>
              <a:t>Rodríguez-Larrad, A., Mañas, A., Labayen, I., González-Gross, M., Espin, A., Aznar, S., Serrano-Sánchez, J.A., Vera-Garcia, F.J., González-Lamuño, D., Ara, I. and Carrasco-Páez, L., 2021. Impact of COVID-19 confinement on physical activity and sedentary behaviour in Spanish university students: Role of gender. </a:t>
            </a:r>
            <a:r>
              <a:rPr i="1" lang="en" sz="1100">
                <a:solidFill>
                  <a:srgbClr val="222222"/>
                </a:solidFill>
                <a:highlight>
                  <a:srgbClr val="FFFFFF"/>
                </a:highlight>
                <a:latin typeface="Arial"/>
                <a:ea typeface="Arial"/>
                <a:cs typeface="Arial"/>
                <a:sym typeface="Arial"/>
              </a:rPr>
              <a:t>International Journal of Environmental Research and Public Health</a:t>
            </a:r>
            <a:r>
              <a:rPr lang="en" sz="1100">
                <a:solidFill>
                  <a:srgbClr val="222222"/>
                </a:solidFill>
                <a:highlight>
                  <a:srgbClr val="FFFFFF"/>
                </a:highlight>
                <a:latin typeface="Arial"/>
                <a:ea typeface="Arial"/>
                <a:cs typeface="Arial"/>
                <a:sym typeface="Arial"/>
              </a:rPr>
              <a:t>, </a:t>
            </a:r>
            <a:r>
              <a:rPr i="1" lang="en" sz="1100">
                <a:solidFill>
                  <a:srgbClr val="222222"/>
                </a:solidFill>
                <a:highlight>
                  <a:srgbClr val="FFFFFF"/>
                </a:highlight>
                <a:latin typeface="Arial"/>
                <a:ea typeface="Arial"/>
                <a:cs typeface="Arial"/>
                <a:sym typeface="Arial"/>
              </a:rPr>
              <a:t>18</a:t>
            </a:r>
            <a:r>
              <a:rPr lang="en" sz="1100">
                <a:solidFill>
                  <a:srgbClr val="222222"/>
                </a:solidFill>
                <a:highlight>
                  <a:srgbClr val="FFFFFF"/>
                </a:highlight>
                <a:latin typeface="Arial"/>
                <a:ea typeface="Arial"/>
                <a:cs typeface="Arial"/>
                <a:sym typeface="Arial"/>
              </a:rPr>
              <a:t>(2), p.369. Available at: </a:t>
            </a:r>
            <a:r>
              <a:rPr lang="en" sz="1100" u="sng">
                <a:solidFill>
                  <a:schemeClr val="hlink"/>
                </a:solidFill>
                <a:highlight>
                  <a:srgbClr val="FFFFFF"/>
                </a:highlight>
                <a:latin typeface="Arial"/>
                <a:ea typeface="Arial"/>
                <a:cs typeface="Arial"/>
                <a:sym typeface="Arial"/>
                <a:hlinkClick r:id="rId3"/>
              </a:rPr>
              <a:t>https://doi.org/10.3390/ijerph18020369</a:t>
            </a:r>
            <a:r>
              <a:rPr lang="en" sz="1100">
                <a:solidFill>
                  <a:srgbClr val="222222"/>
                </a:solidFill>
                <a:highlight>
                  <a:srgbClr val="FFFFFF"/>
                </a:highlight>
                <a:latin typeface="Arial"/>
                <a:ea typeface="Arial"/>
                <a:cs typeface="Arial"/>
                <a:sym typeface="Arial"/>
              </a:rPr>
              <a:t> </a:t>
            </a:r>
            <a:r>
              <a:rPr lang="en" sz="1100">
                <a:solidFill>
                  <a:srgbClr val="000000"/>
                </a:solidFill>
                <a:latin typeface="Arial"/>
                <a:ea typeface="Arial"/>
                <a:cs typeface="Arial"/>
                <a:sym typeface="Arial"/>
              </a:rPr>
              <a:t>(Accessed : 16th February, 2023)</a:t>
            </a:r>
            <a:endParaRPr sz="1100">
              <a:solidFill>
                <a:srgbClr val="222222"/>
              </a:solidFill>
              <a:highlight>
                <a:srgbClr val="FFFFFF"/>
              </a:highlight>
              <a:latin typeface="Arial"/>
              <a:ea typeface="Arial"/>
              <a:cs typeface="Arial"/>
              <a:sym typeface="Arial"/>
            </a:endParaRPr>
          </a:p>
          <a:p>
            <a:pPr indent="0" lvl="0" marL="0" rtl="0" algn="just">
              <a:lnSpc>
                <a:spcPct val="150000"/>
              </a:lnSpc>
              <a:spcBef>
                <a:spcPts val="0"/>
              </a:spcBef>
              <a:spcAft>
                <a:spcPts val="0"/>
              </a:spcAft>
              <a:buSzPts val="1300"/>
              <a:buNone/>
            </a:pPr>
            <a:r>
              <a:t/>
            </a:r>
            <a:endParaRPr sz="1100">
              <a:solidFill>
                <a:srgbClr val="222222"/>
              </a:solidFill>
              <a:highlight>
                <a:srgbClr val="FFFFFF"/>
              </a:highlight>
              <a:latin typeface="Arial"/>
              <a:ea typeface="Arial"/>
              <a:cs typeface="Arial"/>
              <a:sym typeface="Arial"/>
            </a:endParaRPr>
          </a:p>
          <a:p>
            <a:pPr indent="0" lvl="0" marL="0" rtl="0" algn="just">
              <a:lnSpc>
                <a:spcPct val="150000"/>
              </a:lnSpc>
              <a:spcBef>
                <a:spcPts val="0"/>
              </a:spcBef>
              <a:spcAft>
                <a:spcPts val="0"/>
              </a:spcAft>
              <a:buSzPts val="1300"/>
              <a:buNone/>
            </a:pPr>
            <a:r>
              <a:rPr lang="en" sz="1100">
                <a:solidFill>
                  <a:srgbClr val="222222"/>
                </a:solidFill>
                <a:highlight>
                  <a:srgbClr val="FFFFFF"/>
                </a:highlight>
                <a:latin typeface="Arial"/>
                <a:ea typeface="Arial"/>
                <a:cs typeface="Arial"/>
                <a:sym typeface="Arial"/>
              </a:rPr>
              <a:t>Khodanazari, H., Choupani, A.A. and Aghayan, I., 2022. The contribution of walking to school in students’ physical activity and its effect on being overweight. </a:t>
            </a:r>
            <a:r>
              <a:rPr i="1" lang="en" sz="1100">
                <a:solidFill>
                  <a:srgbClr val="222222"/>
                </a:solidFill>
                <a:highlight>
                  <a:srgbClr val="FFFFFF"/>
                </a:highlight>
                <a:latin typeface="Arial"/>
                <a:ea typeface="Arial"/>
                <a:cs typeface="Arial"/>
                <a:sym typeface="Arial"/>
              </a:rPr>
              <a:t>BioMed research international</a:t>
            </a:r>
            <a:r>
              <a:rPr lang="en" sz="1100">
                <a:solidFill>
                  <a:srgbClr val="222222"/>
                </a:solidFill>
                <a:highlight>
                  <a:srgbClr val="FFFFFF"/>
                </a:highlight>
                <a:latin typeface="Arial"/>
                <a:ea typeface="Arial"/>
                <a:cs typeface="Arial"/>
                <a:sym typeface="Arial"/>
              </a:rPr>
              <a:t>, </a:t>
            </a:r>
            <a:r>
              <a:rPr i="1" lang="en" sz="1100">
                <a:solidFill>
                  <a:srgbClr val="222222"/>
                </a:solidFill>
                <a:highlight>
                  <a:srgbClr val="FFFFFF"/>
                </a:highlight>
                <a:latin typeface="Arial"/>
                <a:ea typeface="Arial"/>
                <a:cs typeface="Arial"/>
                <a:sym typeface="Arial"/>
              </a:rPr>
              <a:t>2022</a:t>
            </a:r>
            <a:r>
              <a:rPr lang="en" sz="1100">
                <a:solidFill>
                  <a:srgbClr val="222222"/>
                </a:solidFill>
                <a:highlight>
                  <a:srgbClr val="FFFFFF"/>
                </a:highlight>
                <a:latin typeface="Arial"/>
                <a:ea typeface="Arial"/>
                <a:cs typeface="Arial"/>
                <a:sym typeface="Arial"/>
              </a:rPr>
              <a:t>. Available at: </a:t>
            </a:r>
            <a:r>
              <a:rPr lang="en" sz="1100" u="sng">
                <a:solidFill>
                  <a:schemeClr val="hlink"/>
                </a:solidFill>
                <a:highlight>
                  <a:srgbClr val="FFFFFF"/>
                </a:highlight>
                <a:latin typeface="Arial"/>
                <a:ea typeface="Arial"/>
                <a:cs typeface="Arial"/>
                <a:sym typeface="Arial"/>
                <a:hlinkClick r:id="rId4"/>
              </a:rPr>
              <a:t>https://doi.org/10.1155/2022/2633109</a:t>
            </a:r>
            <a:r>
              <a:rPr lang="en" sz="1100">
                <a:solidFill>
                  <a:srgbClr val="222222"/>
                </a:solidFill>
                <a:highlight>
                  <a:srgbClr val="FFFFFF"/>
                </a:highlight>
                <a:latin typeface="Arial"/>
                <a:ea typeface="Arial"/>
                <a:cs typeface="Arial"/>
                <a:sym typeface="Arial"/>
              </a:rPr>
              <a:t> </a:t>
            </a:r>
            <a:r>
              <a:rPr lang="en" sz="1100">
                <a:solidFill>
                  <a:srgbClr val="000000"/>
                </a:solidFill>
                <a:latin typeface="Arial"/>
                <a:ea typeface="Arial"/>
                <a:cs typeface="Arial"/>
                <a:sym typeface="Arial"/>
              </a:rPr>
              <a:t>(Accessed : 16th February, 2023)</a:t>
            </a:r>
            <a:endParaRPr sz="1100">
              <a:solidFill>
                <a:srgbClr val="222222"/>
              </a:solidFill>
              <a:highlight>
                <a:srgbClr val="FFFFFF"/>
              </a:highlight>
              <a:latin typeface="Arial"/>
              <a:ea typeface="Arial"/>
              <a:cs typeface="Arial"/>
              <a:sym typeface="Arial"/>
            </a:endParaRPr>
          </a:p>
          <a:p>
            <a:pPr indent="0" lvl="0" marL="0" rtl="0" algn="just">
              <a:lnSpc>
                <a:spcPct val="150000"/>
              </a:lnSpc>
              <a:spcBef>
                <a:spcPts val="0"/>
              </a:spcBef>
              <a:spcAft>
                <a:spcPts val="0"/>
              </a:spcAft>
              <a:buSzPts val="1300"/>
              <a:buNone/>
            </a:pPr>
            <a:r>
              <a:t/>
            </a:r>
            <a:endParaRPr sz="1100">
              <a:solidFill>
                <a:srgbClr val="222222"/>
              </a:solidFill>
              <a:highlight>
                <a:srgbClr val="FFFFFF"/>
              </a:highlight>
              <a:latin typeface="Arial"/>
              <a:ea typeface="Arial"/>
              <a:cs typeface="Arial"/>
              <a:sym typeface="Arial"/>
            </a:endParaRPr>
          </a:p>
          <a:p>
            <a:pPr indent="0" lvl="0" marL="0" rtl="0" algn="just">
              <a:lnSpc>
                <a:spcPct val="150000"/>
              </a:lnSpc>
              <a:spcBef>
                <a:spcPts val="0"/>
              </a:spcBef>
              <a:spcAft>
                <a:spcPts val="0"/>
              </a:spcAft>
              <a:buSzPts val="1300"/>
              <a:buNone/>
            </a:pPr>
            <a:r>
              <a:rPr lang="en" sz="1100">
                <a:solidFill>
                  <a:srgbClr val="222222"/>
                </a:solidFill>
                <a:highlight>
                  <a:srgbClr val="FFFFFF"/>
                </a:highlight>
                <a:latin typeface="Arial"/>
                <a:ea typeface="Arial"/>
                <a:cs typeface="Arial"/>
                <a:sym typeface="Arial"/>
              </a:rPr>
              <a:t>Staller, K.M., 2021. Big enough? Sampling in qualitative inquiry. </a:t>
            </a:r>
            <a:r>
              <a:rPr i="1" lang="en" sz="1100">
                <a:solidFill>
                  <a:srgbClr val="222222"/>
                </a:solidFill>
                <a:highlight>
                  <a:srgbClr val="FFFFFF"/>
                </a:highlight>
                <a:latin typeface="Arial"/>
                <a:ea typeface="Arial"/>
                <a:cs typeface="Arial"/>
                <a:sym typeface="Arial"/>
              </a:rPr>
              <a:t>Qualitative Social Work</a:t>
            </a:r>
            <a:r>
              <a:rPr lang="en" sz="1100">
                <a:solidFill>
                  <a:srgbClr val="222222"/>
                </a:solidFill>
                <a:highlight>
                  <a:srgbClr val="FFFFFF"/>
                </a:highlight>
                <a:latin typeface="Arial"/>
                <a:ea typeface="Arial"/>
                <a:cs typeface="Arial"/>
                <a:sym typeface="Arial"/>
              </a:rPr>
              <a:t>, </a:t>
            </a:r>
            <a:r>
              <a:rPr i="1" lang="en" sz="1100">
                <a:solidFill>
                  <a:srgbClr val="222222"/>
                </a:solidFill>
                <a:highlight>
                  <a:srgbClr val="FFFFFF"/>
                </a:highlight>
                <a:latin typeface="Arial"/>
                <a:ea typeface="Arial"/>
                <a:cs typeface="Arial"/>
                <a:sym typeface="Arial"/>
              </a:rPr>
              <a:t>20</a:t>
            </a:r>
            <a:r>
              <a:rPr lang="en" sz="1100">
                <a:solidFill>
                  <a:srgbClr val="222222"/>
                </a:solidFill>
                <a:highlight>
                  <a:srgbClr val="FFFFFF"/>
                </a:highlight>
                <a:latin typeface="Arial"/>
                <a:ea typeface="Arial"/>
                <a:cs typeface="Arial"/>
                <a:sym typeface="Arial"/>
              </a:rPr>
              <a:t>(4), pp.897-904. Available at: </a:t>
            </a:r>
            <a:r>
              <a:rPr lang="en" sz="1100" u="sng">
                <a:solidFill>
                  <a:schemeClr val="hlink"/>
                </a:solidFill>
                <a:highlight>
                  <a:srgbClr val="FFFFFF"/>
                </a:highlight>
                <a:latin typeface="Arial"/>
                <a:ea typeface="Arial"/>
                <a:cs typeface="Arial"/>
                <a:sym typeface="Arial"/>
                <a:hlinkClick r:id="rId5"/>
              </a:rPr>
              <a:t>http://dx.doi.org/10.1177/14733250211024516</a:t>
            </a:r>
            <a:r>
              <a:rPr lang="en" sz="1100">
                <a:solidFill>
                  <a:srgbClr val="222222"/>
                </a:solidFill>
                <a:highlight>
                  <a:srgbClr val="FFFFFF"/>
                </a:highlight>
                <a:latin typeface="Arial"/>
                <a:ea typeface="Arial"/>
                <a:cs typeface="Arial"/>
                <a:sym typeface="Arial"/>
              </a:rPr>
              <a:t> </a:t>
            </a:r>
            <a:r>
              <a:rPr lang="en" sz="1100">
                <a:solidFill>
                  <a:srgbClr val="000000"/>
                </a:solidFill>
                <a:latin typeface="Arial"/>
                <a:ea typeface="Arial"/>
                <a:cs typeface="Arial"/>
                <a:sym typeface="Arial"/>
              </a:rPr>
              <a:t>(Accessed : 16th February, 2023)</a:t>
            </a:r>
            <a:endParaRPr sz="1100">
              <a:solidFill>
                <a:srgbClr val="222222"/>
              </a:solidFill>
              <a:highlight>
                <a:srgbClr val="FFFFFF"/>
              </a:highlight>
              <a:latin typeface="Arial"/>
              <a:ea typeface="Arial"/>
              <a:cs typeface="Arial"/>
              <a:sym typeface="Arial"/>
            </a:endParaRPr>
          </a:p>
          <a:p>
            <a:pPr indent="0" lvl="0" marL="0" rtl="0" algn="just">
              <a:lnSpc>
                <a:spcPct val="150000"/>
              </a:lnSpc>
              <a:spcBef>
                <a:spcPts val="0"/>
              </a:spcBef>
              <a:spcAft>
                <a:spcPts val="0"/>
              </a:spcAft>
              <a:buSzPts val="1300"/>
              <a:buNone/>
            </a:pPr>
            <a:r>
              <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SzPts val="1300"/>
              <a:buNone/>
            </a:pPr>
            <a:r>
              <a:rPr lang="en" sz="1100">
                <a:solidFill>
                  <a:srgbClr val="222222"/>
                </a:solidFill>
                <a:highlight>
                  <a:srgbClr val="FFFFFF"/>
                </a:highlight>
                <a:latin typeface="Arial"/>
                <a:ea typeface="Arial"/>
                <a:cs typeface="Arial"/>
                <a:sym typeface="Arial"/>
              </a:rPr>
              <a:t>Abia, M. and Brown, I., 2020. Conceptualizations of e-recruitment: A literature review and analysis. In </a:t>
            </a:r>
            <a:r>
              <a:rPr i="1" lang="en" sz="1100">
                <a:solidFill>
                  <a:srgbClr val="222222"/>
                </a:solidFill>
                <a:highlight>
                  <a:srgbClr val="FFFFFF"/>
                </a:highlight>
                <a:latin typeface="Arial"/>
                <a:ea typeface="Arial"/>
                <a:cs typeface="Arial"/>
                <a:sym typeface="Arial"/>
              </a:rPr>
              <a:t>Responsible Design, Implementation and Use of Information and Communication Technology: 19th IFIP WG 6.11 Conference on e-Business, e-Services, and e-Society, I3E 2020, Skukuza, South Africa, April 6–8, 2020, Proceedings, Part II 19</a:t>
            </a:r>
            <a:r>
              <a:rPr lang="en" sz="1100">
                <a:solidFill>
                  <a:srgbClr val="222222"/>
                </a:solidFill>
                <a:highlight>
                  <a:srgbClr val="FFFFFF"/>
                </a:highlight>
                <a:latin typeface="Arial"/>
                <a:ea typeface="Arial"/>
                <a:cs typeface="Arial"/>
                <a:sym typeface="Arial"/>
              </a:rPr>
              <a:t> (pp. 370-379). Springer International Publishing. Available at: </a:t>
            </a:r>
            <a:r>
              <a:rPr lang="en" sz="1100" u="sng">
                <a:solidFill>
                  <a:schemeClr val="hlink"/>
                </a:solidFill>
                <a:highlight>
                  <a:srgbClr val="FFFFFF"/>
                </a:highlight>
                <a:latin typeface="Arial"/>
                <a:ea typeface="Arial"/>
                <a:cs typeface="Arial"/>
                <a:sym typeface="Arial"/>
                <a:hlinkClick r:id="rId6"/>
              </a:rPr>
              <a:t>https://doi.org/10.1007%2F978-3-030-45002-1_32</a:t>
            </a:r>
            <a:r>
              <a:rPr lang="en" sz="1100">
                <a:solidFill>
                  <a:srgbClr val="222222"/>
                </a:solidFill>
                <a:highlight>
                  <a:srgbClr val="FFFFFF"/>
                </a:highlight>
                <a:latin typeface="Arial"/>
                <a:ea typeface="Arial"/>
                <a:cs typeface="Arial"/>
                <a:sym typeface="Arial"/>
              </a:rPr>
              <a:t> </a:t>
            </a:r>
            <a:r>
              <a:rPr lang="en" sz="1100">
                <a:solidFill>
                  <a:srgbClr val="000000"/>
                </a:solidFill>
                <a:latin typeface="Arial"/>
                <a:ea typeface="Arial"/>
                <a:cs typeface="Arial"/>
                <a:sym typeface="Arial"/>
              </a:rPr>
              <a:t>(Accessed : 16th February, 2023).</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SzPts val="1300"/>
              <a:buNone/>
            </a:pPr>
            <a:r>
              <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SzPts val="1300"/>
              <a:buNone/>
            </a:pPr>
            <a:r>
              <a:t/>
            </a:r>
            <a:endParaRPr sz="1100">
              <a:solidFill>
                <a:srgbClr val="222222"/>
              </a:solidFill>
              <a:highlight>
                <a:srgbClr val="FFFFFF"/>
              </a:highlight>
              <a:latin typeface="Arial"/>
              <a:ea typeface="Arial"/>
              <a:cs typeface="Arial"/>
              <a:sym typeface="Arial"/>
            </a:endParaRPr>
          </a:p>
          <a:p>
            <a:pPr indent="0" lvl="0" marL="0" rtl="0" algn="l">
              <a:lnSpc>
                <a:spcPct val="115000"/>
              </a:lnSpc>
              <a:spcBef>
                <a:spcPts val="0"/>
              </a:spcBef>
              <a:spcAft>
                <a:spcPts val="1200"/>
              </a:spcAft>
              <a:buSzPts val="1300"/>
              <a:buNone/>
            </a:pPr>
            <a:r>
              <a:t/>
            </a:r>
            <a:endParaRPr sz="1100">
              <a:latin typeface="Arial"/>
              <a:ea typeface="Arial"/>
              <a:cs typeface="Arial"/>
              <a:sym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0" name="Shape 210"/>
        <p:cNvGrpSpPr/>
        <p:nvPr/>
      </p:nvGrpSpPr>
      <p:grpSpPr>
        <a:xfrm>
          <a:off x="0" y="0"/>
          <a:ext cx="0" cy="0"/>
          <a:chOff x="0" y="0"/>
          <a:chExt cx="0" cy="0"/>
        </a:xfrm>
      </p:grpSpPr>
      <p:sp>
        <p:nvSpPr>
          <p:cNvPr id="211" name="Google Shape;211;p33"/>
          <p:cNvSpPr txBox="1"/>
          <p:nvPr>
            <p:ph type="title"/>
          </p:nvPr>
        </p:nvSpPr>
        <p:spPr>
          <a:xfrm>
            <a:off x="590450" y="0"/>
            <a:ext cx="7688700" cy="5352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a:t>REFERENCES</a:t>
            </a:r>
            <a:endParaRPr/>
          </a:p>
        </p:txBody>
      </p:sp>
      <p:sp>
        <p:nvSpPr>
          <p:cNvPr id="212" name="Google Shape;212;p33"/>
          <p:cNvSpPr txBox="1"/>
          <p:nvPr>
            <p:ph idx="1" type="body"/>
          </p:nvPr>
        </p:nvSpPr>
        <p:spPr>
          <a:xfrm>
            <a:off x="590450" y="808800"/>
            <a:ext cx="7688700" cy="4415700"/>
          </a:xfrm>
          <a:prstGeom prst="rect">
            <a:avLst/>
          </a:prstGeom>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rgbClr val="000000"/>
              </a:buClr>
              <a:buSzPts val="1300"/>
              <a:buFont typeface="Arial"/>
              <a:buNone/>
            </a:pPr>
            <a:r>
              <a:rPr lang="en" sz="1100">
                <a:solidFill>
                  <a:srgbClr val="222222"/>
                </a:solidFill>
                <a:highlight>
                  <a:schemeClr val="lt1"/>
                </a:highlight>
                <a:latin typeface="Arial"/>
                <a:ea typeface="Arial"/>
                <a:cs typeface="Arial"/>
                <a:sym typeface="Arial"/>
              </a:rPr>
              <a:t>Corbin, C.B., 2021. Conceptual physical education: A course for the future. </a:t>
            </a:r>
            <a:r>
              <a:rPr i="1" lang="en" sz="1100">
                <a:solidFill>
                  <a:srgbClr val="222222"/>
                </a:solidFill>
                <a:highlight>
                  <a:schemeClr val="lt1"/>
                </a:highlight>
                <a:latin typeface="Arial"/>
                <a:ea typeface="Arial"/>
                <a:cs typeface="Arial"/>
                <a:sym typeface="Arial"/>
              </a:rPr>
              <a:t>Journal of Sport and Health Science</a:t>
            </a:r>
            <a:r>
              <a:rPr lang="en" sz="1100">
                <a:solidFill>
                  <a:srgbClr val="222222"/>
                </a:solidFill>
                <a:highlight>
                  <a:schemeClr val="lt1"/>
                </a:highlight>
                <a:latin typeface="Arial"/>
                <a:ea typeface="Arial"/>
                <a:cs typeface="Arial"/>
                <a:sym typeface="Arial"/>
              </a:rPr>
              <a:t>, </a:t>
            </a:r>
            <a:r>
              <a:rPr i="1" lang="en" sz="1100">
                <a:solidFill>
                  <a:srgbClr val="222222"/>
                </a:solidFill>
                <a:highlight>
                  <a:schemeClr val="lt1"/>
                </a:highlight>
                <a:latin typeface="Arial"/>
                <a:ea typeface="Arial"/>
                <a:cs typeface="Arial"/>
                <a:sym typeface="Arial"/>
              </a:rPr>
              <a:t>10</a:t>
            </a:r>
            <a:r>
              <a:rPr lang="en" sz="1100">
                <a:solidFill>
                  <a:srgbClr val="222222"/>
                </a:solidFill>
                <a:highlight>
                  <a:schemeClr val="lt1"/>
                </a:highlight>
                <a:latin typeface="Arial"/>
                <a:ea typeface="Arial"/>
                <a:cs typeface="Arial"/>
                <a:sym typeface="Arial"/>
              </a:rPr>
              <a:t>(3), pp.308-322. Available at: </a:t>
            </a:r>
            <a:r>
              <a:rPr lang="en" sz="1100" u="sng">
                <a:solidFill>
                  <a:schemeClr val="accent5"/>
                </a:solidFill>
                <a:highlight>
                  <a:schemeClr val="lt1"/>
                </a:highlight>
                <a:latin typeface="Arial"/>
                <a:ea typeface="Arial"/>
                <a:cs typeface="Arial"/>
                <a:sym typeface="Arial"/>
                <a:hlinkClick r:id="rId3">
                  <a:extLst>
                    <a:ext uri="{A12FA001-AC4F-418D-AE19-62706E023703}">
                      <ahyp:hlinkClr val="tx"/>
                    </a:ext>
                  </a:extLst>
                </a:hlinkClick>
              </a:rPr>
              <a:t>https://doi.org/10.1016/j.jshs.2020.10.004</a:t>
            </a:r>
            <a:r>
              <a:rPr lang="en" sz="1100">
                <a:solidFill>
                  <a:srgbClr val="222222"/>
                </a:solidFill>
                <a:highlight>
                  <a:schemeClr val="lt1"/>
                </a:highlight>
                <a:latin typeface="Arial"/>
                <a:ea typeface="Arial"/>
                <a:cs typeface="Arial"/>
                <a:sym typeface="Arial"/>
              </a:rPr>
              <a:t> </a:t>
            </a:r>
            <a:r>
              <a:rPr lang="en" sz="1100">
                <a:solidFill>
                  <a:srgbClr val="000000"/>
                </a:solidFill>
                <a:latin typeface="Arial"/>
                <a:ea typeface="Arial"/>
                <a:cs typeface="Arial"/>
                <a:sym typeface="Arial"/>
              </a:rPr>
              <a:t>(Accessed : 16th February, 2023)</a:t>
            </a:r>
            <a:endParaRPr sz="1100">
              <a:solidFill>
                <a:srgbClr val="222222"/>
              </a:solidFill>
              <a:highlight>
                <a:schemeClr val="lt1"/>
              </a:highlight>
              <a:latin typeface="Arial"/>
              <a:ea typeface="Arial"/>
              <a:cs typeface="Arial"/>
              <a:sym typeface="Arial"/>
            </a:endParaRPr>
          </a:p>
          <a:p>
            <a:pPr indent="0" lvl="0" marL="0" rtl="0" algn="just">
              <a:lnSpc>
                <a:spcPct val="150000"/>
              </a:lnSpc>
              <a:spcBef>
                <a:spcPts val="0"/>
              </a:spcBef>
              <a:spcAft>
                <a:spcPts val="0"/>
              </a:spcAft>
              <a:buClr>
                <a:srgbClr val="000000"/>
              </a:buClr>
              <a:buSzPts val="1300"/>
              <a:buFont typeface="Arial"/>
              <a:buNone/>
            </a:pPr>
            <a:r>
              <a:rPr lang="en" sz="1100">
                <a:solidFill>
                  <a:srgbClr val="222222"/>
                </a:solidFill>
                <a:highlight>
                  <a:schemeClr val="lt1"/>
                </a:highlight>
                <a:latin typeface="Arial"/>
                <a:ea typeface="Arial"/>
                <a:cs typeface="Arial"/>
                <a:sym typeface="Arial"/>
              </a:rPr>
              <a:t>Savage, M.J., James, R., Magistro, D., Donaldson, J., Healy, L.C., Nevill, M. and Hennis, P.J., 2020. Mental health and movement behaviour during the COVID-19 pandemic in UK university students: Prospective cohort study. </a:t>
            </a:r>
            <a:r>
              <a:rPr i="1" lang="en" sz="1100">
                <a:solidFill>
                  <a:srgbClr val="222222"/>
                </a:solidFill>
                <a:highlight>
                  <a:schemeClr val="lt1"/>
                </a:highlight>
                <a:latin typeface="Arial"/>
                <a:ea typeface="Arial"/>
                <a:cs typeface="Arial"/>
                <a:sym typeface="Arial"/>
              </a:rPr>
              <a:t>Mental Health and Physical Activity</a:t>
            </a:r>
            <a:r>
              <a:rPr lang="en" sz="1100">
                <a:solidFill>
                  <a:srgbClr val="222222"/>
                </a:solidFill>
                <a:highlight>
                  <a:schemeClr val="lt1"/>
                </a:highlight>
                <a:latin typeface="Arial"/>
                <a:ea typeface="Arial"/>
                <a:cs typeface="Arial"/>
                <a:sym typeface="Arial"/>
              </a:rPr>
              <a:t>, </a:t>
            </a:r>
            <a:r>
              <a:rPr i="1" lang="en" sz="1100">
                <a:solidFill>
                  <a:srgbClr val="222222"/>
                </a:solidFill>
                <a:highlight>
                  <a:schemeClr val="lt1"/>
                </a:highlight>
                <a:latin typeface="Arial"/>
                <a:ea typeface="Arial"/>
                <a:cs typeface="Arial"/>
                <a:sym typeface="Arial"/>
              </a:rPr>
              <a:t>19</a:t>
            </a:r>
            <a:r>
              <a:rPr lang="en" sz="1100">
                <a:solidFill>
                  <a:srgbClr val="222222"/>
                </a:solidFill>
                <a:highlight>
                  <a:schemeClr val="lt1"/>
                </a:highlight>
                <a:latin typeface="Arial"/>
                <a:ea typeface="Arial"/>
                <a:cs typeface="Arial"/>
                <a:sym typeface="Arial"/>
              </a:rPr>
              <a:t>, p.100357. Available at: </a:t>
            </a:r>
            <a:r>
              <a:rPr lang="en" sz="1100" u="sng">
                <a:solidFill>
                  <a:schemeClr val="accent5"/>
                </a:solidFill>
                <a:highlight>
                  <a:schemeClr val="lt1"/>
                </a:highlight>
                <a:latin typeface="Arial"/>
                <a:ea typeface="Arial"/>
                <a:cs typeface="Arial"/>
                <a:sym typeface="Arial"/>
                <a:hlinkClick r:id="rId4">
                  <a:extLst>
                    <a:ext uri="{A12FA001-AC4F-418D-AE19-62706E023703}">
                      <ahyp:hlinkClr val="tx"/>
                    </a:ext>
                  </a:extLst>
                </a:hlinkClick>
              </a:rPr>
              <a:t>https://doi.org/10.1016/j.mhpa.2020.100357</a:t>
            </a:r>
            <a:r>
              <a:rPr lang="en" sz="1100">
                <a:solidFill>
                  <a:srgbClr val="222222"/>
                </a:solidFill>
                <a:highlight>
                  <a:schemeClr val="lt1"/>
                </a:highlight>
                <a:latin typeface="Arial"/>
                <a:ea typeface="Arial"/>
                <a:cs typeface="Arial"/>
                <a:sym typeface="Arial"/>
              </a:rPr>
              <a:t> </a:t>
            </a:r>
            <a:r>
              <a:rPr lang="en" sz="1100">
                <a:solidFill>
                  <a:srgbClr val="000000"/>
                </a:solidFill>
                <a:latin typeface="Arial"/>
                <a:ea typeface="Arial"/>
                <a:cs typeface="Arial"/>
                <a:sym typeface="Arial"/>
              </a:rPr>
              <a:t>(Accessed : 16th February, 2023)</a:t>
            </a:r>
            <a:endParaRPr sz="1100">
              <a:solidFill>
                <a:srgbClr val="222222"/>
              </a:solidFill>
              <a:highlight>
                <a:schemeClr val="lt1"/>
              </a:highlight>
              <a:latin typeface="Arial"/>
              <a:ea typeface="Arial"/>
              <a:cs typeface="Arial"/>
              <a:sym typeface="Arial"/>
            </a:endParaRPr>
          </a:p>
          <a:p>
            <a:pPr indent="0" lvl="0" marL="0" rtl="0" algn="just">
              <a:lnSpc>
                <a:spcPct val="150000"/>
              </a:lnSpc>
              <a:spcBef>
                <a:spcPts val="0"/>
              </a:spcBef>
              <a:spcAft>
                <a:spcPts val="0"/>
              </a:spcAft>
              <a:buClr>
                <a:srgbClr val="000000"/>
              </a:buClr>
              <a:buSzPts val="1300"/>
              <a:buFont typeface="Arial"/>
              <a:buNone/>
            </a:pPr>
            <a:r>
              <a:rPr lang="en" sz="1100">
                <a:solidFill>
                  <a:srgbClr val="222222"/>
                </a:solidFill>
                <a:highlight>
                  <a:schemeClr val="lt1"/>
                </a:highlight>
                <a:latin typeface="Arial"/>
                <a:ea typeface="Arial"/>
                <a:cs typeface="Arial"/>
                <a:sym typeface="Arial"/>
              </a:rPr>
              <a:t>van Sluijs, E.M., Ekelund, U., Crochemore-Silva, I., Guthold, R., Ha, A., Lubans, D., Oyeyemi, A.L., Ding, D. and Katzmarzyk, P.T., 2021. Physical activity behaviours in adolescence: current evidence and opportunities for intervention. </a:t>
            </a:r>
            <a:r>
              <a:rPr i="1" lang="en" sz="1100">
                <a:solidFill>
                  <a:srgbClr val="222222"/>
                </a:solidFill>
                <a:highlight>
                  <a:schemeClr val="lt1"/>
                </a:highlight>
                <a:latin typeface="Arial"/>
                <a:ea typeface="Arial"/>
                <a:cs typeface="Arial"/>
                <a:sym typeface="Arial"/>
              </a:rPr>
              <a:t>The Lancet</a:t>
            </a:r>
            <a:r>
              <a:rPr lang="en" sz="1100">
                <a:solidFill>
                  <a:srgbClr val="222222"/>
                </a:solidFill>
                <a:highlight>
                  <a:schemeClr val="lt1"/>
                </a:highlight>
                <a:latin typeface="Arial"/>
                <a:ea typeface="Arial"/>
                <a:cs typeface="Arial"/>
                <a:sym typeface="Arial"/>
              </a:rPr>
              <a:t>, </a:t>
            </a:r>
            <a:r>
              <a:rPr i="1" lang="en" sz="1100">
                <a:solidFill>
                  <a:srgbClr val="222222"/>
                </a:solidFill>
                <a:highlight>
                  <a:schemeClr val="lt1"/>
                </a:highlight>
                <a:latin typeface="Arial"/>
                <a:ea typeface="Arial"/>
                <a:cs typeface="Arial"/>
                <a:sym typeface="Arial"/>
              </a:rPr>
              <a:t>398</a:t>
            </a:r>
            <a:r>
              <a:rPr lang="en" sz="1100">
                <a:solidFill>
                  <a:srgbClr val="222222"/>
                </a:solidFill>
                <a:highlight>
                  <a:schemeClr val="lt1"/>
                </a:highlight>
                <a:latin typeface="Arial"/>
                <a:ea typeface="Arial"/>
                <a:cs typeface="Arial"/>
                <a:sym typeface="Arial"/>
              </a:rPr>
              <a:t>(10298), pp.429-442. Available at: </a:t>
            </a:r>
            <a:r>
              <a:rPr lang="en" sz="1100" u="sng">
                <a:solidFill>
                  <a:schemeClr val="accent5"/>
                </a:solidFill>
                <a:highlight>
                  <a:schemeClr val="lt1"/>
                </a:highlight>
                <a:latin typeface="Arial"/>
                <a:ea typeface="Arial"/>
                <a:cs typeface="Arial"/>
                <a:sym typeface="Arial"/>
                <a:hlinkClick r:id="rId5">
                  <a:extLst>
                    <a:ext uri="{A12FA001-AC4F-418D-AE19-62706E023703}">
                      <ahyp:hlinkClr val="tx"/>
                    </a:ext>
                  </a:extLst>
                </a:hlinkClick>
              </a:rPr>
              <a:t>https://doi.org/10.1016/S0140-6736(21)01259-9</a:t>
            </a:r>
            <a:r>
              <a:rPr lang="en" sz="1100">
                <a:solidFill>
                  <a:srgbClr val="222222"/>
                </a:solidFill>
                <a:highlight>
                  <a:schemeClr val="lt1"/>
                </a:highlight>
                <a:latin typeface="Arial"/>
                <a:ea typeface="Arial"/>
                <a:cs typeface="Arial"/>
                <a:sym typeface="Arial"/>
              </a:rPr>
              <a:t> </a:t>
            </a:r>
            <a:r>
              <a:rPr lang="en" sz="1100">
                <a:solidFill>
                  <a:srgbClr val="000000"/>
                </a:solidFill>
                <a:latin typeface="Arial"/>
                <a:ea typeface="Arial"/>
                <a:cs typeface="Arial"/>
                <a:sym typeface="Arial"/>
              </a:rPr>
              <a:t>(Accessed : 16th February, 2023)</a:t>
            </a:r>
            <a:endParaRPr sz="1100">
              <a:solidFill>
                <a:srgbClr val="222222"/>
              </a:solidFill>
              <a:highlight>
                <a:schemeClr val="lt1"/>
              </a:highlight>
              <a:latin typeface="Arial"/>
              <a:ea typeface="Arial"/>
              <a:cs typeface="Arial"/>
              <a:sym typeface="Arial"/>
            </a:endParaRPr>
          </a:p>
          <a:p>
            <a:pPr indent="0" lvl="0" marL="0" rtl="0" algn="just">
              <a:lnSpc>
                <a:spcPct val="150000"/>
              </a:lnSpc>
              <a:spcBef>
                <a:spcPts val="0"/>
              </a:spcBef>
              <a:spcAft>
                <a:spcPts val="0"/>
              </a:spcAft>
              <a:buClr>
                <a:srgbClr val="000000"/>
              </a:buClr>
              <a:buSzPts val="1300"/>
              <a:buFont typeface="Arial"/>
              <a:buNone/>
            </a:pPr>
            <a:r>
              <a:rPr lang="en" sz="1100">
                <a:solidFill>
                  <a:srgbClr val="222222"/>
                </a:solidFill>
                <a:highlight>
                  <a:schemeClr val="lt1"/>
                </a:highlight>
                <a:latin typeface="Arial"/>
                <a:ea typeface="Arial"/>
                <a:cs typeface="Arial"/>
                <a:sym typeface="Arial"/>
              </a:rPr>
              <a:t>Anderson, E. and Durstine, J.L., 2019. Physical activity, exercise, and chronic diseases: A brief review. </a:t>
            </a:r>
            <a:r>
              <a:rPr i="1" lang="en" sz="1100">
                <a:solidFill>
                  <a:srgbClr val="222222"/>
                </a:solidFill>
                <a:highlight>
                  <a:schemeClr val="lt1"/>
                </a:highlight>
                <a:latin typeface="Arial"/>
                <a:ea typeface="Arial"/>
                <a:cs typeface="Arial"/>
                <a:sym typeface="Arial"/>
              </a:rPr>
              <a:t>Sports Medicine and Health Science</a:t>
            </a:r>
            <a:r>
              <a:rPr lang="en" sz="1100">
                <a:solidFill>
                  <a:srgbClr val="222222"/>
                </a:solidFill>
                <a:highlight>
                  <a:schemeClr val="lt1"/>
                </a:highlight>
                <a:latin typeface="Arial"/>
                <a:ea typeface="Arial"/>
                <a:cs typeface="Arial"/>
                <a:sym typeface="Arial"/>
              </a:rPr>
              <a:t>, </a:t>
            </a:r>
            <a:r>
              <a:rPr i="1" lang="en" sz="1100">
                <a:solidFill>
                  <a:srgbClr val="222222"/>
                </a:solidFill>
                <a:highlight>
                  <a:schemeClr val="lt1"/>
                </a:highlight>
                <a:latin typeface="Arial"/>
                <a:ea typeface="Arial"/>
                <a:cs typeface="Arial"/>
                <a:sym typeface="Arial"/>
              </a:rPr>
              <a:t>1</a:t>
            </a:r>
            <a:r>
              <a:rPr lang="en" sz="1100">
                <a:solidFill>
                  <a:srgbClr val="222222"/>
                </a:solidFill>
                <a:highlight>
                  <a:schemeClr val="lt1"/>
                </a:highlight>
                <a:latin typeface="Arial"/>
                <a:ea typeface="Arial"/>
                <a:cs typeface="Arial"/>
                <a:sym typeface="Arial"/>
              </a:rPr>
              <a:t>(1), pp.3-10. Available at: </a:t>
            </a:r>
            <a:r>
              <a:rPr lang="en" sz="1100" u="sng">
                <a:solidFill>
                  <a:schemeClr val="accent5"/>
                </a:solidFill>
                <a:highlight>
                  <a:schemeClr val="lt1"/>
                </a:highlight>
                <a:latin typeface="Arial"/>
                <a:ea typeface="Arial"/>
                <a:cs typeface="Arial"/>
                <a:sym typeface="Arial"/>
                <a:hlinkClick r:id="rId6">
                  <a:extLst>
                    <a:ext uri="{A12FA001-AC4F-418D-AE19-62706E023703}">
                      <ahyp:hlinkClr val="tx"/>
                    </a:ext>
                  </a:extLst>
                </a:hlinkClick>
              </a:rPr>
              <a:t>https://doi.org/10.1016/j.smhs.2019.08.006</a:t>
            </a:r>
            <a:r>
              <a:rPr lang="en" sz="1100">
                <a:solidFill>
                  <a:srgbClr val="222222"/>
                </a:solidFill>
                <a:highlight>
                  <a:schemeClr val="lt1"/>
                </a:highlight>
                <a:latin typeface="Arial"/>
                <a:ea typeface="Arial"/>
                <a:cs typeface="Arial"/>
                <a:sym typeface="Arial"/>
              </a:rPr>
              <a:t> </a:t>
            </a:r>
            <a:r>
              <a:rPr lang="en" sz="1100">
                <a:solidFill>
                  <a:srgbClr val="000000"/>
                </a:solidFill>
                <a:latin typeface="Arial"/>
                <a:ea typeface="Arial"/>
                <a:cs typeface="Arial"/>
                <a:sym typeface="Arial"/>
              </a:rPr>
              <a:t>(Accessed : 16th February, 2023)</a:t>
            </a:r>
            <a:endParaRPr sz="1100">
              <a:solidFill>
                <a:srgbClr val="222222"/>
              </a:solidFill>
              <a:highlight>
                <a:schemeClr val="lt1"/>
              </a:highlight>
              <a:latin typeface="Arial"/>
              <a:ea typeface="Arial"/>
              <a:cs typeface="Arial"/>
              <a:sym typeface="Arial"/>
            </a:endParaRPr>
          </a:p>
          <a:p>
            <a:pPr indent="0" lvl="0" marL="0" rtl="0" algn="just">
              <a:lnSpc>
                <a:spcPct val="150000"/>
              </a:lnSpc>
              <a:spcBef>
                <a:spcPts val="0"/>
              </a:spcBef>
              <a:spcAft>
                <a:spcPts val="0"/>
              </a:spcAft>
              <a:buClr>
                <a:srgbClr val="000000"/>
              </a:buClr>
              <a:buSzPts val="1300"/>
              <a:buFont typeface="Arial"/>
              <a:buNone/>
            </a:pPr>
            <a:r>
              <a:t/>
            </a:r>
            <a:endParaRPr sz="1100">
              <a:solidFill>
                <a:srgbClr val="222222"/>
              </a:solidFill>
              <a:highlight>
                <a:schemeClr val="lt1"/>
              </a:highlight>
              <a:latin typeface="Arial"/>
              <a:ea typeface="Arial"/>
              <a:cs typeface="Arial"/>
              <a:sym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6" name="Shape 216"/>
        <p:cNvGrpSpPr/>
        <p:nvPr/>
      </p:nvGrpSpPr>
      <p:grpSpPr>
        <a:xfrm>
          <a:off x="0" y="0"/>
          <a:ext cx="0" cy="0"/>
          <a:chOff x="0" y="0"/>
          <a:chExt cx="0" cy="0"/>
        </a:xfrm>
      </p:grpSpPr>
      <p:sp>
        <p:nvSpPr>
          <p:cNvPr id="217" name="Google Shape;217;p34"/>
          <p:cNvSpPr txBox="1"/>
          <p:nvPr>
            <p:ph type="title"/>
          </p:nvPr>
        </p:nvSpPr>
        <p:spPr>
          <a:xfrm>
            <a:off x="590450" y="0"/>
            <a:ext cx="7688700" cy="5352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a:t>REFERENCES</a:t>
            </a:r>
            <a:endParaRPr/>
          </a:p>
        </p:txBody>
      </p:sp>
      <p:sp>
        <p:nvSpPr>
          <p:cNvPr id="218" name="Google Shape;218;p34"/>
          <p:cNvSpPr txBox="1"/>
          <p:nvPr>
            <p:ph idx="1" type="body"/>
          </p:nvPr>
        </p:nvSpPr>
        <p:spPr>
          <a:xfrm>
            <a:off x="729450" y="682425"/>
            <a:ext cx="7688700" cy="36576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rgbClr val="000000"/>
              </a:buClr>
              <a:buSzPts val="1300"/>
              <a:buFont typeface="Arial"/>
              <a:buNone/>
            </a:pPr>
            <a:r>
              <a:rPr lang="en" sz="1100">
                <a:solidFill>
                  <a:srgbClr val="000000"/>
                </a:solidFill>
                <a:latin typeface="Arial"/>
                <a:ea typeface="Arial"/>
                <a:cs typeface="Arial"/>
                <a:sym typeface="Arial"/>
              </a:rPr>
              <a:t>Ho, J., Tumkaya, T., Aryal, S., Choi, H. and Claridge-Chang, A., 2019. Moving beyond P values: data analysis with estimation graphics. Nature methods, 16(7), pp.565-566. </a:t>
            </a:r>
            <a:r>
              <a:rPr lang="en" sz="1100">
                <a:solidFill>
                  <a:srgbClr val="222222"/>
                </a:solidFill>
                <a:highlight>
                  <a:schemeClr val="lt1"/>
                </a:highlight>
                <a:latin typeface="Arial"/>
                <a:ea typeface="Arial"/>
                <a:cs typeface="Arial"/>
                <a:sym typeface="Arial"/>
              </a:rPr>
              <a:t>Available at:</a:t>
            </a:r>
            <a:r>
              <a:rPr lang="en" sz="1100" u="sng">
                <a:solidFill>
                  <a:schemeClr val="accent5"/>
                </a:solidFill>
                <a:latin typeface="Arial"/>
                <a:ea typeface="Arial"/>
                <a:cs typeface="Arial"/>
                <a:sym typeface="Arial"/>
                <a:hlinkClick r:id="rId3">
                  <a:extLst>
                    <a:ext uri="{A12FA001-AC4F-418D-AE19-62706E023703}">
                      <ahyp:hlinkClr val="tx"/>
                    </a:ext>
                  </a:extLst>
                </a:hlinkClick>
              </a:rPr>
              <a:t>https://doi.org/10.1101/377978</a:t>
            </a:r>
            <a:r>
              <a:rPr lang="en" sz="1100">
                <a:solidFill>
                  <a:srgbClr val="000000"/>
                </a:solidFill>
                <a:latin typeface="Arial"/>
                <a:ea typeface="Arial"/>
                <a:cs typeface="Arial"/>
                <a:sym typeface="Arial"/>
              </a:rPr>
              <a:t>; (Accessed : 16th February, 2023).</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Clr>
                <a:srgbClr val="000000"/>
              </a:buClr>
              <a:buSzPts val="1300"/>
              <a:buFont typeface="Arial"/>
              <a:buNone/>
            </a:pPr>
            <a:r>
              <a:t/>
            </a:r>
            <a:endParaRPr sz="1100">
              <a:solidFill>
                <a:srgbClr val="222222"/>
              </a:solidFill>
              <a:highlight>
                <a:schemeClr val="lt1"/>
              </a:highlight>
              <a:latin typeface="Arial"/>
              <a:ea typeface="Arial"/>
              <a:cs typeface="Arial"/>
              <a:sym typeface="Arial"/>
            </a:endParaRPr>
          </a:p>
          <a:p>
            <a:pPr indent="0" lvl="0" marL="0" rtl="0" algn="just">
              <a:lnSpc>
                <a:spcPct val="150000"/>
              </a:lnSpc>
              <a:spcBef>
                <a:spcPts val="0"/>
              </a:spcBef>
              <a:spcAft>
                <a:spcPts val="0"/>
              </a:spcAft>
              <a:buNone/>
            </a:pPr>
            <a:r>
              <a:rPr lang="en" sz="1100">
                <a:solidFill>
                  <a:srgbClr val="222222"/>
                </a:solidFill>
                <a:highlight>
                  <a:schemeClr val="lt1"/>
                </a:highlight>
                <a:latin typeface="Arial"/>
                <a:ea typeface="Arial"/>
                <a:cs typeface="Arial"/>
                <a:sym typeface="Arial"/>
              </a:rPr>
              <a:t>Brailovskaia, J., Cosci, F., Mansueto, G., Miragall, M., Herrero, R., Baños, R.M., Krasavtseva, Y., Kochetkov, Y. and Margraf, J., 2021. The association between depression symptoms, psychological burden caused by Covid-19 and physical activity: An investigation in Germany, Italy, Russia, and Spain. </a:t>
            </a:r>
            <a:r>
              <a:rPr i="1" lang="en" sz="1100">
                <a:solidFill>
                  <a:srgbClr val="222222"/>
                </a:solidFill>
                <a:highlight>
                  <a:schemeClr val="lt1"/>
                </a:highlight>
                <a:latin typeface="Arial"/>
                <a:ea typeface="Arial"/>
                <a:cs typeface="Arial"/>
                <a:sym typeface="Arial"/>
              </a:rPr>
              <a:t>Psychiatry Research</a:t>
            </a:r>
            <a:r>
              <a:rPr lang="en" sz="1100">
                <a:solidFill>
                  <a:srgbClr val="222222"/>
                </a:solidFill>
                <a:highlight>
                  <a:schemeClr val="lt1"/>
                </a:highlight>
                <a:latin typeface="Arial"/>
                <a:ea typeface="Arial"/>
                <a:cs typeface="Arial"/>
                <a:sym typeface="Arial"/>
              </a:rPr>
              <a:t>, </a:t>
            </a:r>
            <a:r>
              <a:rPr i="1" lang="en" sz="1100">
                <a:solidFill>
                  <a:srgbClr val="222222"/>
                </a:solidFill>
                <a:highlight>
                  <a:schemeClr val="lt1"/>
                </a:highlight>
                <a:latin typeface="Arial"/>
                <a:ea typeface="Arial"/>
                <a:cs typeface="Arial"/>
                <a:sym typeface="Arial"/>
              </a:rPr>
              <a:t>295</a:t>
            </a:r>
            <a:r>
              <a:rPr lang="en" sz="1100">
                <a:solidFill>
                  <a:srgbClr val="222222"/>
                </a:solidFill>
                <a:highlight>
                  <a:schemeClr val="lt1"/>
                </a:highlight>
                <a:latin typeface="Arial"/>
                <a:ea typeface="Arial"/>
                <a:cs typeface="Arial"/>
                <a:sym typeface="Arial"/>
              </a:rPr>
              <a:t>, p.113596. Available at: </a:t>
            </a:r>
            <a:r>
              <a:rPr lang="en" sz="1100" u="sng">
                <a:solidFill>
                  <a:schemeClr val="accent5"/>
                </a:solidFill>
                <a:highlight>
                  <a:schemeClr val="lt1"/>
                </a:highlight>
                <a:latin typeface="Arial"/>
                <a:ea typeface="Arial"/>
                <a:cs typeface="Arial"/>
                <a:sym typeface="Arial"/>
                <a:hlinkClick r:id="rId4">
                  <a:extLst>
                    <a:ext uri="{A12FA001-AC4F-418D-AE19-62706E023703}">
                      <ahyp:hlinkClr val="tx"/>
                    </a:ext>
                  </a:extLst>
                </a:hlinkClick>
              </a:rPr>
              <a:t>https://doi.org/10.1016/j.psychres.2020.113596</a:t>
            </a:r>
            <a:r>
              <a:rPr lang="en" sz="1100">
                <a:solidFill>
                  <a:srgbClr val="222222"/>
                </a:solidFill>
                <a:highlight>
                  <a:schemeClr val="lt1"/>
                </a:highlight>
                <a:latin typeface="Arial"/>
                <a:ea typeface="Arial"/>
                <a:cs typeface="Arial"/>
                <a:sym typeface="Arial"/>
              </a:rPr>
              <a:t> </a:t>
            </a:r>
            <a:r>
              <a:rPr lang="en" sz="1100">
                <a:solidFill>
                  <a:srgbClr val="000000"/>
                </a:solidFill>
                <a:latin typeface="Arial"/>
                <a:ea typeface="Arial"/>
                <a:cs typeface="Arial"/>
                <a:sym typeface="Arial"/>
              </a:rPr>
              <a:t>(Accessed : 16th February, 2023)</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None/>
            </a:pPr>
            <a:r>
              <a:rPr lang="en" sz="1100">
                <a:solidFill>
                  <a:srgbClr val="000000"/>
                </a:solidFill>
                <a:latin typeface="Arial"/>
                <a:ea typeface="Arial"/>
                <a:cs typeface="Arial"/>
                <a:sym typeface="Arial"/>
              </a:rPr>
              <a:t>World Health Organization, 2020. WHO guidelines on physical activity and sedentary behaviour: web annex: evidence profiles. </a:t>
            </a:r>
            <a:r>
              <a:rPr lang="en" sz="1100">
                <a:solidFill>
                  <a:srgbClr val="222222"/>
                </a:solidFill>
                <a:highlight>
                  <a:schemeClr val="lt1"/>
                </a:highlight>
                <a:latin typeface="Arial"/>
                <a:ea typeface="Arial"/>
                <a:cs typeface="Arial"/>
                <a:sym typeface="Arial"/>
              </a:rPr>
              <a:t>Available at:</a:t>
            </a:r>
            <a:r>
              <a:rPr lang="en" sz="1100" u="sng">
                <a:solidFill>
                  <a:schemeClr val="accent5"/>
                </a:solidFill>
                <a:highlight>
                  <a:schemeClr val="lt1"/>
                </a:highlight>
                <a:latin typeface="Arial"/>
                <a:ea typeface="Arial"/>
                <a:cs typeface="Arial"/>
                <a:sym typeface="Arial"/>
                <a:hlinkClick r:id="rId5">
                  <a:extLst>
                    <a:ext uri="{A12FA001-AC4F-418D-AE19-62706E023703}">
                      <ahyp:hlinkClr val="tx"/>
                    </a:ext>
                  </a:extLst>
                </a:hlinkClick>
              </a:rPr>
              <a:t>https://doi.org/10.1136/bjsports-2018-100056</a:t>
            </a:r>
            <a:r>
              <a:rPr lang="en" sz="1100">
                <a:solidFill>
                  <a:srgbClr val="222222"/>
                </a:solidFill>
                <a:highlight>
                  <a:schemeClr val="lt1"/>
                </a:highlight>
                <a:latin typeface="Arial"/>
                <a:ea typeface="Arial"/>
                <a:cs typeface="Arial"/>
                <a:sym typeface="Arial"/>
              </a:rPr>
              <a:t> </a:t>
            </a:r>
            <a:r>
              <a:rPr lang="en" sz="1100">
                <a:solidFill>
                  <a:srgbClr val="000000"/>
                </a:solidFill>
                <a:latin typeface="Arial"/>
                <a:ea typeface="Arial"/>
                <a:cs typeface="Arial"/>
                <a:sym typeface="Arial"/>
              </a:rPr>
              <a:t>(Accessed : 16th Fenruary, 2023).</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None/>
            </a:pPr>
            <a:r>
              <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Clr>
                <a:srgbClr val="000000"/>
              </a:buClr>
              <a:buSzPts val="1300"/>
              <a:buFont typeface="Arial"/>
              <a:buNone/>
            </a:pPr>
            <a:r>
              <a:rPr lang="en" sz="1100">
                <a:solidFill>
                  <a:srgbClr val="000000"/>
                </a:solidFill>
                <a:latin typeface="Arial"/>
                <a:ea typeface="Arial"/>
                <a:cs typeface="Arial"/>
                <a:sym typeface="Arial"/>
              </a:rPr>
              <a:t>Marques, A., Henriques-Neto, D., Peralta, M., Martins, J., Demetriou, Y., Schönbach, D.M. and Gaspar de Matos, M., 2020. Prevalence of physical activity among adolescents from 105 low, middle, and high-income countries. International journal of environmental research and public health, 17(9), p.3145. </a:t>
            </a:r>
            <a:r>
              <a:rPr lang="en" sz="1100">
                <a:solidFill>
                  <a:srgbClr val="222222"/>
                </a:solidFill>
                <a:highlight>
                  <a:schemeClr val="lt1"/>
                </a:highlight>
                <a:latin typeface="Arial"/>
                <a:ea typeface="Arial"/>
                <a:cs typeface="Arial"/>
                <a:sym typeface="Arial"/>
              </a:rPr>
              <a:t>Available at:</a:t>
            </a:r>
            <a:r>
              <a:rPr lang="en" sz="1100" u="sng">
                <a:solidFill>
                  <a:schemeClr val="accent5"/>
                </a:solidFill>
                <a:latin typeface="Arial"/>
                <a:ea typeface="Arial"/>
                <a:cs typeface="Arial"/>
                <a:sym typeface="Arial"/>
                <a:hlinkClick r:id="rId6">
                  <a:extLst>
                    <a:ext uri="{A12FA001-AC4F-418D-AE19-62706E023703}">
                      <ahyp:hlinkClr val="tx"/>
                    </a:ext>
                  </a:extLst>
                </a:hlinkClick>
              </a:rPr>
              <a:t>http://dx.doi.org/10.3390/ijerph17093145</a:t>
            </a:r>
            <a:r>
              <a:rPr lang="en" sz="1100">
                <a:solidFill>
                  <a:srgbClr val="000000"/>
                </a:solidFill>
                <a:latin typeface="Arial"/>
                <a:ea typeface="Arial"/>
                <a:cs typeface="Arial"/>
                <a:sym typeface="Arial"/>
              </a:rPr>
              <a:t> (Accessed : 16th Fenruary, 2023).</a:t>
            </a:r>
            <a:endParaRPr sz="1100">
              <a:solidFill>
                <a:srgbClr val="000000"/>
              </a:solidFill>
              <a:latin typeface="Arial"/>
              <a:ea typeface="Arial"/>
              <a:cs typeface="Arial"/>
              <a:sym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sp>
        <p:nvSpPr>
          <p:cNvPr id="223" name="Google Shape;223;p35"/>
          <p:cNvSpPr txBox="1"/>
          <p:nvPr>
            <p:ph type="title"/>
          </p:nvPr>
        </p:nvSpPr>
        <p:spPr>
          <a:xfrm>
            <a:off x="729450" y="0"/>
            <a:ext cx="7688700" cy="5352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a:t>REFERENCES</a:t>
            </a:r>
            <a:endParaRPr/>
          </a:p>
        </p:txBody>
      </p:sp>
      <p:sp>
        <p:nvSpPr>
          <p:cNvPr id="224" name="Google Shape;224;p35"/>
          <p:cNvSpPr txBox="1"/>
          <p:nvPr>
            <p:ph idx="1" type="body"/>
          </p:nvPr>
        </p:nvSpPr>
        <p:spPr>
          <a:xfrm>
            <a:off x="603075" y="625550"/>
            <a:ext cx="7688700" cy="4328400"/>
          </a:xfrm>
          <a:prstGeom prst="rect">
            <a:avLst/>
          </a:prstGeom>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rgbClr val="000000"/>
              </a:buClr>
              <a:buSzPts val="1300"/>
              <a:buFont typeface="Arial"/>
              <a:buNone/>
            </a:pPr>
            <a:r>
              <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Clr>
                <a:srgbClr val="000000"/>
              </a:buClr>
              <a:buSzPts val="1300"/>
              <a:buFont typeface="Arial"/>
              <a:buNone/>
            </a:pPr>
            <a:r>
              <a:rPr lang="en" sz="1100">
                <a:solidFill>
                  <a:srgbClr val="000000"/>
                </a:solidFill>
                <a:latin typeface="Arial"/>
                <a:ea typeface="Arial"/>
                <a:cs typeface="Arial"/>
                <a:sym typeface="Arial"/>
              </a:rPr>
              <a:t>Hernandez, J.I., Hernandez, R.M., Farjat, A.D., Cristallini, E.O., Alvarez, L.A., Dellmans, L.M., Costilla, M.R., Alvarez, A.F., Becchio, R., Bordese, S. and Arzadun, G., 2021. Multiple thermochronometers applied to the quantitative analysis of compressive systems: The southern sub-Andean fold and thrust belt of Bolivia. From source rock to trap. Journal of South American Earth Sciences, 105, p.102949.</a:t>
            </a:r>
            <a:r>
              <a:rPr lang="en" sz="1100">
                <a:solidFill>
                  <a:srgbClr val="222222"/>
                </a:solidFill>
                <a:highlight>
                  <a:schemeClr val="lt1"/>
                </a:highlight>
                <a:latin typeface="Arial"/>
                <a:ea typeface="Arial"/>
                <a:cs typeface="Arial"/>
                <a:sym typeface="Arial"/>
              </a:rPr>
              <a:t>Available at:</a:t>
            </a:r>
            <a:r>
              <a:rPr lang="en" sz="1100" u="sng">
                <a:solidFill>
                  <a:schemeClr val="accent5"/>
                </a:solidFill>
                <a:latin typeface="Arial"/>
                <a:ea typeface="Arial"/>
                <a:cs typeface="Arial"/>
                <a:sym typeface="Arial"/>
                <a:hlinkClick r:id="rId3">
                  <a:extLst>
                    <a:ext uri="{A12FA001-AC4F-418D-AE19-62706E023703}">
                      <ahyp:hlinkClr val="tx"/>
                    </a:ext>
                  </a:extLst>
                </a:hlinkClick>
              </a:rPr>
              <a:t>https://doi.org/10.1016/j.jsames.2020.102949</a:t>
            </a:r>
            <a:r>
              <a:rPr lang="en" sz="1100">
                <a:solidFill>
                  <a:srgbClr val="000000"/>
                </a:solidFill>
                <a:latin typeface="Arial"/>
                <a:ea typeface="Arial"/>
                <a:cs typeface="Arial"/>
                <a:sym typeface="Arial"/>
              </a:rPr>
              <a:t> (Accessed : 16th Fenruary, 2023).</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Clr>
                <a:srgbClr val="000000"/>
              </a:buClr>
              <a:buSzPts val="1300"/>
              <a:buFont typeface="Arial"/>
              <a:buNone/>
            </a:pPr>
            <a:r>
              <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Clr>
                <a:srgbClr val="000000"/>
              </a:buClr>
              <a:buSzPts val="1300"/>
              <a:buFont typeface="Arial"/>
              <a:buNone/>
            </a:pPr>
            <a:r>
              <a:rPr lang="en" sz="1100">
                <a:solidFill>
                  <a:srgbClr val="000000"/>
                </a:solidFill>
                <a:latin typeface="Arial"/>
                <a:ea typeface="Arial"/>
                <a:cs typeface="Arial"/>
                <a:sym typeface="Arial"/>
              </a:rPr>
              <a:t>El-Adl, A. and Alkharusi, H., 2020. Relationships between Self-Regulated Learning Strategies, Learning Motivation and Mathematics Achievement. Cypriot Journal of Educational Sciences, 15(1), pp.104-111.</a:t>
            </a:r>
            <a:r>
              <a:rPr lang="en" sz="1100">
                <a:solidFill>
                  <a:srgbClr val="222222"/>
                </a:solidFill>
                <a:highlight>
                  <a:schemeClr val="lt1"/>
                </a:highlight>
                <a:latin typeface="Arial"/>
                <a:ea typeface="Arial"/>
                <a:cs typeface="Arial"/>
                <a:sym typeface="Arial"/>
              </a:rPr>
              <a:t>Available at:</a:t>
            </a:r>
            <a:r>
              <a:rPr lang="en" sz="1100" u="sng">
                <a:solidFill>
                  <a:schemeClr val="accent5"/>
                </a:solidFill>
                <a:latin typeface="Arial"/>
                <a:ea typeface="Arial"/>
                <a:cs typeface="Arial"/>
                <a:sym typeface="Arial"/>
                <a:hlinkClick r:id="rId4">
                  <a:extLst>
                    <a:ext uri="{A12FA001-AC4F-418D-AE19-62706E023703}">
                      <ahyp:hlinkClr val="tx"/>
                    </a:ext>
                  </a:extLst>
                </a:hlinkClick>
              </a:rPr>
              <a:t>https://doi.org/10.18844/cjes.v15i1.4461</a:t>
            </a:r>
            <a:r>
              <a:rPr lang="en" sz="1100">
                <a:solidFill>
                  <a:srgbClr val="000000"/>
                </a:solidFill>
                <a:latin typeface="Arial"/>
                <a:ea typeface="Arial"/>
                <a:cs typeface="Arial"/>
                <a:sym typeface="Arial"/>
              </a:rPr>
              <a:t> (Accessed : 16th Fenruary, 2023).</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Clr>
                <a:srgbClr val="000000"/>
              </a:buClr>
              <a:buSzPts val="1300"/>
              <a:buFont typeface="Arial"/>
              <a:buNone/>
            </a:pPr>
            <a:r>
              <a:t/>
            </a:r>
            <a:endParaRPr sz="1100">
              <a:solidFill>
                <a:srgbClr val="000000"/>
              </a:solidFill>
              <a:latin typeface="Arial"/>
              <a:ea typeface="Arial"/>
              <a:cs typeface="Arial"/>
              <a:sym typeface="Arial"/>
            </a:endParaRPr>
          </a:p>
          <a:p>
            <a:pPr indent="0" lvl="0" marL="0" rtl="0" algn="just">
              <a:lnSpc>
                <a:spcPct val="150000"/>
              </a:lnSpc>
              <a:spcBef>
                <a:spcPts val="0"/>
              </a:spcBef>
              <a:spcAft>
                <a:spcPts val="0"/>
              </a:spcAft>
              <a:buClr>
                <a:srgbClr val="000000"/>
              </a:buClr>
              <a:buSzPts val="1300"/>
              <a:buFont typeface="Arial"/>
              <a:buNone/>
            </a:pPr>
            <a:r>
              <a:rPr lang="en" sz="1100">
                <a:solidFill>
                  <a:srgbClr val="000000"/>
                </a:solidFill>
                <a:latin typeface="Arial"/>
                <a:ea typeface="Arial"/>
                <a:cs typeface="Arial"/>
                <a:sym typeface="Arial"/>
              </a:rPr>
              <a:t>Jo, E.S. and Gebru, T., 2020, January. Lessons from archives: Strategies for collecting sociocultural data in machine learning. In Proceedings of the 2020 conference on fairness, accountability, and transparency (pp. 306-316). </a:t>
            </a:r>
            <a:r>
              <a:rPr lang="en" sz="1100">
                <a:solidFill>
                  <a:srgbClr val="222222"/>
                </a:solidFill>
                <a:highlight>
                  <a:schemeClr val="lt1"/>
                </a:highlight>
                <a:latin typeface="Arial"/>
                <a:ea typeface="Arial"/>
                <a:cs typeface="Arial"/>
                <a:sym typeface="Arial"/>
              </a:rPr>
              <a:t>Available at:</a:t>
            </a:r>
            <a:r>
              <a:rPr lang="en" sz="1100" u="sng">
                <a:solidFill>
                  <a:schemeClr val="accent5"/>
                </a:solidFill>
                <a:latin typeface="Arial"/>
                <a:ea typeface="Arial"/>
                <a:cs typeface="Arial"/>
                <a:sym typeface="Arial"/>
                <a:hlinkClick r:id="rId5">
                  <a:extLst>
                    <a:ext uri="{A12FA001-AC4F-418D-AE19-62706E023703}">
                      <ahyp:hlinkClr val="tx"/>
                    </a:ext>
                  </a:extLst>
                </a:hlinkClick>
              </a:rPr>
              <a:t>https://doi.org/10.1145/3351095.3372829</a:t>
            </a:r>
            <a:r>
              <a:rPr lang="en" sz="1100">
                <a:solidFill>
                  <a:srgbClr val="000000"/>
                </a:solidFill>
                <a:latin typeface="Arial"/>
                <a:ea typeface="Arial"/>
                <a:cs typeface="Arial"/>
                <a:sym typeface="Arial"/>
              </a:rPr>
              <a:t> (Accessed : 16th Fenruary, 2023).</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sp>
        <p:nvSpPr>
          <p:cNvPr id="229" name="Google Shape;229;p36"/>
          <p:cNvSpPr txBox="1"/>
          <p:nvPr>
            <p:ph type="title"/>
          </p:nvPr>
        </p:nvSpPr>
        <p:spPr>
          <a:xfrm>
            <a:off x="729450" y="67550"/>
            <a:ext cx="7688700" cy="5352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a:t>REFERENCES</a:t>
            </a:r>
            <a:endParaRPr/>
          </a:p>
        </p:txBody>
      </p:sp>
      <p:sp>
        <p:nvSpPr>
          <p:cNvPr id="230" name="Google Shape;230;p36"/>
          <p:cNvSpPr txBox="1"/>
          <p:nvPr>
            <p:ph idx="1" type="body"/>
          </p:nvPr>
        </p:nvSpPr>
        <p:spPr>
          <a:xfrm>
            <a:off x="729450" y="602750"/>
            <a:ext cx="7688700" cy="3737100"/>
          </a:xfrm>
          <a:prstGeom prst="rect">
            <a:avLst/>
          </a:prstGeom>
        </p:spPr>
        <p:txBody>
          <a:bodyPr anchorCtr="0" anchor="t" bIns="91425" lIns="91425" spcFirstLastPara="1" rIns="91425" wrap="square" tIns="91425">
            <a:normAutofit/>
          </a:bodyPr>
          <a:lstStyle/>
          <a:p>
            <a:pPr indent="0" lvl="0" marL="0" rtl="0" algn="just">
              <a:lnSpc>
                <a:spcPct val="150000"/>
              </a:lnSpc>
              <a:spcBef>
                <a:spcPts val="0"/>
              </a:spcBef>
              <a:spcAft>
                <a:spcPts val="0"/>
              </a:spcAft>
              <a:buNone/>
            </a:pPr>
            <a:r>
              <a:rPr lang="en" sz="1100">
                <a:solidFill>
                  <a:srgbClr val="222222"/>
                </a:solidFill>
                <a:highlight>
                  <a:schemeClr val="lt1"/>
                </a:highlight>
                <a:latin typeface="Arial"/>
                <a:ea typeface="Arial"/>
                <a:cs typeface="Arial"/>
                <a:sym typeface="Arial"/>
              </a:rPr>
              <a:t>Srivastav, A.K., Sharma, N. and Samuel, A.J., 2021. Impact of Coronavirus disease-19 (COVID-19) lockdown on physical activity and energy expenditure among physiotherapy professionals and students using web-based open E-survey sent through WhatsApp, Facebook and Instagram messengers. </a:t>
            </a:r>
            <a:r>
              <a:rPr i="1" lang="en" sz="1100">
                <a:solidFill>
                  <a:srgbClr val="222222"/>
                </a:solidFill>
                <a:highlight>
                  <a:schemeClr val="lt1"/>
                </a:highlight>
                <a:latin typeface="Arial"/>
                <a:ea typeface="Arial"/>
                <a:cs typeface="Arial"/>
                <a:sym typeface="Arial"/>
              </a:rPr>
              <a:t>Clinical epidemiology and global health</a:t>
            </a:r>
            <a:r>
              <a:rPr lang="en" sz="1100">
                <a:solidFill>
                  <a:srgbClr val="222222"/>
                </a:solidFill>
                <a:highlight>
                  <a:schemeClr val="lt1"/>
                </a:highlight>
                <a:latin typeface="Arial"/>
                <a:ea typeface="Arial"/>
                <a:cs typeface="Arial"/>
                <a:sym typeface="Arial"/>
              </a:rPr>
              <a:t>, </a:t>
            </a:r>
            <a:r>
              <a:rPr i="1" lang="en" sz="1100">
                <a:solidFill>
                  <a:srgbClr val="222222"/>
                </a:solidFill>
                <a:highlight>
                  <a:schemeClr val="lt1"/>
                </a:highlight>
                <a:latin typeface="Arial"/>
                <a:ea typeface="Arial"/>
                <a:cs typeface="Arial"/>
                <a:sym typeface="Arial"/>
              </a:rPr>
              <a:t>9</a:t>
            </a:r>
            <a:r>
              <a:rPr lang="en" sz="1100">
                <a:solidFill>
                  <a:srgbClr val="222222"/>
                </a:solidFill>
                <a:highlight>
                  <a:schemeClr val="lt1"/>
                </a:highlight>
                <a:latin typeface="Arial"/>
                <a:ea typeface="Arial"/>
                <a:cs typeface="Arial"/>
                <a:sym typeface="Arial"/>
              </a:rPr>
              <a:t>, pp.78-84. Available at: </a:t>
            </a:r>
            <a:r>
              <a:rPr lang="en" sz="1100" u="sng">
                <a:solidFill>
                  <a:schemeClr val="accent5"/>
                </a:solidFill>
                <a:highlight>
                  <a:schemeClr val="lt1"/>
                </a:highlight>
                <a:latin typeface="Arial"/>
                <a:ea typeface="Arial"/>
                <a:cs typeface="Arial"/>
                <a:sym typeface="Arial"/>
                <a:hlinkClick r:id="rId3">
                  <a:extLst>
                    <a:ext uri="{A12FA001-AC4F-418D-AE19-62706E023703}">
                      <ahyp:hlinkClr val="tx"/>
                    </a:ext>
                  </a:extLst>
                </a:hlinkClick>
              </a:rPr>
              <a:t>https://doi.org/10.1016/j.cegh.2020.07.003</a:t>
            </a:r>
            <a:r>
              <a:rPr lang="en" sz="1100">
                <a:solidFill>
                  <a:srgbClr val="222222"/>
                </a:solidFill>
                <a:highlight>
                  <a:schemeClr val="lt1"/>
                </a:highlight>
                <a:latin typeface="Arial"/>
                <a:ea typeface="Arial"/>
                <a:cs typeface="Arial"/>
                <a:sym typeface="Arial"/>
              </a:rPr>
              <a:t> </a:t>
            </a:r>
            <a:endParaRPr sz="1100">
              <a:solidFill>
                <a:srgbClr val="222222"/>
              </a:solidFill>
              <a:highlight>
                <a:schemeClr val="lt1"/>
              </a:highlight>
              <a:latin typeface="Arial"/>
              <a:ea typeface="Arial"/>
              <a:cs typeface="Arial"/>
              <a:sym typeface="Arial"/>
            </a:endParaRPr>
          </a:p>
          <a:p>
            <a:pPr indent="0" lvl="0" marL="0" rtl="0" algn="just">
              <a:lnSpc>
                <a:spcPct val="150000"/>
              </a:lnSpc>
              <a:spcBef>
                <a:spcPts val="0"/>
              </a:spcBef>
              <a:spcAft>
                <a:spcPts val="0"/>
              </a:spcAft>
              <a:buNone/>
            </a:pPr>
            <a:r>
              <a:rPr lang="en" sz="1100">
                <a:solidFill>
                  <a:srgbClr val="222222"/>
                </a:solidFill>
                <a:highlight>
                  <a:schemeClr val="lt1"/>
                </a:highlight>
                <a:latin typeface="Arial"/>
                <a:ea typeface="Arial"/>
                <a:cs typeface="Arial"/>
                <a:sym typeface="Arial"/>
              </a:rPr>
              <a:t>Brailovskaia, J., Cosci, F., Mansueto, G., Miragall, M., Herrero, R., Baños, R.M., Krasavtseva, Y., Kochetkov, Y. and Margraf, J., 2021. The association between depression symptoms, psychological burden caused by Covid-19 and physical activity: An investigation in Germany, Italy, Russia, and Spain. </a:t>
            </a:r>
            <a:r>
              <a:rPr i="1" lang="en" sz="1100">
                <a:solidFill>
                  <a:srgbClr val="222222"/>
                </a:solidFill>
                <a:highlight>
                  <a:schemeClr val="lt1"/>
                </a:highlight>
                <a:latin typeface="Arial"/>
                <a:ea typeface="Arial"/>
                <a:cs typeface="Arial"/>
                <a:sym typeface="Arial"/>
              </a:rPr>
              <a:t>Psychiatry Research</a:t>
            </a:r>
            <a:r>
              <a:rPr lang="en" sz="1100">
                <a:solidFill>
                  <a:srgbClr val="222222"/>
                </a:solidFill>
                <a:highlight>
                  <a:schemeClr val="lt1"/>
                </a:highlight>
                <a:latin typeface="Arial"/>
                <a:ea typeface="Arial"/>
                <a:cs typeface="Arial"/>
                <a:sym typeface="Arial"/>
              </a:rPr>
              <a:t>, </a:t>
            </a:r>
            <a:r>
              <a:rPr i="1" lang="en" sz="1100">
                <a:solidFill>
                  <a:srgbClr val="222222"/>
                </a:solidFill>
                <a:highlight>
                  <a:schemeClr val="lt1"/>
                </a:highlight>
                <a:latin typeface="Arial"/>
                <a:ea typeface="Arial"/>
                <a:cs typeface="Arial"/>
                <a:sym typeface="Arial"/>
              </a:rPr>
              <a:t>295</a:t>
            </a:r>
            <a:r>
              <a:rPr lang="en" sz="1100">
                <a:solidFill>
                  <a:srgbClr val="222222"/>
                </a:solidFill>
                <a:highlight>
                  <a:schemeClr val="lt1"/>
                </a:highlight>
                <a:latin typeface="Arial"/>
                <a:ea typeface="Arial"/>
                <a:cs typeface="Arial"/>
                <a:sym typeface="Arial"/>
              </a:rPr>
              <a:t>, p.113596. Available at: </a:t>
            </a:r>
            <a:r>
              <a:rPr lang="en" sz="1100" u="sng">
                <a:solidFill>
                  <a:schemeClr val="accent5"/>
                </a:solidFill>
                <a:highlight>
                  <a:schemeClr val="lt1"/>
                </a:highlight>
                <a:latin typeface="Arial"/>
                <a:ea typeface="Arial"/>
                <a:cs typeface="Arial"/>
                <a:sym typeface="Arial"/>
                <a:hlinkClick r:id="rId4">
                  <a:extLst>
                    <a:ext uri="{A12FA001-AC4F-418D-AE19-62706E023703}">
                      <ahyp:hlinkClr val="tx"/>
                    </a:ext>
                  </a:extLst>
                </a:hlinkClick>
              </a:rPr>
              <a:t>https://doi.org/10.1016/j.psychres.2020.113596</a:t>
            </a:r>
            <a:r>
              <a:rPr lang="en" sz="1100">
                <a:solidFill>
                  <a:srgbClr val="222222"/>
                </a:solidFill>
                <a:highlight>
                  <a:schemeClr val="lt1"/>
                </a:highlight>
                <a:latin typeface="Arial"/>
                <a:ea typeface="Arial"/>
                <a:cs typeface="Arial"/>
                <a:sym typeface="Arial"/>
              </a:rPr>
              <a:t> </a:t>
            </a:r>
            <a:r>
              <a:rPr lang="en" sz="1100">
                <a:solidFill>
                  <a:srgbClr val="000000"/>
                </a:solidFill>
                <a:latin typeface="Arial"/>
                <a:ea typeface="Arial"/>
                <a:cs typeface="Arial"/>
                <a:sym typeface="Arial"/>
              </a:rPr>
              <a:t>(Accessed : 16th February, 2023)</a:t>
            </a:r>
            <a:endParaRPr sz="1100">
              <a:latin typeface="Arial"/>
              <a:ea typeface="Arial"/>
              <a:cs typeface="Arial"/>
              <a:sym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4" name="Shape 234"/>
        <p:cNvGrpSpPr/>
        <p:nvPr/>
      </p:nvGrpSpPr>
      <p:grpSpPr>
        <a:xfrm>
          <a:off x="0" y="0"/>
          <a:ext cx="0" cy="0"/>
          <a:chOff x="0" y="0"/>
          <a:chExt cx="0" cy="0"/>
        </a:xfrm>
      </p:grpSpPr>
      <p:pic>
        <p:nvPicPr>
          <p:cNvPr descr="1,000+ Best Thank You Images · 100% Free Download · Pexels ..." id="235" name="Google Shape;235;p37"/>
          <p:cNvPicPr preferRelativeResize="0"/>
          <p:nvPr/>
        </p:nvPicPr>
        <p:blipFill rotWithShape="1">
          <a:blip r:embed="rId3">
            <a:alphaModFix/>
          </a:blip>
          <a:srcRect b="0" l="0" r="0" t="0"/>
          <a:stretch/>
        </p:blipFill>
        <p:spPr>
          <a:xfrm>
            <a:off x="3175367" y="1759020"/>
            <a:ext cx="2516274" cy="1677516"/>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