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81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26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11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19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08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45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180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2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003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160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75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488B6-9652-4D9F-95DF-EA4954E17A58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39EAA-A5FA-4E82-9756-20F422938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167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Advanced Diploma in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</a:t>
            </a:r>
          </a:p>
          <a:p>
            <a:r>
              <a:rPr lang="en-GB" dirty="0" smtClean="0"/>
              <a:t>Elements 1 &amp; 3</a:t>
            </a:r>
            <a:endParaRPr lang="en-GB" dirty="0" smtClean="0"/>
          </a:p>
          <a:p>
            <a:r>
              <a:rPr lang="en-GB" dirty="0" smtClean="0"/>
              <a:t>Released 5 Mar 17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4899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16632"/>
            <a:ext cx="8784976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QUESTION</a:t>
            </a:r>
          </a:p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One of a multi choice: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/>
              <a:t>Either</a:t>
            </a:r>
          </a:p>
          <a:p>
            <a:pPr fontAlgn="base"/>
            <a:r>
              <a:rPr lang="en-GB" sz="2000" dirty="0"/>
              <a:t> </a:t>
            </a:r>
            <a:r>
              <a:rPr lang="en-GB" sz="2000" dirty="0" smtClean="0"/>
              <a:t>Analyse </a:t>
            </a:r>
            <a:r>
              <a:rPr lang="en-GB" sz="2000" dirty="0"/>
              <a:t>and evaluate the impact of Globalisation on Organisational strategy and the impact on the environment.</a:t>
            </a:r>
            <a:endParaRPr lang="en-GB" sz="2000" dirty="0"/>
          </a:p>
          <a:p>
            <a:pPr fontAlgn="base"/>
            <a:r>
              <a:rPr lang="en-GB" sz="2000" dirty="0"/>
              <a:t> </a:t>
            </a:r>
            <a:r>
              <a:rPr lang="en-GB" sz="2000" dirty="0" smtClean="0"/>
              <a:t>Or</a:t>
            </a:r>
            <a:endParaRPr lang="en-GB" sz="2000" dirty="0"/>
          </a:p>
          <a:p>
            <a:pPr fontAlgn="base"/>
            <a:r>
              <a:rPr lang="en-GB" sz="2000" dirty="0"/>
              <a:t> </a:t>
            </a:r>
            <a:r>
              <a:rPr lang="en-GB" sz="2000" dirty="0" smtClean="0"/>
              <a:t>Assess </a:t>
            </a:r>
            <a:r>
              <a:rPr lang="en-GB" sz="2000" dirty="0"/>
              <a:t>the impact of Strategic Relationships and International Agreements and Conventions on UK Military Logistics leading up to Army </a:t>
            </a:r>
            <a:r>
              <a:rPr lang="en-GB" sz="2000" dirty="0" smtClean="0"/>
              <a:t>2020</a:t>
            </a:r>
          </a:p>
          <a:p>
            <a:pPr fontAlgn="base"/>
            <a:endParaRPr lang="en-GB" sz="2000" dirty="0"/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is in one part:, This assignment will be in the form of an individual report, discussing the development of logistic infrastructures and their impact within the logistic industry.</a:t>
            </a:r>
          </a:p>
          <a:p>
            <a:pPr algn="just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Target word count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2,500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words, +/- 10%</a:t>
            </a:r>
          </a:p>
          <a:p>
            <a:pPr algn="just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Research			30 marks</a:t>
            </a: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Knowledge &amp; Understanding	30 marks</a:t>
            </a: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Analysis			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marks</a:t>
            </a: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Skills for professional practice 	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marks</a:t>
            </a:r>
          </a:p>
          <a:p>
            <a:pPr algn="just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algn="just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8574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76470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Points to note: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38300"/>
            <a:ext cx="3251852" cy="1502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355976" y="1638300"/>
            <a:ext cx="45365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Read the question at the beginning and when you have finished.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When you have finished ask yourself, has my assignment answered the question – if you have a doubt revisit and review.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16464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38" y="404664"/>
            <a:ext cx="3537682" cy="2599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51920" y="260648"/>
            <a:ext cx="51125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your assignment, and reference the papers/books you are quoting or extracting information from.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a claim in your assignment, it must be referenced.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Your referencing must not be solely based on the use of the internet.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can use Google Scholar to find academic papers on any subject.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15946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548680"/>
            <a:ext cx="820891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what you are being asked to do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Assess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(See easy terms and definitions in Moodle)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730" y="4509120"/>
            <a:ext cx="8280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is not your friend here, do not leave it to the last minute.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23597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Remember: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Assignments have: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 executive summary/abstract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End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4037915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166</Words>
  <Application>Microsoft Office PowerPoint</Application>
  <PresentationFormat>On-screen Show (4:3)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Advanced Diploma in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Logistics</dc:title>
  <dc:creator>Windows</dc:creator>
  <cp:lastModifiedBy>Ged Edwards</cp:lastModifiedBy>
  <cp:revision>7</cp:revision>
  <dcterms:created xsi:type="dcterms:W3CDTF">2016-11-28T11:07:13Z</dcterms:created>
  <dcterms:modified xsi:type="dcterms:W3CDTF">2017-03-05T09:15:26Z</dcterms:modified>
</cp:coreProperties>
</file>