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4" r:id="rId8"/>
    <p:sldId id="261" r:id="rId9"/>
    <p:sldId id="262" r:id="rId10"/>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22C16"/>
    <a:srgbClr val="0C788E"/>
    <a:srgbClr val="006666"/>
    <a:srgbClr val="54381C"/>
    <a:srgbClr val="A50021"/>
    <a:srgbClr val="FFFFA3"/>
    <a:srgbClr val="333333"/>
    <a:srgbClr val="9966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23" autoAdjust="0"/>
    <p:restoredTop sz="94652" autoAdjust="0"/>
  </p:normalViewPr>
  <p:slideViewPr>
    <p:cSldViewPr>
      <p:cViewPr varScale="1">
        <p:scale>
          <a:sx n="84" d="100"/>
          <a:sy n="84" d="100"/>
        </p:scale>
        <p:origin x="1349"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IE"/>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E"/>
          </a:p>
        </p:txBody>
      </p:sp>
      <p:sp>
        <p:nvSpPr>
          <p:cNvPr id="4" name="Date Placeholder 3"/>
          <p:cNvSpPr>
            <a:spLocks noGrp="1"/>
          </p:cNvSpPr>
          <p:nvPr>
            <p:ph type="dt" sz="half" idx="10"/>
          </p:nvPr>
        </p:nvSpPr>
        <p:spPr/>
        <p:txBody>
          <a:bodyPr/>
          <a:lstStyle>
            <a:lvl1pPr>
              <a:defRPr/>
            </a:lvl1pPr>
          </a:lstStyle>
          <a:p>
            <a:endParaRPr lang="es-ES" altLang="en-US"/>
          </a:p>
        </p:txBody>
      </p:sp>
      <p:sp>
        <p:nvSpPr>
          <p:cNvPr id="5" name="Footer Placeholder 4"/>
          <p:cNvSpPr>
            <a:spLocks noGrp="1"/>
          </p:cNvSpPr>
          <p:nvPr>
            <p:ph type="ftr" sz="quarter" idx="11"/>
          </p:nvPr>
        </p:nvSpPr>
        <p:spPr/>
        <p:txBody>
          <a:bodyPr/>
          <a:lstStyle>
            <a:lvl1pPr>
              <a:defRPr/>
            </a:lvl1pPr>
          </a:lstStyle>
          <a:p>
            <a:endParaRPr lang="es-ES" altLang="en-US"/>
          </a:p>
        </p:txBody>
      </p:sp>
      <p:sp>
        <p:nvSpPr>
          <p:cNvPr id="6" name="Slide Number Placeholder 5"/>
          <p:cNvSpPr>
            <a:spLocks noGrp="1"/>
          </p:cNvSpPr>
          <p:nvPr>
            <p:ph type="sldNum" sz="quarter" idx="12"/>
          </p:nvPr>
        </p:nvSpPr>
        <p:spPr/>
        <p:txBody>
          <a:bodyPr/>
          <a:lstStyle>
            <a:lvl1pPr>
              <a:defRPr/>
            </a:lvl1pPr>
          </a:lstStyle>
          <a:p>
            <a:fld id="{64C8E5E3-7750-4D1B-ACA7-ECE5C222062D}" type="slidenum">
              <a:rPr lang="es-ES" altLang="en-US"/>
              <a:pPr/>
              <a:t>‹#›</a:t>
            </a:fld>
            <a:endParaRPr lang="es-ES" altLang="en-US"/>
          </a:p>
        </p:txBody>
      </p:sp>
    </p:spTree>
    <p:extLst>
      <p:ext uri="{BB962C8B-B14F-4D97-AF65-F5344CB8AC3E}">
        <p14:creationId xmlns:p14="http://schemas.microsoft.com/office/powerpoint/2010/main" val="2989425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4" name="Date Placeholder 3"/>
          <p:cNvSpPr>
            <a:spLocks noGrp="1"/>
          </p:cNvSpPr>
          <p:nvPr>
            <p:ph type="dt" sz="half" idx="10"/>
          </p:nvPr>
        </p:nvSpPr>
        <p:spPr/>
        <p:txBody>
          <a:bodyPr/>
          <a:lstStyle>
            <a:lvl1pPr>
              <a:defRPr/>
            </a:lvl1pPr>
          </a:lstStyle>
          <a:p>
            <a:endParaRPr lang="es-ES" altLang="en-US"/>
          </a:p>
        </p:txBody>
      </p:sp>
      <p:sp>
        <p:nvSpPr>
          <p:cNvPr id="5" name="Footer Placeholder 4"/>
          <p:cNvSpPr>
            <a:spLocks noGrp="1"/>
          </p:cNvSpPr>
          <p:nvPr>
            <p:ph type="ftr" sz="quarter" idx="11"/>
          </p:nvPr>
        </p:nvSpPr>
        <p:spPr/>
        <p:txBody>
          <a:bodyPr/>
          <a:lstStyle>
            <a:lvl1pPr>
              <a:defRPr/>
            </a:lvl1pPr>
          </a:lstStyle>
          <a:p>
            <a:endParaRPr lang="es-ES" altLang="en-US"/>
          </a:p>
        </p:txBody>
      </p:sp>
      <p:sp>
        <p:nvSpPr>
          <p:cNvPr id="6" name="Slide Number Placeholder 5"/>
          <p:cNvSpPr>
            <a:spLocks noGrp="1"/>
          </p:cNvSpPr>
          <p:nvPr>
            <p:ph type="sldNum" sz="quarter" idx="12"/>
          </p:nvPr>
        </p:nvSpPr>
        <p:spPr/>
        <p:txBody>
          <a:bodyPr/>
          <a:lstStyle>
            <a:lvl1pPr>
              <a:defRPr/>
            </a:lvl1pPr>
          </a:lstStyle>
          <a:p>
            <a:fld id="{3E41E4FA-DA9B-4913-B5FE-D50F440BD6CB}" type="slidenum">
              <a:rPr lang="es-ES" altLang="en-US"/>
              <a:pPr/>
              <a:t>‹#›</a:t>
            </a:fld>
            <a:endParaRPr lang="es-ES" altLang="en-US"/>
          </a:p>
        </p:txBody>
      </p:sp>
    </p:spTree>
    <p:extLst>
      <p:ext uri="{BB962C8B-B14F-4D97-AF65-F5344CB8AC3E}">
        <p14:creationId xmlns:p14="http://schemas.microsoft.com/office/powerpoint/2010/main" val="2992272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IE"/>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s-ES" altLang="en-US"/>
          </a:p>
        </p:txBody>
      </p:sp>
      <p:sp>
        <p:nvSpPr>
          <p:cNvPr id="5" name="Footer Placeholder 4"/>
          <p:cNvSpPr>
            <a:spLocks noGrp="1"/>
          </p:cNvSpPr>
          <p:nvPr>
            <p:ph type="ftr" sz="quarter" idx="11"/>
          </p:nvPr>
        </p:nvSpPr>
        <p:spPr/>
        <p:txBody>
          <a:bodyPr/>
          <a:lstStyle>
            <a:lvl1pPr>
              <a:defRPr/>
            </a:lvl1pPr>
          </a:lstStyle>
          <a:p>
            <a:endParaRPr lang="es-ES" altLang="en-US"/>
          </a:p>
        </p:txBody>
      </p:sp>
      <p:sp>
        <p:nvSpPr>
          <p:cNvPr id="6" name="Slide Number Placeholder 5"/>
          <p:cNvSpPr>
            <a:spLocks noGrp="1"/>
          </p:cNvSpPr>
          <p:nvPr>
            <p:ph type="sldNum" sz="quarter" idx="12"/>
          </p:nvPr>
        </p:nvSpPr>
        <p:spPr/>
        <p:txBody>
          <a:bodyPr/>
          <a:lstStyle>
            <a:lvl1pPr>
              <a:defRPr/>
            </a:lvl1pPr>
          </a:lstStyle>
          <a:p>
            <a:fld id="{1265EE58-D3F9-4C89-ADE8-20D3D7E140D8}" type="slidenum">
              <a:rPr lang="es-ES" altLang="en-US"/>
              <a:pPr/>
              <a:t>‹#›</a:t>
            </a:fld>
            <a:endParaRPr lang="es-ES" altLang="en-US"/>
          </a:p>
        </p:txBody>
      </p:sp>
    </p:spTree>
    <p:extLst>
      <p:ext uri="{BB962C8B-B14F-4D97-AF65-F5344CB8AC3E}">
        <p14:creationId xmlns:p14="http://schemas.microsoft.com/office/powerpoint/2010/main" val="835477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E"/>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5" name="Date Placeholder 4"/>
          <p:cNvSpPr>
            <a:spLocks noGrp="1"/>
          </p:cNvSpPr>
          <p:nvPr>
            <p:ph type="dt" sz="half" idx="10"/>
          </p:nvPr>
        </p:nvSpPr>
        <p:spPr/>
        <p:txBody>
          <a:bodyPr/>
          <a:lstStyle>
            <a:lvl1pPr>
              <a:defRPr/>
            </a:lvl1pPr>
          </a:lstStyle>
          <a:p>
            <a:endParaRPr lang="es-ES" altLang="en-US"/>
          </a:p>
        </p:txBody>
      </p:sp>
      <p:sp>
        <p:nvSpPr>
          <p:cNvPr id="6" name="Footer Placeholder 5"/>
          <p:cNvSpPr>
            <a:spLocks noGrp="1"/>
          </p:cNvSpPr>
          <p:nvPr>
            <p:ph type="ftr" sz="quarter" idx="11"/>
          </p:nvPr>
        </p:nvSpPr>
        <p:spPr/>
        <p:txBody>
          <a:bodyPr/>
          <a:lstStyle>
            <a:lvl1pPr>
              <a:defRPr/>
            </a:lvl1pPr>
          </a:lstStyle>
          <a:p>
            <a:endParaRPr lang="es-ES" altLang="en-US"/>
          </a:p>
        </p:txBody>
      </p:sp>
      <p:sp>
        <p:nvSpPr>
          <p:cNvPr id="7" name="Slide Number Placeholder 6"/>
          <p:cNvSpPr>
            <a:spLocks noGrp="1"/>
          </p:cNvSpPr>
          <p:nvPr>
            <p:ph type="sldNum" sz="quarter" idx="12"/>
          </p:nvPr>
        </p:nvSpPr>
        <p:spPr/>
        <p:txBody>
          <a:bodyPr/>
          <a:lstStyle>
            <a:lvl1pPr>
              <a:defRPr/>
            </a:lvl1pPr>
          </a:lstStyle>
          <a:p>
            <a:fld id="{69CA29DA-C2B7-4343-8733-22848BDEAA23}" type="slidenum">
              <a:rPr lang="es-ES" altLang="en-US"/>
              <a:pPr/>
              <a:t>‹#›</a:t>
            </a:fld>
            <a:endParaRPr lang="es-ES" altLang="en-US"/>
          </a:p>
        </p:txBody>
      </p:sp>
    </p:spTree>
    <p:extLst>
      <p:ext uri="{BB962C8B-B14F-4D97-AF65-F5344CB8AC3E}">
        <p14:creationId xmlns:p14="http://schemas.microsoft.com/office/powerpoint/2010/main" val="413220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IE"/>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7" name="Date Placeholder 6"/>
          <p:cNvSpPr>
            <a:spLocks noGrp="1"/>
          </p:cNvSpPr>
          <p:nvPr>
            <p:ph type="dt" sz="half" idx="10"/>
          </p:nvPr>
        </p:nvSpPr>
        <p:spPr/>
        <p:txBody>
          <a:bodyPr/>
          <a:lstStyle>
            <a:lvl1pPr>
              <a:defRPr/>
            </a:lvl1pPr>
          </a:lstStyle>
          <a:p>
            <a:endParaRPr lang="es-ES" altLang="en-US"/>
          </a:p>
        </p:txBody>
      </p:sp>
      <p:sp>
        <p:nvSpPr>
          <p:cNvPr id="8" name="Footer Placeholder 7"/>
          <p:cNvSpPr>
            <a:spLocks noGrp="1"/>
          </p:cNvSpPr>
          <p:nvPr>
            <p:ph type="ftr" sz="quarter" idx="11"/>
          </p:nvPr>
        </p:nvSpPr>
        <p:spPr/>
        <p:txBody>
          <a:bodyPr/>
          <a:lstStyle>
            <a:lvl1pPr>
              <a:defRPr/>
            </a:lvl1pPr>
          </a:lstStyle>
          <a:p>
            <a:endParaRPr lang="es-ES" altLang="en-US"/>
          </a:p>
        </p:txBody>
      </p:sp>
      <p:sp>
        <p:nvSpPr>
          <p:cNvPr id="9" name="Slide Number Placeholder 8"/>
          <p:cNvSpPr>
            <a:spLocks noGrp="1"/>
          </p:cNvSpPr>
          <p:nvPr>
            <p:ph type="sldNum" sz="quarter" idx="12"/>
          </p:nvPr>
        </p:nvSpPr>
        <p:spPr/>
        <p:txBody>
          <a:bodyPr/>
          <a:lstStyle>
            <a:lvl1pPr>
              <a:defRPr/>
            </a:lvl1pPr>
          </a:lstStyle>
          <a:p>
            <a:fld id="{B04949E7-A17E-47B1-A4F6-5128A5383664}" type="slidenum">
              <a:rPr lang="es-ES" altLang="en-US"/>
              <a:pPr/>
              <a:t>‹#›</a:t>
            </a:fld>
            <a:endParaRPr lang="es-ES" altLang="en-US"/>
          </a:p>
        </p:txBody>
      </p:sp>
    </p:spTree>
    <p:extLst>
      <p:ext uri="{BB962C8B-B14F-4D97-AF65-F5344CB8AC3E}">
        <p14:creationId xmlns:p14="http://schemas.microsoft.com/office/powerpoint/2010/main" val="1860657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E"/>
          </a:p>
        </p:txBody>
      </p:sp>
      <p:sp>
        <p:nvSpPr>
          <p:cNvPr id="3" name="Date Placeholder 2"/>
          <p:cNvSpPr>
            <a:spLocks noGrp="1"/>
          </p:cNvSpPr>
          <p:nvPr>
            <p:ph type="dt" sz="half" idx="10"/>
          </p:nvPr>
        </p:nvSpPr>
        <p:spPr/>
        <p:txBody>
          <a:bodyPr/>
          <a:lstStyle>
            <a:lvl1pPr>
              <a:defRPr/>
            </a:lvl1pPr>
          </a:lstStyle>
          <a:p>
            <a:endParaRPr lang="es-ES" altLang="en-US"/>
          </a:p>
        </p:txBody>
      </p:sp>
      <p:sp>
        <p:nvSpPr>
          <p:cNvPr id="4" name="Footer Placeholder 3"/>
          <p:cNvSpPr>
            <a:spLocks noGrp="1"/>
          </p:cNvSpPr>
          <p:nvPr>
            <p:ph type="ftr" sz="quarter" idx="11"/>
          </p:nvPr>
        </p:nvSpPr>
        <p:spPr/>
        <p:txBody>
          <a:bodyPr/>
          <a:lstStyle>
            <a:lvl1pPr>
              <a:defRPr/>
            </a:lvl1pPr>
          </a:lstStyle>
          <a:p>
            <a:endParaRPr lang="es-ES" altLang="en-US"/>
          </a:p>
        </p:txBody>
      </p:sp>
      <p:sp>
        <p:nvSpPr>
          <p:cNvPr id="5" name="Slide Number Placeholder 4"/>
          <p:cNvSpPr>
            <a:spLocks noGrp="1"/>
          </p:cNvSpPr>
          <p:nvPr>
            <p:ph type="sldNum" sz="quarter" idx="12"/>
          </p:nvPr>
        </p:nvSpPr>
        <p:spPr/>
        <p:txBody>
          <a:bodyPr/>
          <a:lstStyle>
            <a:lvl1pPr>
              <a:defRPr/>
            </a:lvl1pPr>
          </a:lstStyle>
          <a:p>
            <a:fld id="{7F684C44-9150-4FFC-BDB3-CFF70C28239E}" type="slidenum">
              <a:rPr lang="es-ES" altLang="en-US"/>
              <a:pPr/>
              <a:t>‹#›</a:t>
            </a:fld>
            <a:endParaRPr lang="es-ES" altLang="en-US"/>
          </a:p>
        </p:txBody>
      </p:sp>
    </p:spTree>
    <p:extLst>
      <p:ext uri="{BB962C8B-B14F-4D97-AF65-F5344CB8AC3E}">
        <p14:creationId xmlns:p14="http://schemas.microsoft.com/office/powerpoint/2010/main" val="3474423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s-ES" altLang="en-US"/>
          </a:p>
        </p:txBody>
      </p:sp>
      <p:sp>
        <p:nvSpPr>
          <p:cNvPr id="3" name="Footer Placeholder 2"/>
          <p:cNvSpPr>
            <a:spLocks noGrp="1"/>
          </p:cNvSpPr>
          <p:nvPr>
            <p:ph type="ftr" sz="quarter" idx="11"/>
          </p:nvPr>
        </p:nvSpPr>
        <p:spPr/>
        <p:txBody>
          <a:bodyPr/>
          <a:lstStyle>
            <a:lvl1pPr>
              <a:defRPr/>
            </a:lvl1pPr>
          </a:lstStyle>
          <a:p>
            <a:endParaRPr lang="es-ES" altLang="en-US"/>
          </a:p>
        </p:txBody>
      </p:sp>
      <p:sp>
        <p:nvSpPr>
          <p:cNvPr id="4" name="Slide Number Placeholder 3"/>
          <p:cNvSpPr>
            <a:spLocks noGrp="1"/>
          </p:cNvSpPr>
          <p:nvPr>
            <p:ph type="sldNum" sz="quarter" idx="12"/>
          </p:nvPr>
        </p:nvSpPr>
        <p:spPr/>
        <p:txBody>
          <a:bodyPr/>
          <a:lstStyle>
            <a:lvl1pPr>
              <a:defRPr/>
            </a:lvl1pPr>
          </a:lstStyle>
          <a:p>
            <a:fld id="{AE1185E3-BCC8-4EA4-BB72-88B4C18FFDE1}" type="slidenum">
              <a:rPr lang="es-ES" altLang="en-US"/>
              <a:pPr/>
              <a:t>‹#›</a:t>
            </a:fld>
            <a:endParaRPr lang="es-ES" altLang="en-US"/>
          </a:p>
        </p:txBody>
      </p:sp>
    </p:spTree>
    <p:extLst>
      <p:ext uri="{BB962C8B-B14F-4D97-AF65-F5344CB8AC3E}">
        <p14:creationId xmlns:p14="http://schemas.microsoft.com/office/powerpoint/2010/main" val="663635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IE"/>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s-ES" altLang="en-US"/>
          </a:p>
        </p:txBody>
      </p:sp>
      <p:sp>
        <p:nvSpPr>
          <p:cNvPr id="6" name="Footer Placeholder 5"/>
          <p:cNvSpPr>
            <a:spLocks noGrp="1"/>
          </p:cNvSpPr>
          <p:nvPr>
            <p:ph type="ftr" sz="quarter" idx="11"/>
          </p:nvPr>
        </p:nvSpPr>
        <p:spPr/>
        <p:txBody>
          <a:bodyPr/>
          <a:lstStyle>
            <a:lvl1pPr>
              <a:defRPr/>
            </a:lvl1pPr>
          </a:lstStyle>
          <a:p>
            <a:endParaRPr lang="es-ES" altLang="en-US"/>
          </a:p>
        </p:txBody>
      </p:sp>
      <p:sp>
        <p:nvSpPr>
          <p:cNvPr id="7" name="Slide Number Placeholder 6"/>
          <p:cNvSpPr>
            <a:spLocks noGrp="1"/>
          </p:cNvSpPr>
          <p:nvPr>
            <p:ph type="sldNum" sz="quarter" idx="12"/>
          </p:nvPr>
        </p:nvSpPr>
        <p:spPr/>
        <p:txBody>
          <a:bodyPr/>
          <a:lstStyle>
            <a:lvl1pPr>
              <a:defRPr/>
            </a:lvl1pPr>
          </a:lstStyle>
          <a:p>
            <a:fld id="{38A9DC8B-7CFC-4708-AE69-846B50BC82E9}" type="slidenum">
              <a:rPr lang="es-ES" altLang="en-US"/>
              <a:pPr/>
              <a:t>‹#›</a:t>
            </a:fld>
            <a:endParaRPr lang="es-ES" altLang="en-US"/>
          </a:p>
        </p:txBody>
      </p:sp>
    </p:spTree>
    <p:extLst>
      <p:ext uri="{BB962C8B-B14F-4D97-AF65-F5344CB8AC3E}">
        <p14:creationId xmlns:p14="http://schemas.microsoft.com/office/powerpoint/2010/main" val="3371446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IE"/>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E"/>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s-ES" altLang="en-US"/>
          </a:p>
        </p:txBody>
      </p:sp>
      <p:sp>
        <p:nvSpPr>
          <p:cNvPr id="6" name="Footer Placeholder 5"/>
          <p:cNvSpPr>
            <a:spLocks noGrp="1"/>
          </p:cNvSpPr>
          <p:nvPr>
            <p:ph type="ftr" sz="quarter" idx="11"/>
          </p:nvPr>
        </p:nvSpPr>
        <p:spPr/>
        <p:txBody>
          <a:bodyPr/>
          <a:lstStyle>
            <a:lvl1pPr>
              <a:defRPr/>
            </a:lvl1pPr>
          </a:lstStyle>
          <a:p>
            <a:endParaRPr lang="es-ES" altLang="en-US"/>
          </a:p>
        </p:txBody>
      </p:sp>
      <p:sp>
        <p:nvSpPr>
          <p:cNvPr id="7" name="Slide Number Placeholder 6"/>
          <p:cNvSpPr>
            <a:spLocks noGrp="1"/>
          </p:cNvSpPr>
          <p:nvPr>
            <p:ph type="sldNum" sz="quarter" idx="12"/>
          </p:nvPr>
        </p:nvSpPr>
        <p:spPr/>
        <p:txBody>
          <a:bodyPr/>
          <a:lstStyle>
            <a:lvl1pPr>
              <a:defRPr/>
            </a:lvl1pPr>
          </a:lstStyle>
          <a:p>
            <a:fld id="{67734B82-4CD4-4340-9600-8A61C94BA683}" type="slidenum">
              <a:rPr lang="es-ES" altLang="en-US"/>
              <a:pPr/>
              <a:t>‹#›</a:t>
            </a:fld>
            <a:endParaRPr lang="es-ES" altLang="en-US"/>
          </a:p>
        </p:txBody>
      </p:sp>
    </p:spTree>
    <p:extLst>
      <p:ext uri="{BB962C8B-B14F-4D97-AF65-F5344CB8AC3E}">
        <p14:creationId xmlns:p14="http://schemas.microsoft.com/office/powerpoint/2010/main" val="647255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4" name="Date Placeholder 3"/>
          <p:cNvSpPr>
            <a:spLocks noGrp="1"/>
          </p:cNvSpPr>
          <p:nvPr>
            <p:ph type="dt" sz="half" idx="10"/>
          </p:nvPr>
        </p:nvSpPr>
        <p:spPr/>
        <p:txBody>
          <a:bodyPr/>
          <a:lstStyle>
            <a:lvl1pPr>
              <a:defRPr/>
            </a:lvl1pPr>
          </a:lstStyle>
          <a:p>
            <a:endParaRPr lang="es-ES" altLang="en-US"/>
          </a:p>
        </p:txBody>
      </p:sp>
      <p:sp>
        <p:nvSpPr>
          <p:cNvPr id="5" name="Footer Placeholder 4"/>
          <p:cNvSpPr>
            <a:spLocks noGrp="1"/>
          </p:cNvSpPr>
          <p:nvPr>
            <p:ph type="ftr" sz="quarter" idx="11"/>
          </p:nvPr>
        </p:nvSpPr>
        <p:spPr/>
        <p:txBody>
          <a:bodyPr/>
          <a:lstStyle>
            <a:lvl1pPr>
              <a:defRPr/>
            </a:lvl1pPr>
          </a:lstStyle>
          <a:p>
            <a:endParaRPr lang="es-ES" altLang="en-US"/>
          </a:p>
        </p:txBody>
      </p:sp>
      <p:sp>
        <p:nvSpPr>
          <p:cNvPr id="6" name="Slide Number Placeholder 5"/>
          <p:cNvSpPr>
            <a:spLocks noGrp="1"/>
          </p:cNvSpPr>
          <p:nvPr>
            <p:ph type="sldNum" sz="quarter" idx="12"/>
          </p:nvPr>
        </p:nvSpPr>
        <p:spPr/>
        <p:txBody>
          <a:bodyPr/>
          <a:lstStyle>
            <a:lvl1pPr>
              <a:defRPr/>
            </a:lvl1pPr>
          </a:lstStyle>
          <a:p>
            <a:fld id="{20EA1C40-DAC8-4DEC-9F21-42A701BB2FA4}" type="slidenum">
              <a:rPr lang="es-ES" altLang="en-US"/>
              <a:pPr/>
              <a:t>‹#›</a:t>
            </a:fld>
            <a:endParaRPr lang="es-ES" altLang="en-US"/>
          </a:p>
        </p:txBody>
      </p:sp>
    </p:spTree>
    <p:extLst>
      <p:ext uri="{BB962C8B-B14F-4D97-AF65-F5344CB8AC3E}">
        <p14:creationId xmlns:p14="http://schemas.microsoft.com/office/powerpoint/2010/main" val="3914717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E"/>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4" name="Date Placeholder 3"/>
          <p:cNvSpPr>
            <a:spLocks noGrp="1"/>
          </p:cNvSpPr>
          <p:nvPr>
            <p:ph type="dt" sz="half" idx="10"/>
          </p:nvPr>
        </p:nvSpPr>
        <p:spPr/>
        <p:txBody>
          <a:bodyPr/>
          <a:lstStyle>
            <a:lvl1pPr>
              <a:defRPr/>
            </a:lvl1pPr>
          </a:lstStyle>
          <a:p>
            <a:endParaRPr lang="es-ES" altLang="en-US"/>
          </a:p>
        </p:txBody>
      </p:sp>
      <p:sp>
        <p:nvSpPr>
          <p:cNvPr id="5" name="Footer Placeholder 4"/>
          <p:cNvSpPr>
            <a:spLocks noGrp="1"/>
          </p:cNvSpPr>
          <p:nvPr>
            <p:ph type="ftr" sz="quarter" idx="11"/>
          </p:nvPr>
        </p:nvSpPr>
        <p:spPr/>
        <p:txBody>
          <a:bodyPr/>
          <a:lstStyle>
            <a:lvl1pPr>
              <a:defRPr/>
            </a:lvl1pPr>
          </a:lstStyle>
          <a:p>
            <a:endParaRPr lang="es-ES" altLang="en-US"/>
          </a:p>
        </p:txBody>
      </p:sp>
      <p:sp>
        <p:nvSpPr>
          <p:cNvPr id="6" name="Slide Number Placeholder 5"/>
          <p:cNvSpPr>
            <a:spLocks noGrp="1"/>
          </p:cNvSpPr>
          <p:nvPr>
            <p:ph type="sldNum" sz="quarter" idx="12"/>
          </p:nvPr>
        </p:nvSpPr>
        <p:spPr/>
        <p:txBody>
          <a:bodyPr/>
          <a:lstStyle>
            <a:lvl1pPr>
              <a:defRPr/>
            </a:lvl1pPr>
          </a:lstStyle>
          <a:p>
            <a:fld id="{B0852B69-3097-44EC-91A2-6774D200DF2D}" type="slidenum">
              <a:rPr lang="es-ES" altLang="en-US"/>
              <a:pPr/>
              <a:t>‹#›</a:t>
            </a:fld>
            <a:endParaRPr lang="es-ES" altLang="en-US"/>
          </a:p>
        </p:txBody>
      </p:sp>
    </p:spTree>
    <p:extLst>
      <p:ext uri="{BB962C8B-B14F-4D97-AF65-F5344CB8AC3E}">
        <p14:creationId xmlns:p14="http://schemas.microsoft.com/office/powerpoint/2010/main" val="1510554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smtClean="0"/>
              <a:t>Haga clic para cambiar el estilo de título	</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smtClean="0"/>
              <a:t>Haga clic para modificar el estilo de texto del patrón</a:t>
            </a:r>
          </a:p>
          <a:p>
            <a:pPr lvl="1"/>
            <a:r>
              <a:rPr lang="es-ES" altLang="en-US" smtClean="0"/>
              <a:t>Segundo nivel</a:t>
            </a:r>
          </a:p>
          <a:p>
            <a:pPr lvl="2"/>
            <a:r>
              <a:rPr lang="es-ES" altLang="en-US" smtClean="0"/>
              <a:t>Tercer nivel</a:t>
            </a:r>
          </a:p>
          <a:p>
            <a:pPr lvl="3"/>
            <a:r>
              <a:rPr lang="es-ES" altLang="en-US" smtClean="0"/>
              <a:t>Cuarto nivel</a:t>
            </a:r>
          </a:p>
          <a:p>
            <a:pPr lvl="4"/>
            <a:r>
              <a:rPr lang="es-ES" altLang="en-US" smtClean="0"/>
              <a:t>Quinto nivel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3F3EDDA1-A03A-48E5-8927-CCD1738D5728}"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198" name="Rectangle 150"/>
          <p:cNvSpPr>
            <a:spLocks noGrp="1" noChangeArrowheads="1"/>
          </p:cNvSpPr>
          <p:nvPr>
            <p:ph type="ctrTitle"/>
          </p:nvPr>
        </p:nvSpPr>
        <p:spPr>
          <a:xfrm>
            <a:off x="250825" y="5013325"/>
            <a:ext cx="5472113" cy="647700"/>
          </a:xfrm>
        </p:spPr>
        <p:txBody>
          <a:bodyPr anchor="ctr"/>
          <a:lstStyle/>
          <a:p>
            <a:pPr algn="l"/>
            <a:r>
              <a:rPr lang="en-IE" sz="4000" dirty="0" smtClean="0">
                <a:solidFill>
                  <a:schemeClr val="bg1"/>
                </a:solidFill>
              </a:rPr>
              <a:t>MIH Recording</a:t>
            </a:r>
            <a:endParaRPr lang="es-ES" altLang="en-US" sz="4000" b="1" dirty="0">
              <a:solidFill>
                <a:schemeClr val="bg1"/>
              </a:solidFill>
            </a:endParaRPr>
          </a:p>
        </p:txBody>
      </p:sp>
      <p:sp>
        <p:nvSpPr>
          <p:cNvPr id="2218" name="Rectangle 170"/>
          <p:cNvSpPr>
            <a:spLocks noChangeArrowheads="1"/>
          </p:cNvSpPr>
          <p:nvPr/>
        </p:nvSpPr>
        <p:spPr bwMode="auto">
          <a:xfrm>
            <a:off x="-756592" y="5517232"/>
            <a:ext cx="5472113"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panose="020B0604020202020204" pitchFamily="34" charset="0"/>
                <a:cs typeface="Arial" panose="020B0604020202020204" pitchFamily="34" charset="0"/>
              </a:defRPr>
            </a:lvl1pPr>
            <a:lvl2pPr algn="ctr">
              <a:defRPr sz="4400">
                <a:solidFill>
                  <a:schemeClr val="tx2"/>
                </a:solidFill>
                <a:latin typeface="Arial" panose="020B0604020202020204" pitchFamily="34" charset="0"/>
                <a:cs typeface="Arial" panose="020B0604020202020204" pitchFamily="34" charset="0"/>
              </a:defRPr>
            </a:lvl2pPr>
            <a:lvl3pPr algn="ctr">
              <a:defRPr sz="4400">
                <a:solidFill>
                  <a:schemeClr val="tx2"/>
                </a:solidFill>
                <a:latin typeface="Arial" panose="020B0604020202020204" pitchFamily="34" charset="0"/>
                <a:cs typeface="Arial" panose="020B0604020202020204" pitchFamily="34" charset="0"/>
              </a:defRPr>
            </a:lvl3pPr>
            <a:lvl4pPr algn="ctr">
              <a:defRPr sz="4400">
                <a:solidFill>
                  <a:schemeClr val="tx2"/>
                </a:solidFill>
                <a:latin typeface="Arial" panose="020B0604020202020204" pitchFamily="34" charset="0"/>
                <a:cs typeface="Arial" panose="020B0604020202020204" pitchFamily="34" charset="0"/>
              </a:defRPr>
            </a:lvl4pPr>
            <a:lvl5pPr algn="ctr">
              <a:defRPr sz="4400">
                <a:solidFill>
                  <a:schemeClr val="tx2"/>
                </a:solidFill>
                <a:latin typeface="Arial" panose="020B0604020202020204" pitchFamily="34" charset="0"/>
                <a:cs typeface="Arial" panose="020B0604020202020204" pitchFamily="34" charset="0"/>
              </a:defRPr>
            </a:lvl5pPr>
            <a:lvl6pPr marL="457200" algn="ctr"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r>
              <a:rPr lang="en-IE" sz="2000" dirty="0" smtClean="0">
                <a:solidFill>
                  <a:schemeClr val="bg1"/>
                </a:solidFill>
              </a:rPr>
              <a:t>MUSIC IS HOT</a:t>
            </a:r>
            <a:endParaRPr lang="en-IE" sz="2000"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IE" dirty="0" smtClean="0">
                <a:solidFill>
                  <a:schemeClr val="bg1"/>
                </a:solidFill>
              </a:rPr>
              <a:t>Mission</a:t>
            </a:r>
            <a:br>
              <a:rPr lang="en-IE" dirty="0" smtClean="0">
                <a:solidFill>
                  <a:schemeClr val="bg1"/>
                </a:solidFill>
              </a:rPr>
            </a:br>
            <a:endParaRPr lang="en-US" altLang="en-US" dirty="0">
              <a:solidFill>
                <a:schemeClr val="bg1"/>
              </a:solidFill>
            </a:endParaRPr>
          </a:p>
        </p:txBody>
      </p:sp>
      <p:sp>
        <p:nvSpPr>
          <p:cNvPr id="144387" name="Rectangle 3"/>
          <p:cNvSpPr>
            <a:spLocks noGrp="1" noChangeArrowheads="1"/>
          </p:cNvSpPr>
          <p:nvPr>
            <p:ph type="body" idx="1"/>
          </p:nvPr>
        </p:nvSpPr>
        <p:spPr>
          <a:xfrm>
            <a:off x="457200" y="1340768"/>
            <a:ext cx="8229600" cy="4525963"/>
          </a:xfrm>
        </p:spPr>
        <p:txBody>
          <a:bodyPr/>
          <a:lstStyle/>
          <a:p>
            <a:r>
              <a:rPr lang="en-IE" sz="2600" dirty="0" smtClean="0">
                <a:solidFill>
                  <a:schemeClr val="bg1"/>
                </a:solidFill>
              </a:rPr>
              <a:t>Increase in demand for information about how to make it in the music industry </a:t>
            </a:r>
          </a:p>
          <a:p>
            <a:r>
              <a:rPr lang="en-IE" sz="2600" dirty="0" smtClean="0">
                <a:solidFill>
                  <a:schemeClr val="bg1"/>
                </a:solidFill>
              </a:rPr>
              <a:t>Increase in conferences, panel talks/discussions, music industry educational courses </a:t>
            </a:r>
          </a:p>
          <a:p>
            <a:r>
              <a:rPr lang="en-IE" sz="2600" dirty="0" smtClean="0">
                <a:solidFill>
                  <a:schemeClr val="bg1"/>
                </a:solidFill>
              </a:rPr>
              <a:t>more and more people of all levels in the industry are eager to learn about the rapid change, understand the trends and forces that will shape our business in the future of music</a:t>
            </a:r>
          </a:p>
          <a:p>
            <a:r>
              <a:rPr lang="en-IE" sz="2600" dirty="0" smtClean="0">
                <a:solidFill>
                  <a:schemeClr val="bg1"/>
                </a:solidFill>
              </a:rPr>
              <a:t>to be able to network </a:t>
            </a:r>
          </a:p>
          <a:p>
            <a:r>
              <a:rPr lang="en-IE" sz="2600" dirty="0" smtClean="0">
                <a:solidFill>
                  <a:schemeClr val="bg1"/>
                </a:solidFill>
              </a:rPr>
              <a:t>to get to know about the players in the music industry</a:t>
            </a:r>
          </a:p>
          <a:p>
            <a:endParaRPr lang="en-US" altLang="en-US" sz="2600"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solidFill>
                  <a:schemeClr val="bg1"/>
                </a:solidFill>
              </a:rPr>
              <a:t>Vision/Aim</a:t>
            </a:r>
            <a:endParaRPr lang="en-IE" dirty="0">
              <a:solidFill>
                <a:schemeClr val="bg1"/>
              </a:solidFill>
            </a:endParaRPr>
          </a:p>
        </p:txBody>
      </p:sp>
      <p:sp>
        <p:nvSpPr>
          <p:cNvPr id="3" name="Content Placeholder 2"/>
          <p:cNvSpPr>
            <a:spLocks noGrp="1"/>
          </p:cNvSpPr>
          <p:nvPr>
            <p:ph idx="1"/>
          </p:nvPr>
        </p:nvSpPr>
        <p:spPr>
          <a:xfrm>
            <a:off x="457200" y="1600200"/>
            <a:ext cx="8507288" cy="4565104"/>
          </a:xfrm>
        </p:spPr>
        <p:txBody>
          <a:bodyPr/>
          <a:lstStyle/>
          <a:p>
            <a:r>
              <a:rPr lang="en-IE" dirty="0" smtClean="0">
                <a:solidFill>
                  <a:schemeClr val="bg1"/>
                </a:solidFill>
              </a:rPr>
              <a:t>Create 1 platform/database including music related panel talks, conference presentations </a:t>
            </a:r>
          </a:p>
          <a:p>
            <a:r>
              <a:rPr lang="en-IE" dirty="0" smtClean="0">
                <a:solidFill>
                  <a:schemeClr val="bg1"/>
                </a:solidFill>
              </a:rPr>
              <a:t>Quality video recording</a:t>
            </a:r>
          </a:p>
          <a:p>
            <a:r>
              <a:rPr lang="en-IE" dirty="0" smtClean="0">
                <a:solidFill>
                  <a:schemeClr val="bg1"/>
                </a:solidFill>
              </a:rPr>
              <a:t>To provide great user interface and top content</a:t>
            </a:r>
          </a:p>
          <a:p>
            <a:r>
              <a:rPr lang="en-IE" dirty="0" smtClean="0">
                <a:solidFill>
                  <a:schemeClr val="bg1"/>
                </a:solidFill>
              </a:rPr>
              <a:t>Available globally</a:t>
            </a:r>
          </a:p>
          <a:p>
            <a:r>
              <a:rPr lang="en-IE" dirty="0" smtClean="0">
                <a:solidFill>
                  <a:schemeClr val="bg1"/>
                </a:solidFill>
              </a:rPr>
              <a:t>Live streaming and available after the event</a:t>
            </a:r>
            <a:endParaRPr lang="en-IE" dirty="0" smtClean="0">
              <a:solidFill>
                <a:schemeClr val="bg1"/>
              </a:solidFill>
            </a:endParaRPr>
          </a:p>
        </p:txBody>
      </p:sp>
    </p:spTree>
    <p:extLst>
      <p:ext uri="{BB962C8B-B14F-4D97-AF65-F5344CB8AC3E}">
        <p14:creationId xmlns:p14="http://schemas.microsoft.com/office/powerpoint/2010/main" val="1216524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solidFill>
                  <a:schemeClr val="bg1"/>
                </a:solidFill>
              </a:rPr>
              <a:t>Visual</a:t>
            </a:r>
            <a:endParaRPr lang="en-IE" dirty="0">
              <a:solidFill>
                <a:schemeClr val="bg1"/>
              </a:solidFill>
            </a:endParaRPr>
          </a:p>
        </p:txBody>
      </p:sp>
      <p:sp>
        <p:nvSpPr>
          <p:cNvPr id="3" name="Content Placeholder 2"/>
          <p:cNvSpPr>
            <a:spLocks noGrp="1"/>
          </p:cNvSpPr>
          <p:nvPr>
            <p:ph idx="1"/>
          </p:nvPr>
        </p:nvSpPr>
        <p:spPr>
          <a:xfrm>
            <a:off x="457200" y="1600200"/>
            <a:ext cx="8435280" cy="4709120"/>
          </a:xfrm>
        </p:spPr>
        <p:txBody>
          <a:bodyPr/>
          <a:lstStyle/>
          <a:p>
            <a:pPr marL="0" indent="0">
              <a:buNone/>
            </a:pPr>
            <a:r>
              <a:rPr lang="en-IE" dirty="0" smtClean="0">
                <a:solidFill>
                  <a:schemeClr val="bg1"/>
                </a:solidFill>
              </a:rPr>
              <a:t>For the GUI use two video stream:</a:t>
            </a:r>
          </a:p>
          <a:p>
            <a:r>
              <a:rPr lang="en-IE" u="sng" dirty="0" smtClean="0">
                <a:solidFill>
                  <a:schemeClr val="bg1"/>
                </a:solidFill>
              </a:rPr>
              <a:t>Recording: </a:t>
            </a:r>
            <a:r>
              <a:rPr lang="en-IE" dirty="0" smtClean="0">
                <a:solidFill>
                  <a:schemeClr val="bg1"/>
                </a:solidFill>
              </a:rPr>
              <a:t>video camera aimed at the speaker and another one at the presentation as they proceeds record both simultaneously</a:t>
            </a:r>
          </a:p>
          <a:p>
            <a:r>
              <a:rPr lang="en-IE" u="sng" dirty="0" smtClean="0">
                <a:solidFill>
                  <a:schemeClr val="bg1"/>
                </a:solidFill>
              </a:rPr>
              <a:t>Visual: </a:t>
            </a:r>
            <a:r>
              <a:rPr lang="en-IE" dirty="0" smtClean="0">
                <a:solidFill>
                  <a:schemeClr val="bg1"/>
                </a:solidFill>
              </a:rPr>
              <a:t>the video of the speakers on one side in one frame and the presentation on the other side on anther frame.</a:t>
            </a:r>
            <a:endParaRPr lang="en-IE" dirty="0">
              <a:solidFill>
                <a:schemeClr val="bg1"/>
              </a:solidFill>
            </a:endParaRPr>
          </a:p>
        </p:txBody>
      </p:sp>
    </p:spTree>
    <p:extLst>
      <p:ext uri="{BB962C8B-B14F-4D97-AF65-F5344CB8AC3E}">
        <p14:creationId xmlns:p14="http://schemas.microsoft.com/office/powerpoint/2010/main" val="2059216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91264" cy="922114"/>
          </a:xfrm>
        </p:spPr>
        <p:txBody>
          <a:bodyPr/>
          <a:lstStyle/>
          <a:p>
            <a:r>
              <a:rPr lang="en-IE" dirty="0" smtClean="0">
                <a:solidFill>
                  <a:schemeClr val="bg1"/>
                </a:solidFill>
              </a:rPr>
              <a:t>USP</a:t>
            </a:r>
            <a:endParaRPr lang="en-IE" dirty="0">
              <a:solidFill>
                <a:schemeClr val="bg1"/>
              </a:solidFill>
            </a:endParaRPr>
          </a:p>
        </p:txBody>
      </p:sp>
      <p:sp>
        <p:nvSpPr>
          <p:cNvPr id="3" name="Content Placeholder 2"/>
          <p:cNvSpPr>
            <a:spLocks noGrp="1"/>
          </p:cNvSpPr>
          <p:nvPr>
            <p:ph idx="1"/>
          </p:nvPr>
        </p:nvSpPr>
        <p:spPr>
          <a:xfrm>
            <a:off x="0" y="1484784"/>
            <a:ext cx="8535200" cy="4454172"/>
          </a:xfrm>
        </p:spPr>
        <p:txBody>
          <a:bodyPr/>
          <a:lstStyle/>
          <a:p>
            <a:r>
              <a:rPr lang="en-IE" sz="2400" dirty="0" smtClean="0">
                <a:solidFill>
                  <a:schemeClr val="bg1"/>
                </a:solidFill>
              </a:rPr>
              <a:t>Downside</a:t>
            </a:r>
            <a:r>
              <a:rPr lang="en-IE" sz="2400" b="1" dirty="0" smtClean="0">
                <a:solidFill>
                  <a:schemeClr val="bg1"/>
                </a:solidFill>
              </a:rPr>
              <a:t> - </a:t>
            </a:r>
            <a:r>
              <a:rPr lang="en-IE" sz="2400" dirty="0" smtClean="0">
                <a:solidFill>
                  <a:schemeClr val="bg1"/>
                </a:solidFill>
              </a:rPr>
              <a:t>It can easily be replicated, so the IP would have to be linked to a strong brand and catchy name </a:t>
            </a:r>
          </a:p>
          <a:p>
            <a:pPr marL="0" indent="0">
              <a:buNone/>
            </a:pPr>
            <a:r>
              <a:rPr lang="en-IE" sz="2400" dirty="0" smtClean="0">
                <a:solidFill>
                  <a:schemeClr val="bg1"/>
                </a:solidFill>
              </a:rPr>
              <a:t>-&gt; i</a:t>
            </a:r>
            <a:r>
              <a:rPr lang="en-IE" sz="2400" dirty="0" smtClean="0">
                <a:solidFill>
                  <a:schemeClr val="bg1"/>
                </a:solidFill>
              </a:rPr>
              <a:t>nclude a database of speakers (photo, bio, areas of interest, list of talks) – </a:t>
            </a:r>
            <a:r>
              <a:rPr lang="en-IE" sz="2400" dirty="0" err="1" smtClean="0">
                <a:solidFill>
                  <a:schemeClr val="bg1"/>
                </a:solidFill>
              </a:rPr>
              <a:t>ppl</a:t>
            </a:r>
            <a:r>
              <a:rPr lang="en-IE" sz="2400" dirty="0" smtClean="0">
                <a:solidFill>
                  <a:schemeClr val="bg1"/>
                </a:solidFill>
              </a:rPr>
              <a:t> can follow their talks, etc.</a:t>
            </a:r>
          </a:p>
          <a:p>
            <a:pPr marL="0" indent="0">
              <a:buNone/>
            </a:pPr>
            <a:r>
              <a:rPr lang="en-IE" sz="2400" dirty="0" smtClean="0">
                <a:solidFill>
                  <a:schemeClr val="bg1"/>
                </a:solidFill>
              </a:rPr>
              <a:t>-&gt; have zoom buttons under each video, so that you can scale up or down each element</a:t>
            </a:r>
          </a:p>
          <a:p>
            <a:pPr marL="0" indent="0">
              <a:buNone/>
            </a:pPr>
            <a:r>
              <a:rPr lang="en-IE" sz="2400" dirty="0" smtClean="0">
                <a:solidFill>
                  <a:schemeClr val="bg1"/>
                </a:solidFill>
              </a:rPr>
              <a:t>-&gt; make the presentation interactive</a:t>
            </a:r>
          </a:p>
          <a:p>
            <a:pPr marL="0" indent="0">
              <a:buNone/>
            </a:pPr>
            <a:r>
              <a:rPr lang="en-IE" sz="2400" dirty="0" smtClean="0">
                <a:solidFill>
                  <a:schemeClr val="bg1"/>
                </a:solidFill>
              </a:rPr>
              <a:t>-&gt; translations available with subtitle</a:t>
            </a:r>
            <a:endParaRPr lang="en-IE" sz="2400" dirty="0" smtClean="0">
              <a:solidFill>
                <a:schemeClr val="bg1"/>
              </a:solidFill>
            </a:endParaRPr>
          </a:p>
          <a:p>
            <a:pPr marL="0" indent="0">
              <a:buNone/>
            </a:pPr>
            <a:r>
              <a:rPr lang="en-IE" sz="2400" dirty="0" smtClean="0">
                <a:solidFill>
                  <a:schemeClr val="bg1"/>
                </a:solidFill>
              </a:rPr>
              <a:t>-&gt; add some fun and madness to it - create a mockumentary/</a:t>
            </a:r>
            <a:r>
              <a:rPr lang="en-IE" sz="2400" dirty="0" err="1" smtClean="0">
                <a:solidFill>
                  <a:schemeClr val="bg1"/>
                </a:solidFill>
              </a:rPr>
              <a:t>docucomedy</a:t>
            </a:r>
            <a:r>
              <a:rPr lang="en-IE" sz="2400" dirty="0" smtClean="0">
                <a:solidFill>
                  <a:schemeClr val="bg1"/>
                </a:solidFill>
              </a:rPr>
              <a:t> around each event - comedic, parodic in nature to satirize its subject</a:t>
            </a:r>
          </a:p>
          <a:p>
            <a:pPr marL="0" indent="0">
              <a:buNone/>
            </a:pPr>
            <a:r>
              <a:rPr lang="en-IE" sz="2400" dirty="0" smtClean="0">
                <a:solidFill>
                  <a:schemeClr val="bg1"/>
                </a:solidFill>
              </a:rPr>
              <a:t>-&gt; p</a:t>
            </a:r>
            <a:r>
              <a:rPr lang="en-IE" sz="2400" dirty="0" smtClean="0">
                <a:solidFill>
                  <a:schemeClr val="bg1"/>
                </a:solidFill>
              </a:rPr>
              <a:t>resent by a comedian ea. Michael </a:t>
            </a:r>
            <a:r>
              <a:rPr lang="en-IE" sz="2400" dirty="0" err="1" smtClean="0">
                <a:solidFill>
                  <a:schemeClr val="bg1"/>
                </a:solidFill>
              </a:rPr>
              <a:t>Dapaah</a:t>
            </a:r>
            <a:endParaRPr lang="en-IE" sz="2400" dirty="0">
              <a:solidFill>
                <a:schemeClr val="bg1"/>
              </a:solidFill>
            </a:endParaRPr>
          </a:p>
        </p:txBody>
      </p:sp>
    </p:spTree>
    <p:extLst>
      <p:ext uri="{BB962C8B-B14F-4D97-AF65-F5344CB8AC3E}">
        <p14:creationId xmlns:p14="http://schemas.microsoft.com/office/powerpoint/2010/main" val="2423348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solidFill>
                  <a:schemeClr val="bg1"/>
                </a:solidFill>
              </a:rPr>
              <a:t>Customers</a:t>
            </a:r>
            <a:endParaRPr lang="en-IE" dirty="0">
              <a:solidFill>
                <a:schemeClr val="bg1"/>
              </a:solidFill>
            </a:endParaRPr>
          </a:p>
        </p:txBody>
      </p:sp>
      <p:sp>
        <p:nvSpPr>
          <p:cNvPr id="3" name="Content Placeholder 2"/>
          <p:cNvSpPr>
            <a:spLocks noGrp="1"/>
          </p:cNvSpPr>
          <p:nvPr>
            <p:ph idx="1"/>
          </p:nvPr>
        </p:nvSpPr>
        <p:spPr/>
        <p:txBody>
          <a:bodyPr/>
          <a:lstStyle/>
          <a:p>
            <a:r>
              <a:rPr lang="en-IE" dirty="0" smtClean="0">
                <a:solidFill>
                  <a:schemeClr val="bg1"/>
                </a:solidFill>
              </a:rPr>
              <a:t>Artists and music industry professional who are unable to attend on these events for various reasons </a:t>
            </a:r>
            <a:r>
              <a:rPr lang="en-IE" dirty="0" err="1" smtClean="0">
                <a:solidFill>
                  <a:schemeClr val="bg1"/>
                </a:solidFill>
              </a:rPr>
              <a:t>ea</a:t>
            </a:r>
            <a:r>
              <a:rPr lang="en-IE" dirty="0" smtClean="0">
                <a:solidFill>
                  <a:schemeClr val="bg1"/>
                </a:solidFill>
              </a:rPr>
              <a:t>: </a:t>
            </a:r>
          </a:p>
          <a:p>
            <a:pPr lvl="1"/>
            <a:r>
              <a:rPr lang="en-IE" dirty="0">
                <a:solidFill>
                  <a:schemeClr val="bg1"/>
                </a:solidFill>
              </a:rPr>
              <a:t>d</a:t>
            </a:r>
            <a:r>
              <a:rPr lang="en-IE" dirty="0" smtClean="0">
                <a:solidFill>
                  <a:schemeClr val="bg1"/>
                </a:solidFill>
              </a:rPr>
              <a:t>ue to location, </a:t>
            </a:r>
          </a:p>
          <a:p>
            <a:pPr lvl="1"/>
            <a:r>
              <a:rPr lang="en-IE" dirty="0" smtClean="0">
                <a:solidFill>
                  <a:schemeClr val="bg1"/>
                </a:solidFill>
              </a:rPr>
              <a:t>due to unavailability, </a:t>
            </a:r>
          </a:p>
          <a:p>
            <a:pPr lvl="1"/>
            <a:r>
              <a:rPr lang="en-IE" dirty="0" smtClean="0">
                <a:solidFill>
                  <a:schemeClr val="bg1"/>
                </a:solidFill>
              </a:rPr>
              <a:t>can’t afford the ticket price, </a:t>
            </a:r>
          </a:p>
          <a:p>
            <a:pPr lvl="1"/>
            <a:r>
              <a:rPr lang="en-IE" dirty="0" smtClean="0">
                <a:solidFill>
                  <a:schemeClr val="bg1"/>
                </a:solidFill>
              </a:rPr>
              <a:t>due to medical conditions, </a:t>
            </a:r>
          </a:p>
          <a:p>
            <a:pPr lvl="1"/>
            <a:r>
              <a:rPr lang="en-IE" dirty="0" smtClean="0">
                <a:solidFill>
                  <a:schemeClr val="bg1"/>
                </a:solidFill>
              </a:rPr>
              <a:t>prefer online than live</a:t>
            </a:r>
            <a:endParaRPr lang="en-IE" dirty="0">
              <a:solidFill>
                <a:schemeClr val="bg1"/>
              </a:solidFill>
            </a:endParaRPr>
          </a:p>
        </p:txBody>
      </p:sp>
    </p:spTree>
    <p:extLst>
      <p:ext uri="{BB962C8B-B14F-4D97-AF65-F5344CB8AC3E}">
        <p14:creationId xmlns:p14="http://schemas.microsoft.com/office/powerpoint/2010/main" val="939118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solidFill>
                  <a:schemeClr val="bg1"/>
                </a:solidFill>
              </a:rPr>
              <a:t>Key Music events</a:t>
            </a:r>
            <a:endParaRPr lang="en-IE" dirty="0">
              <a:solidFill>
                <a:schemeClr val="bg1"/>
              </a:solidFill>
            </a:endParaRPr>
          </a:p>
        </p:txBody>
      </p:sp>
      <p:sp>
        <p:nvSpPr>
          <p:cNvPr id="3" name="Content Placeholder 2"/>
          <p:cNvSpPr>
            <a:spLocks noGrp="1"/>
          </p:cNvSpPr>
          <p:nvPr>
            <p:ph idx="1"/>
          </p:nvPr>
        </p:nvSpPr>
        <p:spPr/>
        <p:txBody>
          <a:bodyPr/>
          <a:lstStyle/>
          <a:p>
            <a:r>
              <a:rPr lang="en-IE" sz="2600" dirty="0">
                <a:solidFill>
                  <a:schemeClr val="bg1"/>
                </a:solidFill>
              </a:rPr>
              <a:t>Music biz </a:t>
            </a:r>
            <a:r>
              <a:rPr lang="en-IE" sz="2600" dirty="0" smtClean="0">
                <a:solidFill>
                  <a:schemeClr val="bg1"/>
                </a:solidFill>
              </a:rPr>
              <a:t>organisations &amp; main </a:t>
            </a:r>
            <a:r>
              <a:rPr lang="en-IE" sz="2600" dirty="0">
                <a:solidFill>
                  <a:schemeClr val="bg1"/>
                </a:solidFill>
              </a:rPr>
              <a:t>UK professional music </a:t>
            </a:r>
            <a:r>
              <a:rPr lang="en-IE" sz="2600" dirty="0" smtClean="0">
                <a:solidFill>
                  <a:schemeClr val="bg1"/>
                </a:solidFill>
              </a:rPr>
              <a:t>bodies who run </a:t>
            </a:r>
            <a:r>
              <a:rPr lang="en-IE" sz="2600" dirty="0">
                <a:solidFill>
                  <a:schemeClr val="bg1"/>
                </a:solidFill>
              </a:rPr>
              <a:t>music business seminars that are open to non-members</a:t>
            </a:r>
          </a:p>
          <a:p>
            <a:pPr lvl="1"/>
            <a:r>
              <a:rPr lang="en-IE" sz="2200" dirty="0" smtClean="0">
                <a:solidFill>
                  <a:schemeClr val="bg1"/>
                </a:solidFill>
              </a:rPr>
              <a:t>AIM Association </a:t>
            </a:r>
            <a:r>
              <a:rPr lang="en-IE" sz="2200" dirty="0">
                <a:solidFill>
                  <a:schemeClr val="bg1"/>
                </a:solidFill>
              </a:rPr>
              <a:t>of Independent </a:t>
            </a:r>
            <a:r>
              <a:rPr lang="en-IE" sz="2200" dirty="0" smtClean="0">
                <a:solidFill>
                  <a:schemeClr val="bg1"/>
                </a:solidFill>
              </a:rPr>
              <a:t>Music</a:t>
            </a:r>
          </a:p>
          <a:p>
            <a:pPr lvl="1"/>
            <a:r>
              <a:rPr lang="en-IE" sz="2200" dirty="0" smtClean="0">
                <a:solidFill>
                  <a:schemeClr val="bg1"/>
                </a:solidFill>
              </a:rPr>
              <a:t>PRS </a:t>
            </a:r>
            <a:r>
              <a:rPr lang="en-IE" sz="2200" dirty="0">
                <a:solidFill>
                  <a:schemeClr val="bg1"/>
                </a:solidFill>
              </a:rPr>
              <a:t>Performing Right </a:t>
            </a:r>
            <a:r>
              <a:rPr lang="en-IE" sz="2200" dirty="0" smtClean="0">
                <a:solidFill>
                  <a:schemeClr val="bg1"/>
                </a:solidFill>
              </a:rPr>
              <a:t>Society</a:t>
            </a:r>
          </a:p>
          <a:p>
            <a:pPr lvl="1"/>
            <a:r>
              <a:rPr lang="en-IE" sz="2400" dirty="0" smtClean="0">
                <a:solidFill>
                  <a:schemeClr val="bg1"/>
                </a:solidFill>
              </a:rPr>
              <a:t>MMF Music </a:t>
            </a:r>
            <a:r>
              <a:rPr lang="en-IE" sz="2400" dirty="0">
                <a:solidFill>
                  <a:schemeClr val="bg1"/>
                </a:solidFill>
              </a:rPr>
              <a:t>Managers </a:t>
            </a:r>
            <a:r>
              <a:rPr lang="en-IE" sz="2400" dirty="0" smtClean="0">
                <a:solidFill>
                  <a:schemeClr val="bg1"/>
                </a:solidFill>
              </a:rPr>
              <a:t>Forum</a:t>
            </a:r>
          </a:p>
          <a:p>
            <a:pPr lvl="1"/>
            <a:r>
              <a:rPr lang="en-IE" sz="2400" dirty="0" smtClean="0">
                <a:solidFill>
                  <a:schemeClr val="bg1"/>
                </a:solidFill>
              </a:rPr>
              <a:t>MU Musicians’ Union</a:t>
            </a:r>
            <a:endParaRPr lang="en-IE" sz="2200" dirty="0" smtClean="0">
              <a:solidFill>
                <a:schemeClr val="bg1"/>
              </a:solidFill>
            </a:endParaRPr>
          </a:p>
          <a:p>
            <a:r>
              <a:rPr lang="en-IE" sz="2600" dirty="0" smtClean="0">
                <a:solidFill>
                  <a:schemeClr val="bg1"/>
                </a:solidFill>
              </a:rPr>
              <a:t>Music conferences/festivals:</a:t>
            </a:r>
          </a:p>
          <a:p>
            <a:pPr lvl="1"/>
            <a:r>
              <a:rPr lang="en-IE" sz="2200" dirty="0" smtClean="0">
                <a:solidFill>
                  <a:schemeClr val="bg1"/>
                </a:solidFill>
              </a:rPr>
              <a:t>BBC introducing</a:t>
            </a:r>
          </a:p>
          <a:p>
            <a:pPr lvl="1"/>
            <a:r>
              <a:rPr lang="en-IE" sz="2200" dirty="0" smtClean="0">
                <a:solidFill>
                  <a:schemeClr val="bg1"/>
                </a:solidFill>
              </a:rPr>
              <a:t>The Great Escape</a:t>
            </a:r>
          </a:p>
          <a:p>
            <a:endParaRPr lang="en-IE" sz="2600" dirty="0">
              <a:solidFill>
                <a:schemeClr val="bg1"/>
              </a:solidFill>
            </a:endParaRPr>
          </a:p>
        </p:txBody>
      </p:sp>
    </p:spTree>
    <p:extLst>
      <p:ext uri="{BB962C8B-B14F-4D97-AF65-F5344CB8AC3E}">
        <p14:creationId xmlns:p14="http://schemas.microsoft.com/office/powerpoint/2010/main" val="3792467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solidFill>
                  <a:schemeClr val="bg1"/>
                </a:solidFill>
              </a:rPr>
              <a:t>Business model</a:t>
            </a:r>
            <a:endParaRPr lang="en-IE" dirty="0">
              <a:solidFill>
                <a:schemeClr val="bg1"/>
              </a:solidFill>
            </a:endParaRPr>
          </a:p>
        </p:txBody>
      </p:sp>
      <p:sp>
        <p:nvSpPr>
          <p:cNvPr id="3" name="Content Placeholder 2"/>
          <p:cNvSpPr>
            <a:spLocks noGrp="1"/>
          </p:cNvSpPr>
          <p:nvPr>
            <p:ph idx="1"/>
          </p:nvPr>
        </p:nvSpPr>
        <p:spPr/>
        <p:txBody>
          <a:bodyPr/>
          <a:lstStyle/>
          <a:p>
            <a:r>
              <a:rPr lang="en-IE" sz="2000" dirty="0" smtClean="0">
                <a:solidFill>
                  <a:schemeClr val="bg1"/>
                </a:solidFill>
              </a:rPr>
              <a:t>Subscription tiers - monthly charge</a:t>
            </a:r>
          </a:p>
          <a:p>
            <a:pPr lvl="1"/>
            <a:r>
              <a:rPr lang="en-IE" sz="2000" dirty="0" smtClean="0">
                <a:solidFill>
                  <a:schemeClr val="bg1"/>
                </a:solidFill>
              </a:rPr>
              <a:t>Limited: access to certain events £24.99/month</a:t>
            </a:r>
          </a:p>
          <a:p>
            <a:pPr lvl="1"/>
            <a:r>
              <a:rPr lang="en-IE" sz="2000" dirty="0" smtClean="0">
                <a:solidFill>
                  <a:schemeClr val="bg1"/>
                </a:solidFill>
              </a:rPr>
              <a:t>Access to</a:t>
            </a:r>
            <a:r>
              <a:rPr lang="en-IE" sz="2000" dirty="0" smtClean="0">
                <a:solidFill>
                  <a:schemeClr val="bg1"/>
                </a:solidFill>
              </a:rPr>
              <a:t> all videos £99.00/month</a:t>
            </a:r>
          </a:p>
          <a:p>
            <a:pPr marL="0" indent="0">
              <a:buNone/>
            </a:pPr>
            <a:endParaRPr lang="en-IE" sz="2000" dirty="0" smtClean="0">
              <a:solidFill>
                <a:schemeClr val="bg1"/>
              </a:solidFill>
            </a:endParaRPr>
          </a:p>
          <a:p>
            <a:r>
              <a:rPr lang="en-IE" sz="2000" dirty="0" smtClean="0">
                <a:solidFill>
                  <a:schemeClr val="bg1"/>
                </a:solidFill>
              </a:rPr>
              <a:t>Fix rate charge to download 1 video content of a certain event £14.99/ video</a:t>
            </a:r>
            <a:endParaRPr lang="en-IE" sz="2000" dirty="0">
              <a:solidFill>
                <a:schemeClr val="bg1"/>
              </a:solidFill>
            </a:endParaRPr>
          </a:p>
        </p:txBody>
      </p:sp>
    </p:spTree>
    <p:extLst>
      <p:ext uri="{BB962C8B-B14F-4D97-AF65-F5344CB8AC3E}">
        <p14:creationId xmlns:p14="http://schemas.microsoft.com/office/powerpoint/2010/main" val="356675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solidFill>
                  <a:schemeClr val="bg1"/>
                </a:solidFill>
              </a:rPr>
              <a:t>Business model</a:t>
            </a:r>
            <a:endParaRPr lang="en-IE" dirty="0">
              <a:solidFill>
                <a:schemeClr val="bg1"/>
              </a:solidFill>
            </a:endParaRPr>
          </a:p>
        </p:txBody>
      </p:sp>
      <p:sp>
        <p:nvSpPr>
          <p:cNvPr id="3" name="Content Placeholder 2"/>
          <p:cNvSpPr>
            <a:spLocks noGrp="1"/>
          </p:cNvSpPr>
          <p:nvPr>
            <p:ph idx="1"/>
          </p:nvPr>
        </p:nvSpPr>
        <p:spPr/>
        <p:txBody>
          <a:bodyPr/>
          <a:lstStyle/>
          <a:p>
            <a:r>
              <a:rPr lang="en-IE" sz="2600" dirty="0" smtClean="0">
                <a:solidFill>
                  <a:schemeClr val="bg1"/>
                </a:solidFill>
              </a:rPr>
              <a:t>In addition, subscribers are the perfect audience demographic of people who would go to these events, so naturally open up an advertising revenue stream as well, where people can find out about other conferences, but with a click of a button instantly sign up to an event/conference mailing list! </a:t>
            </a:r>
          </a:p>
          <a:p>
            <a:r>
              <a:rPr lang="en-IE" sz="2600" dirty="0" smtClean="0">
                <a:solidFill>
                  <a:schemeClr val="bg1"/>
                </a:solidFill>
              </a:rPr>
              <a:t>- giving the events/conferences a huge boost in their subscribe goal conversions</a:t>
            </a:r>
          </a:p>
          <a:p>
            <a:r>
              <a:rPr lang="en-IE" sz="2600" dirty="0" smtClean="0">
                <a:solidFill>
                  <a:schemeClr val="bg1"/>
                </a:solidFill>
              </a:rPr>
              <a:t>Option to buy tickets directly next to the videos</a:t>
            </a:r>
          </a:p>
        </p:txBody>
      </p:sp>
    </p:spTree>
    <p:extLst>
      <p:ext uri="{BB962C8B-B14F-4D97-AF65-F5344CB8AC3E}">
        <p14:creationId xmlns:p14="http://schemas.microsoft.com/office/powerpoint/2010/main" val="968795428"/>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8849</TotalTime>
  <Words>483</Words>
  <Application>Microsoft Office PowerPoint</Application>
  <PresentationFormat>On-screen Show (4:3)</PresentationFormat>
  <Paragraphs>52</Paragraphs>
  <Slides>9</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vt:i4>
      </vt:variant>
    </vt:vector>
  </HeadingPairs>
  <TitlesOfParts>
    <vt:vector size="11" baseType="lpstr">
      <vt:lpstr>Arial</vt:lpstr>
      <vt:lpstr>Diseño predeterminado</vt:lpstr>
      <vt:lpstr>MIH Recording</vt:lpstr>
      <vt:lpstr>Mission </vt:lpstr>
      <vt:lpstr>Vision/Aim</vt:lpstr>
      <vt:lpstr>Visual</vt:lpstr>
      <vt:lpstr>USP</vt:lpstr>
      <vt:lpstr>Customers</vt:lpstr>
      <vt:lpstr>Key Music events</vt:lpstr>
      <vt:lpstr>Business model</vt:lpstr>
      <vt:lpstr>Business model</vt:lpstr>
    </vt:vector>
  </TitlesOfParts>
  <Company>Toshiba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Elizabeth Hehn</cp:lastModifiedBy>
  <cp:revision>840</cp:revision>
  <dcterms:created xsi:type="dcterms:W3CDTF">2010-05-23T14:28:12Z</dcterms:created>
  <dcterms:modified xsi:type="dcterms:W3CDTF">2018-05-09T14:27:42Z</dcterms:modified>
</cp:coreProperties>
</file>