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2" y="48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BFEAE9D5-21ED-4CF9-B708-0A44961DBD0B}"/>
    <pc:docChg chg="custSel addSld modSld">
      <pc:chgData name="Jenifer Prince Devaraj" userId="c3fb109c-09d1-42a6-93f4-69472d709861" providerId="ADAL" clId="{BFEAE9D5-21ED-4CF9-B708-0A44961DBD0B}" dt="2024-11-06T11:41:38.053" v="2" actId="22"/>
      <pc:docMkLst>
        <pc:docMk/>
      </pc:docMkLst>
      <pc:sldChg chg="addSp delSp add mod">
        <pc:chgData name="Jenifer Prince Devaraj" userId="c3fb109c-09d1-42a6-93f4-69472d709861" providerId="ADAL" clId="{BFEAE9D5-21ED-4CF9-B708-0A44961DBD0B}" dt="2024-11-06T11:41:38.053" v="2" actId="22"/>
        <pc:sldMkLst>
          <pc:docMk/>
          <pc:sldMk cId="4099363609" sldId="257"/>
        </pc:sldMkLst>
        <pc:picChg chg="add">
          <ac:chgData name="Jenifer Prince Devaraj" userId="c3fb109c-09d1-42a6-93f4-69472d709861" providerId="ADAL" clId="{BFEAE9D5-21ED-4CF9-B708-0A44961DBD0B}" dt="2024-11-06T11:41:38.053" v="2" actId="22"/>
          <ac:picMkLst>
            <pc:docMk/>
            <pc:sldMk cId="4099363609" sldId="257"/>
            <ac:picMk id="5" creationId="{2A7F3996-31A0-6244-D46A-7C77645C71AB}"/>
          </ac:picMkLst>
        </pc:picChg>
        <pc:picChg chg="del">
          <ac:chgData name="Jenifer Prince Devaraj" userId="c3fb109c-09d1-42a6-93f4-69472d709861" providerId="ADAL" clId="{BFEAE9D5-21ED-4CF9-B708-0A44961DBD0B}" dt="2024-11-06T11:41:37.252" v="1" actId="478"/>
          <ac:picMkLst>
            <pc:docMk/>
            <pc:sldMk cId="4099363609" sldId="257"/>
            <ac:picMk id="9" creationId="{40F9D9F3-C52B-448B-1E03-F579D49FD66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B158C-AF43-76AF-242C-4CE4FEC1A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F91F5-F335-07D7-3551-98A24EF58A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9039AA-B4DE-4208-7176-D9251DFFB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C4C26-0C19-1CC6-169B-F3F400416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18175A-2EA8-F0E9-2E45-53A26496C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24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2AB47-AA78-AC74-7F10-B0F3D692A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AE264-10F1-5CB4-3EEC-3CD043CF8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357ED0-DE3A-D745-9A44-1045F5CD7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2728DB-EB2C-289C-7C84-A735943DF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D80BD4-2A38-1C50-A86F-4E3070A2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585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08BB7-5C39-EDC0-E51F-2944F1D4B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C44935-763E-C16A-A373-6B9D4C8000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06062-46A5-9171-FB73-88B5B0F5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450533-4AF2-430C-0566-21098F163B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C36814-4BB5-8E53-6571-C561587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147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A53C1-8DAC-28D4-0061-C1755A1F9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52EB8-E31B-8B35-2D36-768BD69C6B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935A5F-51C1-155A-0BF7-47C52659CA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2919B2-8D53-BBA3-0C2E-B4D050304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18FCD5-1169-1BA5-D92C-C1A7C13EA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EFB58-0B71-B5E5-A8F1-ADAF97CA7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813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56DBE-A6B6-FC67-6143-5D8318B91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7BEAFE-B6EC-D1A5-ADD4-08A438DF93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6FD1D-CD7D-751D-8AAF-8D753858D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9EC440-9E3D-3DF4-7483-B09AC560F6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3099D5-FA7B-E191-B7AE-30711FA025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298FC0C-AA2E-7926-8D02-4DFA5C0A6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6D72C6-34DA-BCAF-6F39-53015F798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45D2F3-B14F-8303-2444-712098F9D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6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F13F92-73A9-D942-A1B6-36D54D927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D8F9FB-206B-0AA4-EBEA-C237009F7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B0CD44-25A6-002D-9383-5942C0E3A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A1D507-176C-B0E8-AB23-47B9E6FE4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8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D2F15B-47E1-69AC-A7CE-952794F0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9250C2-0533-2D8C-3AAE-0AE153D01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9C1AAE-4A23-F22A-64D2-3AE88A25F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989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163A9-C10A-9201-ED8F-DAA5F8098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AE9BC-150C-8AEB-FC82-FF1C342359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046D16-84BA-51FF-3816-00E61933A1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67B86-E320-120F-66E0-C57EF1F23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0F5554-06BD-BEF2-485E-645AF0364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0F700-6B28-6191-3AC3-8212BA0E2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65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07CB7-18A7-65C1-CCD6-72E45A613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114287-6ACF-16D4-8F14-80AA86EF5D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8D4EE5-EF82-D12B-05D8-B0E1D7170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A0A9EF-C471-D544-E9E0-6CCA31D2E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BDDDA4-0818-4C57-2E1E-C4425FE7E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CBA896-1260-587B-1C61-85B3095A8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37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C493C-5EE3-6E44-78AB-E6EC1B4A9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3FF44A-3D05-F69F-7CA6-E46B2C3FE4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446450-8CDC-A4D8-A505-87C46A2B3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C80B2-C60C-DF21-359E-D309B4614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22438-30E7-5EED-9E6C-BE8532028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04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FA4722-3D04-C0E3-D35B-6DCDEA7F42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C1F6EC-CA44-8A4B-3D60-6827DAD646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913A6-C6D2-DAF3-D808-0446534D1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011708-F113-FFBB-10FB-445C8F876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C2DCA7-5018-9529-290E-C87E58E3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962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D30332-CF43-E806-64AD-BD48D9841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AC2563-91EC-5E71-DED1-980ACAAD2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2F82A4-5A85-0940-C111-D5C7F6992A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10A824F-427D-4362-A4B4-E5C1479B60A8}" type="datetimeFigureOut">
              <a:rPr lang="en-GB" smtClean="0"/>
              <a:t>06/11/2024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E340C4-1979-4109-8BC7-85E3284B1B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EF746-3957-E0D1-A0AB-91A8E1907F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B6B916-302D-4AB4-80FD-03EF87080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0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A6C74-A28C-AC43-8718-CA575A9F7C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72F970-CFD7-329E-6A85-7AA70E345B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F9D9F3-C52B-448B-1E03-F579D49FD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639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A6C74-A28C-AC43-8718-CA575A9F7C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72F970-CFD7-329E-6A85-7AA70E345B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7F3996-31A0-6244-D46A-7C77645C7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63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Jenifer Prince Devaraj</dc:creator>
  <cp:lastModifiedBy>Jenifer Prince Devaraj</cp:lastModifiedBy>
  <cp:revision>1</cp:revision>
  <dcterms:created xsi:type="dcterms:W3CDTF">2024-11-06T11:27:39Z</dcterms:created>
  <dcterms:modified xsi:type="dcterms:W3CDTF">2024-11-06T11:41:39Z</dcterms:modified>
</cp:coreProperties>
</file>