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template.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4" r:id="rId9"/>
    <p:sldId id="265" r:id="rId10"/>
    <p:sldId id="273" r:id="rId11"/>
    <p:sldId id="274" r:id="rId12"/>
    <p:sldId id="266" r:id="rId13"/>
    <p:sldId id="275" r:id="rId14"/>
    <p:sldId id="267" r:id="rId15"/>
    <p:sldId id="268" r:id="rId16"/>
    <p:sldId id="271" r:id="rId17"/>
    <p:sldId id="269" r:id="rId18"/>
    <p:sldId id="270" r:id="rId19"/>
    <p:sldId id="272" r:id="rId20"/>
    <p:sldId id="276" r:id="rId2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79" d="100"/>
          <a:sy n="79" d="100"/>
        </p:scale>
        <p:origin x="821"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78B52E-F93C-45E8-A3D3-33A57B6BAB08}"/>
              </a:ext>
            </a:extLst>
          </p:cNvPr>
          <p:cNvSpPr txBox="1">
            <a:spLocks noGrp="1"/>
          </p:cNvSpPr>
          <p:nvPr>
            <p:ph type="ctrTitle"/>
          </p:nvPr>
        </p:nvSpPr>
        <p:spPr>
          <a:xfrm>
            <a:off x="1524003" y="1122361"/>
            <a:ext cx="9144000" cy="2387598"/>
          </a:xfrm>
        </p:spPr>
        <p:txBody>
          <a:bodyPr anchor="b" anchorCtr="1"/>
          <a:lstStyle>
            <a:lvl1pPr algn="ctr">
              <a:defRPr sz="6000"/>
            </a:lvl1pPr>
          </a:lstStyle>
          <a:p>
            <a:pPr lvl="0"/>
            <a:r>
              <a:rPr lang="en-US"/>
              <a:t>Click to edit Master title style</a:t>
            </a:r>
            <a:endParaRPr lang="en-GB"/>
          </a:p>
        </p:txBody>
      </p:sp>
      <p:sp>
        <p:nvSpPr>
          <p:cNvPr id="3" name="Subtitle 2">
            <a:extLst>
              <a:ext uri="{FF2B5EF4-FFF2-40B4-BE49-F238E27FC236}">
                <a16:creationId xmlns:a16="http://schemas.microsoft.com/office/drawing/2014/main" id="{E3DB6993-43DA-4867-A7C0-B16EE42E734B}"/>
              </a:ext>
            </a:extLst>
          </p:cNvPr>
          <p:cNvSpPr txBox="1">
            <a:spLocks noGrp="1"/>
          </p:cNvSpPr>
          <p:nvPr>
            <p:ph type="subTitle" idx="1"/>
          </p:nvPr>
        </p:nvSpPr>
        <p:spPr>
          <a:xfrm>
            <a:off x="1524003" y="3602041"/>
            <a:ext cx="9144000" cy="1655758"/>
          </a:xfrm>
        </p:spPr>
        <p:txBody>
          <a:bodyPr anchorCtr="1"/>
          <a:lstStyle>
            <a:lvl1pPr marL="0" indent="0" algn="ctr">
              <a:buNone/>
              <a:defRPr sz="2400"/>
            </a:lvl1pPr>
          </a:lstStyle>
          <a:p>
            <a:pPr lvl="0"/>
            <a:r>
              <a:rPr lang="en-US"/>
              <a:t>Click to edit Master subtitle style</a:t>
            </a:r>
            <a:endParaRPr lang="en-GB"/>
          </a:p>
        </p:txBody>
      </p:sp>
      <p:sp>
        <p:nvSpPr>
          <p:cNvPr id="4" name="Date Placeholder 3">
            <a:extLst>
              <a:ext uri="{FF2B5EF4-FFF2-40B4-BE49-F238E27FC236}">
                <a16:creationId xmlns:a16="http://schemas.microsoft.com/office/drawing/2014/main" id="{1210469F-C001-4467-A145-A8E3E9ACC31E}"/>
              </a:ext>
            </a:extLst>
          </p:cNvPr>
          <p:cNvSpPr txBox="1">
            <a:spLocks noGrp="1"/>
          </p:cNvSpPr>
          <p:nvPr>
            <p:ph type="dt" sz="half" idx="7"/>
          </p:nvPr>
        </p:nvSpPr>
        <p:spPr/>
        <p:txBody>
          <a:bodyPr/>
          <a:lstStyle>
            <a:lvl1pPr>
              <a:defRPr/>
            </a:lvl1pPr>
          </a:lstStyle>
          <a:p>
            <a:pPr lvl="0"/>
            <a:fld id="{F9F7EC12-1E22-4813-BD08-EC3A34B35B31}" type="datetime1">
              <a:rPr lang="en-GB"/>
              <a:pPr lvl="0"/>
              <a:t>11/01/2022</a:t>
            </a:fld>
            <a:endParaRPr lang="en-GB"/>
          </a:p>
        </p:txBody>
      </p:sp>
      <p:sp>
        <p:nvSpPr>
          <p:cNvPr id="5" name="Footer Placeholder 4">
            <a:extLst>
              <a:ext uri="{FF2B5EF4-FFF2-40B4-BE49-F238E27FC236}">
                <a16:creationId xmlns:a16="http://schemas.microsoft.com/office/drawing/2014/main" id="{BE2322E3-CABB-41A7-B6D5-E8E5704BCF46}"/>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D00827B3-4CAA-4EE8-ADCF-18615CF141BE}"/>
              </a:ext>
            </a:extLst>
          </p:cNvPr>
          <p:cNvSpPr txBox="1">
            <a:spLocks noGrp="1"/>
          </p:cNvSpPr>
          <p:nvPr>
            <p:ph type="sldNum" sz="quarter" idx="8"/>
          </p:nvPr>
        </p:nvSpPr>
        <p:spPr/>
        <p:txBody>
          <a:bodyPr/>
          <a:lstStyle>
            <a:lvl1pPr>
              <a:defRPr/>
            </a:lvl1pPr>
          </a:lstStyle>
          <a:p>
            <a:pPr lvl="0"/>
            <a:fld id="{1FC6EB69-EE08-44AE-92A0-E7E727CC4105}" type="slidenum">
              <a:t>‹#›</a:t>
            </a:fld>
            <a:endParaRPr lang="en-GB"/>
          </a:p>
        </p:txBody>
      </p:sp>
    </p:spTree>
    <p:extLst>
      <p:ext uri="{BB962C8B-B14F-4D97-AF65-F5344CB8AC3E}">
        <p14:creationId xmlns:p14="http://schemas.microsoft.com/office/powerpoint/2010/main" val="2935815411"/>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2B87CB-3C8A-4B1F-98D8-D2DEC9A2C579}"/>
              </a:ext>
            </a:extLst>
          </p:cNvPr>
          <p:cNvSpPr txBox="1">
            <a:spLocks noGrp="1"/>
          </p:cNvSpPr>
          <p:nvPr>
            <p:ph type="title"/>
          </p:nvPr>
        </p:nvSpPr>
        <p:spPr/>
        <p:txBody>
          <a:bodyPr/>
          <a:lstStyle>
            <a:lvl1pPr>
              <a:defRPr/>
            </a:lvl1pPr>
          </a:lstStyle>
          <a:p>
            <a:pPr lvl="0"/>
            <a:r>
              <a:rPr lang="en-US"/>
              <a:t>Click to edit Master title style</a:t>
            </a:r>
            <a:endParaRPr lang="en-GB"/>
          </a:p>
        </p:txBody>
      </p:sp>
      <p:sp>
        <p:nvSpPr>
          <p:cNvPr id="3" name="Content Placeholder 2">
            <a:extLst>
              <a:ext uri="{FF2B5EF4-FFF2-40B4-BE49-F238E27FC236}">
                <a16:creationId xmlns:a16="http://schemas.microsoft.com/office/drawing/2014/main" id="{4C4111E9-00C9-4A5C-BE22-18B6C172941C}"/>
              </a:ext>
            </a:extLst>
          </p:cNvPr>
          <p:cNvSpPr txBox="1">
            <a:spLocks noGrp="1"/>
          </p:cNvSpPr>
          <p:nvPr>
            <p:ph idx="1"/>
          </p:nvPr>
        </p:nvSpPr>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2F48DD3-8E2A-48CA-916C-C6DD2F34E6ED}"/>
              </a:ext>
            </a:extLst>
          </p:cNvPr>
          <p:cNvSpPr txBox="1">
            <a:spLocks noGrp="1"/>
          </p:cNvSpPr>
          <p:nvPr>
            <p:ph type="dt" sz="half" idx="7"/>
          </p:nvPr>
        </p:nvSpPr>
        <p:spPr/>
        <p:txBody>
          <a:bodyPr/>
          <a:lstStyle>
            <a:lvl1pPr>
              <a:defRPr/>
            </a:lvl1pPr>
          </a:lstStyle>
          <a:p>
            <a:pPr lvl="0"/>
            <a:fld id="{8BBF4319-8D7A-4583-A8DC-C4A69D91EAA1}" type="datetime1">
              <a:rPr lang="en-GB"/>
              <a:pPr lvl="0"/>
              <a:t>11/01/2022</a:t>
            </a:fld>
            <a:endParaRPr lang="en-GB"/>
          </a:p>
        </p:txBody>
      </p:sp>
      <p:sp>
        <p:nvSpPr>
          <p:cNvPr id="5" name="Footer Placeholder 4">
            <a:extLst>
              <a:ext uri="{FF2B5EF4-FFF2-40B4-BE49-F238E27FC236}">
                <a16:creationId xmlns:a16="http://schemas.microsoft.com/office/drawing/2014/main" id="{D5078F3A-E248-49E6-A186-98B289CE975A}"/>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AF40E518-CE19-41F8-AD6C-707B96A54704}"/>
              </a:ext>
            </a:extLst>
          </p:cNvPr>
          <p:cNvSpPr txBox="1">
            <a:spLocks noGrp="1"/>
          </p:cNvSpPr>
          <p:nvPr>
            <p:ph type="sldNum" sz="quarter" idx="8"/>
          </p:nvPr>
        </p:nvSpPr>
        <p:spPr/>
        <p:txBody>
          <a:bodyPr/>
          <a:lstStyle>
            <a:lvl1pPr>
              <a:defRPr/>
            </a:lvl1pPr>
          </a:lstStyle>
          <a:p>
            <a:pPr lvl="0"/>
            <a:fld id="{5A3E818D-7D14-4263-869B-E890E271F5EF}" type="slidenum">
              <a:t>‹#›</a:t>
            </a:fld>
            <a:endParaRPr lang="en-GB"/>
          </a:p>
        </p:txBody>
      </p:sp>
    </p:spTree>
    <p:extLst>
      <p:ext uri="{BB962C8B-B14F-4D97-AF65-F5344CB8AC3E}">
        <p14:creationId xmlns:p14="http://schemas.microsoft.com/office/powerpoint/2010/main" val="3798239759"/>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4BE970-6905-4422-9596-DAF74B115658}"/>
              </a:ext>
            </a:extLst>
          </p:cNvPr>
          <p:cNvSpPr txBox="1">
            <a:spLocks noGrp="1"/>
          </p:cNvSpPr>
          <p:nvPr>
            <p:ph type="title"/>
          </p:nvPr>
        </p:nvSpPr>
        <p:spPr>
          <a:xfrm>
            <a:off x="831847" y="1709735"/>
            <a:ext cx="10515600" cy="2852735"/>
          </a:xfrm>
        </p:spPr>
        <p:txBody>
          <a:bodyPr anchor="b"/>
          <a:lstStyle>
            <a:lvl1pPr>
              <a:defRPr sz="6000"/>
            </a:lvl1pPr>
          </a:lstStyle>
          <a:p>
            <a:pPr lvl="0"/>
            <a:r>
              <a:rPr lang="en-US"/>
              <a:t>Click to edit Master title style</a:t>
            </a:r>
            <a:endParaRPr lang="en-GB"/>
          </a:p>
        </p:txBody>
      </p:sp>
      <p:sp>
        <p:nvSpPr>
          <p:cNvPr id="3" name="Text Placeholder 2">
            <a:extLst>
              <a:ext uri="{FF2B5EF4-FFF2-40B4-BE49-F238E27FC236}">
                <a16:creationId xmlns:a16="http://schemas.microsoft.com/office/drawing/2014/main" id="{8397C3CF-0F19-4C5D-B399-F908EB00227D}"/>
              </a:ext>
            </a:extLst>
          </p:cNvPr>
          <p:cNvSpPr txBox="1">
            <a:spLocks noGrp="1"/>
          </p:cNvSpPr>
          <p:nvPr>
            <p:ph type="body" idx="1"/>
          </p:nvPr>
        </p:nvSpPr>
        <p:spPr>
          <a:xfrm>
            <a:off x="831847" y="4589465"/>
            <a:ext cx="10515600" cy="1500182"/>
          </a:xfrm>
        </p:spPr>
        <p:txBody>
          <a:bodyPr/>
          <a:lstStyle>
            <a:lvl1pPr marL="0" indent="0">
              <a:buNone/>
              <a:defRPr sz="2400">
                <a:solidFill>
                  <a:srgbClr val="898989"/>
                </a:solidFill>
              </a:defRPr>
            </a:lvl1pPr>
          </a:lstStyle>
          <a:p>
            <a:pPr lvl="0"/>
            <a:r>
              <a:rPr lang="en-US"/>
              <a:t>Click to edit Master text styles</a:t>
            </a:r>
          </a:p>
        </p:txBody>
      </p:sp>
      <p:sp>
        <p:nvSpPr>
          <p:cNvPr id="4" name="Date Placeholder 3">
            <a:extLst>
              <a:ext uri="{FF2B5EF4-FFF2-40B4-BE49-F238E27FC236}">
                <a16:creationId xmlns:a16="http://schemas.microsoft.com/office/drawing/2014/main" id="{B9938855-1FCC-4C8B-942F-B681647B59B2}"/>
              </a:ext>
            </a:extLst>
          </p:cNvPr>
          <p:cNvSpPr txBox="1">
            <a:spLocks noGrp="1"/>
          </p:cNvSpPr>
          <p:nvPr>
            <p:ph type="dt" sz="half" idx="7"/>
          </p:nvPr>
        </p:nvSpPr>
        <p:spPr/>
        <p:txBody>
          <a:bodyPr/>
          <a:lstStyle>
            <a:lvl1pPr>
              <a:defRPr/>
            </a:lvl1pPr>
          </a:lstStyle>
          <a:p>
            <a:pPr lvl="0"/>
            <a:fld id="{C51A777E-B5C2-4D70-A37C-1B46E8CD4819}" type="datetime1">
              <a:rPr lang="en-GB"/>
              <a:pPr lvl="0"/>
              <a:t>11/01/2022</a:t>
            </a:fld>
            <a:endParaRPr lang="en-GB"/>
          </a:p>
        </p:txBody>
      </p:sp>
      <p:sp>
        <p:nvSpPr>
          <p:cNvPr id="5" name="Footer Placeholder 4">
            <a:extLst>
              <a:ext uri="{FF2B5EF4-FFF2-40B4-BE49-F238E27FC236}">
                <a16:creationId xmlns:a16="http://schemas.microsoft.com/office/drawing/2014/main" id="{CB655D7C-AF46-4990-804B-F2540D39CCA0}"/>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938E0762-BB0A-4B73-8EF9-EBDFD56CF27D}"/>
              </a:ext>
            </a:extLst>
          </p:cNvPr>
          <p:cNvSpPr txBox="1">
            <a:spLocks noGrp="1"/>
          </p:cNvSpPr>
          <p:nvPr>
            <p:ph type="sldNum" sz="quarter" idx="8"/>
          </p:nvPr>
        </p:nvSpPr>
        <p:spPr/>
        <p:txBody>
          <a:bodyPr/>
          <a:lstStyle>
            <a:lvl1pPr>
              <a:defRPr/>
            </a:lvl1pPr>
          </a:lstStyle>
          <a:p>
            <a:pPr lvl="0"/>
            <a:fld id="{67DD05A7-D520-4789-9725-B6CD837E016E}" type="slidenum">
              <a:t>‹#›</a:t>
            </a:fld>
            <a:endParaRPr lang="en-GB"/>
          </a:p>
        </p:txBody>
      </p:sp>
    </p:spTree>
    <p:extLst>
      <p:ext uri="{BB962C8B-B14F-4D97-AF65-F5344CB8AC3E}">
        <p14:creationId xmlns:p14="http://schemas.microsoft.com/office/powerpoint/2010/main" val="81647353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9C2F26-D3E4-4EF0-B693-FC92DEE7614C}"/>
              </a:ext>
            </a:extLst>
          </p:cNvPr>
          <p:cNvSpPr txBox="1">
            <a:spLocks noGrp="1"/>
          </p:cNvSpPr>
          <p:nvPr>
            <p:ph type="title"/>
          </p:nvPr>
        </p:nvSpPr>
        <p:spPr/>
        <p:txBody>
          <a:bodyPr/>
          <a:lstStyle>
            <a:lvl1pPr>
              <a:defRPr/>
            </a:lvl1pPr>
          </a:lstStyle>
          <a:p>
            <a:pPr lvl="0"/>
            <a:r>
              <a:rPr lang="en-US"/>
              <a:t>Click to edit Master title style</a:t>
            </a:r>
            <a:endParaRPr lang="en-GB"/>
          </a:p>
        </p:txBody>
      </p:sp>
      <p:sp>
        <p:nvSpPr>
          <p:cNvPr id="3" name="Content Placeholder 2">
            <a:extLst>
              <a:ext uri="{FF2B5EF4-FFF2-40B4-BE49-F238E27FC236}">
                <a16:creationId xmlns:a16="http://schemas.microsoft.com/office/drawing/2014/main" id="{F23C5825-072A-43CF-92E1-BD96B1981810}"/>
              </a:ext>
            </a:extLst>
          </p:cNvPr>
          <p:cNvSpPr txBox="1">
            <a:spLocks noGrp="1"/>
          </p:cNvSpPr>
          <p:nvPr>
            <p:ph idx="1"/>
          </p:nvPr>
        </p:nvSpPr>
        <p:spPr>
          <a:xfrm>
            <a:off x="838203" y="1825627"/>
            <a:ext cx="5181603" cy="4351336"/>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D706C373-8723-4BC0-8310-FE99922C651D}"/>
              </a:ext>
            </a:extLst>
          </p:cNvPr>
          <p:cNvSpPr txBox="1">
            <a:spLocks noGrp="1"/>
          </p:cNvSpPr>
          <p:nvPr>
            <p:ph idx="2"/>
          </p:nvPr>
        </p:nvSpPr>
        <p:spPr>
          <a:xfrm>
            <a:off x="6172200" y="1825627"/>
            <a:ext cx="5181603" cy="4351336"/>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B940E440-1233-434C-8B42-044A379BC571}"/>
              </a:ext>
            </a:extLst>
          </p:cNvPr>
          <p:cNvSpPr txBox="1">
            <a:spLocks noGrp="1"/>
          </p:cNvSpPr>
          <p:nvPr>
            <p:ph type="dt" sz="half" idx="7"/>
          </p:nvPr>
        </p:nvSpPr>
        <p:spPr/>
        <p:txBody>
          <a:bodyPr/>
          <a:lstStyle>
            <a:lvl1pPr>
              <a:defRPr/>
            </a:lvl1pPr>
          </a:lstStyle>
          <a:p>
            <a:pPr lvl="0"/>
            <a:fld id="{1C8EAA72-44A7-4499-95C4-777DD4180D05}" type="datetime1">
              <a:rPr lang="en-GB"/>
              <a:pPr lvl="0"/>
              <a:t>11/01/2022</a:t>
            </a:fld>
            <a:endParaRPr lang="en-GB"/>
          </a:p>
        </p:txBody>
      </p:sp>
      <p:sp>
        <p:nvSpPr>
          <p:cNvPr id="6" name="Footer Placeholder 5">
            <a:extLst>
              <a:ext uri="{FF2B5EF4-FFF2-40B4-BE49-F238E27FC236}">
                <a16:creationId xmlns:a16="http://schemas.microsoft.com/office/drawing/2014/main" id="{3873E3A9-B403-48EE-A5B3-FCFFC10CCAB5}"/>
              </a:ext>
            </a:extLst>
          </p:cNvPr>
          <p:cNvSpPr txBox="1">
            <a:spLocks noGrp="1"/>
          </p:cNvSpPr>
          <p:nvPr>
            <p:ph type="ftr" sz="quarter" idx="9"/>
          </p:nvPr>
        </p:nvSpPr>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EA48209F-7BFD-4040-A4A0-4337CFB27BF2}"/>
              </a:ext>
            </a:extLst>
          </p:cNvPr>
          <p:cNvSpPr txBox="1">
            <a:spLocks noGrp="1"/>
          </p:cNvSpPr>
          <p:nvPr>
            <p:ph type="sldNum" sz="quarter" idx="8"/>
          </p:nvPr>
        </p:nvSpPr>
        <p:spPr/>
        <p:txBody>
          <a:bodyPr/>
          <a:lstStyle>
            <a:lvl1pPr>
              <a:defRPr/>
            </a:lvl1pPr>
          </a:lstStyle>
          <a:p>
            <a:pPr lvl="0"/>
            <a:fld id="{8C3334FB-2A40-43FB-BA02-B5E603BCD15C}" type="slidenum">
              <a:t>‹#›</a:t>
            </a:fld>
            <a:endParaRPr lang="en-GB"/>
          </a:p>
        </p:txBody>
      </p:sp>
    </p:spTree>
    <p:extLst>
      <p:ext uri="{BB962C8B-B14F-4D97-AF65-F5344CB8AC3E}">
        <p14:creationId xmlns:p14="http://schemas.microsoft.com/office/powerpoint/2010/main" val="545735384"/>
      </p:ext>
    </p:extLst>
  </p:cSld>
  <p:clrMapOvr>
    <a:masterClrMapping/>
  </p:clrMapOvr>
  <p:hf sldNum="0"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506649-97AB-4B23-BD40-4426BE59A5F1}"/>
              </a:ext>
            </a:extLst>
          </p:cNvPr>
          <p:cNvSpPr txBox="1">
            <a:spLocks noGrp="1"/>
          </p:cNvSpPr>
          <p:nvPr>
            <p:ph type="title"/>
          </p:nvPr>
        </p:nvSpPr>
        <p:spPr>
          <a:xfrm>
            <a:off x="839784" y="365129"/>
            <a:ext cx="10515600" cy="1325559"/>
          </a:xfrm>
        </p:spPr>
        <p:txBody>
          <a:bodyPr/>
          <a:lstStyle>
            <a:lvl1pPr>
              <a:defRPr/>
            </a:lvl1pPr>
          </a:lstStyle>
          <a:p>
            <a:pPr lvl="0"/>
            <a:r>
              <a:rPr lang="en-US"/>
              <a:t>Click to edit Master title style</a:t>
            </a:r>
            <a:endParaRPr lang="en-GB"/>
          </a:p>
        </p:txBody>
      </p:sp>
      <p:sp>
        <p:nvSpPr>
          <p:cNvPr id="3" name="Text Placeholder 2">
            <a:extLst>
              <a:ext uri="{FF2B5EF4-FFF2-40B4-BE49-F238E27FC236}">
                <a16:creationId xmlns:a16="http://schemas.microsoft.com/office/drawing/2014/main" id="{5B9F239A-5C8C-4DAC-8570-328AC63584F3}"/>
              </a:ext>
            </a:extLst>
          </p:cNvPr>
          <p:cNvSpPr txBox="1">
            <a:spLocks noGrp="1"/>
          </p:cNvSpPr>
          <p:nvPr>
            <p:ph type="body" idx="1"/>
          </p:nvPr>
        </p:nvSpPr>
        <p:spPr>
          <a:xfrm>
            <a:off x="839784" y="1681160"/>
            <a:ext cx="5157782" cy="823910"/>
          </a:xfrm>
        </p:spPr>
        <p:txBody>
          <a:bodyPr anchor="b"/>
          <a:lstStyle>
            <a:lvl1pPr marL="0" indent="0">
              <a:buNone/>
              <a:defRPr sz="2400" b="1"/>
            </a:lvl1pPr>
          </a:lstStyle>
          <a:p>
            <a:pPr lvl="0"/>
            <a:r>
              <a:rPr lang="en-US"/>
              <a:t>Click to edit Master text styles</a:t>
            </a:r>
          </a:p>
        </p:txBody>
      </p:sp>
      <p:sp>
        <p:nvSpPr>
          <p:cNvPr id="4" name="Content Placeholder 3">
            <a:extLst>
              <a:ext uri="{FF2B5EF4-FFF2-40B4-BE49-F238E27FC236}">
                <a16:creationId xmlns:a16="http://schemas.microsoft.com/office/drawing/2014/main" id="{D118CF67-582B-4199-BF48-C9AE8FC8A5F7}"/>
              </a:ext>
            </a:extLst>
          </p:cNvPr>
          <p:cNvSpPr txBox="1">
            <a:spLocks noGrp="1"/>
          </p:cNvSpPr>
          <p:nvPr>
            <p:ph idx="2"/>
          </p:nvPr>
        </p:nvSpPr>
        <p:spPr>
          <a:xfrm>
            <a:off x="839784" y="2505071"/>
            <a:ext cx="5157782" cy="3684583"/>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0B9CE722-F5D7-49D0-BA82-C8270960BDBB}"/>
              </a:ext>
            </a:extLst>
          </p:cNvPr>
          <p:cNvSpPr txBox="1">
            <a:spLocks noGrp="1"/>
          </p:cNvSpPr>
          <p:nvPr>
            <p:ph type="body" idx="3"/>
          </p:nvPr>
        </p:nvSpPr>
        <p:spPr>
          <a:xfrm>
            <a:off x="6172200" y="1681160"/>
            <a:ext cx="5183184" cy="823910"/>
          </a:xfrm>
        </p:spPr>
        <p:txBody>
          <a:bodyPr anchor="b"/>
          <a:lstStyle>
            <a:lvl1pPr marL="0" indent="0">
              <a:buNone/>
              <a:defRPr sz="2400" b="1"/>
            </a:lvl1pPr>
          </a:lstStyle>
          <a:p>
            <a:pPr lvl="0"/>
            <a:r>
              <a:rPr lang="en-US"/>
              <a:t>Click to edit Master text styles</a:t>
            </a:r>
          </a:p>
        </p:txBody>
      </p:sp>
      <p:sp>
        <p:nvSpPr>
          <p:cNvPr id="6" name="Content Placeholder 5">
            <a:extLst>
              <a:ext uri="{FF2B5EF4-FFF2-40B4-BE49-F238E27FC236}">
                <a16:creationId xmlns:a16="http://schemas.microsoft.com/office/drawing/2014/main" id="{336C1E44-70BE-4BA3-A381-C39BECA9600E}"/>
              </a:ext>
            </a:extLst>
          </p:cNvPr>
          <p:cNvSpPr txBox="1">
            <a:spLocks noGrp="1"/>
          </p:cNvSpPr>
          <p:nvPr>
            <p:ph idx="4"/>
          </p:nvPr>
        </p:nvSpPr>
        <p:spPr>
          <a:xfrm>
            <a:off x="6172200" y="2505071"/>
            <a:ext cx="5183184" cy="3684583"/>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AFFCDC79-AC92-4126-BE1B-8802DA73D7AE}"/>
              </a:ext>
            </a:extLst>
          </p:cNvPr>
          <p:cNvSpPr txBox="1">
            <a:spLocks noGrp="1"/>
          </p:cNvSpPr>
          <p:nvPr>
            <p:ph type="dt" sz="half" idx="7"/>
          </p:nvPr>
        </p:nvSpPr>
        <p:spPr/>
        <p:txBody>
          <a:bodyPr/>
          <a:lstStyle>
            <a:lvl1pPr>
              <a:defRPr/>
            </a:lvl1pPr>
          </a:lstStyle>
          <a:p>
            <a:pPr lvl="0"/>
            <a:fld id="{74DEE995-5CD5-4D5C-B8FB-8397E855B499}" type="datetime1">
              <a:rPr lang="en-GB"/>
              <a:pPr lvl="0"/>
              <a:t>11/01/2022</a:t>
            </a:fld>
            <a:endParaRPr lang="en-GB"/>
          </a:p>
        </p:txBody>
      </p:sp>
      <p:sp>
        <p:nvSpPr>
          <p:cNvPr id="8" name="Footer Placeholder 7">
            <a:extLst>
              <a:ext uri="{FF2B5EF4-FFF2-40B4-BE49-F238E27FC236}">
                <a16:creationId xmlns:a16="http://schemas.microsoft.com/office/drawing/2014/main" id="{5C5EC61C-FB13-438B-B809-78EF4D213890}"/>
              </a:ext>
            </a:extLst>
          </p:cNvPr>
          <p:cNvSpPr txBox="1">
            <a:spLocks noGrp="1"/>
          </p:cNvSpPr>
          <p:nvPr>
            <p:ph type="ftr" sz="quarter" idx="9"/>
          </p:nvPr>
        </p:nvSpPr>
        <p:spPr/>
        <p:txBody>
          <a:bodyPr/>
          <a:lstStyle>
            <a:lvl1pPr>
              <a:defRPr/>
            </a:lvl1pPr>
          </a:lstStyle>
          <a:p>
            <a:pPr lvl="0"/>
            <a:endParaRPr lang="en-GB"/>
          </a:p>
        </p:txBody>
      </p:sp>
      <p:sp>
        <p:nvSpPr>
          <p:cNvPr id="9" name="Slide Number Placeholder 8">
            <a:extLst>
              <a:ext uri="{FF2B5EF4-FFF2-40B4-BE49-F238E27FC236}">
                <a16:creationId xmlns:a16="http://schemas.microsoft.com/office/drawing/2014/main" id="{CD8AF041-D8B1-4A02-A923-3CF1EB7C608E}"/>
              </a:ext>
            </a:extLst>
          </p:cNvPr>
          <p:cNvSpPr txBox="1">
            <a:spLocks noGrp="1"/>
          </p:cNvSpPr>
          <p:nvPr>
            <p:ph type="sldNum" sz="quarter" idx="8"/>
          </p:nvPr>
        </p:nvSpPr>
        <p:spPr/>
        <p:txBody>
          <a:bodyPr/>
          <a:lstStyle>
            <a:lvl1pPr>
              <a:defRPr/>
            </a:lvl1pPr>
          </a:lstStyle>
          <a:p>
            <a:pPr lvl="0"/>
            <a:fld id="{962B0B20-6F16-4C74-983B-3C4E42FB6864}" type="slidenum">
              <a:t>‹#›</a:t>
            </a:fld>
            <a:endParaRPr lang="en-GB"/>
          </a:p>
        </p:txBody>
      </p:sp>
    </p:spTree>
    <p:extLst>
      <p:ext uri="{BB962C8B-B14F-4D97-AF65-F5344CB8AC3E}">
        <p14:creationId xmlns:p14="http://schemas.microsoft.com/office/powerpoint/2010/main" val="311041104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DC1E60-6BC4-44FB-88A0-314AA516A35C}"/>
              </a:ext>
            </a:extLst>
          </p:cNvPr>
          <p:cNvSpPr txBox="1">
            <a:spLocks noGrp="1"/>
          </p:cNvSpPr>
          <p:nvPr>
            <p:ph type="title"/>
          </p:nvPr>
        </p:nvSpPr>
        <p:spPr/>
        <p:txBody>
          <a:bodyPr/>
          <a:lstStyle>
            <a:lvl1pPr>
              <a:defRPr/>
            </a:lvl1pPr>
          </a:lstStyle>
          <a:p>
            <a:pPr lvl="0"/>
            <a:r>
              <a:rPr lang="en-US"/>
              <a:t>Click to edit Master title style</a:t>
            </a:r>
            <a:endParaRPr lang="en-GB"/>
          </a:p>
        </p:txBody>
      </p:sp>
      <p:sp>
        <p:nvSpPr>
          <p:cNvPr id="3" name="Date Placeholder 2">
            <a:extLst>
              <a:ext uri="{FF2B5EF4-FFF2-40B4-BE49-F238E27FC236}">
                <a16:creationId xmlns:a16="http://schemas.microsoft.com/office/drawing/2014/main" id="{330EE8DD-FA5A-4476-8E38-1198AD8D72F8}"/>
              </a:ext>
            </a:extLst>
          </p:cNvPr>
          <p:cNvSpPr txBox="1">
            <a:spLocks noGrp="1"/>
          </p:cNvSpPr>
          <p:nvPr>
            <p:ph type="dt" sz="half" idx="7"/>
          </p:nvPr>
        </p:nvSpPr>
        <p:spPr/>
        <p:txBody>
          <a:bodyPr/>
          <a:lstStyle>
            <a:lvl1pPr>
              <a:defRPr/>
            </a:lvl1pPr>
          </a:lstStyle>
          <a:p>
            <a:pPr lvl="0"/>
            <a:fld id="{B8E6D308-A770-437B-913F-845C54768961}" type="datetime1">
              <a:rPr lang="en-GB"/>
              <a:pPr lvl="0"/>
              <a:t>11/01/2022</a:t>
            </a:fld>
            <a:endParaRPr lang="en-GB"/>
          </a:p>
        </p:txBody>
      </p:sp>
      <p:sp>
        <p:nvSpPr>
          <p:cNvPr id="4" name="Footer Placeholder 3">
            <a:extLst>
              <a:ext uri="{FF2B5EF4-FFF2-40B4-BE49-F238E27FC236}">
                <a16:creationId xmlns:a16="http://schemas.microsoft.com/office/drawing/2014/main" id="{AF388EF5-6F0C-495A-B4F6-E91F58BBE73D}"/>
              </a:ext>
            </a:extLst>
          </p:cNvPr>
          <p:cNvSpPr txBox="1">
            <a:spLocks noGrp="1"/>
          </p:cNvSpPr>
          <p:nvPr>
            <p:ph type="ftr" sz="quarter" idx="9"/>
          </p:nvPr>
        </p:nvSpPr>
        <p:spPr/>
        <p:txBody>
          <a:bodyPr/>
          <a:lstStyle>
            <a:lvl1pPr>
              <a:defRPr/>
            </a:lvl1pPr>
          </a:lstStyle>
          <a:p>
            <a:pPr lvl="0"/>
            <a:endParaRPr lang="en-GB"/>
          </a:p>
        </p:txBody>
      </p:sp>
      <p:sp>
        <p:nvSpPr>
          <p:cNvPr id="5" name="Slide Number Placeholder 4">
            <a:extLst>
              <a:ext uri="{FF2B5EF4-FFF2-40B4-BE49-F238E27FC236}">
                <a16:creationId xmlns:a16="http://schemas.microsoft.com/office/drawing/2014/main" id="{5075EE02-523A-4F47-9E42-9864B80748B1}"/>
              </a:ext>
            </a:extLst>
          </p:cNvPr>
          <p:cNvSpPr txBox="1">
            <a:spLocks noGrp="1"/>
          </p:cNvSpPr>
          <p:nvPr>
            <p:ph type="sldNum" sz="quarter" idx="8"/>
          </p:nvPr>
        </p:nvSpPr>
        <p:spPr/>
        <p:txBody>
          <a:bodyPr/>
          <a:lstStyle>
            <a:lvl1pPr>
              <a:defRPr/>
            </a:lvl1pPr>
          </a:lstStyle>
          <a:p>
            <a:pPr lvl="0"/>
            <a:fld id="{6B28885C-C818-4CEF-9AF0-A3C4F91B15E5}" type="slidenum">
              <a:t>‹#›</a:t>
            </a:fld>
            <a:endParaRPr lang="en-GB"/>
          </a:p>
        </p:txBody>
      </p:sp>
    </p:spTree>
    <p:extLst>
      <p:ext uri="{BB962C8B-B14F-4D97-AF65-F5344CB8AC3E}">
        <p14:creationId xmlns:p14="http://schemas.microsoft.com/office/powerpoint/2010/main" val="150672129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3781356-AABA-4E1A-B762-FAAD674F21F0}"/>
              </a:ext>
            </a:extLst>
          </p:cNvPr>
          <p:cNvSpPr txBox="1">
            <a:spLocks noGrp="1"/>
          </p:cNvSpPr>
          <p:nvPr>
            <p:ph type="dt" sz="half" idx="7"/>
          </p:nvPr>
        </p:nvSpPr>
        <p:spPr/>
        <p:txBody>
          <a:bodyPr/>
          <a:lstStyle>
            <a:lvl1pPr>
              <a:defRPr/>
            </a:lvl1pPr>
          </a:lstStyle>
          <a:p>
            <a:pPr lvl="0"/>
            <a:fld id="{A827B33E-A585-496D-A234-A247E6A4C2E8}" type="datetime1">
              <a:rPr lang="en-GB"/>
              <a:pPr lvl="0"/>
              <a:t>11/01/2022</a:t>
            </a:fld>
            <a:endParaRPr lang="en-GB"/>
          </a:p>
        </p:txBody>
      </p:sp>
      <p:sp>
        <p:nvSpPr>
          <p:cNvPr id="3" name="Footer Placeholder 2">
            <a:extLst>
              <a:ext uri="{FF2B5EF4-FFF2-40B4-BE49-F238E27FC236}">
                <a16:creationId xmlns:a16="http://schemas.microsoft.com/office/drawing/2014/main" id="{51AD2753-28A1-4CD1-9B4D-A76C511B9860}"/>
              </a:ext>
            </a:extLst>
          </p:cNvPr>
          <p:cNvSpPr txBox="1">
            <a:spLocks noGrp="1"/>
          </p:cNvSpPr>
          <p:nvPr>
            <p:ph type="ftr" sz="quarter" idx="9"/>
          </p:nvPr>
        </p:nvSpPr>
        <p:spPr/>
        <p:txBody>
          <a:bodyPr/>
          <a:lstStyle>
            <a:lvl1pPr>
              <a:defRPr/>
            </a:lvl1pPr>
          </a:lstStyle>
          <a:p>
            <a:pPr lvl="0"/>
            <a:endParaRPr lang="en-GB"/>
          </a:p>
        </p:txBody>
      </p:sp>
      <p:sp>
        <p:nvSpPr>
          <p:cNvPr id="4" name="Slide Number Placeholder 3">
            <a:extLst>
              <a:ext uri="{FF2B5EF4-FFF2-40B4-BE49-F238E27FC236}">
                <a16:creationId xmlns:a16="http://schemas.microsoft.com/office/drawing/2014/main" id="{261994DF-F842-45B8-9C09-50C501135C24}"/>
              </a:ext>
            </a:extLst>
          </p:cNvPr>
          <p:cNvSpPr txBox="1">
            <a:spLocks noGrp="1"/>
          </p:cNvSpPr>
          <p:nvPr>
            <p:ph type="sldNum" sz="quarter" idx="8"/>
          </p:nvPr>
        </p:nvSpPr>
        <p:spPr/>
        <p:txBody>
          <a:bodyPr/>
          <a:lstStyle>
            <a:lvl1pPr>
              <a:defRPr/>
            </a:lvl1pPr>
          </a:lstStyle>
          <a:p>
            <a:pPr lvl="0"/>
            <a:fld id="{ABF8C02F-A17D-4085-B7B3-3729B2C9B948}" type="slidenum">
              <a:t>‹#›</a:t>
            </a:fld>
            <a:endParaRPr lang="en-GB"/>
          </a:p>
        </p:txBody>
      </p:sp>
    </p:spTree>
    <p:extLst>
      <p:ext uri="{BB962C8B-B14F-4D97-AF65-F5344CB8AC3E}">
        <p14:creationId xmlns:p14="http://schemas.microsoft.com/office/powerpoint/2010/main" val="1784791455"/>
      </p:ext>
    </p:extLst>
  </p:cSld>
  <p:clrMapOvr>
    <a:masterClrMapping/>
  </p:clrMapOvr>
  <p:hf sldNum="0"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230198-79EE-414A-ADA3-E22F6DBBB186}"/>
              </a:ext>
            </a:extLst>
          </p:cNvPr>
          <p:cNvSpPr txBox="1">
            <a:spLocks noGrp="1"/>
          </p:cNvSpPr>
          <p:nvPr>
            <p:ph type="title"/>
          </p:nvPr>
        </p:nvSpPr>
        <p:spPr>
          <a:xfrm>
            <a:off x="839794" y="457200"/>
            <a:ext cx="3932240" cy="1600200"/>
          </a:xfrm>
        </p:spPr>
        <p:txBody>
          <a:bodyPr anchor="b"/>
          <a:lstStyle>
            <a:lvl1pPr>
              <a:defRPr sz="3200"/>
            </a:lvl1pPr>
          </a:lstStyle>
          <a:p>
            <a:pPr lvl="0"/>
            <a:r>
              <a:rPr lang="en-US"/>
              <a:t>Click to edit Master title style</a:t>
            </a:r>
            <a:endParaRPr lang="en-GB"/>
          </a:p>
        </p:txBody>
      </p:sp>
      <p:sp>
        <p:nvSpPr>
          <p:cNvPr id="3" name="Content Placeholder 2">
            <a:extLst>
              <a:ext uri="{FF2B5EF4-FFF2-40B4-BE49-F238E27FC236}">
                <a16:creationId xmlns:a16="http://schemas.microsoft.com/office/drawing/2014/main" id="{855D5A16-8368-41A2-A390-7C0EF96BE674}"/>
              </a:ext>
            </a:extLst>
          </p:cNvPr>
          <p:cNvSpPr txBox="1">
            <a:spLocks noGrp="1"/>
          </p:cNvSpPr>
          <p:nvPr>
            <p:ph idx="1"/>
          </p:nvPr>
        </p:nvSpPr>
        <p:spPr>
          <a:xfrm>
            <a:off x="5183184" y="987423"/>
            <a:ext cx="6172200" cy="4873623"/>
          </a:xfrm>
        </p:spPr>
        <p:txBody>
          <a:bodyPr/>
          <a:lstStyle>
            <a:lvl1pPr>
              <a:defRPr sz="3200"/>
            </a:lvl1pPr>
            <a:lvl2pPr>
              <a:defRPr sz="2800"/>
            </a:lvl2pPr>
            <a:lvl3pPr>
              <a:defRPr sz="2400"/>
            </a:lvl3pPr>
            <a:lvl4pPr>
              <a:defRPr sz="2000"/>
            </a:lvl4pPr>
            <a:lvl5pPr>
              <a:defRPr sz="20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58B89FBC-7FD0-41F5-B47C-E1F61BADFEC3}"/>
              </a:ext>
            </a:extLst>
          </p:cNvPr>
          <p:cNvSpPr txBox="1">
            <a:spLocks noGrp="1"/>
          </p:cNvSpPr>
          <p:nvPr>
            <p:ph type="body" idx="2"/>
          </p:nvPr>
        </p:nvSpPr>
        <p:spPr>
          <a:xfrm>
            <a:off x="839794" y="2057400"/>
            <a:ext cx="3932240" cy="3811584"/>
          </a:xfrm>
        </p:spPr>
        <p:txBody>
          <a:bodyPr/>
          <a:lstStyle>
            <a:lvl1pPr marL="0" indent="0">
              <a:buNone/>
              <a:defRPr sz="1600"/>
            </a:lvl1pPr>
          </a:lstStyle>
          <a:p>
            <a:pPr lvl="0"/>
            <a:r>
              <a:rPr lang="en-US"/>
              <a:t>Click to edit Master text styles</a:t>
            </a:r>
          </a:p>
        </p:txBody>
      </p:sp>
      <p:sp>
        <p:nvSpPr>
          <p:cNvPr id="5" name="Date Placeholder 4">
            <a:extLst>
              <a:ext uri="{FF2B5EF4-FFF2-40B4-BE49-F238E27FC236}">
                <a16:creationId xmlns:a16="http://schemas.microsoft.com/office/drawing/2014/main" id="{9820CB00-F2FF-46E5-B664-1269621C6D72}"/>
              </a:ext>
            </a:extLst>
          </p:cNvPr>
          <p:cNvSpPr txBox="1">
            <a:spLocks noGrp="1"/>
          </p:cNvSpPr>
          <p:nvPr>
            <p:ph type="dt" sz="half" idx="7"/>
          </p:nvPr>
        </p:nvSpPr>
        <p:spPr/>
        <p:txBody>
          <a:bodyPr/>
          <a:lstStyle>
            <a:lvl1pPr>
              <a:defRPr/>
            </a:lvl1pPr>
          </a:lstStyle>
          <a:p>
            <a:pPr lvl="0"/>
            <a:fld id="{2116CBF1-25D3-442B-8605-66ECA74A4489}" type="datetime1">
              <a:rPr lang="en-GB"/>
              <a:pPr lvl="0"/>
              <a:t>11/01/2022</a:t>
            </a:fld>
            <a:endParaRPr lang="en-GB"/>
          </a:p>
        </p:txBody>
      </p:sp>
      <p:sp>
        <p:nvSpPr>
          <p:cNvPr id="6" name="Footer Placeholder 5">
            <a:extLst>
              <a:ext uri="{FF2B5EF4-FFF2-40B4-BE49-F238E27FC236}">
                <a16:creationId xmlns:a16="http://schemas.microsoft.com/office/drawing/2014/main" id="{A9D102EA-3C6E-450B-80A4-0DADDF766F1F}"/>
              </a:ext>
            </a:extLst>
          </p:cNvPr>
          <p:cNvSpPr txBox="1">
            <a:spLocks noGrp="1"/>
          </p:cNvSpPr>
          <p:nvPr>
            <p:ph type="ftr" sz="quarter" idx="9"/>
          </p:nvPr>
        </p:nvSpPr>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72E336E2-4181-48E8-882B-4FC89EF01DC3}"/>
              </a:ext>
            </a:extLst>
          </p:cNvPr>
          <p:cNvSpPr txBox="1">
            <a:spLocks noGrp="1"/>
          </p:cNvSpPr>
          <p:nvPr>
            <p:ph type="sldNum" sz="quarter" idx="8"/>
          </p:nvPr>
        </p:nvSpPr>
        <p:spPr/>
        <p:txBody>
          <a:bodyPr/>
          <a:lstStyle>
            <a:lvl1pPr>
              <a:defRPr/>
            </a:lvl1pPr>
          </a:lstStyle>
          <a:p>
            <a:pPr lvl="0"/>
            <a:fld id="{EFB6159D-91CA-4C7D-B455-CE034F2CCD8A}" type="slidenum">
              <a:t>‹#›</a:t>
            </a:fld>
            <a:endParaRPr lang="en-GB"/>
          </a:p>
        </p:txBody>
      </p:sp>
    </p:spTree>
    <p:extLst>
      <p:ext uri="{BB962C8B-B14F-4D97-AF65-F5344CB8AC3E}">
        <p14:creationId xmlns:p14="http://schemas.microsoft.com/office/powerpoint/2010/main" val="103020407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2D7B84-E1C3-448C-8CBE-9588353B7F59}"/>
              </a:ext>
            </a:extLst>
          </p:cNvPr>
          <p:cNvSpPr txBox="1">
            <a:spLocks noGrp="1"/>
          </p:cNvSpPr>
          <p:nvPr>
            <p:ph type="title"/>
          </p:nvPr>
        </p:nvSpPr>
        <p:spPr>
          <a:xfrm>
            <a:off x="839794" y="457200"/>
            <a:ext cx="3932240" cy="1600200"/>
          </a:xfrm>
        </p:spPr>
        <p:txBody>
          <a:bodyPr anchor="b"/>
          <a:lstStyle>
            <a:lvl1pPr>
              <a:defRPr sz="3200"/>
            </a:lvl1pPr>
          </a:lstStyle>
          <a:p>
            <a:pPr lvl="0"/>
            <a:r>
              <a:rPr lang="en-US"/>
              <a:t>Click to edit Master title style</a:t>
            </a:r>
            <a:endParaRPr lang="en-GB"/>
          </a:p>
        </p:txBody>
      </p:sp>
      <p:sp>
        <p:nvSpPr>
          <p:cNvPr id="3" name="Picture Placeholder 2">
            <a:extLst>
              <a:ext uri="{FF2B5EF4-FFF2-40B4-BE49-F238E27FC236}">
                <a16:creationId xmlns:a16="http://schemas.microsoft.com/office/drawing/2014/main" id="{2B241B91-B9AB-431E-8625-9C4E1663F7EF}"/>
              </a:ext>
            </a:extLst>
          </p:cNvPr>
          <p:cNvSpPr txBox="1">
            <a:spLocks noGrp="1"/>
          </p:cNvSpPr>
          <p:nvPr>
            <p:ph type="pic" idx="1"/>
          </p:nvPr>
        </p:nvSpPr>
        <p:spPr>
          <a:xfrm>
            <a:off x="5183184" y="987423"/>
            <a:ext cx="6172200" cy="4873623"/>
          </a:xfrm>
        </p:spPr>
        <p:txBody>
          <a:bodyPr/>
          <a:lstStyle>
            <a:lvl1pPr marL="0" indent="0">
              <a:buNone/>
              <a:defRPr lang="en-GB" sz="3200"/>
            </a:lvl1pPr>
          </a:lstStyle>
          <a:p>
            <a:pPr lvl="0"/>
            <a:endParaRPr lang="en-GB"/>
          </a:p>
        </p:txBody>
      </p:sp>
      <p:sp>
        <p:nvSpPr>
          <p:cNvPr id="4" name="Text Placeholder 3">
            <a:extLst>
              <a:ext uri="{FF2B5EF4-FFF2-40B4-BE49-F238E27FC236}">
                <a16:creationId xmlns:a16="http://schemas.microsoft.com/office/drawing/2014/main" id="{FB4DB3A3-5858-4060-A563-6A9B1DEEB005}"/>
              </a:ext>
            </a:extLst>
          </p:cNvPr>
          <p:cNvSpPr txBox="1">
            <a:spLocks noGrp="1"/>
          </p:cNvSpPr>
          <p:nvPr>
            <p:ph type="body" idx="2"/>
          </p:nvPr>
        </p:nvSpPr>
        <p:spPr>
          <a:xfrm>
            <a:off x="839794" y="2057400"/>
            <a:ext cx="3932240" cy="3811584"/>
          </a:xfrm>
        </p:spPr>
        <p:txBody>
          <a:bodyPr/>
          <a:lstStyle>
            <a:lvl1pPr marL="0" indent="0">
              <a:buNone/>
              <a:defRPr sz="1600"/>
            </a:lvl1pPr>
          </a:lstStyle>
          <a:p>
            <a:pPr lvl="0"/>
            <a:r>
              <a:rPr lang="en-US"/>
              <a:t>Click to edit Master text styles</a:t>
            </a:r>
          </a:p>
        </p:txBody>
      </p:sp>
      <p:sp>
        <p:nvSpPr>
          <p:cNvPr id="5" name="Date Placeholder 4">
            <a:extLst>
              <a:ext uri="{FF2B5EF4-FFF2-40B4-BE49-F238E27FC236}">
                <a16:creationId xmlns:a16="http://schemas.microsoft.com/office/drawing/2014/main" id="{1AB33640-EB16-4733-BAFF-D53EE38F34B7}"/>
              </a:ext>
            </a:extLst>
          </p:cNvPr>
          <p:cNvSpPr txBox="1">
            <a:spLocks noGrp="1"/>
          </p:cNvSpPr>
          <p:nvPr>
            <p:ph type="dt" sz="half" idx="7"/>
          </p:nvPr>
        </p:nvSpPr>
        <p:spPr/>
        <p:txBody>
          <a:bodyPr/>
          <a:lstStyle>
            <a:lvl1pPr>
              <a:defRPr/>
            </a:lvl1pPr>
          </a:lstStyle>
          <a:p>
            <a:pPr lvl="0"/>
            <a:fld id="{F6A45A2E-B287-47D4-94AF-2A2F4A78A94E}" type="datetime1">
              <a:rPr lang="en-GB"/>
              <a:pPr lvl="0"/>
              <a:t>11/01/2022</a:t>
            </a:fld>
            <a:endParaRPr lang="en-GB"/>
          </a:p>
        </p:txBody>
      </p:sp>
      <p:sp>
        <p:nvSpPr>
          <p:cNvPr id="6" name="Footer Placeholder 5">
            <a:extLst>
              <a:ext uri="{FF2B5EF4-FFF2-40B4-BE49-F238E27FC236}">
                <a16:creationId xmlns:a16="http://schemas.microsoft.com/office/drawing/2014/main" id="{378CEF13-A075-4C82-8FF1-EDF99888E181}"/>
              </a:ext>
            </a:extLst>
          </p:cNvPr>
          <p:cNvSpPr txBox="1">
            <a:spLocks noGrp="1"/>
          </p:cNvSpPr>
          <p:nvPr>
            <p:ph type="ftr" sz="quarter" idx="9"/>
          </p:nvPr>
        </p:nvSpPr>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A4C8D5A9-142E-4949-BAE7-A0A1EA048F65}"/>
              </a:ext>
            </a:extLst>
          </p:cNvPr>
          <p:cNvSpPr txBox="1">
            <a:spLocks noGrp="1"/>
          </p:cNvSpPr>
          <p:nvPr>
            <p:ph type="sldNum" sz="quarter" idx="8"/>
          </p:nvPr>
        </p:nvSpPr>
        <p:spPr/>
        <p:txBody>
          <a:bodyPr/>
          <a:lstStyle>
            <a:lvl1pPr>
              <a:defRPr/>
            </a:lvl1pPr>
          </a:lstStyle>
          <a:p>
            <a:pPr lvl="0"/>
            <a:fld id="{C73ACF05-8ED3-40F5-A2AB-97EC6B866222}" type="slidenum">
              <a:t>‹#›</a:t>
            </a:fld>
            <a:endParaRPr lang="en-GB"/>
          </a:p>
        </p:txBody>
      </p:sp>
    </p:spTree>
    <p:extLst>
      <p:ext uri="{BB962C8B-B14F-4D97-AF65-F5344CB8AC3E}">
        <p14:creationId xmlns:p14="http://schemas.microsoft.com/office/powerpoint/2010/main" val="68709685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0019CE-9354-4F78-BA3B-08E4521FF90C}"/>
              </a:ext>
            </a:extLst>
          </p:cNvPr>
          <p:cNvSpPr txBox="1">
            <a:spLocks noGrp="1"/>
          </p:cNvSpPr>
          <p:nvPr>
            <p:ph type="title"/>
          </p:nvPr>
        </p:nvSpPr>
        <p:spPr/>
        <p:txBody>
          <a:bodyPr/>
          <a:lstStyle>
            <a:lvl1pPr>
              <a:defRPr/>
            </a:lvl1pPr>
          </a:lstStyle>
          <a:p>
            <a:pPr lvl="0"/>
            <a:r>
              <a:rPr lang="en-US"/>
              <a:t>Click to edit Master title style</a:t>
            </a:r>
            <a:endParaRPr lang="en-GB"/>
          </a:p>
        </p:txBody>
      </p:sp>
      <p:sp>
        <p:nvSpPr>
          <p:cNvPr id="3" name="Vertical Text Placeholder 2">
            <a:extLst>
              <a:ext uri="{FF2B5EF4-FFF2-40B4-BE49-F238E27FC236}">
                <a16:creationId xmlns:a16="http://schemas.microsoft.com/office/drawing/2014/main" id="{20F75DBB-981E-4881-A35C-22196CD0A993}"/>
              </a:ext>
            </a:extLst>
          </p:cNvPr>
          <p:cNvSpPr txBox="1">
            <a:spLocks noGrp="1"/>
          </p:cNvSpPr>
          <p:nvPr>
            <p:ph type="body" orient="vert" idx="1"/>
          </p:nvPr>
        </p:nvSpPr>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E9BBC88-6682-4FC0-9B3C-344BB1D563AA}"/>
              </a:ext>
            </a:extLst>
          </p:cNvPr>
          <p:cNvSpPr txBox="1">
            <a:spLocks noGrp="1"/>
          </p:cNvSpPr>
          <p:nvPr>
            <p:ph type="dt" sz="half" idx="7"/>
          </p:nvPr>
        </p:nvSpPr>
        <p:spPr/>
        <p:txBody>
          <a:bodyPr/>
          <a:lstStyle>
            <a:lvl1pPr>
              <a:defRPr/>
            </a:lvl1pPr>
          </a:lstStyle>
          <a:p>
            <a:pPr lvl="0"/>
            <a:fld id="{569541FC-6611-4A31-93FE-13B4B2C6AB06}" type="datetime1">
              <a:rPr lang="en-GB"/>
              <a:pPr lvl="0"/>
              <a:t>11/01/2022</a:t>
            </a:fld>
            <a:endParaRPr lang="en-GB"/>
          </a:p>
        </p:txBody>
      </p:sp>
      <p:sp>
        <p:nvSpPr>
          <p:cNvPr id="5" name="Footer Placeholder 4">
            <a:extLst>
              <a:ext uri="{FF2B5EF4-FFF2-40B4-BE49-F238E27FC236}">
                <a16:creationId xmlns:a16="http://schemas.microsoft.com/office/drawing/2014/main" id="{780CACE1-E699-4B4B-BFAF-BDC5C7AFA958}"/>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A06CCE1F-E847-4A73-95A7-30A56B4729CF}"/>
              </a:ext>
            </a:extLst>
          </p:cNvPr>
          <p:cNvSpPr txBox="1">
            <a:spLocks noGrp="1"/>
          </p:cNvSpPr>
          <p:nvPr>
            <p:ph type="sldNum" sz="quarter" idx="8"/>
          </p:nvPr>
        </p:nvSpPr>
        <p:spPr/>
        <p:txBody>
          <a:bodyPr/>
          <a:lstStyle>
            <a:lvl1pPr>
              <a:defRPr/>
            </a:lvl1pPr>
          </a:lstStyle>
          <a:p>
            <a:pPr lvl="0"/>
            <a:fld id="{20F50A26-0E37-4D67-8D4B-0BAD9CE46F29}" type="slidenum">
              <a:t>‹#›</a:t>
            </a:fld>
            <a:endParaRPr lang="en-GB"/>
          </a:p>
        </p:txBody>
      </p:sp>
    </p:spTree>
    <p:extLst>
      <p:ext uri="{BB962C8B-B14F-4D97-AF65-F5344CB8AC3E}">
        <p14:creationId xmlns:p14="http://schemas.microsoft.com/office/powerpoint/2010/main" val="169106919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1C7F48B-35BD-4613-9A1C-F25C402A2DC7}"/>
              </a:ext>
            </a:extLst>
          </p:cNvPr>
          <p:cNvSpPr txBox="1">
            <a:spLocks noGrp="1"/>
          </p:cNvSpPr>
          <p:nvPr>
            <p:ph type="title" orient="vert"/>
          </p:nvPr>
        </p:nvSpPr>
        <p:spPr>
          <a:xfrm>
            <a:off x="8724903" y="365129"/>
            <a:ext cx="2628899" cy="5811834"/>
          </a:xfrm>
        </p:spPr>
        <p:txBody>
          <a:bodyPr vert="eaVert"/>
          <a:lstStyle>
            <a:lvl1pPr>
              <a:defRPr/>
            </a:lvl1pPr>
          </a:lstStyle>
          <a:p>
            <a:pPr lvl="0"/>
            <a:r>
              <a:rPr lang="en-US"/>
              <a:t>Click to edit Master title style</a:t>
            </a:r>
            <a:endParaRPr lang="en-GB"/>
          </a:p>
        </p:txBody>
      </p:sp>
      <p:sp>
        <p:nvSpPr>
          <p:cNvPr id="3" name="Vertical Text Placeholder 2">
            <a:extLst>
              <a:ext uri="{FF2B5EF4-FFF2-40B4-BE49-F238E27FC236}">
                <a16:creationId xmlns:a16="http://schemas.microsoft.com/office/drawing/2014/main" id="{21FC21DF-F01E-48BA-B62A-DFEF7AFD32C3}"/>
              </a:ext>
            </a:extLst>
          </p:cNvPr>
          <p:cNvSpPr txBox="1">
            <a:spLocks noGrp="1"/>
          </p:cNvSpPr>
          <p:nvPr>
            <p:ph type="body" orient="vert" idx="1"/>
          </p:nvPr>
        </p:nvSpPr>
        <p:spPr>
          <a:xfrm>
            <a:off x="838203" y="365129"/>
            <a:ext cx="7734296" cy="5811834"/>
          </a:xfrm>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F953FDB-459E-48B0-B828-AB901BF6C43B}"/>
              </a:ext>
            </a:extLst>
          </p:cNvPr>
          <p:cNvSpPr txBox="1">
            <a:spLocks noGrp="1"/>
          </p:cNvSpPr>
          <p:nvPr>
            <p:ph type="dt" sz="half" idx="7"/>
          </p:nvPr>
        </p:nvSpPr>
        <p:spPr/>
        <p:txBody>
          <a:bodyPr/>
          <a:lstStyle>
            <a:lvl1pPr>
              <a:defRPr/>
            </a:lvl1pPr>
          </a:lstStyle>
          <a:p>
            <a:pPr lvl="0"/>
            <a:fld id="{E33668C3-C756-4F2C-BFA5-DC2011F46C3D}" type="datetime1">
              <a:rPr lang="en-GB"/>
              <a:pPr lvl="0"/>
              <a:t>11/01/2022</a:t>
            </a:fld>
            <a:endParaRPr lang="en-GB"/>
          </a:p>
        </p:txBody>
      </p:sp>
      <p:sp>
        <p:nvSpPr>
          <p:cNvPr id="5" name="Footer Placeholder 4">
            <a:extLst>
              <a:ext uri="{FF2B5EF4-FFF2-40B4-BE49-F238E27FC236}">
                <a16:creationId xmlns:a16="http://schemas.microsoft.com/office/drawing/2014/main" id="{4AF41EB2-9731-4007-82EF-E361BE65CBE3}"/>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0E2D4B6F-74F2-40BE-9887-C560B85846E2}"/>
              </a:ext>
            </a:extLst>
          </p:cNvPr>
          <p:cNvSpPr txBox="1">
            <a:spLocks noGrp="1"/>
          </p:cNvSpPr>
          <p:nvPr>
            <p:ph type="sldNum" sz="quarter" idx="8"/>
          </p:nvPr>
        </p:nvSpPr>
        <p:spPr/>
        <p:txBody>
          <a:bodyPr/>
          <a:lstStyle>
            <a:lvl1pPr>
              <a:defRPr/>
            </a:lvl1pPr>
          </a:lstStyle>
          <a:p>
            <a:pPr lvl="0"/>
            <a:fld id="{C411B95B-9651-443C-AA6A-4396BC1FBC60}" type="slidenum">
              <a:t>‹#›</a:t>
            </a:fld>
            <a:endParaRPr lang="en-GB"/>
          </a:p>
        </p:txBody>
      </p:sp>
    </p:spTree>
    <p:extLst>
      <p:ext uri="{BB962C8B-B14F-4D97-AF65-F5344CB8AC3E}">
        <p14:creationId xmlns:p14="http://schemas.microsoft.com/office/powerpoint/2010/main" val="205030838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a:gsLst>
            <a:gs pos="0">
              <a:srgbClr val="FFFF00"/>
            </a:gs>
            <a:gs pos="100000">
              <a:srgbClr val="00B0F0"/>
            </a:gs>
          </a:gsLst>
          <a:path path="circle">
            <a:fillToRect l="50000" t="-80000" r="50000" b="180000"/>
          </a:path>
        </a:gra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0BD1DD2-7DA5-4C78-A36C-A0FBCB9B6418}"/>
              </a:ext>
            </a:extLst>
          </p:cNvPr>
          <p:cNvSpPr txBox="1">
            <a:spLocks noGrp="1"/>
          </p:cNvSpPr>
          <p:nvPr>
            <p:ph type="title"/>
          </p:nvPr>
        </p:nvSpPr>
        <p:spPr>
          <a:xfrm>
            <a:off x="838203" y="365129"/>
            <a:ext cx="10515600" cy="1325559"/>
          </a:xfrm>
          <a:prstGeom prst="rect">
            <a:avLst/>
          </a:prstGeom>
          <a:noFill/>
          <a:ln>
            <a:noFill/>
          </a:ln>
        </p:spPr>
        <p:txBody>
          <a:bodyPr vert="horz" wrap="square" lIns="91440" tIns="45720" rIns="91440" bIns="45720" anchor="ctr" anchorCtr="0" compatLnSpc="1">
            <a:normAutofit/>
          </a:bodyPr>
          <a:lstStyle/>
          <a:p>
            <a:pPr lvl="0"/>
            <a:r>
              <a:rPr lang="en-US"/>
              <a:t>Click to edit Master title style</a:t>
            </a:r>
            <a:endParaRPr lang="en-GB"/>
          </a:p>
        </p:txBody>
      </p:sp>
      <p:sp>
        <p:nvSpPr>
          <p:cNvPr id="3" name="Text Placeholder 2">
            <a:extLst>
              <a:ext uri="{FF2B5EF4-FFF2-40B4-BE49-F238E27FC236}">
                <a16:creationId xmlns:a16="http://schemas.microsoft.com/office/drawing/2014/main" id="{20DEBC92-BBEA-4C43-89B1-07664E4B3FF3}"/>
              </a:ext>
            </a:extLst>
          </p:cNvPr>
          <p:cNvSpPr txBox="1">
            <a:spLocks noGrp="1"/>
          </p:cNvSpPr>
          <p:nvPr>
            <p:ph type="body" idx="1"/>
          </p:nvPr>
        </p:nvSpPr>
        <p:spPr>
          <a:xfrm>
            <a:off x="838203" y="1825627"/>
            <a:ext cx="10515600" cy="4351336"/>
          </a:xfrm>
          <a:prstGeom prst="rect">
            <a:avLst/>
          </a:prstGeom>
          <a:noFill/>
          <a:ln>
            <a:noFill/>
          </a:ln>
        </p:spPr>
        <p:txBody>
          <a:bodyPr vert="horz" wrap="square" lIns="91440" tIns="45720" rIns="91440" bIns="45720" anchor="t" anchorCtr="0" compatLnSpc="1">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AA17A3A-4BFE-482A-9C5C-DD33B32CBFDD}"/>
              </a:ext>
            </a:extLst>
          </p:cNvPr>
          <p:cNvSpPr txBox="1">
            <a:spLocks noGrp="1"/>
          </p:cNvSpPr>
          <p:nvPr>
            <p:ph type="dt" sz="half" idx="2"/>
          </p:nvPr>
        </p:nvSpPr>
        <p:spPr>
          <a:xfrm>
            <a:off x="838203" y="6356351"/>
            <a:ext cx="2743200" cy="365129"/>
          </a:xfrm>
          <a:prstGeom prst="rect">
            <a:avLst/>
          </a:prstGeom>
          <a:noFill/>
          <a:ln>
            <a:noFill/>
          </a:ln>
        </p:spPr>
        <p:txBody>
          <a:bodyPr vert="horz" wrap="square" lIns="91440" tIns="45720" rIns="91440" bIns="45720" anchor="ctr" anchorCtr="0" compatLnSpc="1">
            <a:noAutofit/>
          </a:bodyPr>
          <a:lst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898989"/>
                </a:solidFill>
                <a:uFillTx/>
                <a:latin typeface="Calibri"/>
              </a:defRPr>
            </a:lvl1pPr>
          </a:lstStyle>
          <a:p>
            <a:pPr lvl="0"/>
            <a:fld id="{A59933F6-7C85-4474-B03F-BE07D9B1B1BA}" type="datetime1">
              <a:rPr lang="en-GB"/>
              <a:pPr lvl="0"/>
              <a:t>11/01/2022</a:t>
            </a:fld>
            <a:endParaRPr lang="en-GB"/>
          </a:p>
        </p:txBody>
      </p:sp>
      <p:sp>
        <p:nvSpPr>
          <p:cNvPr id="5" name="Footer Placeholder 4">
            <a:extLst>
              <a:ext uri="{FF2B5EF4-FFF2-40B4-BE49-F238E27FC236}">
                <a16:creationId xmlns:a16="http://schemas.microsoft.com/office/drawing/2014/main" id="{052C7404-FDC2-4D20-87F0-57B57ADA2153}"/>
              </a:ext>
            </a:extLst>
          </p:cNvPr>
          <p:cNvSpPr txBox="1">
            <a:spLocks noGrp="1"/>
          </p:cNvSpPr>
          <p:nvPr>
            <p:ph type="ftr" sz="quarter" idx="3"/>
          </p:nvPr>
        </p:nvSpPr>
        <p:spPr>
          <a:xfrm>
            <a:off x="4038603" y="6356351"/>
            <a:ext cx="4114800" cy="365129"/>
          </a:xfrm>
          <a:prstGeom prst="rect">
            <a:avLst/>
          </a:prstGeom>
          <a:noFill/>
          <a:ln>
            <a:noFill/>
          </a:ln>
        </p:spPr>
        <p:txBody>
          <a:bodyPr vert="horz" wrap="square" lIns="91440" tIns="45720" rIns="91440" bIns="45720" anchor="ctr" anchorCtr="1" compatLnSpc="1">
            <a:noAutofit/>
          </a:bodyPr>
          <a:lstStyle>
            <a:lvl1pPr marL="0" marR="0" lvl="0" indent="0" algn="ctr" defTabSz="914400" rtl="0" fontAlgn="auto" hangingPunct="1">
              <a:lnSpc>
                <a:spcPct val="100000"/>
              </a:lnSpc>
              <a:spcBef>
                <a:spcPts val="0"/>
              </a:spcBef>
              <a:spcAft>
                <a:spcPts val="0"/>
              </a:spcAft>
              <a:buNone/>
              <a:tabLst/>
              <a:defRPr lang="en-GB" sz="1200" b="0" i="0" u="none" strike="noStrike" kern="1200" cap="none" spc="0" baseline="0">
                <a:solidFill>
                  <a:srgbClr val="898989"/>
                </a:solidFill>
                <a:uFillTx/>
                <a:latin typeface="Calibri"/>
              </a:defRPr>
            </a:lvl1pPr>
          </a:lstStyle>
          <a:p>
            <a:pPr lvl="0"/>
            <a:endParaRPr lang="en-GB"/>
          </a:p>
        </p:txBody>
      </p:sp>
      <p:sp>
        <p:nvSpPr>
          <p:cNvPr id="6" name="Slide Number Placeholder 5">
            <a:extLst>
              <a:ext uri="{FF2B5EF4-FFF2-40B4-BE49-F238E27FC236}">
                <a16:creationId xmlns:a16="http://schemas.microsoft.com/office/drawing/2014/main" id="{4A33C3BC-C3B6-46E2-942B-D77D3D8BC168}"/>
              </a:ext>
            </a:extLst>
          </p:cNvPr>
          <p:cNvSpPr txBox="1">
            <a:spLocks noGrp="1"/>
          </p:cNvSpPr>
          <p:nvPr>
            <p:ph type="sldNum" sz="quarter" idx="4"/>
          </p:nvPr>
        </p:nvSpPr>
        <p:spPr>
          <a:xfrm>
            <a:off x="8610603" y="6356351"/>
            <a:ext cx="2743200" cy="365129"/>
          </a:xfrm>
          <a:prstGeom prst="rect">
            <a:avLst/>
          </a:prstGeom>
          <a:noFill/>
          <a:ln>
            <a:noFill/>
          </a:ln>
        </p:spPr>
        <p:txBody>
          <a:bodyPr vert="horz" wrap="square" lIns="91440" tIns="45720" rIns="91440" bIns="45720" anchor="ctr" anchorCtr="0" compatLnSpc="1">
            <a:noAutofit/>
          </a:bodyPr>
          <a:lstStyle>
            <a:lvl1pPr marL="0" marR="0" lvl="0" indent="0" algn="r" defTabSz="914400" rtl="0" fontAlgn="auto" hangingPunct="1">
              <a:lnSpc>
                <a:spcPct val="100000"/>
              </a:lnSpc>
              <a:spcBef>
                <a:spcPts val="0"/>
              </a:spcBef>
              <a:spcAft>
                <a:spcPts val="0"/>
              </a:spcAft>
              <a:buNone/>
              <a:tabLst/>
              <a:defRPr lang="en-GB" sz="1200" b="0" i="0" u="none" strike="noStrike" kern="1200" cap="none" spc="0" baseline="0">
                <a:solidFill>
                  <a:srgbClr val="898989"/>
                </a:solidFill>
                <a:uFillTx/>
                <a:latin typeface="Calibri"/>
              </a:defRPr>
            </a:lvl1pPr>
          </a:lstStyle>
          <a:p>
            <a:pPr lvl="0"/>
            <a:fld id="{0128E387-58D7-4D84-B10C-8FEC2DAD0E8D}" type="slidenum">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marL="0" marR="0" lvl="0" indent="0" algn="l" defTabSz="914409" rtl="0" fontAlgn="auto" hangingPunct="1">
        <a:lnSpc>
          <a:spcPct val="90000"/>
        </a:lnSpc>
        <a:spcBef>
          <a:spcPts val="0"/>
        </a:spcBef>
        <a:spcAft>
          <a:spcPts val="0"/>
        </a:spcAft>
        <a:buNone/>
        <a:tabLst/>
        <a:defRPr lang="en-US" sz="4400" b="0" i="0" u="none" strike="noStrike" kern="1200" cap="none" spc="0" baseline="0">
          <a:solidFill>
            <a:srgbClr val="000000"/>
          </a:solidFill>
          <a:uFillTx/>
          <a:latin typeface="Calibri Light"/>
        </a:defRPr>
      </a:lvl1pPr>
    </p:titleStyle>
    <p:bodyStyle>
      <a:lvl1pPr marL="228600" marR="0" lvl="0" indent="-228600" algn="l" defTabSz="914409" rtl="0" fontAlgn="auto" hangingPunct="1">
        <a:lnSpc>
          <a:spcPct val="90000"/>
        </a:lnSpc>
        <a:spcBef>
          <a:spcPts val="1000"/>
        </a:spcBef>
        <a:spcAft>
          <a:spcPts val="0"/>
        </a:spcAft>
        <a:buSzPct val="100000"/>
        <a:buFont typeface="Arial" pitchFamily="34"/>
        <a:buChar char="•"/>
        <a:tabLst/>
        <a:defRPr lang="en-US" sz="2800" b="0" i="0" u="none" strike="noStrike" kern="1200" cap="none" spc="0" baseline="0">
          <a:solidFill>
            <a:srgbClr val="000000"/>
          </a:solidFill>
          <a:uFillTx/>
          <a:latin typeface="Calibri"/>
        </a:defRPr>
      </a:lvl1pPr>
      <a:lvl2pPr marL="685809" marR="0" lvl="1" indent="-228600" algn="l" defTabSz="914409" rtl="0" fontAlgn="auto" hangingPunct="1">
        <a:lnSpc>
          <a:spcPct val="90000"/>
        </a:lnSpc>
        <a:spcBef>
          <a:spcPts val="500"/>
        </a:spcBef>
        <a:spcAft>
          <a:spcPts val="0"/>
        </a:spcAft>
        <a:buSzPct val="100000"/>
        <a:buFont typeface="Arial" pitchFamily="34"/>
        <a:buChar char="•"/>
        <a:tabLst/>
        <a:defRPr lang="en-US" sz="2400" b="0" i="0" u="none" strike="noStrike" kern="1200" cap="none" spc="0" baseline="0">
          <a:solidFill>
            <a:srgbClr val="000000"/>
          </a:solidFill>
          <a:uFillTx/>
          <a:latin typeface="Calibri"/>
        </a:defRPr>
      </a:lvl2pPr>
      <a:lvl3pPr marL="1143018" marR="0" lvl="2" indent="-228600" algn="l" defTabSz="914409" rtl="0" fontAlgn="auto" hangingPunct="1">
        <a:lnSpc>
          <a:spcPct val="90000"/>
        </a:lnSpc>
        <a:spcBef>
          <a:spcPts val="500"/>
        </a:spcBef>
        <a:spcAft>
          <a:spcPts val="0"/>
        </a:spcAft>
        <a:buSzPct val="100000"/>
        <a:buFont typeface="Arial" pitchFamily="34"/>
        <a:buChar char="•"/>
        <a:tabLst/>
        <a:defRPr lang="en-US" sz="2000" b="0" i="0" u="none" strike="noStrike" kern="1200" cap="none" spc="0" baseline="0">
          <a:solidFill>
            <a:srgbClr val="000000"/>
          </a:solidFill>
          <a:uFillTx/>
          <a:latin typeface="Calibri"/>
        </a:defRPr>
      </a:lvl3pPr>
      <a:lvl4pPr marL="1600218" marR="0" lvl="3" indent="-228600" algn="l" defTabSz="914409" rtl="0" fontAlgn="auto" hangingPunct="1">
        <a:lnSpc>
          <a:spcPct val="90000"/>
        </a:lnSpc>
        <a:spcBef>
          <a:spcPts val="500"/>
        </a:spcBef>
        <a:spcAft>
          <a:spcPts val="0"/>
        </a:spcAft>
        <a:buSzPct val="100000"/>
        <a:buFont typeface="Arial" pitchFamily="34"/>
        <a:buChar char="•"/>
        <a:tabLst/>
        <a:defRPr lang="en-US" sz="1801" b="0" i="0" u="none" strike="noStrike" kern="1200" cap="none" spc="0" baseline="0">
          <a:solidFill>
            <a:srgbClr val="000000"/>
          </a:solidFill>
          <a:uFillTx/>
          <a:latin typeface="Calibri"/>
        </a:defRPr>
      </a:lvl4pPr>
      <a:lvl5pPr marL="2057427" marR="0" lvl="4" indent="-228600" algn="l" defTabSz="914409" rtl="0" fontAlgn="auto" hangingPunct="1">
        <a:lnSpc>
          <a:spcPct val="90000"/>
        </a:lnSpc>
        <a:spcBef>
          <a:spcPts val="500"/>
        </a:spcBef>
        <a:spcAft>
          <a:spcPts val="0"/>
        </a:spcAft>
        <a:buSzPct val="100000"/>
        <a:buFont typeface="Arial" pitchFamily="34"/>
        <a:buChar char="•"/>
        <a:tabLst/>
        <a:defRPr lang="en-US" sz="1801" b="0" i="0" u="none" strike="noStrike" kern="1200" cap="none" spc="0" baseline="0">
          <a:solidFill>
            <a:srgbClr val="000000"/>
          </a:solidFill>
          <a:uFillTx/>
          <a:latin typeface="Calibri"/>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hyperlink" Target="https://hwb.gov.wales/curriculum-for-wales/health-and-well-being/" TargetMode="External"/><Relationship Id="rId2" Type="http://schemas.openxmlformats.org/officeDocument/2006/relationships/hyperlink" Target="https://hwb.gov.wales/api/storage/7b01cf26-9974-4c3d-bb1f-ee79e111b448/physical-education-inthe-national-curriculum.pdf" TargetMode="Externa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name="Slide1">
    <p:spTree>
      <p:nvGrpSpPr>
        <p:cNvPr id="1" name=""/>
        <p:cNvGrpSpPr/>
        <p:nvPr/>
      </p:nvGrpSpPr>
      <p:grpSpPr>
        <a:xfrm>
          <a:off x="0" y="0"/>
          <a:ext cx="0" cy="0"/>
          <a:chOff x="0" y="0"/>
          <a:chExt cx="0" cy="0"/>
        </a:xfrm>
      </p:grpSpPr>
      <p:sp>
        <p:nvSpPr>
          <p:cNvPr id="4" name="Rectangle 1">
            <a:extLst>
              <a:ext uri="{FF2B5EF4-FFF2-40B4-BE49-F238E27FC236}">
                <a16:creationId xmlns:a16="http://schemas.microsoft.com/office/drawing/2014/main" id="{24CEF470-3B90-4A5C-8D9F-3A9B7BF297EF}"/>
              </a:ext>
            </a:extLst>
          </p:cNvPr>
          <p:cNvSpPr/>
          <p:nvPr/>
        </p:nvSpPr>
        <p:spPr>
          <a:xfrm>
            <a:off x="-1131213" y="1581345"/>
            <a:ext cx="14514993" cy="430965"/>
          </a:xfrm>
          <a:prstGeom prst="rect">
            <a:avLst/>
          </a:prstGeom>
          <a:noFill/>
          <a:ln cap="flat">
            <a:noFill/>
            <a:prstDash val="solid"/>
          </a:ln>
        </p:spPr>
        <p:txBody>
          <a:bodyPr vert="horz" wrap="square" lIns="91440" tIns="76178" rIns="91440" bIns="76178" anchor="ctr"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1" b="0" i="0" u="none" strike="noStrike" kern="1200" cap="none" spc="0" baseline="0" dirty="0">
              <a:solidFill>
                <a:srgbClr val="000000"/>
              </a:solidFill>
              <a:uFillTx/>
              <a:latin typeface="Calibri"/>
            </a:endParaRPr>
          </a:p>
        </p:txBody>
      </p:sp>
      <p:graphicFrame>
        <p:nvGraphicFramePr>
          <p:cNvPr id="2" name="Table 3">
            <a:extLst>
              <a:ext uri="{FF2B5EF4-FFF2-40B4-BE49-F238E27FC236}">
                <a16:creationId xmlns:a16="http://schemas.microsoft.com/office/drawing/2014/main" id="{4C7DE502-44BB-4C0B-B3AA-3BFA5A6EAA44}"/>
              </a:ext>
            </a:extLst>
          </p:cNvPr>
          <p:cNvGraphicFramePr>
            <a:graphicFrameLocks noGrp="1"/>
          </p:cNvGraphicFramePr>
          <p:nvPr/>
        </p:nvGraphicFramePr>
        <p:xfrm>
          <a:off x="1781918" y="277090"/>
          <a:ext cx="7999390" cy="395532"/>
        </p:xfrm>
        <a:graphic>
          <a:graphicData uri="http://schemas.openxmlformats.org/drawingml/2006/table">
            <a:tbl>
              <a:tblPr firstRow="1" firstCol="1" lastRow="1" lastCol="1" bandRow="1" bandCol="1">
                <a:effectLst/>
              </a:tblPr>
              <a:tblGrid>
                <a:gridCol w="7999390">
                  <a:extLst>
                    <a:ext uri="{9D8B030D-6E8A-4147-A177-3AD203B41FA5}">
                      <a16:colId xmlns:a16="http://schemas.microsoft.com/office/drawing/2014/main" val="746168795"/>
                    </a:ext>
                  </a:extLst>
                </a:gridCol>
              </a:tblGrid>
              <a:tr h="395532">
                <a:tc>
                  <a:txBody>
                    <a:bodyPr/>
                    <a:lstStyle/>
                    <a:p>
                      <a:pPr lvl="0" algn="ctr">
                        <a:spcBef>
                          <a:spcPts val="600"/>
                        </a:spcBef>
                        <a:spcAft>
                          <a:spcPts val="600"/>
                        </a:spcAft>
                      </a:pPr>
                      <a:r>
                        <a:rPr lang="en-GB" sz="1100" b="1" dirty="0">
                          <a:latin typeface="Arial" pitchFamily="34"/>
                        </a:rPr>
                        <a:t>LEVEL 6</a:t>
                      </a:r>
                      <a:r>
                        <a:rPr lang="en-GB" sz="1100" b="1" dirty="0">
                          <a:solidFill>
                            <a:srgbClr val="000000"/>
                          </a:solidFill>
                          <a:latin typeface="Arial" pitchFamily="34"/>
                        </a:rPr>
                        <a:t> ASSESSMENT SPECIFICATION </a:t>
                      </a:r>
                      <a:endParaRPr lang="en-GB" sz="1100" b="1" dirty="0">
                        <a:latin typeface="Times New Roman" pitchFamily="18"/>
                      </a:endParaRPr>
                    </a:p>
                  </a:txBody>
                  <a:tcPr marL="68580" marR="68580" marT="0" marB="0">
                    <a:lnL w="12701" cap="flat" cmpd="sng" algn="ctr">
                      <a:solidFill>
                        <a:srgbClr val="000000"/>
                      </a:solidFill>
                      <a:prstDash val="solid"/>
                      <a:round/>
                      <a:headEnd type="none" w="med" len="med"/>
                      <a:tailEnd type="none" w="med" len="med"/>
                    </a:lnL>
                    <a:lnR w="12701" cap="flat" cmpd="sng" algn="ctr">
                      <a:solidFill>
                        <a:srgbClr val="000000"/>
                      </a:solidFill>
                      <a:prstDash val="solid"/>
                      <a:round/>
                      <a:headEnd type="none" w="med" len="med"/>
                      <a:tailEnd type="none" w="med" len="med"/>
                    </a:lnR>
                    <a:lnT w="12701" cap="flat" cmpd="sng" algn="ctr">
                      <a:solidFill>
                        <a:srgbClr val="000000"/>
                      </a:solidFill>
                      <a:prstDash val="solid"/>
                      <a:round/>
                      <a:headEnd type="none" w="med" len="med"/>
                      <a:tailEnd type="none" w="med" len="med"/>
                    </a:lnT>
                    <a:lnB w="12701" cap="flat" cmpd="sng" algn="ctr">
                      <a:solidFill>
                        <a:srgbClr val="000000"/>
                      </a:solidFill>
                      <a:prstDash val="solid"/>
                      <a:round/>
                      <a:headEnd type="none" w="med" len="med"/>
                      <a:tailEnd type="none" w="med" len="med"/>
                    </a:lnB>
                    <a:solidFill>
                      <a:srgbClr val="C0C0C0"/>
                    </a:solidFill>
                  </a:tcPr>
                </a:tc>
                <a:extLst>
                  <a:ext uri="{0D108BD9-81ED-4DB2-BD59-A6C34878D82A}">
                    <a16:rowId xmlns:a16="http://schemas.microsoft.com/office/drawing/2014/main" val="1618881048"/>
                  </a:ext>
                </a:extLst>
              </a:tr>
            </a:tbl>
          </a:graphicData>
        </a:graphic>
      </p:graphicFrame>
      <p:graphicFrame>
        <p:nvGraphicFramePr>
          <p:cNvPr id="3" name="Table 4">
            <a:extLst>
              <a:ext uri="{FF2B5EF4-FFF2-40B4-BE49-F238E27FC236}">
                <a16:creationId xmlns:a16="http://schemas.microsoft.com/office/drawing/2014/main" id="{DDDF38D6-4E6A-4E61-B098-092F24F06FA1}"/>
              </a:ext>
            </a:extLst>
          </p:cNvPr>
          <p:cNvGraphicFramePr>
            <a:graphicFrameLocks noGrp="1"/>
          </p:cNvGraphicFramePr>
          <p:nvPr/>
        </p:nvGraphicFramePr>
        <p:xfrm>
          <a:off x="1781918" y="882880"/>
          <a:ext cx="7999388" cy="5836466"/>
        </p:xfrm>
        <a:graphic>
          <a:graphicData uri="http://schemas.openxmlformats.org/drawingml/2006/table">
            <a:tbl>
              <a:tblPr>
                <a:effectLst/>
              </a:tblPr>
              <a:tblGrid>
                <a:gridCol w="1858234">
                  <a:extLst>
                    <a:ext uri="{9D8B030D-6E8A-4147-A177-3AD203B41FA5}">
                      <a16:colId xmlns:a16="http://schemas.microsoft.com/office/drawing/2014/main" val="1371585182"/>
                    </a:ext>
                  </a:extLst>
                </a:gridCol>
                <a:gridCol w="2923638">
                  <a:extLst>
                    <a:ext uri="{9D8B030D-6E8A-4147-A177-3AD203B41FA5}">
                      <a16:colId xmlns:a16="http://schemas.microsoft.com/office/drawing/2014/main" val="3741722120"/>
                    </a:ext>
                  </a:extLst>
                </a:gridCol>
                <a:gridCol w="1608758">
                  <a:extLst>
                    <a:ext uri="{9D8B030D-6E8A-4147-A177-3AD203B41FA5}">
                      <a16:colId xmlns:a16="http://schemas.microsoft.com/office/drawing/2014/main" val="587793277"/>
                    </a:ext>
                  </a:extLst>
                </a:gridCol>
                <a:gridCol w="1608758">
                  <a:extLst>
                    <a:ext uri="{9D8B030D-6E8A-4147-A177-3AD203B41FA5}">
                      <a16:colId xmlns:a16="http://schemas.microsoft.com/office/drawing/2014/main" val="3387880182"/>
                    </a:ext>
                  </a:extLst>
                </a:gridCol>
              </a:tblGrid>
              <a:tr h="264435">
                <a:tc>
                  <a:txBody>
                    <a:bodyPr/>
                    <a:lstStyle/>
                    <a:p>
                      <a:pPr lvl="0" algn="just">
                        <a:spcBef>
                          <a:spcPts val="600"/>
                        </a:spcBef>
                        <a:spcAft>
                          <a:spcPts val="600"/>
                        </a:spcAft>
                      </a:pPr>
                      <a:r>
                        <a:rPr lang="en-GB" sz="700" b="1" dirty="0">
                          <a:latin typeface="Arial" pitchFamily="34"/>
                          <a:ea typeface="Times New Roman" pitchFamily="18"/>
                        </a:rPr>
                        <a:t>Student name:</a:t>
                      </a:r>
                      <a:endParaRPr lang="en-GB" sz="500" dirty="0">
                        <a:latin typeface="Times New Roman" pitchFamily="18"/>
                        <a:ea typeface="Times New Roman" pitchFamily="18"/>
                      </a:endParaRPr>
                    </a:p>
                  </a:txBody>
                  <a:tcPr marL="42016" marR="42016" marT="0" marB="0">
                    <a:lnL w="12701" cap="flat" cmpd="sng" algn="ctr">
                      <a:solidFill>
                        <a:srgbClr val="000000"/>
                      </a:solidFill>
                      <a:prstDash val="solid"/>
                      <a:round/>
                      <a:headEnd type="none" w="med" len="med"/>
                      <a:tailEnd type="none" w="med" len="med"/>
                    </a:lnL>
                    <a:lnR w="12701" cap="flat" cmpd="sng" algn="ctr">
                      <a:solidFill>
                        <a:srgbClr val="000000"/>
                      </a:solidFill>
                      <a:prstDash val="solid"/>
                      <a:round/>
                      <a:headEnd type="none" w="med" len="med"/>
                      <a:tailEnd type="none" w="med" len="med"/>
                    </a:lnR>
                    <a:lnT w="12701" cap="flat" cmpd="sng" algn="ctr">
                      <a:solidFill>
                        <a:srgbClr val="000000"/>
                      </a:solidFill>
                      <a:prstDash val="solid"/>
                      <a:round/>
                      <a:headEnd type="none" w="med" len="med"/>
                      <a:tailEnd type="none" w="med" len="med"/>
                    </a:lnT>
                    <a:lnB w="12701" cap="flat" cmpd="sng" algn="ctr">
                      <a:solidFill>
                        <a:srgbClr val="000000"/>
                      </a:solidFill>
                      <a:prstDash val="solid"/>
                      <a:round/>
                      <a:headEnd type="none" w="med" len="med"/>
                      <a:tailEnd type="none" w="med" len="med"/>
                    </a:lnB>
                    <a:solidFill>
                      <a:srgbClr val="FFFFFF"/>
                    </a:solidFill>
                  </a:tcPr>
                </a:tc>
                <a:tc>
                  <a:txBody>
                    <a:bodyPr/>
                    <a:lstStyle/>
                    <a:p>
                      <a:pPr lvl="0" algn="just">
                        <a:spcBef>
                          <a:spcPts val="600"/>
                        </a:spcBef>
                        <a:spcAft>
                          <a:spcPts val="600"/>
                        </a:spcAft>
                      </a:pPr>
                      <a:r>
                        <a:rPr lang="en-GB" sz="700" b="1" dirty="0">
                          <a:latin typeface="Arial" pitchFamily="34"/>
                          <a:ea typeface="Times New Roman" pitchFamily="18"/>
                        </a:rPr>
                        <a:t> </a:t>
                      </a:r>
                      <a:r>
                        <a:rPr lang="en-GB" sz="1200" b="0" dirty="0">
                          <a:latin typeface="Times New Roman" pitchFamily="18"/>
                          <a:ea typeface="Times New Roman" pitchFamily="18"/>
                          <a:cs typeface="Times New Roman" pitchFamily="18"/>
                        </a:rPr>
                        <a:t>Luken John Lahetjuzan</a:t>
                      </a:r>
                      <a:endParaRPr lang="en-GB" sz="500" dirty="0">
                        <a:latin typeface="Times New Roman" pitchFamily="18"/>
                        <a:ea typeface="Times New Roman" pitchFamily="18"/>
                      </a:endParaRPr>
                    </a:p>
                  </a:txBody>
                  <a:tcPr marL="42016" marR="42016" marT="0" marB="0">
                    <a:lnL w="12701" cap="flat" cmpd="sng" algn="ctr">
                      <a:solidFill>
                        <a:srgbClr val="000000"/>
                      </a:solidFill>
                      <a:prstDash val="solid"/>
                      <a:round/>
                      <a:headEnd type="none" w="med" len="med"/>
                      <a:tailEnd type="none" w="med" len="med"/>
                    </a:lnL>
                    <a:lnR w="12701" cap="flat" cmpd="sng" algn="ctr">
                      <a:solidFill>
                        <a:srgbClr val="000000"/>
                      </a:solidFill>
                      <a:prstDash val="solid"/>
                      <a:round/>
                      <a:headEnd type="none" w="med" len="med"/>
                      <a:tailEnd type="none" w="med" len="med"/>
                    </a:lnR>
                    <a:lnT w="12701" cap="flat" cmpd="sng" algn="ctr">
                      <a:solidFill>
                        <a:srgbClr val="000000"/>
                      </a:solidFill>
                      <a:prstDash val="solid"/>
                      <a:round/>
                      <a:headEnd type="none" w="med" len="med"/>
                      <a:tailEnd type="none" w="med" len="med"/>
                    </a:lnT>
                    <a:lnB w="12701" cap="flat" cmpd="sng" algn="ctr">
                      <a:solidFill>
                        <a:srgbClr val="000000"/>
                      </a:solidFill>
                      <a:prstDash val="solid"/>
                      <a:round/>
                      <a:headEnd type="none" w="med" len="med"/>
                      <a:tailEnd type="none" w="med" len="med"/>
                    </a:lnB>
                  </a:tcPr>
                </a:tc>
                <a:tc>
                  <a:txBody>
                    <a:bodyPr/>
                    <a:lstStyle/>
                    <a:p>
                      <a:pPr lvl="0" algn="just">
                        <a:spcBef>
                          <a:spcPts val="600"/>
                        </a:spcBef>
                        <a:spcAft>
                          <a:spcPts val="600"/>
                        </a:spcAft>
                      </a:pPr>
                      <a:r>
                        <a:rPr lang="en-GB" sz="700" b="1" dirty="0">
                          <a:solidFill>
                            <a:srgbClr val="000000"/>
                          </a:solidFill>
                          <a:latin typeface="Arial" pitchFamily="34"/>
                          <a:ea typeface="Times New Roman" pitchFamily="18"/>
                        </a:rPr>
                        <a:t>Student ID number:</a:t>
                      </a:r>
                      <a:endParaRPr lang="en-GB" sz="500" dirty="0">
                        <a:latin typeface="Times New Roman" pitchFamily="18"/>
                        <a:ea typeface="Times New Roman" pitchFamily="18"/>
                      </a:endParaRPr>
                    </a:p>
                  </a:txBody>
                  <a:tcPr marL="42016" marR="42016" marT="0" marB="0">
                    <a:lnL w="12701" cap="flat" cmpd="sng" algn="ctr">
                      <a:solidFill>
                        <a:srgbClr val="000000"/>
                      </a:solidFill>
                      <a:prstDash val="solid"/>
                      <a:round/>
                      <a:headEnd type="none" w="med" len="med"/>
                      <a:tailEnd type="none" w="med" len="med"/>
                    </a:lnL>
                    <a:lnR w="12701" cap="flat" cmpd="sng" algn="ctr">
                      <a:solidFill>
                        <a:srgbClr val="000000"/>
                      </a:solidFill>
                      <a:prstDash val="solid"/>
                      <a:round/>
                      <a:headEnd type="none" w="med" len="med"/>
                      <a:tailEnd type="none" w="med" len="med"/>
                    </a:lnR>
                    <a:lnT w="12701" cap="flat" cmpd="sng" algn="ctr">
                      <a:solidFill>
                        <a:srgbClr val="000000"/>
                      </a:solidFill>
                      <a:prstDash val="solid"/>
                      <a:round/>
                      <a:headEnd type="none" w="med" len="med"/>
                      <a:tailEnd type="none" w="med" len="med"/>
                    </a:lnT>
                    <a:lnB w="12701" cap="flat" cmpd="sng" algn="ctr">
                      <a:solidFill>
                        <a:srgbClr val="000000"/>
                      </a:solidFill>
                      <a:prstDash val="solid"/>
                      <a:round/>
                      <a:headEnd type="none" w="med" len="med"/>
                      <a:tailEnd type="none" w="med" len="med"/>
                    </a:lnB>
                    <a:solidFill>
                      <a:srgbClr val="D9D9D9"/>
                    </a:solidFill>
                  </a:tcPr>
                </a:tc>
                <a:tc>
                  <a:txBody>
                    <a:bodyPr/>
                    <a:lstStyle/>
                    <a:p>
                      <a:pPr lvl="0" algn="just">
                        <a:spcBef>
                          <a:spcPts val="600"/>
                        </a:spcBef>
                        <a:spcAft>
                          <a:spcPts val="600"/>
                        </a:spcAft>
                      </a:pPr>
                      <a:r>
                        <a:rPr lang="en-GB" sz="700" b="1" dirty="0">
                          <a:latin typeface="Arial" pitchFamily="34"/>
                          <a:ea typeface="Times New Roman" pitchFamily="18"/>
                        </a:rPr>
                        <a:t> </a:t>
                      </a:r>
                      <a:r>
                        <a:rPr lang="en-GB" sz="1200" b="0" dirty="0">
                          <a:latin typeface="Times New Roman" pitchFamily="18"/>
                          <a:ea typeface="Times New Roman" pitchFamily="18"/>
                          <a:cs typeface="Times New Roman" pitchFamily="18"/>
                        </a:rPr>
                        <a:t>1905120</a:t>
                      </a:r>
                      <a:endParaRPr lang="en-GB" sz="500" dirty="0">
                        <a:latin typeface="Times New Roman" pitchFamily="18"/>
                        <a:ea typeface="Times New Roman" pitchFamily="18"/>
                      </a:endParaRPr>
                    </a:p>
                  </a:txBody>
                  <a:tcPr marL="42016" marR="42016" marT="0" marB="0">
                    <a:lnL w="12701" cap="flat" cmpd="sng" algn="ctr">
                      <a:solidFill>
                        <a:srgbClr val="000000"/>
                      </a:solidFill>
                      <a:prstDash val="solid"/>
                      <a:round/>
                      <a:headEnd type="none" w="med" len="med"/>
                      <a:tailEnd type="none" w="med" len="med"/>
                    </a:lnL>
                    <a:lnR w="12701" cap="flat" cmpd="sng" algn="ctr">
                      <a:solidFill>
                        <a:srgbClr val="000000"/>
                      </a:solidFill>
                      <a:prstDash val="solid"/>
                      <a:round/>
                      <a:headEnd type="none" w="med" len="med"/>
                      <a:tailEnd type="none" w="med" len="med"/>
                    </a:lnR>
                    <a:lnT w="12701" cap="flat" cmpd="sng" algn="ctr">
                      <a:solidFill>
                        <a:srgbClr val="000000"/>
                      </a:solidFill>
                      <a:prstDash val="solid"/>
                      <a:round/>
                      <a:headEnd type="none" w="med" len="med"/>
                      <a:tailEnd type="none" w="med" len="med"/>
                    </a:lnT>
                    <a:lnB w="12701"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819535240"/>
                  </a:ext>
                </a:extLst>
              </a:tr>
              <a:tr h="264435">
                <a:tc>
                  <a:txBody>
                    <a:bodyPr/>
                    <a:lstStyle/>
                    <a:p>
                      <a:pPr lvl="0" algn="just">
                        <a:spcBef>
                          <a:spcPts val="600"/>
                        </a:spcBef>
                        <a:spcAft>
                          <a:spcPts val="600"/>
                        </a:spcAft>
                      </a:pPr>
                      <a:r>
                        <a:rPr lang="en-GB" sz="700" b="1" dirty="0">
                          <a:solidFill>
                            <a:srgbClr val="000000"/>
                          </a:solidFill>
                          <a:latin typeface="Arial" pitchFamily="34"/>
                          <a:ea typeface="Times New Roman" pitchFamily="18"/>
                        </a:rPr>
                        <a:t>Programme:</a:t>
                      </a:r>
                      <a:endParaRPr lang="en-GB" sz="500" dirty="0">
                        <a:latin typeface="Times New Roman" pitchFamily="18"/>
                        <a:ea typeface="Times New Roman" pitchFamily="18"/>
                      </a:endParaRPr>
                    </a:p>
                  </a:txBody>
                  <a:tcPr marL="42016" marR="42016" marT="0" marB="0">
                    <a:lnL w="12701" cap="flat" cmpd="sng" algn="ctr">
                      <a:solidFill>
                        <a:srgbClr val="000000"/>
                      </a:solidFill>
                      <a:prstDash val="solid"/>
                      <a:round/>
                      <a:headEnd type="none" w="med" len="med"/>
                      <a:tailEnd type="none" w="med" len="med"/>
                    </a:lnL>
                    <a:lnR w="12701" cap="flat" cmpd="sng" algn="ctr">
                      <a:solidFill>
                        <a:srgbClr val="000000"/>
                      </a:solidFill>
                      <a:prstDash val="solid"/>
                      <a:round/>
                      <a:headEnd type="none" w="med" len="med"/>
                      <a:tailEnd type="none" w="med" len="med"/>
                    </a:lnR>
                    <a:lnT w="12701" cap="flat" cmpd="sng" algn="ctr">
                      <a:solidFill>
                        <a:srgbClr val="000000"/>
                      </a:solidFill>
                      <a:prstDash val="solid"/>
                      <a:round/>
                      <a:headEnd type="none" w="med" len="med"/>
                      <a:tailEnd type="none" w="med" len="med"/>
                    </a:lnT>
                    <a:lnB w="12701" cap="flat" cmpd="sng" algn="ctr">
                      <a:solidFill>
                        <a:srgbClr val="000000"/>
                      </a:solidFill>
                      <a:prstDash val="solid"/>
                      <a:round/>
                      <a:headEnd type="none" w="med" len="med"/>
                      <a:tailEnd type="none" w="med" len="med"/>
                    </a:lnB>
                    <a:solidFill>
                      <a:srgbClr val="FFFFFF"/>
                    </a:solidFill>
                  </a:tcPr>
                </a:tc>
                <a:tc gridSpan="3">
                  <a:txBody>
                    <a:bodyPr/>
                    <a:lstStyle/>
                    <a:p>
                      <a:pPr lvl="0" algn="just">
                        <a:spcBef>
                          <a:spcPts val="600"/>
                        </a:spcBef>
                        <a:spcAft>
                          <a:spcPts val="600"/>
                        </a:spcAft>
                      </a:pPr>
                      <a:r>
                        <a:rPr lang="en-GB" sz="700" b="1" dirty="0">
                          <a:latin typeface="Arial" pitchFamily="34"/>
                          <a:ea typeface="Times New Roman" pitchFamily="18"/>
                        </a:rPr>
                        <a:t>Physical Education and Outdoor Adventure Education </a:t>
                      </a:r>
                      <a:endParaRPr lang="en-GB" sz="500" dirty="0">
                        <a:latin typeface="Times New Roman" pitchFamily="18"/>
                        <a:ea typeface="Times New Roman" pitchFamily="18"/>
                      </a:endParaRPr>
                    </a:p>
                  </a:txBody>
                  <a:tcPr marL="42016" marR="42016" marT="0" marB="0">
                    <a:lnL w="12701" cap="flat" cmpd="sng" algn="ctr">
                      <a:solidFill>
                        <a:srgbClr val="000000"/>
                      </a:solidFill>
                      <a:prstDash val="solid"/>
                      <a:round/>
                      <a:headEnd type="none" w="med" len="med"/>
                      <a:tailEnd type="none" w="med" len="med"/>
                    </a:lnL>
                    <a:lnR w="12701" cap="flat" cmpd="sng" algn="ctr">
                      <a:solidFill>
                        <a:srgbClr val="000000"/>
                      </a:solidFill>
                      <a:prstDash val="solid"/>
                      <a:round/>
                      <a:headEnd type="none" w="med" len="med"/>
                      <a:tailEnd type="none" w="med" len="med"/>
                    </a:lnR>
                    <a:lnT w="12701" cap="flat" cmpd="sng" algn="ctr">
                      <a:solidFill>
                        <a:srgbClr val="000000"/>
                      </a:solidFill>
                      <a:prstDash val="solid"/>
                      <a:round/>
                      <a:headEnd type="none" w="med" len="med"/>
                      <a:tailEnd type="none" w="med" len="med"/>
                    </a:lnT>
                    <a:lnB w="12701" cap="flat" cmpd="sng" algn="ctr">
                      <a:solidFill>
                        <a:srgbClr val="000000"/>
                      </a:solidFill>
                      <a:prstDash val="solid"/>
                      <a:round/>
                      <a:headEnd type="none" w="med" len="med"/>
                      <a:tailEnd type="none" w="med" len="med"/>
                    </a:lnB>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686116560"/>
                  </a:ext>
                </a:extLst>
              </a:tr>
              <a:tr h="132213">
                <a:tc>
                  <a:txBody>
                    <a:bodyPr/>
                    <a:lstStyle/>
                    <a:p>
                      <a:pPr lvl="0" algn="just">
                        <a:spcBef>
                          <a:spcPts val="600"/>
                        </a:spcBef>
                        <a:spcAft>
                          <a:spcPts val="600"/>
                        </a:spcAft>
                      </a:pPr>
                      <a:r>
                        <a:rPr lang="en-GB" sz="700" b="1" dirty="0">
                          <a:solidFill>
                            <a:srgbClr val="000000"/>
                          </a:solidFill>
                          <a:latin typeface="Arial" pitchFamily="34"/>
                          <a:ea typeface="Times New Roman" pitchFamily="18"/>
                        </a:rPr>
                        <a:t>Module:</a:t>
                      </a:r>
                      <a:endParaRPr lang="en-GB" sz="500" dirty="0">
                        <a:latin typeface="Times New Roman" pitchFamily="18"/>
                        <a:ea typeface="Times New Roman" pitchFamily="18"/>
                      </a:endParaRPr>
                    </a:p>
                  </a:txBody>
                  <a:tcPr marL="42016" marR="42016" marT="0" marB="0">
                    <a:lnL w="12701" cap="flat" cmpd="sng" algn="ctr">
                      <a:solidFill>
                        <a:srgbClr val="000000"/>
                      </a:solidFill>
                      <a:prstDash val="solid"/>
                      <a:round/>
                      <a:headEnd type="none" w="med" len="med"/>
                      <a:tailEnd type="none" w="med" len="med"/>
                    </a:lnL>
                    <a:lnR w="12701" cap="flat" cmpd="sng" algn="ctr">
                      <a:solidFill>
                        <a:srgbClr val="000000"/>
                      </a:solidFill>
                      <a:prstDash val="solid"/>
                      <a:round/>
                      <a:headEnd type="none" w="med" len="med"/>
                      <a:tailEnd type="none" w="med" len="med"/>
                    </a:lnR>
                    <a:lnT w="12701" cap="flat" cmpd="sng" algn="ctr">
                      <a:solidFill>
                        <a:srgbClr val="000000"/>
                      </a:solidFill>
                      <a:prstDash val="solid"/>
                      <a:round/>
                      <a:headEnd type="none" w="med" len="med"/>
                      <a:tailEnd type="none" w="med" len="med"/>
                    </a:lnT>
                    <a:lnB w="12701" cap="flat" cmpd="sng" algn="ctr">
                      <a:solidFill>
                        <a:srgbClr val="000000"/>
                      </a:solidFill>
                      <a:prstDash val="solid"/>
                      <a:round/>
                      <a:headEnd type="none" w="med" len="med"/>
                      <a:tailEnd type="none" w="med" len="med"/>
                    </a:lnB>
                    <a:solidFill>
                      <a:srgbClr val="FFFFFF"/>
                    </a:solidFill>
                  </a:tcPr>
                </a:tc>
                <a:tc gridSpan="3">
                  <a:txBody>
                    <a:bodyPr/>
                    <a:lstStyle/>
                    <a:p>
                      <a:pPr lvl="0" algn="just">
                        <a:spcBef>
                          <a:spcPts val="600"/>
                        </a:spcBef>
                        <a:spcAft>
                          <a:spcPts val="600"/>
                        </a:spcAft>
                      </a:pPr>
                      <a:r>
                        <a:rPr lang="en-GB" sz="700" b="1" dirty="0">
                          <a:latin typeface="Arial" pitchFamily="34"/>
                          <a:ea typeface="Times New Roman" pitchFamily="18"/>
                        </a:rPr>
                        <a:t>Curriculum Adventure</a:t>
                      </a:r>
                      <a:endParaRPr lang="en-GB" sz="500" dirty="0">
                        <a:latin typeface="Times New Roman" pitchFamily="18"/>
                        <a:ea typeface="Times New Roman" pitchFamily="18"/>
                      </a:endParaRPr>
                    </a:p>
                  </a:txBody>
                  <a:tcPr marL="42016" marR="42016" marT="0" marB="0">
                    <a:lnL w="12701" cap="flat" cmpd="sng" algn="ctr">
                      <a:solidFill>
                        <a:srgbClr val="000000"/>
                      </a:solidFill>
                      <a:prstDash val="solid"/>
                      <a:round/>
                      <a:headEnd type="none" w="med" len="med"/>
                      <a:tailEnd type="none" w="med" len="med"/>
                    </a:lnL>
                    <a:lnR w="12701" cap="flat" cmpd="sng" algn="ctr">
                      <a:solidFill>
                        <a:srgbClr val="000000"/>
                      </a:solidFill>
                      <a:prstDash val="solid"/>
                      <a:round/>
                      <a:headEnd type="none" w="med" len="med"/>
                      <a:tailEnd type="none" w="med" len="med"/>
                    </a:lnR>
                    <a:lnT w="12701" cap="flat" cmpd="sng" algn="ctr">
                      <a:solidFill>
                        <a:srgbClr val="000000"/>
                      </a:solidFill>
                      <a:prstDash val="solid"/>
                      <a:round/>
                      <a:headEnd type="none" w="med" len="med"/>
                      <a:tailEnd type="none" w="med" len="med"/>
                    </a:lnT>
                    <a:lnB w="12701" cap="flat" cmpd="sng" algn="ctr">
                      <a:solidFill>
                        <a:srgbClr val="000000"/>
                      </a:solidFill>
                      <a:prstDash val="solid"/>
                      <a:round/>
                      <a:headEnd type="none" w="med" len="med"/>
                      <a:tailEnd type="none" w="med" len="med"/>
                    </a:lnB>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2289256502"/>
                  </a:ext>
                </a:extLst>
              </a:tr>
              <a:tr h="661092">
                <a:tc>
                  <a:txBody>
                    <a:bodyPr/>
                    <a:lstStyle/>
                    <a:p>
                      <a:pPr lvl="0" algn="just">
                        <a:spcBef>
                          <a:spcPts val="600"/>
                        </a:spcBef>
                        <a:spcAft>
                          <a:spcPts val="600"/>
                        </a:spcAft>
                      </a:pPr>
                      <a:r>
                        <a:rPr lang="en-GB" sz="700" b="1" dirty="0">
                          <a:solidFill>
                            <a:srgbClr val="000000"/>
                          </a:solidFill>
                          <a:latin typeface="Arial" pitchFamily="34"/>
                          <a:ea typeface="Times New Roman" pitchFamily="18"/>
                        </a:rPr>
                        <a:t>Module code:</a:t>
                      </a:r>
                      <a:endParaRPr lang="en-GB" sz="500" dirty="0">
                        <a:latin typeface="Times New Roman" pitchFamily="18"/>
                        <a:ea typeface="Times New Roman" pitchFamily="18"/>
                      </a:endParaRPr>
                    </a:p>
                  </a:txBody>
                  <a:tcPr marL="42016" marR="42016" marT="0" marB="0">
                    <a:lnL w="12701" cap="flat" cmpd="sng" algn="ctr">
                      <a:solidFill>
                        <a:srgbClr val="000000"/>
                      </a:solidFill>
                      <a:prstDash val="solid"/>
                      <a:round/>
                      <a:headEnd type="none" w="med" len="med"/>
                      <a:tailEnd type="none" w="med" len="med"/>
                    </a:lnL>
                    <a:lnR w="12701" cap="flat" cmpd="sng" algn="ctr">
                      <a:solidFill>
                        <a:srgbClr val="000000"/>
                      </a:solidFill>
                      <a:prstDash val="solid"/>
                      <a:round/>
                      <a:headEnd type="none" w="med" len="med"/>
                      <a:tailEnd type="none" w="med" len="med"/>
                    </a:lnR>
                    <a:lnT w="12701" cap="flat" cmpd="sng" algn="ctr">
                      <a:solidFill>
                        <a:srgbClr val="000000"/>
                      </a:solidFill>
                      <a:prstDash val="solid"/>
                      <a:round/>
                      <a:headEnd type="none" w="med" len="med"/>
                      <a:tailEnd type="none" w="med" len="med"/>
                    </a:lnT>
                    <a:lnB w="12701" cap="flat" cmpd="sng" algn="ctr">
                      <a:solidFill>
                        <a:srgbClr val="000000"/>
                      </a:solidFill>
                      <a:prstDash val="solid"/>
                      <a:round/>
                      <a:headEnd type="none" w="med" len="med"/>
                      <a:tailEnd type="none" w="med" len="med"/>
                    </a:lnB>
                    <a:solidFill>
                      <a:srgbClr val="FFFFFF"/>
                    </a:solidFill>
                  </a:tcPr>
                </a:tc>
                <a:tc>
                  <a:txBody>
                    <a:bodyPr/>
                    <a:lstStyle/>
                    <a:p>
                      <a:pPr lvl="0" algn="just">
                        <a:spcBef>
                          <a:spcPts val="600"/>
                        </a:spcBef>
                        <a:spcAft>
                          <a:spcPts val="600"/>
                        </a:spcAft>
                      </a:pPr>
                      <a:r>
                        <a:rPr lang="en-GB" sz="700" b="1" dirty="0">
                          <a:latin typeface="Arial" pitchFamily="34"/>
                          <a:ea typeface="Times New Roman" pitchFamily="18"/>
                        </a:rPr>
                        <a:t>BMOE6002 </a:t>
                      </a:r>
                      <a:endParaRPr lang="en-GB" sz="500" dirty="0">
                        <a:latin typeface="Times New Roman" pitchFamily="18"/>
                        <a:ea typeface="Times New Roman" pitchFamily="18"/>
                      </a:endParaRPr>
                    </a:p>
                  </a:txBody>
                  <a:tcPr marL="42016" marR="42016" marT="0" marB="0">
                    <a:lnL w="12701" cap="flat" cmpd="sng" algn="ctr">
                      <a:solidFill>
                        <a:srgbClr val="000000"/>
                      </a:solidFill>
                      <a:prstDash val="solid"/>
                      <a:round/>
                      <a:headEnd type="none" w="med" len="med"/>
                      <a:tailEnd type="none" w="med" len="med"/>
                    </a:lnL>
                    <a:lnR w="12701" cap="flat" cmpd="sng" algn="ctr">
                      <a:solidFill>
                        <a:srgbClr val="000000"/>
                      </a:solidFill>
                      <a:prstDash val="solid"/>
                      <a:round/>
                      <a:headEnd type="none" w="med" len="med"/>
                      <a:tailEnd type="none" w="med" len="med"/>
                    </a:lnR>
                    <a:lnT w="12701" cap="flat" cmpd="sng" algn="ctr">
                      <a:solidFill>
                        <a:srgbClr val="000000"/>
                      </a:solidFill>
                      <a:prstDash val="solid"/>
                      <a:round/>
                      <a:headEnd type="none" w="med" len="med"/>
                      <a:tailEnd type="none" w="med" len="med"/>
                    </a:lnT>
                    <a:lnB w="12701" cap="flat" cmpd="sng" algn="ctr">
                      <a:solidFill>
                        <a:srgbClr val="000000"/>
                      </a:solidFill>
                      <a:prstDash val="solid"/>
                      <a:round/>
                      <a:headEnd type="none" w="med" len="med"/>
                      <a:tailEnd type="none" w="med" len="med"/>
                    </a:lnB>
                  </a:tcPr>
                </a:tc>
                <a:tc>
                  <a:txBody>
                    <a:bodyPr/>
                    <a:lstStyle/>
                    <a:p>
                      <a:pPr lvl="0" algn="just"/>
                      <a:r>
                        <a:rPr lang="en-GB" sz="700" b="1" dirty="0">
                          <a:solidFill>
                            <a:srgbClr val="000000"/>
                          </a:solidFill>
                          <a:latin typeface="Arial" pitchFamily="34"/>
                        </a:rPr>
                        <a:t>Contribution to Overall Module Assessment (%):</a:t>
                      </a:r>
                      <a:endParaRPr lang="en-GB" sz="500" b="1" dirty="0">
                        <a:latin typeface="Times New Roman" pitchFamily="18"/>
                      </a:endParaRPr>
                    </a:p>
                  </a:txBody>
                  <a:tcPr marL="42016" marR="42016" marT="0" marB="0">
                    <a:lnL w="12701" cap="flat" cmpd="sng" algn="ctr">
                      <a:solidFill>
                        <a:srgbClr val="000000"/>
                      </a:solidFill>
                      <a:prstDash val="solid"/>
                      <a:round/>
                      <a:headEnd type="none" w="med" len="med"/>
                      <a:tailEnd type="none" w="med" len="med"/>
                    </a:lnL>
                    <a:lnR w="12701" cap="flat" cmpd="sng" algn="ctr">
                      <a:solidFill>
                        <a:srgbClr val="000000"/>
                      </a:solidFill>
                      <a:prstDash val="solid"/>
                      <a:round/>
                      <a:headEnd type="none" w="med" len="med"/>
                      <a:tailEnd type="none" w="med" len="med"/>
                    </a:lnR>
                    <a:lnT w="12701" cap="flat" cmpd="sng" algn="ctr">
                      <a:solidFill>
                        <a:srgbClr val="000000"/>
                      </a:solidFill>
                      <a:prstDash val="solid"/>
                      <a:round/>
                      <a:headEnd type="none" w="med" len="med"/>
                      <a:tailEnd type="none" w="med" len="med"/>
                    </a:lnT>
                    <a:lnB w="12701" cap="flat" cmpd="sng" algn="ctr">
                      <a:solidFill>
                        <a:srgbClr val="000000"/>
                      </a:solidFill>
                      <a:prstDash val="solid"/>
                      <a:round/>
                      <a:headEnd type="none" w="med" len="med"/>
                      <a:tailEnd type="none" w="med" len="med"/>
                    </a:lnB>
                    <a:solidFill>
                      <a:srgbClr val="D9D9D9"/>
                    </a:solidFill>
                  </a:tcPr>
                </a:tc>
                <a:tc>
                  <a:txBody>
                    <a:bodyPr/>
                    <a:lstStyle/>
                    <a:p>
                      <a:pPr lvl="0" algn="just">
                        <a:spcBef>
                          <a:spcPts val="600"/>
                        </a:spcBef>
                        <a:spcAft>
                          <a:spcPts val="600"/>
                        </a:spcAft>
                      </a:pPr>
                      <a:r>
                        <a:rPr lang="en-GB" sz="700" b="1" dirty="0">
                          <a:latin typeface="Arial" pitchFamily="34"/>
                          <a:ea typeface="Times New Roman" pitchFamily="18"/>
                        </a:rPr>
                        <a:t>50%</a:t>
                      </a:r>
                      <a:endParaRPr lang="en-GB" sz="500" dirty="0">
                        <a:latin typeface="Times New Roman" pitchFamily="18"/>
                        <a:ea typeface="Times New Roman" pitchFamily="18"/>
                      </a:endParaRPr>
                    </a:p>
                  </a:txBody>
                  <a:tcPr marL="42016" marR="42016" marT="0" marB="0">
                    <a:lnL w="12701" cap="flat" cmpd="sng" algn="ctr">
                      <a:solidFill>
                        <a:srgbClr val="000000"/>
                      </a:solidFill>
                      <a:prstDash val="solid"/>
                      <a:round/>
                      <a:headEnd type="none" w="med" len="med"/>
                      <a:tailEnd type="none" w="med" len="med"/>
                    </a:lnL>
                    <a:lnR w="12701" cap="flat" cmpd="sng" algn="ctr">
                      <a:solidFill>
                        <a:srgbClr val="000000"/>
                      </a:solidFill>
                      <a:prstDash val="solid"/>
                      <a:round/>
                      <a:headEnd type="none" w="med" len="med"/>
                      <a:tailEnd type="none" w="med" len="med"/>
                    </a:lnR>
                    <a:lnT w="12701" cap="flat" cmpd="sng" algn="ctr">
                      <a:solidFill>
                        <a:srgbClr val="000000"/>
                      </a:solidFill>
                      <a:prstDash val="solid"/>
                      <a:round/>
                      <a:headEnd type="none" w="med" len="med"/>
                      <a:tailEnd type="none" w="med" len="med"/>
                    </a:lnT>
                    <a:lnB w="12701"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83720669"/>
                  </a:ext>
                </a:extLst>
              </a:tr>
              <a:tr h="264435">
                <a:tc>
                  <a:txBody>
                    <a:bodyPr/>
                    <a:lstStyle/>
                    <a:p>
                      <a:pPr lvl="0" algn="just">
                        <a:spcBef>
                          <a:spcPts val="600"/>
                        </a:spcBef>
                        <a:spcAft>
                          <a:spcPts val="600"/>
                        </a:spcAft>
                      </a:pPr>
                      <a:r>
                        <a:rPr lang="en-GB" sz="700" b="1" dirty="0">
                          <a:solidFill>
                            <a:srgbClr val="000000"/>
                          </a:solidFill>
                          <a:latin typeface="Arial" pitchFamily="34"/>
                          <a:ea typeface="Times New Roman" pitchFamily="18"/>
                        </a:rPr>
                        <a:t>Lecturer:</a:t>
                      </a:r>
                      <a:endParaRPr lang="en-GB" sz="500" dirty="0">
                        <a:latin typeface="Times New Roman" pitchFamily="18"/>
                        <a:ea typeface="Times New Roman" pitchFamily="18"/>
                      </a:endParaRPr>
                    </a:p>
                  </a:txBody>
                  <a:tcPr marL="42016" marR="42016" marT="0" marB="0">
                    <a:lnL w="12701" cap="flat" cmpd="sng" algn="ctr">
                      <a:solidFill>
                        <a:srgbClr val="000000"/>
                      </a:solidFill>
                      <a:prstDash val="solid"/>
                      <a:round/>
                      <a:headEnd type="none" w="med" len="med"/>
                      <a:tailEnd type="none" w="med" len="med"/>
                    </a:lnL>
                    <a:lnR w="12701" cap="flat" cmpd="sng" algn="ctr">
                      <a:solidFill>
                        <a:srgbClr val="000000"/>
                      </a:solidFill>
                      <a:prstDash val="solid"/>
                      <a:round/>
                      <a:headEnd type="none" w="med" len="med"/>
                      <a:tailEnd type="none" w="med" len="med"/>
                    </a:lnR>
                    <a:lnT w="12701" cap="flat" cmpd="sng" algn="ctr">
                      <a:solidFill>
                        <a:srgbClr val="000000"/>
                      </a:solidFill>
                      <a:prstDash val="solid"/>
                      <a:round/>
                      <a:headEnd type="none" w="med" len="med"/>
                      <a:tailEnd type="none" w="med" len="med"/>
                    </a:lnT>
                    <a:lnB w="12701" cap="flat" cmpd="sng" algn="ctr">
                      <a:solidFill>
                        <a:srgbClr val="000000"/>
                      </a:solidFill>
                      <a:prstDash val="solid"/>
                      <a:round/>
                      <a:headEnd type="none" w="med" len="med"/>
                      <a:tailEnd type="none" w="med" len="med"/>
                    </a:lnB>
                    <a:solidFill>
                      <a:srgbClr val="FFFFFF"/>
                    </a:solidFill>
                  </a:tcPr>
                </a:tc>
                <a:tc>
                  <a:txBody>
                    <a:bodyPr/>
                    <a:lstStyle/>
                    <a:p>
                      <a:pPr lvl="0" algn="just">
                        <a:spcBef>
                          <a:spcPts val="600"/>
                        </a:spcBef>
                        <a:spcAft>
                          <a:spcPts val="600"/>
                        </a:spcAft>
                      </a:pPr>
                      <a:r>
                        <a:rPr lang="en-GB" sz="700" b="1" dirty="0">
                          <a:latin typeface="Arial" pitchFamily="34"/>
                          <a:ea typeface="Times New Roman" pitchFamily="18"/>
                        </a:rPr>
                        <a:t>Dr </a:t>
                      </a:r>
                      <a:r>
                        <a:rPr lang="en-GB" sz="700" b="1" dirty="0" err="1">
                          <a:latin typeface="Arial" pitchFamily="34"/>
                          <a:ea typeface="Times New Roman" pitchFamily="18"/>
                        </a:rPr>
                        <a:t>Nalda</a:t>
                      </a:r>
                      <a:r>
                        <a:rPr lang="en-GB" sz="700" b="1">
                          <a:latin typeface="Arial" pitchFamily="34"/>
                          <a:ea typeface="Times New Roman" pitchFamily="18"/>
                        </a:rPr>
                        <a:t> Wainwright</a:t>
                      </a:r>
                      <a:endParaRPr lang="en-GB" sz="500">
                        <a:latin typeface="Times New Roman" pitchFamily="18"/>
                        <a:ea typeface="Times New Roman" pitchFamily="18"/>
                      </a:endParaRPr>
                    </a:p>
                  </a:txBody>
                  <a:tcPr marL="42016" marR="42016" marT="0" marB="0">
                    <a:lnL w="12701" cap="flat" cmpd="sng" algn="ctr">
                      <a:solidFill>
                        <a:srgbClr val="000000"/>
                      </a:solidFill>
                      <a:prstDash val="solid"/>
                      <a:round/>
                      <a:headEnd type="none" w="med" len="med"/>
                      <a:tailEnd type="none" w="med" len="med"/>
                    </a:lnL>
                    <a:lnR w="12701" cap="flat" cmpd="sng" algn="ctr">
                      <a:solidFill>
                        <a:srgbClr val="000000"/>
                      </a:solidFill>
                      <a:prstDash val="solid"/>
                      <a:round/>
                      <a:headEnd type="none" w="med" len="med"/>
                      <a:tailEnd type="none" w="med" len="med"/>
                    </a:lnR>
                    <a:lnT w="12701" cap="flat" cmpd="sng" algn="ctr">
                      <a:solidFill>
                        <a:srgbClr val="000000"/>
                      </a:solidFill>
                      <a:prstDash val="solid"/>
                      <a:round/>
                      <a:headEnd type="none" w="med" len="med"/>
                      <a:tailEnd type="none" w="med" len="med"/>
                    </a:lnT>
                    <a:lnB w="12701" cap="flat" cmpd="sng" algn="ctr">
                      <a:solidFill>
                        <a:srgbClr val="000000"/>
                      </a:solidFill>
                      <a:prstDash val="solid"/>
                      <a:round/>
                      <a:headEnd type="none" w="med" len="med"/>
                      <a:tailEnd type="none" w="med" len="med"/>
                    </a:lnB>
                  </a:tcPr>
                </a:tc>
                <a:tc>
                  <a:txBody>
                    <a:bodyPr/>
                    <a:lstStyle/>
                    <a:p>
                      <a:pPr lvl="0" algn="just">
                        <a:spcBef>
                          <a:spcPts val="600"/>
                        </a:spcBef>
                        <a:spcAft>
                          <a:spcPts val="600"/>
                        </a:spcAft>
                      </a:pPr>
                      <a:r>
                        <a:rPr lang="en-GB" sz="700" b="1">
                          <a:solidFill>
                            <a:srgbClr val="000000"/>
                          </a:solidFill>
                          <a:latin typeface="Arial" pitchFamily="34"/>
                          <a:ea typeface="Times New Roman" pitchFamily="18"/>
                        </a:rPr>
                        <a:t>Internal Verifier:</a:t>
                      </a:r>
                      <a:endParaRPr lang="en-GB" sz="500">
                        <a:latin typeface="Times New Roman" pitchFamily="18"/>
                        <a:ea typeface="Times New Roman" pitchFamily="18"/>
                      </a:endParaRPr>
                    </a:p>
                  </a:txBody>
                  <a:tcPr marL="42016" marR="42016" marT="0" marB="0">
                    <a:lnL w="12701" cap="flat" cmpd="sng" algn="ctr">
                      <a:solidFill>
                        <a:srgbClr val="000000"/>
                      </a:solidFill>
                      <a:prstDash val="solid"/>
                      <a:round/>
                      <a:headEnd type="none" w="med" len="med"/>
                      <a:tailEnd type="none" w="med" len="med"/>
                    </a:lnL>
                    <a:lnR w="12701" cap="flat" cmpd="sng" algn="ctr">
                      <a:solidFill>
                        <a:srgbClr val="000000"/>
                      </a:solidFill>
                      <a:prstDash val="solid"/>
                      <a:round/>
                      <a:headEnd type="none" w="med" len="med"/>
                      <a:tailEnd type="none" w="med" len="med"/>
                    </a:lnR>
                    <a:lnT w="12701" cap="flat" cmpd="sng" algn="ctr">
                      <a:solidFill>
                        <a:srgbClr val="000000"/>
                      </a:solidFill>
                      <a:prstDash val="solid"/>
                      <a:round/>
                      <a:headEnd type="none" w="med" len="med"/>
                      <a:tailEnd type="none" w="med" len="med"/>
                    </a:lnT>
                    <a:lnB w="12701" cap="flat" cmpd="sng" algn="ctr">
                      <a:solidFill>
                        <a:srgbClr val="000000"/>
                      </a:solidFill>
                      <a:prstDash val="solid"/>
                      <a:round/>
                      <a:headEnd type="none" w="med" len="med"/>
                      <a:tailEnd type="none" w="med" len="med"/>
                    </a:lnB>
                    <a:solidFill>
                      <a:srgbClr val="D9D9D9"/>
                    </a:solidFill>
                  </a:tcPr>
                </a:tc>
                <a:tc>
                  <a:txBody>
                    <a:bodyPr/>
                    <a:lstStyle/>
                    <a:p>
                      <a:pPr lvl="0" algn="just">
                        <a:spcBef>
                          <a:spcPts val="600"/>
                        </a:spcBef>
                        <a:spcAft>
                          <a:spcPts val="600"/>
                        </a:spcAft>
                      </a:pPr>
                      <a:r>
                        <a:rPr lang="en-GB" sz="700" b="1">
                          <a:latin typeface="Arial" pitchFamily="34"/>
                          <a:ea typeface="Times New Roman" pitchFamily="18"/>
                        </a:rPr>
                        <a:t> </a:t>
                      </a:r>
                      <a:endParaRPr lang="en-GB" sz="500">
                        <a:latin typeface="Times New Roman" pitchFamily="18"/>
                        <a:ea typeface="Times New Roman" pitchFamily="18"/>
                      </a:endParaRPr>
                    </a:p>
                  </a:txBody>
                  <a:tcPr marL="42016" marR="42016" marT="0" marB="0">
                    <a:lnL w="12701" cap="flat" cmpd="sng" algn="ctr">
                      <a:solidFill>
                        <a:srgbClr val="000000"/>
                      </a:solidFill>
                      <a:prstDash val="solid"/>
                      <a:round/>
                      <a:headEnd type="none" w="med" len="med"/>
                      <a:tailEnd type="none" w="med" len="med"/>
                    </a:lnL>
                    <a:lnR w="12701" cap="flat" cmpd="sng" algn="ctr">
                      <a:solidFill>
                        <a:srgbClr val="000000"/>
                      </a:solidFill>
                      <a:prstDash val="solid"/>
                      <a:round/>
                      <a:headEnd type="none" w="med" len="med"/>
                      <a:tailEnd type="none" w="med" len="med"/>
                    </a:lnR>
                    <a:lnT w="12701" cap="flat" cmpd="sng" algn="ctr">
                      <a:solidFill>
                        <a:srgbClr val="000000"/>
                      </a:solidFill>
                      <a:prstDash val="solid"/>
                      <a:round/>
                      <a:headEnd type="none" w="med" len="med"/>
                      <a:tailEnd type="none" w="med" len="med"/>
                    </a:lnT>
                    <a:lnB w="12701"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876675317"/>
                  </a:ext>
                </a:extLst>
              </a:tr>
              <a:tr h="925528">
                <a:tc>
                  <a:txBody>
                    <a:bodyPr/>
                    <a:lstStyle/>
                    <a:p>
                      <a:pPr lvl="0" algn="just">
                        <a:spcBef>
                          <a:spcPts val="600"/>
                        </a:spcBef>
                        <a:spcAft>
                          <a:spcPts val="600"/>
                        </a:spcAft>
                      </a:pPr>
                      <a:r>
                        <a:rPr lang="en-GB" sz="700" b="1">
                          <a:solidFill>
                            <a:srgbClr val="000000"/>
                          </a:solidFill>
                          <a:latin typeface="Arial" pitchFamily="34"/>
                          <a:ea typeface="Times New Roman" pitchFamily="18"/>
                        </a:rPr>
                        <a:t>Assignment Title:</a:t>
                      </a:r>
                      <a:endParaRPr lang="en-GB" sz="500">
                        <a:latin typeface="Times New Roman" pitchFamily="18"/>
                        <a:ea typeface="Times New Roman" pitchFamily="18"/>
                      </a:endParaRPr>
                    </a:p>
                  </a:txBody>
                  <a:tcPr marL="42016" marR="42016" marT="0" marB="0">
                    <a:lnL w="12701" cap="flat" cmpd="sng" algn="ctr">
                      <a:solidFill>
                        <a:srgbClr val="000000"/>
                      </a:solidFill>
                      <a:prstDash val="solid"/>
                      <a:round/>
                      <a:headEnd type="none" w="med" len="med"/>
                      <a:tailEnd type="none" w="med" len="med"/>
                    </a:lnL>
                    <a:lnR w="12701" cap="flat" cmpd="sng" algn="ctr">
                      <a:solidFill>
                        <a:srgbClr val="000000"/>
                      </a:solidFill>
                      <a:prstDash val="solid"/>
                      <a:round/>
                      <a:headEnd type="none" w="med" len="med"/>
                      <a:tailEnd type="none" w="med" len="med"/>
                    </a:lnR>
                    <a:lnT w="12701" cap="flat" cmpd="sng" algn="ctr">
                      <a:solidFill>
                        <a:srgbClr val="000000"/>
                      </a:solidFill>
                      <a:prstDash val="solid"/>
                      <a:round/>
                      <a:headEnd type="none" w="med" len="med"/>
                      <a:tailEnd type="none" w="med" len="med"/>
                    </a:lnT>
                    <a:lnB w="12701" cap="flat" cmpd="sng" algn="ctr">
                      <a:solidFill>
                        <a:srgbClr val="000000"/>
                      </a:solidFill>
                      <a:prstDash val="solid"/>
                      <a:round/>
                      <a:headEnd type="none" w="med" len="med"/>
                      <a:tailEnd type="none" w="med" len="med"/>
                    </a:lnB>
                    <a:solidFill>
                      <a:srgbClr val="FFFFFF"/>
                    </a:solidFill>
                  </a:tcPr>
                </a:tc>
                <a:tc>
                  <a:txBody>
                    <a:bodyPr/>
                    <a:lstStyle/>
                    <a:p>
                      <a:pPr lvl="0"/>
                      <a:r>
                        <a:rPr lang="en-GB" sz="700" b="1">
                          <a:latin typeface="Arial" pitchFamily="34"/>
                          <a:ea typeface="Times New Roman" pitchFamily="18"/>
                        </a:rPr>
                        <a:t>Presentation </a:t>
                      </a:r>
                      <a:endParaRPr lang="en-GB" sz="500">
                        <a:latin typeface="Times New Roman" pitchFamily="18"/>
                        <a:ea typeface="Times New Roman" pitchFamily="18"/>
                      </a:endParaRPr>
                    </a:p>
                    <a:p>
                      <a:pPr lvl="0" algn="just">
                        <a:spcBef>
                          <a:spcPts val="600"/>
                        </a:spcBef>
                        <a:spcAft>
                          <a:spcPts val="600"/>
                        </a:spcAft>
                      </a:pPr>
                      <a:r>
                        <a:rPr lang="en-GB" sz="700" b="1">
                          <a:latin typeface="Arial" pitchFamily="34"/>
                          <a:ea typeface="Times New Roman" pitchFamily="18"/>
                        </a:rPr>
                        <a:t> </a:t>
                      </a:r>
                      <a:endParaRPr lang="en-GB" sz="500">
                        <a:latin typeface="Times New Roman" pitchFamily="18"/>
                        <a:ea typeface="Times New Roman" pitchFamily="18"/>
                      </a:endParaRPr>
                    </a:p>
                  </a:txBody>
                  <a:tcPr marL="42016" marR="42016" marT="0" marB="0">
                    <a:lnL w="12701" cap="flat" cmpd="sng" algn="ctr">
                      <a:solidFill>
                        <a:srgbClr val="000000"/>
                      </a:solidFill>
                      <a:prstDash val="solid"/>
                      <a:round/>
                      <a:headEnd type="none" w="med" len="med"/>
                      <a:tailEnd type="none" w="med" len="med"/>
                    </a:lnL>
                    <a:lnR w="12701" cap="flat" cmpd="sng" algn="ctr">
                      <a:solidFill>
                        <a:srgbClr val="000000"/>
                      </a:solidFill>
                      <a:prstDash val="solid"/>
                      <a:round/>
                      <a:headEnd type="none" w="med" len="med"/>
                      <a:tailEnd type="none" w="med" len="med"/>
                    </a:lnR>
                    <a:lnT w="12701" cap="flat" cmpd="sng" algn="ctr">
                      <a:solidFill>
                        <a:srgbClr val="000000"/>
                      </a:solidFill>
                      <a:prstDash val="solid"/>
                      <a:round/>
                      <a:headEnd type="none" w="med" len="med"/>
                      <a:tailEnd type="none" w="med" len="med"/>
                    </a:lnT>
                    <a:lnB w="12701" cap="flat" cmpd="sng" algn="ctr">
                      <a:solidFill>
                        <a:srgbClr val="000000"/>
                      </a:solidFill>
                      <a:prstDash val="solid"/>
                      <a:round/>
                      <a:headEnd type="none" w="med" len="med"/>
                      <a:tailEnd type="none" w="med" len="med"/>
                    </a:lnB>
                  </a:tcPr>
                </a:tc>
                <a:tc>
                  <a:txBody>
                    <a:bodyPr/>
                    <a:lstStyle/>
                    <a:p>
                      <a:pPr lvl="0" algn="just">
                        <a:spcBef>
                          <a:spcPts val="600"/>
                        </a:spcBef>
                        <a:spcAft>
                          <a:spcPts val="600"/>
                        </a:spcAft>
                      </a:pPr>
                      <a:r>
                        <a:rPr lang="en-GB" sz="700" b="1">
                          <a:solidFill>
                            <a:srgbClr val="000000"/>
                          </a:solidFill>
                          <a:latin typeface="Arial" pitchFamily="34"/>
                          <a:ea typeface="Times New Roman" pitchFamily="18"/>
                        </a:rPr>
                        <a:t>Word count (or equivalent):</a:t>
                      </a:r>
                      <a:endParaRPr lang="en-GB" sz="500">
                        <a:latin typeface="Times New Roman" pitchFamily="18"/>
                        <a:ea typeface="Times New Roman" pitchFamily="18"/>
                      </a:endParaRPr>
                    </a:p>
                  </a:txBody>
                  <a:tcPr marL="42016" marR="42016" marT="0" marB="0">
                    <a:lnL w="12701" cap="flat" cmpd="sng" algn="ctr">
                      <a:solidFill>
                        <a:srgbClr val="000000"/>
                      </a:solidFill>
                      <a:prstDash val="solid"/>
                      <a:round/>
                      <a:headEnd type="none" w="med" len="med"/>
                      <a:tailEnd type="none" w="med" len="med"/>
                    </a:lnL>
                    <a:lnR w="12701" cap="flat" cmpd="sng" algn="ctr">
                      <a:solidFill>
                        <a:srgbClr val="000000"/>
                      </a:solidFill>
                      <a:prstDash val="solid"/>
                      <a:round/>
                      <a:headEnd type="none" w="med" len="med"/>
                      <a:tailEnd type="none" w="med" len="med"/>
                    </a:lnR>
                    <a:lnT w="12701" cap="flat" cmpd="sng" algn="ctr">
                      <a:solidFill>
                        <a:srgbClr val="000000"/>
                      </a:solidFill>
                      <a:prstDash val="solid"/>
                      <a:round/>
                      <a:headEnd type="none" w="med" len="med"/>
                      <a:tailEnd type="none" w="med" len="med"/>
                    </a:lnT>
                    <a:lnB w="12701" cap="flat" cmpd="sng" algn="ctr">
                      <a:solidFill>
                        <a:srgbClr val="000000"/>
                      </a:solidFill>
                      <a:prstDash val="solid"/>
                      <a:round/>
                      <a:headEnd type="none" w="med" len="med"/>
                      <a:tailEnd type="none" w="med" len="med"/>
                    </a:lnB>
                    <a:solidFill>
                      <a:srgbClr val="FFFFFF"/>
                    </a:solidFill>
                  </a:tcPr>
                </a:tc>
                <a:tc>
                  <a:txBody>
                    <a:bodyPr/>
                    <a:lstStyle/>
                    <a:p>
                      <a:pPr lvl="0" algn="just">
                        <a:spcBef>
                          <a:spcPts val="600"/>
                        </a:spcBef>
                        <a:spcAft>
                          <a:spcPts val="600"/>
                        </a:spcAft>
                      </a:pPr>
                      <a:r>
                        <a:rPr lang="en-GB" sz="700" b="1">
                          <a:latin typeface="Arial" pitchFamily="34"/>
                          <a:ea typeface="Times New Roman" pitchFamily="18"/>
                        </a:rPr>
                        <a:t>15 mins -10 min presentation and 5 mins Q&amp;A (2500word equivalent) </a:t>
                      </a:r>
                      <a:endParaRPr lang="en-GB" sz="500">
                        <a:latin typeface="Times New Roman" pitchFamily="18"/>
                        <a:ea typeface="Times New Roman" pitchFamily="18"/>
                      </a:endParaRPr>
                    </a:p>
                  </a:txBody>
                  <a:tcPr marL="42016" marR="42016" marT="0" marB="0">
                    <a:lnL w="12701" cap="flat" cmpd="sng" algn="ctr">
                      <a:solidFill>
                        <a:srgbClr val="000000"/>
                      </a:solidFill>
                      <a:prstDash val="solid"/>
                      <a:round/>
                      <a:headEnd type="none" w="med" len="med"/>
                      <a:tailEnd type="none" w="med" len="med"/>
                    </a:lnL>
                    <a:lnR w="12701" cap="flat" cmpd="sng" algn="ctr">
                      <a:solidFill>
                        <a:srgbClr val="000000"/>
                      </a:solidFill>
                      <a:prstDash val="solid"/>
                      <a:round/>
                      <a:headEnd type="none" w="med" len="med"/>
                      <a:tailEnd type="none" w="med" len="med"/>
                    </a:lnR>
                    <a:lnT w="12701" cap="flat" cmpd="sng" algn="ctr">
                      <a:solidFill>
                        <a:srgbClr val="000000"/>
                      </a:solidFill>
                      <a:prstDash val="solid"/>
                      <a:round/>
                      <a:headEnd type="none" w="med" len="med"/>
                      <a:tailEnd type="none" w="med" len="med"/>
                    </a:lnT>
                    <a:lnB w="12701"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696461845"/>
                  </a:ext>
                </a:extLst>
              </a:tr>
              <a:tr h="793306">
                <a:tc>
                  <a:txBody>
                    <a:bodyPr/>
                    <a:lstStyle/>
                    <a:p>
                      <a:pPr lvl="0" algn="just">
                        <a:spcBef>
                          <a:spcPts val="600"/>
                        </a:spcBef>
                        <a:spcAft>
                          <a:spcPts val="600"/>
                        </a:spcAft>
                      </a:pPr>
                      <a:r>
                        <a:rPr lang="en-GB" sz="700" b="1">
                          <a:solidFill>
                            <a:srgbClr val="000000"/>
                          </a:solidFill>
                          <a:latin typeface="Arial" pitchFamily="34"/>
                          <a:ea typeface="Times New Roman" pitchFamily="18"/>
                        </a:rPr>
                        <a:t>Submission deadline:</a:t>
                      </a:r>
                      <a:endParaRPr lang="en-GB" sz="500">
                        <a:latin typeface="Times New Roman" pitchFamily="18"/>
                        <a:ea typeface="Times New Roman" pitchFamily="18"/>
                      </a:endParaRPr>
                    </a:p>
                  </a:txBody>
                  <a:tcPr marL="42016" marR="42016" marT="0" marB="0">
                    <a:lnL w="12701" cap="flat" cmpd="sng" algn="ctr">
                      <a:solidFill>
                        <a:srgbClr val="000000"/>
                      </a:solidFill>
                      <a:prstDash val="solid"/>
                      <a:round/>
                      <a:headEnd type="none" w="med" len="med"/>
                      <a:tailEnd type="none" w="med" len="med"/>
                    </a:lnL>
                    <a:lnR w="12701" cap="flat" cmpd="sng" algn="ctr">
                      <a:solidFill>
                        <a:srgbClr val="000000"/>
                      </a:solidFill>
                      <a:prstDash val="solid"/>
                      <a:round/>
                      <a:headEnd type="none" w="med" len="med"/>
                      <a:tailEnd type="none" w="med" len="med"/>
                    </a:lnR>
                    <a:lnT w="12701" cap="flat" cmpd="sng" algn="ctr">
                      <a:solidFill>
                        <a:srgbClr val="000000"/>
                      </a:solidFill>
                      <a:prstDash val="solid"/>
                      <a:round/>
                      <a:headEnd type="none" w="med" len="med"/>
                      <a:tailEnd type="none" w="med" len="med"/>
                    </a:lnT>
                    <a:lnB w="12701" cap="flat" cmpd="sng" algn="ctr">
                      <a:solidFill>
                        <a:srgbClr val="000000"/>
                      </a:solidFill>
                      <a:prstDash val="solid"/>
                      <a:round/>
                      <a:headEnd type="none" w="med" len="med"/>
                      <a:tailEnd type="none" w="med" len="med"/>
                    </a:lnB>
                    <a:solidFill>
                      <a:srgbClr val="FFFFFF"/>
                    </a:solidFill>
                  </a:tcPr>
                </a:tc>
                <a:tc>
                  <a:txBody>
                    <a:bodyPr/>
                    <a:lstStyle/>
                    <a:p>
                      <a:pPr lvl="0" algn="just">
                        <a:spcBef>
                          <a:spcPts val="600"/>
                        </a:spcBef>
                        <a:spcAft>
                          <a:spcPts val="600"/>
                        </a:spcAft>
                      </a:pPr>
                      <a:r>
                        <a:rPr lang="en-GB" sz="700" b="1">
                          <a:latin typeface="Arial" pitchFamily="34"/>
                          <a:ea typeface="Times New Roman" pitchFamily="18"/>
                        </a:rPr>
                        <a:t> </a:t>
                      </a:r>
                      <a:endParaRPr lang="en-GB" sz="500">
                        <a:latin typeface="Times New Roman" pitchFamily="18"/>
                        <a:ea typeface="Times New Roman" pitchFamily="18"/>
                      </a:endParaRPr>
                    </a:p>
                  </a:txBody>
                  <a:tcPr marL="42016" marR="42016" marT="0" marB="0">
                    <a:lnL w="12701" cap="flat" cmpd="sng" algn="ctr">
                      <a:solidFill>
                        <a:srgbClr val="000000"/>
                      </a:solidFill>
                      <a:prstDash val="solid"/>
                      <a:round/>
                      <a:headEnd type="none" w="med" len="med"/>
                      <a:tailEnd type="none" w="med" len="med"/>
                    </a:lnL>
                    <a:lnR w="12701" cap="flat" cmpd="sng" algn="ctr">
                      <a:solidFill>
                        <a:srgbClr val="000000"/>
                      </a:solidFill>
                      <a:prstDash val="solid"/>
                      <a:round/>
                      <a:headEnd type="none" w="med" len="med"/>
                      <a:tailEnd type="none" w="med" len="med"/>
                    </a:lnR>
                    <a:lnT w="12701" cap="flat" cmpd="sng" algn="ctr">
                      <a:solidFill>
                        <a:srgbClr val="000000"/>
                      </a:solidFill>
                      <a:prstDash val="solid"/>
                      <a:round/>
                      <a:headEnd type="none" w="med" len="med"/>
                      <a:tailEnd type="none" w="med" len="med"/>
                    </a:lnT>
                    <a:lnB w="12701" cap="flat" cmpd="sng" algn="ctr">
                      <a:solidFill>
                        <a:srgbClr val="000000"/>
                      </a:solidFill>
                      <a:prstDash val="solid"/>
                      <a:round/>
                      <a:headEnd type="none" w="med" len="med"/>
                      <a:tailEnd type="none" w="med" len="med"/>
                    </a:lnB>
                  </a:tcPr>
                </a:tc>
                <a:tc>
                  <a:txBody>
                    <a:bodyPr/>
                    <a:lstStyle/>
                    <a:p>
                      <a:pPr lvl="0" algn="just">
                        <a:spcBef>
                          <a:spcPts val="600"/>
                        </a:spcBef>
                        <a:spcAft>
                          <a:spcPts val="600"/>
                        </a:spcAft>
                      </a:pPr>
                      <a:r>
                        <a:rPr lang="en-GB" sz="700" b="1">
                          <a:solidFill>
                            <a:srgbClr val="000000"/>
                          </a:solidFill>
                          <a:latin typeface="Arial" pitchFamily="34"/>
                          <a:ea typeface="Times New Roman" pitchFamily="18"/>
                        </a:rPr>
                        <a:t>Return date of provisional marks &amp; written feedback:</a:t>
                      </a:r>
                      <a:endParaRPr lang="en-GB" sz="500">
                        <a:latin typeface="Times New Roman" pitchFamily="18"/>
                        <a:ea typeface="Times New Roman" pitchFamily="18"/>
                      </a:endParaRPr>
                    </a:p>
                  </a:txBody>
                  <a:tcPr marL="42016" marR="42016" marT="0" marB="0">
                    <a:lnL w="12701" cap="flat" cmpd="sng" algn="ctr">
                      <a:solidFill>
                        <a:srgbClr val="000000"/>
                      </a:solidFill>
                      <a:prstDash val="solid"/>
                      <a:round/>
                      <a:headEnd type="none" w="med" len="med"/>
                      <a:tailEnd type="none" w="med" len="med"/>
                    </a:lnL>
                    <a:lnR w="12701" cap="flat" cmpd="sng" algn="ctr">
                      <a:solidFill>
                        <a:srgbClr val="000000"/>
                      </a:solidFill>
                      <a:prstDash val="solid"/>
                      <a:round/>
                      <a:headEnd type="none" w="med" len="med"/>
                      <a:tailEnd type="none" w="med" len="med"/>
                    </a:lnR>
                    <a:lnT w="12701" cap="flat" cmpd="sng" algn="ctr">
                      <a:solidFill>
                        <a:srgbClr val="000000"/>
                      </a:solidFill>
                      <a:prstDash val="solid"/>
                      <a:round/>
                      <a:headEnd type="none" w="med" len="med"/>
                      <a:tailEnd type="none" w="med" len="med"/>
                    </a:lnT>
                    <a:lnB w="12701" cap="flat" cmpd="sng" algn="ctr">
                      <a:solidFill>
                        <a:srgbClr val="000000"/>
                      </a:solidFill>
                      <a:prstDash val="solid"/>
                      <a:round/>
                      <a:headEnd type="none" w="med" len="med"/>
                      <a:tailEnd type="none" w="med" len="med"/>
                    </a:lnB>
                    <a:solidFill>
                      <a:srgbClr val="FFFFFF"/>
                    </a:solidFill>
                  </a:tcPr>
                </a:tc>
                <a:tc>
                  <a:txBody>
                    <a:bodyPr/>
                    <a:lstStyle/>
                    <a:p>
                      <a:pPr lvl="0" algn="just">
                        <a:spcBef>
                          <a:spcPts val="600"/>
                        </a:spcBef>
                        <a:spcAft>
                          <a:spcPts val="600"/>
                        </a:spcAft>
                      </a:pPr>
                      <a:r>
                        <a:rPr lang="en-GB" sz="700" b="1">
                          <a:latin typeface="Arial" pitchFamily="34"/>
                          <a:ea typeface="Times New Roman" pitchFamily="18"/>
                        </a:rPr>
                        <a:t> </a:t>
                      </a:r>
                      <a:endParaRPr lang="en-GB" sz="500">
                        <a:latin typeface="Times New Roman" pitchFamily="18"/>
                        <a:ea typeface="Times New Roman" pitchFamily="18"/>
                      </a:endParaRPr>
                    </a:p>
                  </a:txBody>
                  <a:tcPr marL="42016" marR="42016" marT="0" marB="0">
                    <a:lnL w="12701" cap="flat" cmpd="sng" algn="ctr">
                      <a:solidFill>
                        <a:srgbClr val="000000"/>
                      </a:solidFill>
                      <a:prstDash val="solid"/>
                      <a:round/>
                      <a:headEnd type="none" w="med" len="med"/>
                      <a:tailEnd type="none" w="med" len="med"/>
                    </a:lnL>
                    <a:lnR w="12701" cap="flat" cmpd="sng" algn="ctr">
                      <a:solidFill>
                        <a:srgbClr val="000000"/>
                      </a:solidFill>
                      <a:prstDash val="solid"/>
                      <a:round/>
                      <a:headEnd type="none" w="med" len="med"/>
                      <a:tailEnd type="none" w="med" len="med"/>
                    </a:lnR>
                    <a:lnT w="12701" cap="flat" cmpd="sng" algn="ctr">
                      <a:solidFill>
                        <a:srgbClr val="000000"/>
                      </a:solidFill>
                      <a:prstDash val="solid"/>
                      <a:round/>
                      <a:headEnd type="none" w="med" len="med"/>
                      <a:tailEnd type="none" w="med" len="med"/>
                    </a:lnT>
                    <a:lnB w="12701"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576262849"/>
                  </a:ext>
                </a:extLst>
              </a:tr>
              <a:tr h="1737716">
                <a:tc>
                  <a:txBody>
                    <a:bodyPr/>
                    <a:lstStyle/>
                    <a:p>
                      <a:pPr lvl="0" algn="just">
                        <a:spcBef>
                          <a:spcPts val="600"/>
                        </a:spcBef>
                        <a:spcAft>
                          <a:spcPts val="600"/>
                        </a:spcAft>
                      </a:pPr>
                      <a:r>
                        <a:rPr lang="en-GB" sz="700" b="1">
                          <a:solidFill>
                            <a:srgbClr val="000000"/>
                          </a:solidFill>
                          <a:latin typeface="Arial" pitchFamily="34"/>
                          <a:ea typeface="Times New Roman" pitchFamily="18"/>
                        </a:rPr>
                        <a:t>Submission method:</a:t>
                      </a:r>
                      <a:endParaRPr lang="en-GB" sz="500">
                        <a:latin typeface="Times New Roman" pitchFamily="18"/>
                        <a:ea typeface="Times New Roman" pitchFamily="18"/>
                      </a:endParaRPr>
                    </a:p>
                  </a:txBody>
                  <a:tcPr marL="42016" marR="42016" marT="0" marB="0">
                    <a:lnL w="12701" cap="flat" cmpd="sng" algn="ctr">
                      <a:solidFill>
                        <a:srgbClr val="000000"/>
                      </a:solidFill>
                      <a:prstDash val="solid"/>
                      <a:round/>
                      <a:headEnd type="none" w="med" len="med"/>
                      <a:tailEnd type="none" w="med" len="med"/>
                    </a:lnL>
                    <a:lnR w="12701" cap="flat" cmpd="sng" algn="ctr">
                      <a:solidFill>
                        <a:srgbClr val="000000"/>
                      </a:solidFill>
                      <a:prstDash val="solid"/>
                      <a:round/>
                      <a:headEnd type="none" w="med" len="med"/>
                      <a:tailEnd type="none" w="med" len="med"/>
                    </a:lnR>
                    <a:lnT w="12701" cap="flat" cmpd="sng" algn="ctr">
                      <a:solidFill>
                        <a:srgbClr val="000000"/>
                      </a:solidFill>
                      <a:prstDash val="solid"/>
                      <a:round/>
                      <a:headEnd type="none" w="med" len="med"/>
                      <a:tailEnd type="none" w="med" len="med"/>
                    </a:lnT>
                    <a:lnB w="12701" cap="flat" cmpd="sng" algn="ctr">
                      <a:solidFill>
                        <a:srgbClr val="000000"/>
                      </a:solidFill>
                      <a:prstDash val="solid"/>
                      <a:round/>
                      <a:headEnd type="none" w="med" len="med"/>
                      <a:tailEnd type="none" w="med" len="med"/>
                    </a:lnB>
                    <a:solidFill>
                      <a:srgbClr val="FFFFFF"/>
                    </a:solidFill>
                  </a:tcPr>
                </a:tc>
                <a:tc gridSpan="3">
                  <a:txBody>
                    <a:bodyPr/>
                    <a:lstStyle/>
                    <a:p>
                      <a:pPr lvl="0"/>
                      <a:r>
                        <a:rPr lang="en-GB" sz="700">
                          <a:latin typeface="Arial" pitchFamily="34"/>
                          <a:ea typeface="Times New Roman" pitchFamily="18"/>
                        </a:rPr>
                        <a:t>All written assessments, where practical and possible, must be submitted via Turnitin unless otherwise instructed by the Lecturer. (Please DO NOT put this assessment specification into Turnitin or it will match many similarities with other students’ submissions.)</a:t>
                      </a:r>
                      <a:endParaRPr lang="en-GB" sz="500">
                        <a:latin typeface="Times New Roman" pitchFamily="18"/>
                        <a:ea typeface="Times New Roman" pitchFamily="18"/>
                      </a:endParaRPr>
                    </a:p>
                    <a:p>
                      <a:pPr lvl="0" algn="just">
                        <a:spcBef>
                          <a:spcPts val="600"/>
                        </a:spcBef>
                        <a:spcAft>
                          <a:spcPts val="600"/>
                        </a:spcAft>
                      </a:pPr>
                      <a:r>
                        <a:rPr lang="en-GB" sz="700" b="1">
                          <a:latin typeface="Arial" pitchFamily="34"/>
                          <a:ea typeface="Times New Roman" pitchFamily="18"/>
                        </a:rPr>
                        <a:t>Alternative submission method (if applicable): </a:t>
                      </a:r>
                      <a:endParaRPr lang="en-GB" sz="500">
                        <a:latin typeface="Times New Roman" pitchFamily="18"/>
                        <a:ea typeface="Times New Roman" pitchFamily="18"/>
                      </a:endParaRPr>
                    </a:p>
                    <a:p>
                      <a:pPr lvl="0" algn="just">
                        <a:spcBef>
                          <a:spcPts val="600"/>
                        </a:spcBef>
                        <a:spcAft>
                          <a:spcPts val="600"/>
                        </a:spcAft>
                      </a:pPr>
                      <a:r>
                        <a:rPr lang="en-GB" sz="700" b="1">
                          <a:latin typeface="Arial" pitchFamily="34"/>
                          <a:ea typeface="Times New Roman" pitchFamily="18"/>
                        </a:rPr>
                        <a:t>Late submission of the assessment will result in a late penalty mark.  </a:t>
                      </a:r>
                      <a:r>
                        <a:rPr lang="en-GB" sz="700">
                          <a:latin typeface="Arial" pitchFamily="34"/>
                          <a:ea typeface="Times New Roman" pitchFamily="18"/>
                        </a:rPr>
                        <a:t>Penalties for late submission: Up to one week late, maximum mark of 40%.  Over one week late, 0%.  Only the Extenuating Circumstances Panel may approve a change to submission dates.</a:t>
                      </a:r>
                      <a:endParaRPr lang="en-GB" sz="500">
                        <a:latin typeface="Times New Roman" pitchFamily="18"/>
                        <a:ea typeface="Times New Roman" pitchFamily="18"/>
                      </a:endParaRPr>
                    </a:p>
                  </a:txBody>
                  <a:tcPr marL="42016" marR="42016" marT="0" marB="0">
                    <a:lnL w="12701" cap="flat" cmpd="sng" algn="ctr">
                      <a:solidFill>
                        <a:srgbClr val="000000"/>
                      </a:solidFill>
                      <a:prstDash val="solid"/>
                      <a:round/>
                      <a:headEnd type="none" w="med" len="med"/>
                      <a:tailEnd type="none" w="med" len="med"/>
                    </a:lnL>
                    <a:lnR w="12701" cap="flat" cmpd="sng" algn="ctr">
                      <a:solidFill>
                        <a:srgbClr val="000000"/>
                      </a:solidFill>
                      <a:prstDash val="solid"/>
                      <a:round/>
                      <a:headEnd type="none" w="med" len="med"/>
                      <a:tailEnd type="none" w="med" len="med"/>
                    </a:lnR>
                    <a:lnT w="12701" cap="flat" cmpd="sng" algn="ctr">
                      <a:solidFill>
                        <a:srgbClr val="000000"/>
                      </a:solidFill>
                      <a:prstDash val="solid"/>
                      <a:round/>
                      <a:headEnd type="none" w="med" len="med"/>
                      <a:tailEnd type="none" w="med" len="med"/>
                    </a:lnT>
                    <a:lnB w="12701" cap="flat" cmpd="sng" algn="ctr">
                      <a:solidFill>
                        <a:srgbClr val="000000"/>
                      </a:solidFill>
                      <a:prstDash val="solid"/>
                      <a:round/>
                      <a:headEnd type="none" w="med" len="med"/>
                      <a:tailEnd type="none" w="med" len="med"/>
                    </a:lnB>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2558560996"/>
                  </a:ext>
                </a:extLst>
              </a:tr>
              <a:tr h="793306">
                <a:tc>
                  <a:txBody>
                    <a:bodyPr/>
                    <a:lstStyle/>
                    <a:p>
                      <a:pPr lvl="0">
                        <a:spcBef>
                          <a:spcPts val="600"/>
                        </a:spcBef>
                        <a:spcAft>
                          <a:spcPts val="600"/>
                        </a:spcAft>
                      </a:pPr>
                      <a:r>
                        <a:rPr lang="en-GB" sz="700" b="1">
                          <a:solidFill>
                            <a:srgbClr val="000000"/>
                          </a:solidFill>
                          <a:latin typeface="Arial" pitchFamily="34"/>
                          <a:ea typeface="Times New Roman" pitchFamily="18"/>
                        </a:rPr>
                        <a:t>Academic honesty / referencing:</a:t>
                      </a:r>
                      <a:endParaRPr lang="en-GB" sz="500">
                        <a:latin typeface="Times New Roman" pitchFamily="18"/>
                        <a:ea typeface="Times New Roman" pitchFamily="18"/>
                      </a:endParaRPr>
                    </a:p>
                  </a:txBody>
                  <a:tcPr marL="42016" marR="42016" marT="0" marB="0">
                    <a:lnL w="12701" cap="flat" cmpd="sng" algn="ctr">
                      <a:solidFill>
                        <a:srgbClr val="000000"/>
                      </a:solidFill>
                      <a:prstDash val="solid"/>
                      <a:round/>
                      <a:headEnd type="none" w="med" len="med"/>
                      <a:tailEnd type="none" w="med" len="med"/>
                    </a:lnL>
                    <a:lnR w="12701" cap="flat" cmpd="sng" algn="ctr">
                      <a:solidFill>
                        <a:srgbClr val="000000"/>
                      </a:solidFill>
                      <a:prstDash val="solid"/>
                      <a:round/>
                      <a:headEnd type="none" w="med" len="med"/>
                      <a:tailEnd type="none" w="med" len="med"/>
                    </a:lnR>
                    <a:lnT w="12701" cap="flat" cmpd="sng" algn="ctr">
                      <a:solidFill>
                        <a:srgbClr val="000000"/>
                      </a:solidFill>
                      <a:prstDash val="solid"/>
                      <a:round/>
                      <a:headEnd type="none" w="med" len="med"/>
                      <a:tailEnd type="none" w="med" len="med"/>
                    </a:lnT>
                    <a:lnB w="12701" cap="flat" cmpd="sng" algn="ctr">
                      <a:solidFill>
                        <a:srgbClr val="000000"/>
                      </a:solidFill>
                      <a:prstDash val="solid"/>
                      <a:round/>
                      <a:headEnd type="none" w="med" len="med"/>
                      <a:tailEnd type="none" w="med" len="med"/>
                    </a:lnB>
                    <a:solidFill>
                      <a:srgbClr val="FFFFFF"/>
                    </a:solidFill>
                  </a:tcPr>
                </a:tc>
                <a:tc gridSpan="3">
                  <a:txBody>
                    <a:bodyPr/>
                    <a:lstStyle/>
                    <a:p>
                      <a:pPr lvl="0" algn="just">
                        <a:spcBef>
                          <a:spcPts val="600"/>
                        </a:spcBef>
                        <a:spcAft>
                          <a:spcPts val="600"/>
                        </a:spcAft>
                      </a:pPr>
                      <a:r>
                        <a:rPr lang="en-GB" sz="700">
                          <a:latin typeface="Arial" pitchFamily="34"/>
                          <a:ea typeface="Times New Roman" pitchFamily="18"/>
                        </a:rPr>
                        <a:t>Academic honesty is required. In the main body of your submission you must give credit to authors on whose research and ideas your work is based. Append to your submission a reference list that indicates the books, articles, etc. that you have used, cited or quoted in order to complete this assessment.  </a:t>
                      </a:r>
                      <a:endParaRPr lang="en-GB" sz="500">
                        <a:latin typeface="Times New Roman" pitchFamily="18"/>
                        <a:ea typeface="Times New Roman" pitchFamily="18"/>
                      </a:endParaRPr>
                    </a:p>
                  </a:txBody>
                  <a:tcPr marL="42016" marR="42016" marT="0" marB="0">
                    <a:lnL w="12701" cap="flat" cmpd="sng" algn="ctr">
                      <a:solidFill>
                        <a:srgbClr val="000000"/>
                      </a:solidFill>
                      <a:prstDash val="solid"/>
                      <a:round/>
                      <a:headEnd type="none" w="med" len="med"/>
                      <a:tailEnd type="none" w="med" len="med"/>
                    </a:lnL>
                    <a:lnR w="12701" cap="flat" cmpd="sng" algn="ctr">
                      <a:solidFill>
                        <a:srgbClr val="000000"/>
                      </a:solidFill>
                      <a:prstDash val="solid"/>
                      <a:round/>
                      <a:headEnd type="none" w="med" len="med"/>
                      <a:tailEnd type="none" w="med" len="med"/>
                    </a:lnR>
                    <a:lnT w="12701" cap="flat" cmpd="sng" algn="ctr">
                      <a:solidFill>
                        <a:srgbClr val="000000"/>
                      </a:solidFill>
                      <a:prstDash val="solid"/>
                      <a:round/>
                      <a:headEnd type="none" w="med" len="med"/>
                      <a:tailEnd type="none" w="med" len="med"/>
                    </a:lnT>
                    <a:lnB w="12701" cap="flat" cmpd="sng" algn="ctr">
                      <a:solidFill>
                        <a:srgbClr val="000000"/>
                      </a:solidFill>
                      <a:prstDash val="solid"/>
                      <a:round/>
                      <a:headEnd type="none" w="med" len="med"/>
                      <a:tailEnd type="none" w="med" len="med"/>
                    </a:lnB>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4284007276"/>
                  </a:ext>
                </a:extLst>
              </a:tr>
            </a:tbl>
          </a:graphicData>
        </a:graphic>
      </p:graphicFrame>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2">
    <p:spTree>
      <p:nvGrpSpPr>
        <p:cNvPr id="1" name=""/>
        <p:cNvGrpSpPr/>
        <p:nvPr/>
      </p:nvGrpSpPr>
      <p:grpSpPr>
        <a:xfrm>
          <a:off x="0" y="0"/>
          <a:ext cx="0" cy="0"/>
          <a:chOff x="0" y="0"/>
          <a:chExt cx="0" cy="0"/>
        </a:xfrm>
      </p:grpSpPr>
      <p:graphicFrame>
        <p:nvGraphicFramePr>
          <p:cNvPr id="2" name="Table 3">
            <a:extLst>
              <a:ext uri="{FF2B5EF4-FFF2-40B4-BE49-F238E27FC236}">
                <a16:creationId xmlns:a16="http://schemas.microsoft.com/office/drawing/2014/main" id="{9D5BBA1B-BB45-4579-A71D-DD39603A7504}"/>
              </a:ext>
            </a:extLst>
          </p:cNvPr>
          <p:cNvGraphicFramePr>
            <a:graphicFrameLocks noGrp="1"/>
          </p:cNvGraphicFramePr>
          <p:nvPr/>
        </p:nvGraphicFramePr>
        <p:xfrm>
          <a:off x="2539014" y="353095"/>
          <a:ext cx="6822027" cy="548640"/>
        </p:xfrm>
        <a:graphic>
          <a:graphicData uri="http://schemas.openxmlformats.org/drawingml/2006/table">
            <a:tbl>
              <a:tblPr firstRow="1" firstCol="1" bandRow="1">
                <a:effectLst/>
              </a:tblPr>
              <a:tblGrid>
                <a:gridCol w="6822027">
                  <a:extLst>
                    <a:ext uri="{9D8B030D-6E8A-4147-A177-3AD203B41FA5}">
                      <a16:colId xmlns:a16="http://schemas.microsoft.com/office/drawing/2014/main" val="1672535446"/>
                    </a:ext>
                  </a:extLst>
                </a:gridCol>
              </a:tblGrid>
              <a:tr h="0">
                <a:tc>
                  <a:txBody>
                    <a:bodyPr/>
                    <a:lstStyle/>
                    <a:p>
                      <a:pPr lvl="0"/>
                      <a:br>
                        <a:rPr lang="en-GB" sz="1600">
                          <a:latin typeface="Arial" pitchFamily="34"/>
                          <a:ea typeface="Times New Roman" pitchFamily="18"/>
                        </a:rPr>
                      </a:br>
                      <a:r>
                        <a:rPr lang="en-GB" sz="2000" b="1" cap="all">
                          <a:solidFill>
                            <a:srgbClr val="000000"/>
                          </a:solidFill>
                          <a:latin typeface="Arial" pitchFamily="34"/>
                          <a:ea typeface="Times New Roman" pitchFamily="18"/>
                        </a:rPr>
                        <a:t>     Student FEEDBACK FORM</a:t>
                      </a:r>
                      <a:endParaRPr lang="en-GB" sz="1000">
                        <a:latin typeface="Times New Roman" pitchFamily="18"/>
                        <a:ea typeface="Times New Roman" pitchFamily="18"/>
                      </a:endParaRPr>
                    </a:p>
                  </a:txBody>
                  <a:tcPr marL="68580" marR="68580" marT="0" marB="0">
                    <a:lnL w="12701" cap="flat" cmpd="sng" algn="ctr">
                      <a:solidFill>
                        <a:srgbClr val="000000"/>
                      </a:solidFill>
                      <a:prstDash val="solid"/>
                      <a:round/>
                      <a:headEnd type="none" w="med" len="med"/>
                      <a:tailEnd type="none" w="med" len="med"/>
                    </a:lnL>
                    <a:lnR w="12701" cap="flat" cmpd="sng" algn="ctr">
                      <a:solidFill>
                        <a:srgbClr val="000000"/>
                      </a:solidFill>
                      <a:prstDash val="solid"/>
                      <a:round/>
                      <a:headEnd type="none" w="med" len="med"/>
                      <a:tailEnd type="none" w="med" len="med"/>
                    </a:lnR>
                    <a:lnT w="12701" cap="flat" cmpd="sng" algn="ctr">
                      <a:solidFill>
                        <a:srgbClr val="000000"/>
                      </a:solidFill>
                      <a:prstDash val="solid"/>
                      <a:round/>
                      <a:headEnd type="none" w="med" len="med"/>
                      <a:tailEnd type="none" w="med" len="med"/>
                    </a:lnT>
                    <a:lnB w="12701" cap="flat" cmpd="sng" algn="ctr">
                      <a:solidFill>
                        <a:srgbClr val="000000"/>
                      </a:solidFill>
                      <a:prstDash val="solid"/>
                      <a:round/>
                      <a:headEnd type="none" w="med" len="med"/>
                      <a:tailEnd type="none" w="med" len="med"/>
                    </a:lnB>
                    <a:solidFill>
                      <a:srgbClr val="BFBFBF"/>
                    </a:solidFill>
                  </a:tcPr>
                </a:tc>
                <a:extLst>
                  <a:ext uri="{0D108BD9-81ED-4DB2-BD59-A6C34878D82A}">
                    <a16:rowId xmlns:a16="http://schemas.microsoft.com/office/drawing/2014/main" val="1100162929"/>
                  </a:ext>
                </a:extLst>
              </a:tr>
            </a:tbl>
          </a:graphicData>
        </a:graphic>
      </p:graphicFrame>
      <p:sp>
        <p:nvSpPr>
          <p:cNvPr id="4" name="Rectangle 1">
            <a:extLst>
              <a:ext uri="{FF2B5EF4-FFF2-40B4-BE49-F238E27FC236}">
                <a16:creationId xmlns:a16="http://schemas.microsoft.com/office/drawing/2014/main" id="{4FC4F992-3774-4424-9380-6279D2AA6656}"/>
              </a:ext>
            </a:extLst>
          </p:cNvPr>
          <p:cNvSpPr/>
          <p:nvPr/>
        </p:nvSpPr>
        <p:spPr>
          <a:xfrm>
            <a:off x="2063160" y="627415"/>
            <a:ext cx="7875169" cy="2107975"/>
          </a:xfrm>
          <a:prstGeom prst="rect">
            <a:avLst/>
          </a:prstGeom>
          <a:noFill/>
          <a:ln cap="flat">
            <a:noFill/>
            <a:prstDash val="solid"/>
          </a:ln>
        </p:spPr>
        <p:txBody>
          <a:bodyPr vert="horz" wrap="square" lIns="457053" tIns="457053" rIns="457053" bIns="457053" anchor="ctr" anchorCtr="0" compatLnSpc="1">
            <a:spAutoFit/>
          </a:bodyPr>
          <a:lstStyle/>
          <a:p>
            <a:pPr marL="0" marR="0" lvl="0" indent="0" algn="l" defTabSz="914400" rtl="0" fontAlgn="auto" hangingPunct="0">
              <a:lnSpc>
                <a:spcPct val="100000"/>
              </a:lnSpc>
              <a:spcBef>
                <a:spcPts val="0"/>
              </a:spcBef>
              <a:spcAft>
                <a:spcPts val="0"/>
              </a:spcAft>
              <a:buNone/>
              <a:tabLst>
                <a:tab pos="457200" algn="l"/>
                <a:tab pos="914400" algn="l"/>
              </a:tabLst>
              <a:defRPr sz="1800" b="0" i="0" u="none" strike="noStrike" kern="0" cap="none" spc="0" baseline="0">
                <a:solidFill>
                  <a:srgbClr val="000000"/>
                </a:solidFill>
                <a:uFillTx/>
              </a:defRPr>
            </a:pPr>
            <a:r>
              <a:rPr lang="en-GB" sz="1000" b="0" i="0" u="none" strike="noStrike" kern="1200" cap="none" spc="0" baseline="0">
                <a:solidFill>
                  <a:srgbClr val="000000"/>
                </a:solidFill>
                <a:uFillTx/>
                <a:latin typeface="Arial" pitchFamily="34"/>
                <a:ea typeface="Times New Roman" pitchFamily="18"/>
                <a:cs typeface="Arial" pitchFamily="34"/>
              </a:rPr>
              <a:t>This section details the </a:t>
            </a:r>
            <a:r>
              <a:rPr lang="en-GB" sz="1000" b="0" i="1" u="none" strike="noStrike" kern="1200" cap="none" spc="0" baseline="0">
                <a:solidFill>
                  <a:srgbClr val="000000"/>
                </a:solidFill>
                <a:uFillTx/>
                <a:latin typeface="Arial" pitchFamily="34"/>
                <a:ea typeface="Times New Roman" pitchFamily="18"/>
                <a:cs typeface="Arial" pitchFamily="34"/>
              </a:rPr>
              <a:t>extent</a:t>
            </a:r>
            <a:r>
              <a:rPr lang="en-GB" sz="1000" b="0" i="0" u="none" strike="noStrike" kern="1200" cap="none" spc="0" baseline="0">
                <a:solidFill>
                  <a:srgbClr val="000000"/>
                </a:solidFill>
                <a:uFillTx/>
                <a:latin typeface="Arial" pitchFamily="34"/>
                <a:ea typeface="Times New Roman" pitchFamily="18"/>
                <a:cs typeface="Arial" pitchFamily="34"/>
              </a:rPr>
              <a:t> to which the assessment criteria are demonstrated by you, which in turn determines your mark. The marks available for each category of skill are shown. Lecturers will use the space provided to comment on the achievement of the task(s), including those areas in which you have performed well and areas that would benefit from development/improvement.</a:t>
            </a:r>
            <a:endParaRPr lang="en-GB" sz="1100" b="1" i="0" u="none" strike="noStrike" kern="1200" cap="none" spc="0" baseline="0">
              <a:solidFill>
                <a:srgbClr val="000000"/>
              </a:solidFill>
              <a:uFillTx/>
              <a:latin typeface="Arial" pitchFamily="34"/>
              <a:ea typeface="Times New Roman" pitchFamily="18"/>
              <a:cs typeface="Arial" pitchFamily="34"/>
            </a:endParaRPr>
          </a:p>
          <a:p>
            <a:pPr marL="0" marR="0" lvl="0" indent="0" algn="l" defTabSz="914400" rtl="0" fontAlgn="auto" hangingPunct="0">
              <a:lnSpc>
                <a:spcPct val="100000"/>
              </a:lnSpc>
              <a:spcBef>
                <a:spcPts val="0"/>
              </a:spcBef>
              <a:spcAft>
                <a:spcPts val="0"/>
              </a:spcAft>
              <a:buNone/>
              <a:tabLst>
                <a:tab pos="457200" algn="l"/>
                <a:tab pos="914400" algn="l"/>
              </a:tabLst>
              <a:defRPr sz="1800" b="0" i="0" u="none" strike="noStrike" kern="0" cap="none" spc="0" baseline="0">
                <a:solidFill>
                  <a:srgbClr val="000000"/>
                </a:solidFill>
                <a:uFillTx/>
              </a:defRPr>
            </a:pPr>
            <a:br>
              <a:rPr lang="en-GB" sz="1100" b="1" i="0" u="none" strike="noStrike" kern="1200" cap="none" spc="0" baseline="0">
                <a:solidFill>
                  <a:srgbClr val="000000"/>
                </a:solidFill>
                <a:uFillTx/>
                <a:latin typeface="Arial" pitchFamily="34"/>
                <a:ea typeface="Times New Roman" pitchFamily="18"/>
                <a:cs typeface="Arial" pitchFamily="34"/>
              </a:rPr>
            </a:br>
            <a:endParaRPr lang="en-GB" sz="800" b="0" i="0" u="none" strike="noStrike" kern="1200" cap="none" spc="0" baseline="0">
              <a:solidFill>
                <a:srgbClr val="000000"/>
              </a:solidFill>
              <a:uFillTx/>
              <a:latin typeface="Arial" pitchFamily="34"/>
            </a:endParaRPr>
          </a:p>
          <a:p>
            <a:pPr marL="0" marR="0" lvl="0" indent="0" algn="l" defTabSz="914400" rtl="0" fontAlgn="auto" hangingPunct="0">
              <a:lnSpc>
                <a:spcPct val="100000"/>
              </a:lnSpc>
              <a:spcBef>
                <a:spcPts val="0"/>
              </a:spcBef>
              <a:spcAft>
                <a:spcPts val="0"/>
              </a:spcAft>
              <a:buNone/>
              <a:tabLst>
                <a:tab pos="457200" algn="l"/>
                <a:tab pos="914400" algn="l"/>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rial" pitchFamily="34"/>
            </a:endParaRPr>
          </a:p>
        </p:txBody>
      </p:sp>
      <p:graphicFrame>
        <p:nvGraphicFramePr>
          <p:cNvPr id="3" name="Table 4">
            <a:extLst>
              <a:ext uri="{FF2B5EF4-FFF2-40B4-BE49-F238E27FC236}">
                <a16:creationId xmlns:a16="http://schemas.microsoft.com/office/drawing/2014/main" id="{A0AB5E32-BA05-4A59-BB68-2267816628D1}"/>
              </a:ext>
            </a:extLst>
          </p:cNvPr>
          <p:cNvGraphicFramePr>
            <a:graphicFrameLocks noGrp="1"/>
          </p:cNvGraphicFramePr>
          <p:nvPr/>
        </p:nvGraphicFramePr>
        <p:xfrm>
          <a:off x="2539014" y="1769363"/>
          <a:ext cx="6724350" cy="5015741"/>
        </p:xfrm>
        <a:graphic>
          <a:graphicData uri="http://schemas.openxmlformats.org/drawingml/2006/table">
            <a:tbl>
              <a:tblPr firstRow="1" firstCol="1" bandRow="1">
                <a:effectLst/>
              </a:tblPr>
              <a:tblGrid>
                <a:gridCol w="5606762">
                  <a:extLst>
                    <a:ext uri="{9D8B030D-6E8A-4147-A177-3AD203B41FA5}">
                      <a16:colId xmlns:a16="http://schemas.microsoft.com/office/drawing/2014/main" val="1874908465"/>
                    </a:ext>
                  </a:extLst>
                </a:gridCol>
                <a:gridCol w="559466">
                  <a:extLst>
                    <a:ext uri="{9D8B030D-6E8A-4147-A177-3AD203B41FA5}">
                      <a16:colId xmlns:a16="http://schemas.microsoft.com/office/drawing/2014/main" val="1816229491"/>
                    </a:ext>
                  </a:extLst>
                </a:gridCol>
                <a:gridCol w="558122">
                  <a:extLst>
                    <a:ext uri="{9D8B030D-6E8A-4147-A177-3AD203B41FA5}">
                      <a16:colId xmlns:a16="http://schemas.microsoft.com/office/drawing/2014/main" val="1693646903"/>
                    </a:ext>
                  </a:extLst>
                </a:gridCol>
              </a:tblGrid>
              <a:tr h="426942">
                <a:tc>
                  <a:txBody>
                    <a:bodyPr/>
                    <a:lstStyle/>
                    <a:p>
                      <a:pPr lvl="0"/>
                      <a:r>
                        <a:rPr lang="en-GB" sz="700" b="1">
                          <a:latin typeface="Arial" pitchFamily="34"/>
                          <a:ea typeface="Times New Roman" pitchFamily="18"/>
                        </a:rPr>
                        <a:t>Generic</a:t>
                      </a:r>
                      <a:r>
                        <a:rPr lang="en-GB" sz="700" b="1">
                          <a:solidFill>
                            <a:srgbClr val="000000"/>
                          </a:solidFill>
                          <a:latin typeface="Arial" pitchFamily="34"/>
                          <a:ea typeface="Times New Roman" pitchFamily="18"/>
                        </a:rPr>
                        <a:t> Assessment Criteria </a:t>
                      </a:r>
                      <a:endParaRPr lang="en-GB" sz="600">
                        <a:latin typeface="Times New Roman" pitchFamily="18"/>
                        <a:ea typeface="Times New Roman" pitchFamily="18"/>
                      </a:endParaRPr>
                    </a:p>
                  </a:txBody>
                  <a:tcPr marL="43854" marR="43854" marT="0" marB="0" anchor="ctr">
                    <a:lnL w="12701" cap="flat" cmpd="sng" algn="ctr">
                      <a:solidFill>
                        <a:srgbClr val="000000"/>
                      </a:solidFill>
                      <a:prstDash val="solid"/>
                      <a:round/>
                      <a:headEnd type="none" w="med" len="med"/>
                      <a:tailEnd type="none" w="med" len="med"/>
                    </a:lnL>
                    <a:lnR w="12701" cap="flat" cmpd="sng" algn="ctr">
                      <a:solidFill>
                        <a:srgbClr val="000000"/>
                      </a:solidFill>
                      <a:prstDash val="solid"/>
                      <a:round/>
                      <a:headEnd type="none" w="med" len="med"/>
                      <a:tailEnd type="none" w="med" len="med"/>
                    </a:lnR>
                    <a:lnT w="12701" cap="flat" cmpd="sng" algn="ctr">
                      <a:solidFill>
                        <a:srgbClr val="000000"/>
                      </a:solidFill>
                      <a:prstDash val="solid"/>
                      <a:round/>
                      <a:headEnd type="none" w="med" len="med"/>
                      <a:tailEnd type="none" w="med" len="med"/>
                    </a:lnT>
                    <a:lnB w="12701" cap="flat" cmpd="sng" algn="ctr">
                      <a:solidFill>
                        <a:srgbClr val="000000"/>
                      </a:solidFill>
                      <a:prstDash val="solid"/>
                      <a:round/>
                      <a:headEnd type="none" w="med" len="med"/>
                      <a:tailEnd type="none" w="med" len="med"/>
                    </a:lnB>
                    <a:solidFill>
                      <a:srgbClr val="BFBFBF"/>
                    </a:solidFill>
                  </a:tcPr>
                </a:tc>
                <a:tc>
                  <a:txBody>
                    <a:bodyPr/>
                    <a:lstStyle/>
                    <a:p>
                      <a:pPr marL="21588" marR="71752" lvl="0" algn="ctr">
                        <a:spcAft>
                          <a:spcPts val="0"/>
                        </a:spcAft>
                      </a:pPr>
                      <a:r>
                        <a:rPr lang="en-GB" sz="600" b="1">
                          <a:solidFill>
                            <a:srgbClr val="000000"/>
                          </a:solidFill>
                          <a:latin typeface="Arial" pitchFamily="34"/>
                          <a:ea typeface="Times New Roman" pitchFamily="18"/>
                        </a:rPr>
                        <a:t>Marks available</a:t>
                      </a:r>
                      <a:endParaRPr lang="en-GB" sz="600">
                        <a:latin typeface="Times New Roman" pitchFamily="18"/>
                        <a:ea typeface="Times New Roman" pitchFamily="18"/>
                      </a:endParaRPr>
                    </a:p>
                  </a:txBody>
                  <a:tcPr marL="43854" marR="43854" marT="0" marB="0">
                    <a:lnL w="12701" cap="flat" cmpd="sng" algn="ctr">
                      <a:solidFill>
                        <a:srgbClr val="000000"/>
                      </a:solidFill>
                      <a:prstDash val="solid"/>
                      <a:round/>
                      <a:headEnd type="none" w="med" len="med"/>
                      <a:tailEnd type="none" w="med" len="med"/>
                    </a:lnL>
                    <a:lnR w="12701" cap="flat" cmpd="sng" algn="ctr">
                      <a:solidFill>
                        <a:srgbClr val="000000"/>
                      </a:solidFill>
                      <a:prstDash val="solid"/>
                      <a:round/>
                      <a:headEnd type="none" w="med" len="med"/>
                      <a:tailEnd type="none" w="med" len="med"/>
                    </a:lnR>
                    <a:lnT w="12701" cap="flat" cmpd="sng" algn="ctr">
                      <a:solidFill>
                        <a:srgbClr val="000000"/>
                      </a:solidFill>
                      <a:prstDash val="solid"/>
                      <a:round/>
                      <a:headEnd type="none" w="med" len="med"/>
                      <a:tailEnd type="none" w="med" len="med"/>
                    </a:lnT>
                    <a:lnB w="12701" cap="flat" cmpd="sng" algn="ctr">
                      <a:solidFill>
                        <a:srgbClr val="000000"/>
                      </a:solidFill>
                      <a:prstDash val="solid"/>
                      <a:round/>
                      <a:headEnd type="none" w="med" len="med"/>
                      <a:tailEnd type="none" w="med" len="med"/>
                    </a:lnB>
                    <a:solidFill>
                      <a:srgbClr val="BFBFBF"/>
                    </a:solidFill>
                  </a:tcPr>
                </a:tc>
                <a:tc>
                  <a:txBody>
                    <a:bodyPr/>
                    <a:lstStyle/>
                    <a:p>
                      <a:pPr marL="71752" marR="71752" lvl="0" algn="ctr">
                        <a:spcAft>
                          <a:spcPts val="0"/>
                        </a:spcAft>
                      </a:pPr>
                      <a:r>
                        <a:rPr lang="en-GB" sz="600" b="1">
                          <a:solidFill>
                            <a:srgbClr val="000000"/>
                          </a:solidFill>
                          <a:latin typeface="Arial" pitchFamily="34"/>
                          <a:ea typeface="Times New Roman" pitchFamily="18"/>
                        </a:rPr>
                        <a:t>Marks </a:t>
                      </a:r>
                      <a:endParaRPr lang="en-GB" sz="600">
                        <a:latin typeface="Times New Roman" pitchFamily="18"/>
                        <a:ea typeface="Times New Roman" pitchFamily="18"/>
                      </a:endParaRPr>
                    </a:p>
                    <a:p>
                      <a:pPr marL="71752" marR="71752" lvl="0" algn="ctr">
                        <a:spcAft>
                          <a:spcPts val="0"/>
                        </a:spcAft>
                      </a:pPr>
                      <a:r>
                        <a:rPr lang="en-GB" sz="600" b="1">
                          <a:solidFill>
                            <a:srgbClr val="000000"/>
                          </a:solidFill>
                          <a:latin typeface="Arial" pitchFamily="34"/>
                          <a:ea typeface="Times New Roman" pitchFamily="18"/>
                        </a:rPr>
                        <a:t>awarded</a:t>
                      </a:r>
                      <a:endParaRPr lang="en-GB" sz="600">
                        <a:latin typeface="Times New Roman" pitchFamily="18"/>
                        <a:ea typeface="Times New Roman" pitchFamily="18"/>
                      </a:endParaRPr>
                    </a:p>
                  </a:txBody>
                  <a:tcPr marL="43854" marR="43854" marT="0" marB="0" anchor="ctr">
                    <a:lnL w="12701" cap="flat" cmpd="sng" algn="ctr">
                      <a:solidFill>
                        <a:srgbClr val="000000"/>
                      </a:solidFill>
                      <a:prstDash val="solid"/>
                      <a:round/>
                      <a:headEnd type="none" w="med" len="med"/>
                      <a:tailEnd type="none" w="med" len="med"/>
                    </a:lnL>
                    <a:lnR w="12701" cap="flat" cmpd="sng" algn="ctr">
                      <a:solidFill>
                        <a:srgbClr val="000000"/>
                      </a:solidFill>
                      <a:prstDash val="solid"/>
                      <a:round/>
                      <a:headEnd type="none" w="med" len="med"/>
                      <a:tailEnd type="none" w="med" len="med"/>
                    </a:lnR>
                    <a:lnT w="12701" cap="flat" cmpd="sng" algn="ctr">
                      <a:solidFill>
                        <a:srgbClr val="000000"/>
                      </a:solidFill>
                      <a:prstDash val="solid"/>
                      <a:round/>
                      <a:headEnd type="none" w="med" len="med"/>
                      <a:tailEnd type="none" w="med" len="med"/>
                    </a:lnT>
                    <a:lnB w="12701" cap="flat" cmpd="sng" algn="ctr">
                      <a:solidFill>
                        <a:srgbClr val="000000"/>
                      </a:solidFill>
                      <a:prstDash val="solid"/>
                      <a:round/>
                      <a:headEnd type="none" w="med" len="med"/>
                      <a:tailEnd type="none" w="med" len="med"/>
                    </a:lnB>
                    <a:solidFill>
                      <a:srgbClr val="BFBFBF"/>
                    </a:solidFill>
                  </a:tcPr>
                </a:tc>
                <a:extLst>
                  <a:ext uri="{0D108BD9-81ED-4DB2-BD59-A6C34878D82A}">
                    <a16:rowId xmlns:a16="http://schemas.microsoft.com/office/drawing/2014/main" val="1858447921"/>
                  </a:ext>
                </a:extLst>
              </a:tr>
              <a:tr h="191740">
                <a:tc>
                  <a:txBody>
                    <a:bodyPr/>
                    <a:lstStyle/>
                    <a:p>
                      <a:pPr lvl="0"/>
                      <a:r>
                        <a:rPr lang="en-GB" sz="600" b="1">
                          <a:solidFill>
                            <a:srgbClr val="000000"/>
                          </a:solidFill>
                          <a:latin typeface="Arial" pitchFamily="34"/>
                          <a:ea typeface="Times New Roman" pitchFamily="18"/>
                        </a:rPr>
                        <a:t>1. Engagement with Literature Skills</a:t>
                      </a:r>
                      <a:endParaRPr lang="en-GB" sz="600">
                        <a:latin typeface="Times New Roman" pitchFamily="18"/>
                        <a:ea typeface="Times New Roman" pitchFamily="18"/>
                      </a:endParaRPr>
                    </a:p>
                    <a:p>
                      <a:pPr lvl="0">
                        <a:spcAft>
                          <a:spcPts val="600"/>
                        </a:spcAft>
                      </a:pPr>
                      <a:r>
                        <a:rPr lang="en-GB" sz="400">
                          <a:solidFill>
                            <a:srgbClr val="000000"/>
                          </a:solidFill>
                          <a:latin typeface="Arial" pitchFamily="34"/>
                          <a:ea typeface="Times New Roman" pitchFamily="18"/>
                        </a:rPr>
                        <a:t>.</a:t>
                      </a:r>
                      <a:endParaRPr lang="en-GB" sz="600">
                        <a:latin typeface="Times New Roman" pitchFamily="18"/>
                        <a:ea typeface="Times New Roman" pitchFamily="18"/>
                      </a:endParaRPr>
                    </a:p>
                  </a:txBody>
                  <a:tcPr marL="43854" marR="43854" marT="0" marB="0">
                    <a:lnL w="12701" cap="flat" cmpd="sng" algn="ctr">
                      <a:solidFill>
                        <a:srgbClr val="000000"/>
                      </a:solidFill>
                      <a:prstDash val="solid"/>
                      <a:round/>
                      <a:headEnd type="none" w="med" len="med"/>
                      <a:tailEnd type="none" w="med" len="med"/>
                    </a:lnL>
                    <a:lnR w="12701" cap="flat" cmpd="sng" algn="ctr">
                      <a:solidFill>
                        <a:srgbClr val="000000"/>
                      </a:solidFill>
                      <a:prstDash val="solid"/>
                      <a:round/>
                      <a:headEnd type="none" w="med" len="med"/>
                      <a:tailEnd type="none" w="med" len="med"/>
                    </a:lnR>
                    <a:lnT w="12701" cap="flat" cmpd="sng" algn="ctr">
                      <a:solidFill>
                        <a:srgbClr val="000000"/>
                      </a:solidFill>
                      <a:prstDash val="solid"/>
                      <a:round/>
                      <a:headEnd type="none" w="med" len="med"/>
                      <a:tailEnd type="none" w="med" len="med"/>
                    </a:lnT>
                    <a:lnB w="12701" cap="flat" cmpd="sng" algn="ctr">
                      <a:solidFill>
                        <a:srgbClr val="000000"/>
                      </a:solidFill>
                      <a:prstDash val="solid"/>
                      <a:round/>
                      <a:headEnd type="none" w="med" len="med"/>
                      <a:tailEnd type="none" w="med" len="med"/>
                    </a:lnB>
                    <a:solidFill>
                      <a:srgbClr val="D9D9D9"/>
                    </a:solidFill>
                  </a:tcPr>
                </a:tc>
                <a:tc>
                  <a:txBody>
                    <a:bodyPr/>
                    <a:lstStyle/>
                    <a:p>
                      <a:pPr lvl="0" algn="ctr"/>
                      <a:r>
                        <a:rPr lang="en-GB" sz="1000">
                          <a:latin typeface="Arial" pitchFamily="34"/>
                          <a:ea typeface="Times New Roman" pitchFamily="18"/>
                        </a:rPr>
                        <a:t> </a:t>
                      </a:r>
                      <a:endParaRPr lang="en-GB" sz="600">
                        <a:latin typeface="Times New Roman" pitchFamily="18"/>
                        <a:ea typeface="Times New Roman" pitchFamily="18"/>
                      </a:endParaRPr>
                    </a:p>
                  </a:txBody>
                  <a:tcPr marL="43854" marR="43854" marT="0" marB="0">
                    <a:lnL w="12701" cap="flat" cmpd="sng" algn="ctr">
                      <a:solidFill>
                        <a:srgbClr val="000000"/>
                      </a:solidFill>
                      <a:prstDash val="solid"/>
                      <a:round/>
                      <a:headEnd type="none" w="med" len="med"/>
                      <a:tailEnd type="none" w="med" len="med"/>
                    </a:lnL>
                    <a:lnR w="12701" cap="flat" cmpd="sng" algn="ctr">
                      <a:solidFill>
                        <a:srgbClr val="000000"/>
                      </a:solidFill>
                      <a:prstDash val="solid"/>
                      <a:round/>
                      <a:headEnd type="none" w="med" len="med"/>
                      <a:tailEnd type="none" w="med" len="med"/>
                    </a:lnR>
                    <a:lnT w="12701" cap="flat" cmpd="sng" algn="ctr">
                      <a:solidFill>
                        <a:srgbClr val="000000"/>
                      </a:solidFill>
                      <a:prstDash val="solid"/>
                      <a:round/>
                      <a:headEnd type="none" w="med" len="med"/>
                      <a:tailEnd type="none" w="med" len="med"/>
                    </a:lnT>
                    <a:lnB w="12701" cap="flat" cmpd="sng" algn="ctr">
                      <a:solidFill>
                        <a:srgbClr val="000000"/>
                      </a:solidFill>
                      <a:prstDash val="solid"/>
                      <a:round/>
                      <a:headEnd type="none" w="med" len="med"/>
                      <a:tailEnd type="none" w="med" len="med"/>
                    </a:lnB>
                    <a:solidFill>
                      <a:srgbClr val="D9D9D9"/>
                    </a:solidFill>
                  </a:tcPr>
                </a:tc>
                <a:tc>
                  <a:txBody>
                    <a:bodyPr/>
                    <a:lstStyle/>
                    <a:p>
                      <a:pPr lvl="0" algn="ctr"/>
                      <a:r>
                        <a:rPr lang="en-GB" sz="1000">
                          <a:latin typeface="Arial" pitchFamily="34"/>
                          <a:ea typeface="Times New Roman" pitchFamily="18"/>
                        </a:rPr>
                        <a:t> </a:t>
                      </a:r>
                      <a:endParaRPr lang="en-GB" sz="600">
                        <a:latin typeface="Times New Roman" pitchFamily="18"/>
                        <a:ea typeface="Times New Roman" pitchFamily="18"/>
                      </a:endParaRPr>
                    </a:p>
                  </a:txBody>
                  <a:tcPr marL="43854" marR="43854" marT="0" marB="0">
                    <a:lnL w="12701" cap="flat" cmpd="sng" algn="ctr">
                      <a:solidFill>
                        <a:srgbClr val="000000"/>
                      </a:solidFill>
                      <a:prstDash val="solid"/>
                      <a:round/>
                      <a:headEnd type="none" w="med" len="med"/>
                      <a:tailEnd type="none" w="med" len="med"/>
                    </a:lnL>
                    <a:lnR w="12701" cap="flat" cmpd="sng" algn="ctr">
                      <a:solidFill>
                        <a:srgbClr val="000000"/>
                      </a:solidFill>
                      <a:prstDash val="solid"/>
                      <a:round/>
                      <a:headEnd type="none" w="med" len="med"/>
                      <a:tailEnd type="none" w="med" len="med"/>
                    </a:lnR>
                    <a:lnT w="12701" cap="flat" cmpd="sng" algn="ctr">
                      <a:solidFill>
                        <a:srgbClr val="000000"/>
                      </a:solidFill>
                      <a:prstDash val="solid"/>
                      <a:round/>
                      <a:headEnd type="none" w="med" len="med"/>
                      <a:tailEnd type="none" w="med" len="med"/>
                    </a:lnT>
                    <a:lnB w="12701" cap="flat" cmpd="sng" algn="ctr">
                      <a:solidFill>
                        <a:srgbClr val="000000"/>
                      </a:solidFill>
                      <a:prstDash val="solid"/>
                      <a:round/>
                      <a:headEnd type="none" w="med" len="med"/>
                      <a:tailEnd type="none" w="med" len="med"/>
                    </a:lnB>
                    <a:solidFill>
                      <a:srgbClr val="D9D9D9"/>
                    </a:solidFill>
                  </a:tcPr>
                </a:tc>
                <a:extLst>
                  <a:ext uri="{0D108BD9-81ED-4DB2-BD59-A6C34878D82A}">
                    <a16:rowId xmlns:a16="http://schemas.microsoft.com/office/drawing/2014/main" val="3861604657"/>
                  </a:ext>
                </a:extLst>
              </a:tr>
              <a:tr h="191740">
                <a:tc rowSpan="2">
                  <a:txBody>
                    <a:bodyPr/>
                    <a:lstStyle/>
                    <a:p>
                      <a:pPr lvl="0">
                        <a:spcAft>
                          <a:spcPts val="600"/>
                        </a:spcAft>
                      </a:pPr>
                      <a:r>
                        <a:rPr lang="en-GB" sz="400">
                          <a:latin typeface="Arial" pitchFamily="34"/>
                          <a:ea typeface="Times New Roman" pitchFamily="18"/>
                        </a:rPr>
                        <a:t> </a:t>
                      </a:r>
                      <a:endParaRPr lang="en-GB" sz="600">
                        <a:latin typeface="Times New Roman" pitchFamily="18"/>
                        <a:ea typeface="Times New Roman" pitchFamily="18"/>
                      </a:endParaRPr>
                    </a:p>
                    <a:p>
                      <a:pPr lvl="0">
                        <a:spcAft>
                          <a:spcPts val="600"/>
                        </a:spcAft>
                      </a:pPr>
                      <a:r>
                        <a:rPr lang="en-GB" sz="400">
                          <a:latin typeface="Arial" pitchFamily="34"/>
                          <a:ea typeface="Times New Roman" pitchFamily="18"/>
                        </a:rPr>
                        <a:t> </a:t>
                      </a:r>
                      <a:endParaRPr lang="en-GB" sz="600">
                        <a:latin typeface="Times New Roman" pitchFamily="18"/>
                        <a:ea typeface="Times New Roman" pitchFamily="18"/>
                      </a:endParaRPr>
                    </a:p>
                    <a:p>
                      <a:pPr lvl="0">
                        <a:spcAft>
                          <a:spcPts val="600"/>
                        </a:spcAft>
                      </a:pPr>
                      <a:r>
                        <a:rPr lang="en-GB" sz="400">
                          <a:latin typeface="Arial" pitchFamily="34"/>
                          <a:ea typeface="Times New Roman" pitchFamily="18"/>
                        </a:rPr>
                        <a:t> </a:t>
                      </a:r>
                      <a:endParaRPr lang="en-GB" sz="600">
                        <a:latin typeface="Times New Roman" pitchFamily="18"/>
                        <a:ea typeface="Times New Roman" pitchFamily="18"/>
                      </a:endParaRPr>
                    </a:p>
                    <a:p>
                      <a:pPr lvl="0">
                        <a:spcAft>
                          <a:spcPts val="600"/>
                        </a:spcAft>
                      </a:pPr>
                      <a:r>
                        <a:rPr lang="en-GB" sz="400">
                          <a:latin typeface="Arial" pitchFamily="34"/>
                          <a:ea typeface="Times New Roman" pitchFamily="18"/>
                        </a:rPr>
                        <a:t> </a:t>
                      </a:r>
                      <a:endParaRPr lang="en-GB" sz="600">
                        <a:latin typeface="Times New Roman" pitchFamily="18"/>
                        <a:ea typeface="Times New Roman" pitchFamily="18"/>
                      </a:endParaRPr>
                    </a:p>
                    <a:p>
                      <a:pPr lvl="0">
                        <a:spcAft>
                          <a:spcPts val="600"/>
                        </a:spcAft>
                      </a:pPr>
                      <a:r>
                        <a:rPr lang="en-GB" sz="400">
                          <a:latin typeface="Arial" pitchFamily="34"/>
                          <a:ea typeface="Times New Roman" pitchFamily="18"/>
                        </a:rPr>
                        <a:t> </a:t>
                      </a:r>
                      <a:endParaRPr lang="en-GB" sz="600">
                        <a:latin typeface="Times New Roman" pitchFamily="18"/>
                        <a:ea typeface="Times New Roman" pitchFamily="18"/>
                      </a:endParaRPr>
                    </a:p>
                    <a:p>
                      <a:pPr lvl="0">
                        <a:spcAft>
                          <a:spcPts val="600"/>
                        </a:spcAft>
                      </a:pPr>
                      <a:r>
                        <a:rPr lang="en-GB" sz="400">
                          <a:latin typeface="Arial" pitchFamily="34"/>
                          <a:ea typeface="Times New Roman" pitchFamily="18"/>
                        </a:rPr>
                        <a:t> </a:t>
                      </a:r>
                      <a:endParaRPr lang="en-GB" sz="600">
                        <a:latin typeface="Times New Roman" pitchFamily="18"/>
                        <a:ea typeface="Times New Roman" pitchFamily="18"/>
                      </a:endParaRPr>
                    </a:p>
                  </a:txBody>
                  <a:tcPr marL="43854" marR="43854" marT="0" marB="0">
                    <a:lnL w="12701" cap="flat" cmpd="sng" algn="ctr">
                      <a:solidFill>
                        <a:srgbClr val="000000"/>
                      </a:solidFill>
                      <a:prstDash val="solid"/>
                      <a:round/>
                      <a:headEnd type="none" w="med" len="med"/>
                      <a:tailEnd type="none" w="med" len="med"/>
                    </a:lnL>
                    <a:lnR w="12701" cap="flat" cmpd="sng" algn="ctr">
                      <a:solidFill>
                        <a:srgbClr val="000000"/>
                      </a:solidFill>
                      <a:prstDash val="solid"/>
                      <a:round/>
                      <a:headEnd type="none" w="med" len="med"/>
                      <a:tailEnd type="none" w="med" len="med"/>
                    </a:lnR>
                    <a:lnT w="12701" cap="flat" cmpd="sng" algn="ctr">
                      <a:solidFill>
                        <a:srgbClr val="000000"/>
                      </a:solidFill>
                      <a:prstDash val="solid"/>
                      <a:round/>
                      <a:headEnd type="none" w="med" len="med"/>
                      <a:tailEnd type="none" w="med" len="med"/>
                    </a:lnT>
                    <a:lnB w="12701" cap="flat" cmpd="sng" algn="ctr">
                      <a:solidFill>
                        <a:srgbClr val="000000"/>
                      </a:solidFill>
                      <a:prstDash val="solid"/>
                      <a:round/>
                      <a:headEnd type="none" w="med" len="med"/>
                      <a:tailEnd type="none" w="med" len="med"/>
                    </a:lnB>
                  </a:tcPr>
                </a:tc>
                <a:tc>
                  <a:txBody>
                    <a:bodyPr/>
                    <a:lstStyle/>
                    <a:p>
                      <a:pPr lvl="0" algn="ctr"/>
                      <a:r>
                        <a:rPr lang="en-GB" sz="1000">
                          <a:latin typeface="Arial" pitchFamily="34"/>
                          <a:ea typeface="Times New Roman" pitchFamily="18"/>
                        </a:rPr>
                        <a:t> </a:t>
                      </a:r>
                      <a:endParaRPr lang="en-GB" sz="600">
                        <a:latin typeface="Times New Roman" pitchFamily="18"/>
                        <a:ea typeface="Times New Roman" pitchFamily="18"/>
                      </a:endParaRPr>
                    </a:p>
                  </a:txBody>
                  <a:tcPr marL="43854" marR="43854" marT="0" marB="0">
                    <a:lnL w="12701" cap="flat" cmpd="sng" algn="ctr">
                      <a:solidFill>
                        <a:srgbClr val="000000"/>
                      </a:solidFill>
                      <a:prstDash val="solid"/>
                      <a:round/>
                      <a:headEnd type="none" w="med" len="med"/>
                      <a:tailEnd type="none" w="med" len="med"/>
                    </a:lnL>
                    <a:lnR w="12701" cap="flat" cmpd="sng" algn="ctr">
                      <a:solidFill>
                        <a:srgbClr val="000000"/>
                      </a:solidFill>
                      <a:prstDash val="solid"/>
                      <a:round/>
                      <a:headEnd type="none" w="med" len="med"/>
                      <a:tailEnd type="none" w="med" len="med"/>
                    </a:lnR>
                    <a:lnT w="12701" cap="flat" cmpd="sng" algn="ctr">
                      <a:solidFill>
                        <a:srgbClr val="000000"/>
                      </a:solidFill>
                      <a:prstDash val="solid"/>
                      <a:round/>
                      <a:headEnd type="none" w="med" len="med"/>
                      <a:tailEnd type="none" w="med" len="med"/>
                    </a:lnT>
                  </a:tcPr>
                </a:tc>
                <a:tc rowSpan="2">
                  <a:txBody>
                    <a:bodyPr/>
                    <a:lstStyle/>
                    <a:p>
                      <a:pPr lvl="0" algn="ctr"/>
                      <a:r>
                        <a:rPr lang="en-GB" sz="1000">
                          <a:latin typeface="Arial" pitchFamily="34"/>
                          <a:ea typeface="Times New Roman" pitchFamily="18"/>
                        </a:rPr>
                        <a:t> </a:t>
                      </a:r>
                      <a:endParaRPr lang="en-GB" sz="600">
                        <a:latin typeface="Times New Roman" pitchFamily="18"/>
                        <a:ea typeface="Times New Roman" pitchFamily="18"/>
                      </a:endParaRPr>
                    </a:p>
                  </a:txBody>
                  <a:tcPr marL="43854" marR="43854" marT="0" marB="0">
                    <a:lnL w="12701" cap="flat" cmpd="sng" algn="ctr">
                      <a:solidFill>
                        <a:srgbClr val="000000"/>
                      </a:solidFill>
                      <a:prstDash val="solid"/>
                      <a:round/>
                      <a:headEnd type="none" w="med" len="med"/>
                      <a:tailEnd type="none" w="med" len="med"/>
                    </a:lnL>
                    <a:lnR w="12701" cap="flat" cmpd="sng" algn="ctr">
                      <a:solidFill>
                        <a:srgbClr val="000000"/>
                      </a:solidFill>
                      <a:prstDash val="solid"/>
                      <a:round/>
                      <a:headEnd type="none" w="med" len="med"/>
                      <a:tailEnd type="none" w="med" len="med"/>
                    </a:lnR>
                    <a:lnT w="12701" cap="flat" cmpd="sng" algn="ctr">
                      <a:solidFill>
                        <a:srgbClr val="000000"/>
                      </a:solidFill>
                      <a:prstDash val="solid"/>
                      <a:round/>
                      <a:headEnd type="none" w="med" len="med"/>
                      <a:tailEnd type="none" w="med" len="med"/>
                    </a:lnT>
                    <a:lnB w="12701"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399381789"/>
                  </a:ext>
                </a:extLst>
              </a:tr>
              <a:tr h="591854">
                <a:tc vMerge="1">
                  <a:txBody>
                    <a:bodyPr/>
                    <a:lstStyle/>
                    <a:p>
                      <a:endParaRPr lang="en-GB"/>
                    </a:p>
                  </a:txBody>
                  <a:tcPr/>
                </a:tc>
                <a:tc>
                  <a:txBody>
                    <a:bodyPr/>
                    <a:lstStyle/>
                    <a:p>
                      <a:pPr lvl="0" algn="ctr"/>
                      <a:r>
                        <a:rPr lang="en-GB" sz="1000">
                          <a:latin typeface="Arial" pitchFamily="34"/>
                          <a:ea typeface="Times New Roman" pitchFamily="18"/>
                        </a:rPr>
                        <a:t>10</a:t>
                      </a:r>
                      <a:endParaRPr lang="en-GB" sz="600">
                        <a:latin typeface="Times New Roman" pitchFamily="18"/>
                        <a:ea typeface="Times New Roman" pitchFamily="18"/>
                      </a:endParaRPr>
                    </a:p>
                  </a:txBody>
                  <a:tcPr marL="43854" marR="43854" marT="0" marB="0">
                    <a:lnL w="12701" cap="flat" cmpd="sng" algn="ctr">
                      <a:solidFill>
                        <a:srgbClr val="000000"/>
                      </a:solidFill>
                      <a:prstDash val="solid"/>
                      <a:round/>
                      <a:headEnd type="none" w="med" len="med"/>
                      <a:tailEnd type="none" w="med" len="med"/>
                    </a:lnL>
                    <a:lnR w="12701" cap="flat" cmpd="sng" algn="ctr">
                      <a:solidFill>
                        <a:srgbClr val="000000"/>
                      </a:solidFill>
                      <a:prstDash val="solid"/>
                      <a:round/>
                      <a:headEnd type="none" w="med" len="med"/>
                      <a:tailEnd type="none" w="med" len="med"/>
                    </a:lnR>
                    <a:lnB w="12701" cap="flat" cmpd="sng" algn="ctr">
                      <a:solidFill>
                        <a:srgbClr val="000000"/>
                      </a:solidFill>
                      <a:prstDash val="solid"/>
                      <a:round/>
                      <a:headEnd type="none" w="med" len="med"/>
                      <a:tailEnd type="none" w="med" len="med"/>
                    </a:lnB>
                  </a:tcPr>
                </a:tc>
                <a:tc vMerge="1">
                  <a:txBody>
                    <a:bodyPr/>
                    <a:lstStyle/>
                    <a:p>
                      <a:endParaRPr lang="en-GB"/>
                    </a:p>
                  </a:txBody>
                  <a:tcPr/>
                </a:tc>
                <a:extLst>
                  <a:ext uri="{0D108BD9-81ED-4DB2-BD59-A6C34878D82A}">
                    <a16:rowId xmlns:a16="http://schemas.microsoft.com/office/drawing/2014/main" val="2348835543"/>
                  </a:ext>
                </a:extLst>
              </a:tr>
              <a:tr h="191740">
                <a:tc>
                  <a:txBody>
                    <a:bodyPr/>
                    <a:lstStyle/>
                    <a:p>
                      <a:pPr lvl="0"/>
                      <a:r>
                        <a:rPr lang="en-GB" sz="600" b="1">
                          <a:solidFill>
                            <a:srgbClr val="000000"/>
                          </a:solidFill>
                          <a:latin typeface="Arial" pitchFamily="34"/>
                          <a:ea typeface="Times New Roman" pitchFamily="18"/>
                        </a:rPr>
                        <a:t>2. Knowledge and Understanding Skills</a:t>
                      </a:r>
                      <a:endParaRPr lang="en-GB" sz="600">
                        <a:latin typeface="Times New Roman" pitchFamily="18"/>
                        <a:ea typeface="Times New Roman" pitchFamily="18"/>
                      </a:endParaRPr>
                    </a:p>
                    <a:p>
                      <a:pPr lvl="0">
                        <a:spcAft>
                          <a:spcPts val="600"/>
                        </a:spcAft>
                      </a:pPr>
                      <a:r>
                        <a:rPr lang="en-GB" sz="400">
                          <a:latin typeface="Arial" pitchFamily="34"/>
                          <a:ea typeface="Times New Roman" pitchFamily="18"/>
                        </a:rPr>
                        <a:t> </a:t>
                      </a:r>
                      <a:endParaRPr lang="en-GB" sz="600">
                        <a:latin typeface="Times New Roman" pitchFamily="18"/>
                        <a:ea typeface="Times New Roman" pitchFamily="18"/>
                      </a:endParaRPr>
                    </a:p>
                  </a:txBody>
                  <a:tcPr marL="43854" marR="43854" marT="0" marB="0">
                    <a:lnL w="12701" cap="flat" cmpd="sng" algn="ctr">
                      <a:solidFill>
                        <a:srgbClr val="000000"/>
                      </a:solidFill>
                      <a:prstDash val="solid"/>
                      <a:round/>
                      <a:headEnd type="none" w="med" len="med"/>
                      <a:tailEnd type="none" w="med" len="med"/>
                    </a:lnL>
                    <a:lnR w="12701" cap="flat" cmpd="sng" algn="ctr">
                      <a:solidFill>
                        <a:srgbClr val="000000"/>
                      </a:solidFill>
                      <a:prstDash val="solid"/>
                      <a:round/>
                      <a:headEnd type="none" w="med" len="med"/>
                      <a:tailEnd type="none" w="med" len="med"/>
                    </a:lnR>
                    <a:lnT w="12701" cap="flat" cmpd="sng" algn="ctr">
                      <a:solidFill>
                        <a:srgbClr val="000000"/>
                      </a:solidFill>
                      <a:prstDash val="solid"/>
                      <a:round/>
                      <a:headEnd type="none" w="med" len="med"/>
                      <a:tailEnd type="none" w="med" len="med"/>
                    </a:lnT>
                    <a:lnB w="12701" cap="flat" cmpd="sng" algn="ctr">
                      <a:solidFill>
                        <a:srgbClr val="000000"/>
                      </a:solidFill>
                      <a:prstDash val="solid"/>
                      <a:round/>
                      <a:headEnd type="none" w="med" len="med"/>
                      <a:tailEnd type="none" w="med" len="med"/>
                    </a:lnB>
                    <a:solidFill>
                      <a:srgbClr val="D9D9D9"/>
                    </a:solidFill>
                  </a:tcPr>
                </a:tc>
                <a:tc>
                  <a:txBody>
                    <a:bodyPr/>
                    <a:lstStyle/>
                    <a:p>
                      <a:pPr lvl="0" algn="ctr"/>
                      <a:r>
                        <a:rPr lang="en-GB" sz="1000">
                          <a:latin typeface="Arial" pitchFamily="34"/>
                          <a:ea typeface="Times New Roman" pitchFamily="18"/>
                        </a:rPr>
                        <a:t> </a:t>
                      </a:r>
                      <a:endParaRPr lang="en-GB" sz="600">
                        <a:latin typeface="Times New Roman" pitchFamily="18"/>
                        <a:ea typeface="Times New Roman" pitchFamily="18"/>
                      </a:endParaRPr>
                    </a:p>
                  </a:txBody>
                  <a:tcPr marL="43854" marR="43854" marT="0" marB="0">
                    <a:lnL w="12701" cap="flat" cmpd="sng" algn="ctr">
                      <a:solidFill>
                        <a:srgbClr val="000000"/>
                      </a:solidFill>
                      <a:prstDash val="solid"/>
                      <a:round/>
                      <a:headEnd type="none" w="med" len="med"/>
                      <a:tailEnd type="none" w="med" len="med"/>
                    </a:lnL>
                    <a:lnR w="12701" cap="flat" cmpd="sng" algn="ctr">
                      <a:solidFill>
                        <a:srgbClr val="000000"/>
                      </a:solidFill>
                      <a:prstDash val="solid"/>
                      <a:round/>
                      <a:headEnd type="none" w="med" len="med"/>
                      <a:tailEnd type="none" w="med" len="med"/>
                    </a:lnR>
                    <a:lnT w="12701" cap="flat" cmpd="sng" algn="ctr">
                      <a:solidFill>
                        <a:srgbClr val="000000"/>
                      </a:solidFill>
                      <a:prstDash val="solid"/>
                      <a:round/>
                      <a:headEnd type="none" w="med" len="med"/>
                      <a:tailEnd type="none" w="med" len="med"/>
                    </a:lnT>
                    <a:lnB w="12701" cap="flat" cmpd="sng" algn="ctr">
                      <a:solidFill>
                        <a:srgbClr val="000000"/>
                      </a:solidFill>
                      <a:prstDash val="solid"/>
                      <a:round/>
                      <a:headEnd type="none" w="med" len="med"/>
                      <a:tailEnd type="none" w="med" len="med"/>
                    </a:lnB>
                    <a:solidFill>
                      <a:srgbClr val="D9D9D9"/>
                    </a:solidFill>
                  </a:tcPr>
                </a:tc>
                <a:tc>
                  <a:txBody>
                    <a:bodyPr/>
                    <a:lstStyle/>
                    <a:p>
                      <a:pPr lvl="0" algn="ctr"/>
                      <a:r>
                        <a:rPr lang="en-GB" sz="1000">
                          <a:latin typeface="Arial" pitchFamily="34"/>
                          <a:ea typeface="Times New Roman" pitchFamily="18"/>
                        </a:rPr>
                        <a:t> </a:t>
                      </a:r>
                      <a:endParaRPr lang="en-GB" sz="600">
                        <a:latin typeface="Times New Roman" pitchFamily="18"/>
                        <a:ea typeface="Times New Roman" pitchFamily="18"/>
                      </a:endParaRPr>
                    </a:p>
                  </a:txBody>
                  <a:tcPr marL="43854" marR="43854" marT="0" marB="0">
                    <a:lnL w="12701" cap="flat" cmpd="sng" algn="ctr">
                      <a:solidFill>
                        <a:srgbClr val="000000"/>
                      </a:solidFill>
                      <a:prstDash val="solid"/>
                      <a:round/>
                      <a:headEnd type="none" w="med" len="med"/>
                      <a:tailEnd type="none" w="med" len="med"/>
                    </a:lnL>
                    <a:lnR w="12701" cap="flat" cmpd="sng" algn="ctr">
                      <a:solidFill>
                        <a:srgbClr val="000000"/>
                      </a:solidFill>
                      <a:prstDash val="solid"/>
                      <a:round/>
                      <a:headEnd type="none" w="med" len="med"/>
                      <a:tailEnd type="none" w="med" len="med"/>
                    </a:lnR>
                    <a:lnT w="12701" cap="flat" cmpd="sng" algn="ctr">
                      <a:solidFill>
                        <a:srgbClr val="000000"/>
                      </a:solidFill>
                      <a:prstDash val="solid"/>
                      <a:round/>
                      <a:headEnd type="none" w="med" len="med"/>
                      <a:tailEnd type="none" w="med" len="med"/>
                    </a:lnT>
                    <a:lnB w="12701" cap="flat" cmpd="sng" algn="ctr">
                      <a:solidFill>
                        <a:srgbClr val="000000"/>
                      </a:solidFill>
                      <a:prstDash val="solid"/>
                      <a:round/>
                      <a:headEnd type="none" w="med" len="med"/>
                      <a:tailEnd type="none" w="med" len="med"/>
                    </a:lnB>
                    <a:solidFill>
                      <a:srgbClr val="D9D9D9"/>
                    </a:solidFill>
                  </a:tcPr>
                </a:tc>
                <a:extLst>
                  <a:ext uri="{0D108BD9-81ED-4DB2-BD59-A6C34878D82A}">
                    <a16:rowId xmlns:a16="http://schemas.microsoft.com/office/drawing/2014/main" val="1080792608"/>
                  </a:ext>
                </a:extLst>
              </a:tr>
              <a:tr h="191740">
                <a:tc rowSpan="2">
                  <a:txBody>
                    <a:bodyPr/>
                    <a:lstStyle/>
                    <a:p>
                      <a:pPr lvl="0">
                        <a:spcAft>
                          <a:spcPts val="600"/>
                        </a:spcAft>
                      </a:pPr>
                      <a:r>
                        <a:rPr lang="en-GB" sz="400">
                          <a:latin typeface="Arial" pitchFamily="34"/>
                          <a:ea typeface="Times New Roman" pitchFamily="18"/>
                        </a:rPr>
                        <a:t> </a:t>
                      </a:r>
                      <a:endParaRPr lang="en-GB" sz="600">
                        <a:latin typeface="Times New Roman" pitchFamily="18"/>
                        <a:ea typeface="Times New Roman" pitchFamily="18"/>
                      </a:endParaRPr>
                    </a:p>
                    <a:p>
                      <a:pPr lvl="0">
                        <a:spcAft>
                          <a:spcPts val="600"/>
                        </a:spcAft>
                      </a:pPr>
                      <a:r>
                        <a:rPr lang="en-GB" sz="400">
                          <a:latin typeface="Arial" pitchFamily="34"/>
                          <a:ea typeface="Times New Roman" pitchFamily="18"/>
                        </a:rPr>
                        <a:t> </a:t>
                      </a:r>
                      <a:endParaRPr lang="en-GB" sz="600">
                        <a:latin typeface="Times New Roman" pitchFamily="18"/>
                        <a:ea typeface="Times New Roman" pitchFamily="18"/>
                      </a:endParaRPr>
                    </a:p>
                    <a:p>
                      <a:pPr lvl="0">
                        <a:spcAft>
                          <a:spcPts val="600"/>
                        </a:spcAft>
                      </a:pPr>
                      <a:r>
                        <a:rPr lang="en-GB" sz="400">
                          <a:latin typeface="Arial" pitchFamily="34"/>
                          <a:ea typeface="Times New Roman" pitchFamily="18"/>
                        </a:rPr>
                        <a:t> </a:t>
                      </a:r>
                      <a:endParaRPr lang="en-GB" sz="600">
                        <a:latin typeface="Times New Roman" pitchFamily="18"/>
                        <a:ea typeface="Times New Roman" pitchFamily="18"/>
                      </a:endParaRPr>
                    </a:p>
                    <a:p>
                      <a:pPr lvl="0">
                        <a:spcAft>
                          <a:spcPts val="600"/>
                        </a:spcAft>
                      </a:pPr>
                      <a:r>
                        <a:rPr lang="en-GB" sz="400">
                          <a:latin typeface="Arial" pitchFamily="34"/>
                          <a:ea typeface="Times New Roman" pitchFamily="18"/>
                        </a:rPr>
                        <a:t> </a:t>
                      </a:r>
                      <a:endParaRPr lang="en-GB" sz="600">
                        <a:latin typeface="Times New Roman" pitchFamily="18"/>
                        <a:ea typeface="Times New Roman" pitchFamily="18"/>
                      </a:endParaRPr>
                    </a:p>
                    <a:p>
                      <a:pPr lvl="0">
                        <a:spcAft>
                          <a:spcPts val="600"/>
                        </a:spcAft>
                      </a:pPr>
                      <a:r>
                        <a:rPr lang="en-GB" sz="400">
                          <a:latin typeface="Arial" pitchFamily="34"/>
                          <a:ea typeface="Times New Roman" pitchFamily="18"/>
                        </a:rPr>
                        <a:t> </a:t>
                      </a:r>
                      <a:endParaRPr lang="en-GB" sz="600">
                        <a:latin typeface="Times New Roman" pitchFamily="18"/>
                        <a:ea typeface="Times New Roman" pitchFamily="18"/>
                      </a:endParaRPr>
                    </a:p>
                    <a:p>
                      <a:pPr lvl="0">
                        <a:spcAft>
                          <a:spcPts val="600"/>
                        </a:spcAft>
                      </a:pPr>
                      <a:r>
                        <a:rPr lang="en-GB" sz="400">
                          <a:latin typeface="Arial" pitchFamily="34"/>
                          <a:ea typeface="Times New Roman" pitchFamily="18"/>
                        </a:rPr>
                        <a:t> </a:t>
                      </a:r>
                      <a:endParaRPr lang="en-GB" sz="600">
                        <a:latin typeface="Times New Roman" pitchFamily="18"/>
                        <a:ea typeface="Times New Roman" pitchFamily="18"/>
                      </a:endParaRPr>
                    </a:p>
                  </a:txBody>
                  <a:tcPr marL="43854" marR="43854" marT="0" marB="0">
                    <a:lnL w="12701" cap="flat" cmpd="sng" algn="ctr">
                      <a:solidFill>
                        <a:srgbClr val="000000"/>
                      </a:solidFill>
                      <a:prstDash val="solid"/>
                      <a:round/>
                      <a:headEnd type="none" w="med" len="med"/>
                      <a:tailEnd type="none" w="med" len="med"/>
                    </a:lnL>
                    <a:lnR w="12701" cap="flat" cmpd="sng" algn="ctr">
                      <a:solidFill>
                        <a:srgbClr val="000000"/>
                      </a:solidFill>
                      <a:prstDash val="solid"/>
                      <a:round/>
                      <a:headEnd type="none" w="med" len="med"/>
                      <a:tailEnd type="none" w="med" len="med"/>
                    </a:lnR>
                    <a:lnT w="12701" cap="flat" cmpd="sng" algn="ctr">
                      <a:solidFill>
                        <a:srgbClr val="000000"/>
                      </a:solidFill>
                      <a:prstDash val="solid"/>
                      <a:round/>
                      <a:headEnd type="none" w="med" len="med"/>
                      <a:tailEnd type="none" w="med" len="med"/>
                    </a:lnT>
                    <a:lnB w="12701" cap="flat" cmpd="sng" algn="ctr">
                      <a:solidFill>
                        <a:srgbClr val="000000"/>
                      </a:solidFill>
                      <a:prstDash val="solid"/>
                      <a:round/>
                      <a:headEnd type="none" w="med" len="med"/>
                      <a:tailEnd type="none" w="med" len="med"/>
                    </a:lnB>
                  </a:tcPr>
                </a:tc>
                <a:tc>
                  <a:txBody>
                    <a:bodyPr/>
                    <a:lstStyle/>
                    <a:p>
                      <a:pPr lvl="0" algn="ctr"/>
                      <a:r>
                        <a:rPr lang="en-GB" sz="1000">
                          <a:latin typeface="Arial" pitchFamily="34"/>
                          <a:ea typeface="Times New Roman" pitchFamily="18"/>
                        </a:rPr>
                        <a:t> </a:t>
                      </a:r>
                      <a:endParaRPr lang="en-GB" sz="600">
                        <a:latin typeface="Times New Roman" pitchFamily="18"/>
                        <a:ea typeface="Times New Roman" pitchFamily="18"/>
                      </a:endParaRPr>
                    </a:p>
                  </a:txBody>
                  <a:tcPr marL="43854" marR="43854" marT="0" marB="0">
                    <a:lnL w="12701" cap="flat" cmpd="sng" algn="ctr">
                      <a:solidFill>
                        <a:srgbClr val="000000"/>
                      </a:solidFill>
                      <a:prstDash val="solid"/>
                      <a:round/>
                      <a:headEnd type="none" w="med" len="med"/>
                      <a:tailEnd type="none" w="med" len="med"/>
                    </a:lnL>
                    <a:lnR w="12701" cap="flat" cmpd="sng" algn="ctr">
                      <a:solidFill>
                        <a:srgbClr val="000000"/>
                      </a:solidFill>
                      <a:prstDash val="solid"/>
                      <a:round/>
                      <a:headEnd type="none" w="med" len="med"/>
                      <a:tailEnd type="none" w="med" len="med"/>
                    </a:lnR>
                    <a:lnT w="12701" cap="flat" cmpd="sng" algn="ctr">
                      <a:solidFill>
                        <a:srgbClr val="000000"/>
                      </a:solidFill>
                      <a:prstDash val="solid"/>
                      <a:round/>
                      <a:headEnd type="none" w="med" len="med"/>
                      <a:tailEnd type="none" w="med" len="med"/>
                    </a:lnT>
                  </a:tcPr>
                </a:tc>
                <a:tc rowSpan="2">
                  <a:txBody>
                    <a:bodyPr/>
                    <a:lstStyle/>
                    <a:p>
                      <a:pPr lvl="0" algn="ctr"/>
                      <a:r>
                        <a:rPr lang="en-GB" sz="1000">
                          <a:latin typeface="Arial" pitchFamily="34"/>
                          <a:ea typeface="Times New Roman" pitchFamily="18"/>
                        </a:rPr>
                        <a:t> </a:t>
                      </a:r>
                      <a:endParaRPr lang="en-GB" sz="600">
                        <a:latin typeface="Times New Roman" pitchFamily="18"/>
                        <a:ea typeface="Times New Roman" pitchFamily="18"/>
                      </a:endParaRPr>
                    </a:p>
                  </a:txBody>
                  <a:tcPr marL="43854" marR="43854" marT="0" marB="0">
                    <a:lnL w="12701" cap="flat" cmpd="sng" algn="ctr">
                      <a:solidFill>
                        <a:srgbClr val="000000"/>
                      </a:solidFill>
                      <a:prstDash val="solid"/>
                      <a:round/>
                      <a:headEnd type="none" w="med" len="med"/>
                      <a:tailEnd type="none" w="med" len="med"/>
                    </a:lnL>
                    <a:lnR w="12701" cap="flat" cmpd="sng" algn="ctr">
                      <a:solidFill>
                        <a:srgbClr val="000000"/>
                      </a:solidFill>
                      <a:prstDash val="solid"/>
                      <a:round/>
                      <a:headEnd type="none" w="med" len="med"/>
                      <a:tailEnd type="none" w="med" len="med"/>
                    </a:lnR>
                    <a:lnT w="12701" cap="flat" cmpd="sng" algn="ctr">
                      <a:solidFill>
                        <a:srgbClr val="000000"/>
                      </a:solidFill>
                      <a:prstDash val="solid"/>
                      <a:round/>
                      <a:headEnd type="none" w="med" len="med"/>
                      <a:tailEnd type="none" w="med" len="med"/>
                    </a:lnT>
                    <a:lnB w="12701"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448611600"/>
                  </a:ext>
                </a:extLst>
              </a:tr>
              <a:tr h="591854">
                <a:tc vMerge="1">
                  <a:txBody>
                    <a:bodyPr/>
                    <a:lstStyle/>
                    <a:p>
                      <a:endParaRPr lang="en-GB"/>
                    </a:p>
                  </a:txBody>
                  <a:tcPr/>
                </a:tc>
                <a:tc>
                  <a:txBody>
                    <a:bodyPr/>
                    <a:lstStyle/>
                    <a:p>
                      <a:pPr lvl="0" algn="ctr"/>
                      <a:r>
                        <a:rPr lang="en-GB" sz="1000">
                          <a:latin typeface="Arial" pitchFamily="34"/>
                          <a:ea typeface="Times New Roman" pitchFamily="18"/>
                        </a:rPr>
                        <a:t>20</a:t>
                      </a:r>
                      <a:endParaRPr lang="en-GB" sz="600">
                        <a:latin typeface="Times New Roman" pitchFamily="18"/>
                        <a:ea typeface="Times New Roman" pitchFamily="18"/>
                      </a:endParaRPr>
                    </a:p>
                  </a:txBody>
                  <a:tcPr marL="43854" marR="43854" marT="0" marB="0">
                    <a:lnL w="12701" cap="flat" cmpd="sng" algn="ctr">
                      <a:solidFill>
                        <a:srgbClr val="000000"/>
                      </a:solidFill>
                      <a:prstDash val="solid"/>
                      <a:round/>
                      <a:headEnd type="none" w="med" len="med"/>
                      <a:tailEnd type="none" w="med" len="med"/>
                    </a:lnL>
                    <a:lnR w="12701" cap="flat" cmpd="sng" algn="ctr">
                      <a:solidFill>
                        <a:srgbClr val="000000"/>
                      </a:solidFill>
                      <a:prstDash val="solid"/>
                      <a:round/>
                      <a:headEnd type="none" w="med" len="med"/>
                      <a:tailEnd type="none" w="med" len="med"/>
                    </a:lnR>
                    <a:lnB w="12701" cap="flat" cmpd="sng" algn="ctr">
                      <a:solidFill>
                        <a:srgbClr val="000000"/>
                      </a:solidFill>
                      <a:prstDash val="solid"/>
                      <a:round/>
                      <a:headEnd type="none" w="med" len="med"/>
                      <a:tailEnd type="none" w="med" len="med"/>
                    </a:lnB>
                  </a:tcPr>
                </a:tc>
                <a:tc vMerge="1">
                  <a:txBody>
                    <a:bodyPr/>
                    <a:lstStyle/>
                    <a:p>
                      <a:endParaRPr lang="en-GB"/>
                    </a:p>
                  </a:txBody>
                  <a:tcPr/>
                </a:tc>
                <a:extLst>
                  <a:ext uri="{0D108BD9-81ED-4DB2-BD59-A6C34878D82A}">
                    <a16:rowId xmlns:a16="http://schemas.microsoft.com/office/drawing/2014/main" val="506328833"/>
                  </a:ext>
                </a:extLst>
              </a:tr>
              <a:tr h="191740">
                <a:tc>
                  <a:txBody>
                    <a:bodyPr/>
                    <a:lstStyle/>
                    <a:p>
                      <a:pPr lvl="0"/>
                      <a:r>
                        <a:rPr lang="en-GB" sz="600" b="1">
                          <a:solidFill>
                            <a:srgbClr val="000000"/>
                          </a:solidFill>
                          <a:latin typeface="Arial" pitchFamily="34"/>
                          <a:ea typeface="Times New Roman" pitchFamily="18"/>
                        </a:rPr>
                        <a:t>3. Cognitive and Intellectual Skills</a:t>
                      </a:r>
                      <a:endParaRPr lang="en-GB" sz="600">
                        <a:latin typeface="Times New Roman" pitchFamily="18"/>
                        <a:ea typeface="Times New Roman" pitchFamily="18"/>
                      </a:endParaRPr>
                    </a:p>
                    <a:p>
                      <a:pPr lvl="0">
                        <a:spcAft>
                          <a:spcPts val="600"/>
                        </a:spcAft>
                      </a:pPr>
                      <a:r>
                        <a:rPr lang="en-GB" sz="400">
                          <a:latin typeface="Arial" pitchFamily="34"/>
                          <a:ea typeface="Times New Roman" pitchFamily="18"/>
                        </a:rPr>
                        <a:t> </a:t>
                      </a:r>
                      <a:endParaRPr lang="en-GB" sz="600">
                        <a:latin typeface="Times New Roman" pitchFamily="18"/>
                        <a:ea typeface="Times New Roman" pitchFamily="18"/>
                      </a:endParaRPr>
                    </a:p>
                  </a:txBody>
                  <a:tcPr marL="43854" marR="43854" marT="0" marB="0">
                    <a:lnL w="12701" cap="flat" cmpd="sng" algn="ctr">
                      <a:solidFill>
                        <a:srgbClr val="000000"/>
                      </a:solidFill>
                      <a:prstDash val="solid"/>
                      <a:round/>
                      <a:headEnd type="none" w="med" len="med"/>
                      <a:tailEnd type="none" w="med" len="med"/>
                    </a:lnL>
                    <a:lnR w="12701" cap="flat" cmpd="sng" algn="ctr">
                      <a:solidFill>
                        <a:srgbClr val="000000"/>
                      </a:solidFill>
                      <a:prstDash val="solid"/>
                      <a:round/>
                      <a:headEnd type="none" w="med" len="med"/>
                      <a:tailEnd type="none" w="med" len="med"/>
                    </a:lnR>
                    <a:lnT w="12701" cap="flat" cmpd="sng" algn="ctr">
                      <a:solidFill>
                        <a:srgbClr val="000000"/>
                      </a:solidFill>
                      <a:prstDash val="solid"/>
                      <a:round/>
                      <a:headEnd type="none" w="med" len="med"/>
                      <a:tailEnd type="none" w="med" len="med"/>
                    </a:lnT>
                    <a:lnB w="12701" cap="flat" cmpd="sng" algn="ctr">
                      <a:solidFill>
                        <a:srgbClr val="000000"/>
                      </a:solidFill>
                      <a:prstDash val="solid"/>
                      <a:round/>
                      <a:headEnd type="none" w="med" len="med"/>
                      <a:tailEnd type="none" w="med" len="med"/>
                    </a:lnB>
                    <a:solidFill>
                      <a:srgbClr val="D9D9D9"/>
                    </a:solidFill>
                  </a:tcPr>
                </a:tc>
                <a:tc>
                  <a:txBody>
                    <a:bodyPr/>
                    <a:lstStyle/>
                    <a:p>
                      <a:pPr lvl="0" algn="ctr"/>
                      <a:r>
                        <a:rPr lang="en-GB" sz="1000">
                          <a:latin typeface="Arial" pitchFamily="34"/>
                          <a:ea typeface="Times New Roman" pitchFamily="18"/>
                        </a:rPr>
                        <a:t> </a:t>
                      </a:r>
                      <a:endParaRPr lang="en-GB" sz="600">
                        <a:latin typeface="Times New Roman" pitchFamily="18"/>
                        <a:ea typeface="Times New Roman" pitchFamily="18"/>
                      </a:endParaRPr>
                    </a:p>
                  </a:txBody>
                  <a:tcPr marL="43854" marR="43854" marT="0" marB="0">
                    <a:lnL w="12701" cap="flat" cmpd="sng" algn="ctr">
                      <a:solidFill>
                        <a:srgbClr val="000000"/>
                      </a:solidFill>
                      <a:prstDash val="solid"/>
                      <a:round/>
                      <a:headEnd type="none" w="med" len="med"/>
                      <a:tailEnd type="none" w="med" len="med"/>
                    </a:lnL>
                    <a:lnR w="12701" cap="flat" cmpd="sng" algn="ctr">
                      <a:solidFill>
                        <a:srgbClr val="000000"/>
                      </a:solidFill>
                      <a:prstDash val="solid"/>
                      <a:round/>
                      <a:headEnd type="none" w="med" len="med"/>
                      <a:tailEnd type="none" w="med" len="med"/>
                    </a:lnR>
                    <a:lnT w="12701" cap="flat" cmpd="sng" algn="ctr">
                      <a:solidFill>
                        <a:srgbClr val="000000"/>
                      </a:solidFill>
                      <a:prstDash val="solid"/>
                      <a:round/>
                      <a:headEnd type="none" w="med" len="med"/>
                      <a:tailEnd type="none" w="med" len="med"/>
                    </a:lnT>
                    <a:lnB w="12701" cap="flat" cmpd="sng" algn="ctr">
                      <a:solidFill>
                        <a:srgbClr val="000000"/>
                      </a:solidFill>
                      <a:prstDash val="solid"/>
                      <a:round/>
                      <a:headEnd type="none" w="med" len="med"/>
                      <a:tailEnd type="none" w="med" len="med"/>
                    </a:lnB>
                    <a:solidFill>
                      <a:srgbClr val="D9D9D9"/>
                    </a:solidFill>
                  </a:tcPr>
                </a:tc>
                <a:tc>
                  <a:txBody>
                    <a:bodyPr/>
                    <a:lstStyle/>
                    <a:p>
                      <a:pPr lvl="0" algn="ctr"/>
                      <a:r>
                        <a:rPr lang="en-GB" sz="1000">
                          <a:latin typeface="Arial" pitchFamily="34"/>
                          <a:ea typeface="Times New Roman" pitchFamily="18"/>
                        </a:rPr>
                        <a:t> </a:t>
                      </a:r>
                      <a:endParaRPr lang="en-GB" sz="600">
                        <a:latin typeface="Times New Roman" pitchFamily="18"/>
                        <a:ea typeface="Times New Roman" pitchFamily="18"/>
                      </a:endParaRPr>
                    </a:p>
                  </a:txBody>
                  <a:tcPr marL="43854" marR="43854" marT="0" marB="0">
                    <a:lnL w="12701" cap="flat" cmpd="sng" algn="ctr">
                      <a:solidFill>
                        <a:srgbClr val="000000"/>
                      </a:solidFill>
                      <a:prstDash val="solid"/>
                      <a:round/>
                      <a:headEnd type="none" w="med" len="med"/>
                      <a:tailEnd type="none" w="med" len="med"/>
                    </a:lnL>
                    <a:lnR w="12701" cap="flat" cmpd="sng" algn="ctr">
                      <a:solidFill>
                        <a:srgbClr val="000000"/>
                      </a:solidFill>
                      <a:prstDash val="solid"/>
                      <a:round/>
                      <a:headEnd type="none" w="med" len="med"/>
                      <a:tailEnd type="none" w="med" len="med"/>
                    </a:lnR>
                    <a:lnT w="12701" cap="flat" cmpd="sng" algn="ctr">
                      <a:solidFill>
                        <a:srgbClr val="000000"/>
                      </a:solidFill>
                      <a:prstDash val="solid"/>
                      <a:round/>
                      <a:headEnd type="none" w="med" len="med"/>
                      <a:tailEnd type="none" w="med" len="med"/>
                    </a:lnT>
                    <a:lnB w="12701" cap="flat" cmpd="sng" algn="ctr">
                      <a:solidFill>
                        <a:srgbClr val="000000"/>
                      </a:solidFill>
                      <a:prstDash val="solid"/>
                      <a:round/>
                      <a:headEnd type="none" w="med" len="med"/>
                      <a:tailEnd type="none" w="med" len="med"/>
                    </a:lnB>
                    <a:solidFill>
                      <a:srgbClr val="D9D9D9"/>
                    </a:solidFill>
                  </a:tcPr>
                </a:tc>
                <a:extLst>
                  <a:ext uri="{0D108BD9-81ED-4DB2-BD59-A6C34878D82A}">
                    <a16:rowId xmlns:a16="http://schemas.microsoft.com/office/drawing/2014/main" val="1085207119"/>
                  </a:ext>
                </a:extLst>
              </a:tr>
              <a:tr h="191740">
                <a:tc rowSpan="2">
                  <a:txBody>
                    <a:bodyPr/>
                    <a:lstStyle/>
                    <a:p>
                      <a:pPr lvl="0">
                        <a:spcAft>
                          <a:spcPts val="600"/>
                        </a:spcAft>
                      </a:pPr>
                      <a:r>
                        <a:rPr lang="en-GB" sz="400">
                          <a:latin typeface="Arial" pitchFamily="34"/>
                          <a:ea typeface="Times New Roman" pitchFamily="18"/>
                        </a:rPr>
                        <a:t> </a:t>
                      </a:r>
                      <a:endParaRPr lang="en-GB" sz="600">
                        <a:latin typeface="Times New Roman" pitchFamily="18"/>
                        <a:ea typeface="Times New Roman" pitchFamily="18"/>
                      </a:endParaRPr>
                    </a:p>
                    <a:p>
                      <a:pPr lvl="0">
                        <a:spcAft>
                          <a:spcPts val="600"/>
                        </a:spcAft>
                      </a:pPr>
                      <a:r>
                        <a:rPr lang="en-GB" sz="400">
                          <a:latin typeface="Arial" pitchFamily="34"/>
                          <a:ea typeface="Times New Roman" pitchFamily="18"/>
                        </a:rPr>
                        <a:t> </a:t>
                      </a:r>
                      <a:endParaRPr lang="en-GB" sz="600">
                        <a:latin typeface="Times New Roman" pitchFamily="18"/>
                        <a:ea typeface="Times New Roman" pitchFamily="18"/>
                      </a:endParaRPr>
                    </a:p>
                    <a:p>
                      <a:pPr lvl="0">
                        <a:spcAft>
                          <a:spcPts val="600"/>
                        </a:spcAft>
                      </a:pPr>
                      <a:r>
                        <a:rPr lang="en-GB" sz="400">
                          <a:latin typeface="Arial" pitchFamily="34"/>
                          <a:ea typeface="Times New Roman" pitchFamily="18"/>
                        </a:rPr>
                        <a:t> </a:t>
                      </a:r>
                      <a:endParaRPr lang="en-GB" sz="600">
                        <a:latin typeface="Times New Roman" pitchFamily="18"/>
                        <a:ea typeface="Times New Roman" pitchFamily="18"/>
                      </a:endParaRPr>
                    </a:p>
                    <a:p>
                      <a:pPr lvl="0">
                        <a:spcAft>
                          <a:spcPts val="600"/>
                        </a:spcAft>
                      </a:pPr>
                      <a:r>
                        <a:rPr lang="en-GB" sz="400">
                          <a:latin typeface="Arial" pitchFamily="34"/>
                          <a:ea typeface="Times New Roman" pitchFamily="18"/>
                        </a:rPr>
                        <a:t> </a:t>
                      </a:r>
                      <a:endParaRPr lang="en-GB" sz="600">
                        <a:latin typeface="Times New Roman" pitchFamily="18"/>
                        <a:ea typeface="Times New Roman" pitchFamily="18"/>
                      </a:endParaRPr>
                    </a:p>
                    <a:p>
                      <a:pPr lvl="0">
                        <a:spcAft>
                          <a:spcPts val="600"/>
                        </a:spcAft>
                      </a:pPr>
                      <a:r>
                        <a:rPr lang="en-GB" sz="400">
                          <a:latin typeface="Arial" pitchFamily="34"/>
                          <a:ea typeface="Times New Roman" pitchFamily="18"/>
                        </a:rPr>
                        <a:t> </a:t>
                      </a:r>
                      <a:endParaRPr lang="en-GB" sz="600">
                        <a:latin typeface="Times New Roman" pitchFamily="18"/>
                        <a:ea typeface="Times New Roman" pitchFamily="18"/>
                      </a:endParaRPr>
                    </a:p>
                    <a:p>
                      <a:pPr lvl="0">
                        <a:spcAft>
                          <a:spcPts val="600"/>
                        </a:spcAft>
                      </a:pPr>
                      <a:r>
                        <a:rPr lang="en-GB" sz="400">
                          <a:latin typeface="Arial" pitchFamily="34"/>
                          <a:ea typeface="Times New Roman" pitchFamily="18"/>
                        </a:rPr>
                        <a:t> </a:t>
                      </a:r>
                      <a:endParaRPr lang="en-GB" sz="600">
                        <a:latin typeface="Times New Roman" pitchFamily="18"/>
                        <a:ea typeface="Times New Roman" pitchFamily="18"/>
                      </a:endParaRPr>
                    </a:p>
                  </a:txBody>
                  <a:tcPr marL="43854" marR="43854" marT="0" marB="0">
                    <a:lnL w="12701" cap="flat" cmpd="sng" algn="ctr">
                      <a:solidFill>
                        <a:srgbClr val="000000"/>
                      </a:solidFill>
                      <a:prstDash val="solid"/>
                      <a:round/>
                      <a:headEnd type="none" w="med" len="med"/>
                      <a:tailEnd type="none" w="med" len="med"/>
                    </a:lnL>
                    <a:lnR w="12701" cap="flat" cmpd="sng" algn="ctr">
                      <a:solidFill>
                        <a:srgbClr val="000000"/>
                      </a:solidFill>
                      <a:prstDash val="solid"/>
                      <a:round/>
                      <a:headEnd type="none" w="med" len="med"/>
                      <a:tailEnd type="none" w="med" len="med"/>
                    </a:lnR>
                    <a:lnT w="12701" cap="flat" cmpd="sng" algn="ctr">
                      <a:solidFill>
                        <a:srgbClr val="000000"/>
                      </a:solidFill>
                      <a:prstDash val="solid"/>
                      <a:round/>
                      <a:headEnd type="none" w="med" len="med"/>
                      <a:tailEnd type="none" w="med" len="med"/>
                    </a:lnT>
                    <a:lnB w="12701" cap="flat" cmpd="sng" algn="ctr">
                      <a:solidFill>
                        <a:srgbClr val="000000"/>
                      </a:solidFill>
                      <a:prstDash val="solid"/>
                      <a:round/>
                      <a:headEnd type="none" w="med" len="med"/>
                      <a:tailEnd type="none" w="med" len="med"/>
                    </a:lnB>
                  </a:tcPr>
                </a:tc>
                <a:tc>
                  <a:txBody>
                    <a:bodyPr/>
                    <a:lstStyle/>
                    <a:p>
                      <a:pPr lvl="0" algn="ctr"/>
                      <a:r>
                        <a:rPr lang="en-GB" sz="1000">
                          <a:latin typeface="Arial" pitchFamily="34"/>
                          <a:ea typeface="Times New Roman" pitchFamily="18"/>
                        </a:rPr>
                        <a:t> </a:t>
                      </a:r>
                      <a:endParaRPr lang="en-GB" sz="600">
                        <a:latin typeface="Times New Roman" pitchFamily="18"/>
                        <a:ea typeface="Times New Roman" pitchFamily="18"/>
                      </a:endParaRPr>
                    </a:p>
                  </a:txBody>
                  <a:tcPr marL="43854" marR="43854" marT="0" marB="0">
                    <a:lnL w="12701" cap="flat" cmpd="sng" algn="ctr">
                      <a:solidFill>
                        <a:srgbClr val="000000"/>
                      </a:solidFill>
                      <a:prstDash val="solid"/>
                      <a:round/>
                      <a:headEnd type="none" w="med" len="med"/>
                      <a:tailEnd type="none" w="med" len="med"/>
                    </a:lnL>
                    <a:lnR w="12701" cap="flat" cmpd="sng" algn="ctr">
                      <a:solidFill>
                        <a:srgbClr val="000000"/>
                      </a:solidFill>
                      <a:prstDash val="solid"/>
                      <a:round/>
                      <a:headEnd type="none" w="med" len="med"/>
                      <a:tailEnd type="none" w="med" len="med"/>
                    </a:lnR>
                    <a:lnT w="12701" cap="flat" cmpd="sng" algn="ctr">
                      <a:solidFill>
                        <a:srgbClr val="000000"/>
                      </a:solidFill>
                      <a:prstDash val="solid"/>
                      <a:round/>
                      <a:headEnd type="none" w="med" len="med"/>
                      <a:tailEnd type="none" w="med" len="med"/>
                    </a:lnT>
                  </a:tcPr>
                </a:tc>
                <a:tc rowSpan="2">
                  <a:txBody>
                    <a:bodyPr/>
                    <a:lstStyle/>
                    <a:p>
                      <a:pPr lvl="0" algn="ctr"/>
                      <a:r>
                        <a:rPr lang="en-GB" sz="1000">
                          <a:latin typeface="Arial" pitchFamily="34"/>
                          <a:ea typeface="Times New Roman" pitchFamily="18"/>
                        </a:rPr>
                        <a:t> </a:t>
                      </a:r>
                      <a:endParaRPr lang="en-GB" sz="600">
                        <a:latin typeface="Times New Roman" pitchFamily="18"/>
                        <a:ea typeface="Times New Roman" pitchFamily="18"/>
                      </a:endParaRPr>
                    </a:p>
                  </a:txBody>
                  <a:tcPr marL="43854" marR="43854" marT="0" marB="0">
                    <a:lnL w="12701" cap="flat" cmpd="sng" algn="ctr">
                      <a:solidFill>
                        <a:srgbClr val="000000"/>
                      </a:solidFill>
                      <a:prstDash val="solid"/>
                      <a:round/>
                      <a:headEnd type="none" w="med" len="med"/>
                      <a:tailEnd type="none" w="med" len="med"/>
                    </a:lnL>
                    <a:lnR w="12701" cap="flat" cmpd="sng" algn="ctr">
                      <a:solidFill>
                        <a:srgbClr val="000000"/>
                      </a:solidFill>
                      <a:prstDash val="solid"/>
                      <a:round/>
                      <a:headEnd type="none" w="med" len="med"/>
                      <a:tailEnd type="none" w="med" len="med"/>
                    </a:lnR>
                    <a:lnT w="12701" cap="flat" cmpd="sng" algn="ctr">
                      <a:solidFill>
                        <a:srgbClr val="000000"/>
                      </a:solidFill>
                      <a:prstDash val="solid"/>
                      <a:round/>
                      <a:headEnd type="none" w="med" len="med"/>
                      <a:tailEnd type="none" w="med" len="med"/>
                    </a:lnT>
                    <a:lnB w="12701"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515861885"/>
                  </a:ext>
                </a:extLst>
              </a:tr>
              <a:tr h="591854">
                <a:tc vMerge="1">
                  <a:txBody>
                    <a:bodyPr/>
                    <a:lstStyle/>
                    <a:p>
                      <a:endParaRPr lang="en-GB"/>
                    </a:p>
                  </a:txBody>
                  <a:tcPr/>
                </a:tc>
                <a:tc>
                  <a:txBody>
                    <a:bodyPr/>
                    <a:lstStyle/>
                    <a:p>
                      <a:pPr lvl="0" algn="ctr"/>
                      <a:r>
                        <a:rPr lang="en-GB" sz="1000">
                          <a:latin typeface="Arial" pitchFamily="34"/>
                          <a:ea typeface="Times New Roman" pitchFamily="18"/>
                        </a:rPr>
                        <a:t>20</a:t>
                      </a:r>
                      <a:endParaRPr lang="en-GB" sz="600">
                        <a:latin typeface="Times New Roman" pitchFamily="18"/>
                        <a:ea typeface="Times New Roman" pitchFamily="18"/>
                      </a:endParaRPr>
                    </a:p>
                  </a:txBody>
                  <a:tcPr marL="43854" marR="43854" marT="0" marB="0">
                    <a:lnL w="12701" cap="flat" cmpd="sng" algn="ctr">
                      <a:solidFill>
                        <a:srgbClr val="000000"/>
                      </a:solidFill>
                      <a:prstDash val="solid"/>
                      <a:round/>
                      <a:headEnd type="none" w="med" len="med"/>
                      <a:tailEnd type="none" w="med" len="med"/>
                    </a:lnL>
                    <a:lnR w="12701" cap="flat" cmpd="sng" algn="ctr">
                      <a:solidFill>
                        <a:srgbClr val="000000"/>
                      </a:solidFill>
                      <a:prstDash val="solid"/>
                      <a:round/>
                      <a:headEnd type="none" w="med" len="med"/>
                      <a:tailEnd type="none" w="med" len="med"/>
                    </a:lnR>
                    <a:lnB w="12701" cap="flat" cmpd="sng" algn="ctr">
                      <a:solidFill>
                        <a:srgbClr val="000000"/>
                      </a:solidFill>
                      <a:prstDash val="solid"/>
                      <a:round/>
                      <a:headEnd type="none" w="med" len="med"/>
                      <a:tailEnd type="none" w="med" len="med"/>
                    </a:lnB>
                  </a:tcPr>
                </a:tc>
                <a:tc vMerge="1">
                  <a:txBody>
                    <a:bodyPr/>
                    <a:lstStyle/>
                    <a:p>
                      <a:endParaRPr lang="en-GB"/>
                    </a:p>
                  </a:txBody>
                  <a:tcPr/>
                </a:tc>
                <a:extLst>
                  <a:ext uri="{0D108BD9-81ED-4DB2-BD59-A6C34878D82A}">
                    <a16:rowId xmlns:a16="http://schemas.microsoft.com/office/drawing/2014/main" val="3413224618"/>
                  </a:ext>
                </a:extLst>
              </a:tr>
              <a:tr h="191740">
                <a:tc>
                  <a:txBody>
                    <a:bodyPr/>
                    <a:lstStyle/>
                    <a:p>
                      <a:pPr lvl="0"/>
                      <a:r>
                        <a:rPr lang="en-GB" sz="600" b="1">
                          <a:solidFill>
                            <a:srgbClr val="000000"/>
                          </a:solidFill>
                          <a:latin typeface="Arial" pitchFamily="34"/>
                          <a:ea typeface="Times New Roman" pitchFamily="18"/>
                        </a:rPr>
                        <a:t>4. Practical Application Skills</a:t>
                      </a:r>
                      <a:endParaRPr lang="en-GB" sz="600">
                        <a:latin typeface="Times New Roman" pitchFamily="18"/>
                        <a:ea typeface="Times New Roman" pitchFamily="18"/>
                      </a:endParaRPr>
                    </a:p>
                    <a:p>
                      <a:pPr lvl="0">
                        <a:spcAft>
                          <a:spcPts val="600"/>
                        </a:spcAft>
                      </a:pPr>
                      <a:r>
                        <a:rPr lang="en-GB" sz="400">
                          <a:latin typeface="Arial" pitchFamily="34"/>
                          <a:ea typeface="Times New Roman" pitchFamily="18"/>
                        </a:rPr>
                        <a:t> </a:t>
                      </a:r>
                      <a:endParaRPr lang="en-GB" sz="600">
                        <a:latin typeface="Times New Roman" pitchFamily="18"/>
                        <a:ea typeface="Times New Roman" pitchFamily="18"/>
                      </a:endParaRPr>
                    </a:p>
                  </a:txBody>
                  <a:tcPr marL="43854" marR="43854" marT="0" marB="0">
                    <a:lnL w="12701" cap="flat" cmpd="sng" algn="ctr">
                      <a:solidFill>
                        <a:srgbClr val="000000"/>
                      </a:solidFill>
                      <a:prstDash val="solid"/>
                      <a:round/>
                      <a:headEnd type="none" w="med" len="med"/>
                      <a:tailEnd type="none" w="med" len="med"/>
                    </a:lnL>
                    <a:lnR w="12701" cap="flat" cmpd="sng" algn="ctr">
                      <a:solidFill>
                        <a:srgbClr val="000000"/>
                      </a:solidFill>
                      <a:prstDash val="solid"/>
                      <a:round/>
                      <a:headEnd type="none" w="med" len="med"/>
                      <a:tailEnd type="none" w="med" len="med"/>
                    </a:lnR>
                    <a:lnT w="12701" cap="flat" cmpd="sng" algn="ctr">
                      <a:solidFill>
                        <a:srgbClr val="000000"/>
                      </a:solidFill>
                      <a:prstDash val="solid"/>
                      <a:round/>
                      <a:headEnd type="none" w="med" len="med"/>
                      <a:tailEnd type="none" w="med" len="med"/>
                    </a:lnT>
                    <a:lnB w="12701" cap="flat" cmpd="sng" algn="ctr">
                      <a:solidFill>
                        <a:srgbClr val="000000"/>
                      </a:solidFill>
                      <a:prstDash val="solid"/>
                      <a:round/>
                      <a:headEnd type="none" w="med" len="med"/>
                      <a:tailEnd type="none" w="med" len="med"/>
                    </a:lnB>
                    <a:solidFill>
                      <a:srgbClr val="D9D9D9"/>
                    </a:solidFill>
                  </a:tcPr>
                </a:tc>
                <a:tc>
                  <a:txBody>
                    <a:bodyPr/>
                    <a:lstStyle/>
                    <a:p>
                      <a:pPr lvl="0" algn="ctr"/>
                      <a:r>
                        <a:rPr lang="en-GB" sz="1000">
                          <a:latin typeface="Arial" pitchFamily="34"/>
                          <a:ea typeface="Times New Roman" pitchFamily="18"/>
                        </a:rPr>
                        <a:t> </a:t>
                      </a:r>
                      <a:endParaRPr lang="en-GB" sz="600">
                        <a:latin typeface="Times New Roman" pitchFamily="18"/>
                        <a:ea typeface="Times New Roman" pitchFamily="18"/>
                      </a:endParaRPr>
                    </a:p>
                  </a:txBody>
                  <a:tcPr marL="43854" marR="43854" marT="0" marB="0">
                    <a:lnL w="12701" cap="flat" cmpd="sng" algn="ctr">
                      <a:solidFill>
                        <a:srgbClr val="000000"/>
                      </a:solidFill>
                      <a:prstDash val="solid"/>
                      <a:round/>
                      <a:headEnd type="none" w="med" len="med"/>
                      <a:tailEnd type="none" w="med" len="med"/>
                    </a:lnL>
                    <a:lnR w="12701" cap="flat" cmpd="sng" algn="ctr">
                      <a:solidFill>
                        <a:srgbClr val="000000"/>
                      </a:solidFill>
                      <a:prstDash val="solid"/>
                      <a:round/>
                      <a:headEnd type="none" w="med" len="med"/>
                      <a:tailEnd type="none" w="med" len="med"/>
                    </a:lnR>
                    <a:lnT w="12701" cap="flat" cmpd="sng" algn="ctr">
                      <a:solidFill>
                        <a:srgbClr val="000000"/>
                      </a:solidFill>
                      <a:prstDash val="solid"/>
                      <a:round/>
                      <a:headEnd type="none" w="med" len="med"/>
                      <a:tailEnd type="none" w="med" len="med"/>
                    </a:lnT>
                    <a:lnB w="12701" cap="flat" cmpd="sng" algn="ctr">
                      <a:solidFill>
                        <a:srgbClr val="000000"/>
                      </a:solidFill>
                      <a:prstDash val="solid"/>
                      <a:round/>
                      <a:headEnd type="none" w="med" len="med"/>
                      <a:tailEnd type="none" w="med" len="med"/>
                    </a:lnB>
                    <a:solidFill>
                      <a:srgbClr val="D9D9D9"/>
                    </a:solidFill>
                  </a:tcPr>
                </a:tc>
                <a:tc>
                  <a:txBody>
                    <a:bodyPr/>
                    <a:lstStyle/>
                    <a:p>
                      <a:pPr lvl="0" algn="ctr"/>
                      <a:r>
                        <a:rPr lang="en-GB" sz="1000">
                          <a:latin typeface="Arial" pitchFamily="34"/>
                          <a:ea typeface="Times New Roman" pitchFamily="18"/>
                        </a:rPr>
                        <a:t> </a:t>
                      </a:r>
                      <a:endParaRPr lang="en-GB" sz="600">
                        <a:latin typeface="Times New Roman" pitchFamily="18"/>
                        <a:ea typeface="Times New Roman" pitchFamily="18"/>
                      </a:endParaRPr>
                    </a:p>
                  </a:txBody>
                  <a:tcPr marL="43854" marR="43854" marT="0" marB="0">
                    <a:lnL w="12701" cap="flat" cmpd="sng" algn="ctr">
                      <a:solidFill>
                        <a:srgbClr val="000000"/>
                      </a:solidFill>
                      <a:prstDash val="solid"/>
                      <a:round/>
                      <a:headEnd type="none" w="med" len="med"/>
                      <a:tailEnd type="none" w="med" len="med"/>
                    </a:lnL>
                    <a:lnR w="12701" cap="flat" cmpd="sng" algn="ctr">
                      <a:solidFill>
                        <a:srgbClr val="000000"/>
                      </a:solidFill>
                      <a:prstDash val="solid"/>
                      <a:round/>
                      <a:headEnd type="none" w="med" len="med"/>
                      <a:tailEnd type="none" w="med" len="med"/>
                    </a:lnR>
                    <a:lnT w="12701" cap="flat" cmpd="sng" algn="ctr">
                      <a:solidFill>
                        <a:srgbClr val="000000"/>
                      </a:solidFill>
                      <a:prstDash val="solid"/>
                      <a:round/>
                      <a:headEnd type="none" w="med" len="med"/>
                      <a:tailEnd type="none" w="med" len="med"/>
                    </a:lnT>
                    <a:lnB w="12701" cap="flat" cmpd="sng" algn="ctr">
                      <a:solidFill>
                        <a:srgbClr val="000000"/>
                      </a:solidFill>
                      <a:prstDash val="solid"/>
                      <a:round/>
                      <a:headEnd type="none" w="med" len="med"/>
                      <a:tailEnd type="none" w="med" len="med"/>
                    </a:lnB>
                    <a:solidFill>
                      <a:srgbClr val="D9D9D9"/>
                    </a:solidFill>
                  </a:tcPr>
                </a:tc>
                <a:extLst>
                  <a:ext uri="{0D108BD9-81ED-4DB2-BD59-A6C34878D82A}">
                    <a16:rowId xmlns:a16="http://schemas.microsoft.com/office/drawing/2014/main" val="844586655"/>
                  </a:ext>
                </a:extLst>
              </a:tr>
              <a:tr h="192161">
                <a:tc rowSpan="2">
                  <a:txBody>
                    <a:bodyPr/>
                    <a:lstStyle/>
                    <a:p>
                      <a:pPr lvl="0">
                        <a:spcAft>
                          <a:spcPts val="600"/>
                        </a:spcAft>
                      </a:pPr>
                      <a:r>
                        <a:rPr lang="en-GB" sz="400">
                          <a:latin typeface="Arial" pitchFamily="34"/>
                          <a:ea typeface="Times New Roman" pitchFamily="18"/>
                        </a:rPr>
                        <a:t> </a:t>
                      </a:r>
                      <a:endParaRPr lang="en-GB" sz="600">
                        <a:latin typeface="Times New Roman" pitchFamily="18"/>
                        <a:ea typeface="Times New Roman" pitchFamily="18"/>
                      </a:endParaRPr>
                    </a:p>
                    <a:p>
                      <a:pPr lvl="0">
                        <a:spcAft>
                          <a:spcPts val="600"/>
                        </a:spcAft>
                      </a:pPr>
                      <a:r>
                        <a:rPr lang="en-GB" sz="400">
                          <a:latin typeface="Arial" pitchFamily="34"/>
                          <a:ea typeface="Times New Roman" pitchFamily="18"/>
                        </a:rPr>
                        <a:t> </a:t>
                      </a:r>
                      <a:endParaRPr lang="en-GB" sz="600">
                        <a:latin typeface="Times New Roman" pitchFamily="18"/>
                        <a:ea typeface="Times New Roman" pitchFamily="18"/>
                      </a:endParaRPr>
                    </a:p>
                    <a:p>
                      <a:pPr lvl="0">
                        <a:spcAft>
                          <a:spcPts val="600"/>
                        </a:spcAft>
                      </a:pPr>
                      <a:r>
                        <a:rPr lang="en-GB" sz="400">
                          <a:latin typeface="Arial" pitchFamily="34"/>
                          <a:ea typeface="Times New Roman" pitchFamily="18"/>
                        </a:rPr>
                        <a:t> </a:t>
                      </a:r>
                      <a:endParaRPr lang="en-GB" sz="600">
                        <a:latin typeface="Times New Roman" pitchFamily="18"/>
                        <a:ea typeface="Times New Roman" pitchFamily="18"/>
                      </a:endParaRPr>
                    </a:p>
                    <a:p>
                      <a:pPr lvl="0">
                        <a:spcAft>
                          <a:spcPts val="600"/>
                        </a:spcAft>
                      </a:pPr>
                      <a:r>
                        <a:rPr lang="en-GB" sz="400">
                          <a:latin typeface="Arial" pitchFamily="34"/>
                          <a:ea typeface="Times New Roman" pitchFamily="18"/>
                        </a:rPr>
                        <a:t> </a:t>
                      </a:r>
                      <a:endParaRPr lang="en-GB" sz="600">
                        <a:latin typeface="Times New Roman" pitchFamily="18"/>
                        <a:ea typeface="Times New Roman" pitchFamily="18"/>
                      </a:endParaRPr>
                    </a:p>
                    <a:p>
                      <a:pPr lvl="0">
                        <a:spcAft>
                          <a:spcPts val="600"/>
                        </a:spcAft>
                      </a:pPr>
                      <a:r>
                        <a:rPr lang="en-GB" sz="400">
                          <a:latin typeface="Arial" pitchFamily="34"/>
                          <a:ea typeface="Times New Roman" pitchFamily="18"/>
                        </a:rPr>
                        <a:t> </a:t>
                      </a:r>
                      <a:endParaRPr lang="en-GB" sz="600">
                        <a:latin typeface="Times New Roman" pitchFamily="18"/>
                        <a:ea typeface="Times New Roman" pitchFamily="18"/>
                      </a:endParaRPr>
                    </a:p>
                    <a:p>
                      <a:pPr lvl="0">
                        <a:spcAft>
                          <a:spcPts val="600"/>
                        </a:spcAft>
                      </a:pPr>
                      <a:r>
                        <a:rPr lang="en-GB" sz="400">
                          <a:latin typeface="Arial" pitchFamily="34"/>
                          <a:ea typeface="Times New Roman" pitchFamily="18"/>
                        </a:rPr>
                        <a:t> </a:t>
                      </a:r>
                      <a:endParaRPr lang="en-GB" sz="600">
                        <a:latin typeface="Times New Roman" pitchFamily="18"/>
                        <a:ea typeface="Times New Roman" pitchFamily="18"/>
                      </a:endParaRPr>
                    </a:p>
                  </a:txBody>
                  <a:tcPr marL="43854" marR="43854" marT="0" marB="0">
                    <a:lnL w="12701" cap="flat" cmpd="sng" algn="ctr">
                      <a:solidFill>
                        <a:srgbClr val="000000"/>
                      </a:solidFill>
                      <a:prstDash val="solid"/>
                      <a:round/>
                      <a:headEnd type="none" w="med" len="med"/>
                      <a:tailEnd type="none" w="med" len="med"/>
                    </a:lnL>
                    <a:lnR w="12701" cap="flat" cmpd="sng" algn="ctr">
                      <a:solidFill>
                        <a:srgbClr val="000000"/>
                      </a:solidFill>
                      <a:prstDash val="solid"/>
                      <a:round/>
                      <a:headEnd type="none" w="med" len="med"/>
                      <a:tailEnd type="none" w="med" len="med"/>
                    </a:lnR>
                    <a:lnT w="12701" cap="flat" cmpd="sng" algn="ctr">
                      <a:solidFill>
                        <a:srgbClr val="000000"/>
                      </a:solidFill>
                      <a:prstDash val="solid"/>
                      <a:round/>
                      <a:headEnd type="none" w="med" len="med"/>
                      <a:tailEnd type="none" w="med" len="med"/>
                    </a:lnT>
                    <a:lnB w="12701" cap="flat" cmpd="sng" algn="ctr">
                      <a:solidFill>
                        <a:srgbClr val="000000"/>
                      </a:solidFill>
                      <a:prstDash val="solid"/>
                      <a:round/>
                      <a:headEnd type="none" w="med" len="med"/>
                      <a:tailEnd type="none" w="med" len="med"/>
                    </a:lnB>
                  </a:tcPr>
                </a:tc>
                <a:tc>
                  <a:txBody>
                    <a:bodyPr/>
                    <a:lstStyle/>
                    <a:p>
                      <a:pPr lvl="0" algn="ctr"/>
                      <a:r>
                        <a:rPr lang="en-GB" sz="1000">
                          <a:latin typeface="Arial" pitchFamily="34"/>
                          <a:ea typeface="Times New Roman" pitchFamily="18"/>
                        </a:rPr>
                        <a:t> </a:t>
                      </a:r>
                      <a:endParaRPr lang="en-GB" sz="600">
                        <a:latin typeface="Times New Roman" pitchFamily="18"/>
                        <a:ea typeface="Times New Roman" pitchFamily="18"/>
                      </a:endParaRPr>
                    </a:p>
                  </a:txBody>
                  <a:tcPr marL="43854" marR="43854" marT="0" marB="0">
                    <a:lnL w="12701" cap="flat" cmpd="sng" algn="ctr">
                      <a:solidFill>
                        <a:srgbClr val="000000"/>
                      </a:solidFill>
                      <a:prstDash val="solid"/>
                      <a:round/>
                      <a:headEnd type="none" w="med" len="med"/>
                      <a:tailEnd type="none" w="med" len="med"/>
                    </a:lnL>
                    <a:lnR w="12701" cap="flat" cmpd="sng" algn="ctr">
                      <a:solidFill>
                        <a:srgbClr val="000000"/>
                      </a:solidFill>
                      <a:prstDash val="solid"/>
                      <a:round/>
                      <a:headEnd type="none" w="med" len="med"/>
                      <a:tailEnd type="none" w="med" len="med"/>
                    </a:lnR>
                    <a:lnT w="12701" cap="flat" cmpd="sng" algn="ctr">
                      <a:solidFill>
                        <a:srgbClr val="000000"/>
                      </a:solidFill>
                      <a:prstDash val="solid"/>
                      <a:round/>
                      <a:headEnd type="none" w="med" len="med"/>
                      <a:tailEnd type="none" w="med" len="med"/>
                    </a:lnT>
                  </a:tcPr>
                </a:tc>
                <a:tc rowSpan="2">
                  <a:txBody>
                    <a:bodyPr/>
                    <a:lstStyle/>
                    <a:p>
                      <a:pPr lvl="0" algn="ctr"/>
                      <a:r>
                        <a:rPr lang="en-GB" sz="1000">
                          <a:latin typeface="Arial" pitchFamily="34"/>
                          <a:ea typeface="Times New Roman" pitchFamily="18"/>
                        </a:rPr>
                        <a:t> </a:t>
                      </a:r>
                      <a:endParaRPr lang="en-GB" sz="600">
                        <a:latin typeface="Times New Roman" pitchFamily="18"/>
                        <a:ea typeface="Times New Roman" pitchFamily="18"/>
                      </a:endParaRPr>
                    </a:p>
                  </a:txBody>
                  <a:tcPr marL="43854" marR="43854" marT="0" marB="0">
                    <a:lnL w="12701" cap="flat" cmpd="sng" algn="ctr">
                      <a:solidFill>
                        <a:srgbClr val="000000"/>
                      </a:solidFill>
                      <a:prstDash val="solid"/>
                      <a:round/>
                      <a:headEnd type="none" w="med" len="med"/>
                      <a:tailEnd type="none" w="med" len="med"/>
                    </a:lnL>
                    <a:lnR w="12701" cap="flat" cmpd="sng" algn="ctr">
                      <a:solidFill>
                        <a:srgbClr val="000000"/>
                      </a:solidFill>
                      <a:prstDash val="solid"/>
                      <a:round/>
                      <a:headEnd type="none" w="med" len="med"/>
                      <a:tailEnd type="none" w="med" len="med"/>
                    </a:lnR>
                    <a:lnT w="12701" cap="flat" cmpd="sng" algn="ctr">
                      <a:solidFill>
                        <a:srgbClr val="000000"/>
                      </a:solidFill>
                      <a:prstDash val="solid"/>
                      <a:round/>
                      <a:headEnd type="none" w="med" len="med"/>
                      <a:tailEnd type="none" w="med" len="med"/>
                    </a:lnT>
                    <a:lnB w="12701"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654609846"/>
                  </a:ext>
                </a:extLst>
              </a:tr>
              <a:tr h="591424">
                <a:tc vMerge="1">
                  <a:txBody>
                    <a:bodyPr/>
                    <a:lstStyle/>
                    <a:p>
                      <a:endParaRPr lang="en-GB"/>
                    </a:p>
                  </a:txBody>
                  <a:tcPr/>
                </a:tc>
                <a:tc>
                  <a:txBody>
                    <a:bodyPr/>
                    <a:lstStyle/>
                    <a:p>
                      <a:pPr lvl="0" algn="ctr"/>
                      <a:r>
                        <a:rPr lang="en-GB" sz="1000">
                          <a:latin typeface="Arial" pitchFamily="34"/>
                          <a:ea typeface="Times New Roman" pitchFamily="18"/>
                        </a:rPr>
                        <a:t>20</a:t>
                      </a:r>
                      <a:endParaRPr lang="en-GB" sz="600">
                        <a:latin typeface="Times New Roman" pitchFamily="18"/>
                        <a:ea typeface="Times New Roman" pitchFamily="18"/>
                      </a:endParaRPr>
                    </a:p>
                  </a:txBody>
                  <a:tcPr marL="43854" marR="43854" marT="0" marB="0">
                    <a:lnL w="12701" cap="flat" cmpd="sng" algn="ctr">
                      <a:solidFill>
                        <a:srgbClr val="000000"/>
                      </a:solidFill>
                      <a:prstDash val="solid"/>
                      <a:round/>
                      <a:headEnd type="none" w="med" len="med"/>
                      <a:tailEnd type="none" w="med" len="med"/>
                    </a:lnL>
                    <a:lnR w="12701" cap="flat" cmpd="sng" algn="ctr">
                      <a:solidFill>
                        <a:srgbClr val="000000"/>
                      </a:solidFill>
                      <a:prstDash val="solid"/>
                      <a:round/>
                      <a:headEnd type="none" w="med" len="med"/>
                      <a:tailEnd type="none" w="med" len="med"/>
                    </a:lnR>
                    <a:lnB w="12701" cap="flat" cmpd="sng" algn="ctr">
                      <a:solidFill>
                        <a:srgbClr val="000000"/>
                      </a:solidFill>
                      <a:prstDash val="solid"/>
                      <a:round/>
                      <a:headEnd type="none" w="med" len="med"/>
                      <a:tailEnd type="none" w="med" len="med"/>
                    </a:lnB>
                  </a:tcPr>
                </a:tc>
                <a:tc vMerge="1">
                  <a:txBody>
                    <a:bodyPr/>
                    <a:lstStyle/>
                    <a:p>
                      <a:endParaRPr lang="en-GB"/>
                    </a:p>
                  </a:txBody>
                  <a:tcPr/>
                </a:tc>
                <a:extLst>
                  <a:ext uri="{0D108BD9-81ED-4DB2-BD59-A6C34878D82A}">
                    <a16:rowId xmlns:a16="http://schemas.microsoft.com/office/drawing/2014/main" val="2091910135"/>
                  </a:ext>
                </a:extLst>
              </a:tr>
              <a:tr h="191740">
                <a:tc>
                  <a:txBody>
                    <a:bodyPr/>
                    <a:lstStyle/>
                    <a:p>
                      <a:pPr lvl="0"/>
                      <a:r>
                        <a:rPr lang="en-GB" sz="600" b="1">
                          <a:solidFill>
                            <a:srgbClr val="000000"/>
                          </a:solidFill>
                          <a:latin typeface="Arial" pitchFamily="34"/>
                          <a:ea typeface="Times New Roman" pitchFamily="18"/>
                        </a:rPr>
                        <a:t>5. Transferable Skills for Life and Professional Practice</a:t>
                      </a:r>
                      <a:endParaRPr lang="en-GB" sz="600">
                        <a:latin typeface="Times New Roman" pitchFamily="18"/>
                        <a:ea typeface="Times New Roman" pitchFamily="18"/>
                      </a:endParaRPr>
                    </a:p>
                    <a:p>
                      <a:pPr lvl="0">
                        <a:spcAft>
                          <a:spcPts val="600"/>
                        </a:spcAft>
                      </a:pPr>
                      <a:r>
                        <a:rPr lang="en-GB" sz="400">
                          <a:latin typeface="Arial" pitchFamily="34"/>
                          <a:ea typeface="Times New Roman" pitchFamily="18"/>
                        </a:rPr>
                        <a:t> </a:t>
                      </a:r>
                      <a:endParaRPr lang="en-GB" sz="600">
                        <a:latin typeface="Times New Roman" pitchFamily="18"/>
                        <a:ea typeface="Times New Roman" pitchFamily="18"/>
                      </a:endParaRPr>
                    </a:p>
                  </a:txBody>
                  <a:tcPr marL="43854" marR="43854" marT="0" marB="0">
                    <a:lnL w="12701" cap="flat" cmpd="sng" algn="ctr">
                      <a:solidFill>
                        <a:srgbClr val="000000"/>
                      </a:solidFill>
                      <a:prstDash val="solid"/>
                      <a:round/>
                      <a:headEnd type="none" w="med" len="med"/>
                      <a:tailEnd type="none" w="med" len="med"/>
                    </a:lnL>
                    <a:lnR w="12701" cap="flat" cmpd="sng" algn="ctr">
                      <a:solidFill>
                        <a:srgbClr val="000000"/>
                      </a:solidFill>
                      <a:prstDash val="solid"/>
                      <a:round/>
                      <a:headEnd type="none" w="med" len="med"/>
                      <a:tailEnd type="none" w="med" len="med"/>
                    </a:lnR>
                    <a:lnT w="12701" cap="flat" cmpd="sng" algn="ctr">
                      <a:solidFill>
                        <a:srgbClr val="000000"/>
                      </a:solidFill>
                      <a:prstDash val="solid"/>
                      <a:round/>
                      <a:headEnd type="none" w="med" len="med"/>
                      <a:tailEnd type="none" w="med" len="med"/>
                    </a:lnT>
                    <a:lnB w="12701" cap="flat" cmpd="sng" algn="ctr">
                      <a:solidFill>
                        <a:srgbClr val="000000"/>
                      </a:solidFill>
                      <a:prstDash val="solid"/>
                      <a:round/>
                      <a:headEnd type="none" w="med" len="med"/>
                      <a:tailEnd type="none" w="med" len="med"/>
                    </a:lnB>
                    <a:solidFill>
                      <a:srgbClr val="D9D9D9"/>
                    </a:solidFill>
                  </a:tcPr>
                </a:tc>
                <a:tc>
                  <a:txBody>
                    <a:bodyPr/>
                    <a:lstStyle/>
                    <a:p>
                      <a:pPr lvl="0" algn="ctr"/>
                      <a:r>
                        <a:rPr lang="en-GB" sz="1000">
                          <a:latin typeface="Arial" pitchFamily="34"/>
                          <a:ea typeface="Times New Roman" pitchFamily="18"/>
                        </a:rPr>
                        <a:t> </a:t>
                      </a:r>
                      <a:endParaRPr lang="en-GB" sz="600">
                        <a:latin typeface="Times New Roman" pitchFamily="18"/>
                        <a:ea typeface="Times New Roman" pitchFamily="18"/>
                      </a:endParaRPr>
                    </a:p>
                  </a:txBody>
                  <a:tcPr marL="43854" marR="43854" marT="0" marB="0">
                    <a:lnL w="12701" cap="flat" cmpd="sng" algn="ctr">
                      <a:solidFill>
                        <a:srgbClr val="000000"/>
                      </a:solidFill>
                      <a:prstDash val="solid"/>
                      <a:round/>
                      <a:headEnd type="none" w="med" len="med"/>
                      <a:tailEnd type="none" w="med" len="med"/>
                    </a:lnL>
                    <a:lnR w="12701" cap="flat" cmpd="sng" algn="ctr">
                      <a:solidFill>
                        <a:srgbClr val="000000"/>
                      </a:solidFill>
                      <a:prstDash val="solid"/>
                      <a:round/>
                      <a:headEnd type="none" w="med" len="med"/>
                      <a:tailEnd type="none" w="med" len="med"/>
                    </a:lnR>
                    <a:lnT w="12701" cap="flat" cmpd="sng" algn="ctr">
                      <a:solidFill>
                        <a:srgbClr val="000000"/>
                      </a:solidFill>
                      <a:prstDash val="solid"/>
                      <a:round/>
                      <a:headEnd type="none" w="med" len="med"/>
                      <a:tailEnd type="none" w="med" len="med"/>
                    </a:lnT>
                    <a:lnB w="12701" cap="flat" cmpd="sng" algn="ctr">
                      <a:solidFill>
                        <a:srgbClr val="000000"/>
                      </a:solidFill>
                      <a:prstDash val="solid"/>
                      <a:round/>
                      <a:headEnd type="none" w="med" len="med"/>
                      <a:tailEnd type="none" w="med" len="med"/>
                    </a:lnB>
                    <a:solidFill>
                      <a:srgbClr val="D9D9D9"/>
                    </a:solidFill>
                  </a:tcPr>
                </a:tc>
                <a:tc>
                  <a:txBody>
                    <a:bodyPr/>
                    <a:lstStyle/>
                    <a:p>
                      <a:pPr lvl="0" algn="ctr"/>
                      <a:r>
                        <a:rPr lang="en-GB" sz="1000">
                          <a:latin typeface="Arial" pitchFamily="34"/>
                          <a:ea typeface="Times New Roman" pitchFamily="18"/>
                        </a:rPr>
                        <a:t> </a:t>
                      </a:r>
                      <a:endParaRPr lang="en-GB" sz="600">
                        <a:latin typeface="Times New Roman" pitchFamily="18"/>
                        <a:ea typeface="Times New Roman" pitchFamily="18"/>
                      </a:endParaRPr>
                    </a:p>
                  </a:txBody>
                  <a:tcPr marL="43854" marR="43854" marT="0" marB="0">
                    <a:lnL w="12701" cap="flat" cmpd="sng" algn="ctr">
                      <a:solidFill>
                        <a:srgbClr val="000000"/>
                      </a:solidFill>
                      <a:prstDash val="solid"/>
                      <a:round/>
                      <a:headEnd type="none" w="med" len="med"/>
                      <a:tailEnd type="none" w="med" len="med"/>
                    </a:lnL>
                    <a:lnR w="12701" cap="flat" cmpd="sng" algn="ctr">
                      <a:solidFill>
                        <a:srgbClr val="000000"/>
                      </a:solidFill>
                      <a:prstDash val="solid"/>
                      <a:round/>
                      <a:headEnd type="none" w="med" len="med"/>
                      <a:tailEnd type="none" w="med" len="med"/>
                    </a:lnR>
                    <a:lnT w="12701" cap="flat" cmpd="sng" algn="ctr">
                      <a:solidFill>
                        <a:srgbClr val="000000"/>
                      </a:solidFill>
                      <a:prstDash val="solid"/>
                      <a:round/>
                      <a:headEnd type="none" w="med" len="med"/>
                      <a:tailEnd type="none" w="med" len="med"/>
                    </a:lnT>
                    <a:lnB w="12701" cap="flat" cmpd="sng" algn="ctr">
                      <a:solidFill>
                        <a:srgbClr val="000000"/>
                      </a:solidFill>
                      <a:prstDash val="solid"/>
                      <a:round/>
                      <a:headEnd type="none" w="med" len="med"/>
                      <a:tailEnd type="none" w="med" len="med"/>
                    </a:lnB>
                    <a:solidFill>
                      <a:srgbClr val="D9D9D9"/>
                    </a:solidFill>
                  </a:tcPr>
                </a:tc>
                <a:extLst>
                  <a:ext uri="{0D108BD9-81ED-4DB2-BD59-A6C34878D82A}">
                    <a16:rowId xmlns:a16="http://schemas.microsoft.com/office/drawing/2014/main" val="1397200392"/>
                  </a:ext>
                </a:extLst>
              </a:tr>
              <a:tr h="192161">
                <a:tc rowSpan="2">
                  <a:txBody>
                    <a:bodyPr/>
                    <a:lstStyle/>
                    <a:p>
                      <a:pPr lvl="0">
                        <a:spcAft>
                          <a:spcPts val="600"/>
                        </a:spcAft>
                      </a:pPr>
                      <a:r>
                        <a:rPr lang="en-GB" sz="400">
                          <a:latin typeface="Arial" pitchFamily="34"/>
                          <a:ea typeface="Times New Roman" pitchFamily="18"/>
                        </a:rPr>
                        <a:t> </a:t>
                      </a:r>
                      <a:endParaRPr lang="en-GB" sz="600">
                        <a:latin typeface="Times New Roman" pitchFamily="18"/>
                        <a:ea typeface="Times New Roman" pitchFamily="18"/>
                      </a:endParaRPr>
                    </a:p>
                    <a:p>
                      <a:pPr lvl="0">
                        <a:spcAft>
                          <a:spcPts val="600"/>
                        </a:spcAft>
                      </a:pPr>
                      <a:r>
                        <a:rPr lang="en-GB" sz="400">
                          <a:latin typeface="Arial" pitchFamily="34"/>
                          <a:ea typeface="Times New Roman" pitchFamily="18"/>
                        </a:rPr>
                        <a:t> </a:t>
                      </a:r>
                      <a:endParaRPr lang="en-GB" sz="600">
                        <a:latin typeface="Times New Roman" pitchFamily="18"/>
                        <a:ea typeface="Times New Roman" pitchFamily="18"/>
                      </a:endParaRPr>
                    </a:p>
                    <a:p>
                      <a:pPr lvl="0">
                        <a:spcAft>
                          <a:spcPts val="600"/>
                        </a:spcAft>
                      </a:pPr>
                      <a:r>
                        <a:rPr lang="en-GB" sz="400">
                          <a:latin typeface="Arial" pitchFamily="34"/>
                          <a:ea typeface="Times New Roman" pitchFamily="18"/>
                        </a:rPr>
                        <a:t> </a:t>
                      </a:r>
                      <a:endParaRPr lang="en-GB" sz="600">
                        <a:latin typeface="Times New Roman" pitchFamily="18"/>
                        <a:ea typeface="Times New Roman" pitchFamily="18"/>
                      </a:endParaRPr>
                    </a:p>
                    <a:p>
                      <a:pPr lvl="0">
                        <a:spcAft>
                          <a:spcPts val="600"/>
                        </a:spcAft>
                      </a:pPr>
                      <a:r>
                        <a:rPr lang="en-GB" sz="400">
                          <a:latin typeface="Arial" pitchFamily="34"/>
                          <a:ea typeface="Times New Roman" pitchFamily="18"/>
                        </a:rPr>
                        <a:t> </a:t>
                      </a:r>
                      <a:endParaRPr lang="en-GB" sz="600">
                        <a:latin typeface="Times New Roman" pitchFamily="18"/>
                        <a:ea typeface="Times New Roman" pitchFamily="18"/>
                      </a:endParaRPr>
                    </a:p>
                  </a:txBody>
                  <a:tcPr marL="43854" marR="43854" marT="0" marB="0">
                    <a:lnL w="12701" cap="flat" cmpd="sng" algn="ctr">
                      <a:solidFill>
                        <a:srgbClr val="000000"/>
                      </a:solidFill>
                      <a:prstDash val="solid"/>
                      <a:round/>
                      <a:headEnd type="none" w="med" len="med"/>
                      <a:tailEnd type="none" w="med" len="med"/>
                    </a:lnL>
                    <a:lnR w="12701" cap="flat" cmpd="sng" algn="ctr">
                      <a:solidFill>
                        <a:srgbClr val="000000"/>
                      </a:solidFill>
                      <a:prstDash val="solid"/>
                      <a:round/>
                      <a:headEnd type="none" w="med" len="med"/>
                      <a:tailEnd type="none" w="med" len="med"/>
                    </a:lnR>
                    <a:lnT w="12701" cap="flat" cmpd="sng" algn="ctr">
                      <a:solidFill>
                        <a:srgbClr val="000000"/>
                      </a:solidFill>
                      <a:prstDash val="solid"/>
                      <a:round/>
                      <a:headEnd type="none" w="med" len="med"/>
                      <a:tailEnd type="none" w="med" len="med"/>
                    </a:lnT>
                    <a:lnB w="12701" cap="flat" cmpd="sng" algn="ctr">
                      <a:solidFill>
                        <a:srgbClr val="000000"/>
                      </a:solidFill>
                      <a:prstDash val="solid"/>
                      <a:round/>
                      <a:headEnd type="none" w="med" len="med"/>
                      <a:tailEnd type="none" w="med" len="med"/>
                    </a:lnB>
                  </a:tcPr>
                </a:tc>
                <a:tc>
                  <a:txBody>
                    <a:bodyPr/>
                    <a:lstStyle/>
                    <a:p>
                      <a:pPr lvl="0" algn="ctr"/>
                      <a:r>
                        <a:rPr lang="en-GB" sz="1000">
                          <a:latin typeface="Arial" pitchFamily="34"/>
                          <a:ea typeface="Times New Roman" pitchFamily="18"/>
                        </a:rPr>
                        <a:t>30</a:t>
                      </a:r>
                      <a:endParaRPr lang="en-GB" sz="600">
                        <a:latin typeface="Times New Roman" pitchFamily="18"/>
                        <a:ea typeface="Times New Roman" pitchFamily="18"/>
                      </a:endParaRPr>
                    </a:p>
                  </a:txBody>
                  <a:tcPr marL="43854" marR="43854" marT="0" marB="0">
                    <a:lnL w="12701" cap="flat" cmpd="sng" algn="ctr">
                      <a:solidFill>
                        <a:srgbClr val="000000"/>
                      </a:solidFill>
                      <a:prstDash val="solid"/>
                      <a:round/>
                      <a:headEnd type="none" w="med" len="med"/>
                      <a:tailEnd type="none" w="med" len="med"/>
                    </a:lnL>
                    <a:lnR w="12701" cap="flat" cmpd="sng" algn="ctr">
                      <a:solidFill>
                        <a:srgbClr val="000000"/>
                      </a:solidFill>
                      <a:prstDash val="solid"/>
                      <a:round/>
                      <a:headEnd type="none" w="med" len="med"/>
                      <a:tailEnd type="none" w="med" len="med"/>
                    </a:lnR>
                    <a:lnT w="12701" cap="flat" cmpd="sng" algn="ctr">
                      <a:solidFill>
                        <a:srgbClr val="000000"/>
                      </a:solidFill>
                      <a:prstDash val="solid"/>
                      <a:round/>
                      <a:headEnd type="none" w="med" len="med"/>
                      <a:tailEnd type="none" w="med" len="med"/>
                    </a:lnT>
                  </a:tcPr>
                </a:tc>
                <a:tc rowSpan="2">
                  <a:txBody>
                    <a:bodyPr/>
                    <a:lstStyle/>
                    <a:p>
                      <a:pPr lvl="0" algn="ctr"/>
                      <a:r>
                        <a:rPr lang="en-GB" sz="1000">
                          <a:latin typeface="Arial" pitchFamily="34"/>
                          <a:ea typeface="Times New Roman" pitchFamily="18"/>
                        </a:rPr>
                        <a:t> </a:t>
                      </a:r>
                      <a:endParaRPr lang="en-GB" sz="600">
                        <a:latin typeface="Times New Roman" pitchFamily="18"/>
                        <a:ea typeface="Times New Roman" pitchFamily="18"/>
                      </a:endParaRPr>
                    </a:p>
                  </a:txBody>
                  <a:tcPr marL="43854" marR="43854" marT="0" marB="0">
                    <a:lnL w="12701" cap="flat" cmpd="sng" algn="ctr">
                      <a:solidFill>
                        <a:srgbClr val="000000"/>
                      </a:solidFill>
                      <a:prstDash val="solid"/>
                      <a:round/>
                      <a:headEnd type="none" w="med" len="med"/>
                      <a:tailEnd type="none" w="med" len="med"/>
                    </a:lnL>
                    <a:lnR w="12701" cap="flat" cmpd="sng" algn="ctr">
                      <a:solidFill>
                        <a:srgbClr val="000000"/>
                      </a:solidFill>
                      <a:prstDash val="solid"/>
                      <a:round/>
                      <a:headEnd type="none" w="med" len="med"/>
                      <a:tailEnd type="none" w="med" len="med"/>
                    </a:lnR>
                    <a:lnT w="12701" cap="flat" cmpd="sng" algn="ctr">
                      <a:solidFill>
                        <a:srgbClr val="000000"/>
                      </a:solidFill>
                      <a:prstDash val="solid"/>
                      <a:round/>
                      <a:headEnd type="none" w="med" len="med"/>
                      <a:tailEnd type="none" w="med" len="med"/>
                    </a:lnT>
                    <a:lnB w="12701"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663604403"/>
                  </a:ext>
                </a:extLst>
              </a:tr>
              <a:tr h="303571">
                <a:tc vMerge="1">
                  <a:txBody>
                    <a:bodyPr/>
                    <a:lstStyle/>
                    <a:p>
                      <a:endParaRPr lang="en-GB"/>
                    </a:p>
                  </a:txBody>
                  <a:tcPr/>
                </a:tc>
                <a:tc>
                  <a:txBody>
                    <a:bodyPr/>
                    <a:lstStyle/>
                    <a:p>
                      <a:pPr lvl="0" algn="ctr"/>
                      <a:r>
                        <a:rPr lang="en-GB" sz="1000">
                          <a:latin typeface="Arial" pitchFamily="34"/>
                          <a:ea typeface="Times New Roman" pitchFamily="18"/>
                        </a:rPr>
                        <a:t> </a:t>
                      </a:r>
                      <a:endParaRPr lang="en-GB" sz="600">
                        <a:latin typeface="Times New Roman" pitchFamily="18"/>
                        <a:ea typeface="Times New Roman" pitchFamily="18"/>
                      </a:endParaRPr>
                    </a:p>
                  </a:txBody>
                  <a:tcPr marL="43854" marR="43854" marT="0" marB="0">
                    <a:lnL w="12701" cap="flat" cmpd="sng" algn="ctr">
                      <a:solidFill>
                        <a:srgbClr val="000000"/>
                      </a:solidFill>
                      <a:prstDash val="solid"/>
                      <a:round/>
                      <a:headEnd type="none" w="med" len="med"/>
                      <a:tailEnd type="none" w="med" len="med"/>
                    </a:lnL>
                    <a:lnR w="12701" cap="flat" cmpd="sng" algn="ctr">
                      <a:solidFill>
                        <a:srgbClr val="000000"/>
                      </a:solidFill>
                      <a:prstDash val="solid"/>
                      <a:round/>
                      <a:headEnd type="none" w="med" len="med"/>
                      <a:tailEnd type="none" w="med" len="med"/>
                    </a:lnR>
                    <a:lnB w="12701" cap="flat" cmpd="sng" algn="ctr">
                      <a:solidFill>
                        <a:srgbClr val="000000"/>
                      </a:solidFill>
                      <a:prstDash val="solid"/>
                      <a:round/>
                      <a:headEnd type="none" w="med" len="med"/>
                      <a:tailEnd type="none" w="med" len="med"/>
                    </a:lnB>
                  </a:tcPr>
                </a:tc>
                <a:tc vMerge="1">
                  <a:txBody>
                    <a:bodyPr/>
                    <a:lstStyle/>
                    <a:p>
                      <a:endParaRPr lang="en-GB"/>
                    </a:p>
                  </a:txBody>
                  <a:tcPr/>
                </a:tc>
                <a:extLst>
                  <a:ext uri="{0D108BD9-81ED-4DB2-BD59-A6C34878D82A}">
                    <a16:rowId xmlns:a16="http://schemas.microsoft.com/office/drawing/2014/main" val="1358607689"/>
                  </a:ext>
                </a:extLst>
              </a:tr>
            </a:tbl>
          </a:graphicData>
        </a:graphic>
      </p:graphicFrame>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3">
    <p:spTree>
      <p:nvGrpSpPr>
        <p:cNvPr id="1" name=""/>
        <p:cNvGrpSpPr/>
        <p:nvPr/>
      </p:nvGrpSpPr>
      <p:grpSpPr>
        <a:xfrm>
          <a:off x="0" y="0"/>
          <a:ext cx="0" cy="0"/>
          <a:chOff x="0" y="0"/>
          <a:chExt cx="0" cy="0"/>
        </a:xfrm>
      </p:grpSpPr>
      <p:graphicFrame>
        <p:nvGraphicFramePr>
          <p:cNvPr id="2" name="Table 3">
            <a:extLst>
              <a:ext uri="{FF2B5EF4-FFF2-40B4-BE49-F238E27FC236}">
                <a16:creationId xmlns:a16="http://schemas.microsoft.com/office/drawing/2014/main" id="{9C1E32CF-0CC3-401E-8B2D-68C510A593CE}"/>
              </a:ext>
            </a:extLst>
          </p:cNvPr>
          <p:cNvGraphicFramePr>
            <a:graphicFrameLocks noGrp="1"/>
          </p:cNvGraphicFramePr>
          <p:nvPr/>
        </p:nvGraphicFramePr>
        <p:xfrm>
          <a:off x="222537" y="630780"/>
          <a:ext cx="11563821" cy="1479927"/>
        </p:xfrm>
        <a:graphic>
          <a:graphicData uri="http://schemas.openxmlformats.org/drawingml/2006/table">
            <a:tbl>
              <a:tblPr>
                <a:effectLst/>
              </a:tblPr>
              <a:tblGrid>
                <a:gridCol w="8741728">
                  <a:extLst>
                    <a:ext uri="{9D8B030D-6E8A-4147-A177-3AD203B41FA5}">
                      <a16:colId xmlns:a16="http://schemas.microsoft.com/office/drawing/2014/main" val="711075703"/>
                    </a:ext>
                  </a:extLst>
                </a:gridCol>
                <a:gridCol w="924357">
                  <a:extLst>
                    <a:ext uri="{9D8B030D-6E8A-4147-A177-3AD203B41FA5}">
                      <a16:colId xmlns:a16="http://schemas.microsoft.com/office/drawing/2014/main" val="2357985412"/>
                    </a:ext>
                  </a:extLst>
                </a:gridCol>
                <a:gridCol w="369161">
                  <a:extLst>
                    <a:ext uri="{9D8B030D-6E8A-4147-A177-3AD203B41FA5}">
                      <a16:colId xmlns:a16="http://schemas.microsoft.com/office/drawing/2014/main" val="2954514287"/>
                    </a:ext>
                  </a:extLst>
                </a:gridCol>
                <a:gridCol w="1528575">
                  <a:extLst>
                    <a:ext uri="{9D8B030D-6E8A-4147-A177-3AD203B41FA5}">
                      <a16:colId xmlns:a16="http://schemas.microsoft.com/office/drawing/2014/main" val="2597058189"/>
                    </a:ext>
                  </a:extLst>
                </a:gridCol>
              </a:tblGrid>
              <a:tr h="634255">
                <a:tc rowSpan="3">
                  <a:txBody>
                    <a:bodyPr/>
                    <a:lstStyle/>
                    <a:p>
                      <a:pPr lvl="0" algn="l"/>
                      <a:r>
                        <a:rPr lang="en-GB" sz="1100" b="1">
                          <a:latin typeface="Arial" pitchFamily="34"/>
                          <a:ea typeface="Times New Roman" pitchFamily="18"/>
                        </a:rPr>
                        <a:t>Assessment</a:t>
                      </a:r>
                      <a:r>
                        <a:rPr lang="en-GB" sz="1100" b="1">
                          <a:solidFill>
                            <a:srgbClr val="000000"/>
                          </a:solidFill>
                          <a:latin typeface="Arial" pitchFamily="34"/>
                          <a:ea typeface="Times New Roman" pitchFamily="18"/>
                        </a:rPr>
                        <a:t> Mark </a:t>
                      </a:r>
                      <a:r>
                        <a:rPr lang="en-GB" sz="1100">
                          <a:solidFill>
                            <a:srgbClr val="000000"/>
                          </a:solidFill>
                          <a:latin typeface="Arial" pitchFamily="34"/>
                          <a:ea typeface="Times New Roman" pitchFamily="18"/>
                        </a:rPr>
                        <a:t>(</a:t>
                      </a:r>
                      <a:r>
                        <a:rPr lang="en-GB" sz="800">
                          <a:solidFill>
                            <a:srgbClr val="000000"/>
                          </a:solidFill>
                          <a:latin typeface="Arial" pitchFamily="34"/>
                          <a:ea typeface="Times New Roman" pitchFamily="18"/>
                        </a:rPr>
                        <a:t>Assessment marks are subject to ratification at the Exam Board.  These comments and marks are to give feedback on module work and are for guidance only until they are confirmed. )</a:t>
                      </a:r>
                      <a:endParaRPr lang="en-GB" sz="1000">
                        <a:latin typeface="Times New Roman" pitchFamily="18"/>
                        <a:ea typeface="Times New Roman" pitchFamily="18"/>
                      </a:endParaRPr>
                    </a:p>
                  </a:txBody>
                  <a:tcPr marL="68580" marR="68580" marT="0" marB="0" anchor="ctr">
                    <a:lnL w="12701" cap="flat" cmpd="sng" algn="ctr">
                      <a:solidFill>
                        <a:srgbClr val="000000"/>
                      </a:solidFill>
                      <a:prstDash val="solid"/>
                      <a:round/>
                      <a:headEnd type="none" w="med" len="med"/>
                      <a:tailEnd type="none" w="med" len="med"/>
                    </a:lnL>
                    <a:lnR w="12701" cap="flat" cmpd="sng" algn="ctr">
                      <a:solidFill>
                        <a:srgbClr val="000000"/>
                      </a:solidFill>
                      <a:prstDash val="solid"/>
                      <a:round/>
                      <a:headEnd type="none" w="med" len="med"/>
                      <a:tailEnd type="none" w="med" len="med"/>
                    </a:lnR>
                    <a:lnT w="12701" cap="flat" cmpd="sng" algn="ctr">
                      <a:solidFill>
                        <a:srgbClr val="000000"/>
                      </a:solidFill>
                      <a:prstDash val="solid"/>
                      <a:round/>
                      <a:headEnd type="none" w="med" len="med"/>
                      <a:tailEnd type="none" w="med" len="med"/>
                    </a:lnT>
                    <a:lnB w="12701" cap="flat" cmpd="sng" algn="ctr">
                      <a:solidFill>
                        <a:srgbClr val="000000"/>
                      </a:solidFill>
                      <a:prstDash val="solid"/>
                      <a:round/>
                      <a:headEnd type="none" w="med" len="med"/>
                      <a:tailEnd type="none" w="med" len="med"/>
                    </a:lnB>
                    <a:solidFill>
                      <a:srgbClr val="FFFFFF"/>
                    </a:solidFill>
                  </a:tcPr>
                </a:tc>
                <a:tc gridSpan="2">
                  <a:txBody>
                    <a:bodyPr/>
                    <a:lstStyle/>
                    <a:p>
                      <a:pPr lvl="0" algn="l"/>
                      <a:r>
                        <a:rPr lang="en-GB" sz="800" b="1">
                          <a:solidFill>
                            <a:srgbClr val="000000"/>
                          </a:solidFill>
                          <a:latin typeface="Arial" pitchFamily="34"/>
                          <a:ea typeface="Times New Roman" pitchFamily="18"/>
                        </a:rPr>
                        <a:t>Late Submission Penalties (tick if appropriate)</a:t>
                      </a:r>
                      <a:endParaRPr lang="en-GB" sz="1000">
                        <a:latin typeface="Times New Roman" pitchFamily="18"/>
                        <a:ea typeface="Times New Roman" pitchFamily="18"/>
                      </a:endParaRPr>
                    </a:p>
                  </a:txBody>
                  <a:tcPr marL="68580" marR="68580" marT="0" marB="0" anchor="b">
                    <a:lnL w="12701" cap="flat" cmpd="sng" algn="ctr">
                      <a:solidFill>
                        <a:srgbClr val="000000"/>
                      </a:solidFill>
                      <a:prstDash val="solid"/>
                      <a:round/>
                      <a:headEnd type="none" w="med" len="med"/>
                      <a:tailEnd type="none" w="med" len="med"/>
                    </a:lnL>
                    <a:lnR w="12701" cap="flat" cmpd="sng" algn="ctr">
                      <a:solidFill>
                        <a:srgbClr val="000000"/>
                      </a:solidFill>
                      <a:prstDash val="solid"/>
                      <a:round/>
                      <a:headEnd type="none" w="med" len="med"/>
                      <a:tailEnd type="none" w="med" len="med"/>
                    </a:lnR>
                    <a:lnT w="12701" cap="flat" cmpd="sng" algn="ctr">
                      <a:solidFill>
                        <a:srgbClr val="000000"/>
                      </a:solidFill>
                      <a:prstDash val="solid"/>
                      <a:round/>
                      <a:headEnd type="none" w="med" len="med"/>
                      <a:tailEnd type="none" w="med" len="med"/>
                    </a:lnT>
                    <a:lnB w="12701" cap="flat" cmpd="sng" algn="ctr">
                      <a:solidFill>
                        <a:srgbClr val="000000"/>
                      </a:solidFill>
                      <a:prstDash val="solid"/>
                      <a:round/>
                      <a:headEnd type="none" w="med" len="med"/>
                      <a:tailEnd type="none" w="med" len="med"/>
                    </a:lnB>
                    <a:solidFill>
                      <a:srgbClr val="FFFFFF"/>
                    </a:solidFill>
                  </a:tcPr>
                </a:tc>
                <a:tc hMerge="1">
                  <a:txBody>
                    <a:bodyPr/>
                    <a:lstStyle/>
                    <a:p>
                      <a:endParaRPr lang="en-GB"/>
                    </a:p>
                  </a:txBody>
                  <a:tcPr/>
                </a:tc>
                <a:tc rowSpan="3">
                  <a:txBody>
                    <a:bodyPr/>
                    <a:lstStyle/>
                    <a:p>
                      <a:pPr lvl="0" algn="r"/>
                      <a:r>
                        <a:rPr lang="en-GB" sz="1000" b="1">
                          <a:latin typeface="Arial" pitchFamily="34"/>
                          <a:ea typeface="Times New Roman" pitchFamily="18"/>
                        </a:rPr>
                        <a:t>%</a:t>
                      </a:r>
                      <a:endParaRPr lang="en-GB" sz="1000">
                        <a:latin typeface="Times New Roman" pitchFamily="18"/>
                        <a:ea typeface="Times New Roman" pitchFamily="18"/>
                      </a:endParaRPr>
                    </a:p>
                  </a:txBody>
                  <a:tcPr marL="68580" marR="68580" marT="0" marB="0" anchor="ctr">
                    <a:lnL w="12701" cap="flat" cmpd="sng" algn="ctr">
                      <a:solidFill>
                        <a:srgbClr val="000000"/>
                      </a:solidFill>
                      <a:prstDash val="solid"/>
                      <a:round/>
                      <a:headEnd type="none" w="med" len="med"/>
                      <a:tailEnd type="none" w="med" len="med"/>
                    </a:lnL>
                    <a:lnR w="12701" cap="flat" cmpd="sng" algn="ctr">
                      <a:solidFill>
                        <a:srgbClr val="000000"/>
                      </a:solidFill>
                      <a:prstDash val="solid"/>
                      <a:round/>
                      <a:headEnd type="none" w="med" len="med"/>
                      <a:tailEnd type="none" w="med" len="med"/>
                    </a:lnR>
                    <a:lnT w="12701" cap="flat" cmpd="sng" algn="ctr">
                      <a:solidFill>
                        <a:srgbClr val="000000"/>
                      </a:solidFill>
                      <a:prstDash val="solid"/>
                      <a:round/>
                      <a:headEnd type="none" w="med" len="med"/>
                      <a:tailEnd type="none" w="med" len="med"/>
                    </a:lnT>
                    <a:lnB w="12701"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570986717"/>
                  </a:ext>
                </a:extLst>
              </a:tr>
              <a:tr h="422836">
                <a:tc vMerge="1">
                  <a:txBody>
                    <a:bodyPr/>
                    <a:lstStyle/>
                    <a:p>
                      <a:endParaRPr lang="en-GB"/>
                    </a:p>
                  </a:txBody>
                  <a:tcPr/>
                </a:tc>
                <a:tc>
                  <a:txBody>
                    <a:bodyPr/>
                    <a:lstStyle/>
                    <a:p>
                      <a:pPr lvl="0" algn="l"/>
                      <a:r>
                        <a:rPr lang="en-GB" sz="800">
                          <a:latin typeface="Arial" pitchFamily="34"/>
                          <a:ea typeface="Times New Roman" pitchFamily="18"/>
                        </a:rPr>
                        <a:t>Up to 1 week late (</a:t>
                      </a:r>
                      <a:r>
                        <a:rPr lang="en-GB" sz="600">
                          <a:latin typeface="Arial" pitchFamily="34"/>
                          <a:ea typeface="Times New Roman" pitchFamily="18"/>
                        </a:rPr>
                        <a:t>40% Max)</a:t>
                      </a:r>
                      <a:endParaRPr lang="en-GB" sz="1000">
                        <a:latin typeface="Times New Roman" pitchFamily="18"/>
                        <a:ea typeface="Times New Roman" pitchFamily="18"/>
                      </a:endParaRPr>
                    </a:p>
                  </a:txBody>
                  <a:tcPr marL="68580" marR="68580" marT="0" marB="0" anchor="b">
                    <a:lnL w="12701" cap="flat" cmpd="sng" algn="ctr">
                      <a:solidFill>
                        <a:srgbClr val="000000"/>
                      </a:solidFill>
                      <a:prstDash val="solid"/>
                      <a:round/>
                      <a:headEnd type="none" w="med" len="med"/>
                      <a:tailEnd type="none" w="med" len="med"/>
                    </a:lnL>
                    <a:lnR w="12701" cap="flat" cmpd="sng" algn="ctr">
                      <a:solidFill>
                        <a:srgbClr val="000000"/>
                      </a:solidFill>
                      <a:prstDash val="solid"/>
                      <a:round/>
                      <a:headEnd type="none" w="med" len="med"/>
                      <a:tailEnd type="none" w="med" len="med"/>
                    </a:lnR>
                    <a:lnT w="12701" cap="flat" cmpd="sng" algn="ctr">
                      <a:solidFill>
                        <a:srgbClr val="000000"/>
                      </a:solidFill>
                      <a:prstDash val="solid"/>
                      <a:round/>
                      <a:headEnd type="none" w="med" len="med"/>
                      <a:tailEnd type="none" w="med" len="med"/>
                    </a:lnT>
                    <a:lnB w="12701" cap="flat" cmpd="sng" algn="ctr">
                      <a:solidFill>
                        <a:srgbClr val="000000"/>
                      </a:solidFill>
                      <a:prstDash val="solid"/>
                      <a:round/>
                      <a:headEnd type="none" w="med" len="med"/>
                      <a:tailEnd type="none" w="med" len="med"/>
                    </a:lnB>
                  </a:tcPr>
                </a:tc>
                <a:tc>
                  <a:txBody>
                    <a:bodyPr/>
                    <a:lstStyle/>
                    <a:p>
                      <a:pPr lvl="0" algn="ctr"/>
                      <a:r>
                        <a:rPr lang="en-GB" sz="600">
                          <a:latin typeface="Arial" pitchFamily="34"/>
                          <a:ea typeface="Times New Roman" pitchFamily="18"/>
                        </a:rPr>
                        <a:t> </a:t>
                      </a:r>
                      <a:endParaRPr lang="en-GB" sz="1000">
                        <a:latin typeface="Times New Roman" pitchFamily="18"/>
                        <a:ea typeface="Times New Roman" pitchFamily="18"/>
                      </a:endParaRPr>
                    </a:p>
                  </a:txBody>
                  <a:tcPr marL="68580" marR="68580" marT="0" marB="0" anchor="b">
                    <a:lnL w="12701" cap="flat" cmpd="sng" algn="ctr">
                      <a:solidFill>
                        <a:srgbClr val="000000"/>
                      </a:solidFill>
                      <a:prstDash val="solid"/>
                      <a:round/>
                      <a:headEnd type="none" w="med" len="med"/>
                      <a:tailEnd type="none" w="med" len="med"/>
                    </a:lnL>
                    <a:lnR w="12701" cap="flat" cmpd="sng" algn="ctr">
                      <a:solidFill>
                        <a:srgbClr val="000000"/>
                      </a:solidFill>
                      <a:prstDash val="solid"/>
                      <a:round/>
                      <a:headEnd type="none" w="med" len="med"/>
                      <a:tailEnd type="none" w="med" len="med"/>
                    </a:lnR>
                    <a:lnT w="12701" cap="flat" cmpd="sng" algn="ctr">
                      <a:solidFill>
                        <a:srgbClr val="000000"/>
                      </a:solidFill>
                      <a:prstDash val="solid"/>
                      <a:round/>
                      <a:headEnd type="none" w="med" len="med"/>
                      <a:tailEnd type="none" w="med" len="med"/>
                    </a:lnT>
                    <a:lnB w="12701" cap="flat" cmpd="sng" algn="ctr">
                      <a:solidFill>
                        <a:srgbClr val="000000"/>
                      </a:solidFill>
                      <a:prstDash val="solid"/>
                      <a:round/>
                      <a:headEnd type="none" w="med" len="med"/>
                      <a:tailEnd type="none" w="med" len="med"/>
                    </a:lnB>
                  </a:tcPr>
                </a:tc>
                <a:tc vMerge="1">
                  <a:txBody>
                    <a:bodyPr/>
                    <a:lstStyle/>
                    <a:p>
                      <a:endParaRPr lang="en-GB"/>
                    </a:p>
                  </a:txBody>
                  <a:tcPr/>
                </a:tc>
                <a:extLst>
                  <a:ext uri="{0D108BD9-81ED-4DB2-BD59-A6C34878D82A}">
                    <a16:rowId xmlns:a16="http://schemas.microsoft.com/office/drawing/2014/main" val="1267057409"/>
                  </a:ext>
                </a:extLst>
              </a:tr>
              <a:tr h="422836">
                <a:tc vMerge="1">
                  <a:txBody>
                    <a:bodyPr/>
                    <a:lstStyle/>
                    <a:p>
                      <a:endParaRPr lang="en-GB"/>
                    </a:p>
                  </a:txBody>
                  <a:tcPr/>
                </a:tc>
                <a:tc>
                  <a:txBody>
                    <a:bodyPr/>
                    <a:lstStyle/>
                    <a:p>
                      <a:pPr lvl="0" algn="l"/>
                      <a:r>
                        <a:rPr lang="en-GB" sz="800">
                          <a:latin typeface="Arial" pitchFamily="34"/>
                          <a:ea typeface="Times New Roman" pitchFamily="18"/>
                        </a:rPr>
                        <a:t>Over 1 week late (</a:t>
                      </a:r>
                      <a:r>
                        <a:rPr lang="en-GB" sz="600">
                          <a:latin typeface="Arial" pitchFamily="34"/>
                          <a:ea typeface="Times New Roman" pitchFamily="18"/>
                        </a:rPr>
                        <a:t>0%)</a:t>
                      </a:r>
                      <a:endParaRPr lang="en-GB" sz="1000">
                        <a:latin typeface="Times New Roman" pitchFamily="18"/>
                        <a:ea typeface="Times New Roman" pitchFamily="18"/>
                      </a:endParaRPr>
                    </a:p>
                  </a:txBody>
                  <a:tcPr marL="68580" marR="68580" marT="0" marB="0" anchor="b">
                    <a:lnL w="12701" cap="flat" cmpd="sng" algn="ctr">
                      <a:solidFill>
                        <a:srgbClr val="000000"/>
                      </a:solidFill>
                      <a:prstDash val="solid"/>
                      <a:round/>
                      <a:headEnd type="none" w="med" len="med"/>
                      <a:tailEnd type="none" w="med" len="med"/>
                    </a:lnL>
                    <a:lnR w="12701" cap="flat" cmpd="sng" algn="ctr">
                      <a:solidFill>
                        <a:srgbClr val="000000"/>
                      </a:solidFill>
                      <a:prstDash val="solid"/>
                      <a:round/>
                      <a:headEnd type="none" w="med" len="med"/>
                      <a:tailEnd type="none" w="med" len="med"/>
                    </a:lnR>
                    <a:lnT w="12701" cap="flat" cmpd="sng" algn="ctr">
                      <a:solidFill>
                        <a:srgbClr val="000000"/>
                      </a:solidFill>
                      <a:prstDash val="solid"/>
                      <a:round/>
                      <a:headEnd type="none" w="med" len="med"/>
                      <a:tailEnd type="none" w="med" len="med"/>
                    </a:lnT>
                    <a:lnB w="12701" cap="flat" cmpd="sng" algn="ctr">
                      <a:solidFill>
                        <a:srgbClr val="000000"/>
                      </a:solidFill>
                      <a:prstDash val="solid"/>
                      <a:round/>
                      <a:headEnd type="none" w="med" len="med"/>
                      <a:tailEnd type="none" w="med" len="med"/>
                    </a:lnB>
                  </a:tcPr>
                </a:tc>
                <a:tc>
                  <a:txBody>
                    <a:bodyPr/>
                    <a:lstStyle/>
                    <a:p>
                      <a:pPr lvl="0" algn="ctr"/>
                      <a:r>
                        <a:rPr lang="en-GB" sz="600">
                          <a:latin typeface="Arial" pitchFamily="34"/>
                          <a:ea typeface="Times New Roman" pitchFamily="18"/>
                        </a:rPr>
                        <a:t> </a:t>
                      </a:r>
                      <a:endParaRPr lang="en-GB" sz="1000">
                        <a:latin typeface="Times New Roman" pitchFamily="18"/>
                        <a:ea typeface="Times New Roman" pitchFamily="18"/>
                      </a:endParaRPr>
                    </a:p>
                  </a:txBody>
                  <a:tcPr marL="68580" marR="68580" marT="0" marB="0" anchor="b">
                    <a:lnL w="12701" cap="flat" cmpd="sng" algn="ctr">
                      <a:solidFill>
                        <a:srgbClr val="000000"/>
                      </a:solidFill>
                      <a:prstDash val="solid"/>
                      <a:round/>
                      <a:headEnd type="none" w="med" len="med"/>
                      <a:tailEnd type="none" w="med" len="med"/>
                    </a:lnL>
                    <a:lnR w="12701" cap="flat" cmpd="sng" algn="ctr">
                      <a:solidFill>
                        <a:srgbClr val="000000"/>
                      </a:solidFill>
                      <a:prstDash val="solid"/>
                      <a:round/>
                      <a:headEnd type="none" w="med" len="med"/>
                      <a:tailEnd type="none" w="med" len="med"/>
                    </a:lnR>
                    <a:lnT w="12701" cap="flat" cmpd="sng" algn="ctr">
                      <a:solidFill>
                        <a:srgbClr val="000000"/>
                      </a:solidFill>
                      <a:prstDash val="solid"/>
                      <a:round/>
                      <a:headEnd type="none" w="med" len="med"/>
                      <a:tailEnd type="none" w="med" len="med"/>
                    </a:lnT>
                    <a:lnB w="12701" cap="flat" cmpd="sng" algn="ctr">
                      <a:solidFill>
                        <a:srgbClr val="000000"/>
                      </a:solidFill>
                      <a:prstDash val="solid"/>
                      <a:round/>
                      <a:headEnd type="none" w="med" len="med"/>
                      <a:tailEnd type="none" w="med" len="med"/>
                    </a:lnB>
                  </a:tcPr>
                </a:tc>
                <a:tc vMerge="1">
                  <a:txBody>
                    <a:bodyPr/>
                    <a:lstStyle/>
                    <a:p>
                      <a:endParaRPr lang="en-GB"/>
                    </a:p>
                  </a:txBody>
                  <a:tcPr/>
                </a:tc>
                <a:extLst>
                  <a:ext uri="{0D108BD9-81ED-4DB2-BD59-A6C34878D82A}">
                    <a16:rowId xmlns:a16="http://schemas.microsoft.com/office/drawing/2014/main" val="3798747354"/>
                  </a:ext>
                </a:extLst>
              </a:tr>
            </a:tbl>
          </a:graphicData>
        </a:graphic>
      </p:graphicFrame>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4">
    <p:spTree>
      <p:nvGrpSpPr>
        <p:cNvPr id="1" name=""/>
        <p:cNvGrpSpPr/>
        <p:nvPr/>
      </p:nvGrpSpPr>
      <p:grpSpPr>
        <a:xfrm>
          <a:off x="0" y="0"/>
          <a:ext cx="0" cy="0"/>
          <a:chOff x="0" y="0"/>
          <a:chExt cx="0" cy="0"/>
        </a:xfrm>
      </p:grpSpPr>
      <p:sp>
        <p:nvSpPr>
          <p:cNvPr id="2" name="Rectangle 3">
            <a:extLst>
              <a:ext uri="{FF2B5EF4-FFF2-40B4-BE49-F238E27FC236}">
                <a16:creationId xmlns:a16="http://schemas.microsoft.com/office/drawing/2014/main" id="{CD72AA21-5B3D-4E3C-BD5C-29B766DEF7BB}"/>
              </a:ext>
            </a:extLst>
          </p:cNvPr>
          <p:cNvSpPr/>
          <p:nvPr/>
        </p:nvSpPr>
        <p:spPr>
          <a:xfrm>
            <a:off x="2529431" y="159480"/>
            <a:ext cx="6597450" cy="584777"/>
          </a:xfrm>
          <a:prstGeom prst="rect">
            <a:avLst/>
          </a:prstGeom>
          <a:noFill/>
          <a:ln cap="flat">
            <a:noFill/>
            <a:prstDash val="solid"/>
          </a:ln>
        </p:spPr>
        <p:txBody>
          <a:bodyPr vert="horz" wrap="none" lIns="91440" tIns="45720" rIns="91440" bIns="45720" anchor="t" anchorCtr="1" compatLnSpc="1">
            <a:sp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3200" b="1" i="0" u="sng" strike="noStrike" kern="1200" cap="none" spc="0" baseline="0">
                <a:solidFill>
                  <a:srgbClr val="000000"/>
                </a:solidFill>
                <a:effectLst>
                  <a:outerShdw dist="38096" dir="2700000">
                    <a:srgbClr val="5B9BD5"/>
                  </a:outerShdw>
                </a:effectLst>
                <a:uFillTx/>
                <a:latin typeface="Times New Roman" pitchFamily="18"/>
                <a:cs typeface="Times New Roman" pitchFamily="18"/>
              </a:rPr>
              <a:t>Adventurous Activities Unit of Work</a:t>
            </a:r>
          </a:p>
        </p:txBody>
      </p:sp>
      <p:pic>
        <p:nvPicPr>
          <p:cNvPr id="3" name="Picture 4">
            <a:extLst>
              <a:ext uri="{FF2B5EF4-FFF2-40B4-BE49-F238E27FC236}">
                <a16:creationId xmlns:a16="http://schemas.microsoft.com/office/drawing/2014/main" id="{AC4C9AD9-2368-47B1-AA77-3DC2AACC7D4D}"/>
              </a:ext>
            </a:extLst>
          </p:cNvPr>
          <p:cNvPicPr>
            <a:picLocks noChangeAspect="1"/>
          </p:cNvPicPr>
          <p:nvPr/>
        </p:nvPicPr>
        <p:blipFill>
          <a:blip r:embed="rId2"/>
          <a:stretch>
            <a:fillRect/>
          </a:stretch>
        </p:blipFill>
        <p:spPr>
          <a:xfrm>
            <a:off x="318247" y="2031997"/>
            <a:ext cx="4851120" cy="3657600"/>
          </a:xfrm>
          <a:prstGeom prst="rect">
            <a:avLst/>
          </a:prstGeom>
          <a:noFill/>
          <a:ln cap="flat">
            <a:noFill/>
          </a:ln>
        </p:spPr>
      </p:pic>
      <p:pic>
        <p:nvPicPr>
          <p:cNvPr id="4" name="Picture 5">
            <a:extLst>
              <a:ext uri="{FF2B5EF4-FFF2-40B4-BE49-F238E27FC236}">
                <a16:creationId xmlns:a16="http://schemas.microsoft.com/office/drawing/2014/main" id="{F9ADED22-8911-4B43-9473-C39CB88C2428}"/>
              </a:ext>
            </a:extLst>
          </p:cNvPr>
          <p:cNvPicPr>
            <a:picLocks noChangeAspect="1"/>
          </p:cNvPicPr>
          <p:nvPr/>
        </p:nvPicPr>
        <p:blipFill>
          <a:blip r:embed="rId3"/>
          <a:stretch>
            <a:fillRect/>
          </a:stretch>
        </p:blipFill>
        <p:spPr>
          <a:xfrm>
            <a:off x="5603004" y="3691487"/>
            <a:ext cx="5560292" cy="2953905"/>
          </a:xfrm>
          <a:prstGeom prst="rect">
            <a:avLst/>
          </a:prstGeom>
          <a:noFill/>
          <a:ln cap="flat">
            <a:noFill/>
          </a:ln>
        </p:spPr>
      </p:pic>
      <p:pic>
        <p:nvPicPr>
          <p:cNvPr id="5" name="Picture 6">
            <a:extLst>
              <a:ext uri="{FF2B5EF4-FFF2-40B4-BE49-F238E27FC236}">
                <a16:creationId xmlns:a16="http://schemas.microsoft.com/office/drawing/2014/main" id="{33198CB9-7E6F-47E8-8BC4-9E9BC13B6062}"/>
              </a:ext>
            </a:extLst>
          </p:cNvPr>
          <p:cNvPicPr>
            <a:picLocks noChangeAspect="1"/>
          </p:cNvPicPr>
          <p:nvPr/>
        </p:nvPicPr>
        <p:blipFill>
          <a:blip r:embed="rId4"/>
          <a:stretch>
            <a:fillRect/>
          </a:stretch>
        </p:blipFill>
        <p:spPr>
          <a:xfrm>
            <a:off x="5603004" y="1006745"/>
            <a:ext cx="5560292" cy="2422254"/>
          </a:xfrm>
          <a:prstGeom prst="rect">
            <a:avLst/>
          </a:prstGeom>
          <a:noFill/>
          <a:ln cap="flat">
            <a:noFill/>
          </a:ln>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5">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C1F74734-1155-4544-9617-B902C05E9D29}"/>
              </a:ext>
            </a:extLst>
          </p:cNvPr>
          <p:cNvSpPr/>
          <p:nvPr/>
        </p:nvSpPr>
        <p:spPr>
          <a:xfrm>
            <a:off x="564102" y="344207"/>
            <a:ext cx="1587297" cy="584777"/>
          </a:xfrm>
          <a:prstGeom prst="rect">
            <a:avLst/>
          </a:prstGeom>
          <a:noFill/>
          <a:ln cap="flat">
            <a:noFill/>
            <a:prstDash val="solid"/>
          </a:ln>
        </p:spPr>
        <p:txBody>
          <a:bodyPr vert="horz" wrap="none" lIns="91440" tIns="45720" rIns="91440" bIns="45720" anchor="t" anchorCtr="1" compatLnSpc="1">
            <a:sp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3200" b="0" i="0" u="sng" strike="noStrike" kern="1200" cap="none" spc="0" baseline="0">
                <a:solidFill>
                  <a:srgbClr val="000000"/>
                </a:solidFill>
                <a:effectLst>
                  <a:outerShdw dist="19048" dir="2700000">
                    <a:srgbClr val="000000"/>
                  </a:outerShdw>
                </a:effectLst>
                <a:uFillTx/>
                <a:latin typeface="Times New Roman" pitchFamily="18"/>
                <a:cs typeface="Times New Roman" pitchFamily="18"/>
              </a:rPr>
              <a:t>Content.</a:t>
            </a:r>
          </a:p>
        </p:txBody>
      </p:sp>
      <p:sp>
        <p:nvSpPr>
          <p:cNvPr id="3" name="TextBox 2">
            <a:extLst>
              <a:ext uri="{FF2B5EF4-FFF2-40B4-BE49-F238E27FC236}">
                <a16:creationId xmlns:a16="http://schemas.microsoft.com/office/drawing/2014/main" id="{D5B66B7F-F92D-4ED8-AB41-6C81C39D37F2}"/>
              </a:ext>
            </a:extLst>
          </p:cNvPr>
          <p:cNvSpPr txBox="1"/>
          <p:nvPr/>
        </p:nvSpPr>
        <p:spPr>
          <a:xfrm>
            <a:off x="421428" y="1431639"/>
            <a:ext cx="5951665" cy="4247314"/>
          </a:xfrm>
          <a:prstGeom prst="rect">
            <a:avLst/>
          </a:prstGeom>
          <a:noFill/>
          <a:ln cap="flat">
            <a:noFill/>
          </a:ln>
        </p:spPr>
        <p:txBody>
          <a:bodyPr vert="horz" wrap="square" lIns="91440" tIns="45720" rIns="91440" bIns="45720" anchor="t" anchorCtr="0" compatLnSpc="1">
            <a:spAutoFit/>
          </a:bodyPr>
          <a:lstStyle/>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Times New Roman" pitchFamily="18"/>
                <a:cs typeface="Times New Roman" pitchFamily="18"/>
              </a:rPr>
              <a:t>Unit Criteria.</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Times New Roman" pitchFamily="18"/>
              <a:cs typeface="Times New Roman" pitchFamily="18"/>
            </a:endParaRP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Times New Roman" pitchFamily="18"/>
                <a:cs typeface="Times New Roman" pitchFamily="18"/>
              </a:rPr>
              <a:t>Links to the Curriculum.</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Times New Roman" pitchFamily="18"/>
              <a:cs typeface="Times New Roman" pitchFamily="18"/>
            </a:endParaRP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Times New Roman" pitchFamily="18"/>
                <a:cs typeface="Times New Roman" pitchFamily="18"/>
              </a:rPr>
              <a:t>Aims &amp; Objectives.</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Times New Roman" pitchFamily="18"/>
              <a:cs typeface="Times New Roman" pitchFamily="18"/>
            </a:endParaRP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Times New Roman" pitchFamily="18"/>
                <a:cs typeface="Times New Roman" pitchFamily="18"/>
              </a:rPr>
              <a:t>Lessons 1 &amp; 2 (Development 1).</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Times New Roman" pitchFamily="18"/>
              <a:cs typeface="Times New Roman" pitchFamily="18"/>
            </a:endParaRP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Times New Roman" pitchFamily="18"/>
                <a:cs typeface="Times New Roman" pitchFamily="18"/>
              </a:rPr>
              <a:t>Lessons 3 &amp; 4 (Development 2).</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Times New Roman" pitchFamily="18"/>
              <a:cs typeface="Times New Roman" pitchFamily="18"/>
            </a:endParaRP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Times New Roman" pitchFamily="18"/>
                <a:cs typeface="Times New Roman" pitchFamily="18"/>
              </a:rPr>
              <a:t>Lessons 5 &amp; 6 (Development 3).</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Times New Roman" pitchFamily="18"/>
              <a:cs typeface="Times New Roman" pitchFamily="18"/>
            </a:endParaRP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Times New Roman" pitchFamily="18"/>
                <a:cs typeface="Times New Roman" pitchFamily="18"/>
              </a:rPr>
              <a:t>Assessment.</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Times New Roman" pitchFamily="18"/>
              <a:cs typeface="Times New Roman" pitchFamily="18"/>
            </a:endParaRP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Times New Roman" pitchFamily="18"/>
                <a:cs typeface="Times New Roman" pitchFamily="18"/>
              </a:rPr>
              <a:t>Residential Week.</a:t>
            </a:r>
          </a:p>
        </p:txBody>
      </p:sp>
      <p:sp>
        <p:nvSpPr>
          <p:cNvPr id="4" name="TextBox 3">
            <a:extLst>
              <a:ext uri="{FF2B5EF4-FFF2-40B4-BE49-F238E27FC236}">
                <a16:creationId xmlns:a16="http://schemas.microsoft.com/office/drawing/2014/main" id="{6A0C0184-9E51-4E02-A529-8A2E04803BEC}"/>
              </a:ext>
            </a:extLst>
          </p:cNvPr>
          <p:cNvSpPr txBox="1"/>
          <p:nvPr/>
        </p:nvSpPr>
        <p:spPr>
          <a:xfrm>
            <a:off x="5369247" y="508004"/>
            <a:ext cx="5951665" cy="4801313"/>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Times New Roman" pitchFamily="18"/>
                <a:cs typeface="Times New Roman" pitchFamily="18"/>
              </a:rPr>
              <a:t>“Emerging research suggests that adventurous physical activities may promote psychological health and well-being in a variety of ways. In summary, the literature suggests that adventurous physical activities generally provide the following benefits: </a:t>
            </a:r>
          </a:p>
          <a:p>
            <a:pPr marL="342900" marR="0" lvl="0" indent="-342900" algn="l" defTabSz="914400" rtl="0" fontAlgn="auto" hangingPunct="1">
              <a:lnSpc>
                <a:spcPct val="100000"/>
              </a:lnSpc>
              <a:spcBef>
                <a:spcPts val="0"/>
              </a:spcBef>
              <a:spcAft>
                <a:spcPts val="0"/>
              </a:spcAft>
              <a:buSzPct val="100000"/>
              <a:buFont typeface="Calibri Light"/>
              <a:buAutoNum type="arabicPeriod"/>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Times New Roman" pitchFamily="18"/>
                <a:cs typeface="Times New Roman" pitchFamily="18"/>
              </a:rPr>
              <a:t>Increase Positive psychological outcomes such as positive affect, self-efficacy and resilience.</a:t>
            </a:r>
          </a:p>
          <a:p>
            <a:pPr marL="342900" marR="0" lvl="0" indent="-342900" algn="l" defTabSz="914400" rtl="0" fontAlgn="auto" hangingPunct="1">
              <a:lnSpc>
                <a:spcPct val="100000"/>
              </a:lnSpc>
              <a:spcBef>
                <a:spcPts val="0"/>
              </a:spcBef>
              <a:spcAft>
                <a:spcPts val="0"/>
              </a:spcAft>
              <a:buSzPct val="100000"/>
              <a:buFont typeface="Calibri Light"/>
              <a:buAutoNum type="arabicPeriod"/>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Times New Roman" pitchFamily="18"/>
                <a:cs typeface="Times New Roman" pitchFamily="18"/>
              </a:rPr>
              <a:t>Provide opportunities to overcome challenges and have optimal experiences.</a:t>
            </a:r>
          </a:p>
          <a:p>
            <a:pPr marL="342900" marR="0" lvl="0" indent="-342900" algn="l" defTabSz="914400" rtl="0" fontAlgn="auto" hangingPunct="1">
              <a:lnSpc>
                <a:spcPct val="100000"/>
              </a:lnSpc>
              <a:spcBef>
                <a:spcPts val="0"/>
              </a:spcBef>
              <a:spcAft>
                <a:spcPts val="0"/>
              </a:spcAft>
              <a:buSzPct val="100000"/>
              <a:buFont typeface="Calibri Light"/>
              <a:buAutoNum type="arabicPeriod"/>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Times New Roman" pitchFamily="18"/>
                <a:cs typeface="Times New Roman" pitchFamily="18"/>
              </a:rPr>
              <a:t>Provide opportunities to fulfil basic psychological needs of autonomy, competence and relatedness.</a:t>
            </a:r>
          </a:p>
          <a:p>
            <a:pPr marL="342900" marR="0" lvl="0" indent="-342900" algn="l" defTabSz="914400" rtl="0" fontAlgn="auto" hangingPunct="1">
              <a:lnSpc>
                <a:spcPct val="100000"/>
              </a:lnSpc>
              <a:spcBef>
                <a:spcPts val="0"/>
              </a:spcBef>
              <a:spcAft>
                <a:spcPts val="0"/>
              </a:spcAft>
              <a:buSzPct val="100000"/>
              <a:buFont typeface="Calibri Light"/>
              <a:buAutoNum type="arabicPeriod"/>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Times New Roman" pitchFamily="18"/>
                <a:cs typeface="Times New Roman" pitchFamily="18"/>
              </a:rPr>
              <a:t>Facilitate feelings of connection to nature (as they normally occur in natural settings).</a:t>
            </a:r>
          </a:p>
          <a:p>
            <a:pPr marL="342900" marR="0" lvl="0" indent="-342900" algn="l" defTabSz="914400" rtl="0" fontAlgn="auto" hangingPunct="1">
              <a:lnSpc>
                <a:spcPct val="100000"/>
              </a:lnSpc>
              <a:spcBef>
                <a:spcPts val="0"/>
              </a:spcBef>
              <a:spcAft>
                <a:spcPts val="0"/>
              </a:spcAft>
              <a:buSzPct val="100000"/>
              <a:buFont typeface="Calibri Light"/>
              <a:buAutoNum type="arabicPeriod"/>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Times New Roman" pitchFamily="18"/>
                <a:cs typeface="Times New Roman" pitchFamily="18"/>
              </a:rPr>
              <a:t>Increase physical activity levels.</a:t>
            </a:r>
          </a:p>
          <a:p>
            <a:pPr marL="342900" marR="0" lvl="0" indent="-342900" algn="l" defTabSz="914400" rtl="0" fontAlgn="auto" hangingPunct="1">
              <a:lnSpc>
                <a:spcPct val="100000"/>
              </a:lnSpc>
              <a:spcBef>
                <a:spcPts val="0"/>
              </a:spcBef>
              <a:spcAft>
                <a:spcPts val="0"/>
              </a:spcAft>
              <a:buSzPct val="100000"/>
              <a:buFont typeface="Calibri Light"/>
              <a:buAutoNum type="arabicPeriod"/>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Times New Roman" pitchFamily="18"/>
                <a:cs typeface="Times New Roman" pitchFamily="18"/>
              </a:rPr>
              <a:t>Provide opportunities for participants to experience intense emotions.”</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1" u="none" strike="noStrike" kern="1200" cap="none" spc="0" baseline="0">
                <a:solidFill>
                  <a:srgbClr val="000000"/>
                </a:solidFill>
                <a:uFillTx/>
                <a:latin typeface="Calibri"/>
              </a:rPr>
              <a:t>				</a:t>
            </a:r>
            <a:r>
              <a:rPr lang="en-GB" sz="1800" b="0" i="0" u="none" strike="noStrike" kern="1200" cap="none" spc="0" baseline="0">
                <a:solidFill>
                  <a:srgbClr val="000000"/>
                </a:solidFill>
                <a:uFillTx/>
                <a:latin typeface="Times New Roman" pitchFamily="18"/>
                <a:cs typeface="Times New Roman" pitchFamily="18"/>
              </a:rPr>
              <a:t>(Clough, </a:t>
            </a:r>
            <a:r>
              <a:rPr lang="en-GB" sz="1800" b="0" i="1" u="none" strike="noStrike" kern="1200" cap="none" spc="0" baseline="0">
                <a:solidFill>
                  <a:srgbClr val="000000"/>
                </a:solidFill>
                <a:uFillTx/>
                <a:latin typeface="Times New Roman" pitchFamily="18"/>
                <a:cs typeface="Times New Roman" pitchFamily="18"/>
              </a:rPr>
              <a:t>et al.</a:t>
            </a:r>
            <a:r>
              <a:rPr lang="en-GB" sz="1800" b="0" i="0" u="none" strike="noStrike" kern="1200" cap="none" spc="0" baseline="0">
                <a:solidFill>
                  <a:srgbClr val="000000"/>
                </a:solidFill>
                <a:uFillTx/>
                <a:latin typeface="Times New Roman" pitchFamily="18"/>
                <a:cs typeface="Times New Roman" pitchFamily="18"/>
              </a:rPr>
              <a:t> 2016).</a:t>
            </a:r>
            <a:endParaRPr lang="en-GB" sz="1800" b="0" i="1" u="none" strike="noStrike" kern="1200" cap="none" spc="0" baseline="0">
              <a:solidFill>
                <a:srgbClr val="000000"/>
              </a:solidFill>
              <a:uFillTx/>
              <a:latin typeface="Times New Roman" pitchFamily="18"/>
              <a:cs typeface="Times New Roman" pitchFamily="18"/>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6">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1961E5B0-23E0-41F7-878C-BB7D52CC89DC}"/>
              </a:ext>
            </a:extLst>
          </p:cNvPr>
          <p:cNvSpPr/>
          <p:nvPr/>
        </p:nvSpPr>
        <p:spPr>
          <a:xfrm>
            <a:off x="171367" y="344207"/>
            <a:ext cx="2372767" cy="584777"/>
          </a:xfrm>
          <a:prstGeom prst="rect">
            <a:avLst/>
          </a:prstGeom>
          <a:noFill/>
          <a:ln cap="flat">
            <a:noFill/>
            <a:prstDash val="solid"/>
          </a:ln>
        </p:spPr>
        <p:txBody>
          <a:bodyPr vert="horz" wrap="none" lIns="91440" tIns="45720" rIns="91440" bIns="45720" anchor="t" anchorCtr="1" compatLnSpc="1">
            <a:sp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3200" b="0" i="0" u="sng" strike="noStrike" kern="1200" cap="none" spc="0" baseline="0">
                <a:solidFill>
                  <a:srgbClr val="000000"/>
                </a:solidFill>
                <a:effectLst>
                  <a:outerShdw dist="19048" dir="2700000">
                    <a:srgbClr val="000000"/>
                  </a:outerShdw>
                </a:effectLst>
                <a:uFillTx/>
                <a:latin typeface="Times New Roman" pitchFamily="18"/>
                <a:cs typeface="Times New Roman" pitchFamily="18"/>
              </a:rPr>
              <a:t>Unit Criteria.</a:t>
            </a:r>
          </a:p>
        </p:txBody>
      </p:sp>
      <p:sp>
        <p:nvSpPr>
          <p:cNvPr id="3" name="TextBox 3">
            <a:extLst>
              <a:ext uri="{FF2B5EF4-FFF2-40B4-BE49-F238E27FC236}">
                <a16:creationId xmlns:a16="http://schemas.microsoft.com/office/drawing/2014/main" id="{33DE2353-CD60-4C97-A130-FE90B0FA42AA}"/>
              </a:ext>
            </a:extLst>
          </p:cNvPr>
          <p:cNvSpPr txBox="1"/>
          <p:nvPr/>
        </p:nvSpPr>
        <p:spPr>
          <a:xfrm>
            <a:off x="346144" y="928984"/>
            <a:ext cx="4054760" cy="7294305"/>
          </a:xfrm>
          <a:prstGeom prst="rect">
            <a:avLst/>
          </a:prstGeom>
          <a:noFill/>
          <a:ln cap="flat">
            <a:noFill/>
          </a:ln>
        </p:spPr>
        <p:txBody>
          <a:bodyPr vert="horz" wrap="square" lIns="91440" tIns="45720" rIns="91440" bIns="45720" anchor="t" anchorCtr="0" compatLnSpc="1">
            <a:spAutoFit/>
          </a:bodyPr>
          <a:lstStyle/>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800" b="0" i="0" u="none" strike="noStrike" kern="1200" cap="none" spc="0" baseline="0" dirty="0">
                <a:solidFill>
                  <a:srgbClr val="000000"/>
                </a:solidFill>
                <a:uFillTx/>
                <a:latin typeface="Calibri"/>
              </a:rPr>
              <a:t>Key stage 3 – year 7 to 9.</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endParaRPr lang="en-GB" sz="1800" b="0" i="0" u="none" strike="noStrike" kern="1200" cap="none" spc="0" baseline="0" dirty="0">
              <a:solidFill>
                <a:srgbClr val="000000"/>
              </a:solidFill>
              <a:uFillTx/>
              <a:latin typeface="Calibri"/>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dirty="0">
              <a:solidFill>
                <a:srgbClr val="000000"/>
              </a:solidFill>
              <a:uFillTx/>
              <a:latin typeface="Calibri"/>
            </a:endParaRP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800" b="0" i="0" u="none" strike="noStrike" kern="1200" cap="none" spc="0" baseline="0" dirty="0">
                <a:solidFill>
                  <a:srgbClr val="000000"/>
                </a:solidFill>
                <a:uFillTx/>
                <a:latin typeface="Calibri"/>
              </a:rPr>
              <a:t>Duration of each lesson – 1 hour.</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endParaRPr lang="en-GB" sz="1800" b="0" i="0" u="none" strike="noStrike" kern="1200" cap="none" spc="0" baseline="0" dirty="0">
              <a:solidFill>
                <a:srgbClr val="000000"/>
              </a:solidFill>
              <a:uFillTx/>
              <a:latin typeface="Calibri"/>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dirty="0">
              <a:solidFill>
                <a:srgbClr val="000000"/>
              </a:solidFill>
              <a:uFillTx/>
              <a:latin typeface="Calibri"/>
            </a:endParaRP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800" b="0" i="0" u="none" strike="noStrike" kern="1200" cap="none" spc="0" baseline="0" dirty="0">
                <a:solidFill>
                  <a:srgbClr val="000000"/>
                </a:solidFill>
                <a:uFillTx/>
                <a:latin typeface="Calibri"/>
              </a:rPr>
              <a:t>9 lessons all together.</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dirty="0">
              <a:solidFill>
                <a:srgbClr val="000000"/>
              </a:solidFill>
              <a:uFillTx/>
              <a:latin typeface="Calibri"/>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dirty="0">
              <a:solidFill>
                <a:srgbClr val="000000"/>
              </a:solidFill>
              <a:uFillTx/>
              <a:latin typeface="Calibri"/>
            </a:endParaRPr>
          </a:p>
          <a:p>
            <a:pPr marL="285750" marR="0" lvl="0" indent="-285750" algn="l" defTabSz="914400" rtl="0" fontAlgn="auto" hangingPunct="1">
              <a:lnSpc>
                <a:spcPct val="100000"/>
              </a:lnSpc>
              <a:spcBef>
                <a:spcPts val="0"/>
              </a:spcBef>
              <a:spcAft>
                <a:spcPts val="0"/>
              </a:spcAft>
              <a:buSzPct val="100000"/>
              <a:buFont typeface="Arial" panose="020B0604020202020204" pitchFamily="34" charset="0"/>
              <a:buChar char="•"/>
              <a:tabLst/>
              <a:defRPr sz="1800" b="0" i="0" u="none" strike="noStrike" kern="0" cap="none" spc="0" baseline="0">
                <a:solidFill>
                  <a:srgbClr val="000000"/>
                </a:solidFill>
                <a:uFillTx/>
              </a:defRPr>
            </a:pPr>
            <a:r>
              <a:rPr lang="en-GB" sz="1800" b="0" i="0" u="none" strike="noStrike" kern="1200" cap="none" spc="0" baseline="0" dirty="0">
                <a:solidFill>
                  <a:srgbClr val="000000"/>
                </a:solidFill>
                <a:uFillTx/>
                <a:latin typeface="Calibri"/>
              </a:rPr>
              <a:t>Equipment – </a:t>
            </a:r>
          </a:p>
          <a:p>
            <a:pPr marL="342900" marR="0" lvl="0" indent="-342900" algn="l" defTabSz="914400" rtl="0" fontAlgn="auto" hangingPunct="1">
              <a:lnSpc>
                <a:spcPct val="100000"/>
              </a:lnSpc>
              <a:spcBef>
                <a:spcPts val="0"/>
              </a:spcBef>
              <a:spcAft>
                <a:spcPts val="0"/>
              </a:spcAft>
              <a:buSzPct val="100000"/>
              <a:buFont typeface="+mj-lt"/>
              <a:buAutoNum type="arabicPeriod"/>
              <a:tabLst/>
              <a:defRPr sz="1800" b="0" i="0" u="none" strike="noStrike" kern="0" cap="none" spc="0" baseline="0">
                <a:solidFill>
                  <a:srgbClr val="000000"/>
                </a:solidFill>
                <a:uFillTx/>
              </a:defRPr>
            </a:pPr>
            <a:r>
              <a:rPr lang="en-GB" dirty="0">
                <a:solidFill>
                  <a:srgbClr val="000000"/>
                </a:solidFill>
                <a:latin typeface="Calibri"/>
              </a:rPr>
              <a:t>Laminated cards.</a:t>
            </a:r>
          </a:p>
          <a:p>
            <a:pPr marL="342900" marR="0" lvl="0" indent="-342900" algn="l" defTabSz="914400" rtl="0" fontAlgn="auto" hangingPunct="1">
              <a:lnSpc>
                <a:spcPct val="100000"/>
              </a:lnSpc>
              <a:spcBef>
                <a:spcPts val="0"/>
              </a:spcBef>
              <a:spcAft>
                <a:spcPts val="0"/>
              </a:spcAft>
              <a:buSzPct val="100000"/>
              <a:buFont typeface="+mj-lt"/>
              <a:buAutoNum type="arabicPeriod"/>
              <a:tabLst/>
              <a:defRPr sz="1800" b="0" i="0" u="none" strike="noStrike" kern="0" cap="none" spc="0" baseline="0">
                <a:solidFill>
                  <a:srgbClr val="000000"/>
                </a:solidFill>
                <a:uFillTx/>
              </a:defRPr>
            </a:pPr>
            <a:r>
              <a:rPr lang="en-GB" dirty="0">
                <a:solidFill>
                  <a:srgbClr val="000000"/>
                </a:solidFill>
                <a:latin typeface="Calibri"/>
              </a:rPr>
              <a:t>Towel or Cloth.</a:t>
            </a:r>
          </a:p>
          <a:p>
            <a:pPr marL="342900" marR="0" lvl="0" indent="-342900" algn="l" defTabSz="914400" rtl="0" fontAlgn="auto" hangingPunct="1">
              <a:lnSpc>
                <a:spcPct val="100000"/>
              </a:lnSpc>
              <a:spcBef>
                <a:spcPts val="0"/>
              </a:spcBef>
              <a:spcAft>
                <a:spcPts val="0"/>
              </a:spcAft>
              <a:buSzPct val="100000"/>
              <a:buFont typeface="+mj-lt"/>
              <a:buAutoNum type="arabicPeriod"/>
              <a:tabLst/>
              <a:defRPr sz="1800" b="0" i="0" u="none" strike="noStrike" kern="0" cap="none" spc="0" baseline="0">
                <a:solidFill>
                  <a:srgbClr val="000000"/>
                </a:solidFill>
                <a:uFillTx/>
              </a:defRPr>
            </a:pPr>
            <a:r>
              <a:rPr lang="en-GB" dirty="0">
                <a:solidFill>
                  <a:srgbClr val="000000"/>
                </a:solidFill>
                <a:latin typeface="Calibri"/>
              </a:rPr>
              <a:t>Stopwatch.</a:t>
            </a:r>
          </a:p>
          <a:p>
            <a:pPr marL="342900" marR="0" lvl="0" indent="-342900" algn="l" defTabSz="914400" rtl="0" fontAlgn="auto" hangingPunct="1">
              <a:lnSpc>
                <a:spcPct val="100000"/>
              </a:lnSpc>
              <a:spcBef>
                <a:spcPts val="0"/>
              </a:spcBef>
              <a:spcAft>
                <a:spcPts val="0"/>
              </a:spcAft>
              <a:buSzPct val="100000"/>
              <a:buFont typeface="+mj-lt"/>
              <a:buAutoNum type="arabicPeriod"/>
              <a:tabLst/>
              <a:defRPr sz="1800" b="0" i="0" u="none" strike="noStrike" kern="0" cap="none" spc="0" baseline="0">
                <a:solidFill>
                  <a:srgbClr val="000000"/>
                </a:solidFill>
                <a:uFillTx/>
              </a:defRPr>
            </a:pPr>
            <a:r>
              <a:rPr lang="en-GB" dirty="0">
                <a:solidFill>
                  <a:srgbClr val="000000"/>
                </a:solidFill>
                <a:latin typeface="Calibri"/>
              </a:rPr>
              <a:t>Life Jackets.</a:t>
            </a:r>
          </a:p>
          <a:p>
            <a:pPr marL="342900" marR="0" lvl="0" indent="-342900" algn="l" defTabSz="914400" rtl="0" fontAlgn="auto" hangingPunct="1">
              <a:lnSpc>
                <a:spcPct val="100000"/>
              </a:lnSpc>
              <a:spcBef>
                <a:spcPts val="0"/>
              </a:spcBef>
              <a:spcAft>
                <a:spcPts val="0"/>
              </a:spcAft>
              <a:buSzPct val="100000"/>
              <a:buFont typeface="+mj-lt"/>
              <a:buAutoNum type="arabicPeriod"/>
              <a:tabLst/>
              <a:defRPr sz="1800" b="0" i="0" u="none" strike="noStrike" kern="0" cap="none" spc="0" baseline="0">
                <a:solidFill>
                  <a:srgbClr val="000000"/>
                </a:solidFill>
                <a:uFillTx/>
              </a:defRPr>
            </a:pPr>
            <a:r>
              <a:rPr lang="en-GB" dirty="0">
                <a:solidFill>
                  <a:srgbClr val="000000"/>
                </a:solidFill>
                <a:latin typeface="Calibri"/>
              </a:rPr>
              <a:t>Helmets.</a:t>
            </a:r>
          </a:p>
          <a:p>
            <a:pPr marL="342900" marR="0" lvl="0" indent="-342900" algn="l" defTabSz="914400" rtl="0" fontAlgn="auto" hangingPunct="1">
              <a:lnSpc>
                <a:spcPct val="100000"/>
              </a:lnSpc>
              <a:spcBef>
                <a:spcPts val="0"/>
              </a:spcBef>
              <a:spcAft>
                <a:spcPts val="0"/>
              </a:spcAft>
              <a:buSzPct val="100000"/>
              <a:buFont typeface="+mj-lt"/>
              <a:buAutoNum type="arabicPeriod"/>
              <a:tabLst/>
              <a:defRPr sz="1800" b="0" i="0" u="none" strike="noStrike" kern="0" cap="none" spc="0" baseline="0">
                <a:solidFill>
                  <a:srgbClr val="000000"/>
                </a:solidFill>
                <a:uFillTx/>
              </a:defRPr>
            </a:pPr>
            <a:r>
              <a:rPr lang="en-GB" dirty="0">
                <a:solidFill>
                  <a:srgbClr val="000000"/>
                </a:solidFill>
                <a:latin typeface="Calibri"/>
              </a:rPr>
              <a:t>Kayaks.</a:t>
            </a:r>
          </a:p>
          <a:p>
            <a:pPr marL="342900" marR="0" lvl="0" indent="-342900" algn="l" defTabSz="914400" rtl="0" fontAlgn="auto" hangingPunct="1">
              <a:lnSpc>
                <a:spcPct val="100000"/>
              </a:lnSpc>
              <a:spcBef>
                <a:spcPts val="0"/>
              </a:spcBef>
              <a:spcAft>
                <a:spcPts val="0"/>
              </a:spcAft>
              <a:buSzPct val="100000"/>
              <a:buFont typeface="+mj-lt"/>
              <a:buAutoNum type="arabicPeriod"/>
              <a:tabLst/>
              <a:defRPr sz="1800" b="0" i="0" u="none" strike="noStrike" kern="0" cap="none" spc="0" baseline="0">
                <a:solidFill>
                  <a:srgbClr val="000000"/>
                </a:solidFill>
                <a:uFillTx/>
              </a:defRPr>
            </a:pPr>
            <a:r>
              <a:rPr lang="en-GB" dirty="0">
                <a:solidFill>
                  <a:srgbClr val="000000"/>
                </a:solidFill>
                <a:latin typeface="Calibri"/>
              </a:rPr>
              <a:t>Paddles.</a:t>
            </a:r>
          </a:p>
          <a:p>
            <a:pPr marL="342900" marR="0" lvl="0" indent="-342900" algn="l" defTabSz="914400" rtl="0" fontAlgn="auto" hangingPunct="1">
              <a:lnSpc>
                <a:spcPct val="100000"/>
              </a:lnSpc>
              <a:spcBef>
                <a:spcPts val="0"/>
              </a:spcBef>
              <a:spcAft>
                <a:spcPts val="0"/>
              </a:spcAft>
              <a:buSzPct val="100000"/>
              <a:buFont typeface="+mj-lt"/>
              <a:buAutoNum type="arabicPeriod"/>
              <a:tabLst/>
              <a:defRPr sz="1800" b="0" i="0" u="none" strike="noStrike" kern="0" cap="none" spc="0" baseline="0">
                <a:solidFill>
                  <a:srgbClr val="000000"/>
                </a:solidFill>
                <a:uFillTx/>
              </a:defRPr>
            </a:pPr>
            <a:r>
              <a:rPr lang="en-GB" dirty="0">
                <a:solidFill>
                  <a:srgbClr val="000000"/>
                </a:solidFill>
                <a:latin typeface="Calibri"/>
              </a:rPr>
              <a:t>Whistle.</a:t>
            </a:r>
          </a:p>
          <a:p>
            <a:pPr marL="342900" marR="0" lvl="0" indent="-342900" algn="l" defTabSz="914400" rtl="0" fontAlgn="auto" hangingPunct="1">
              <a:lnSpc>
                <a:spcPct val="100000"/>
              </a:lnSpc>
              <a:spcBef>
                <a:spcPts val="0"/>
              </a:spcBef>
              <a:spcAft>
                <a:spcPts val="0"/>
              </a:spcAft>
              <a:buSzPct val="100000"/>
              <a:buFont typeface="+mj-lt"/>
              <a:buAutoNum type="arabicPeriod"/>
              <a:tabLst/>
              <a:defRPr sz="1800" b="0" i="0" u="none" strike="noStrike" kern="0" cap="none" spc="0" baseline="0">
                <a:solidFill>
                  <a:srgbClr val="000000"/>
                </a:solidFill>
                <a:uFillTx/>
              </a:defRPr>
            </a:pPr>
            <a:r>
              <a:rPr lang="en-GB" dirty="0">
                <a:solidFill>
                  <a:srgbClr val="000000"/>
                </a:solidFill>
                <a:latin typeface="Calibri"/>
              </a:rPr>
              <a:t>Rope.</a:t>
            </a:r>
          </a:p>
          <a:p>
            <a:pPr marL="342900" marR="0" lvl="0" indent="-342900" algn="l" defTabSz="914400" rtl="0" fontAlgn="auto" hangingPunct="1">
              <a:lnSpc>
                <a:spcPct val="100000"/>
              </a:lnSpc>
              <a:spcBef>
                <a:spcPts val="0"/>
              </a:spcBef>
              <a:spcAft>
                <a:spcPts val="0"/>
              </a:spcAft>
              <a:buSzPct val="100000"/>
              <a:buFont typeface="+mj-lt"/>
              <a:buAutoNum type="arabicPeriod"/>
              <a:tabLst/>
              <a:defRPr sz="1800" b="0" i="0" u="none" strike="noStrike" kern="0" cap="none" spc="0" baseline="0">
                <a:solidFill>
                  <a:srgbClr val="000000"/>
                </a:solidFill>
                <a:uFillTx/>
              </a:defRPr>
            </a:pPr>
            <a:r>
              <a:rPr lang="en-GB" dirty="0">
                <a:solidFill>
                  <a:srgbClr val="000000"/>
                </a:solidFill>
                <a:latin typeface="Calibri"/>
              </a:rPr>
              <a:t>High Vis Jackets or Vests.</a:t>
            </a:r>
          </a:p>
          <a:p>
            <a:pPr marL="342900" marR="0" lvl="0" indent="-342900" algn="l" defTabSz="914400" rtl="0" fontAlgn="auto" hangingPunct="1">
              <a:lnSpc>
                <a:spcPct val="100000"/>
              </a:lnSpc>
              <a:spcBef>
                <a:spcPts val="0"/>
              </a:spcBef>
              <a:spcAft>
                <a:spcPts val="0"/>
              </a:spcAft>
              <a:buSzPct val="100000"/>
              <a:buFont typeface="+mj-lt"/>
              <a:buAutoNum type="arabicPeriod"/>
              <a:tabLst/>
              <a:defRPr sz="1800" b="0" i="0" u="none" strike="noStrike" kern="0" cap="none" spc="0" baseline="0">
                <a:solidFill>
                  <a:srgbClr val="000000"/>
                </a:solidFill>
                <a:uFillTx/>
              </a:defRPr>
            </a:pPr>
            <a:r>
              <a:rPr lang="en-GB" dirty="0">
                <a:solidFill>
                  <a:srgbClr val="000000"/>
                </a:solidFill>
                <a:latin typeface="Calibri"/>
              </a:rPr>
              <a:t>Buckets.</a:t>
            </a:r>
          </a:p>
          <a:p>
            <a:pPr marL="342900" marR="0" lvl="0" indent="-342900" algn="l" defTabSz="914400" rtl="0" fontAlgn="auto" hangingPunct="1">
              <a:lnSpc>
                <a:spcPct val="100000"/>
              </a:lnSpc>
              <a:spcBef>
                <a:spcPts val="0"/>
              </a:spcBef>
              <a:spcAft>
                <a:spcPts val="0"/>
              </a:spcAft>
              <a:buSzPct val="100000"/>
              <a:buFont typeface="+mj-lt"/>
              <a:buAutoNum type="arabicPeriod"/>
              <a:tabLst/>
              <a:defRPr sz="1800" b="0" i="0" u="none" strike="noStrike" kern="0" cap="none" spc="0" baseline="0">
                <a:solidFill>
                  <a:srgbClr val="000000"/>
                </a:solidFill>
                <a:uFillTx/>
              </a:defRPr>
            </a:pPr>
            <a:endParaRPr lang="en-GB" dirty="0">
              <a:solidFill>
                <a:srgbClr val="000000"/>
              </a:solidFill>
              <a:latin typeface="Calibri"/>
            </a:endParaRPr>
          </a:p>
          <a:p>
            <a:pPr marL="342900" marR="0" lvl="0" indent="-342900" algn="l" defTabSz="914400" rtl="0" fontAlgn="auto" hangingPunct="1">
              <a:lnSpc>
                <a:spcPct val="100000"/>
              </a:lnSpc>
              <a:spcBef>
                <a:spcPts val="0"/>
              </a:spcBef>
              <a:spcAft>
                <a:spcPts val="0"/>
              </a:spcAft>
              <a:buSzPct val="100000"/>
              <a:buFont typeface="+mj-lt"/>
              <a:buAutoNum type="arabicPeriod"/>
              <a:tabLst/>
              <a:defRPr sz="1800" b="0" i="0" u="none" strike="noStrike" kern="0" cap="none" spc="0" baseline="0">
                <a:solidFill>
                  <a:srgbClr val="000000"/>
                </a:solidFill>
                <a:uFillTx/>
              </a:defRPr>
            </a:pPr>
            <a:endParaRPr lang="en-GB" sz="1800" b="0" i="0" u="none" strike="noStrike" kern="1200" cap="none" spc="0" baseline="0" dirty="0">
              <a:solidFill>
                <a:srgbClr val="000000"/>
              </a:solidFill>
              <a:uFillTx/>
              <a:latin typeface="Calibri"/>
            </a:endParaRPr>
          </a:p>
          <a:p>
            <a:pPr marL="342900" marR="0" lvl="0" indent="-342900" algn="l" defTabSz="914400" rtl="0" fontAlgn="auto" hangingPunct="1">
              <a:lnSpc>
                <a:spcPct val="100000"/>
              </a:lnSpc>
              <a:spcBef>
                <a:spcPts val="0"/>
              </a:spcBef>
              <a:spcAft>
                <a:spcPts val="0"/>
              </a:spcAft>
              <a:buSzPct val="100000"/>
              <a:buFont typeface="+mj-lt"/>
              <a:buAutoNum type="arabicPeriod"/>
              <a:tabLst/>
              <a:defRPr sz="1800" b="0" i="0" u="none" strike="noStrike" kern="0" cap="none" spc="0" baseline="0">
                <a:solidFill>
                  <a:srgbClr val="000000"/>
                </a:solidFill>
                <a:uFillTx/>
              </a:defRPr>
            </a:pPr>
            <a:endParaRPr lang="en-GB" sz="1800" b="0" i="0" u="none" strike="noStrike" kern="1200" cap="none" spc="0" baseline="0" dirty="0">
              <a:solidFill>
                <a:srgbClr val="000000"/>
              </a:solidFill>
              <a:uFillTx/>
              <a:latin typeface="Calibri"/>
            </a:endParaRPr>
          </a:p>
          <a:p>
            <a:pPr marR="0" lvl="0" algn="l" defTabSz="914400" rtl="0" fontAlgn="auto" hangingPunct="1">
              <a:lnSpc>
                <a:spcPct val="100000"/>
              </a:lnSpc>
              <a:spcBef>
                <a:spcPts val="0"/>
              </a:spcBef>
              <a:spcAft>
                <a:spcPts val="0"/>
              </a:spcAft>
              <a:buSzPct val="100000"/>
              <a:tabLst/>
              <a:defRPr sz="1800" b="0" i="0" u="none" strike="noStrike" kern="0" cap="none" spc="0" baseline="0">
                <a:solidFill>
                  <a:srgbClr val="000000"/>
                </a:solidFill>
                <a:uFillTx/>
              </a:defRPr>
            </a:pPr>
            <a:endParaRPr lang="en-GB" sz="1800" b="0" i="0" u="none" strike="noStrike" kern="1200" cap="none" spc="0" baseline="0" dirty="0">
              <a:solidFill>
                <a:srgbClr val="000000"/>
              </a:solidFill>
              <a:uFillTx/>
              <a:latin typeface="Calibri"/>
            </a:endParaRP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endParaRPr lang="en-GB" sz="1800" b="0" i="0" u="none" strike="noStrike" kern="1200" cap="none" spc="0" baseline="0" dirty="0">
              <a:solidFill>
                <a:srgbClr val="000000"/>
              </a:solidFill>
              <a:uFillTx/>
              <a:latin typeface="Calibri"/>
            </a:endParaRPr>
          </a:p>
        </p:txBody>
      </p:sp>
      <p:pic>
        <p:nvPicPr>
          <p:cNvPr id="10" name="Picture 9">
            <a:extLst>
              <a:ext uri="{FF2B5EF4-FFF2-40B4-BE49-F238E27FC236}">
                <a16:creationId xmlns:a16="http://schemas.microsoft.com/office/drawing/2014/main" id="{678F0556-6870-43A7-986D-6537E86EB386}"/>
              </a:ext>
            </a:extLst>
          </p:cNvPr>
          <p:cNvPicPr>
            <a:picLocks noChangeAspect="1"/>
          </p:cNvPicPr>
          <p:nvPr/>
        </p:nvPicPr>
        <p:blipFill>
          <a:blip r:embed="rId2"/>
          <a:stretch>
            <a:fillRect/>
          </a:stretch>
        </p:blipFill>
        <p:spPr>
          <a:xfrm>
            <a:off x="4892202" y="1181640"/>
            <a:ext cx="6742079" cy="4494719"/>
          </a:xfrm>
          <a:prstGeom prst="rect">
            <a:avLst/>
          </a:prstGeom>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7">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B9E71C7D-E59F-490C-9BBF-67E78B095460}"/>
              </a:ext>
            </a:extLst>
          </p:cNvPr>
          <p:cNvSpPr/>
          <p:nvPr/>
        </p:nvSpPr>
        <p:spPr>
          <a:xfrm>
            <a:off x="433132" y="352958"/>
            <a:ext cx="4241865" cy="584777"/>
          </a:xfrm>
          <a:prstGeom prst="rect">
            <a:avLst/>
          </a:prstGeom>
          <a:noFill/>
          <a:ln cap="flat">
            <a:noFill/>
            <a:prstDash val="solid"/>
          </a:ln>
        </p:spPr>
        <p:txBody>
          <a:bodyPr vert="horz" wrap="none" lIns="91440" tIns="45720" rIns="91440" bIns="45720" anchor="t" anchorCtr="1" compatLnSpc="1">
            <a:sp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3200" b="0" i="0" u="sng" strike="noStrike" kern="1200" cap="none" spc="0" baseline="0">
                <a:solidFill>
                  <a:srgbClr val="000000"/>
                </a:solidFill>
                <a:effectLst>
                  <a:outerShdw dist="19048" dir="2700000">
                    <a:srgbClr val="000000"/>
                  </a:outerShdw>
                </a:effectLst>
                <a:uFillTx/>
                <a:latin typeface="Times New Roman" pitchFamily="18"/>
                <a:cs typeface="Times New Roman" pitchFamily="18"/>
              </a:rPr>
              <a:t>Links to the Curriculum.</a:t>
            </a:r>
          </a:p>
        </p:txBody>
      </p:sp>
      <p:sp>
        <p:nvSpPr>
          <p:cNvPr id="3" name="TextBox 2">
            <a:extLst>
              <a:ext uri="{FF2B5EF4-FFF2-40B4-BE49-F238E27FC236}">
                <a16:creationId xmlns:a16="http://schemas.microsoft.com/office/drawing/2014/main" id="{76645828-8631-4F74-B819-178CCCF42DA8}"/>
              </a:ext>
            </a:extLst>
          </p:cNvPr>
          <p:cNvSpPr txBox="1"/>
          <p:nvPr/>
        </p:nvSpPr>
        <p:spPr>
          <a:xfrm>
            <a:off x="5887455" y="185385"/>
            <a:ext cx="5871408" cy="2585319"/>
          </a:xfrm>
          <a:prstGeom prst="rect">
            <a:avLst/>
          </a:prstGeom>
          <a:noFill/>
          <a:ln cap="flat">
            <a:noFill/>
          </a:ln>
        </p:spPr>
        <p:txBody>
          <a:bodyPr vert="horz" wrap="square" lIns="91440" tIns="45720" rIns="91440" bIns="45720" anchor="t" anchorCtr="0" compatLnSpc="1">
            <a:sp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sng" strike="noStrike" kern="1200" cap="none" spc="0" baseline="0">
                <a:solidFill>
                  <a:srgbClr val="000000"/>
                </a:solidFill>
                <a:uFillTx/>
                <a:latin typeface="Calibri"/>
              </a:rPr>
              <a:t>2008</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rPr>
              <a:t>The unit shall provide the pupils with the full range of the curriculum due to the lessons being beneficial for their health, fitness and well –being, creative activities does take part in one of the lessons whilst all lessons are done outside which covers the adventurous activities aspect and a chance for competitive games to be done in teams or singular depending on the class. (Welsh Assembly Government, 2008). </a:t>
            </a:r>
          </a:p>
        </p:txBody>
      </p:sp>
      <p:sp>
        <p:nvSpPr>
          <p:cNvPr id="4" name="TextBox 3">
            <a:extLst>
              <a:ext uri="{FF2B5EF4-FFF2-40B4-BE49-F238E27FC236}">
                <a16:creationId xmlns:a16="http://schemas.microsoft.com/office/drawing/2014/main" id="{809E96A3-3AAA-4BFF-8C7A-ABAAD48039FC}"/>
              </a:ext>
            </a:extLst>
          </p:cNvPr>
          <p:cNvSpPr txBox="1"/>
          <p:nvPr/>
        </p:nvSpPr>
        <p:spPr>
          <a:xfrm>
            <a:off x="5887455" y="2846344"/>
            <a:ext cx="5871408" cy="3693316"/>
          </a:xfrm>
          <a:prstGeom prst="rect">
            <a:avLst/>
          </a:prstGeom>
          <a:noFill/>
          <a:ln cap="flat">
            <a:noFill/>
          </a:ln>
        </p:spPr>
        <p:txBody>
          <a:bodyPr vert="horz" wrap="square" lIns="91440" tIns="45720" rIns="91440" bIns="45720" anchor="t" anchorCtr="0" compatLnSpc="1">
            <a:sp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sng" strike="noStrike" kern="1200" cap="none" spc="0" baseline="0">
                <a:solidFill>
                  <a:srgbClr val="000000"/>
                </a:solidFill>
                <a:uFillTx/>
                <a:latin typeface="Calibri"/>
              </a:rPr>
              <a:t>2021</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rPr>
              <a:t>“The fundamental components of this area are physical health and development, mental health, and emotional and social well-being” (Welsh Government, 2021). This can be witnessed in the unit due to the physical activity of the lessons and the progression provides the development aspect. Whilst mental health, emotional and social well-being are benefited through the outdoors itself due to suggestions with results agreeing such as “over the past decade, an increasingly large body of literature supports the notion that time spent in nature has a positive impact on mental and psychological well-being” (Lesser, Nienhuis and Belanger, 2021).</a:t>
            </a:r>
          </a:p>
        </p:txBody>
      </p:sp>
      <p:sp>
        <p:nvSpPr>
          <p:cNvPr id="5" name="TextBox 4">
            <a:extLst>
              <a:ext uri="{FF2B5EF4-FFF2-40B4-BE49-F238E27FC236}">
                <a16:creationId xmlns:a16="http://schemas.microsoft.com/office/drawing/2014/main" id="{18558566-63AC-4DD4-A4D1-7D7C117D3E18}"/>
              </a:ext>
            </a:extLst>
          </p:cNvPr>
          <p:cNvSpPr txBox="1"/>
          <p:nvPr/>
        </p:nvSpPr>
        <p:spPr>
          <a:xfrm>
            <a:off x="625641" y="1478045"/>
            <a:ext cx="4241865" cy="4524314"/>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rPr>
              <a:t>“Recent developments reflect an emerging recognition that learning in the outdoors needs to start with the school grounds and buildings, as well as the outdoor spaces available in the immediate locality, and should no longer be the sole concern of the local authority outdoor education residential centre which is often located many hundreds of miles away from pupils’ home environments” (Williams and Wainwright, 2016). This shows an importance in making use of developments that schools posses for outdoor education when looking at the benefits it provides and why the unit of work has a purpose in both curriculums.</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9">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DDAEBD20-97A8-4124-AED1-403E4897A606}"/>
              </a:ext>
            </a:extLst>
          </p:cNvPr>
          <p:cNvSpPr/>
          <p:nvPr/>
        </p:nvSpPr>
        <p:spPr>
          <a:xfrm>
            <a:off x="303004" y="334972"/>
            <a:ext cx="3457995" cy="584777"/>
          </a:xfrm>
          <a:prstGeom prst="rect">
            <a:avLst/>
          </a:prstGeom>
          <a:noFill/>
          <a:ln cap="flat">
            <a:noFill/>
            <a:prstDash val="solid"/>
          </a:ln>
        </p:spPr>
        <p:txBody>
          <a:bodyPr vert="horz" wrap="none" lIns="91440" tIns="45720" rIns="91440" bIns="45720" anchor="t" anchorCtr="1" compatLnSpc="1">
            <a:sp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3200" b="0" i="0" u="sng" strike="noStrike" kern="1200" cap="none" spc="0" baseline="0">
                <a:solidFill>
                  <a:srgbClr val="000000"/>
                </a:solidFill>
                <a:effectLst>
                  <a:outerShdw dist="19048" dir="2700000">
                    <a:srgbClr val="000000"/>
                  </a:outerShdw>
                </a:effectLst>
                <a:uFillTx/>
                <a:latin typeface="Times New Roman" pitchFamily="18"/>
                <a:cs typeface="Times New Roman" pitchFamily="18"/>
              </a:rPr>
              <a:t>Aims &amp; Objectives.</a:t>
            </a:r>
          </a:p>
        </p:txBody>
      </p:sp>
      <p:sp>
        <p:nvSpPr>
          <p:cNvPr id="3" name="TextBox 2">
            <a:extLst>
              <a:ext uri="{FF2B5EF4-FFF2-40B4-BE49-F238E27FC236}">
                <a16:creationId xmlns:a16="http://schemas.microsoft.com/office/drawing/2014/main" id="{6BADA306-93FB-4D68-9450-786A8C110621}"/>
              </a:ext>
            </a:extLst>
          </p:cNvPr>
          <p:cNvSpPr txBox="1"/>
          <p:nvPr/>
        </p:nvSpPr>
        <p:spPr>
          <a:xfrm>
            <a:off x="303004" y="1752977"/>
            <a:ext cx="5037219" cy="3693316"/>
          </a:xfrm>
          <a:prstGeom prst="rect">
            <a:avLst/>
          </a:prstGeom>
          <a:noFill/>
          <a:ln cap="flat">
            <a:noFill/>
          </a:ln>
        </p:spPr>
        <p:txBody>
          <a:bodyPr vert="horz" wrap="square" lIns="91440" tIns="45720" rIns="91440" bIns="45720" anchor="t" anchorCtr="0" compatLnSpc="1">
            <a:spAutoFit/>
          </a:bodyPr>
          <a:lstStyle/>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rPr>
              <a:t>Develop the knowledge of student's ideas on physical literacy and how they can use the outdoors to aid them.</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rPr>
              <a:t>Teach the pupils on risk assessments and safety during outdoor activities.</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rPr>
              <a:t>Increase students' knowledge on health and physical benefits resulting from outdoor activities.</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rPr>
              <a:t>Improve on confidence and motivation for new activities which haven’t been explored yet.</a:t>
            </a:r>
          </a:p>
        </p:txBody>
      </p:sp>
      <p:sp>
        <p:nvSpPr>
          <p:cNvPr id="4" name="TextBox 3">
            <a:extLst>
              <a:ext uri="{FF2B5EF4-FFF2-40B4-BE49-F238E27FC236}">
                <a16:creationId xmlns:a16="http://schemas.microsoft.com/office/drawing/2014/main" id="{B64B7E4E-883B-4031-A728-B72BB29E2703}"/>
              </a:ext>
            </a:extLst>
          </p:cNvPr>
          <p:cNvSpPr txBox="1"/>
          <p:nvPr/>
        </p:nvSpPr>
        <p:spPr>
          <a:xfrm>
            <a:off x="6038953" y="458082"/>
            <a:ext cx="5279654" cy="923333"/>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rPr>
              <a:t>“Many children seem to prefer a natural environment rather than a manufactured and built environment” (Fiskum and Jacobsen, 2013).</a:t>
            </a:r>
          </a:p>
        </p:txBody>
      </p:sp>
      <p:sp>
        <p:nvSpPr>
          <p:cNvPr id="5" name="TextBox 4">
            <a:extLst>
              <a:ext uri="{FF2B5EF4-FFF2-40B4-BE49-F238E27FC236}">
                <a16:creationId xmlns:a16="http://schemas.microsoft.com/office/drawing/2014/main" id="{34915ADE-D493-4F21-87D3-3048BDB93F99}"/>
              </a:ext>
            </a:extLst>
          </p:cNvPr>
          <p:cNvSpPr txBox="1"/>
          <p:nvPr/>
        </p:nvSpPr>
        <p:spPr>
          <a:xfrm>
            <a:off x="6096003" y="4860758"/>
            <a:ext cx="5165555" cy="1477332"/>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rPr>
              <a:t>“One study among 10- to 12-year-old children found that for every additional hour spent outdoors, physical activity increased by 27 minutes a week and prevalence of overweight dropped from 41% to 27%” (McCurdy, </a:t>
            </a:r>
            <a:r>
              <a:rPr lang="en-GB" sz="1800" b="0" i="1" u="none" strike="noStrike" kern="1200" cap="none" spc="0" baseline="0">
                <a:solidFill>
                  <a:srgbClr val="000000"/>
                </a:solidFill>
                <a:uFillTx/>
                <a:latin typeface="Calibri"/>
              </a:rPr>
              <a:t>et al.</a:t>
            </a:r>
            <a:r>
              <a:rPr lang="en-GB" sz="1800" b="0" i="0" u="none" strike="noStrike" kern="1200" cap="none" spc="0" baseline="0">
                <a:solidFill>
                  <a:srgbClr val="000000"/>
                </a:solidFill>
                <a:uFillTx/>
                <a:latin typeface="Calibri"/>
              </a:rPr>
              <a:t> 2010).</a:t>
            </a:r>
          </a:p>
        </p:txBody>
      </p:sp>
      <p:pic>
        <p:nvPicPr>
          <p:cNvPr id="6" name="Picture 5">
            <a:extLst>
              <a:ext uri="{FF2B5EF4-FFF2-40B4-BE49-F238E27FC236}">
                <a16:creationId xmlns:a16="http://schemas.microsoft.com/office/drawing/2014/main" id="{C23C4E41-13BC-4CF3-923F-49C22ECFDE17}"/>
              </a:ext>
            </a:extLst>
          </p:cNvPr>
          <p:cNvPicPr>
            <a:picLocks noChangeAspect="1"/>
          </p:cNvPicPr>
          <p:nvPr/>
        </p:nvPicPr>
        <p:blipFill>
          <a:blip r:embed="rId2"/>
          <a:stretch>
            <a:fillRect/>
          </a:stretch>
        </p:blipFill>
        <p:spPr>
          <a:xfrm>
            <a:off x="6621380" y="1997242"/>
            <a:ext cx="4114800" cy="2000250"/>
          </a:xfrm>
          <a:prstGeom prst="rect">
            <a:avLst/>
          </a:prstGeom>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10">
    <p:spTree>
      <p:nvGrpSpPr>
        <p:cNvPr id="1" name=""/>
        <p:cNvGrpSpPr/>
        <p:nvPr/>
      </p:nvGrpSpPr>
      <p:grpSpPr>
        <a:xfrm>
          <a:off x="0" y="0"/>
          <a:ext cx="0" cy="0"/>
          <a:chOff x="0" y="0"/>
          <a:chExt cx="0" cy="0"/>
        </a:xfrm>
      </p:grpSpPr>
      <p:sp>
        <p:nvSpPr>
          <p:cNvPr id="2" name="Rectangle 4">
            <a:extLst>
              <a:ext uri="{FF2B5EF4-FFF2-40B4-BE49-F238E27FC236}">
                <a16:creationId xmlns:a16="http://schemas.microsoft.com/office/drawing/2014/main" id="{0F62F3DF-EB3F-46B8-8D52-A7BBA90C5A0B}"/>
              </a:ext>
            </a:extLst>
          </p:cNvPr>
          <p:cNvSpPr/>
          <p:nvPr/>
        </p:nvSpPr>
        <p:spPr>
          <a:xfrm>
            <a:off x="121385" y="251253"/>
            <a:ext cx="6442790" cy="584775"/>
          </a:xfrm>
          <a:prstGeom prst="rect">
            <a:avLst/>
          </a:prstGeom>
          <a:noFill/>
          <a:ln cap="flat">
            <a:noFill/>
            <a:prstDash val="solid"/>
          </a:ln>
        </p:spPr>
        <p:txBody>
          <a:bodyPr vert="horz" wrap="none" lIns="91440" tIns="45720" rIns="91440" bIns="45720" anchor="t" anchorCtr="1" compatLnSpc="1">
            <a:sp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3200" b="0" i="0" u="sng" strike="noStrike" kern="1200" cap="none" spc="0" baseline="0" dirty="0">
                <a:solidFill>
                  <a:srgbClr val="000000"/>
                </a:solidFill>
                <a:effectLst>
                  <a:outerShdw dist="19048" dir="2700000">
                    <a:srgbClr val="000000"/>
                  </a:outerShdw>
                </a:effectLst>
                <a:uFillTx/>
                <a:latin typeface="Times New Roman" pitchFamily="18"/>
                <a:cs typeface="Times New Roman" pitchFamily="18"/>
              </a:rPr>
              <a:t>Lessons 1 &amp; 2 (Bouldering/climbing).</a:t>
            </a:r>
          </a:p>
        </p:txBody>
      </p:sp>
      <p:sp>
        <p:nvSpPr>
          <p:cNvPr id="3" name="TextBox 2">
            <a:extLst>
              <a:ext uri="{FF2B5EF4-FFF2-40B4-BE49-F238E27FC236}">
                <a16:creationId xmlns:a16="http://schemas.microsoft.com/office/drawing/2014/main" id="{DD8829CC-6A8D-4594-A228-2A8D99A9B119}"/>
              </a:ext>
            </a:extLst>
          </p:cNvPr>
          <p:cNvSpPr txBox="1"/>
          <p:nvPr/>
        </p:nvSpPr>
        <p:spPr>
          <a:xfrm>
            <a:off x="233463" y="1145073"/>
            <a:ext cx="3433865" cy="3970318"/>
          </a:xfrm>
          <a:prstGeom prst="rect">
            <a:avLst/>
          </a:prstGeom>
          <a:noFill/>
        </p:spPr>
        <p:txBody>
          <a:bodyPr wrap="square" rtlCol="0">
            <a:spAutoFit/>
          </a:bodyPr>
          <a:lstStyle/>
          <a:p>
            <a:r>
              <a:rPr lang="en-GB" u="sng" dirty="0"/>
              <a:t>Activity</a:t>
            </a:r>
          </a:p>
          <a:p>
            <a:r>
              <a:rPr lang="en-GB" dirty="0"/>
              <a:t>The lesson will take place with a warm-up and stretch for the arms and legs like stuck in the mud so it’s fun and gets the children excited but not for long and the game at the start can be changed. Following on from this a run through of health and safety measures and finally the bouldering experience whilst learning new movements and techniques to move across the wall, with a team game at the end.</a:t>
            </a:r>
          </a:p>
        </p:txBody>
      </p:sp>
      <p:sp>
        <p:nvSpPr>
          <p:cNvPr id="4" name="TextBox 3">
            <a:extLst>
              <a:ext uri="{FF2B5EF4-FFF2-40B4-BE49-F238E27FC236}">
                <a16:creationId xmlns:a16="http://schemas.microsoft.com/office/drawing/2014/main" id="{54C77445-9788-4E1C-A7DF-55C1064379AC}"/>
              </a:ext>
            </a:extLst>
          </p:cNvPr>
          <p:cNvSpPr txBox="1"/>
          <p:nvPr/>
        </p:nvSpPr>
        <p:spPr>
          <a:xfrm>
            <a:off x="4280167" y="971488"/>
            <a:ext cx="7470845" cy="3416320"/>
          </a:xfrm>
          <a:prstGeom prst="rect">
            <a:avLst/>
          </a:prstGeom>
          <a:noFill/>
        </p:spPr>
        <p:txBody>
          <a:bodyPr wrap="square" rtlCol="0">
            <a:spAutoFit/>
          </a:bodyPr>
          <a:lstStyle/>
          <a:p>
            <a:r>
              <a:rPr lang="en-GB" u="sng" dirty="0"/>
              <a:t>Lesson objectives and what they achieve?</a:t>
            </a:r>
          </a:p>
          <a:p>
            <a:r>
              <a:rPr lang="en-GB" u="sng" dirty="0"/>
              <a:t>Objectives.</a:t>
            </a:r>
            <a:endParaRPr lang="en-GB" dirty="0"/>
          </a:p>
          <a:p>
            <a:pPr marL="285750" indent="-285750">
              <a:buFont typeface="Arial" panose="020B0604020202020204" pitchFamily="34" charset="0"/>
              <a:buChar char="•"/>
            </a:pPr>
            <a:r>
              <a:rPr lang="en-GB" dirty="0"/>
              <a:t>Learn how to travel across the wall as an individual or team depending on preference whilst using new grips and techniques taught.</a:t>
            </a:r>
          </a:p>
          <a:p>
            <a:pPr marL="285750" indent="-285750">
              <a:buFont typeface="Arial" panose="020B0604020202020204" pitchFamily="34" charset="0"/>
              <a:buChar char="•"/>
            </a:pPr>
            <a:r>
              <a:rPr lang="en-GB" dirty="0"/>
              <a:t>Have fun and build confidence to attempt it on their own.</a:t>
            </a:r>
          </a:p>
          <a:p>
            <a:r>
              <a:rPr lang="en-GB" u="sng" dirty="0"/>
              <a:t>What they Achieve?</a:t>
            </a:r>
          </a:p>
          <a:p>
            <a:pPr marL="285750" indent="-285750">
              <a:buFont typeface="Arial" panose="020B0604020202020204" pitchFamily="34" charset="0"/>
              <a:buChar char="•"/>
            </a:pPr>
            <a:r>
              <a:rPr lang="en-GB" dirty="0"/>
              <a:t>Confidence.                             </a:t>
            </a:r>
          </a:p>
          <a:p>
            <a:pPr marL="285750" indent="-285750">
              <a:buFont typeface="Arial" panose="020B0604020202020204" pitchFamily="34" charset="0"/>
              <a:buChar char="•"/>
            </a:pPr>
            <a:r>
              <a:rPr lang="en-GB" dirty="0"/>
              <a:t>Communication skills.         </a:t>
            </a:r>
          </a:p>
          <a:p>
            <a:pPr marL="285750" indent="-285750">
              <a:buFont typeface="Arial" panose="020B0604020202020204" pitchFamily="34" charset="0"/>
              <a:buChar char="•"/>
            </a:pPr>
            <a:r>
              <a:rPr lang="en-GB" dirty="0"/>
              <a:t>New movements.                  </a:t>
            </a:r>
          </a:p>
          <a:p>
            <a:pPr marL="285750" indent="-285750">
              <a:buFont typeface="Arial" panose="020B0604020202020204" pitchFamily="34" charset="0"/>
              <a:buChar char="•"/>
            </a:pPr>
            <a:r>
              <a:rPr lang="en-GB" dirty="0"/>
              <a:t> Knowledge.</a:t>
            </a:r>
          </a:p>
          <a:p>
            <a:pPr marL="285750" indent="-285750">
              <a:buFont typeface="Arial" panose="020B0604020202020204" pitchFamily="34" charset="0"/>
              <a:buChar char="•"/>
            </a:pPr>
            <a:r>
              <a:rPr lang="en-GB" dirty="0"/>
              <a:t>Creative thinking.                  </a:t>
            </a:r>
          </a:p>
          <a:p>
            <a:pPr marL="285750" indent="-285750">
              <a:buFont typeface="Arial" panose="020B0604020202020204" pitchFamily="34" charset="0"/>
              <a:buChar char="•"/>
            </a:pPr>
            <a:r>
              <a:rPr lang="en-GB" dirty="0"/>
              <a:t> Problem Solving.</a:t>
            </a:r>
          </a:p>
        </p:txBody>
      </p:sp>
      <p:pic>
        <p:nvPicPr>
          <p:cNvPr id="8" name="Picture 7">
            <a:extLst>
              <a:ext uri="{FF2B5EF4-FFF2-40B4-BE49-F238E27FC236}">
                <a16:creationId xmlns:a16="http://schemas.microsoft.com/office/drawing/2014/main" id="{5505417F-CC5A-484A-9EB2-74F997257023}"/>
              </a:ext>
            </a:extLst>
          </p:cNvPr>
          <p:cNvPicPr>
            <a:picLocks noChangeAspect="1"/>
          </p:cNvPicPr>
          <p:nvPr/>
        </p:nvPicPr>
        <p:blipFill>
          <a:blip r:embed="rId2"/>
          <a:stretch>
            <a:fillRect/>
          </a:stretch>
        </p:blipFill>
        <p:spPr>
          <a:xfrm>
            <a:off x="7247107" y="3429000"/>
            <a:ext cx="4824920" cy="3278222"/>
          </a:xfrm>
          <a:prstGeom prst="rect">
            <a:avLst/>
          </a:prstGeom>
        </p:spPr>
      </p:pic>
      <p:sp>
        <p:nvSpPr>
          <p:cNvPr id="9" name="TextBox 8">
            <a:extLst>
              <a:ext uri="{FF2B5EF4-FFF2-40B4-BE49-F238E27FC236}">
                <a16:creationId xmlns:a16="http://schemas.microsoft.com/office/drawing/2014/main" id="{4B0BC822-FAC9-4373-BA80-926901B4F562}"/>
              </a:ext>
            </a:extLst>
          </p:cNvPr>
          <p:cNvSpPr txBox="1"/>
          <p:nvPr/>
        </p:nvSpPr>
        <p:spPr>
          <a:xfrm>
            <a:off x="86462" y="5346615"/>
            <a:ext cx="7161731" cy="923330"/>
          </a:xfrm>
          <a:prstGeom prst="rect">
            <a:avLst/>
          </a:prstGeom>
          <a:noFill/>
        </p:spPr>
        <p:txBody>
          <a:bodyPr wrap="square" rtlCol="0">
            <a:spAutoFit/>
          </a:bodyPr>
          <a:lstStyle/>
          <a:p>
            <a:r>
              <a:rPr lang="en-GB" dirty="0"/>
              <a:t>“Climbing can significantly improve handgrip strength, lower limb pedalling power, vertical jump, push-ups, pull-ups,  sit-ups, and sit-and-reach, and significantly increase VO2max” (</a:t>
            </a:r>
            <a:r>
              <a:rPr lang="en-GB" dirty="0" err="1"/>
              <a:t>Lun</a:t>
            </a:r>
            <a:r>
              <a:rPr lang="en-GB" dirty="0"/>
              <a:t>, </a:t>
            </a:r>
            <a:r>
              <a:rPr lang="en-GB" i="1" dirty="0"/>
              <a:t>et al. </a:t>
            </a:r>
            <a:r>
              <a:rPr lang="en-GB" dirty="0"/>
              <a:t>2018).</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4">
            <a:extLst>
              <a:ext uri="{FF2B5EF4-FFF2-40B4-BE49-F238E27FC236}">
                <a16:creationId xmlns:a16="http://schemas.microsoft.com/office/drawing/2014/main" id="{DBDB255A-310C-4DB8-9357-9145068AAB3E}"/>
              </a:ext>
            </a:extLst>
          </p:cNvPr>
          <p:cNvSpPr/>
          <p:nvPr/>
        </p:nvSpPr>
        <p:spPr>
          <a:xfrm>
            <a:off x="121385" y="251253"/>
            <a:ext cx="6442790" cy="584775"/>
          </a:xfrm>
          <a:prstGeom prst="rect">
            <a:avLst/>
          </a:prstGeom>
          <a:noFill/>
          <a:ln cap="flat">
            <a:noFill/>
            <a:prstDash val="solid"/>
          </a:ln>
        </p:spPr>
        <p:txBody>
          <a:bodyPr vert="horz" wrap="none" lIns="91440" tIns="45720" rIns="91440" bIns="45720" anchor="t" anchorCtr="1" compatLnSpc="1">
            <a:sp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3200" b="0" i="0" u="sng" strike="noStrike" kern="1200" cap="none" spc="0" baseline="0" dirty="0">
                <a:solidFill>
                  <a:srgbClr val="000000"/>
                </a:solidFill>
                <a:effectLst>
                  <a:outerShdw dist="19048" dir="2700000">
                    <a:srgbClr val="000000"/>
                  </a:outerShdw>
                </a:effectLst>
                <a:uFillTx/>
                <a:latin typeface="Times New Roman" pitchFamily="18"/>
                <a:cs typeface="Times New Roman" pitchFamily="18"/>
              </a:rPr>
              <a:t>Lessons 1 &amp; 2 (Bouldering/climbing).</a:t>
            </a:r>
          </a:p>
        </p:txBody>
      </p:sp>
      <p:sp>
        <p:nvSpPr>
          <p:cNvPr id="4" name="TextBox 3">
            <a:extLst>
              <a:ext uri="{FF2B5EF4-FFF2-40B4-BE49-F238E27FC236}">
                <a16:creationId xmlns:a16="http://schemas.microsoft.com/office/drawing/2014/main" id="{98CC013F-07E1-4681-9AB8-F637D56AADF1}"/>
              </a:ext>
            </a:extLst>
          </p:cNvPr>
          <p:cNvSpPr txBox="1"/>
          <p:nvPr/>
        </p:nvSpPr>
        <p:spPr>
          <a:xfrm>
            <a:off x="4178029" y="1019013"/>
            <a:ext cx="3835941" cy="3416320"/>
          </a:xfrm>
          <a:prstGeom prst="rect">
            <a:avLst/>
          </a:prstGeom>
          <a:noFill/>
        </p:spPr>
        <p:txBody>
          <a:bodyPr wrap="square" rtlCol="0">
            <a:spAutoFit/>
          </a:bodyPr>
          <a:lstStyle/>
          <a:p>
            <a:r>
              <a:rPr lang="en-GB" u="sng" dirty="0"/>
              <a:t>ALN Inclusion</a:t>
            </a:r>
          </a:p>
          <a:p>
            <a:r>
              <a:rPr lang="en-GB" dirty="0"/>
              <a:t>If able to but not wanting to or not being able they can act as referees for the game and ensure everyone sticks to health and safety whilst studying the cards to help others with what grips they could perform.</a:t>
            </a:r>
          </a:p>
          <a:p>
            <a:r>
              <a:rPr lang="en-GB" dirty="0"/>
              <a:t>If they’re able to but weary of doing so, then I shall partner up with them and support them through it all whilst also visually showing them what I would like them to do. </a:t>
            </a:r>
          </a:p>
        </p:txBody>
      </p:sp>
      <p:sp>
        <p:nvSpPr>
          <p:cNvPr id="5" name="TextBox 4">
            <a:extLst>
              <a:ext uri="{FF2B5EF4-FFF2-40B4-BE49-F238E27FC236}">
                <a16:creationId xmlns:a16="http://schemas.microsoft.com/office/drawing/2014/main" id="{643913FD-9279-44E6-A552-C8354165537D}"/>
              </a:ext>
            </a:extLst>
          </p:cNvPr>
          <p:cNvSpPr txBox="1"/>
          <p:nvPr/>
        </p:nvSpPr>
        <p:spPr>
          <a:xfrm>
            <a:off x="350610" y="1044528"/>
            <a:ext cx="3443591" cy="3416320"/>
          </a:xfrm>
          <a:prstGeom prst="rect">
            <a:avLst/>
          </a:prstGeom>
          <a:noFill/>
        </p:spPr>
        <p:txBody>
          <a:bodyPr wrap="square" rtlCol="0">
            <a:spAutoFit/>
          </a:bodyPr>
          <a:lstStyle/>
          <a:p>
            <a:r>
              <a:rPr lang="en-US" u="sng" dirty="0"/>
              <a:t>Health and safety.</a:t>
            </a:r>
          </a:p>
          <a:p>
            <a:pPr marL="285750" indent="-285750">
              <a:buFont typeface="Arial" panose="020B0604020202020204" pitchFamily="34" charset="0"/>
              <a:buChar char="•"/>
            </a:pPr>
            <a:r>
              <a:rPr lang="en-US" dirty="0"/>
              <a:t>Make sure feet are planted and hands are gripped before moving across.</a:t>
            </a:r>
          </a:p>
          <a:p>
            <a:pPr marL="285750" indent="-285750">
              <a:buFont typeface="Arial" panose="020B0604020202020204" pitchFamily="34" charset="0"/>
              <a:buChar char="•"/>
            </a:pPr>
            <a:r>
              <a:rPr lang="en-US" dirty="0"/>
              <a:t>Partner to be stood behind and prepared to help if needed.</a:t>
            </a:r>
          </a:p>
          <a:p>
            <a:pPr marL="285750" indent="-285750">
              <a:buFont typeface="Arial" panose="020B0604020202020204" pitchFamily="34" charset="0"/>
              <a:buChar char="•"/>
            </a:pPr>
            <a:r>
              <a:rPr lang="en-US" dirty="0"/>
              <a:t>Leave a gap between people on the wall so there is no bumping into each other or stepping on each other.</a:t>
            </a:r>
          </a:p>
          <a:p>
            <a:pPr marL="285750" indent="-285750">
              <a:buFont typeface="Arial" panose="020B0604020202020204" pitchFamily="34" charset="0"/>
              <a:buChar char="•"/>
            </a:pPr>
            <a:r>
              <a:rPr lang="en-US" dirty="0"/>
              <a:t>A cloth or towel to dry the wall in case it rains.</a:t>
            </a:r>
          </a:p>
        </p:txBody>
      </p:sp>
      <p:pic>
        <p:nvPicPr>
          <p:cNvPr id="7" name="Picture 6">
            <a:extLst>
              <a:ext uri="{FF2B5EF4-FFF2-40B4-BE49-F238E27FC236}">
                <a16:creationId xmlns:a16="http://schemas.microsoft.com/office/drawing/2014/main" id="{D388D830-DD6D-4EBC-9627-0BA5BBA5D809}"/>
              </a:ext>
            </a:extLst>
          </p:cNvPr>
          <p:cNvPicPr>
            <a:picLocks noChangeAspect="1"/>
          </p:cNvPicPr>
          <p:nvPr/>
        </p:nvPicPr>
        <p:blipFill>
          <a:blip r:embed="rId2"/>
          <a:stretch>
            <a:fillRect/>
          </a:stretch>
        </p:blipFill>
        <p:spPr>
          <a:xfrm>
            <a:off x="8397798" y="2046637"/>
            <a:ext cx="3556085" cy="2764726"/>
          </a:xfrm>
          <a:prstGeom prst="rect">
            <a:avLst/>
          </a:prstGeom>
        </p:spPr>
      </p:pic>
      <p:sp>
        <p:nvSpPr>
          <p:cNvPr id="8" name="TextBox 7">
            <a:extLst>
              <a:ext uri="{FF2B5EF4-FFF2-40B4-BE49-F238E27FC236}">
                <a16:creationId xmlns:a16="http://schemas.microsoft.com/office/drawing/2014/main" id="{03A8A3D3-EA25-432E-BA6F-F43FD4B2278E}"/>
              </a:ext>
            </a:extLst>
          </p:cNvPr>
          <p:cNvSpPr txBox="1"/>
          <p:nvPr/>
        </p:nvSpPr>
        <p:spPr>
          <a:xfrm>
            <a:off x="360337" y="4811363"/>
            <a:ext cx="3433864" cy="1477328"/>
          </a:xfrm>
          <a:prstGeom prst="rect">
            <a:avLst/>
          </a:prstGeom>
          <a:noFill/>
        </p:spPr>
        <p:txBody>
          <a:bodyPr wrap="square" rtlCol="0">
            <a:spAutoFit/>
          </a:bodyPr>
          <a:lstStyle/>
          <a:p>
            <a:r>
              <a:rPr lang="en-GB" u="sng" dirty="0"/>
              <a:t>Equipment</a:t>
            </a:r>
            <a:endParaRPr lang="en-GB" dirty="0"/>
          </a:p>
          <a:p>
            <a:pPr marL="285750" indent="-285750">
              <a:buFont typeface="Arial" panose="020B0604020202020204" pitchFamily="34" charset="0"/>
              <a:buChar char="•"/>
            </a:pPr>
            <a:r>
              <a:rPr lang="en-GB" dirty="0"/>
              <a:t>Laminated Cards which show the movements and grips.</a:t>
            </a:r>
          </a:p>
          <a:p>
            <a:pPr marL="285750" indent="-285750">
              <a:buFont typeface="Arial" panose="020B0604020202020204" pitchFamily="34" charset="0"/>
              <a:buChar char="•"/>
            </a:pPr>
            <a:r>
              <a:rPr lang="en-GB" dirty="0"/>
              <a:t>Towel or Cloth.</a:t>
            </a:r>
          </a:p>
          <a:p>
            <a:pPr marL="285750" indent="-285750">
              <a:buFont typeface="Arial" panose="020B0604020202020204" pitchFamily="34" charset="0"/>
              <a:buChar char="•"/>
            </a:pPr>
            <a:r>
              <a:rPr lang="en-GB" dirty="0"/>
              <a:t>Stopwatch. </a:t>
            </a:r>
          </a:p>
        </p:txBody>
      </p:sp>
    </p:spTree>
    <p:extLst>
      <p:ext uri="{BB962C8B-B14F-4D97-AF65-F5344CB8AC3E}">
        <p14:creationId xmlns:p14="http://schemas.microsoft.com/office/powerpoint/2010/main" val="145389818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ABA0EE21-0BCD-4E1E-9062-8E5EFC223179}"/>
              </a:ext>
            </a:extLst>
          </p:cNvPr>
          <p:cNvSpPr txBox="1"/>
          <p:nvPr/>
        </p:nvSpPr>
        <p:spPr>
          <a:xfrm>
            <a:off x="1634247" y="2092324"/>
            <a:ext cx="8470232" cy="2031325"/>
          </a:xfrm>
          <a:prstGeom prst="rect">
            <a:avLst/>
          </a:prstGeom>
          <a:noFill/>
        </p:spPr>
        <p:txBody>
          <a:bodyPr wrap="square" rtlCol="0">
            <a:spAutoFit/>
          </a:bodyPr>
          <a:lstStyle/>
          <a:p>
            <a:pPr algn="ctr"/>
            <a:r>
              <a:rPr lang="en-GB" dirty="0"/>
              <a:t>“Current literature suggests that forest therapy is an effective intervention to reduce anxiety and improve mood. Studies on nature connectedness have also suggested that exposure to nature can improve individuals’ connectedness to nature. In addition, mindfulness that is highly incorporated in guided nature immersion programmes is expected to further strengthen the effect of nature exposure on well-being”</a:t>
            </a:r>
          </a:p>
          <a:p>
            <a:pPr algn="ctr"/>
            <a:endParaRPr lang="en-GB" dirty="0"/>
          </a:p>
          <a:p>
            <a:pPr algn="ctr"/>
            <a:r>
              <a:rPr lang="en-GB" dirty="0"/>
              <a:t>					              (Pei, Dillon, and Chew, 2020).</a:t>
            </a:r>
          </a:p>
        </p:txBody>
      </p:sp>
    </p:spTree>
    <p:extLst>
      <p:ext uri="{BB962C8B-B14F-4D97-AF65-F5344CB8AC3E}">
        <p14:creationId xmlns:p14="http://schemas.microsoft.com/office/powerpoint/2010/main" val="273424282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11">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EBC375C9-A5B9-452B-94AB-A8EE2C5F8D73}"/>
              </a:ext>
            </a:extLst>
          </p:cNvPr>
          <p:cNvSpPr/>
          <p:nvPr/>
        </p:nvSpPr>
        <p:spPr>
          <a:xfrm>
            <a:off x="321692" y="176544"/>
            <a:ext cx="4620176" cy="584775"/>
          </a:xfrm>
          <a:prstGeom prst="rect">
            <a:avLst/>
          </a:prstGeom>
          <a:noFill/>
          <a:ln cap="flat">
            <a:noFill/>
            <a:prstDash val="solid"/>
          </a:ln>
        </p:spPr>
        <p:txBody>
          <a:bodyPr vert="horz" wrap="none" lIns="91440" tIns="45720" rIns="91440" bIns="45720" anchor="t" anchorCtr="1" compatLnSpc="1">
            <a:sp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3200" b="0" i="0" u="sng" strike="noStrike" kern="1200" cap="none" spc="0" baseline="0" dirty="0">
                <a:solidFill>
                  <a:srgbClr val="000000"/>
                </a:solidFill>
                <a:effectLst>
                  <a:outerShdw dist="19048" dir="2700000">
                    <a:srgbClr val="000000"/>
                  </a:outerShdw>
                </a:effectLst>
                <a:uFillTx/>
                <a:latin typeface="Times New Roman" pitchFamily="18"/>
                <a:cs typeface="Times New Roman" pitchFamily="18"/>
              </a:rPr>
              <a:t>Lessons 3 &amp; 4 (Kayaking).</a:t>
            </a:r>
          </a:p>
        </p:txBody>
      </p:sp>
      <p:sp>
        <p:nvSpPr>
          <p:cNvPr id="3" name="TextBox 2">
            <a:extLst>
              <a:ext uri="{FF2B5EF4-FFF2-40B4-BE49-F238E27FC236}">
                <a16:creationId xmlns:a16="http://schemas.microsoft.com/office/drawing/2014/main" id="{1A2F3430-37DE-49BE-950A-5082179FE093}"/>
              </a:ext>
            </a:extLst>
          </p:cNvPr>
          <p:cNvSpPr txBox="1"/>
          <p:nvPr/>
        </p:nvSpPr>
        <p:spPr>
          <a:xfrm>
            <a:off x="321692" y="808838"/>
            <a:ext cx="4289898" cy="4247317"/>
          </a:xfrm>
          <a:prstGeom prst="rect">
            <a:avLst/>
          </a:prstGeom>
          <a:noFill/>
        </p:spPr>
        <p:txBody>
          <a:bodyPr wrap="square" rtlCol="0">
            <a:spAutoFit/>
          </a:bodyPr>
          <a:lstStyle/>
          <a:p>
            <a:r>
              <a:rPr lang="en-GB" u="sng" dirty="0"/>
              <a:t>Activity.</a:t>
            </a:r>
          </a:p>
          <a:p>
            <a:r>
              <a:rPr lang="en-GB" dirty="0"/>
              <a:t>The lesson will start with a jog from the school to the lake (will only take 5 minutes) with stoppages to stretch. When reaching the lake kayaks will be situated there ready for the pupils. Discussion on water safety and health risks will take place before sitting in the kayak and practicing how to turn and go forward or back. Once confident on what they’re doing they will be allowed to go into the water within distance that the teacher can get to them, if need be, for safety measures and once the lesson is coming to an end a little race on and out of the water.</a:t>
            </a:r>
          </a:p>
        </p:txBody>
      </p:sp>
      <p:sp>
        <p:nvSpPr>
          <p:cNvPr id="4" name="TextBox 3">
            <a:extLst>
              <a:ext uri="{FF2B5EF4-FFF2-40B4-BE49-F238E27FC236}">
                <a16:creationId xmlns:a16="http://schemas.microsoft.com/office/drawing/2014/main" id="{9AB7C8D1-7C85-41D9-8100-A98514DB727B}"/>
              </a:ext>
            </a:extLst>
          </p:cNvPr>
          <p:cNvSpPr txBox="1"/>
          <p:nvPr/>
        </p:nvSpPr>
        <p:spPr>
          <a:xfrm>
            <a:off x="5596862" y="245419"/>
            <a:ext cx="6458487" cy="3693319"/>
          </a:xfrm>
          <a:prstGeom prst="rect">
            <a:avLst/>
          </a:prstGeom>
          <a:noFill/>
        </p:spPr>
        <p:txBody>
          <a:bodyPr wrap="square" rtlCol="0">
            <a:spAutoFit/>
          </a:bodyPr>
          <a:lstStyle/>
          <a:p>
            <a:r>
              <a:rPr lang="en-GB" u="sng" dirty="0"/>
              <a:t>Lesson objectives and What they achieve?</a:t>
            </a:r>
          </a:p>
          <a:p>
            <a:r>
              <a:rPr lang="en-GB" u="sng" dirty="0"/>
              <a:t>Objectives.</a:t>
            </a:r>
          </a:p>
          <a:p>
            <a:pPr marL="285750" indent="-285750">
              <a:buFont typeface="Arial" panose="020B0604020202020204" pitchFamily="34" charset="0"/>
              <a:buChar char="•"/>
            </a:pPr>
            <a:r>
              <a:rPr lang="en-GB" dirty="0"/>
              <a:t>Develop confidence on the water.</a:t>
            </a:r>
          </a:p>
          <a:p>
            <a:pPr marL="285750" indent="-285750">
              <a:buFont typeface="Arial" panose="020B0604020202020204" pitchFamily="34" charset="0"/>
              <a:buChar char="•"/>
            </a:pPr>
            <a:r>
              <a:rPr lang="en-GB" dirty="0"/>
              <a:t>Knowledge on Health and safety on or around water.</a:t>
            </a:r>
          </a:p>
          <a:p>
            <a:pPr marL="285750" indent="-285750">
              <a:buFont typeface="Arial" panose="020B0604020202020204" pitchFamily="34" charset="0"/>
              <a:buChar char="•"/>
            </a:pPr>
            <a:r>
              <a:rPr lang="en-GB" dirty="0"/>
              <a:t>Knowledge on different body movements and techniques to turn and move forward and backwards.</a:t>
            </a:r>
          </a:p>
          <a:p>
            <a:pPr marL="285750" indent="-285750">
              <a:buFont typeface="Arial" panose="020B0604020202020204" pitchFamily="34" charset="0"/>
              <a:buChar char="•"/>
            </a:pPr>
            <a:r>
              <a:rPr lang="en-GB" dirty="0"/>
              <a:t>Have fun.</a:t>
            </a:r>
          </a:p>
          <a:p>
            <a:r>
              <a:rPr lang="en-GB" u="sng" dirty="0"/>
              <a:t>What they achieve?</a:t>
            </a:r>
          </a:p>
          <a:p>
            <a:pPr marL="285750" indent="-285750">
              <a:buFont typeface="Arial" panose="020B0604020202020204" pitchFamily="34" charset="0"/>
              <a:buChar char="•"/>
            </a:pPr>
            <a:r>
              <a:rPr lang="en-GB" dirty="0"/>
              <a:t>Knowledge on a new activity.</a:t>
            </a:r>
          </a:p>
          <a:p>
            <a:pPr marL="285750" indent="-285750">
              <a:buFont typeface="Arial" panose="020B0604020202020204" pitchFamily="34" charset="0"/>
              <a:buChar char="•"/>
            </a:pPr>
            <a:r>
              <a:rPr lang="en-GB" dirty="0"/>
              <a:t>Water safety.</a:t>
            </a:r>
          </a:p>
          <a:p>
            <a:pPr marL="285750" indent="-285750">
              <a:buFont typeface="Arial" panose="020B0604020202020204" pitchFamily="34" charset="0"/>
              <a:buChar char="•"/>
            </a:pPr>
            <a:r>
              <a:rPr lang="en-GB" dirty="0"/>
              <a:t>Body Movements.</a:t>
            </a:r>
          </a:p>
          <a:p>
            <a:pPr marL="285750" indent="-285750">
              <a:buFont typeface="Arial" panose="020B0604020202020204" pitchFamily="34" charset="0"/>
              <a:buChar char="•"/>
            </a:pPr>
            <a:r>
              <a:rPr lang="en-GB" dirty="0"/>
              <a:t>Importance of being physically active.</a:t>
            </a:r>
          </a:p>
          <a:p>
            <a:pPr marL="285750" indent="-285750">
              <a:buFont typeface="Arial" panose="020B0604020202020204" pitchFamily="34" charset="0"/>
              <a:buChar char="•"/>
            </a:pPr>
            <a:r>
              <a:rPr lang="en-GB" dirty="0"/>
              <a:t>Confidence &amp; Motivation.</a:t>
            </a:r>
          </a:p>
        </p:txBody>
      </p:sp>
      <p:sp>
        <p:nvSpPr>
          <p:cNvPr id="5" name="TextBox 4">
            <a:extLst>
              <a:ext uri="{FF2B5EF4-FFF2-40B4-BE49-F238E27FC236}">
                <a16:creationId xmlns:a16="http://schemas.microsoft.com/office/drawing/2014/main" id="{56AFCB07-B20B-40B8-B78D-AA213A260F87}"/>
              </a:ext>
            </a:extLst>
          </p:cNvPr>
          <p:cNvSpPr txBox="1"/>
          <p:nvPr/>
        </p:nvSpPr>
        <p:spPr>
          <a:xfrm>
            <a:off x="5944959" y="4346501"/>
            <a:ext cx="5680274" cy="2031325"/>
          </a:xfrm>
          <a:prstGeom prst="rect">
            <a:avLst/>
          </a:prstGeom>
          <a:noFill/>
        </p:spPr>
        <p:txBody>
          <a:bodyPr wrap="square" rtlCol="0">
            <a:spAutoFit/>
          </a:bodyPr>
          <a:lstStyle/>
          <a:p>
            <a:r>
              <a:rPr lang="en-GB" u="sng" dirty="0"/>
              <a:t>Health and Safety.</a:t>
            </a:r>
          </a:p>
          <a:p>
            <a:pPr marL="285750" indent="-285750">
              <a:buFont typeface="Arial" panose="020B0604020202020204" pitchFamily="34" charset="0"/>
              <a:buChar char="•"/>
            </a:pPr>
            <a:r>
              <a:rPr lang="en-GB" dirty="0"/>
              <a:t>Life Jackets.</a:t>
            </a:r>
          </a:p>
          <a:p>
            <a:pPr marL="285750" indent="-285750">
              <a:buFont typeface="Arial" panose="020B0604020202020204" pitchFamily="34" charset="0"/>
              <a:buChar char="•"/>
            </a:pPr>
            <a:r>
              <a:rPr lang="en-GB" dirty="0"/>
              <a:t>Helmets.</a:t>
            </a:r>
          </a:p>
          <a:p>
            <a:pPr marL="285750" indent="-285750">
              <a:buFont typeface="Arial" panose="020B0604020202020204" pitchFamily="34" charset="0"/>
              <a:buChar char="•"/>
            </a:pPr>
            <a:r>
              <a:rPr lang="en-GB" dirty="0"/>
              <a:t>No hitting with the paddle.</a:t>
            </a:r>
          </a:p>
          <a:p>
            <a:pPr marL="285750" indent="-285750">
              <a:buFont typeface="Arial" panose="020B0604020202020204" pitchFamily="34" charset="0"/>
              <a:buChar char="•"/>
            </a:pPr>
            <a:r>
              <a:rPr lang="en-GB" dirty="0"/>
              <a:t>No going out to far.</a:t>
            </a:r>
          </a:p>
          <a:p>
            <a:pPr marL="285750" indent="-285750">
              <a:buFont typeface="Arial" panose="020B0604020202020204" pitchFamily="34" charset="0"/>
              <a:buChar char="•"/>
            </a:pPr>
            <a:r>
              <a:rPr lang="en-GB" dirty="0"/>
              <a:t>Ensure they can move around on the water before being allowed.</a:t>
            </a:r>
          </a:p>
        </p:txBody>
      </p:sp>
      <p:sp>
        <p:nvSpPr>
          <p:cNvPr id="6" name="TextBox 5">
            <a:extLst>
              <a:ext uri="{FF2B5EF4-FFF2-40B4-BE49-F238E27FC236}">
                <a16:creationId xmlns:a16="http://schemas.microsoft.com/office/drawing/2014/main" id="{45EEB482-B6B6-4065-A4EC-B77D9DCCF31D}"/>
              </a:ext>
            </a:extLst>
          </p:cNvPr>
          <p:cNvSpPr txBox="1"/>
          <p:nvPr/>
        </p:nvSpPr>
        <p:spPr>
          <a:xfrm>
            <a:off x="321692" y="5052808"/>
            <a:ext cx="5408579" cy="1754326"/>
          </a:xfrm>
          <a:prstGeom prst="rect">
            <a:avLst/>
          </a:prstGeom>
          <a:noFill/>
        </p:spPr>
        <p:txBody>
          <a:bodyPr wrap="square" rtlCol="0">
            <a:spAutoFit/>
          </a:bodyPr>
          <a:lstStyle/>
          <a:p>
            <a:r>
              <a:rPr lang="en-GB" u="sng" dirty="0"/>
              <a:t>ALN Inclusion.</a:t>
            </a:r>
          </a:p>
          <a:p>
            <a:r>
              <a:rPr lang="en-GB" dirty="0"/>
              <a:t>All students should be able to participate and if unsure can go in a double kayak with a teacher to experience the water and participate in everything. </a:t>
            </a:r>
          </a:p>
          <a:p>
            <a:r>
              <a:rPr lang="en-GB" dirty="0"/>
              <a:t>If they do not wish to take part, they may assist in organising the race and insuring health and safety.</a:t>
            </a:r>
          </a:p>
        </p:txBody>
      </p:sp>
      <p:sp>
        <p:nvSpPr>
          <p:cNvPr id="7" name="TextBox 6">
            <a:extLst>
              <a:ext uri="{FF2B5EF4-FFF2-40B4-BE49-F238E27FC236}">
                <a16:creationId xmlns:a16="http://schemas.microsoft.com/office/drawing/2014/main" id="{C64566C6-27BE-4798-B117-B0748C53AAA2}"/>
              </a:ext>
            </a:extLst>
          </p:cNvPr>
          <p:cNvSpPr txBox="1"/>
          <p:nvPr/>
        </p:nvSpPr>
        <p:spPr>
          <a:xfrm>
            <a:off x="9829197" y="2243441"/>
            <a:ext cx="2362803" cy="3139321"/>
          </a:xfrm>
          <a:prstGeom prst="rect">
            <a:avLst/>
          </a:prstGeom>
          <a:noFill/>
        </p:spPr>
        <p:txBody>
          <a:bodyPr wrap="square" rtlCol="0">
            <a:spAutoFit/>
          </a:bodyPr>
          <a:lstStyle/>
          <a:p>
            <a:r>
              <a:rPr lang="en-GB" u="sng" dirty="0"/>
              <a:t>Equipment.</a:t>
            </a:r>
          </a:p>
          <a:p>
            <a:pPr marL="285750" indent="-285750">
              <a:buFont typeface="Arial" panose="020B0604020202020204" pitchFamily="34" charset="0"/>
              <a:buChar char="•"/>
            </a:pPr>
            <a:r>
              <a:rPr lang="en-GB" dirty="0"/>
              <a:t>Life Jackets.</a:t>
            </a:r>
          </a:p>
          <a:p>
            <a:pPr marL="285750" indent="-285750">
              <a:buFont typeface="Arial" panose="020B0604020202020204" pitchFamily="34" charset="0"/>
              <a:buChar char="•"/>
            </a:pPr>
            <a:r>
              <a:rPr lang="en-GB" dirty="0"/>
              <a:t>Helmets.</a:t>
            </a:r>
          </a:p>
          <a:p>
            <a:pPr marL="285750" indent="-285750">
              <a:buFont typeface="Arial" panose="020B0604020202020204" pitchFamily="34" charset="0"/>
              <a:buChar char="•"/>
            </a:pPr>
            <a:r>
              <a:rPr lang="en-GB" dirty="0"/>
              <a:t>Kayak.</a:t>
            </a:r>
          </a:p>
          <a:p>
            <a:pPr marL="285750" indent="-285750">
              <a:buFont typeface="Arial" panose="020B0604020202020204" pitchFamily="34" charset="0"/>
              <a:buChar char="•"/>
            </a:pPr>
            <a:r>
              <a:rPr lang="en-GB" dirty="0"/>
              <a:t>Paddle.</a:t>
            </a:r>
          </a:p>
          <a:p>
            <a:pPr marL="285750" indent="-285750">
              <a:buFont typeface="Arial" panose="020B0604020202020204" pitchFamily="34" charset="0"/>
              <a:buChar char="•"/>
            </a:pPr>
            <a:r>
              <a:rPr lang="en-GB" dirty="0"/>
              <a:t>Whistle.</a:t>
            </a:r>
          </a:p>
          <a:p>
            <a:pPr marL="285750" indent="-285750">
              <a:buFont typeface="Arial" panose="020B0604020202020204" pitchFamily="34" charset="0"/>
              <a:buChar char="•"/>
            </a:pPr>
            <a:r>
              <a:rPr lang="en-GB" dirty="0"/>
              <a:t>Rope – in case the kayak needs to be held on to by the rope from the side or by the teacher.</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2707A9B8-293D-459F-8720-F9480D36C4D5}"/>
              </a:ext>
            </a:extLst>
          </p:cNvPr>
          <p:cNvSpPr txBox="1"/>
          <p:nvPr/>
        </p:nvSpPr>
        <p:spPr>
          <a:xfrm>
            <a:off x="1363578" y="1620252"/>
            <a:ext cx="8710863" cy="923330"/>
          </a:xfrm>
          <a:prstGeom prst="rect">
            <a:avLst/>
          </a:prstGeom>
          <a:noFill/>
        </p:spPr>
        <p:txBody>
          <a:bodyPr wrap="square" rtlCol="0">
            <a:spAutoFit/>
          </a:bodyPr>
          <a:lstStyle/>
          <a:p>
            <a:r>
              <a:rPr lang="en-GB" dirty="0"/>
              <a:t>“Creativity refers to the ability to produce novel and practical ideas or products and has been termed as “the premier 21</a:t>
            </a:r>
            <a:r>
              <a:rPr lang="en-GB" baseline="30000" dirty="0"/>
              <a:t>st</a:t>
            </a:r>
            <a:r>
              <a:rPr lang="en-GB" dirty="0"/>
              <a:t>-century skill””</a:t>
            </a:r>
          </a:p>
          <a:p>
            <a:r>
              <a:rPr lang="en-GB" dirty="0"/>
              <a:t>							(Zhang, </a:t>
            </a:r>
            <a:r>
              <a:rPr lang="en-GB" i="1" dirty="0"/>
              <a:t>et al.</a:t>
            </a:r>
            <a:r>
              <a:rPr lang="en-GB" dirty="0"/>
              <a:t> 2020).</a:t>
            </a:r>
          </a:p>
        </p:txBody>
      </p:sp>
      <p:sp>
        <p:nvSpPr>
          <p:cNvPr id="3" name="TextBox 2">
            <a:extLst>
              <a:ext uri="{FF2B5EF4-FFF2-40B4-BE49-F238E27FC236}">
                <a16:creationId xmlns:a16="http://schemas.microsoft.com/office/drawing/2014/main" id="{44DD507D-C26B-4BB6-AD96-2E426EAD6C65}"/>
              </a:ext>
            </a:extLst>
          </p:cNvPr>
          <p:cNvSpPr txBox="1"/>
          <p:nvPr/>
        </p:nvSpPr>
        <p:spPr>
          <a:xfrm>
            <a:off x="1363578" y="3288631"/>
            <a:ext cx="8710863" cy="1754326"/>
          </a:xfrm>
          <a:prstGeom prst="rect">
            <a:avLst/>
          </a:prstGeom>
          <a:noFill/>
        </p:spPr>
        <p:txBody>
          <a:bodyPr wrap="square" rtlCol="0">
            <a:spAutoFit/>
          </a:bodyPr>
          <a:lstStyle/>
          <a:p>
            <a:r>
              <a:rPr lang="en-GB" dirty="0"/>
              <a:t>“Links and interconnections between creativity and arts are now being revisioned to connect various domains beyond the arts, asserting not only the possibilities, but also the educational significance derived from immersing in creativity inducing activities across arts, maths and sciences, and the positive self-motivating effects imbued within this holistic and domain-transparent creative learning”												        (Harris and de Bruin, 2018).</a:t>
            </a:r>
          </a:p>
        </p:txBody>
      </p:sp>
    </p:spTree>
    <p:extLst>
      <p:ext uri="{BB962C8B-B14F-4D97-AF65-F5344CB8AC3E}">
        <p14:creationId xmlns:p14="http://schemas.microsoft.com/office/powerpoint/2010/main" val="107350140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name="Slide12">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D5792857-CAA4-40CE-9F31-7C9C66D30DB8}"/>
              </a:ext>
            </a:extLst>
          </p:cNvPr>
          <p:cNvSpPr/>
          <p:nvPr/>
        </p:nvSpPr>
        <p:spPr>
          <a:xfrm>
            <a:off x="420636" y="146974"/>
            <a:ext cx="7550465" cy="584775"/>
          </a:xfrm>
          <a:prstGeom prst="rect">
            <a:avLst/>
          </a:prstGeom>
          <a:noFill/>
          <a:ln cap="flat">
            <a:noFill/>
            <a:prstDash val="solid"/>
          </a:ln>
        </p:spPr>
        <p:txBody>
          <a:bodyPr vert="horz" wrap="none" lIns="91440" tIns="45720" rIns="91440" bIns="45720" anchor="t" anchorCtr="1" compatLnSpc="1">
            <a:sp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3200" b="0" i="0" u="sng" strike="noStrike" kern="1200" cap="none" spc="0" baseline="0" dirty="0">
                <a:solidFill>
                  <a:srgbClr val="000000"/>
                </a:solidFill>
                <a:effectLst>
                  <a:outerShdw dist="19048" dir="2700000">
                    <a:srgbClr val="000000"/>
                  </a:outerShdw>
                </a:effectLst>
                <a:uFillTx/>
                <a:latin typeface="Times New Roman" pitchFamily="18"/>
                <a:cs typeface="Times New Roman" pitchFamily="18"/>
              </a:rPr>
              <a:t>Lessons 5 &amp; 6 (Foraging and creative ideas).</a:t>
            </a:r>
          </a:p>
        </p:txBody>
      </p:sp>
      <p:sp>
        <p:nvSpPr>
          <p:cNvPr id="4" name="TextBox 3">
            <a:extLst>
              <a:ext uri="{FF2B5EF4-FFF2-40B4-BE49-F238E27FC236}">
                <a16:creationId xmlns:a16="http://schemas.microsoft.com/office/drawing/2014/main" id="{7851A70A-F7AE-4113-AF55-5488FBE924C6}"/>
              </a:ext>
            </a:extLst>
          </p:cNvPr>
          <p:cNvSpPr txBox="1"/>
          <p:nvPr/>
        </p:nvSpPr>
        <p:spPr>
          <a:xfrm>
            <a:off x="420636" y="750786"/>
            <a:ext cx="4725296" cy="3970318"/>
          </a:xfrm>
          <a:prstGeom prst="rect">
            <a:avLst/>
          </a:prstGeom>
          <a:noFill/>
        </p:spPr>
        <p:txBody>
          <a:bodyPr wrap="square" rtlCol="0">
            <a:spAutoFit/>
          </a:bodyPr>
          <a:lstStyle/>
          <a:p>
            <a:r>
              <a:rPr lang="en-GB" u="sng" dirty="0"/>
              <a:t>Activity.</a:t>
            </a:r>
          </a:p>
          <a:p>
            <a:r>
              <a:rPr lang="en-GB" dirty="0"/>
              <a:t>This lesson will begin with a walk through the forest situated around the lake where with buckets students will pick up any twigs or leaves and place them in the bucket, where they shall later go back to the outdoor classroom and create ornaments or pictures in groups using what they have found on the walk to decorate the garden patches and the green house with. Following on from this the students will learn nature safety along the walk and what they can touch what they should not touch and begin thinking of ideas with subtle hints thrown in by the teacher along the way.</a:t>
            </a:r>
          </a:p>
        </p:txBody>
      </p:sp>
      <p:sp>
        <p:nvSpPr>
          <p:cNvPr id="5" name="TextBox 4">
            <a:extLst>
              <a:ext uri="{FF2B5EF4-FFF2-40B4-BE49-F238E27FC236}">
                <a16:creationId xmlns:a16="http://schemas.microsoft.com/office/drawing/2014/main" id="{BA41A10F-54E5-4C9D-9EEB-4BF80CB720B8}"/>
              </a:ext>
            </a:extLst>
          </p:cNvPr>
          <p:cNvSpPr txBox="1"/>
          <p:nvPr/>
        </p:nvSpPr>
        <p:spPr>
          <a:xfrm>
            <a:off x="5145931" y="965822"/>
            <a:ext cx="4552544" cy="3970318"/>
          </a:xfrm>
          <a:prstGeom prst="rect">
            <a:avLst/>
          </a:prstGeom>
          <a:noFill/>
        </p:spPr>
        <p:txBody>
          <a:bodyPr wrap="square" rtlCol="0">
            <a:spAutoFit/>
          </a:bodyPr>
          <a:lstStyle/>
          <a:p>
            <a:r>
              <a:rPr lang="en-GB" u="sng" dirty="0"/>
              <a:t>Lesson objectives and what they achieve?</a:t>
            </a:r>
          </a:p>
          <a:p>
            <a:r>
              <a:rPr lang="en-GB" u="sng" dirty="0"/>
              <a:t>Objectives</a:t>
            </a:r>
          </a:p>
          <a:p>
            <a:pPr marL="285750" indent="-285750">
              <a:buFont typeface="Arial" panose="020B0604020202020204" pitchFamily="34" charset="0"/>
              <a:buChar char="•"/>
            </a:pPr>
            <a:r>
              <a:rPr lang="en-GB" dirty="0"/>
              <a:t>Teach them about nature safety.</a:t>
            </a:r>
          </a:p>
          <a:p>
            <a:pPr marL="285750" indent="-285750">
              <a:buFont typeface="Arial" panose="020B0604020202020204" pitchFamily="34" charset="0"/>
              <a:buChar char="•"/>
            </a:pPr>
            <a:r>
              <a:rPr lang="en-GB" dirty="0"/>
              <a:t>Create ornaments and pictures using natural objects.</a:t>
            </a:r>
          </a:p>
          <a:p>
            <a:pPr marL="285750" indent="-285750">
              <a:buFont typeface="Arial" panose="020B0604020202020204" pitchFamily="34" charset="0"/>
              <a:buChar char="•"/>
            </a:pPr>
            <a:r>
              <a:rPr lang="en-GB" dirty="0"/>
              <a:t>Acknowledge different affordances that they could use for new movements (by prompting towards).</a:t>
            </a:r>
          </a:p>
          <a:p>
            <a:r>
              <a:rPr lang="en-GB" u="sng" dirty="0"/>
              <a:t>What they achieve?</a:t>
            </a:r>
          </a:p>
          <a:p>
            <a:pPr marL="285750" indent="-285750">
              <a:buFont typeface="Arial" panose="020B0604020202020204" pitchFamily="34" charset="0"/>
              <a:buChar char="•"/>
            </a:pPr>
            <a:r>
              <a:rPr lang="en-GB" dirty="0"/>
              <a:t>Communication.</a:t>
            </a:r>
          </a:p>
          <a:p>
            <a:pPr marL="285750" indent="-285750">
              <a:buFont typeface="Arial" panose="020B0604020202020204" pitchFamily="34" charset="0"/>
              <a:buChar char="•"/>
            </a:pPr>
            <a:r>
              <a:rPr lang="en-GB" dirty="0"/>
              <a:t>Team-work.</a:t>
            </a:r>
          </a:p>
          <a:p>
            <a:pPr marL="285750" indent="-285750">
              <a:buFont typeface="Arial" panose="020B0604020202020204" pitchFamily="34" charset="0"/>
              <a:buChar char="•"/>
            </a:pPr>
            <a:r>
              <a:rPr lang="en-GB" dirty="0"/>
              <a:t>Creativity.</a:t>
            </a:r>
          </a:p>
          <a:p>
            <a:pPr marL="285750" indent="-285750">
              <a:buFont typeface="Arial" panose="020B0604020202020204" pitchFamily="34" charset="0"/>
              <a:buChar char="•"/>
            </a:pPr>
            <a:r>
              <a:rPr lang="en-GB" dirty="0"/>
              <a:t>Knowledge on nature.</a:t>
            </a:r>
          </a:p>
          <a:p>
            <a:pPr marL="285750" indent="-285750">
              <a:buFont typeface="Arial" panose="020B0604020202020204" pitchFamily="34" charset="0"/>
              <a:buChar char="•"/>
            </a:pPr>
            <a:endParaRPr lang="en-GB" dirty="0"/>
          </a:p>
        </p:txBody>
      </p:sp>
      <p:sp>
        <p:nvSpPr>
          <p:cNvPr id="6" name="TextBox 5">
            <a:extLst>
              <a:ext uri="{FF2B5EF4-FFF2-40B4-BE49-F238E27FC236}">
                <a16:creationId xmlns:a16="http://schemas.microsoft.com/office/drawing/2014/main" id="{643D8477-0639-4DE3-9999-22D862FC2028}"/>
              </a:ext>
            </a:extLst>
          </p:cNvPr>
          <p:cNvSpPr txBox="1"/>
          <p:nvPr/>
        </p:nvSpPr>
        <p:spPr>
          <a:xfrm>
            <a:off x="420636" y="4721104"/>
            <a:ext cx="4725295" cy="2031325"/>
          </a:xfrm>
          <a:prstGeom prst="rect">
            <a:avLst/>
          </a:prstGeom>
          <a:noFill/>
        </p:spPr>
        <p:txBody>
          <a:bodyPr wrap="square" rtlCol="0">
            <a:spAutoFit/>
          </a:bodyPr>
          <a:lstStyle/>
          <a:p>
            <a:r>
              <a:rPr lang="en-GB" u="sng" dirty="0"/>
              <a:t>ALN Inclusion.</a:t>
            </a:r>
          </a:p>
          <a:p>
            <a:r>
              <a:rPr lang="en-GB" dirty="0"/>
              <a:t>This activity should be fairly ALN friendly however due to a lake being close by there would need to be special care of what is happening around them and what they’re doing for safety measures, therefore might be best to pair them up with the teacher to collect things.</a:t>
            </a:r>
          </a:p>
        </p:txBody>
      </p:sp>
      <p:sp>
        <p:nvSpPr>
          <p:cNvPr id="7" name="TextBox 6">
            <a:extLst>
              <a:ext uri="{FF2B5EF4-FFF2-40B4-BE49-F238E27FC236}">
                <a16:creationId xmlns:a16="http://schemas.microsoft.com/office/drawing/2014/main" id="{F93A9133-5772-4D66-A5EE-2F69879B5C3E}"/>
              </a:ext>
            </a:extLst>
          </p:cNvPr>
          <p:cNvSpPr txBox="1"/>
          <p:nvPr/>
        </p:nvSpPr>
        <p:spPr>
          <a:xfrm>
            <a:off x="8415873" y="3860853"/>
            <a:ext cx="3326861" cy="2031325"/>
          </a:xfrm>
          <a:prstGeom prst="rect">
            <a:avLst/>
          </a:prstGeom>
          <a:noFill/>
        </p:spPr>
        <p:txBody>
          <a:bodyPr wrap="square" rtlCol="0">
            <a:spAutoFit/>
          </a:bodyPr>
          <a:lstStyle/>
          <a:p>
            <a:r>
              <a:rPr lang="en-GB" u="sng" dirty="0"/>
              <a:t>Health and safety.</a:t>
            </a:r>
            <a:endParaRPr lang="en-GB" dirty="0"/>
          </a:p>
          <a:p>
            <a:pPr marL="285750" indent="-285750">
              <a:buFont typeface="Arial" panose="020B0604020202020204" pitchFamily="34" charset="0"/>
              <a:buChar char="•"/>
            </a:pPr>
            <a:r>
              <a:rPr lang="en-GB" dirty="0"/>
              <a:t>Laminated cards on potential encounters that should be avoided.</a:t>
            </a:r>
          </a:p>
          <a:p>
            <a:pPr marL="285750" indent="-285750">
              <a:buFont typeface="Arial" panose="020B0604020202020204" pitchFamily="34" charset="0"/>
              <a:buChar char="•"/>
            </a:pPr>
            <a:r>
              <a:rPr lang="en-GB" dirty="0"/>
              <a:t>Work in pairs (buddy system).</a:t>
            </a:r>
          </a:p>
          <a:p>
            <a:pPr marL="285750" indent="-285750">
              <a:buFont typeface="Arial" panose="020B0604020202020204" pitchFamily="34" charset="0"/>
              <a:buChar char="•"/>
            </a:pPr>
            <a:r>
              <a:rPr lang="en-GB" dirty="0"/>
              <a:t>High vis vests so the teacher can visually see them clearly.</a:t>
            </a:r>
          </a:p>
        </p:txBody>
      </p:sp>
      <p:sp>
        <p:nvSpPr>
          <p:cNvPr id="8" name="TextBox 7">
            <a:extLst>
              <a:ext uri="{FF2B5EF4-FFF2-40B4-BE49-F238E27FC236}">
                <a16:creationId xmlns:a16="http://schemas.microsoft.com/office/drawing/2014/main" id="{0904EA5B-7E6D-448A-9DCD-65B49249AC96}"/>
              </a:ext>
            </a:extLst>
          </p:cNvPr>
          <p:cNvSpPr txBox="1"/>
          <p:nvPr/>
        </p:nvSpPr>
        <p:spPr>
          <a:xfrm>
            <a:off x="5402997" y="4721104"/>
            <a:ext cx="2373551" cy="2031325"/>
          </a:xfrm>
          <a:prstGeom prst="rect">
            <a:avLst/>
          </a:prstGeom>
          <a:noFill/>
        </p:spPr>
        <p:txBody>
          <a:bodyPr wrap="square" rtlCol="0">
            <a:spAutoFit/>
          </a:bodyPr>
          <a:lstStyle/>
          <a:p>
            <a:r>
              <a:rPr lang="en-GB" u="sng" dirty="0"/>
              <a:t>Equipment.</a:t>
            </a:r>
          </a:p>
          <a:p>
            <a:pPr marL="285750" indent="-285750">
              <a:buFont typeface="Arial" panose="020B0604020202020204" pitchFamily="34" charset="0"/>
              <a:buChar char="•"/>
            </a:pPr>
            <a:r>
              <a:rPr lang="en-GB" dirty="0"/>
              <a:t>Laminated cards.</a:t>
            </a:r>
          </a:p>
          <a:p>
            <a:pPr marL="285750" indent="-285750">
              <a:buFont typeface="Arial" panose="020B0604020202020204" pitchFamily="34" charset="0"/>
              <a:buChar char="•"/>
            </a:pPr>
            <a:r>
              <a:rPr lang="en-GB" dirty="0"/>
              <a:t>Whistle.</a:t>
            </a:r>
          </a:p>
          <a:p>
            <a:pPr marL="285750" indent="-285750">
              <a:buFont typeface="Arial" panose="020B0604020202020204" pitchFamily="34" charset="0"/>
              <a:buChar char="•"/>
            </a:pPr>
            <a:r>
              <a:rPr lang="en-GB" dirty="0"/>
              <a:t>High vis jackets or vests.</a:t>
            </a:r>
          </a:p>
          <a:p>
            <a:pPr marL="285750" indent="-285750">
              <a:buFont typeface="Arial" panose="020B0604020202020204" pitchFamily="34" charset="0"/>
              <a:buChar char="•"/>
            </a:pPr>
            <a:r>
              <a:rPr lang="en-GB" dirty="0"/>
              <a:t>Buckets.</a:t>
            </a:r>
          </a:p>
          <a:p>
            <a:pPr marL="285750" indent="-285750">
              <a:buFont typeface="Arial" panose="020B0604020202020204" pitchFamily="34" charset="0"/>
              <a:buChar char="•"/>
            </a:pPr>
            <a:endParaRPr lang="en-GB" dirty="0"/>
          </a:p>
        </p:txBody>
      </p:sp>
      <p:pic>
        <p:nvPicPr>
          <p:cNvPr id="9" name="Picture 8">
            <a:extLst>
              <a:ext uri="{FF2B5EF4-FFF2-40B4-BE49-F238E27FC236}">
                <a16:creationId xmlns:a16="http://schemas.microsoft.com/office/drawing/2014/main" id="{3B786458-39D0-4A68-8398-5CDF4E073ABA}"/>
              </a:ext>
            </a:extLst>
          </p:cNvPr>
          <p:cNvPicPr>
            <a:picLocks noChangeAspect="1"/>
          </p:cNvPicPr>
          <p:nvPr/>
        </p:nvPicPr>
        <p:blipFill>
          <a:blip r:embed="rId2"/>
          <a:stretch>
            <a:fillRect/>
          </a:stretch>
        </p:blipFill>
        <p:spPr>
          <a:xfrm>
            <a:off x="10069600" y="522281"/>
            <a:ext cx="1673134" cy="2590569"/>
          </a:xfrm>
          <a:prstGeom prst="rect">
            <a:avLst/>
          </a:prstGeom>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name="Slide13">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6E05F2BE-E85C-404D-B4CD-B627A065B8DD}"/>
              </a:ext>
            </a:extLst>
          </p:cNvPr>
          <p:cNvSpPr/>
          <p:nvPr/>
        </p:nvSpPr>
        <p:spPr>
          <a:xfrm>
            <a:off x="243495" y="344207"/>
            <a:ext cx="2228493" cy="584777"/>
          </a:xfrm>
          <a:prstGeom prst="rect">
            <a:avLst/>
          </a:prstGeom>
          <a:noFill/>
          <a:ln cap="flat">
            <a:noFill/>
            <a:prstDash val="solid"/>
          </a:ln>
        </p:spPr>
        <p:txBody>
          <a:bodyPr vert="horz" wrap="none" lIns="91440" tIns="45720" rIns="91440" bIns="45720" anchor="t" anchorCtr="1" compatLnSpc="1">
            <a:sp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3200" b="0" i="0" u="sng" strike="noStrike" kern="1200" cap="none" spc="0" baseline="0" dirty="0">
                <a:solidFill>
                  <a:srgbClr val="000000"/>
                </a:solidFill>
                <a:effectLst>
                  <a:outerShdw dist="19048" dir="2700000">
                    <a:srgbClr val="000000"/>
                  </a:outerShdw>
                </a:effectLst>
                <a:uFillTx/>
                <a:latin typeface="Times New Roman" pitchFamily="18"/>
                <a:cs typeface="Times New Roman" pitchFamily="18"/>
              </a:rPr>
              <a:t>Assessment.</a:t>
            </a:r>
          </a:p>
        </p:txBody>
      </p:sp>
      <p:sp>
        <p:nvSpPr>
          <p:cNvPr id="3" name="TextBox 2">
            <a:extLst>
              <a:ext uri="{FF2B5EF4-FFF2-40B4-BE49-F238E27FC236}">
                <a16:creationId xmlns:a16="http://schemas.microsoft.com/office/drawing/2014/main" id="{6FC82908-8390-498C-8799-4858D21B415B}"/>
              </a:ext>
            </a:extLst>
          </p:cNvPr>
          <p:cNvSpPr txBox="1"/>
          <p:nvPr/>
        </p:nvSpPr>
        <p:spPr>
          <a:xfrm>
            <a:off x="436001" y="1497377"/>
            <a:ext cx="4523058" cy="4247317"/>
          </a:xfrm>
          <a:prstGeom prst="rect">
            <a:avLst/>
          </a:prstGeom>
          <a:noFill/>
        </p:spPr>
        <p:txBody>
          <a:bodyPr wrap="square" rtlCol="0">
            <a:spAutoFit/>
          </a:bodyPr>
          <a:lstStyle/>
          <a:p>
            <a:r>
              <a:rPr lang="en-GB" dirty="0"/>
              <a:t>The assessment for this unit of work will be done as a team exam/group exam. The groups will take part in a multiple option exam and a problem-solving question where they produce ideas to improve the problem. The exam would take no longer than 25 minutes and groups will be in groups of 4 where the teacher will walk around ensuring all students are participating in their groups, with the over all goal of if they pass the exam they get to go to the residential week. The exam will be majorly influenced around health and safety and do’s and don’ts but also some extra knowledge on what skills they learnt  over the period. </a:t>
            </a:r>
          </a:p>
        </p:txBody>
      </p:sp>
      <p:sp>
        <p:nvSpPr>
          <p:cNvPr id="4" name="TextBox 3">
            <a:extLst>
              <a:ext uri="{FF2B5EF4-FFF2-40B4-BE49-F238E27FC236}">
                <a16:creationId xmlns:a16="http://schemas.microsoft.com/office/drawing/2014/main" id="{4CF2D88F-8BC3-4E52-AA6E-BBEEEFC67BFE}"/>
              </a:ext>
            </a:extLst>
          </p:cNvPr>
          <p:cNvSpPr txBox="1"/>
          <p:nvPr/>
        </p:nvSpPr>
        <p:spPr>
          <a:xfrm>
            <a:off x="6350285" y="344207"/>
            <a:ext cx="5165558" cy="3416320"/>
          </a:xfrm>
          <a:prstGeom prst="rect">
            <a:avLst/>
          </a:prstGeom>
          <a:noFill/>
        </p:spPr>
        <p:txBody>
          <a:bodyPr wrap="square" rtlCol="0">
            <a:spAutoFit/>
          </a:bodyPr>
          <a:lstStyle/>
          <a:p>
            <a:r>
              <a:rPr lang="en-GB" dirty="0"/>
              <a:t>Literature by Stark (2006) suggests that team exams do not require a rethinking or retooling of the course in which it is used, with benefits such as the best performer in the group being out shun by the group effort rewarding in better marks and tasks which are complex such as the problem solving, groups will have more of an advantage to discuss their knowledge resulting in many ways of creative thinking in answer the question correctly rewarding them with the residential week and creating relationships through communicating and working towards a reward they all wish to obtain.</a:t>
            </a:r>
          </a:p>
        </p:txBody>
      </p:sp>
      <p:pic>
        <p:nvPicPr>
          <p:cNvPr id="5" name="Picture 4">
            <a:extLst>
              <a:ext uri="{FF2B5EF4-FFF2-40B4-BE49-F238E27FC236}">
                <a16:creationId xmlns:a16="http://schemas.microsoft.com/office/drawing/2014/main" id="{13B74EE9-2459-40AA-98FB-0FDD05BE0479}"/>
              </a:ext>
            </a:extLst>
          </p:cNvPr>
          <p:cNvPicPr>
            <a:picLocks noChangeAspect="1"/>
          </p:cNvPicPr>
          <p:nvPr/>
        </p:nvPicPr>
        <p:blipFill>
          <a:blip r:embed="rId2"/>
          <a:stretch>
            <a:fillRect/>
          </a:stretch>
        </p:blipFill>
        <p:spPr>
          <a:xfrm>
            <a:off x="6526449" y="3851612"/>
            <a:ext cx="4251798" cy="2834532"/>
          </a:xfrm>
          <a:prstGeom prst="rect">
            <a:avLst/>
          </a:prstGeom>
        </p:spPr>
      </p:pic>
      <p:sp>
        <p:nvSpPr>
          <p:cNvPr id="6" name="TextBox 5">
            <a:extLst>
              <a:ext uri="{FF2B5EF4-FFF2-40B4-BE49-F238E27FC236}">
                <a16:creationId xmlns:a16="http://schemas.microsoft.com/office/drawing/2014/main" id="{119F67DF-7650-4953-A04B-C449412B7BBB}"/>
              </a:ext>
            </a:extLst>
          </p:cNvPr>
          <p:cNvSpPr txBox="1"/>
          <p:nvPr/>
        </p:nvSpPr>
        <p:spPr>
          <a:xfrm>
            <a:off x="282253" y="928984"/>
            <a:ext cx="2150975" cy="369332"/>
          </a:xfrm>
          <a:prstGeom prst="rect">
            <a:avLst/>
          </a:prstGeom>
          <a:noFill/>
        </p:spPr>
        <p:txBody>
          <a:bodyPr wrap="square" rtlCol="0">
            <a:spAutoFit/>
          </a:bodyPr>
          <a:lstStyle/>
          <a:p>
            <a:r>
              <a:rPr lang="en-GB" u="sng" dirty="0"/>
              <a:t>Lesson 7.</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name="Slide16">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F87E9C80-8D00-4113-90A4-E8C160FF8D6E}"/>
              </a:ext>
            </a:extLst>
          </p:cNvPr>
          <p:cNvSpPr/>
          <p:nvPr/>
        </p:nvSpPr>
        <p:spPr>
          <a:xfrm>
            <a:off x="4338068" y="2844225"/>
            <a:ext cx="3105338" cy="584775"/>
          </a:xfrm>
          <a:prstGeom prst="rect">
            <a:avLst/>
          </a:prstGeom>
          <a:noFill/>
          <a:ln cap="flat">
            <a:noFill/>
            <a:prstDash val="solid"/>
          </a:ln>
        </p:spPr>
        <p:txBody>
          <a:bodyPr vert="horz" wrap="none" lIns="91440" tIns="45720" rIns="91440" bIns="45720" anchor="t" anchorCtr="1" compatLnSpc="1">
            <a:sp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3200" u="sng" dirty="0">
                <a:solidFill>
                  <a:srgbClr val="000000"/>
                </a:solidFill>
                <a:effectLst>
                  <a:outerShdw dist="19048" dir="2700000">
                    <a:srgbClr val="000000"/>
                  </a:outerShdw>
                </a:effectLst>
                <a:latin typeface="Times New Roman" pitchFamily="18"/>
                <a:cs typeface="Times New Roman" pitchFamily="18"/>
              </a:rPr>
              <a:t>Residential week.</a:t>
            </a:r>
            <a:endParaRPr lang="en-US" sz="3200" b="0" i="0" u="sng" strike="noStrike" kern="1200" cap="none" spc="0" baseline="0" dirty="0">
              <a:solidFill>
                <a:srgbClr val="000000"/>
              </a:solidFill>
              <a:effectLst>
                <a:outerShdw dist="19048" dir="2700000">
                  <a:srgbClr val="000000"/>
                </a:outerShdw>
              </a:effectLst>
              <a:uFillTx/>
              <a:latin typeface="Times New Roman" pitchFamily="18"/>
              <a:cs typeface="Times New Roman" pitchFamily="18"/>
            </a:endParaRPr>
          </a:p>
        </p:txBody>
      </p:sp>
      <p:sp>
        <p:nvSpPr>
          <p:cNvPr id="3" name="TextBox 2">
            <a:extLst>
              <a:ext uri="{FF2B5EF4-FFF2-40B4-BE49-F238E27FC236}">
                <a16:creationId xmlns:a16="http://schemas.microsoft.com/office/drawing/2014/main" id="{68233D41-A7C6-4B20-B5EC-523C8DCD688A}"/>
              </a:ext>
            </a:extLst>
          </p:cNvPr>
          <p:cNvSpPr txBox="1"/>
          <p:nvPr/>
        </p:nvSpPr>
        <p:spPr>
          <a:xfrm>
            <a:off x="3861881" y="3531140"/>
            <a:ext cx="3784059" cy="369332"/>
          </a:xfrm>
          <a:prstGeom prst="rect">
            <a:avLst/>
          </a:prstGeom>
          <a:noFill/>
        </p:spPr>
        <p:txBody>
          <a:bodyPr wrap="square" rtlCol="0">
            <a:spAutoFit/>
          </a:bodyPr>
          <a:lstStyle/>
          <a:p>
            <a:pPr algn="ctr"/>
            <a:r>
              <a:rPr lang="en-GB" u="sng" dirty="0"/>
              <a:t>Lesson 8 &amp; 9</a:t>
            </a:r>
          </a:p>
        </p:txBody>
      </p:sp>
      <p:pic>
        <p:nvPicPr>
          <p:cNvPr id="4" name="Picture 3">
            <a:extLst>
              <a:ext uri="{FF2B5EF4-FFF2-40B4-BE49-F238E27FC236}">
                <a16:creationId xmlns:a16="http://schemas.microsoft.com/office/drawing/2014/main" id="{808B250E-A213-489B-A818-64E3C17C71A3}"/>
              </a:ext>
            </a:extLst>
          </p:cNvPr>
          <p:cNvPicPr>
            <a:picLocks noChangeAspect="1"/>
          </p:cNvPicPr>
          <p:nvPr/>
        </p:nvPicPr>
        <p:blipFill>
          <a:blip r:embed="rId2"/>
          <a:stretch>
            <a:fillRect/>
          </a:stretch>
        </p:blipFill>
        <p:spPr>
          <a:xfrm>
            <a:off x="260083" y="247837"/>
            <a:ext cx="3951526" cy="2633692"/>
          </a:xfrm>
          <a:prstGeom prst="rect">
            <a:avLst/>
          </a:prstGeom>
        </p:spPr>
      </p:pic>
      <p:pic>
        <p:nvPicPr>
          <p:cNvPr id="6" name="Picture 5">
            <a:extLst>
              <a:ext uri="{FF2B5EF4-FFF2-40B4-BE49-F238E27FC236}">
                <a16:creationId xmlns:a16="http://schemas.microsoft.com/office/drawing/2014/main" id="{51CAC093-DF75-4436-91D9-6DBDC6730A25}"/>
              </a:ext>
            </a:extLst>
          </p:cNvPr>
          <p:cNvPicPr>
            <a:picLocks noChangeAspect="1"/>
          </p:cNvPicPr>
          <p:nvPr/>
        </p:nvPicPr>
        <p:blipFill>
          <a:blip r:embed="rId3"/>
          <a:stretch>
            <a:fillRect/>
          </a:stretch>
        </p:blipFill>
        <p:spPr>
          <a:xfrm>
            <a:off x="7024182" y="3668708"/>
            <a:ext cx="4619828" cy="3076805"/>
          </a:xfrm>
          <a:prstGeom prst="rect">
            <a:avLst/>
          </a:prstGeom>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name="Slide14">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9EA79435-A6BB-4915-AFEF-BDCB2932A59C}"/>
              </a:ext>
            </a:extLst>
          </p:cNvPr>
          <p:cNvSpPr/>
          <p:nvPr/>
        </p:nvSpPr>
        <p:spPr>
          <a:xfrm>
            <a:off x="529638" y="362678"/>
            <a:ext cx="2820000" cy="584777"/>
          </a:xfrm>
          <a:prstGeom prst="rect">
            <a:avLst/>
          </a:prstGeom>
          <a:noFill/>
          <a:ln cap="flat">
            <a:noFill/>
            <a:prstDash val="solid"/>
          </a:ln>
        </p:spPr>
        <p:txBody>
          <a:bodyPr vert="horz" wrap="none" lIns="91440" tIns="45720" rIns="91440" bIns="45720" anchor="t" anchorCtr="1" compatLnSpc="1">
            <a:sp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3200" b="0" i="0" u="sng" strike="noStrike" kern="1200" cap="none" spc="0" baseline="0" dirty="0">
                <a:solidFill>
                  <a:srgbClr val="000000"/>
                </a:solidFill>
                <a:effectLst>
                  <a:outerShdw dist="19048" dir="2700000">
                    <a:srgbClr val="000000"/>
                  </a:outerShdw>
                </a:effectLst>
                <a:uFillTx/>
                <a:latin typeface="Times New Roman" pitchFamily="18"/>
                <a:cs typeface="Times New Roman" pitchFamily="18"/>
              </a:rPr>
              <a:t>Any Questions?</a:t>
            </a:r>
          </a:p>
        </p:txBody>
      </p:sp>
      <p:pic>
        <p:nvPicPr>
          <p:cNvPr id="3" name="Picture 2">
            <a:extLst>
              <a:ext uri="{FF2B5EF4-FFF2-40B4-BE49-F238E27FC236}">
                <a16:creationId xmlns:a16="http://schemas.microsoft.com/office/drawing/2014/main" id="{2A4BF137-AB5F-4AE4-A96B-886319EE6EAA}"/>
              </a:ext>
            </a:extLst>
          </p:cNvPr>
          <p:cNvPicPr>
            <a:picLocks noChangeAspect="1"/>
          </p:cNvPicPr>
          <p:nvPr/>
        </p:nvPicPr>
        <p:blipFill>
          <a:blip r:embed="rId2"/>
          <a:stretch>
            <a:fillRect/>
          </a:stretch>
        </p:blipFill>
        <p:spPr>
          <a:xfrm>
            <a:off x="891702" y="1502923"/>
            <a:ext cx="5486400" cy="4572000"/>
          </a:xfrm>
          <a:prstGeom prst="rect">
            <a:avLst/>
          </a:prstGeom>
        </p:spPr>
      </p:pic>
      <p:pic>
        <p:nvPicPr>
          <p:cNvPr id="4" name="Picture 3">
            <a:extLst>
              <a:ext uri="{FF2B5EF4-FFF2-40B4-BE49-F238E27FC236}">
                <a16:creationId xmlns:a16="http://schemas.microsoft.com/office/drawing/2014/main" id="{BA85D106-98F3-4281-AB9A-3BCCAA7AE93A}"/>
              </a:ext>
            </a:extLst>
          </p:cNvPr>
          <p:cNvPicPr>
            <a:picLocks noChangeAspect="1"/>
          </p:cNvPicPr>
          <p:nvPr/>
        </p:nvPicPr>
        <p:blipFill>
          <a:blip r:embed="rId3"/>
          <a:stretch>
            <a:fillRect/>
          </a:stretch>
        </p:blipFill>
        <p:spPr>
          <a:xfrm>
            <a:off x="5739320" y="1865278"/>
            <a:ext cx="7328170" cy="3847289"/>
          </a:xfrm>
          <a:prstGeom prst="rect">
            <a:avLst/>
          </a:prstGeom>
        </p:spPr>
      </p:pic>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name="Slide15">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0D86847E-87CB-4555-953A-8FEC8706AC13}"/>
              </a:ext>
            </a:extLst>
          </p:cNvPr>
          <p:cNvSpPr/>
          <p:nvPr/>
        </p:nvSpPr>
        <p:spPr>
          <a:xfrm>
            <a:off x="649269" y="501228"/>
            <a:ext cx="2506836" cy="584777"/>
          </a:xfrm>
          <a:prstGeom prst="rect">
            <a:avLst/>
          </a:prstGeom>
          <a:noFill/>
          <a:ln cap="flat">
            <a:noFill/>
            <a:prstDash val="solid"/>
          </a:ln>
        </p:spPr>
        <p:txBody>
          <a:bodyPr vert="horz" wrap="none" lIns="91440" tIns="45720" rIns="91440" bIns="45720" anchor="t" anchorCtr="1" compatLnSpc="1">
            <a:sp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3200" b="0" i="0" u="sng" strike="noStrike" kern="1200" cap="none" spc="0" baseline="0" dirty="0">
                <a:solidFill>
                  <a:srgbClr val="000000"/>
                </a:solidFill>
                <a:effectLst>
                  <a:outerShdw dist="19048" dir="2700000">
                    <a:srgbClr val="000000"/>
                  </a:outerShdw>
                </a:effectLst>
                <a:uFillTx/>
                <a:latin typeface="Calibri"/>
              </a:rPr>
              <a:t>Reference List</a:t>
            </a:r>
          </a:p>
        </p:txBody>
      </p:sp>
      <p:sp>
        <p:nvSpPr>
          <p:cNvPr id="3" name="TextBox 2">
            <a:extLst>
              <a:ext uri="{FF2B5EF4-FFF2-40B4-BE49-F238E27FC236}">
                <a16:creationId xmlns:a16="http://schemas.microsoft.com/office/drawing/2014/main" id="{8C849BC4-8BAB-4F3D-B930-8E41063A7920}"/>
              </a:ext>
            </a:extLst>
          </p:cNvPr>
          <p:cNvSpPr txBox="1"/>
          <p:nvPr/>
        </p:nvSpPr>
        <p:spPr>
          <a:xfrm>
            <a:off x="649269" y="1427744"/>
            <a:ext cx="11109585" cy="5078312"/>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dirty="0">
                <a:solidFill>
                  <a:srgbClr val="000000"/>
                </a:solidFill>
                <a:uFillTx/>
                <a:latin typeface="Calibri"/>
              </a:rPr>
              <a:t>Clough, P. </a:t>
            </a:r>
            <a:r>
              <a:rPr lang="en-GB" sz="1800" b="0" i="1" u="none" strike="noStrike" kern="1200" cap="none" spc="0" baseline="0" dirty="0">
                <a:solidFill>
                  <a:srgbClr val="000000"/>
                </a:solidFill>
                <a:uFillTx/>
                <a:latin typeface="Calibri"/>
              </a:rPr>
              <a:t>et al.</a:t>
            </a:r>
            <a:r>
              <a:rPr lang="en-GB" sz="1800" b="0" i="0" u="none" strike="noStrike" kern="1200" cap="none" spc="0" baseline="0" dirty="0">
                <a:solidFill>
                  <a:srgbClr val="000000"/>
                </a:solidFill>
                <a:uFillTx/>
                <a:latin typeface="Calibri"/>
              </a:rPr>
              <a:t> (2016) ’Adventurous Physical Activity Environments: A Mainstream Intervention for Mental Health’, </a:t>
            </a:r>
            <a:r>
              <a:rPr lang="en-GB" sz="1800" b="0" i="1" u="none" strike="noStrike" kern="1200" cap="none" spc="0" baseline="0" dirty="0">
                <a:solidFill>
                  <a:srgbClr val="000000"/>
                </a:solidFill>
                <a:uFillTx/>
                <a:latin typeface="Calibri"/>
              </a:rPr>
              <a:t>Sports Medicine,</a:t>
            </a:r>
            <a:r>
              <a:rPr lang="en-GB" sz="1800" b="0" i="0" u="none" strike="noStrike" kern="1200" cap="none" spc="0" baseline="0" dirty="0">
                <a:solidFill>
                  <a:srgbClr val="000000"/>
                </a:solidFill>
                <a:uFillTx/>
                <a:latin typeface="Calibri"/>
              </a:rPr>
              <a:t> 46(7). </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dirty="0">
              <a:solidFill>
                <a:srgbClr val="000000"/>
              </a:solidFill>
              <a:uFillTx/>
              <a:latin typeface="Calibri"/>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dirty="0">
                <a:solidFill>
                  <a:srgbClr val="000000"/>
                </a:solidFill>
                <a:uFillTx/>
                <a:latin typeface="Calibri"/>
              </a:rPr>
              <a:t>Lesser, I. A. and </a:t>
            </a:r>
            <a:r>
              <a:rPr lang="en-GB" sz="1800" b="0" i="0" u="none" strike="noStrike" kern="1200" cap="none" spc="0" baseline="0" dirty="0" err="1">
                <a:solidFill>
                  <a:srgbClr val="000000"/>
                </a:solidFill>
                <a:uFillTx/>
                <a:latin typeface="Calibri"/>
              </a:rPr>
              <a:t>Nienhuis</a:t>
            </a:r>
            <a:r>
              <a:rPr lang="en-GB" sz="1800" b="0" i="0" u="none" strike="noStrike" kern="1200" cap="none" spc="0" baseline="0" dirty="0">
                <a:solidFill>
                  <a:srgbClr val="000000"/>
                </a:solidFill>
                <a:uFillTx/>
                <a:latin typeface="Calibri"/>
              </a:rPr>
              <a:t>, C. P. and Belanger, L. (2021) ‘Active by nature: exploring cancer survivors’ exercise barriers, facilitators, preferences, and psychosocial benefits of engaging in outdoor physical activity’, </a:t>
            </a:r>
            <a:r>
              <a:rPr lang="en-GB" sz="1800" b="0" i="1" u="none" strike="noStrike" kern="1200" cap="none" spc="0" baseline="0" dirty="0">
                <a:solidFill>
                  <a:srgbClr val="000000"/>
                </a:solidFill>
                <a:uFillTx/>
                <a:latin typeface="Calibri"/>
              </a:rPr>
              <a:t>Supportive Care in Cancer,</a:t>
            </a:r>
            <a:r>
              <a:rPr lang="en-GB" sz="1800" b="0" i="0" u="none" strike="noStrike" kern="1200" cap="none" spc="0" baseline="0" dirty="0">
                <a:solidFill>
                  <a:srgbClr val="000000"/>
                </a:solidFill>
                <a:uFillTx/>
                <a:latin typeface="Calibri"/>
              </a:rPr>
              <a:t> 29, pp. 4095 – 4103.</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dirty="0">
              <a:solidFill>
                <a:srgbClr val="000000"/>
              </a:solidFill>
              <a:uFillTx/>
              <a:latin typeface="Calibri"/>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dirty="0">
                <a:solidFill>
                  <a:srgbClr val="000000"/>
                </a:solidFill>
                <a:uFillTx/>
                <a:latin typeface="Calibri"/>
              </a:rPr>
              <a:t>Williams, A. and Wainwright, N. (2016) ‘A new pedagogical model for adventure in the curriculum: part two – outlining the model’, </a:t>
            </a:r>
            <a:r>
              <a:rPr lang="en-GB" sz="1800" b="0" i="1" u="none" strike="noStrike" kern="1200" cap="none" spc="0" baseline="0" dirty="0">
                <a:solidFill>
                  <a:srgbClr val="000000"/>
                </a:solidFill>
                <a:uFillTx/>
                <a:latin typeface="Calibri"/>
              </a:rPr>
              <a:t>Physical Education &amp; Sport Pedagogy,</a:t>
            </a:r>
            <a:r>
              <a:rPr lang="en-GB" sz="1800" b="0" i="0" u="none" strike="noStrike" kern="1200" cap="none" spc="0" baseline="0" dirty="0">
                <a:solidFill>
                  <a:srgbClr val="000000"/>
                </a:solidFill>
                <a:uFillTx/>
                <a:latin typeface="Calibri"/>
              </a:rPr>
              <a:t> 21(6) p. 589.</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dirty="0">
              <a:solidFill>
                <a:srgbClr val="000000"/>
              </a:solidFill>
              <a:uFillTx/>
              <a:latin typeface="Calibri"/>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dirty="0">
                <a:solidFill>
                  <a:srgbClr val="000000"/>
                </a:solidFill>
                <a:uFillTx/>
                <a:latin typeface="Calibri"/>
              </a:rPr>
              <a:t>Welsh Assembly Government. (2008) </a:t>
            </a:r>
            <a:r>
              <a:rPr lang="en-GB" sz="1800" b="0" i="1" u="none" strike="noStrike" kern="1200" cap="none" spc="0" baseline="0" dirty="0">
                <a:solidFill>
                  <a:srgbClr val="000000"/>
                </a:solidFill>
                <a:uFillTx/>
                <a:latin typeface="Calibri"/>
              </a:rPr>
              <a:t>Physical education in the National Curriculum for Wales.</a:t>
            </a:r>
            <a:r>
              <a:rPr lang="en-GB" sz="1800" b="0" i="0" u="none" strike="noStrike" kern="1200" cap="none" spc="0" baseline="0" dirty="0">
                <a:solidFill>
                  <a:srgbClr val="000000"/>
                </a:solidFill>
                <a:uFillTx/>
                <a:latin typeface="Calibri"/>
              </a:rPr>
              <a:t>                            Available at: </a:t>
            </a:r>
            <a:r>
              <a:rPr lang="en-GB" sz="1800" b="0" i="0" u="none" strike="noStrike" kern="1200" cap="none" spc="0" baseline="0" dirty="0">
                <a:solidFill>
                  <a:srgbClr val="000000"/>
                </a:solidFill>
                <a:uFillTx/>
                <a:latin typeface="Calibri"/>
                <a:hlinkClick r:id="rId2"/>
              </a:rPr>
              <a:t>https://hwb.gov.wales/api/storage/7b01cf26-9974-4c3d-bb1f-ee79e111b448/physical-education-inthe-national-curriculum.pdf</a:t>
            </a:r>
            <a:r>
              <a:rPr lang="en-GB" sz="1800" b="0" i="0" u="none" strike="noStrike" kern="1200" cap="none" spc="0" baseline="0" dirty="0">
                <a:solidFill>
                  <a:srgbClr val="000000"/>
                </a:solidFill>
                <a:uFillTx/>
                <a:latin typeface="Calibri"/>
              </a:rPr>
              <a:t>                  								 Accessed on: 10</a:t>
            </a:r>
            <a:r>
              <a:rPr lang="en-GB" sz="1800" b="0" i="0" u="none" strike="noStrike" kern="1200" cap="none" spc="0" baseline="30000" dirty="0">
                <a:solidFill>
                  <a:srgbClr val="000000"/>
                </a:solidFill>
                <a:uFillTx/>
                <a:latin typeface="Calibri"/>
              </a:rPr>
              <a:t>th</a:t>
            </a:r>
            <a:r>
              <a:rPr lang="en-GB" sz="1800" b="0" i="0" u="none" strike="noStrike" kern="1200" cap="none" spc="0" baseline="0" dirty="0">
                <a:solidFill>
                  <a:srgbClr val="000000"/>
                </a:solidFill>
                <a:uFillTx/>
                <a:latin typeface="Calibri"/>
              </a:rPr>
              <a:t> of January 2022.</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dirty="0">
              <a:solidFill>
                <a:srgbClr val="000000"/>
              </a:solidFill>
              <a:uFillTx/>
              <a:latin typeface="Calibri"/>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dirty="0">
                <a:solidFill>
                  <a:srgbClr val="000000"/>
                </a:solidFill>
                <a:uFillTx/>
                <a:latin typeface="Calibri"/>
              </a:rPr>
              <a:t>Welsh Government. (2021) </a:t>
            </a:r>
            <a:r>
              <a:rPr lang="en-GB" sz="1800" b="0" i="1" u="none" strike="noStrike" kern="1200" cap="none" spc="0" baseline="0" dirty="0">
                <a:solidFill>
                  <a:srgbClr val="000000"/>
                </a:solidFill>
                <a:uFillTx/>
                <a:latin typeface="Calibri"/>
              </a:rPr>
              <a:t>Curriculum for Wales Health and Well-being.</a:t>
            </a:r>
            <a:r>
              <a:rPr lang="en-GB" sz="1800" b="0" i="0" u="none" strike="noStrike" kern="1200" cap="none" spc="0" baseline="0" dirty="0">
                <a:solidFill>
                  <a:srgbClr val="000000"/>
                </a:solidFill>
                <a:uFillTx/>
                <a:latin typeface="Calibri"/>
              </a:rPr>
              <a:t>				 Available at: </a:t>
            </a:r>
            <a:r>
              <a:rPr lang="en-GB" sz="1800" b="0" i="0" u="none" strike="noStrike" kern="1200" cap="none" spc="0" baseline="0" dirty="0">
                <a:solidFill>
                  <a:srgbClr val="000000"/>
                </a:solidFill>
                <a:uFillTx/>
                <a:latin typeface="Calibri"/>
                <a:hlinkClick r:id="rId3"/>
              </a:rPr>
              <a:t>https://hwb.gov.wales/curriculum-for-wales/health-and-well-being/</a:t>
            </a:r>
            <a:r>
              <a:rPr lang="en-GB" sz="1800" b="0" i="0" u="none" strike="noStrike" kern="1200" cap="none" spc="0" baseline="0" dirty="0">
                <a:solidFill>
                  <a:srgbClr val="000000"/>
                </a:solidFill>
                <a:uFillTx/>
                <a:latin typeface="Calibri"/>
              </a:rPr>
              <a:t> 			 Accessed on: 10</a:t>
            </a:r>
            <a:r>
              <a:rPr lang="en-GB" sz="1800" b="0" i="0" u="none" strike="noStrike" kern="1200" cap="none" spc="0" baseline="30000" dirty="0">
                <a:solidFill>
                  <a:srgbClr val="000000"/>
                </a:solidFill>
                <a:uFillTx/>
                <a:latin typeface="Calibri"/>
              </a:rPr>
              <a:t>th</a:t>
            </a:r>
            <a:r>
              <a:rPr lang="en-GB" sz="1800" b="0" i="0" u="none" strike="noStrike" kern="1200" cap="none" spc="0" baseline="0" dirty="0">
                <a:solidFill>
                  <a:srgbClr val="000000"/>
                </a:solidFill>
                <a:uFillTx/>
                <a:latin typeface="Calibri"/>
              </a:rPr>
              <a:t> of January 2022.</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name="Slide17">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D870D518-B7D0-42E4-AA38-2EE2F965A365}"/>
              </a:ext>
            </a:extLst>
          </p:cNvPr>
          <p:cNvSpPr/>
          <p:nvPr/>
        </p:nvSpPr>
        <p:spPr>
          <a:xfrm>
            <a:off x="649269" y="501228"/>
            <a:ext cx="2506836" cy="584777"/>
          </a:xfrm>
          <a:prstGeom prst="rect">
            <a:avLst/>
          </a:prstGeom>
          <a:noFill/>
          <a:ln cap="flat">
            <a:noFill/>
            <a:prstDash val="solid"/>
          </a:ln>
        </p:spPr>
        <p:txBody>
          <a:bodyPr vert="horz" wrap="none" lIns="91440" tIns="45720" rIns="91440" bIns="45720" anchor="t" anchorCtr="1" compatLnSpc="1">
            <a:sp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3200" b="0" i="0" u="sng" strike="noStrike" kern="1200" cap="none" spc="0" baseline="0" dirty="0">
                <a:solidFill>
                  <a:srgbClr val="000000"/>
                </a:solidFill>
                <a:effectLst>
                  <a:outerShdw dist="19048" dir="2700000">
                    <a:srgbClr val="000000"/>
                  </a:outerShdw>
                </a:effectLst>
                <a:uFillTx/>
                <a:latin typeface="Calibri"/>
              </a:rPr>
              <a:t>Reference List</a:t>
            </a:r>
          </a:p>
        </p:txBody>
      </p:sp>
      <p:sp>
        <p:nvSpPr>
          <p:cNvPr id="3" name="TextBox 2">
            <a:extLst>
              <a:ext uri="{FF2B5EF4-FFF2-40B4-BE49-F238E27FC236}">
                <a16:creationId xmlns:a16="http://schemas.microsoft.com/office/drawing/2014/main" id="{FBE1C4E2-219B-4F2E-8941-9BEA264BB57D}"/>
              </a:ext>
            </a:extLst>
          </p:cNvPr>
          <p:cNvSpPr txBox="1"/>
          <p:nvPr/>
        </p:nvSpPr>
        <p:spPr>
          <a:xfrm>
            <a:off x="649269" y="1556080"/>
            <a:ext cx="11205843" cy="4801314"/>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dirty="0" err="1">
                <a:solidFill>
                  <a:srgbClr val="000000"/>
                </a:solidFill>
                <a:uFillTx/>
                <a:latin typeface="Calibri"/>
              </a:rPr>
              <a:t>Fiskum</a:t>
            </a:r>
            <a:r>
              <a:rPr lang="en-GB" sz="1800" b="0" i="0" u="none" strike="noStrike" kern="1200" cap="none" spc="0" baseline="0" dirty="0">
                <a:solidFill>
                  <a:srgbClr val="000000"/>
                </a:solidFill>
                <a:uFillTx/>
                <a:latin typeface="Calibri"/>
              </a:rPr>
              <a:t>, T. A. and Jacobsen, K. (2013) ‘Outdoor education gives fewer demands for action regulation and an increased variability of affordances’, </a:t>
            </a:r>
            <a:r>
              <a:rPr lang="en-GB" sz="1800" b="0" i="1" u="none" strike="noStrike" kern="1200" cap="none" spc="0" baseline="0" dirty="0">
                <a:solidFill>
                  <a:srgbClr val="000000"/>
                </a:solidFill>
                <a:uFillTx/>
                <a:latin typeface="Calibri"/>
              </a:rPr>
              <a:t>Journal of Adventure Education &amp; Outdoor Learning,</a:t>
            </a:r>
            <a:r>
              <a:rPr lang="en-GB" sz="1800" b="0" i="0" u="none" strike="noStrike" kern="1200" cap="none" spc="0" baseline="0" dirty="0">
                <a:solidFill>
                  <a:srgbClr val="000000"/>
                </a:solidFill>
                <a:uFillTx/>
                <a:latin typeface="Calibri"/>
              </a:rPr>
              <a:t> 13(1), p. 77.</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dirty="0">
              <a:solidFill>
                <a:srgbClr val="000000"/>
              </a:solidFill>
              <a:uFillTx/>
              <a:latin typeface="Calibri"/>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dirty="0">
                <a:solidFill>
                  <a:srgbClr val="000000"/>
                </a:solidFill>
                <a:uFillTx/>
                <a:latin typeface="Calibri"/>
              </a:rPr>
              <a:t>McCurdy, L. E. </a:t>
            </a:r>
            <a:r>
              <a:rPr lang="en-GB" sz="1800" b="0" i="1" u="none" strike="noStrike" kern="1200" cap="none" spc="0" baseline="0" dirty="0">
                <a:solidFill>
                  <a:srgbClr val="000000"/>
                </a:solidFill>
                <a:uFillTx/>
                <a:latin typeface="Calibri"/>
              </a:rPr>
              <a:t>et al.</a:t>
            </a:r>
            <a:r>
              <a:rPr lang="en-GB" sz="1800" b="0" i="0" u="none" strike="noStrike" kern="1200" cap="none" spc="0" baseline="0" dirty="0">
                <a:solidFill>
                  <a:srgbClr val="000000"/>
                </a:solidFill>
                <a:uFillTx/>
                <a:latin typeface="Calibri"/>
              </a:rPr>
              <a:t> (2010) ‘Using Nature and Outdoor Activity to Improve Children’s Health’, </a:t>
            </a:r>
            <a:r>
              <a:rPr lang="en-GB" sz="1800" b="0" i="1" u="none" strike="noStrike" kern="1200" cap="none" spc="0" baseline="0" dirty="0">
                <a:solidFill>
                  <a:srgbClr val="000000"/>
                </a:solidFill>
                <a:uFillTx/>
                <a:latin typeface="Calibri"/>
              </a:rPr>
              <a:t>Current Problems in Paediatric and Adolescent Health Care,</a:t>
            </a:r>
            <a:r>
              <a:rPr lang="en-GB" sz="1800" b="0" i="0" u="none" strike="noStrike" kern="1200" cap="none" spc="0" baseline="0" dirty="0">
                <a:solidFill>
                  <a:srgbClr val="000000"/>
                </a:solidFill>
                <a:uFillTx/>
                <a:latin typeface="Calibri"/>
              </a:rPr>
              <a:t> 40(5), pp. 102 – 117.</a:t>
            </a:r>
            <a:r>
              <a:rPr lang="en-GB" sz="1800" b="0" i="1" u="none" strike="noStrike" kern="1200" cap="none" spc="0" baseline="0" dirty="0">
                <a:solidFill>
                  <a:srgbClr val="000000"/>
                </a:solidFill>
                <a:uFillTx/>
                <a:latin typeface="Calibri"/>
              </a:rPr>
              <a:t> </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i="1" dirty="0">
              <a:solidFill>
                <a:srgbClr val="000000"/>
              </a:solidFill>
              <a:latin typeface="Calibri"/>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dirty="0" err="1">
                <a:solidFill>
                  <a:srgbClr val="000000"/>
                </a:solidFill>
                <a:latin typeface="Calibri"/>
              </a:rPr>
              <a:t>Lun</a:t>
            </a:r>
            <a:r>
              <a:rPr lang="en-GB" dirty="0">
                <a:solidFill>
                  <a:srgbClr val="000000"/>
                </a:solidFill>
                <a:latin typeface="Calibri"/>
              </a:rPr>
              <a:t>, Ll. </a:t>
            </a:r>
            <a:r>
              <a:rPr lang="en-GB" i="1" dirty="0">
                <a:solidFill>
                  <a:srgbClr val="000000"/>
                </a:solidFill>
                <a:latin typeface="Calibri"/>
              </a:rPr>
              <a:t>et al. </a:t>
            </a:r>
            <a:r>
              <a:rPr lang="en-GB" dirty="0">
                <a:solidFill>
                  <a:srgbClr val="000000"/>
                </a:solidFill>
                <a:latin typeface="Calibri"/>
              </a:rPr>
              <a:t>(2018) ‘Effects of Rock-Climbing Exercise on Physical Fitness among College Students: A Review Article and Meta-analysis.</a:t>
            </a:r>
            <a:r>
              <a:rPr lang="en-GB" i="1" dirty="0">
                <a:solidFill>
                  <a:srgbClr val="000000"/>
                </a:solidFill>
                <a:latin typeface="Calibri"/>
              </a:rPr>
              <a:t> Iranian Journal of Public Health,</a:t>
            </a:r>
            <a:r>
              <a:rPr lang="en-GB" dirty="0">
                <a:solidFill>
                  <a:srgbClr val="000000"/>
                </a:solidFill>
                <a:latin typeface="Calibri"/>
              </a:rPr>
              <a:t> 47(10), pp. 1440 – 1452.</a:t>
            </a:r>
            <a:r>
              <a:rPr lang="en-GB" i="1" dirty="0">
                <a:solidFill>
                  <a:srgbClr val="000000"/>
                </a:solidFill>
                <a:latin typeface="Calibri"/>
              </a:rPr>
              <a:t> </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1" u="none" strike="noStrike" kern="1200" cap="none" spc="0" baseline="0" dirty="0">
              <a:solidFill>
                <a:srgbClr val="000000"/>
              </a:solidFill>
              <a:uFillTx/>
              <a:latin typeface="Calibri"/>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u="none" strike="noStrike" kern="1200" cap="none" spc="0" baseline="0" dirty="0">
                <a:solidFill>
                  <a:srgbClr val="000000"/>
                </a:solidFill>
                <a:uFillTx/>
                <a:latin typeface="Calibri"/>
              </a:rPr>
              <a:t>Pei</a:t>
            </a:r>
            <a:r>
              <a:rPr lang="en-GB" dirty="0">
                <a:solidFill>
                  <a:srgbClr val="000000"/>
                </a:solidFill>
                <a:latin typeface="Calibri"/>
              </a:rPr>
              <a:t>, L. Y. and Dillon, D. and Chew, P. K. H. (2020) ‘A Guide to Nature Immersion: Psychological and Physiological Benefits’, </a:t>
            </a:r>
            <a:r>
              <a:rPr lang="en-GB" i="1" dirty="0">
                <a:solidFill>
                  <a:srgbClr val="000000"/>
                </a:solidFill>
                <a:latin typeface="Calibri"/>
              </a:rPr>
              <a:t>International Journal of Environmental Research and Public Health</a:t>
            </a:r>
            <a:r>
              <a:rPr lang="en-GB" dirty="0">
                <a:solidFill>
                  <a:srgbClr val="000000"/>
                </a:solidFill>
                <a:latin typeface="Calibri"/>
              </a:rPr>
              <a:t>, 17(16).</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u="none" strike="noStrike" kern="1200" cap="none" spc="0" baseline="0" dirty="0">
              <a:solidFill>
                <a:srgbClr val="000000"/>
              </a:solidFill>
              <a:uFillTx/>
              <a:latin typeface="Calibri"/>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dirty="0">
                <a:solidFill>
                  <a:srgbClr val="000000"/>
                </a:solidFill>
                <a:latin typeface="Calibri"/>
              </a:rPr>
              <a:t>Harris, A. and de Bruin, L. R. (2018) ‘Secondary school creativity, teacher practice and STEAM education: an international study’, </a:t>
            </a:r>
            <a:r>
              <a:rPr lang="en-GB" i="1" dirty="0">
                <a:solidFill>
                  <a:srgbClr val="000000"/>
                </a:solidFill>
                <a:latin typeface="Calibri"/>
              </a:rPr>
              <a:t>Journal of Educational Change,</a:t>
            </a:r>
            <a:r>
              <a:rPr lang="en-GB" dirty="0">
                <a:solidFill>
                  <a:srgbClr val="000000"/>
                </a:solidFill>
                <a:latin typeface="Calibri"/>
              </a:rPr>
              <a:t> 19(2), pp. 153 – 179.</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u="none" strike="noStrike" kern="1200" cap="none" spc="0" baseline="0" dirty="0">
              <a:solidFill>
                <a:srgbClr val="000000"/>
              </a:solidFill>
              <a:uFillTx/>
              <a:latin typeface="Calibri"/>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dirty="0">
                <a:solidFill>
                  <a:srgbClr val="000000"/>
                </a:solidFill>
                <a:latin typeface="Calibri"/>
              </a:rPr>
              <a:t>Zhang, H. </a:t>
            </a:r>
            <a:r>
              <a:rPr lang="en-GB" i="1" dirty="0">
                <a:solidFill>
                  <a:srgbClr val="000000"/>
                </a:solidFill>
                <a:latin typeface="Calibri"/>
              </a:rPr>
              <a:t>et al. </a:t>
            </a:r>
            <a:r>
              <a:rPr lang="en-GB" dirty="0">
                <a:solidFill>
                  <a:srgbClr val="000000"/>
                </a:solidFill>
                <a:latin typeface="Calibri"/>
              </a:rPr>
              <a:t>(2020) ‘Boys benefit more from teacher support: Effects of perceived teacher support on primary students’ creative thinking’, </a:t>
            </a:r>
            <a:r>
              <a:rPr lang="en-GB" i="1" dirty="0">
                <a:solidFill>
                  <a:srgbClr val="000000"/>
                </a:solidFill>
                <a:latin typeface="Calibri"/>
              </a:rPr>
              <a:t>Thinking skills and Creativity,</a:t>
            </a:r>
            <a:r>
              <a:rPr lang="en-GB" dirty="0">
                <a:solidFill>
                  <a:srgbClr val="000000"/>
                </a:solidFill>
                <a:latin typeface="Calibri"/>
              </a:rPr>
              <a:t> 37.</a:t>
            </a:r>
            <a:endParaRPr lang="en-GB" sz="1800" b="0" u="none" strike="noStrike" kern="1200" cap="none" spc="0" baseline="0" dirty="0">
              <a:solidFill>
                <a:srgbClr val="000000"/>
              </a:solidFill>
              <a:uFillTx/>
              <a:latin typeface="Calibri"/>
            </a:endParaRP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0CCA3F4D-40A6-47A7-A5EB-50EE09710B38}"/>
              </a:ext>
            </a:extLst>
          </p:cNvPr>
          <p:cNvSpPr/>
          <p:nvPr/>
        </p:nvSpPr>
        <p:spPr>
          <a:xfrm>
            <a:off x="649269" y="501228"/>
            <a:ext cx="2506836" cy="584777"/>
          </a:xfrm>
          <a:prstGeom prst="rect">
            <a:avLst/>
          </a:prstGeom>
          <a:noFill/>
          <a:ln cap="flat">
            <a:noFill/>
            <a:prstDash val="solid"/>
          </a:ln>
        </p:spPr>
        <p:txBody>
          <a:bodyPr vert="horz" wrap="none" lIns="91440" tIns="45720" rIns="91440" bIns="45720" anchor="t" anchorCtr="1" compatLnSpc="1">
            <a:sp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3200" b="0" i="0" u="sng" strike="noStrike" kern="1200" cap="none" spc="0" baseline="0" dirty="0">
                <a:solidFill>
                  <a:srgbClr val="000000"/>
                </a:solidFill>
                <a:effectLst>
                  <a:outerShdw dist="19048" dir="2700000">
                    <a:srgbClr val="000000"/>
                  </a:outerShdw>
                </a:effectLst>
                <a:uFillTx/>
                <a:latin typeface="Calibri"/>
              </a:rPr>
              <a:t>Reference List</a:t>
            </a:r>
          </a:p>
        </p:txBody>
      </p:sp>
      <p:sp>
        <p:nvSpPr>
          <p:cNvPr id="3" name="TextBox 2">
            <a:extLst>
              <a:ext uri="{FF2B5EF4-FFF2-40B4-BE49-F238E27FC236}">
                <a16:creationId xmlns:a16="http://schemas.microsoft.com/office/drawing/2014/main" id="{23548954-AEC7-4E11-9E41-44C213003879}"/>
              </a:ext>
            </a:extLst>
          </p:cNvPr>
          <p:cNvSpPr txBox="1"/>
          <p:nvPr/>
        </p:nvSpPr>
        <p:spPr>
          <a:xfrm>
            <a:off x="649269" y="1604211"/>
            <a:ext cx="10804794" cy="646331"/>
          </a:xfrm>
          <a:prstGeom prst="rect">
            <a:avLst/>
          </a:prstGeom>
          <a:noFill/>
        </p:spPr>
        <p:txBody>
          <a:bodyPr wrap="square" rtlCol="0">
            <a:spAutoFit/>
          </a:bodyPr>
          <a:lstStyle/>
          <a:p>
            <a:r>
              <a:rPr lang="en-GB" dirty="0"/>
              <a:t>Stark, G. (2006) ‘Stop “Going Over” Exams! The Multiple Benefits Of Team Exams’,</a:t>
            </a:r>
            <a:r>
              <a:rPr lang="en-GB" i="1" dirty="0"/>
              <a:t> Journal of Management Education,</a:t>
            </a:r>
            <a:r>
              <a:rPr lang="en-GB" dirty="0"/>
              <a:t> 30(6) pp. 818 – 827.</a:t>
            </a:r>
          </a:p>
        </p:txBody>
      </p:sp>
    </p:spTree>
    <p:extLst>
      <p:ext uri="{BB962C8B-B14F-4D97-AF65-F5344CB8AC3E}">
        <p14:creationId xmlns:p14="http://schemas.microsoft.com/office/powerpoint/2010/main" val="188290072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Nalda Assignment 2 unit of work finished" id="{F7FF3013-8968-434A-9DC6-90232DEABA6A}" vid="{63C1B570-F2D4-4426-983D-E992AB316794}"/>
    </a:ext>
  </a:extLst>
</a:theme>
</file>

<file path=docProps/app.xml><?xml version="1.0" encoding="utf-8"?>
<Properties xmlns="http://schemas.openxmlformats.org/officeDocument/2006/extended-properties" xmlns:vt="http://schemas.openxmlformats.org/officeDocument/2006/docPropsVTypes">
  <Template/>
  <TotalTime>946</TotalTime>
  <Words>3054</Words>
  <Application>Microsoft Office PowerPoint</Application>
  <PresentationFormat>Widescreen</PresentationFormat>
  <Paragraphs>295</Paragraphs>
  <Slides>20</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20</vt:i4>
      </vt:variant>
    </vt:vector>
  </HeadingPairs>
  <TitlesOfParts>
    <vt:vector size="25" baseType="lpstr">
      <vt:lpstr>Arial</vt:lpstr>
      <vt:lpstr>Calibri</vt:lpstr>
      <vt:lpstr>Calibri Light</vt:lpstr>
      <vt:lpstr>Times New Roman</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Luken Lahetjuzan</dc:creator>
  <cp:lastModifiedBy>Luken Lahetjuzan (1905120)</cp:lastModifiedBy>
  <cp:revision>33</cp:revision>
  <dcterms:created xsi:type="dcterms:W3CDTF">2022-01-10T13:54:23Z</dcterms:created>
  <dcterms:modified xsi:type="dcterms:W3CDTF">2022-01-11T20:51:31Z</dcterms:modified>
</cp:coreProperties>
</file>