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57EE69-53B4-3FA7-10B5-8C26C47B8215}" v="1171" dt="2025-10-19T21:56:07.490"/>
    <p1510:client id="{2DBFE61D-780B-A850-BB8E-99FE9B431BB2}" v="1158" dt="2025-10-19T21:18:31.4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med Yasin (2411902)" userId="S::2411902@student.uwtsd.ac.uk::32c961c8-7f81-4c35-ab62-4788f1e95715" providerId="AD" clId="Web-{0A57EE69-53B4-3FA7-10B5-8C26C47B8215}"/>
    <pc:docChg chg="modSld">
      <pc:chgData name="Mohammed Yasin (2411902)" userId="S::2411902@student.uwtsd.ac.uk::32c961c8-7f81-4c35-ab62-4788f1e95715" providerId="AD" clId="Web-{0A57EE69-53B4-3FA7-10B5-8C26C47B8215}" dt="2025-10-19T21:56:07.490" v="587" actId="20577"/>
      <pc:docMkLst>
        <pc:docMk/>
      </pc:docMkLst>
      <pc:sldChg chg="modSp">
        <pc:chgData name="Mohammed Yasin (2411902)" userId="S::2411902@student.uwtsd.ac.uk::32c961c8-7f81-4c35-ab62-4788f1e95715" providerId="AD" clId="Web-{0A57EE69-53B4-3FA7-10B5-8C26C47B8215}" dt="2025-10-19T21:39:49.005" v="317" actId="20577"/>
        <pc:sldMkLst>
          <pc:docMk/>
          <pc:sldMk cId="1655824686" sldId="257"/>
        </pc:sldMkLst>
        <pc:spChg chg="mod">
          <ac:chgData name="Mohammed Yasin (2411902)" userId="S::2411902@student.uwtsd.ac.uk::32c961c8-7f81-4c35-ab62-4788f1e95715" providerId="AD" clId="Web-{0A57EE69-53B4-3FA7-10B5-8C26C47B8215}" dt="2025-10-19T21:39:49.005" v="317" actId="20577"/>
          <ac:spMkLst>
            <pc:docMk/>
            <pc:sldMk cId="1655824686" sldId="257"/>
            <ac:spMk id="4" creationId="{38AA6CC8-3F45-1181-FD09-4808B7BCC6E5}"/>
          </ac:spMkLst>
        </pc:spChg>
      </pc:sldChg>
      <pc:sldChg chg="modSp">
        <pc:chgData name="Mohammed Yasin (2411902)" userId="S::2411902@student.uwtsd.ac.uk::32c961c8-7f81-4c35-ab62-4788f1e95715" providerId="AD" clId="Web-{0A57EE69-53B4-3FA7-10B5-8C26C47B8215}" dt="2025-10-19T21:45:54.267" v="436" actId="20577"/>
        <pc:sldMkLst>
          <pc:docMk/>
          <pc:sldMk cId="3525829015" sldId="258"/>
        </pc:sldMkLst>
        <pc:spChg chg="mod">
          <ac:chgData name="Mohammed Yasin (2411902)" userId="S::2411902@student.uwtsd.ac.uk::32c961c8-7f81-4c35-ab62-4788f1e95715" providerId="AD" clId="Web-{0A57EE69-53B4-3FA7-10B5-8C26C47B8215}" dt="2025-10-19T21:45:54.267" v="436" actId="20577"/>
          <ac:spMkLst>
            <pc:docMk/>
            <pc:sldMk cId="3525829015" sldId="258"/>
            <ac:spMk id="4" creationId="{D5E8FB0D-617F-DCF1-F7B3-1DC034E28099}"/>
          </ac:spMkLst>
        </pc:spChg>
      </pc:sldChg>
      <pc:sldChg chg="modSp">
        <pc:chgData name="Mohammed Yasin (2411902)" userId="S::2411902@student.uwtsd.ac.uk::32c961c8-7f81-4c35-ab62-4788f1e95715" providerId="AD" clId="Web-{0A57EE69-53B4-3FA7-10B5-8C26C47B8215}" dt="2025-10-19T21:49:30.224" v="468" actId="20577"/>
        <pc:sldMkLst>
          <pc:docMk/>
          <pc:sldMk cId="2869095592" sldId="260"/>
        </pc:sldMkLst>
        <pc:spChg chg="mod">
          <ac:chgData name="Mohammed Yasin (2411902)" userId="S::2411902@student.uwtsd.ac.uk::32c961c8-7f81-4c35-ab62-4788f1e95715" providerId="AD" clId="Web-{0A57EE69-53B4-3FA7-10B5-8C26C47B8215}" dt="2025-10-19T21:49:30.224" v="468" actId="20577"/>
          <ac:spMkLst>
            <pc:docMk/>
            <pc:sldMk cId="2869095592" sldId="260"/>
            <ac:spMk id="4" creationId="{38EFEDF7-52F8-B596-8E70-7F340D9437B4}"/>
          </ac:spMkLst>
        </pc:spChg>
      </pc:sldChg>
      <pc:sldChg chg="modSp">
        <pc:chgData name="Mohammed Yasin (2411902)" userId="S::2411902@student.uwtsd.ac.uk::32c961c8-7f81-4c35-ab62-4788f1e95715" providerId="AD" clId="Web-{0A57EE69-53B4-3FA7-10B5-8C26C47B8215}" dt="2025-10-19T21:56:07.490" v="587" actId="20577"/>
        <pc:sldMkLst>
          <pc:docMk/>
          <pc:sldMk cId="4184112530" sldId="261"/>
        </pc:sldMkLst>
        <pc:spChg chg="mod">
          <ac:chgData name="Mohammed Yasin (2411902)" userId="S::2411902@student.uwtsd.ac.uk::32c961c8-7f81-4c35-ab62-4788f1e95715" providerId="AD" clId="Web-{0A57EE69-53B4-3FA7-10B5-8C26C47B8215}" dt="2025-10-19T21:50:03.009" v="477" actId="20577"/>
          <ac:spMkLst>
            <pc:docMk/>
            <pc:sldMk cId="4184112530" sldId="261"/>
            <ac:spMk id="2" creationId="{FD01D843-6B4A-2F69-3E94-EF674946A688}"/>
          </ac:spMkLst>
        </pc:spChg>
        <pc:spChg chg="mod">
          <ac:chgData name="Mohammed Yasin (2411902)" userId="S::2411902@student.uwtsd.ac.uk::32c961c8-7f81-4c35-ab62-4788f1e95715" providerId="AD" clId="Web-{0A57EE69-53B4-3FA7-10B5-8C26C47B8215}" dt="2025-10-19T21:56:07.490" v="587" actId="20577"/>
          <ac:spMkLst>
            <pc:docMk/>
            <pc:sldMk cId="4184112530" sldId="261"/>
            <ac:spMk id="4" creationId="{0D2A16C7-714A-EF5A-881B-82113D315455}"/>
          </ac:spMkLst>
        </pc:spChg>
      </pc:sldChg>
    </pc:docChg>
  </pc:docChgLst>
  <pc:docChgLst>
    <pc:chgData name="Mohammed Yasin (2411902)" userId="S::2411902@student.uwtsd.ac.uk::32c961c8-7f81-4c35-ab62-4788f1e95715" providerId="AD" clId="Web-{7E293580-BB69-E8A4-8F7C-32BD7D78BB57}"/>
    <pc:docChg chg="addSld modSld addMainMaster delMainMaster">
      <pc:chgData name="Mohammed Yasin (2411902)" userId="S::2411902@student.uwtsd.ac.uk::32c961c8-7f81-4c35-ab62-4788f1e95715" providerId="AD" clId="Web-{7E293580-BB69-E8A4-8F7C-32BD7D78BB57}" dt="2025-10-17T19:43:10.558" v="1027"/>
      <pc:docMkLst>
        <pc:docMk/>
      </pc:docMkLst>
      <pc:sldChg chg="addSp delSp modSp mod setBg modClrScheme setClrOvrMap chgLayout">
        <pc:chgData name="Mohammed Yasin (2411902)" userId="S::2411902@student.uwtsd.ac.uk::32c961c8-7f81-4c35-ab62-4788f1e95715" providerId="AD" clId="Web-{7E293580-BB69-E8A4-8F7C-32BD7D78BB57}" dt="2025-10-17T19:15:40.675" v="110" actId="20577"/>
        <pc:sldMkLst>
          <pc:docMk/>
          <pc:sldMk cId="109857222" sldId="256"/>
        </pc:sldMkLst>
        <pc:spChg chg="mod">
          <ac:chgData name="Mohammed Yasin (2411902)" userId="S::2411902@student.uwtsd.ac.uk::32c961c8-7f81-4c35-ab62-4788f1e95715" providerId="AD" clId="Web-{7E293580-BB69-E8A4-8F7C-32BD7D78BB57}" dt="2025-10-17T19:12:25.398" v="37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ohammed Yasin (2411902)" userId="S::2411902@student.uwtsd.ac.uk::32c961c8-7f81-4c35-ab62-4788f1e95715" providerId="AD" clId="Web-{7E293580-BB69-E8A4-8F7C-32BD7D78BB57}" dt="2025-10-17T19:15:40.675" v="110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ohammed Yasin (2411902)" userId="S::2411902@student.uwtsd.ac.uk::32c961c8-7f81-4c35-ab62-4788f1e95715" providerId="AD" clId="Web-{7E293580-BB69-E8A4-8F7C-32BD7D78BB57}" dt="2025-10-17T19:12:21.023" v="36"/>
          <ac:spMkLst>
            <pc:docMk/>
            <pc:sldMk cId="109857222" sldId="256"/>
            <ac:spMk id="18" creationId="{26B4480E-B7FF-4481-890E-043A69AE6FE2}"/>
          </ac:spMkLst>
        </pc:spChg>
        <pc:spChg chg="add">
          <ac:chgData name="Mohammed Yasin (2411902)" userId="S::2411902@student.uwtsd.ac.uk::32c961c8-7f81-4c35-ab62-4788f1e95715" providerId="AD" clId="Web-{7E293580-BB69-E8A4-8F7C-32BD7D78BB57}" dt="2025-10-17T19:12:21.023" v="36"/>
          <ac:spMkLst>
            <pc:docMk/>
            <pc:sldMk cId="109857222" sldId="256"/>
            <ac:spMk id="20" creationId="{64C13BAB-7C00-4D21-A857-E3D41C0A2A66}"/>
          </ac:spMkLst>
        </pc:spChg>
        <pc:spChg chg="add">
          <ac:chgData name="Mohammed Yasin (2411902)" userId="S::2411902@student.uwtsd.ac.uk::32c961c8-7f81-4c35-ab62-4788f1e95715" providerId="AD" clId="Web-{7E293580-BB69-E8A4-8F7C-32BD7D78BB57}" dt="2025-10-17T19:12:21.023" v="36"/>
          <ac:spMkLst>
            <pc:docMk/>
            <pc:sldMk cId="109857222" sldId="256"/>
            <ac:spMk id="21" creationId="{1F1FF39A-AC3C-4066-9D4C-519AA22812EA}"/>
          </ac:spMkLst>
        </pc:spChg>
        <pc:picChg chg="add">
          <ac:chgData name="Mohammed Yasin (2411902)" userId="S::2411902@student.uwtsd.ac.uk::32c961c8-7f81-4c35-ab62-4788f1e95715" providerId="AD" clId="Web-{7E293580-BB69-E8A4-8F7C-32BD7D78BB57}" dt="2025-10-17T19:12:21.023" v="36"/>
          <ac:picMkLst>
            <pc:docMk/>
            <pc:sldMk cId="109857222" sldId="256"/>
            <ac:picMk id="19" creationId="{E980DC4C-6F46-5DEF-9C1D-B60A8CB79032}"/>
          </ac:picMkLst>
        </pc:picChg>
      </pc:sldChg>
      <pc:sldChg chg="addSp modSp new">
        <pc:chgData name="Mohammed Yasin (2411902)" userId="S::2411902@student.uwtsd.ac.uk::32c961c8-7f81-4c35-ab62-4788f1e95715" providerId="AD" clId="Web-{7E293580-BB69-E8A4-8F7C-32BD7D78BB57}" dt="2025-10-17T19:30:23.225" v="559" actId="20577"/>
        <pc:sldMkLst>
          <pc:docMk/>
          <pc:sldMk cId="1655824686" sldId="257"/>
        </pc:sldMkLst>
        <pc:spChg chg="mod">
          <ac:chgData name="Mohammed Yasin (2411902)" userId="S::2411902@student.uwtsd.ac.uk::32c961c8-7f81-4c35-ab62-4788f1e95715" providerId="AD" clId="Web-{7E293580-BB69-E8A4-8F7C-32BD7D78BB57}" dt="2025-10-17T19:14:17.792" v="73" actId="14100"/>
          <ac:spMkLst>
            <pc:docMk/>
            <pc:sldMk cId="1655824686" sldId="257"/>
            <ac:spMk id="2" creationId="{B8816383-D3CC-E5E7-372E-6A9352995B92}"/>
          </ac:spMkLst>
        </pc:spChg>
        <pc:spChg chg="mod">
          <ac:chgData name="Mohammed Yasin (2411902)" userId="S::2411902@student.uwtsd.ac.uk::32c961c8-7f81-4c35-ab62-4788f1e95715" providerId="AD" clId="Web-{7E293580-BB69-E8A4-8F7C-32BD7D78BB57}" dt="2025-10-17T19:14:29.011" v="76" actId="20577"/>
          <ac:spMkLst>
            <pc:docMk/>
            <pc:sldMk cId="1655824686" sldId="257"/>
            <ac:spMk id="3" creationId="{F38BCC2A-A3D7-7CBB-5DDC-5E68E352401C}"/>
          </ac:spMkLst>
        </pc:spChg>
        <pc:spChg chg="add mod">
          <ac:chgData name="Mohammed Yasin (2411902)" userId="S::2411902@student.uwtsd.ac.uk::32c961c8-7f81-4c35-ab62-4788f1e95715" providerId="AD" clId="Web-{7E293580-BB69-E8A4-8F7C-32BD7D78BB57}" dt="2025-10-17T19:30:23.225" v="559" actId="20577"/>
          <ac:spMkLst>
            <pc:docMk/>
            <pc:sldMk cId="1655824686" sldId="257"/>
            <ac:spMk id="4" creationId="{38AA6CC8-3F45-1181-FD09-4808B7BCC6E5}"/>
          </ac:spMkLst>
        </pc:spChg>
      </pc:sldChg>
      <pc:sldChg chg="addSp delSp modSp new">
        <pc:chgData name="Mohammed Yasin (2411902)" userId="S::2411902@student.uwtsd.ac.uk::32c961c8-7f81-4c35-ab62-4788f1e95715" providerId="AD" clId="Web-{7E293580-BB69-E8A4-8F7C-32BD7D78BB57}" dt="2025-10-17T19:42:45.245" v="1023" actId="20577"/>
        <pc:sldMkLst>
          <pc:docMk/>
          <pc:sldMk cId="3525829015" sldId="258"/>
        </pc:sldMkLst>
        <pc:spChg chg="mod">
          <ac:chgData name="Mohammed Yasin (2411902)" userId="S::2411902@student.uwtsd.ac.uk::32c961c8-7f81-4c35-ab62-4788f1e95715" providerId="AD" clId="Web-{7E293580-BB69-E8A4-8F7C-32BD7D78BB57}" dt="2025-10-17T19:30:40.319" v="561" actId="14100"/>
          <ac:spMkLst>
            <pc:docMk/>
            <pc:sldMk cId="3525829015" sldId="258"/>
            <ac:spMk id="2" creationId="{517EC4C1-B6BD-B8D6-985F-5A518F5E6DDF}"/>
          </ac:spMkLst>
        </pc:spChg>
        <pc:spChg chg="add mod">
          <ac:chgData name="Mohammed Yasin (2411902)" userId="S::2411902@student.uwtsd.ac.uk::32c961c8-7f81-4c35-ab62-4788f1e95715" providerId="AD" clId="Web-{7E293580-BB69-E8A4-8F7C-32BD7D78BB57}" dt="2025-10-17T19:42:45.245" v="1023" actId="20577"/>
          <ac:spMkLst>
            <pc:docMk/>
            <pc:sldMk cId="3525829015" sldId="258"/>
            <ac:spMk id="4" creationId="{D5E8FB0D-617F-DCF1-F7B3-1DC034E28099}"/>
          </ac:spMkLst>
        </pc:spChg>
      </pc:sldChg>
      <pc:sldChg chg="delSp modSp new">
        <pc:chgData name="Mohammed Yasin (2411902)" userId="S::2411902@student.uwtsd.ac.uk::32c961c8-7f81-4c35-ab62-4788f1e95715" providerId="AD" clId="Web-{7E293580-BB69-E8A4-8F7C-32BD7D78BB57}" dt="2025-10-17T19:43:10.558" v="1027"/>
        <pc:sldMkLst>
          <pc:docMk/>
          <pc:sldMk cId="39740649" sldId="259"/>
        </pc:sldMkLst>
        <pc:spChg chg="mod">
          <ac:chgData name="Mohammed Yasin (2411902)" userId="S::2411902@student.uwtsd.ac.uk::32c961c8-7f81-4c35-ab62-4788f1e95715" providerId="AD" clId="Web-{7E293580-BB69-E8A4-8F7C-32BD7D78BB57}" dt="2025-10-17T19:42:51.823" v="1024" actId="1076"/>
          <ac:spMkLst>
            <pc:docMk/>
            <pc:sldMk cId="39740649" sldId="259"/>
            <ac:spMk id="2" creationId="{263EE197-D735-10FA-27FA-5D8CBE5AF32C}"/>
          </ac:spMkLst>
        </pc:spChg>
      </pc:sldChg>
      <pc:sldChg chg="modSp new">
        <pc:chgData name="Mohammed Yasin (2411902)" userId="S::2411902@student.uwtsd.ac.uk::32c961c8-7f81-4c35-ab62-4788f1e95715" providerId="AD" clId="Web-{7E293580-BB69-E8A4-8F7C-32BD7D78BB57}" dt="2025-10-17T19:14:07.839" v="71" actId="20577"/>
        <pc:sldMkLst>
          <pc:docMk/>
          <pc:sldMk cId="2869095592" sldId="260"/>
        </pc:sldMkLst>
        <pc:spChg chg="mod">
          <ac:chgData name="Mohammed Yasin (2411902)" userId="S::2411902@student.uwtsd.ac.uk::32c961c8-7f81-4c35-ab62-4788f1e95715" providerId="AD" clId="Web-{7E293580-BB69-E8A4-8F7C-32BD7D78BB57}" dt="2025-10-17T19:14:07.839" v="71" actId="20577"/>
          <ac:spMkLst>
            <pc:docMk/>
            <pc:sldMk cId="2869095592" sldId="260"/>
            <ac:spMk id="2" creationId="{390B5A30-7CC6-C23B-0C1D-81FB632B32F4}"/>
          </ac:spMkLst>
        </pc:spChg>
      </pc:sldChg>
      <pc:sldMasterChg chg="add addSldLayout">
        <pc:chgData name="Mohammed Yasin (2411902)" userId="S::2411902@student.uwtsd.ac.uk::32c961c8-7f81-4c35-ab62-4788f1e95715" providerId="AD" clId="Web-{7E293580-BB69-E8A4-8F7C-32BD7D78BB57}" dt="2025-10-17T19:12:21.023" v="36"/>
        <pc:sldMasterMkLst>
          <pc:docMk/>
          <pc:sldMasterMk cId="2756117459" sldId="2147483773"/>
        </pc:sldMasterMkLst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4035227281" sldId="2147483762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3895500237" sldId="2147483763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725017546" sldId="2147483764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3488571746" sldId="2147483765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696047326" sldId="2147483766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3619019299" sldId="2147483767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3647657567" sldId="2147483768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947110909" sldId="2147483769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2104980963" sldId="2147483770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2144847710" sldId="2147483771"/>
          </pc:sldLayoutMkLst>
        </pc:sldLayoutChg>
        <pc:sldLayoutChg chg="add">
          <pc:chgData name="Mohammed Yasin (2411902)" userId="S::2411902@student.uwtsd.ac.uk::32c961c8-7f81-4c35-ab62-4788f1e95715" providerId="AD" clId="Web-{7E293580-BB69-E8A4-8F7C-32BD7D78BB57}" dt="2025-10-17T19:12:21.023" v="36"/>
          <pc:sldLayoutMkLst>
            <pc:docMk/>
            <pc:sldMasterMk cId="2756117459" sldId="2147483773"/>
            <pc:sldLayoutMk cId="2989452872" sldId="2147483772"/>
          </pc:sldLayoutMkLst>
        </pc:sldLayoutChg>
      </pc:sldMasterChg>
    </pc:docChg>
  </pc:docChgLst>
  <pc:docChgLst>
    <pc:chgData name="Mohammed Yasin (2411902)" userId="S::2411902@student.uwtsd.ac.uk::32c961c8-7f81-4c35-ab62-4788f1e95715" providerId="AD" clId="Web-{2DBFE61D-780B-A850-BB8E-99FE9B431BB2}"/>
    <pc:docChg chg="addSld modSld">
      <pc:chgData name="Mohammed Yasin (2411902)" userId="S::2411902@student.uwtsd.ac.uk::32c961c8-7f81-4c35-ab62-4788f1e95715" providerId="AD" clId="Web-{2DBFE61D-780B-A850-BB8E-99FE9B431BB2}" dt="2025-10-19T21:18:31.400" v="582" actId="20577"/>
      <pc:docMkLst>
        <pc:docMk/>
      </pc:docMkLst>
      <pc:sldChg chg="modSp">
        <pc:chgData name="Mohammed Yasin (2411902)" userId="S::2411902@student.uwtsd.ac.uk::32c961c8-7f81-4c35-ab62-4788f1e95715" providerId="AD" clId="Web-{2DBFE61D-780B-A850-BB8E-99FE9B431BB2}" dt="2025-10-19T21:18:31.400" v="582" actId="20577"/>
        <pc:sldMkLst>
          <pc:docMk/>
          <pc:sldMk cId="1655824686" sldId="257"/>
        </pc:sldMkLst>
        <pc:spChg chg="mod">
          <ac:chgData name="Mohammed Yasin (2411902)" userId="S::2411902@student.uwtsd.ac.uk::32c961c8-7f81-4c35-ab62-4788f1e95715" providerId="AD" clId="Web-{2DBFE61D-780B-A850-BB8E-99FE9B431BB2}" dt="2025-10-19T21:18:31.400" v="582" actId="20577"/>
          <ac:spMkLst>
            <pc:docMk/>
            <pc:sldMk cId="1655824686" sldId="257"/>
            <ac:spMk id="4" creationId="{38AA6CC8-3F45-1181-FD09-4808B7BCC6E5}"/>
          </ac:spMkLst>
        </pc:spChg>
      </pc:sldChg>
      <pc:sldChg chg="addSp delSp modSp new">
        <pc:chgData name="Mohammed Yasin (2411902)" userId="S::2411902@student.uwtsd.ac.uk::32c961c8-7f81-4c35-ab62-4788f1e95715" providerId="AD" clId="Web-{2DBFE61D-780B-A850-BB8E-99FE9B431BB2}" dt="2025-10-19T21:17:52.164" v="577" actId="20577"/>
        <pc:sldMkLst>
          <pc:docMk/>
          <pc:sldMk cId="4184112530" sldId="261"/>
        </pc:sldMkLst>
        <pc:spChg chg="mod">
          <ac:chgData name="Mohammed Yasin (2411902)" userId="S::2411902@student.uwtsd.ac.uk::32c961c8-7f81-4c35-ab62-4788f1e95715" providerId="AD" clId="Web-{2DBFE61D-780B-A850-BB8E-99FE9B431BB2}" dt="2025-10-19T20:57:00.814" v="7" actId="1076"/>
          <ac:spMkLst>
            <pc:docMk/>
            <pc:sldMk cId="4184112530" sldId="261"/>
            <ac:spMk id="2" creationId="{FD01D843-6B4A-2F69-3E94-EF674946A688}"/>
          </ac:spMkLst>
        </pc:spChg>
        <pc:spChg chg="del mod">
          <ac:chgData name="Mohammed Yasin (2411902)" userId="S::2411902@student.uwtsd.ac.uk::32c961c8-7f81-4c35-ab62-4788f1e95715" providerId="AD" clId="Web-{2DBFE61D-780B-A850-BB8E-99FE9B431BB2}" dt="2025-10-19T20:57:09.268" v="9"/>
          <ac:spMkLst>
            <pc:docMk/>
            <pc:sldMk cId="4184112530" sldId="261"/>
            <ac:spMk id="3" creationId="{DA4E8096-B53B-1A67-742D-231EF58B02AE}"/>
          </ac:spMkLst>
        </pc:spChg>
        <pc:spChg chg="add mod">
          <ac:chgData name="Mohammed Yasin (2411902)" userId="S::2411902@student.uwtsd.ac.uk::32c961c8-7f81-4c35-ab62-4788f1e95715" providerId="AD" clId="Web-{2DBFE61D-780B-A850-BB8E-99FE9B431BB2}" dt="2025-10-19T21:17:52.164" v="577" actId="20577"/>
          <ac:spMkLst>
            <pc:docMk/>
            <pc:sldMk cId="4184112530" sldId="261"/>
            <ac:spMk id="4" creationId="{0D2A16C7-714A-EF5A-881B-82113D315455}"/>
          </ac:spMkLst>
        </pc:spChg>
      </pc:sldChg>
    </pc:docChg>
  </pc:docChgLst>
  <pc:docChgLst>
    <pc:chgData name="Mohammed Yasin (2411902)" userId="S::2411902@student.uwtsd.ac.uk::32c961c8-7f81-4c35-ab62-4788f1e95715" providerId="AD" clId="Web-{966F8DBD-A03F-F92D-00C6-34530E84D8B0}"/>
    <pc:docChg chg="modSld">
      <pc:chgData name="Mohammed Yasin (2411902)" userId="S::2411902@student.uwtsd.ac.uk::32c961c8-7f81-4c35-ab62-4788f1e95715" providerId="AD" clId="Web-{966F8DBD-A03F-F92D-00C6-34530E84D8B0}" dt="2025-10-17T20:19:22.133" v="915" actId="20577"/>
      <pc:docMkLst>
        <pc:docMk/>
      </pc:docMkLst>
      <pc:sldChg chg="addSp delSp modSp">
        <pc:chgData name="Mohammed Yasin (2411902)" userId="S::2411902@student.uwtsd.ac.uk::32c961c8-7f81-4c35-ab62-4788f1e95715" providerId="AD" clId="Web-{966F8DBD-A03F-F92D-00C6-34530E84D8B0}" dt="2025-10-17T20:19:22.133" v="915" actId="20577"/>
        <pc:sldMkLst>
          <pc:docMk/>
          <pc:sldMk cId="39740649" sldId="259"/>
        </pc:sldMkLst>
        <pc:spChg chg="mod">
          <ac:chgData name="Mohammed Yasin (2411902)" userId="S::2411902@student.uwtsd.ac.uk::32c961c8-7f81-4c35-ab62-4788f1e95715" providerId="AD" clId="Web-{966F8DBD-A03F-F92D-00C6-34530E84D8B0}" dt="2025-10-17T19:49:33.730" v="69" actId="20577"/>
          <ac:spMkLst>
            <pc:docMk/>
            <pc:sldMk cId="39740649" sldId="259"/>
            <ac:spMk id="2" creationId="{263EE197-D735-10FA-27FA-5D8CBE5AF32C}"/>
          </ac:spMkLst>
        </pc:spChg>
        <pc:spChg chg="add mod">
          <ac:chgData name="Mohammed Yasin (2411902)" userId="S::2411902@student.uwtsd.ac.uk::32c961c8-7f81-4c35-ab62-4788f1e95715" providerId="AD" clId="Web-{966F8DBD-A03F-F92D-00C6-34530E84D8B0}" dt="2025-10-17T20:19:22.133" v="915" actId="20577"/>
          <ac:spMkLst>
            <pc:docMk/>
            <pc:sldMk cId="39740649" sldId="259"/>
            <ac:spMk id="4" creationId="{948B28EC-A9D3-243E-E47B-A42998C15796}"/>
          </ac:spMkLst>
        </pc:spChg>
      </pc:sldChg>
      <pc:sldChg chg="addSp delSp modSp">
        <pc:chgData name="Mohammed Yasin (2411902)" userId="S::2411902@student.uwtsd.ac.uk::32c961c8-7f81-4c35-ab62-4788f1e95715" providerId="AD" clId="Web-{966F8DBD-A03F-F92D-00C6-34530E84D8B0}" dt="2025-10-17T20:18:06.470" v="894" actId="20577"/>
        <pc:sldMkLst>
          <pc:docMk/>
          <pc:sldMk cId="2869095592" sldId="260"/>
        </pc:sldMkLst>
        <pc:spChg chg="mod">
          <ac:chgData name="Mohammed Yasin (2411902)" userId="S::2411902@student.uwtsd.ac.uk::32c961c8-7f81-4c35-ab62-4788f1e95715" providerId="AD" clId="Web-{966F8DBD-A03F-F92D-00C6-34530E84D8B0}" dt="2025-10-17T19:58:46.071" v="338" actId="1076"/>
          <ac:spMkLst>
            <pc:docMk/>
            <pc:sldMk cId="2869095592" sldId="260"/>
            <ac:spMk id="2" creationId="{390B5A30-7CC6-C23B-0C1D-81FB632B32F4}"/>
          </ac:spMkLst>
        </pc:spChg>
        <pc:spChg chg="add mod">
          <ac:chgData name="Mohammed Yasin (2411902)" userId="S::2411902@student.uwtsd.ac.uk::32c961c8-7f81-4c35-ab62-4788f1e95715" providerId="AD" clId="Web-{966F8DBD-A03F-F92D-00C6-34530E84D8B0}" dt="2025-10-17T20:18:06.470" v="894" actId="20577"/>
          <ac:spMkLst>
            <pc:docMk/>
            <pc:sldMk cId="2869095592" sldId="260"/>
            <ac:spMk id="4" creationId="{38EFEDF7-52F8-B596-8E70-7F340D9437B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657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110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4980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847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452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047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227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500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017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571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19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10/19/2025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56117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66" r:id="rId6"/>
    <p:sldLayoutId id="2147483762" r:id="rId7"/>
    <p:sldLayoutId id="2147483763" r:id="rId8"/>
    <p:sldLayoutId id="2147483764" r:id="rId9"/>
    <p:sldLayoutId id="2147483765" r:id="rId10"/>
    <p:sldLayoutId id="2147483767" r:id="rId11"/>
  </p:sldLayoutIdLs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27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980DC4C-6F46-5DEF-9C1D-B60A8CB790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000" r="-2" b="-2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64C13BAB-7C00-4D21-A857-E3D41C0A2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883" y="1661699"/>
            <a:ext cx="3703320" cy="94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F1FF39A-AC3C-4066-9D4C-519AA2281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883" y="1817914"/>
            <a:ext cx="3702134" cy="3378388"/>
          </a:xfrm>
          <a:prstGeom prst="rect">
            <a:avLst/>
          </a:prstGeom>
          <a:solidFill>
            <a:schemeClr val="bg1">
              <a:alpha val="97000"/>
            </a:scheme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10" y="2324906"/>
            <a:ext cx="5381765" cy="2005641"/>
          </a:xfrm>
        </p:spPr>
        <p:txBody>
          <a:bodyPr>
            <a:normAutofit/>
          </a:bodyPr>
          <a:lstStyle/>
          <a:p>
            <a:r>
              <a:rPr lang="en-GB" sz="2500">
                <a:solidFill>
                  <a:schemeClr val="tx1"/>
                </a:solidFill>
              </a:rPr>
              <a:t>Mohammed Yasin </a:t>
            </a:r>
            <a:br>
              <a:rPr lang="en-GB" sz="2500">
                <a:solidFill>
                  <a:schemeClr val="tx1"/>
                </a:solidFill>
              </a:rPr>
            </a:br>
            <a:r>
              <a:rPr lang="en-GB" sz="2500">
                <a:solidFill>
                  <a:schemeClr val="tx1"/>
                </a:solidFill>
              </a:rPr>
              <a:t>2411902 </a:t>
            </a:r>
            <a:br>
              <a:rPr lang="en-GB" sz="2500">
                <a:solidFill>
                  <a:schemeClr val="tx1"/>
                </a:solidFill>
              </a:rPr>
            </a:br>
            <a:r>
              <a:rPr lang="en-GB" sz="2500">
                <a:solidFill>
                  <a:schemeClr val="tx1"/>
                </a:solidFill>
              </a:rPr>
              <a:t>SWOT Presentation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10" y="3945249"/>
            <a:ext cx="3412067" cy="738820"/>
          </a:xfrm>
        </p:spPr>
        <p:txBody>
          <a:bodyPr>
            <a:normAutofit lnSpcReduction="10000"/>
          </a:bodyPr>
          <a:lstStyle/>
          <a:p>
            <a:endParaRPr lang="en-GB"/>
          </a:p>
          <a:p>
            <a:r>
              <a:rPr lang="en-GB" dirty="0"/>
              <a:t>Carer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16383-D3CC-E5E7-372E-6A9352995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890" y="-2335"/>
            <a:ext cx="2935164" cy="1346870"/>
          </a:xfrm>
        </p:spPr>
        <p:txBody>
          <a:bodyPr/>
          <a:lstStyle/>
          <a:p>
            <a:r>
              <a:rPr lang="en-GB" dirty="0" err="1"/>
              <a:t>Sterenght</a:t>
            </a:r>
            <a:r>
              <a:rPr lang="en-GB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8BCC2A-A3D7-7CBB-5DDC-5E68E3524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8" y="1708260"/>
            <a:ext cx="12050407" cy="4942825"/>
          </a:xfrm>
        </p:spPr>
        <p:txBody>
          <a:bodyPr/>
          <a:lstStyle/>
          <a:p>
            <a:pPr marL="0" indent="0">
              <a:buNone/>
            </a:pP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AA6CC8-3F45-1181-FD09-4808B7BCC6E5}"/>
              </a:ext>
            </a:extLst>
          </p:cNvPr>
          <p:cNvSpPr txBox="1"/>
          <p:nvPr/>
        </p:nvSpPr>
        <p:spPr>
          <a:xfrm>
            <a:off x="77755" y="1912775"/>
            <a:ext cx="11834326" cy="53553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1, communication: I am very confident when  speaking with my , </a:t>
            </a:r>
            <a:r>
              <a:rPr lang="en-GB" sz="2000" dirty="0" err="1"/>
              <a:t>collegues</a:t>
            </a:r>
            <a:r>
              <a:rPr lang="en-GB" sz="2000" dirty="0"/>
              <a:t>  and care users ,and staff</a:t>
            </a:r>
          </a:p>
          <a:p>
            <a:r>
              <a:rPr lang="en-GB" sz="2000" dirty="0"/>
              <a:t> communication is very important and  crucial ,as language with good manners helps to </a:t>
            </a:r>
            <a:r>
              <a:rPr lang="en-GB" sz="2000" dirty="0" err="1"/>
              <a:t>gainknowledge</a:t>
            </a:r>
            <a:r>
              <a:rPr lang="en-GB" sz="2000" dirty="0"/>
              <a:t> and understanding of how things are and how they works. </a:t>
            </a:r>
            <a:endParaRPr lang="en-GB" dirty="0"/>
          </a:p>
          <a:p>
            <a:r>
              <a:rPr lang="en-GB" b="1" i="1" dirty="0"/>
              <a:t>[ by asking questions] </a:t>
            </a:r>
          </a:p>
          <a:p>
            <a:endParaRPr lang="en-GB" dirty="0"/>
          </a:p>
          <a:p>
            <a:endParaRPr lang="en-GB" sz="2000" dirty="0"/>
          </a:p>
          <a:p>
            <a:r>
              <a:rPr lang="en-GB" sz="2000" dirty="0"/>
              <a:t>Problem solving : problem solving is a key </a:t>
            </a:r>
            <a:r>
              <a:rPr lang="en-GB" sz="2000" dirty="0" err="1"/>
              <a:t>strenght</a:t>
            </a:r>
            <a:r>
              <a:rPr lang="en-GB" sz="2000" dirty="0"/>
              <a:t> for me  which gives me confidence to  carry out tasks </a:t>
            </a:r>
          </a:p>
          <a:p>
            <a:r>
              <a:rPr lang="en-GB" sz="2000" dirty="0"/>
              <a:t>Time management: for me it is very important to arrive on time for work as this sets a good impression on not only me but also on my managers and collegues.</a:t>
            </a:r>
            <a:r>
              <a:rPr lang="en-GB" dirty="0"/>
              <a:t> </a:t>
            </a:r>
            <a:endParaRPr lang="en-GB" sz="2000" dirty="0"/>
          </a:p>
          <a:p>
            <a:r>
              <a:rPr lang="en-GB" b="1" i="1" dirty="0"/>
              <a:t>[sets a good example] </a:t>
            </a:r>
          </a:p>
          <a:p>
            <a:r>
              <a:rPr lang="en-GB" b="1" i="1" dirty="0"/>
              <a:t>Finding your strengths is a skill that you will develop - [2025, BBC] </a:t>
            </a:r>
          </a:p>
          <a:p>
            <a:endParaRPr lang="en-GB" dirty="0"/>
          </a:p>
          <a:p>
            <a:r>
              <a:rPr lang="en-GB" dirty="0" err="1"/>
              <a:t>Decipline</a:t>
            </a:r>
            <a:r>
              <a:rPr lang="en-GB" dirty="0"/>
              <a:t>  is a strength for me carrying out tasks which I may not like but it rests  mind to know that I </a:t>
            </a:r>
            <a:r>
              <a:rPr lang="en-GB" dirty="0" err="1"/>
              <a:t>hav</a:t>
            </a:r>
            <a:r>
              <a:rPr lang="en-GB" dirty="0"/>
              <a:t> </a:t>
            </a:r>
            <a:r>
              <a:rPr lang="en-GB" dirty="0" err="1"/>
              <a:t>edone</a:t>
            </a:r>
            <a:r>
              <a:rPr lang="en-GB" dirty="0"/>
              <a:t> something properly 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824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EC4C1-B6BD-B8D6-985F-5A518F5E6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513" y="-2335"/>
            <a:ext cx="3035805" cy="1217474"/>
          </a:xfrm>
        </p:spPr>
        <p:txBody>
          <a:bodyPr/>
          <a:lstStyle/>
          <a:p>
            <a:r>
              <a:rPr lang="en-GB" dirty="0"/>
              <a:t>Weakness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E8FB0D-617F-DCF1-F7B3-1DC034E28099}"/>
              </a:ext>
            </a:extLst>
          </p:cNvPr>
          <p:cNvSpPr txBox="1"/>
          <p:nvPr/>
        </p:nvSpPr>
        <p:spPr>
          <a:xfrm>
            <a:off x="248815" y="1508448"/>
            <a:ext cx="11569959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/>
              <a:t>Work life balance: there are 3 weakness that I attend to struggle with in  balancing my life on many occasions  one of them is personal issues ,family problems  , this can cause or disrupt concentration  and cause me not to be focused  </a:t>
            </a:r>
          </a:p>
          <a:p>
            <a:r>
              <a:rPr lang="en-GB" sz="2000" b="1" i="1" dirty="0"/>
              <a:t>[family issues] </a:t>
            </a:r>
          </a:p>
          <a:p>
            <a:r>
              <a:rPr lang="en-GB" sz="2000" b="1" i="1" dirty="0"/>
              <a:t>[personal issues] </a:t>
            </a:r>
          </a:p>
          <a:p>
            <a:endParaRPr lang="en-GB" sz="2000" b="1" i="1" dirty="0"/>
          </a:p>
          <a:p>
            <a:r>
              <a:rPr lang="en-GB" sz="2000" b="1" i="1" dirty="0"/>
              <a:t>Not asking for help: I attend to do my work without advise and help from my </a:t>
            </a:r>
            <a:r>
              <a:rPr lang="en-GB" sz="2000" b="1" i="1" dirty="0" err="1"/>
              <a:t>collegues</a:t>
            </a:r>
            <a:r>
              <a:rPr lang="en-GB" sz="2000" b="1" i="1" dirty="0"/>
              <a:t> where I may feel very confident into doing something. This will need to change in the future for me as this is a bad addiction to have and asking for </a:t>
            </a:r>
            <a:r>
              <a:rPr lang="en-GB" sz="2000" b="1" i="1" dirty="0" err="1"/>
              <a:t>nhelp</a:t>
            </a:r>
            <a:r>
              <a:rPr lang="en-GB" sz="2000" b="1" i="1" dirty="0"/>
              <a:t> can make me feel very confident as much as I am into doing a job task. </a:t>
            </a:r>
          </a:p>
          <a:p>
            <a:endParaRPr lang="en-GB" sz="2000" b="1" i="1" dirty="0"/>
          </a:p>
          <a:p>
            <a:endParaRPr lang="en-GB" sz="2000" b="1" i="1" dirty="0"/>
          </a:p>
          <a:p>
            <a:r>
              <a:rPr lang="en-GB" sz="2000" b="1" i="1" dirty="0"/>
              <a:t>Multi-tasking: multi-tasking can be a issue for me as I get quite stressed into doing a job task twice in the same time, this stops me from doing anything and sets me back.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25829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EE197-D735-10FA-27FA-5D8CBE5AF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003" y="-2335"/>
            <a:ext cx="11029616" cy="1188720"/>
          </a:xfrm>
        </p:spPr>
        <p:txBody>
          <a:bodyPr/>
          <a:lstStyle/>
          <a:p>
            <a:r>
              <a:rPr lang="en-GB" dirty="0" err="1"/>
              <a:t>Oppurtunities</a:t>
            </a:r>
            <a:r>
              <a:rPr lang="en-GB" dirty="0"/>
              <a:t>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8B28EC-A9D3-243E-E47B-A42998C15796}"/>
              </a:ext>
            </a:extLst>
          </p:cNvPr>
          <p:cNvSpPr txBox="1"/>
          <p:nvPr/>
        </p:nvSpPr>
        <p:spPr>
          <a:xfrm>
            <a:off x="108857" y="1384040"/>
            <a:ext cx="11958734" cy="40010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i="1" dirty="0"/>
              <a:t>Regular training courses:</a:t>
            </a:r>
            <a:r>
              <a:rPr lang="en-GB" sz="2000" dirty="0"/>
              <a:t> I could attend to do more training courses to advance my skills mentally and physically as this will allow me to progress in the future on to my weakness. </a:t>
            </a:r>
          </a:p>
          <a:p>
            <a:r>
              <a:rPr lang="en-GB" sz="2000" b="1" i="1" dirty="0"/>
              <a:t>[ increase into my work mental game]</a:t>
            </a:r>
          </a:p>
          <a:p>
            <a:r>
              <a:rPr lang="en-GB" sz="2000" b="1" i="1" dirty="0"/>
              <a:t>[ reduces stress and </a:t>
            </a:r>
            <a:r>
              <a:rPr lang="en-GB" sz="2000" b="1" i="1" dirty="0" err="1"/>
              <a:t>obsiticals</a:t>
            </a:r>
            <a:r>
              <a:rPr lang="en-GB" sz="2000" b="1" i="1" dirty="0"/>
              <a:t>] </a:t>
            </a:r>
          </a:p>
          <a:p>
            <a:endParaRPr lang="en-GB" sz="2000" dirty="0"/>
          </a:p>
          <a:p>
            <a:endParaRPr lang="en-GB" sz="2000" b="1" i="1" dirty="0"/>
          </a:p>
          <a:p>
            <a:endParaRPr lang="en-GB" sz="2000" b="1" i="1" dirty="0"/>
          </a:p>
          <a:p>
            <a:r>
              <a:rPr lang="en-GB" sz="2000" b="1" i="1" dirty="0"/>
              <a:t>Work alongside with some-one who has the same ability of strength and weakness as me: </a:t>
            </a:r>
            <a:r>
              <a:rPr lang="en-GB" sz="2000" dirty="0"/>
              <a:t>by these future training </a:t>
            </a:r>
            <a:r>
              <a:rPr lang="en-GB" sz="2000" dirty="0" err="1"/>
              <a:t>oppurtunities</a:t>
            </a:r>
            <a:r>
              <a:rPr lang="en-GB" sz="2000" dirty="0"/>
              <a:t> this will help me to understand of how someone who thinks physically and mentally in work and ac-knowledge where we can improve together. 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0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B5A30-7CC6-C23B-0C1D-81FB632B3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26" y="-2335"/>
            <a:ext cx="11029616" cy="1188720"/>
          </a:xfrm>
        </p:spPr>
        <p:txBody>
          <a:bodyPr/>
          <a:lstStyle/>
          <a:p>
            <a:r>
              <a:rPr lang="en-GB" dirty="0"/>
              <a:t>threat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EFEDF7-52F8-B596-8E70-7F340D9437B4}"/>
              </a:ext>
            </a:extLst>
          </p:cNvPr>
          <p:cNvSpPr txBox="1"/>
          <p:nvPr/>
        </p:nvSpPr>
        <p:spPr>
          <a:xfrm>
            <a:off x="155509" y="1337388"/>
            <a:ext cx="11787673" cy="437042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/>
              <a:t>Future job roles: if I would like to progress into my career in health and social care, this can be a issue for me as I need to improve my weakness and not to </a:t>
            </a:r>
            <a:r>
              <a:rPr lang="en-GB" sz="2000" dirty="0" err="1"/>
              <a:t>igore</a:t>
            </a:r>
            <a:r>
              <a:rPr lang="en-GB" sz="2000" dirty="0"/>
              <a:t> them , because these  could set me back from moving on. </a:t>
            </a:r>
            <a:endParaRPr lang="en-US" sz="2000" dirty="0" err="1"/>
          </a:p>
          <a:p>
            <a:r>
              <a:rPr lang="en-GB" sz="2000" b="1" dirty="0"/>
              <a:t>[jobs will not accept me]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Potential replacement: They may have a new </a:t>
            </a:r>
            <a:r>
              <a:rPr lang="en-GB" dirty="0" err="1"/>
              <a:t>induviaul</a:t>
            </a:r>
            <a:r>
              <a:rPr lang="en-GB" dirty="0"/>
              <a:t> work staff who has more experience and better work rate than me, so I will need to start pushing myself and to turn my weakness into a positive out-come. </a:t>
            </a:r>
          </a:p>
          <a:p>
            <a:r>
              <a:rPr lang="en-GB" b="1" i="1" dirty="0"/>
              <a:t>[ To understand there will be new staff that can be a replacement] 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Having my weakness for life-time: one of my main threats into a work life-style can be not improving my weakness at all. This could have a major effect onto me, as I will be lazy around my weakness. </a:t>
            </a:r>
          </a:p>
          <a:p>
            <a:r>
              <a:rPr lang="en-GB" b="1" i="1" dirty="0"/>
              <a:t>[ to make sure not to keep my weakness] </a:t>
            </a:r>
          </a:p>
        </p:txBody>
      </p:sp>
    </p:spTree>
    <p:extLst>
      <p:ext uri="{BB962C8B-B14F-4D97-AF65-F5344CB8AC3E}">
        <p14:creationId xmlns:p14="http://schemas.microsoft.com/office/powerpoint/2010/main" val="2869095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1D843-6B4A-2F69-3E94-EF674946A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-2335"/>
            <a:ext cx="2460711" cy="1159966"/>
          </a:xfrm>
        </p:spPr>
        <p:txBody>
          <a:bodyPr/>
          <a:lstStyle/>
          <a:p>
            <a:r>
              <a:rPr lang="en-GB" dirty="0"/>
              <a:t>Conclusion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2A16C7-714A-EF5A-881B-82113D315455}"/>
              </a:ext>
            </a:extLst>
          </p:cNvPr>
          <p:cNvSpPr txBox="1"/>
          <p:nvPr/>
        </p:nvSpPr>
        <p:spPr>
          <a:xfrm>
            <a:off x="186612" y="1663959"/>
            <a:ext cx="11741020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I have discussed my weakness</a:t>
            </a:r>
            <a:r>
              <a:rPr lang="en-GB"/>
              <a:t> and  I will try and turn them into my strenght.</a:t>
            </a:r>
            <a:endParaRPr lang="en-US" dirty="0"/>
          </a:p>
          <a:p>
            <a:r>
              <a:rPr lang="en-GB" dirty="0"/>
              <a:t>So I mention that [</a:t>
            </a:r>
            <a:r>
              <a:rPr lang="en-GB" b="1" i="1" dirty="0"/>
              <a:t>not asking help]</a:t>
            </a:r>
            <a:r>
              <a:rPr lang="en-GB" dirty="0"/>
              <a:t> is a issue for me as I attend to work independently, but there will need to be a change as I will now ask for help around within my </a:t>
            </a:r>
            <a:r>
              <a:rPr lang="en-GB" err="1"/>
              <a:t>collegues</a:t>
            </a:r>
            <a:r>
              <a:rPr lang="en-GB" dirty="0"/>
              <a:t> and my managers to ensure my work knowledge is not effected and increases and don’t</a:t>
            </a:r>
            <a:r>
              <a:rPr lang="en-GB"/>
              <a:t> make any  mistakes </a:t>
            </a:r>
          </a:p>
          <a:p>
            <a:endParaRPr lang="en-GB" dirty="0"/>
          </a:p>
          <a:p>
            <a:r>
              <a:rPr lang="en-GB" dirty="0"/>
              <a:t>I also mention as a work-related threat that </a:t>
            </a:r>
            <a:r>
              <a:rPr lang="en-GB" dirty="0" err="1"/>
              <a:t>i</a:t>
            </a:r>
            <a:r>
              <a:rPr lang="en-GB" dirty="0"/>
              <a:t> do not want my weakness to be a regular habit for a </a:t>
            </a:r>
            <a:r>
              <a:rPr lang="en-GB" b="1" i="1" dirty="0"/>
              <a:t>life-time </a:t>
            </a:r>
            <a:r>
              <a:rPr lang="en-GB" dirty="0"/>
              <a:t>with making no changes. This will need to stop, as I will have to look onto my weakness and try to turn it over towards my strengths as I will feel like I have made positive progress. </a:t>
            </a:r>
          </a:p>
          <a:p>
            <a:endParaRPr lang="en-GB" dirty="0"/>
          </a:p>
          <a:p>
            <a:endParaRPr lang="en-GB" b="1" i="1" dirty="0"/>
          </a:p>
          <a:p>
            <a:r>
              <a:rPr lang="en-GB" b="1" i="1" dirty="0"/>
              <a:t>Using your weakness as opportunities, is a great way to turn them into strengths. -  [2006, </a:t>
            </a:r>
            <a:r>
              <a:rPr lang="en-GB" b="1" i="1" err="1"/>
              <a:t>Young.S</a:t>
            </a:r>
            <a:r>
              <a:rPr lang="en-GB" b="1" i="1" dirty="0"/>
              <a:t>]</a:t>
            </a:r>
          </a:p>
          <a:p>
            <a:endParaRPr lang="en-GB" b="1" i="1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112530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DividendVTI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ED8428"/>
      </a:accent1>
      <a:accent2>
        <a:srgbClr val="E6C46D"/>
      </a:accent2>
      <a:accent3>
        <a:srgbClr val="537685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DividendVTI</vt:lpstr>
      <vt:lpstr>Mohammed Yasin  2411902  SWOT Presentation </vt:lpstr>
      <vt:lpstr>Sterenght </vt:lpstr>
      <vt:lpstr>Weakness </vt:lpstr>
      <vt:lpstr>Oppurtunities </vt:lpstr>
      <vt:lpstr>threat</vt:lpstr>
      <vt:lpstr>Conclusion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641</cp:revision>
  <dcterms:created xsi:type="dcterms:W3CDTF">2025-10-17T19:09:50Z</dcterms:created>
  <dcterms:modified xsi:type="dcterms:W3CDTF">2025-10-19T21:56:11Z</dcterms:modified>
</cp:coreProperties>
</file>