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55"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8" r:id="rId36"/>
    <p:sldId id="289" r:id="rId37"/>
    <p:sldId id="290" r:id="rId38"/>
    <p:sldId id="294" r:id="rId39"/>
    <p:sldId id="295"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4" r:id="rId9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23F66B-C268-4231-9A3F-4BBCE16EA1B2}" v="138" dt="2021-02-08T19:37:38.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14"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tableStyles" Target="tableStyle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microsoft.com/office/2015/10/relationships/revisionInfo" Target="revisionInfo.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Williams (SOAC)" userId="d9705ef0-be3d-4927-aab1-9879255c8c5d" providerId="ADAL" clId="{7723F66B-C268-4231-9A3F-4BBCE16EA1B2}"/>
    <pc:docChg chg="undo custSel delSld modSld">
      <pc:chgData name="David Williams (SOAC)" userId="d9705ef0-be3d-4927-aab1-9879255c8c5d" providerId="ADAL" clId="{7723F66B-C268-4231-9A3F-4BBCE16EA1B2}" dt="2021-02-11T11:35:18.077" v="778" actId="1076"/>
      <pc:docMkLst>
        <pc:docMk/>
      </pc:docMkLst>
      <pc:sldChg chg="del">
        <pc:chgData name="David Williams (SOAC)" userId="d9705ef0-be3d-4927-aab1-9879255c8c5d" providerId="ADAL" clId="{7723F66B-C268-4231-9A3F-4BBCE16EA1B2}" dt="2021-02-08T17:22:46.971" v="0" actId="47"/>
        <pc:sldMkLst>
          <pc:docMk/>
          <pc:sldMk cId="2752702826" sldId="256"/>
        </pc:sldMkLst>
      </pc:sldChg>
      <pc:sldChg chg="addSp delSp modSp mod">
        <pc:chgData name="David Williams (SOAC)" userId="d9705ef0-be3d-4927-aab1-9879255c8c5d" providerId="ADAL" clId="{7723F66B-C268-4231-9A3F-4BBCE16EA1B2}" dt="2021-02-08T17:25:21.366" v="51" actId="1076"/>
        <pc:sldMkLst>
          <pc:docMk/>
          <pc:sldMk cId="577049007" sldId="257"/>
        </pc:sldMkLst>
        <pc:spChg chg="mod">
          <ac:chgData name="David Williams (SOAC)" userId="d9705ef0-be3d-4927-aab1-9879255c8c5d" providerId="ADAL" clId="{7723F66B-C268-4231-9A3F-4BBCE16EA1B2}" dt="2021-02-08T17:25:21.366" v="51" actId="1076"/>
          <ac:spMkLst>
            <pc:docMk/>
            <pc:sldMk cId="577049007" sldId="257"/>
            <ac:spMk id="2" creationId="{00000000-0000-0000-0000-000000000000}"/>
          </ac:spMkLst>
        </pc:spChg>
        <pc:spChg chg="add del mod">
          <ac:chgData name="David Williams (SOAC)" userId="d9705ef0-be3d-4927-aab1-9879255c8c5d" providerId="ADAL" clId="{7723F66B-C268-4231-9A3F-4BBCE16EA1B2}" dt="2021-02-08T17:24:42.136" v="41" actId="478"/>
          <ac:spMkLst>
            <pc:docMk/>
            <pc:sldMk cId="577049007" sldId="257"/>
            <ac:spMk id="4" creationId="{91078410-5034-4802-8761-A243D0A3931E}"/>
          </ac:spMkLst>
        </pc:spChg>
        <pc:spChg chg="mod">
          <ac:chgData name="David Williams (SOAC)" userId="d9705ef0-be3d-4927-aab1-9879255c8c5d" providerId="ADAL" clId="{7723F66B-C268-4231-9A3F-4BBCE16EA1B2}" dt="2021-02-08T17:24:46.899" v="42" actId="6549"/>
          <ac:spMkLst>
            <pc:docMk/>
            <pc:sldMk cId="577049007" sldId="257"/>
            <ac:spMk id="8" creationId="{00000000-0000-0000-0000-000000000000}"/>
          </ac:spMkLst>
        </pc:spChg>
        <pc:picChg chg="del">
          <ac:chgData name="David Williams (SOAC)" userId="d9705ef0-be3d-4927-aab1-9879255c8c5d" providerId="ADAL" clId="{7723F66B-C268-4231-9A3F-4BBCE16EA1B2}" dt="2021-02-08T17:24:20.582" v="37" actId="478"/>
          <ac:picMkLst>
            <pc:docMk/>
            <pc:sldMk cId="577049007" sldId="257"/>
            <ac:picMk id="6" creationId="{00000000-0000-0000-0000-000000000000}"/>
          </ac:picMkLst>
        </pc:picChg>
      </pc:sldChg>
      <pc:sldChg chg="addSp delSp modSp mod">
        <pc:chgData name="David Williams (SOAC)" userId="d9705ef0-be3d-4927-aab1-9879255c8c5d" providerId="ADAL" clId="{7723F66B-C268-4231-9A3F-4BBCE16EA1B2}" dt="2021-02-08T17:25:26.189" v="52" actId="1076"/>
        <pc:sldMkLst>
          <pc:docMk/>
          <pc:sldMk cId="3394120456" sldId="258"/>
        </pc:sldMkLst>
        <pc:spChg chg="mod">
          <ac:chgData name="David Williams (SOAC)" userId="d9705ef0-be3d-4927-aab1-9879255c8c5d" providerId="ADAL" clId="{7723F66B-C268-4231-9A3F-4BBCE16EA1B2}" dt="2021-02-08T17:25:26.189" v="52" actId="1076"/>
          <ac:spMkLst>
            <pc:docMk/>
            <pc:sldMk cId="3394120456" sldId="258"/>
            <ac:spMk id="2" creationId="{00000000-0000-0000-0000-000000000000}"/>
          </ac:spMkLst>
        </pc:spChg>
        <pc:spChg chg="add del mod">
          <ac:chgData name="David Williams (SOAC)" userId="d9705ef0-be3d-4927-aab1-9879255c8c5d" providerId="ADAL" clId="{7723F66B-C268-4231-9A3F-4BBCE16EA1B2}" dt="2021-02-08T17:25:00.602" v="45" actId="478"/>
          <ac:spMkLst>
            <pc:docMk/>
            <pc:sldMk cId="3394120456" sldId="258"/>
            <ac:spMk id="5" creationId="{06934C7F-412D-47F2-B162-37AAA4C68994}"/>
          </ac:spMkLst>
        </pc:spChg>
        <pc:picChg chg="mod">
          <ac:chgData name="David Williams (SOAC)" userId="d9705ef0-be3d-4927-aab1-9879255c8c5d" providerId="ADAL" clId="{7723F66B-C268-4231-9A3F-4BBCE16EA1B2}" dt="2021-02-08T17:25:08.095" v="48" actId="14100"/>
          <ac:picMkLst>
            <pc:docMk/>
            <pc:sldMk cId="3394120456" sldId="258"/>
            <ac:picMk id="3" creationId="{00000000-0000-0000-0000-000000000000}"/>
          </ac:picMkLst>
        </pc:picChg>
        <pc:picChg chg="del">
          <ac:chgData name="David Williams (SOAC)" userId="d9705ef0-be3d-4927-aab1-9879255c8c5d" providerId="ADAL" clId="{7723F66B-C268-4231-9A3F-4BBCE16EA1B2}" dt="2021-02-08T17:24:50.990" v="43" actId="478"/>
          <ac:picMkLst>
            <pc:docMk/>
            <pc:sldMk cId="3394120456" sldId="258"/>
            <ac:picMk id="6" creationId="{00000000-0000-0000-0000-000000000000}"/>
          </ac:picMkLst>
        </pc:picChg>
      </pc:sldChg>
      <pc:sldChg chg="addSp delSp modSp mod setBg">
        <pc:chgData name="David Williams (SOAC)" userId="d9705ef0-be3d-4927-aab1-9879255c8c5d" providerId="ADAL" clId="{7723F66B-C268-4231-9A3F-4BBCE16EA1B2}" dt="2021-02-08T19:15:54.151" v="464" actId="26606"/>
        <pc:sldMkLst>
          <pc:docMk/>
          <pc:sldMk cId="1737917312" sldId="259"/>
        </pc:sldMkLst>
        <pc:spChg chg="mod">
          <ac:chgData name="David Williams (SOAC)" userId="d9705ef0-be3d-4927-aab1-9879255c8c5d" providerId="ADAL" clId="{7723F66B-C268-4231-9A3F-4BBCE16EA1B2}" dt="2021-02-08T19:15:54.151" v="464" actId="26606"/>
          <ac:spMkLst>
            <pc:docMk/>
            <pc:sldMk cId="1737917312" sldId="259"/>
            <ac:spMk id="2" creationId="{00000000-0000-0000-0000-000000000000}"/>
          </ac:spMkLst>
        </pc:spChg>
        <pc:spChg chg="add del mod">
          <ac:chgData name="David Williams (SOAC)" userId="d9705ef0-be3d-4927-aab1-9879255c8c5d" providerId="ADAL" clId="{7723F66B-C268-4231-9A3F-4BBCE16EA1B2}" dt="2021-02-08T17:25:48.674" v="57" actId="478"/>
          <ac:spMkLst>
            <pc:docMk/>
            <pc:sldMk cId="1737917312" sldId="259"/>
            <ac:spMk id="4" creationId="{7B8C3D4C-49B8-418D-B788-8BF72C77F5E9}"/>
          </ac:spMkLst>
        </pc:spChg>
        <pc:spChg chg="del mod">
          <ac:chgData name="David Williams (SOAC)" userId="d9705ef0-be3d-4927-aab1-9879255c8c5d" providerId="ADAL" clId="{7723F66B-C268-4231-9A3F-4BBCE16EA1B2}" dt="2021-02-08T19:15:54.151" v="464" actId="26606"/>
          <ac:spMkLst>
            <pc:docMk/>
            <pc:sldMk cId="1737917312" sldId="259"/>
            <ac:spMk id="8" creationId="{00000000-0000-0000-0000-000000000000}"/>
          </ac:spMkLst>
        </pc:spChg>
        <pc:graphicFrameChg chg="add">
          <ac:chgData name="David Williams (SOAC)" userId="d9705ef0-be3d-4927-aab1-9879255c8c5d" providerId="ADAL" clId="{7723F66B-C268-4231-9A3F-4BBCE16EA1B2}" dt="2021-02-08T19:15:54.151" v="464" actId="26606"/>
          <ac:graphicFrameMkLst>
            <pc:docMk/>
            <pc:sldMk cId="1737917312" sldId="259"/>
            <ac:graphicFrameMk id="10" creationId="{CB908016-214E-453C-B66C-57AE0148CE97}"/>
          </ac:graphicFrameMkLst>
        </pc:graphicFrameChg>
        <pc:picChg chg="del">
          <ac:chgData name="David Williams (SOAC)" userId="d9705ef0-be3d-4927-aab1-9879255c8c5d" providerId="ADAL" clId="{7723F66B-C268-4231-9A3F-4BBCE16EA1B2}" dt="2021-02-08T17:25:43.293" v="56" actId="478"/>
          <ac:picMkLst>
            <pc:docMk/>
            <pc:sldMk cId="1737917312" sldId="259"/>
            <ac:picMk id="6" creationId="{00000000-0000-0000-0000-000000000000}"/>
          </ac:picMkLst>
        </pc:picChg>
      </pc:sldChg>
      <pc:sldChg chg="addSp delSp modSp mod">
        <pc:chgData name="David Williams (SOAC)" userId="d9705ef0-be3d-4927-aab1-9879255c8c5d" providerId="ADAL" clId="{7723F66B-C268-4231-9A3F-4BBCE16EA1B2}" dt="2021-02-08T17:26:13.412" v="67" actId="14100"/>
        <pc:sldMkLst>
          <pc:docMk/>
          <pc:sldMk cId="8966400" sldId="260"/>
        </pc:sldMkLst>
        <pc:spChg chg="add del mod">
          <ac:chgData name="David Williams (SOAC)" userId="d9705ef0-be3d-4927-aab1-9879255c8c5d" providerId="ADAL" clId="{7723F66B-C268-4231-9A3F-4BBCE16EA1B2}" dt="2021-02-08T17:25:59.455" v="60" actId="478"/>
          <ac:spMkLst>
            <pc:docMk/>
            <pc:sldMk cId="8966400" sldId="260"/>
            <ac:spMk id="2" creationId="{00000000-0000-0000-0000-000000000000}"/>
          </ac:spMkLst>
        </pc:spChg>
        <pc:spChg chg="add del mod">
          <ac:chgData name="David Williams (SOAC)" userId="d9705ef0-be3d-4927-aab1-9879255c8c5d" providerId="ADAL" clId="{7723F66B-C268-4231-9A3F-4BBCE16EA1B2}" dt="2021-02-08T17:25:59.455" v="60" actId="478"/>
          <ac:spMkLst>
            <pc:docMk/>
            <pc:sldMk cId="8966400" sldId="260"/>
            <ac:spMk id="5" creationId="{AF3864AC-6FC0-450E-A7A8-6B91BE229A5B}"/>
          </ac:spMkLst>
        </pc:spChg>
        <pc:spChg chg="add del mod">
          <ac:chgData name="David Williams (SOAC)" userId="d9705ef0-be3d-4927-aab1-9879255c8c5d" providerId="ADAL" clId="{7723F66B-C268-4231-9A3F-4BBCE16EA1B2}" dt="2021-02-08T17:25:59.455" v="60" actId="478"/>
          <ac:spMkLst>
            <pc:docMk/>
            <pc:sldMk cId="8966400" sldId="260"/>
            <ac:spMk id="8" creationId="{858BF88C-3A8D-40AB-A5C6-14D60CABF9D9}"/>
          </ac:spMkLst>
        </pc:spChg>
        <pc:spChg chg="add del mod">
          <ac:chgData name="David Williams (SOAC)" userId="d9705ef0-be3d-4927-aab1-9879255c8c5d" providerId="ADAL" clId="{7723F66B-C268-4231-9A3F-4BBCE16EA1B2}" dt="2021-02-08T17:26:03.478" v="62" actId="478"/>
          <ac:spMkLst>
            <pc:docMk/>
            <pc:sldMk cId="8966400" sldId="260"/>
            <ac:spMk id="10" creationId="{1C0B003A-477E-47EF-99BE-343A314D8D3A}"/>
          </ac:spMkLst>
        </pc:spChg>
        <pc:picChg chg="mod">
          <ac:chgData name="David Williams (SOAC)" userId="d9705ef0-be3d-4927-aab1-9879255c8c5d" providerId="ADAL" clId="{7723F66B-C268-4231-9A3F-4BBCE16EA1B2}" dt="2021-02-08T17:26:13.412" v="67" actId="14100"/>
          <ac:picMkLst>
            <pc:docMk/>
            <pc:sldMk cId="8966400" sldId="260"/>
            <ac:picMk id="4" creationId="{00000000-0000-0000-0000-000000000000}"/>
          </ac:picMkLst>
        </pc:picChg>
        <pc:picChg chg="add del mod">
          <ac:chgData name="David Williams (SOAC)" userId="d9705ef0-be3d-4927-aab1-9879255c8c5d" providerId="ADAL" clId="{7723F66B-C268-4231-9A3F-4BBCE16EA1B2}" dt="2021-02-08T17:26:01.680" v="61" actId="478"/>
          <ac:picMkLst>
            <pc:docMk/>
            <pc:sldMk cId="8966400" sldId="260"/>
            <ac:picMk id="6" creationId="{00000000-0000-0000-0000-000000000000}"/>
          </ac:picMkLst>
        </pc:picChg>
      </pc:sldChg>
      <pc:sldChg chg="addSp delSp modSp mod">
        <pc:chgData name="David Williams (SOAC)" userId="d9705ef0-be3d-4927-aab1-9879255c8c5d" providerId="ADAL" clId="{7723F66B-C268-4231-9A3F-4BBCE16EA1B2}" dt="2021-02-08T17:26:48.459" v="73" actId="6549"/>
        <pc:sldMkLst>
          <pc:docMk/>
          <pc:sldMk cId="3579522040" sldId="261"/>
        </pc:sldMkLst>
        <pc:spChg chg="mod">
          <ac:chgData name="David Williams (SOAC)" userId="d9705ef0-be3d-4927-aab1-9879255c8c5d" providerId="ADAL" clId="{7723F66B-C268-4231-9A3F-4BBCE16EA1B2}" dt="2021-02-08T17:26:23.898" v="69" actId="1076"/>
          <ac:spMkLst>
            <pc:docMk/>
            <pc:sldMk cId="3579522040" sldId="261"/>
            <ac:spMk id="2" creationId="{00000000-0000-0000-0000-000000000000}"/>
          </ac:spMkLst>
        </pc:spChg>
        <pc:spChg chg="add del mod">
          <ac:chgData name="David Williams (SOAC)" userId="d9705ef0-be3d-4927-aab1-9879255c8c5d" providerId="ADAL" clId="{7723F66B-C268-4231-9A3F-4BBCE16EA1B2}" dt="2021-02-08T17:26:33.648" v="70" actId="478"/>
          <ac:spMkLst>
            <pc:docMk/>
            <pc:sldMk cId="3579522040" sldId="261"/>
            <ac:spMk id="4" creationId="{0A91198E-CBAB-4697-ACCE-C9A6F394EFC7}"/>
          </ac:spMkLst>
        </pc:spChg>
        <pc:spChg chg="mod">
          <ac:chgData name="David Williams (SOAC)" userId="d9705ef0-be3d-4927-aab1-9879255c8c5d" providerId="ADAL" clId="{7723F66B-C268-4231-9A3F-4BBCE16EA1B2}" dt="2021-02-08T17:26:48.459" v="73" actId="6549"/>
          <ac:spMkLst>
            <pc:docMk/>
            <pc:sldMk cId="3579522040" sldId="261"/>
            <ac:spMk id="8" creationId="{00000000-0000-0000-0000-000000000000}"/>
          </ac:spMkLst>
        </pc:spChg>
        <pc:picChg chg="del">
          <ac:chgData name="David Williams (SOAC)" userId="d9705ef0-be3d-4927-aab1-9879255c8c5d" providerId="ADAL" clId="{7723F66B-C268-4231-9A3F-4BBCE16EA1B2}" dt="2021-02-08T17:26:19.427" v="68" actId="478"/>
          <ac:picMkLst>
            <pc:docMk/>
            <pc:sldMk cId="3579522040" sldId="261"/>
            <ac:picMk id="6" creationId="{00000000-0000-0000-0000-000000000000}"/>
          </ac:picMkLst>
        </pc:picChg>
      </pc:sldChg>
      <pc:sldChg chg="addSp delSp modSp mod">
        <pc:chgData name="David Williams (SOAC)" userId="d9705ef0-be3d-4927-aab1-9879255c8c5d" providerId="ADAL" clId="{7723F66B-C268-4231-9A3F-4BBCE16EA1B2}" dt="2021-02-08T17:27:20.189" v="82" actId="14100"/>
        <pc:sldMkLst>
          <pc:docMk/>
          <pc:sldMk cId="4161005833" sldId="262"/>
        </pc:sldMkLst>
        <pc:spChg chg="mod">
          <ac:chgData name="David Williams (SOAC)" userId="d9705ef0-be3d-4927-aab1-9879255c8c5d" providerId="ADAL" clId="{7723F66B-C268-4231-9A3F-4BBCE16EA1B2}" dt="2021-02-08T17:27:08.365" v="77" actId="1076"/>
          <ac:spMkLst>
            <pc:docMk/>
            <pc:sldMk cId="4161005833" sldId="262"/>
            <ac:spMk id="2" creationId="{00000000-0000-0000-0000-000000000000}"/>
          </ac:spMkLst>
        </pc:spChg>
        <pc:spChg chg="add del mod">
          <ac:chgData name="David Williams (SOAC)" userId="d9705ef0-be3d-4927-aab1-9879255c8c5d" providerId="ADAL" clId="{7723F66B-C268-4231-9A3F-4BBCE16EA1B2}" dt="2021-02-08T17:27:13.181" v="80" actId="478"/>
          <ac:spMkLst>
            <pc:docMk/>
            <pc:sldMk cId="4161005833" sldId="262"/>
            <ac:spMk id="4" creationId="{A808A9A0-87C8-4792-81BD-823F0F758F9E}"/>
          </ac:spMkLst>
        </pc:spChg>
        <pc:spChg chg="mod">
          <ac:chgData name="David Williams (SOAC)" userId="d9705ef0-be3d-4927-aab1-9879255c8c5d" providerId="ADAL" clId="{7723F66B-C268-4231-9A3F-4BBCE16EA1B2}" dt="2021-02-08T17:27:20.189" v="82" actId="14100"/>
          <ac:spMkLst>
            <pc:docMk/>
            <pc:sldMk cId="4161005833" sldId="262"/>
            <ac:spMk id="8" creationId="{00000000-0000-0000-0000-000000000000}"/>
          </ac:spMkLst>
        </pc:spChg>
        <pc:picChg chg="del">
          <ac:chgData name="David Williams (SOAC)" userId="d9705ef0-be3d-4927-aab1-9879255c8c5d" providerId="ADAL" clId="{7723F66B-C268-4231-9A3F-4BBCE16EA1B2}" dt="2021-02-08T17:27:10.356" v="78" actId="478"/>
          <ac:picMkLst>
            <pc:docMk/>
            <pc:sldMk cId="4161005833" sldId="262"/>
            <ac:picMk id="6" creationId="{00000000-0000-0000-0000-000000000000}"/>
          </ac:picMkLst>
        </pc:picChg>
      </pc:sldChg>
      <pc:sldChg chg="addSp delSp modSp mod">
        <pc:chgData name="David Williams (SOAC)" userId="d9705ef0-be3d-4927-aab1-9879255c8c5d" providerId="ADAL" clId="{7723F66B-C268-4231-9A3F-4BBCE16EA1B2}" dt="2021-02-08T17:27:54.803" v="90" actId="1076"/>
        <pc:sldMkLst>
          <pc:docMk/>
          <pc:sldMk cId="3356430223" sldId="263"/>
        </pc:sldMkLst>
        <pc:spChg chg="mod">
          <ac:chgData name="David Williams (SOAC)" userId="d9705ef0-be3d-4927-aab1-9879255c8c5d" providerId="ADAL" clId="{7723F66B-C268-4231-9A3F-4BBCE16EA1B2}" dt="2021-02-08T17:27:52.304" v="89" actId="1076"/>
          <ac:spMkLst>
            <pc:docMk/>
            <pc:sldMk cId="3356430223" sldId="263"/>
            <ac:spMk id="2" creationId="{00000000-0000-0000-0000-000000000000}"/>
          </ac:spMkLst>
        </pc:spChg>
        <pc:spChg chg="add del mod">
          <ac:chgData name="David Williams (SOAC)" userId="d9705ef0-be3d-4927-aab1-9879255c8c5d" providerId="ADAL" clId="{7723F66B-C268-4231-9A3F-4BBCE16EA1B2}" dt="2021-02-08T17:27:36.297" v="84" actId="478"/>
          <ac:spMkLst>
            <pc:docMk/>
            <pc:sldMk cId="3356430223" sldId="263"/>
            <ac:spMk id="5" creationId="{BD0CAB36-B51F-4E24-9A42-D37AF646B034}"/>
          </ac:spMkLst>
        </pc:spChg>
        <pc:picChg chg="mod">
          <ac:chgData name="David Williams (SOAC)" userId="d9705ef0-be3d-4927-aab1-9879255c8c5d" providerId="ADAL" clId="{7723F66B-C268-4231-9A3F-4BBCE16EA1B2}" dt="2021-02-08T17:27:54.803" v="90" actId="1076"/>
          <ac:picMkLst>
            <pc:docMk/>
            <pc:sldMk cId="3356430223" sldId="263"/>
            <ac:picMk id="3" creationId="{00000000-0000-0000-0000-000000000000}"/>
          </ac:picMkLst>
        </pc:picChg>
        <pc:picChg chg="del">
          <ac:chgData name="David Williams (SOAC)" userId="d9705ef0-be3d-4927-aab1-9879255c8c5d" providerId="ADAL" clId="{7723F66B-C268-4231-9A3F-4BBCE16EA1B2}" dt="2021-02-08T17:27:31.994" v="83" actId="478"/>
          <ac:picMkLst>
            <pc:docMk/>
            <pc:sldMk cId="3356430223" sldId="263"/>
            <ac:picMk id="6" creationId="{00000000-0000-0000-0000-000000000000}"/>
          </ac:picMkLst>
        </pc:picChg>
      </pc:sldChg>
      <pc:sldChg chg="addSp delSp modSp mod">
        <pc:chgData name="David Williams (SOAC)" userId="d9705ef0-be3d-4927-aab1-9879255c8c5d" providerId="ADAL" clId="{7723F66B-C268-4231-9A3F-4BBCE16EA1B2}" dt="2021-02-08T17:28:25.610" v="98" actId="1076"/>
        <pc:sldMkLst>
          <pc:docMk/>
          <pc:sldMk cId="1803960302" sldId="264"/>
        </pc:sldMkLst>
        <pc:spChg chg="mod">
          <ac:chgData name="David Williams (SOAC)" userId="d9705ef0-be3d-4927-aab1-9879255c8c5d" providerId="ADAL" clId="{7723F66B-C268-4231-9A3F-4BBCE16EA1B2}" dt="2021-02-08T17:28:02.341" v="91" actId="1076"/>
          <ac:spMkLst>
            <pc:docMk/>
            <pc:sldMk cId="1803960302" sldId="264"/>
            <ac:spMk id="2" creationId="{00000000-0000-0000-0000-000000000000}"/>
          </ac:spMkLst>
        </pc:spChg>
        <pc:spChg chg="add del mod">
          <ac:chgData name="David Williams (SOAC)" userId="d9705ef0-be3d-4927-aab1-9879255c8c5d" providerId="ADAL" clId="{7723F66B-C268-4231-9A3F-4BBCE16EA1B2}" dt="2021-02-08T17:28:06.561" v="95" actId="478"/>
          <ac:spMkLst>
            <pc:docMk/>
            <pc:sldMk cId="1803960302" sldId="264"/>
            <ac:spMk id="4" creationId="{2763D5F3-673A-426F-A4FE-6FD709184D47}"/>
          </ac:spMkLst>
        </pc:spChg>
        <pc:spChg chg="mod">
          <ac:chgData name="David Williams (SOAC)" userId="d9705ef0-be3d-4927-aab1-9879255c8c5d" providerId="ADAL" clId="{7723F66B-C268-4231-9A3F-4BBCE16EA1B2}" dt="2021-02-08T17:28:25.610" v="98" actId="1076"/>
          <ac:spMkLst>
            <pc:docMk/>
            <pc:sldMk cId="1803960302" sldId="264"/>
            <ac:spMk id="8" creationId="{00000000-0000-0000-0000-000000000000}"/>
          </ac:spMkLst>
        </pc:spChg>
        <pc:picChg chg="del mod">
          <ac:chgData name="David Williams (SOAC)" userId="d9705ef0-be3d-4927-aab1-9879255c8c5d" providerId="ADAL" clId="{7723F66B-C268-4231-9A3F-4BBCE16EA1B2}" dt="2021-02-08T17:28:03.864" v="93" actId="478"/>
          <ac:picMkLst>
            <pc:docMk/>
            <pc:sldMk cId="1803960302" sldId="264"/>
            <ac:picMk id="6" creationId="{00000000-0000-0000-0000-000000000000}"/>
          </ac:picMkLst>
        </pc:picChg>
      </pc:sldChg>
      <pc:sldChg chg="addSp delSp modSp mod">
        <pc:chgData name="David Williams (SOAC)" userId="d9705ef0-be3d-4927-aab1-9879255c8c5d" providerId="ADAL" clId="{7723F66B-C268-4231-9A3F-4BBCE16EA1B2}" dt="2021-02-08T17:28:50.807" v="106" actId="6549"/>
        <pc:sldMkLst>
          <pc:docMk/>
          <pc:sldMk cId="880194102" sldId="265"/>
        </pc:sldMkLst>
        <pc:spChg chg="mod">
          <ac:chgData name="David Williams (SOAC)" userId="d9705ef0-be3d-4927-aab1-9879255c8c5d" providerId="ADAL" clId="{7723F66B-C268-4231-9A3F-4BBCE16EA1B2}" dt="2021-02-08T17:28:31.659" v="99" actId="1076"/>
          <ac:spMkLst>
            <pc:docMk/>
            <pc:sldMk cId="880194102" sldId="265"/>
            <ac:spMk id="2" creationId="{00000000-0000-0000-0000-000000000000}"/>
          </ac:spMkLst>
        </pc:spChg>
        <pc:spChg chg="add del mod">
          <ac:chgData name="David Williams (SOAC)" userId="d9705ef0-be3d-4927-aab1-9879255c8c5d" providerId="ADAL" clId="{7723F66B-C268-4231-9A3F-4BBCE16EA1B2}" dt="2021-02-08T17:28:35.697" v="101" actId="478"/>
          <ac:spMkLst>
            <pc:docMk/>
            <pc:sldMk cId="880194102" sldId="265"/>
            <ac:spMk id="4" creationId="{08D8CB23-23F1-4EEE-A72C-03D844C3FFB5}"/>
          </ac:spMkLst>
        </pc:spChg>
        <pc:spChg chg="mod">
          <ac:chgData name="David Williams (SOAC)" userId="d9705ef0-be3d-4927-aab1-9879255c8c5d" providerId="ADAL" clId="{7723F66B-C268-4231-9A3F-4BBCE16EA1B2}" dt="2021-02-08T17:28:50.807" v="106" actId="6549"/>
          <ac:spMkLst>
            <pc:docMk/>
            <pc:sldMk cId="880194102" sldId="265"/>
            <ac:spMk id="8" creationId="{00000000-0000-0000-0000-000000000000}"/>
          </ac:spMkLst>
        </pc:spChg>
        <pc:picChg chg="del">
          <ac:chgData name="David Williams (SOAC)" userId="d9705ef0-be3d-4927-aab1-9879255c8c5d" providerId="ADAL" clId="{7723F66B-C268-4231-9A3F-4BBCE16EA1B2}" dt="2021-02-08T17:28:33.479" v="100" actId="478"/>
          <ac:picMkLst>
            <pc:docMk/>
            <pc:sldMk cId="880194102" sldId="265"/>
            <ac:picMk id="6" creationId="{00000000-0000-0000-0000-000000000000}"/>
          </ac:picMkLst>
        </pc:picChg>
      </pc:sldChg>
      <pc:sldChg chg="addSp delSp modSp mod">
        <pc:chgData name="David Williams (SOAC)" userId="d9705ef0-be3d-4927-aab1-9879255c8c5d" providerId="ADAL" clId="{7723F66B-C268-4231-9A3F-4BBCE16EA1B2}" dt="2021-02-08T17:29:15.285" v="114" actId="1076"/>
        <pc:sldMkLst>
          <pc:docMk/>
          <pc:sldMk cId="2681834255" sldId="266"/>
        </pc:sldMkLst>
        <pc:spChg chg="mod">
          <ac:chgData name="David Williams (SOAC)" userId="d9705ef0-be3d-4927-aab1-9879255c8c5d" providerId="ADAL" clId="{7723F66B-C268-4231-9A3F-4BBCE16EA1B2}" dt="2021-02-08T17:29:15.285" v="114" actId="1076"/>
          <ac:spMkLst>
            <pc:docMk/>
            <pc:sldMk cId="2681834255" sldId="266"/>
            <ac:spMk id="2" creationId="{00000000-0000-0000-0000-000000000000}"/>
          </ac:spMkLst>
        </pc:spChg>
        <pc:spChg chg="add del mod">
          <ac:chgData name="David Williams (SOAC)" userId="d9705ef0-be3d-4927-aab1-9879255c8c5d" providerId="ADAL" clId="{7723F66B-C268-4231-9A3F-4BBCE16EA1B2}" dt="2021-02-08T17:29:02.319" v="109" actId="478"/>
          <ac:spMkLst>
            <pc:docMk/>
            <pc:sldMk cId="2681834255" sldId="266"/>
            <ac:spMk id="5" creationId="{806BCADE-E59E-4981-BF75-68D98776855A}"/>
          </ac:spMkLst>
        </pc:spChg>
        <pc:picChg chg="mod">
          <ac:chgData name="David Williams (SOAC)" userId="d9705ef0-be3d-4927-aab1-9879255c8c5d" providerId="ADAL" clId="{7723F66B-C268-4231-9A3F-4BBCE16EA1B2}" dt="2021-02-08T17:29:11.720" v="113" actId="1076"/>
          <ac:picMkLst>
            <pc:docMk/>
            <pc:sldMk cId="2681834255" sldId="266"/>
            <ac:picMk id="3" creationId="{00000000-0000-0000-0000-000000000000}"/>
          </ac:picMkLst>
        </pc:picChg>
        <pc:picChg chg="del">
          <ac:chgData name="David Williams (SOAC)" userId="d9705ef0-be3d-4927-aab1-9879255c8c5d" providerId="ADAL" clId="{7723F66B-C268-4231-9A3F-4BBCE16EA1B2}" dt="2021-02-08T17:28:58.748" v="108" actId="478"/>
          <ac:picMkLst>
            <pc:docMk/>
            <pc:sldMk cId="2681834255" sldId="266"/>
            <ac:picMk id="6" creationId="{00000000-0000-0000-0000-000000000000}"/>
          </ac:picMkLst>
        </pc:picChg>
      </pc:sldChg>
      <pc:sldChg chg="addSp delSp modSp mod">
        <pc:chgData name="David Williams (SOAC)" userId="d9705ef0-be3d-4927-aab1-9879255c8c5d" providerId="ADAL" clId="{7723F66B-C268-4231-9A3F-4BBCE16EA1B2}" dt="2021-02-08T17:29:29.528" v="118" actId="478"/>
        <pc:sldMkLst>
          <pc:docMk/>
          <pc:sldMk cId="3265784146" sldId="267"/>
        </pc:sldMkLst>
        <pc:spChg chg="mod">
          <ac:chgData name="David Williams (SOAC)" userId="d9705ef0-be3d-4927-aab1-9879255c8c5d" providerId="ADAL" clId="{7723F66B-C268-4231-9A3F-4BBCE16EA1B2}" dt="2021-02-08T17:29:24.795" v="116" actId="1076"/>
          <ac:spMkLst>
            <pc:docMk/>
            <pc:sldMk cId="3265784146" sldId="267"/>
            <ac:spMk id="2" creationId="{00000000-0000-0000-0000-000000000000}"/>
          </ac:spMkLst>
        </pc:spChg>
        <pc:spChg chg="add del mod">
          <ac:chgData name="David Williams (SOAC)" userId="d9705ef0-be3d-4927-aab1-9879255c8c5d" providerId="ADAL" clId="{7723F66B-C268-4231-9A3F-4BBCE16EA1B2}" dt="2021-02-08T17:29:29.528" v="118" actId="478"/>
          <ac:spMkLst>
            <pc:docMk/>
            <pc:sldMk cId="3265784146" sldId="267"/>
            <ac:spMk id="4" creationId="{8F1B8410-A403-4846-B87D-F432C9BB79E9}"/>
          </ac:spMkLst>
        </pc:spChg>
        <pc:spChg chg="mod">
          <ac:chgData name="David Williams (SOAC)" userId="d9705ef0-be3d-4927-aab1-9879255c8c5d" providerId="ADAL" clId="{7723F66B-C268-4231-9A3F-4BBCE16EA1B2}" dt="2021-02-08T17:29:20.860" v="115" actId="1076"/>
          <ac:spMkLst>
            <pc:docMk/>
            <pc:sldMk cId="3265784146" sldId="267"/>
            <ac:spMk id="8" creationId="{00000000-0000-0000-0000-000000000000}"/>
          </ac:spMkLst>
        </pc:spChg>
        <pc:picChg chg="del">
          <ac:chgData name="David Williams (SOAC)" userId="d9705ef0-be3d-4927-aab1-9879255c8c5d" providerId="ADAL" clId="{7723F66B-C268-4231-9A3F-4BBCE16EA1B2}" dt="2021-02-08T17:29:26.303" v="117" actId="478"/>
          <ac:picMkLst>
            <pc:docMk/>
            <pc:sldMk cId="3265784146" sldId="267"/>
            <ac:picMk id="6" creationId="{00000000-0000-0000-0000-000000000000}"/>
          </ac:picMkLst>
        </pc:picChg>
      </pc:sldChg>
      <pc:sldChg chg="addSp delSp modSp mod">
        <pc:chgData name="David Williams (SOAC)" userId="d9705ef0-be3d-4927-aab1-9879255c8c5d" providerId="ADAL" clId="{7723F66B-C268-4231-9A3F-4BBCE16EA1B2}" dt="2021-02-08T17:29:52.264" v="124" actId="14100"/>
        <pc:sldMkLst>
          <pc:docMk/>
          <pc:sldMk cId="3576108085" sldId="268"/>
        </pc:sldMkLst>
        <pc:spChg chg="mod">
          <ac:chgData name="David Williams (SOAC)" userId="d9705ef0-be3d-4927-aab1-9879255c8c5d" providerId="ADAL" clId="{7723F66B-C268-4231-9A3F-4BBCE16EA1B2}" dt="2021-02-08T17:29:40.534" v="119" actId="1076"/>
          <ac:spMkLst>
            <pc:docMk/>
            <pc:sldMk cId="3576108085" sldId="268"/>
            <ac:spMk id="2" creationId="{00000000-0000-0000-0000-000000000000}"/>
          </ac:spMkLst>
        </pc:spChg>
        <pc:spChg chg="add del mod">
          <ac:chgData name="David Williams (SOAC)" userId="d9705ef0-be3d-4927-aab1-9879255c8c5d" providerId="ADAL" clId="{7723F66B-C268-4231-9A3F-4BBCE16EA1B2}" dt="2021-02-08T17:29:44.182" v="122" actId="478"/>
          <ac:spMkLst>
            <pc:docMk/>
            <pc:sldMk cId="3576108085" sldId="268"/>
            <ac:spMk id="4" creationId="{41642D60-21EF-4231-8E3F-E1E60D198661}"/>
          </ac:spMkLst>
        </pc:spChg>
        <pc:spChg chg="mod">
          <ac:chgData name="David Williams (SOAC)" userId="d9705ef0-be3d-4927-aab1-9879255c8c5d" providerId="ADAL" clId="{7723F66B-C268-4231-9A3F-4BBCE16EA1B2}" dt="2021-02-08T17:29:52.264" v="124" actId="14100"/>
          <ac:spMkLst>
            <pc:docMk/>
            <pc:sldMk cId="3576108085" sldId="268"/>
            <ac:spMk id="8" creationId="{00000000-0000-0000-0000-000000000000}"/>
          </ac:spMkLst>
        </pc:spChg>
        <pc:picChg chg="del mod">
          <ac:chgData name="David Williams (SOAC)" userId="d9705ef0-be3d-4927-aab1-9879255c8c5d" providerId="ADAL" clId="{7723F66B-C268-4231-9A3F-4BBCE16EA1B2}" dt="2021-02-08T17:29:42.314" v="121" actId="478"/>
          <ac:picMkLst>
            <pc:docMk/>
            <pc:sldMk cId="3576108085" sldId="268"/>
            <ac:picMk id="6" creationId="{00000000-0000-0000-0000-000000000000}"/>
          </ac:picMkLst>
        </pc:picChg>
      </pc:sldChg>
      <pc:sldChg chg="addSp delSp modSp mod">
        <pc:chgData name="David Williams (SOAC)" userId="d9705ef0-be3d-4927-aab1-9879255c8c5d" providerId="ADAL" clId="{7723F66B-C268-4231-9A3F-4BBCE16EA1B2}" dt="2021-02-08T17:30:12.029" v="130" actId="14100"/>
        <pc:sldMkLst>
          <pc:docMk/>
          <pc:sldMk cId="130364807" sldId="269"/>
        </pc:sldMkLst>
        <pc:spChg chg="mod">
          <ac:chgData name="David Williams (SOAC)" userId="d9705ef0-be3d-4927-aab1-9879255c8c5d" providerId="ADAL" clId="{7723F66B-C268-4231-9A3F-4BBCE16EA1B2}" dt="2021-02-08T17:30:00.193" v="125" actId="1076"/>
          <ac:spMkLst>
            <pc:docMk/>
            <pc:sldMk cId="130364807" sldId="269"/>
            <ac:spMk id="2" creationId="{00000000-0000-0000-0000-000000000000}"/>
          </ac:spMkLst>
        </pc:spChg>
        <pc:spChg chg="add del mod">
          <ac:chgData name="David Williams (SOAC)" userId="d9705ef0-be3d-4927-aab1-9879255c8c5d" providerId="ADAL" clId="{7723F66B-C268-4231-9A3F-4BBCE16EA1B2}" dt="2021-02-08T17:30:04.062" v="127" actId="478"/>
          <ac:spMkLst>
            <pc:docMk/>
            <pc:sldMk cId="130364807" sldId="269"/>
            <ac:spMk id="4" creationId="{657418A6-2445-4B35-91BA-B61EBB511C78}"/>
          </ac:spMkLst>
        </pc:spChg>
        <pc:spChg chg="mod">
          <ac:chgData name="David Williams (SOAC)" userId="d9705ef0-be3d-4927-aab1-9879255c8c5d" providerId="ADAL" clId="{7723F66B-C268-4231-9A3F-4BBCE16EA1B2}" dt="2021-02-08T17:30:12.029" v="130" actId="14100"/>
          <ac:spMkLst>
            <pc:docMk/>
            <pc:sldMk cId="130364807" sldId="269"/>
            <ac:spMk id="8" creationId="{00000000-0000-0000-0000-000000000000}"/>
          </ac:spMkLst>
        </pc:spChg>
        <pc:picChg chg="del">
          <ac:chgData name="David Williams (SOAC)" userId="d9705ef0-be3d-4927-aab1-9879255c8c5d" providerId="ADAL" clId="{7723F66B-C268-4231-9A3F-4BBCE16EA1B2}" dt="2021-02-08T17:30:01.701" v="126" actId="478"/>
          <ac:picMkLst>
            <pc:docMk/>
            <pc:sldMk cId="130364807" sldId="269"/>
            <ac:picMk id="6" creationId="{00000000-0000-0000-0000-000000000000}"/>
          </ac:picMkLst>
        </pc:picChg>
      </pc:sldChg>
      <pc:sldChg chg="addSp delSp modSp mod">
        <pc:chgData name="David Williams (SOAC)" userId="d9705ef0-be3d-4927-aab1-9879255c8c5d" providerId="ADAL" clId="{7723F66B-C268-4231-9A3F-4BBCE16EA1B2}" dt="2021-02-08T18:01:48.779" v="137" actId="14100"/>
        <pc:sldMkLst>
          <pc:docMk/>
          <pc:sldMk cId="3440265479" sldId="270"/>
        </pc:sldMkLst>
        <pc:spChg chg="mod">
          <ac:chgData name="David Williams (SOAC)" userId="d9705ef0-be3d-4927-aab1-9879255c8c5d" providerId="ADAL" clId="{7723F66B-C268-4231-9A3F-4BBCE16EA1B2}" dt="2021-02-08T18:01:28.191" v="132" actId="1076"/>
          <ac:spMkLst>
            <pc:docMk/>
            <pc:sldMk cId="3440265479" sldId="270"/>
            <ac:spMk id="2" creationId="{00000000-0000-0000-0000-000000000000}"/>
          </ac:spMkLst>
        </pc:spChg>
        <pc:spChg chg="add del mod">
          <ac:chgData name="David Williams (SOAC)" userId="d9705ef0-be3d-4927-aab1-9879255c8c5d" providerId="ADAL" clId="{7723F66B-C268-4231-9A3F-4BBCE16EA1B2}" dt="2021-02-08T18:01:40.348" v="135" actId="478"/>
          <ac:spMkLst>
            <pc:docMk/>
            <pc:sldMk cId="3440265479" sldId="270"/>
            <ac:spMk id="4" creationId="{2E78BD54-F600-49B2-AACB-3FE9EC55D743}"/>
          </ac:spMkLst>
        </pc:spChg>
        <pc:spChg chg="mod">
          <ac:chgData name="David Williams (SOAC)" userId="d9705ef0-be3d-4927-aab1-9879255c8c5d" providerId="ADAL" clId="{7723F66B-C268-4231-9A3F-4BBCE16EA1B2}" dt="2021-02-08T18:01:48.779" v="137" actId="14100"/>
          <ac:spMkLst>
            <pc:docMk/>
            <pc:sldMk cId="3440265479" sldId="270"/>
            <ac:spMk id="8" creationId="{00000000-0000-0000-0000-000000000000}"/>
          </ac:spMkLst>
        </pc:spChg>
        <pc:picChg chg="del mod">
          <ac:chgData name="David Williams (SOAC)" userId="d9705ef0-be3d-4927-aab1-9879255c8c5d" providerId="ADAL" clId="{7723F66B-C268-4231-9A3F-4BBCE16EA1B2}" dt="2021-02-08T18:01:35.050" v="134" actId="478"/>
          <ac:picMkLst>
            <pc:docMk/>
            <pc:sldMk cId="3440265479" sldId="270"/>
            <ac:picMk id="6" creationId="{00000000-0000-0000-0000-000000000000}"/>
          </ac:picMkLst>
        </pc:picChg>
      </pc:sldChg>
      <pc:sldChg chg="addSp delSp modSp mod">
        <pc:chgData name="David Williams (SOAC)" userId="d9705ef0-be3d-4927-aab1-9879255c8c5d" providerId="ADAL" clId="{7723F66B-C268-4231-9A3F-4BBCE16EA1B2}" dt="2021-02-08T18:02:28.545" v="141" actId="1076"/>
        <pc:sldMkLst>
          <pc:docMk/>
          <pc:sldMk cId="988109426" sldId="271"/>
        </pc:sldMkLst>
        <pc:spChg chg="mod">
          <ac:chgData name="David Williams (SOAC)" userId="d9705ef0-be3d-4927-aab1-9879255c8c5d" providerId="ADAL" clId="{7723F66B-C268-4231-9A3F-4BBCE16EA1B2}" dt="2021-02-08T18:02:24.062" v="140" actId="1076"/>
          <ac:spMkLst>
            <pc:docMk/>
            <pc:sldMk cId="988109426" sldId="271"/>
            <ac:spMk id="2" creationId="{00000000-0000-0000-0000-000000000000}"/>
          </ac:spMkLst>
        </pc:spChg>
        <pc:spChg chg="add del mod">
          <ac:chgData name="David Williams (SOAC)" userId="d9705ef0-be3d-4927-aab1-9879255c8c5d" providerId="ADAL" clId="{7723F66B-C268-4231-9A3F-4BBCE16EA1B2}" dt="2021-02-08T18:02:16.919" v="139" actId="478"/>
          <ac:spMkLst>
            <pc:docMk/>
            <pc:sldMk cId="988109426" sldId="271"/>
            <ac:spMk id="4" creationId="{512E691D-11C2-4505-9C74-EB728B258FA9}"/>
          </ac:spMkLst>
        </pc:spChg>
        <pc:spChg chg="mod">
          <ac:chgData name="David Williams (SOAC)" userId="d9705ef0-be3d-4927-aab1-9879255c8c5d" providerId="ADAL" clId="{7723F66B-C268-4231-9A3F-4BBCE16EA1B2}" dt="2021-02-08T18:02:28.545" v="141" actId="1076"/>
          <ac:spMkLst>
            <pc:docMk/>
            <pc:sldMk cId="988109426" sldId="271"/>
            <ac:spMk id="8" creationId="{00000000-0000-0000-0000-000000000000}"/>
          </ac:spMkLst>
        </pc:spChg>
        <pc:picChg chg="del">
          <ac:chgData name="David Williams (SOAC)" userId="d9705ef0-be3d-4927-aab1-9879255c8c5d" providerId="ADAL" clId="{7723F66B-C268-4231-9A3F-4BBCE16EA1B2}" dt="2021-02-08T18:02:13.092" v="138" actId="478"/>
          <ac:picMkLst>
            <pc:docMk/>
            <pc:sldMk cId="988109426" sldId="271"/>
            <ac:picMk id="6" creationId="{00000000-0000-0000-0000-000000000000}"/>
          </ac:picMkLst>
        </pc:picChg>
      </pc:sldChg>
      <pc:sldChg chg="addSp delSp modSp mod">
        <pc:chgData name="David Williams (SOAC)" userId="d9705ef0-be3d-4927-aab1-9879255c8c5d" providerId="ADAL" clId="{7723F66B-C268-4231-9A3F-4BBCE16EA1B2}" dt="2021-02-08T18:02:58.803" v="148" actId="1076"/>
        <pc:sldMkLst>
          <pc:docMk/>
          <pc:sldMk cId="1070493074" sldId="272"/>
        </pc:sldMkLst>
        <pc:spChg chg="mod">
          <ac:chgData name="David Williams (SOAC)" userId="d9705ef0-be3d-4927-aab1-9879255c8c5d" providerId="ADAL" clId="{7723F66B-C268-4231-9A3F-4BBCE16EA1B2}" dt="2021-02-08T18:02:58.803" v="148" actId="1076"/>
          <ac:spMkLst>
            <pc:docMk/>
            <pc:sldMk cId="1070493074" sldId="272"/>
            <ac:spMk id="2" creationId="{00000000-0000-0000-0000-000000000000}"/>
          </ac:spMkLst>
        </pc:spChg>
        <pc:spChg chg="add del mod">
          <ac:chgData name="David Williams (SOAC)" userId="d9705ef0-be3d-4927-aab1-9879255c8c5d" providerId="ADAL" clId="{7723F66B-C268-4231-9A3F-4BBCE16EA1B2}" dt="2021-02-08T18:02:46.127" v="144" actId="478"/>
          <ac:spMkLst>
            <pc:docMk/>
            <pc:sldMk cId="1070493074" sldId="272"/>
            <ac:spMk id="5" creationId="{7120FDCA-9ADE-42D4-98AA-1C2B4E36744D}"/>
          </ac:spMkLst>
        </pc:spChg>
        <pc:picChg chg="mod">
          <ac:chgData name="David Williams (SOAC)" userId="d9705ef0-be3d-4927-aab1-9879255c8c5d" providerId="ADAL" clId="{7723F66B-C268-4231-9A3F-4BBCE16EA1B2}" dt="2021-02-08T18:02:56.090" v="147" actId="14100"/>
          <ac:picMkLst>
            <pc:docMk/>
            <pc:sldMk cId="1070493074" sldId="272"/>
            <ac:picMk id="3" creationId="{00000000-0000-0000-0000-000000000000}"/>
          </ac:picMkLst>
        </pc:picChg>
        <pc:picChg chg="del">
          <ac:chgData name="David Williams (SOAC)" userId="d9705ef0-be3d-4927-aab1-9879255c8c5d" providerId="ADAL" clId="{7723F66B-C268-4231-9A3F-4BBCE16EA1B2}" dt="2021-02-08T18:02:32.741" v="142" actId="478"/>
          <ac:picMkLst>
            <pc:docMk/>
            <pc:sldMk cId="1070493074" sldId="272"/>
            <ac:picMk id="6" creationId="{00000000-0000-0000-0000-000000000000}"/>
          </ac:picMkLst>
        </pc:picChg>
      </pc:sldChg>
      <pc:sldChg chg="addSp delSp modSp mod">
        <pc:chgData name="David Williams (SOAC)" userId="d9705ef0-be3d-4927-aab1-9879255c8c5d" providerId="ADAL" clId="{7723F66B-C268-4231-9A3F-4BBCE16EA1B2}" dt="2021-02-08T18:03:21.389" v="153" actId="14100"/>
        <pc:sldMkLst>
          <pc:docMk/>
          <pc:sldMk cId="172959753" sldId="273"/>
        </pc:sldMkLst>
        <pc:spChg chg="mod">
          <ac:chgData name="David Williams (SOAC)" userId="d9705ef0-be3d-4927-aab1-9879255c8c5d" providerId="ADAL" clId="{7723F66B-C268-4231-9A3F-4BBCE16EA1B2}" dt="2021-02-08T18:03:13.335" v="151" actId="1076"/>
          <ac:spMkLst>
            <pc:docMk/>
            <pc:sldMk cId="172959753" sldId="273"/>
            <ac:spMk id="2" creationId="{00000000-0000-0000-0000-000000000000}"/>
          </ac:spMkLst>
        </pc:spChg>
        <pc:spChg chg="add del mod">
          <ac:chgData name="David Williams (SOAC)" userId="d9705ef0-be3d-4927-aab1-9879255c8c5d" providerId="ADAL" clId="{7723F66B-C268-4231-9A3F-4BBCE16EA1B2}" dt="2021-02-08T18:03:06.040" v="150" actId="478"/>
          <ac:spMkLst>
            <pc:docMk/>
            <pc:sldMk cId="172959753" sldId="273"/>
            <ac:spMk id="4" creationId="{72352AFD-CCF9-405A-8F12-3BC20E7CEAAE}"/>
          </ac:spMkLst>
        </pc:spChg>
        <pc:spChg chg="mod">
          <ac:chgData name="David Williams (SOAC)" userId="d9705ef0-be3d-4927-aab1-9879255c8c5d" providerId="ADAL" clId="{7723F66B-C268-4231-9A3F-4BBCE16EA1B2}" dt="2021-02-08T18:03:21.389" v="153" actId="14100"/>
          <ac:spMkLst>
            <pc:docMk/>
            <pc:sldMk cId="172959753" sldId="273"/>
            <ac:spMk id="8" creationId="{00000000-0000-0000-0000-000000000000}"/>
          </ac:spMkLst>
        </pc:spChg>
        <pc:picChg chg="del">
          <ac:chgData name="David Williams (SOAC)" userId="d9705ef0-be3d-4927-aab1-9879255c8c5d" providerId="ADAL" clId="{7723F66B-C268-4231-9A3F-4BBCE16EA1B2}" dt="2021-02-08T18:03:04.447" v="149" actId="478"/>
          <ac:picMkLst>
            <pc:docMk/>
            <pc:sldMk cId="172959753" sldId="273"/>
            <ac:picMk id="6" creationId="{00000000-0000-0000-0000-000000000000}"/>
          </ac:picMkLst>
        </pc:picChg>
      </pc:sldChg>
      <pc:sldChg chg="modSp mod">
        <pc:chgData name="David Williams (SOAC)" userId="d9705ef0-be3d-4927-aab1-9879255c8c5d" providerId="ADAL" clId="{7723F66B-C268-4231-9A3F-4BBCE16EA1B2}" dt="2021-02-11T11:34:58.604" v="769" actId="1076"/>
        <pc:sldMkLst>
          <pc:docMk/>
          <pc:sldMk cId="1427045703" sldId="274"/>
        </pc:sldMkLst>
        <pc:spChg chg="mod">
          <ac:chgData name="David Williams (SOAC)" userId="d9705ef0-be3d-4927-aab1-9879255c8c5d" providerId="ADAL" clId="{7723F66B-C268-4231-9A3F-4BBCE16EA1B2}" dt="2021-02-11T11:34:58.604" v="769" actId="1076"/>
          <ac:spMkLst>
            <pc:docMk/>
            <pc:sldMk cId="1427045703" sldId="274"/>
            <ac:spMk id="8" creationId="{00000000-0000-0000-0000-000000000000}"/>
          </ac:spMkLst>
        </pc:spChg>
      </pc:sldChg>
      <pc:sldChg chg="modSp mod">
        <pc:chgData name="David Williams (SOAC)" userId="d9705ef0-be3d-4927-aab1-9879255c8c5d" providerId="ADAL" clId="{7723F66B-C268-4231-9A3F-4BBCE16EA1B2}" dt="2021-02-11T11:35:18.077" v="778" actId="1076"/>
        <pc:sldMkLst>
          <pc:docMk/>
          <pc:sldMk cId="591132645" sldId="275"/>
        </pc:sldMkLst>
        <pc:spChg chg="mod">
          <ac:chgData name="David Williams (SOAC)" userId="d9705ef0-be3d-4927-aab1-9879255c8c5d" providerId="ADAL" clId="{7723F66B-C268-4231-9A3F-4BBCE16EA1B2}" dt="2021-02-11T11:35:18.077" v="778" actId="1076"/>
          <ac:spMkLst>
            <pc:docMk/>
            <pc:sldMk cId="591132645" sldId="275"/>
            <ac:spMk id="8" creationId="{00000000-0000-0000-0000-000000000000}"/>
          </ac:spMkLst>
        </pc:spChg>
      </pc:sldChg>
      <pc:sldChg chg="addSp delSp modSp mod">
        <pc:chgData name="David Williams (SOAC)" userId="d9705ef0-be3d-4927-aab1-9879255c8c5d" providerId="ADAL" clId="{7723F66B-C268-4231-9A3F-4BBCE16EA1B2}" dt="2021-02-08T18:03:42.166" v="158" actId="1076"/>
        <pc:sldMkLst>
          <pc:docMk/>
          <pc:sldMk cId="2171662724" sldId="276"/>
        </pc:sldMkLst>
        <pc:spChg chg="mod">
          <ac:chgData name="David Williams (SOAC)" userId="d9705ef0-be3d-4927-aab1-9879255c8c5d" providerId="ADAL" clId="{7723F66B-C268-4231-9A3F-4BBCE16EA1B2}" dt="2021-02-08T18:03:42.166" v="158" actId="1076"/>
          <ac:spMkLst>
            <pc:docMk/>
            <pc:sldMk cId="2171662724" sldId="276"/>
            <ac:spMk id="2" creationId="{00000000-0000-0000-0000-000000000000}"/>
          </ac:spMkLst>
        </pc:spChg>
        <pc:spChg chg="add del mod">
          <ac:chgData name="David Williams (SOAC)" userId="d9705ef0-be3d-4927-aab1-9879255c8c5d" providerId="ADAL" clId="{7723F66B-C268-4231-9A3F-4BBCE16EA1B2}" dt="2021-02-08T18:03:36.994" v="157" actId="478"/>
          <ac:spMkLst>
            <pc:docMk/>
            <pc:sldMk cId="2171662724" sldId="276"/>
            <ac:spMk id="4" creationId="{0642FBDE-88B7-4317-A372-9C4ADD1A3589}"/>
          </ac:spMkLst>
        </pc:spChg>
        <pc:spChg chg="mod">
          <ac:chgData name="David Williams (SOAC)" userId="d9705ef0-be3d-4927-aab1-9879255c8c5d" providerId="ADAL" clId="{7723F66B-C268-4231-9A3F-4BBCE16EA1B2}" dt="2021-02-08T18:03:29.965" v="154" actId="1076"/>
          <ac:spMkLst>
            <pc:docMk/>
            <pc:sldMk cId="2171662724" sldId="276"/>
            <ac:spMk id="8" creationId="{00000000-0000-0000-0000-000000000000}"/>
          </ac:spMkLst>
        </pc:spChg>
        <pc:picChg chg="del mod">
          <ac:chgData name="David Williams (SOAC)" userId="d9705ef0-be3d-4927-aab1-9879255c8c5d" providerId="ADAL" clId="{7723F66B-C268-4231-9A3F-4BBCE16EA1B2}" dt="2021-02-08T18:03:34.204" v="156" actId="478"/>
          <ac:picMkLst>
            <pc:docMk/>
            <pc:sldMk cId="2171662724" sldId="276"/>
            <ac:picMk id="6" creationId="{00000000-0000-0000-0000-000000000000}"/>
          </ac:picMkLst>
        </pc:picChg>
      </pc:sldChg>
      <pc:sldChg chg="addSp delSp modSp mod setBg">
        <pc:chgData name="David Williams (SOAC)" userId="d9705ef0-be3d-4927-aab1-9879255c8c5d" providerId="ADAL" clId="{7723F66B-C268-4231-9A3F-4BBCE16EA1B2}" dt="2021-02-08T19:17:21.613" v="467" actId="26606"/>
        <pc:sldMkLst>
          <pc:docMk/>
          <pc:sldMk cId="904456638" sldId="277"/>
        </pc:sldMkLst>
        <pc:spChg chg="mod">
          <ac:chgData name="David Williams (SOAC)" userId="d9705ef0-be3d-4927-aab1-9879255c8c5d" providerId="ADAL" clId="{7723F66B-C268-4231-9A3F-4BBCE16EA1B2}" dt="2021-02-08T19:17:21.613" v="467" actId="26606"/>
          <ac:spMkLst>
            <pc:docMk/>
            <pc:sldMk cId="904456638" sldId="277"/>
            <ac:spMk id="2" creationId="{00000000-0000-0000-0000-000000000000}"/>
          </ac:spMkLst>
        </pc:spChg>
        <pc:spChg chg="add del mod">
          <ac:chgData name="David Williams (SOAC)" userId="d9705ef0-be3d-4927-aab1-9879255c8c5d" providerId="ADAL" clId="{7723F66B-C268-4231-9A3F-4BBCE16EA1B2}" dt="2021-02-08T18:03:53.963" v="161" actId="478"/>
          <ac:spMkLst>
            <pc:docMk/>
            <pc:sldMk cId="904456638" sldId="277"/>
            <ac:spMk id="4" creationId="{FE45A42F-39EE-4B24-BC44-9012CD26B87A}"/>
          </ac:spMkLst>
        </pc:spChg>
        <pc:spChg chg="add del mod">
          <ac:chgData name="David Williams (SOAC)" userId="d9705ef0-be3d-4927-aab1-9879255c8c5d" providerId="ADAL" clId="{7723F66B-C268-4231-9A3F-4BBCE16EA1B2}" dt="2021-02-08T19:17:21.613" v="467" actId="26606"/>
          <ac:spMkLst>
            <pc:docMk/>
            <pc:sldMk cId="904456638" sldId="277"/>
            <ac:spMk id="8" creationId="{00000000-0000-0000-0000-000000000000}"/>
          </ac:spMkLst>
        </pc:spChg>
        <pc:graphicFrameChg chg="add del">
          <ac:chgData name="David Williams (SOAC)" userId="d9705ef0-be3d-4927-aab1-9879255c8c5d" providerId="ADAL" clId="{7723F66B-C268-4231-9A3F-4BBCE16EA1B2}" dt="2021-02-08T19:17:21.613" v="467" actId="26606"/>
          <ac:graphicFrameMkLst>
            <pc:docMk/>
            <pc:sldMk cId="904456638" sldId="277"/>
            <ac:graphicFrameMk id="10" creationId="{47919DF1-340A-46DC-AC04-776E841E7009}"/>
          </ac:graphicFrameMkLst>
        </pc:graphicFrameChg>
        <pc:picChg chg="del">
          <ac:chgData name="David Williams (SOAC)" userId="d9705ef0-be3d-4927-aab1-9879255c8c5d" providerId="ADAL" clId="{7723F66B-C268-4231-9A3F-4BBCE16EA1B2}" dt="2021-02-08T18:03:49.694" v="160" actId="478"/>
          <ac:picMkLst>
            <pc:docMk/>
            <pc:sldMk cId="904456638" sldId="277"/>
            <ac:picMk id="6" creationId="{00000000-0000-0000-0000-000000000000}"/>
          </ac:picMkLst>
        </pc:picChg>
      </pc:sldChg>
      <pc:sldChg chg="addSp delSp modSp mod">
        <pc:chgData name="David Williams (SOAC)" userId="d9705ef0-be3d-4927-aab1-9879255c8c5d" providerId="ADAL" clId="{7723F66B-C268-4231-9A3F-4BBCE16EA1B2}" dt="2021-02-08T18:04:31.700" v="168" actId="1076"/>
        <pc:sldMkLst>
          <pc:docMk/>
          <pc:sldMk cId="193916541" sldId="278"/>
        </pc:sldMkLst>
        <pc:spChg chg="mod">
          <ac:chgData name="David Williams (SOAC)" userId="d9705ef0-be3d-4927-aab1-9879255c8c5d" providerId="ADAL" clId="{7723F66B-C268-4231-9A3F-4BBCE16EA1B2}" dt="2021-02-08T18:04:21.443" v="165" actId="1076"/>
          <ac:spMkLst>
            <pc:docMk/>
            <pc:sldMk cId="193916541" sldId="278"/>
            <ac:spMk id="2" creationId="{00000000-0000-0000-0000-000000000000}"/>
          </ac:spMkLst>
        </pc:spChg>
        <pc:spChg chg="add del mod">
          <ac:chgData name="David Williams (SOAC)" userId="d9705ef0-be3d-4927-aab1-9879255c8c5d" providerId="ADAL" clId="{7723F66B-C268-4231-9A3F-4BBCE16EA1B2}" dt="2021-02-08T18:04:26.656" v="167" actId="478"/>
          <ac:spMkLst>
            <pc:docMk/>
            <pc:sldMk cId="193916541" sldId="278"/>
            <ac:spMk id="4" creationId="{4DAF69C5-B772-420D-A59A-44F9EB873A2C}"/>
          </ac:spMkLst>
        </pc:spChg>
        <pc:spChg chg="mod">
          <ac:chgData name="David Williams (SOAC)" userId="d9705ef0-be3d-4927-aab1-9879255c8c5d" providerId="ADAL" clId="{7723F66B-C268-4231-9A3F-4BBCE16EA1B2}" dt="2021-02-08T18:04:31.700" v="168" actId="1076"/>
          <ac:spMkLst>
            <pc:docMk/>
            <pc:sldMk cId="193916541" sldId="278"/>
            <ac:spMk id="8" creationId="{00000000-0000-0000-0000-000000000000}"/>
          </ac:spMkLst>
        </pc:spChg>
        <pc:picChg chg="del">
          <ac:chgData name="David Williams (SOAC)" userId="d9705ef0-be3d-4927-aab1-9879255c8c5d" providerId="ADAL" clId="{7723F66B-C268-4231-9A3F-4BBCE16EA1B2}" dt="2021-02-08T18:04:23.255" v="166" actId="478"/>
          <ac:picMkLst>
            <pc:docMk/>
            <pc:sldMk cId="193916541" sldId="278"/>
            <ac:picMk id="6" creationId="{00000000-0000-0000-0000-000000000000}"/>
          </ac:picMkLst>
        </pc:picChg>
      </pc:sldChg>
      <pc:sldChg chg="addSp delSp modSp mod">
        <pc:chgData name="David Williams (SOAC)" userId="d9705ef0-be3d-4927-aab1-9879255c8c5d" providerId="ADAL" clId="{7723F66B-C268-4231-9A3F-4BBCE16EA1B2}" dt="2021-02-08T18:04:57.438" v="174" actId="14100"/>
        <pc:sldMkLst>
          <pc:docMk/>
          <pc:sldMk cId="499068764" sldId="279"/>
        </pc:sldMkLst>
        <pc:spChg chg="mod">
          <ac:chgData name="David Williams (SOAC)" userId="d9705ef0-be3d-4927-aab1-9879255c8c5d" providerId="ADAL" clId="{7723F66B-C268-4231-9A3F-4BBCE16EA1B2}" dt="2021-02-08T18:04:53.608" v="173" actId="1076"/>
          <ac:spMkLst>
            <pc:docMk/>
            <pc:sldMk cId="499068764" sldId="279"/>
            <ac:spMk id="2" creationId="{00000000-0000-0000-0000-000000000000}"/>
          </ac:spMkLst>
        </pc:spChg>
        <pc:spChg chg="add del mod">
          <ac:chgData name="David Williams (SOAC)" userId="d9705ef0-be3d-4927-aab1-9879255c8c5d" providerId="ADAL" clId="{7723F66B-C268-4231-9A3F-4BBCE16EA1B2}" dt="2021-02-08T18:04:40.837" v="170" actId="478"/>
          <ac:spMkLst>
            <pc:docMk/>
            <pc:sldMk cId="499068764" sldId="279"/>
            <ac:spMk id="4" creationId="{E0783B7B-042F-441C-88B9-9F80182B9D80}"/>
          </ac:spMkLst>
        </pc:spChg>
        <pc:picChg chg="del">
          <ac:chgData name="David Williams (SOAC)" userId="d9705ef0-be3d-4927-aab1-9879255c8c5d" providerId="ADAL" clId="{7723F66B-C268-4231-9A3F-4BBCE16EA1B2}" dt="2021-02-08T18:04:37.272" v="169" actId="478"/>
          <ac:picMkLst>
            <pc:docMk/>
            <pc:sldMk cId="499068764" sldId="279"/>
            <ac:picMk id="6" creationId="{00000000-0000-0000-0000-000000000000}"/>
          </ac:picMkLst>
        </pc:picChg>
        <pc:picChg chg="mod">
          <ac:chgData name="David Williams (SOAC)" userId="d9705ef0-be3d-4927-aab1-9879255c8c5d" providerId="ADAL" clId="{7723F66B-C268-4231-9A3F-4BBCE16EA1B2}" dt="2021-02-08T18:04:57.438" v="174" actId="14100"/>
          <ac:picMkLst>
            <pc:docMk/>
            <pc:sldMk cId="499068764" sldId="279"/>
            <ac:picMk id="1026" creationId="{00000000-0000-0000-0000-000000000000}"/>
          </ac:picMkLst>
        </pc:picChg>
      </pc:sldChg>
      <pc:sldChg chg="addSp delSp modSp mod setBg">
        <pc:chgData name="David Williams (SOAC)" userId="d9705ef0-be3d-4927-aab1-9879255c8c5d" providerId="ADAL" clId="{7723F66B-C268-4231-9A3F-4BBCE16EA1B2}" dt="2021-02-08T19:16:38.269" v="465" actId="26606"/>
        <pc:sldMkLst>
          <pc:docMk/>
          <pc:sldMk cId="2922881426" sldId="280"/>
        </pc:sldMkLst>
        <pc:spChg chg="mod">
          <ac:chgData name="David Williams (SOAC)" userId="d9705ef0-be3d-4927-aab1-9879255c8c5d" providerId="ADAL" clId="{7723F66B-C268-4231-9A3F-4BBCE16EA1B2}" dt="2021-02-08T19:16:38.269" v="465" actId="26606"/>
          <ac:spMkLst>
            <pc:docMk/>
            <pc:sldMk cId="2922881426" sldId="280"/>
            <ac:spMk id="2" creationId="{00000000-0000-0000-0000-000000000000}"/>
          </ac:spMkLst>
        </pc:spChg>
        <pc:spChg chg="add del mod">
          <ac:chgData name="David Williams (SOAC)" userId="d9705ef0-be3d-4927-aab1-9879255c8c5d" providerId="ADAL" clId="{7723F66B-C268-4231-9A3F-4BBCE16EA1B2}" dt="2021-02-08T18:05:11.266" v="178" actId="478"/>
          <ac:spMkLst>
            <pc:docMk/>
            <pc:sldMk cId="2922881426" sldId="280"/>
            <ac:spMk id="4" creationId="{75737621-A20B-4AD8-80DC-B48947960DDC}"/>
          </ac:spMkLst>
        </pc:spChg>
        <pc:spChg chg="del mod">
          <ac:chgData name="David Williams (SOAC)" userId="d9705ef0-be3d-4927-aab1-9879255c8c5d" providerId="ADAL" clId="{7723F66B-C268-4231-9A3F-4BBCE16EA1B2}" dt="2021-02-08T19:16:38.269" v="465" actId="26606"/>
          <ac:spMkLst>
            <pc:docMk/>
            <pc:sldMk cId="2922881426" sldId="280"/>
            <ac:spMk id="8" creationId="{00000000-0000-0000-0000-000000000000}"/>
          </ac:spMkLst>
        </pc:spChg>
        <pc:graphicFrameChg chg="add">
          <ac:chgData name="David Williams (SOAC)" userId="d9705ef0-be3d-4927-aab1-9879255c8c5d" providerId="ADAL" clId="{7723F66B-C268-4231-9A3F-4BBCE16EA1B2}" dt="2021-02-08T19:16:38.269" v="465" actId="26606"/>
          <ac:graphicFrameMkLst>
            <pc:docMk/>
            <pc:sldMk cId="2922881426" sldId="280"/>
            <ac:graphicFrameMk id="10" creationId="{DEC27EF7-E1DD-486A-8302-F6872AC6E51C}"/>
          </ac:graphicFrameMkLst>
        </pc:graphicFrameChg>
        <pc:picChg chg="del">
          <ac:chgData name="David Williams (SOAC)" userId="d9705ef0-be3d-4927-aab1-9879255c8c5d" providerId="ADAL" clId="{7723F66B-C268-4231-9A3F-4BBCE16EA1B2}" dt="2021-02-08T18:05:08.931" v="177" actId="478"/>
          <ac:picMkLst>
            <pc:docMk/>
            <pc:sldMk cId="2922881426" sldId="280"/>
            <ac:picMk id="6" creationId="{00000000-0000-0000-0000-000000000000}"/>
          </ac:picMkLst>
        </pc:picChg>
      </pc:sldChg>
      <pc:sldChg chg="addSp delSp modSp mod setBg">
        <pc:chgData name="David Williams (SOAC)" userId="d9705ef0-be3d-4927-aab1-9879255c8c5d" providerId="ADAL" clId="{7723F66B-C268-4231-9A3F-4BBCE16EA1B2}" dt="2021-02-08T19:17:59.600" v="481" actId="1076"/>
        <pc:sldMkLst>
          <pc:docMk/>
          <pc:sldMk cId="130412846" sldId="281"/>
        </pc:sldMkLst>
        <pc:spChg chg="mod">
          <ac:chgData name="David Williams (SOAC)" userId="d9705ef0-be3d-4927-aab1-9879255c8c5d" providerId="ADAL" clId="{7723F66B-C268-4231-9A3F-4BBCE16EA1B2}" dt="2021-02-08T19:17:41.520" v="472" actId="26606"/>
          <ac:spMkLst>
            <pc:docMk/>
            <pc:sldMk cId="130412846" sldId="281"/>
            <ac:spMk id="2" creationId="{00000000-0000-0000-0000-000000000000}"/>
          </ac:spMkLst>
        </pc:spChg>
        <pc:spChg chg="add del mod">
          <ac:chgData name="David Williams (SOAC)" userId="d9705ef0-be3d-4927-aab1-9879255c8c5d" providerId="ADAL" clId="{7723F66B-C268-4231-9A3F-4BBCE16EA1B2}" dt="2021-02-08T18:05:28.201" v="183" actId="478"/>
          <ac:spMkLst>
            <pc:docMk/>
            <pc:sldMk cId="130412846" sldId="281"/>
            <ac:spMk id="4" creationId="{825A280B-C23E-46B8-AE3F-4A65D6DD3227}"/>
          </ac:spMkLst>
        </pc:spChg>
        <pc:spChg chg="add del mod">
          <ac:chgData name="David Williams (SOAC)" userId="d9705ef0-be3d-4927-aab1-9879255c8c5d" providerId="ADAL" clId="{7723F66B-C268-4231-9A3F-4BBCE16EA1B2}" dt="2021-02-08T19:17:41.520" v="472" actId="26606"/>
          <ac:spMkLst>
            <pc:docMk/>
            <pc:sldMk cId="130412846" sldId="281"/>
            <ac:spMk id="8" creationId="{00000000-0000-0000-0000-000000000000}"/>
          </ac:spMkLst>
        </pc:spChg>
        <pc:spChg chg="add mod">
          <ac:chgData name="David Williams (SOAC)" userId="d9705ef0-be3d-4927-aab1-9879255c8c5d" providerId="ADAL" clId="{7723F66B-C268-4231-9A3F-4BBCE16EA1B2}" dt="2021-02-08T19:17:56.388" v="480" actId="403"/>
          <ac:spMkLst>
            <pc:docMk/>
            <pc:sldMk cId="130412846" sldId="281"/>
            <ac:spMk id="15" creationId="{00000000-0000-0000-0000-000000000000}"/>
          </ac:spMkLst>
        </pc:spChg>
        <pc:graphicFrameChg chg="add del">
          <ac:chgData name="David Williams (SOAC)" userId="d9705ef0-be3d-4927-aab1-9879255c8c5d" providerId="ADAL" clId="{7723F66B-C268-4231-9A3F-4BBCE16EA1B2}" dt="2021-02-08T19:17:38.439" v="469" actId="26606"/>
          <ac:graphicFrameMkLst>
            <pc:docMk/>
            <pc:sldMk cId="130412846" sldId="281"/>
            <ac:graphicFrameMk id="10" creationId="{1C12DEDA-05F0-40B2-ACDD-36CB86FD8D06}"/>
          </ac:graphicFrameMkLst>
        </pc:graphicFrameChg>
        <pc:graphicFrameChg chg="add del">
          <ac:chgData name="David Williams (SOAC)" userId="d9705ef0-be3d-4927-aab1-9879255c8c5d" providerId="ADAL" clId="{7723F66B-C268-4231-9A3F-4BBCE16EA1B2}" dt="2021-02-08T19:17:41.504" v="471" actId="26606"/>
          <ac:graphicFrameMkLst>
            <pc:docMk/>
            <pc:sldMk cId="130412846" sldId="281"/>
            <ac:graphicFrameMk id="12" creationId="{BFFD8FC6-4D83-4913-89C0-4FB5F2401658}"/>
          </ac:graphicFrameMkLst>
        </pc:graphicFrameChg>
        <pc:picChg chg="del">
          <ac:chgData name="David Williams (SOAC)" userId="d9705ef0-be3d-4927-aab1-9879255c8c5d" providerId="ADAL" clId="{7723F66B-C268-4231-9A3F-4BBCE16EA1B2}" dt="2021-02-08T18:05:25.966" v="182" actId="478"/>
          <ac:picMkLst>
            <pc:docMk/>
            <pc:sldMk cId="130412846" sldId="281"/>
            <ac:picMk id="6" creationId="{00000000-0000-0000-0000-000000000000}"/>
          </ac:picMkLst>
        </pc:picChg>
        <pc:picChg chg="add mod">
          <ac:chgData name="David Williams (SOAC)" userId="d9705ef0-be3d-4927-aab1-9879255c8c5d" providerId="ADAL" clId="{7723F66B-C268-4231-9A3F-4BBCE16EA1B2}" dt="2021-02-08T19:17:59.600" v="481" actId="1076"/>
          <ac:picMkLst>
            <pc:docMk/>
            <pc:sldMk cId="130412846" sldId="281"/>
            <ac:picMk id="14" creationId="{6423C9EB-83B3-4457-A406-D9D7BE34E67C}"/>
          </ac:picMkLst>
        </pc:picChg>
      </pc:sldChg>
      <pc:sldChg chg="addSp delSp modSp mod">
        <pc:chgData name="David Williams (SOAC)" userId="d9705ef0-be3d-4927-aab1-9879255c8c5d" providerId="ADAL" clId="{7723F66B-C268-4231-9A3F-4BBCE16EA1B2}" dt="2021-02-08T18:05:54.420" v="188" actId="478"/>
        <pc:sldMkLst>
          <pc:docMk/>
          <pc:sldMk cId="60638388" sldId="282"/>
        </pc:sldMkLst>
        <pc:spChg chg="mod">
          <ac:chgData name="David Williams (SOAC)" userId="d9705ef0-be3d-4927-aab1-9879255c8c5d" providerId="ADAL" clId="{7723F66B-C268-4231-9A3F-4BBCE16EA1B2}" dt="2021-02-08T18:05:43.636" v="185" actId="1076"/>
          <ac:spMkLst>
            <pc:docMk/>
            <pc:sldMk cId="60638388" sldId="282"/>
            <ac:spMk id="2" creationId="{00000000-0000-0000-0000-000000000000}"/>
          </ac:spMkLst>
        </pc:spChg>
        <pc:spChg chg="add del mod">
          <ac:chgData name="David Williams (SOAC)" userId="d9705ef0-be3d-4927-aab1-9879255c8c5d" providerId="ADAL" clId="{7723F66B-C268-4231-9A3F-4BBCE16EA1B2}" dt="2021-02-08T18:05:54.420" v="188" actId="478"/>
          <ac:spMkLst>
            <pc:docMk/>
            <pc:sldMk cId="60638388" sldId="282"/>
            <ac:spMk id="4" creationId="{3500BFB5-4900-4464-A200-4CA0A31E14A6}"/>
          </ac:spMkLst>
        </pc:spChg>
        <pc:spChg chg="mod">
          <ac:chgData name="David Williams (SOAC)" userId="d9705ef0-be3d-4927-aab1-9879255c8c5d" providerId="ADAL" clId="{7723F66B-C268-4231-9A3F-4BBCE16EA1B2}" dt="2021-02-08T18:05:47.402" v="186" actId="1076"/>
          <ac:spMkLst>
            <pc:docMk/>
            <pc:sldMk cId="60638388" sldId="282"/>
            <ac:spMk id="8" creationId="{00000000-0000-0000-0000-000000000000}"/>
          </ac:spMkLst>
        </pc:spChg>
        <pc:picChg chg="del">
          <ac:chgData name="David Williams (SOAC)" userId="d9705ef0-be3d-4927-aab1-9879255c8c5d" providerId="ADAL" clId="{7723F66B-C268-4231-9A3F-4BBCE16EA1B2}" dt="2021-02-08T18:05:48.963" v="187" actId="478"/>
          <ac:picMkLst>
            <pc:docMk/>
            <pc:sldMk cId="60638388" sldId="282"/>
            <ac:picMk id="6" creationId="{00000000-0000-0000-0000-000000000000}"/>
          </ac:picMkLst>
        </pc:picChg>
      </pc:sldChg>
      <pc:sldChg chg="addSp delSp modSp mod setBg">
        <pc:chgData name="David Williams (SOAC)" userId="d9705ef0-be3d-4927-aab1-9879255c8c5d" providerId="ADAL" clId="{7723F66B-C268-4231-9A3F-4BBCE16EA1B2}" dt="2021-02-08T19:18:11.904" v="482" actId="26606"/>
        <pc:sldMkLst>
          <pc:docMk/>
          <pc:sldMk cId="4053114661" sldId="283"/>
        </pc:sldMkLst>
        <pc:spChg chg="mod">
          <ac:chgData name="David Williams (SOAC)" userId="d9705ef0-be3d-4927-aab1-9879255c8c5d" providerId="ADAL" clId="{7723F66B-C268-4231-9A3F-4BBCE16EA1B2}" dt="2021-02-08T19:18:11.904" v="482" actId="26606"/>
          <ac:spMkLst>
            <pc:docMk/>
            <pc:sldMk cId="4053114661" sldId="283"/>
            <ac:spMk id="2" creationId="{00000000-0000-0000-0000-000000000000}"/>
          </ac:spMkLst>
        </pc:spChg>
        <pc:spChg chg="add del mod">
          <ac:chgData name="David Williams (SOAC)" userId="d9705ef0-be3d-4927-aab1-9879255c8c5d" providerId="ADAL" clId="{7723F66B-C268-4231-9A3F-4BBCE16EA1B2}" dt="2021-02-08T18:06:09.408" v="192" actId="478"/>
          <ac:spMkLst>
            <pc:docMk/>
            <pc:sldMk cId="4053114661" sldId="283"/>
            <ac:spMk id="4" creationId="{38594C49-4164-4C5E-9EF8-CC5606874A05}"/>
          </ac:spMkLst>
        </pc:spChg>
        <pc:spChg chg="del mod">
          <ac:chgData name="David Williams (SOAC)" userId="d9705ef0-be3d-4927-aab1-9879255c8c5d" providerId="ADAL" clId="{7723F66B-C268-4231-9A3F-4BBCE16EA1B2}" dt="2021-02-08T19:18:11.904" v="482" actId="26606"/>
          <ac:spMkLst>
            <pc:docMk/>
            <pc:sldMk cId="4053114661" sldId="283"/>
            <ac:spMk id="8" creationId="{00000000-0000-0000-0000-000000000000}"/>
          </ac:spMkLst>
        </pc:spChg>
        <pc:graphicFrameChg chg="add">
          <ac:chgData name="David Williams (SOAC)" userId="d9705ef0-be3d-4927-aab1-9879255c8c5d" providerId="ADAL" clId="{7723F66B-C268-4231-9A3F-4BBCE16EA1B2}" dt="2021-02-08T19:18:11.904" v="482" actId="26606"/>
          <ac:graphicFrameMkLst>
            <pc:docMk/>
            <pc:sldMk cId="4053114661" sldId="283"/>
            <ac:graphicFrameMk id="10" creationId="{45BDB44D-9DFC-4924-AD84-263DA79D8423}"/>
          </ac:graphicFrameMkLst>
        </pc:graphicFrameChg>
        <pc:picChg chg="del">
          <ac:chgData name="David Williams (SOAC)" userId="d9705ef0-be3d-4927-aab1-9879255c8c5d" providerId="ADAL" clId="{7723F66B-C268-4231-9A3F-4BBCE16EA1B2}" dt="2021-02-08T18:06:06.211" v="191" actId="478"/>
          <ac:picMkLst>
            <pc:docMk/>
            <pc:sldMk cId="4053114661" sldId="283"/>
            <ac:picMk id="6" creationId="{00000000-0000-0000-0000-000000000000}"/>
          </ac:picMkLst>
        </pc:picChg>
      </pc:sldChg>
      <pc:sldChg chg="addSp delSp modSp mod">
        <pc:chgData name="David Williams (SOAC)" userId="d9705ef0-be3d-4927-aab1-9879255c8c5d" providerId="ADAL" clId="{7723F66B-C268-4231-9A3F-4BBCE16EA1B2}" dt="2021-02-08T18:06:34.250" v="198" actId="14100"/>
        <pc:sldMkLst>
          <pc:docMk/>
          <pc:sldMk cId="4023829739" sldId="284"/>
        </pc:sldMkLst>
        <pc:spChg chg="mod">
          <ac:chgData name="David Williams (SOAC)" userId="d9705ef0-be3d-4927-aab1-9879255c8c5d" providerId="ADAL" clId="{7723F66B-C268-4231-9A3F-4BBCE16EA1B2}" dt="2021-02-08T18:06:20.505" v="193" actId="1076"/>
          <ac:spMkLst>
            <pc:docMk/>
            <pc:sldMk cId="4023829739" sldId="284"/>
            <ac:spMk id="2" creationId="{00000000-0000-0000-0000-000000000000}"/>
          </ac:spMkLst>
        </pc:spChg>
        <pc:spChg chg="add del mod">
          <ac:chgData name="David Williams (SOAC)" userId="d9705ef0-be3d-4927-aab1-9879255c8c5d" providerId="ADAL" clId="{7723F66B-C268-4231-9A3F-4BBCE16EA1B2}" dt="2021-02-08T18:06:25.387" v="195" actId="478"/>
          <ac:spMkLst>
            <pc:docMk/>
            <pc:sldMk cId="4023829739" sldId="284"/>
            <ac:spMk id="4" creationId="{F0ADC30C-CFEF-464E-8273-C0E434C3A48A}"/>
          </ac:spMkLst>
        </pc:spChg>
        <pc:picChg chg="del">
          <ac:chgData name="David Williams (SOAC)" userId="d9705ef0-be3d-4927-aab1-9879255c8c5d" providerId="ADAL" clId="{7723F66B-C268-4231-9A3F-4BBCE16EA1B2}" dt="2021-02-08T18:06:22.755" v="194" actId="478"/>
          <ac:picMkLst>
            <pc:docMk/>
            <pc:sldMk cId="4023829739" sldId="284"/>
            <ac:picMk id="6" creationId="{00000000-0000-0000-0000-000000000000}"/>
          </ac:picMkLst>
        </pc:picChg>
        <pc:picChg chg="mod">
          <ac:chgData name="David Williams (SOAC)" userId="d9705ef0-be3d-4927-aab1-9879255c8c5d" providerId="ADAL" clId="{7723F66B-C268-4231-9A3F-4BBCE16EA1B2}" dt="2021-02-08T18:06:34.250" v="198" actId="14100"/>
          <ac:picMkLst>
            <pc:docMk/>
            <pc:sldMk cId="4023829739" sldId="284"/>
            <ac:picMk id="2050" creationId="{00000000-0000-0000-0000-000000000000}"/>
          </ac:picMkLst>
        </pc:picChg>
      </pc:sldChg>
      <pc:sldChg chg="addSp delSp modSp mod">
        <pc:chgData name="David Williams (SOAC)" userId="d9705ef0-be3d-4927-aab1-9879255c8c5d" providerId="ADAL" clId="{7723F66B-C268-4231-9A3F-4BBCE16EA1B2}" dt="2021-02-08T18:07:01.189" v="203" actId="20577"/>
        <pc:sldMkLst>
          <pc:docMk/>
          <pc:sldMk cId="3352786352" sldId="285"/>
        </pc:sldMkLst>
        <pc:spChg chg="mod">
          <ac:chgData name="David Williams (SOAC)" userId="d9705ef0-be3d-4927-aab1-9879255c8c5d" providerId="ADAL" clId="{7723F66B-C268-4231-9A3F-4BBCE16EA1B2}" dt="2021-02-08T18:06:45.730" v="199" actId="1076"/>
          <ac:spMkLst>
            <pc:docMk/>
            <pc:sldMk cId="3352786352" sldId="285"/>
            <ac:spMk id="2" creationId="{00000000-0000-0000-0000-000000000000}"/>
          </ac:spMkLst>
        </pc:spChg>
        <pc:spChg chg="add del mod">
          <ac:chgData name="David Williams (SOAC)" userId="d9705ef0-be3d-4927-aab1-9879255c8c5d" providerId="ADAL" clId="{7723F66B-C268-4231-9A3F-4BBCE16EA1B2}" dt="2021-02-08T18:06:50.697" v="201" actId="478"/>
          <ac:spMkLst>
            <pc:docMk/>
            <pc:sldMk cId="3352786352" sldId="285"/>
            <ac:spMk id="4" creationId="{A8DBB2B0-3CA0-4212-87E1-45D1B46171C2}"/>
          </ac:spMkLst>
        </pc:spChg>
        <pc:spChg chg="mod">
          <ac:chgData name="David Williams (SOAC)" userId="d9705ef0-be3d-4927-aab1-9879255c8c5d" providerId="ADAL" clId="{7723F66B-C268-4231-9A3F-4BBCE16EA1B2}" dt="2021-02-08T18:07:01.189" v="203" actId="20577"/>
          <ac:spMkLst>
            <pc:docMk/>
            <pc:sldMk cId="3352786352" sldId="285"/>
            <ac:spMk id="8" creationId="{00000000-0000-0000-0000-000000000000}"/>
          </ac:spMkLst>
        </pc:spChg>
        <pc:picChg chg="del">
          <ac:chgData name="David Williams (SOAC)" userId="d9705ef0-be3d-4927-aab1-9879255c8c5d" providerId="ADAL" clId="{7723F66B-C268-4231-9A3F-4BBCE16EA1B2}" dt="2021-02-08T18:06:47.878" v="200" actId="478"/>
          <ac:picMkLst>
            <pc:docMk/>
            <pc:sldMk cId="3352786352" sldId="285"/>
            <ac:picMk id="6" creationId="{00000000-0000-0000-0000-000000000000}"/>
          </ac:picMkLst>
        </pc:picChg>
      </pc:sldChg>
      <pc:sldChg chg="addSp delSp modSp mod">
        <pc:chgData name="David Williams (SOAC)" userId="d9705ef0-be3d-4927-aab1-9879255c8c5d" providerId="ADAL" clId="{7723F66B-C268-4231-9A3F-4BBCE16EA1B2}" dt="2021-02-08T18:07:56.710" v="207" actId="1076"/>
        <pc:sldMkLst>
          <pc:docMk/>
          <pc:sldMk cId="4253554251" sldId="286"/>
        </pc:sldMkLst>
        <pc:spChg chg="mod">
          <ac:chgData name="David Williams (SOAC)" userId="d9705ef0-be3d-4927-aab1-9879255c8c5d" providerId="ADAL" clId="{7723F66B-C268-4231-9A3F-4BBCE16EA1B2}" dt="2021-02-08T18:07:52.190" v="206" actId="1076"/>
          <ac:spMkLst>
            <pc:docMk/>
            <pc:sldMk cId="4253554251" sldId="286"/>
            <ac:spMk id="2" creationId="{00000000-0000-0000-0000-000000000000}"/>
          </ac:spMkLst>
        </pc:spChg>
        <pc:spChg chg="add del mod">
          <ac:chgData name="David Williams (SOAC)" userId="d9705ef0-be3d-4927-aab1-9879255c8c5d" providerId="ADAL" clId="{7723F66B-C268-4231-9A3F-4BBCE16EA1B2}" dt="2021-02-08T18:07:47.837" v="205" actId="478"/>
          <ac:spMkLst>
            <pc:docMk/>
            <pc:sldMk cId="4253554251" sldId="286"/>
            <ac:spMk id="4" creationId="{F31969BA-3D58-4039-9C2D-038C8CD13051}"/>
          </ac:spMkLst>
        </pc:spChg>
        <pc:spChg chg="mod">
          <ac:chgData name="David Williams (SOAC)" userId="d9705ef0-be3d-4927-aab1-9879255c8c5d" providerId="ADAL" clId="{7723F66B-C268-4231-9A3F-4BBCE16EA1B2}" dt="2021-02-08T18:07:56.710" v="207" actId="1076"/>
          <ac:spMkLst>
            <pc:docMk/>
            <pc:sldMk cId="4253554251" sldId="286"/>
            <ac:spMk id="8" creationId="{00000000-0000-0000-0000-000000000000}"/>
          </ac:spMkLst>
        </pc:spChg>
        <pc:picChg chg="del">
          <ac:chgData name="David Williams (SOAC)" userId="d9705ef0-be3d-4927-aab1-9879255c8c5d" providerId="ADAL" clId="{7723F66B-C268-4231-9A3F-4BBCE16EA1B2}" dt="2021-02-08T18:07:45.168" v="204" actId="478"/>
          <ac:picMkLst>
            <pc:docMk/>
            <pc:sldMk cId="4253554251" sldId="286"/>
            <ac:picMk id="6" creationId="{00000000-0000-0000-0000-000000000000}"/>
          </ac:picMkLst>
        </pc:picChg>
      </pc:sldChg>
      <pc:sldChg chg="delSp del">
        <pc:chgData name="David Williams (SOAC)" userId="d9705ef0-be3d-4927-aab1-9879255c8c5d" providerId="ADAL" clId="{7723F66B-C268-4231-9A3F-4BBCE16EA1B2}" dt="2021-02-08T18:09:10.931" v="226" actId="47"/>
        <pc:sldMkLst>
          <pc:docMk/>
          <pc:sldMk cId="2251365032" sldId="287"/>
        </pc:sldMkLst>
        <pc:picChg chg="del">
          <ac:chgData name="David Williams (SOAC)" userId="d9705ef0-be3d-4927-aab1-9879255c8c5d" providerId="ADAL" clId="{7723F66B-C268-4231-9A3F-4BBCE16EA1B2}" dt="2021-02-08T18:08:49.836" v="219" actId="21"/>
          <ac:picMkLst>
            <pc:docMk/>
            <pc:sldMk cId="2251365032" sldId="287"/>
            <ac:picMk id="1026" creationId="{00000000-0000-0000-0000-000000000000}"/>
          </ac:picMkLst>
        </pc:picChg>
      </pc:sldChg>
      <pc:sldChg chg="addSp delSp modSp mod">
        <pc:chgData name="David Williams (SOAC)" userId="d9705ef0-be3d-4927-aab1-9879255c8c5d" providerId="ADAL" clId="{7723F66B-C268-4231-9A3F-4BBCE16EA1B2}" dt="2021-02-08T18:09:17.253" v="227" actId="14100"/>
        <pc:sldMkLst>
          <pc:docMk/>
          <pc:sldMk cId="1341818623" sldId="288"/>
        </pc:sldMkLst>
        <pc:spChg chg="mod">
          <ac:chgData name="David Williams (SOAC)" userId="d9705ef0-be3d-4927-aab1-9879255c8c5d" providerId="ADAL" clId="{7723F66B-C268-4231-9A3F-4BBCE16EA1B2}" dt="2021-02-08T18:09:08.023" v="225" actId="1076"/>
          <ac:spMkLst>
            <pc:docMk/>
            <pc:sldMk cId="1341818623" sldId="288"/>
            <ac:spMk id="2" creationId="{00000000-0000-0000-0000-000000000000}"/>
          </ac:spMkLst>
        </pc:spChg>
        <pc:spChg chg="add del mod">
          <ac:chgData name="David Williams (SOAC)" userId="d9705ef0-be3d-4927-aab1-9879255c8c5d" providerId="ADAL" clId="{7723F66B-C268-4231-9A3F-4BBCE16EA1B2}" dt="2021-02-08T18:08:21.156" v="210" actId="478"/>
          <ac:spMkLst>
            <pc:docMk/>
            <pc:sldMk cId="1341818623" sldId="288"/>
            <ac:spMk id="4" creationId="{4AD04C47-E163-41F1-A6C5-DF0E6EC5765C}"/>
          </ac:spMkLst>
        </pc:spChg>
        <pc:picChg chg="add mod">
          <ac:chgData name="David Williams (SOAC)" userId="d9705ef0-be3d-4927-aab1-9879255c8c5d" providerId="ADAL" clId="{7723F66B-C268-4231-9A3F-4BBCE16EA1B2}" dt="2021-02-08T18:09:17.253" v="227" actId="14100"/>
          <ac:picMkLst>
            <pc:docMk/>
            <pc:sldMk cId="1341818623" sldId="288"/>
            <ac:picMk id="5" creationId="{F2C7DB00-FF82-4AC5-9571-DB53354C0704}"/>
          </ac:picMkLst>
        </pc:picChg>
        <pc:picChg chg="del">
          <ac:chgData name="David Williams (SOAC)" userId="d9705ef0-be3d-4927-aab1-9879255c8c5d" providerId="ADAL" clId="{7723F66B-C268-4231-9A3F-4BBCE16EA1B2}" dt="2021-02-08T18:08:17.006" v="209" actId="478"/>
          <ac:picMkLst>
            <pc:docMk/>
            <pc:sldMk cId="1341818623" sldId="288"/>
            <ac:picMk id="6" creationId="{00000000-0000-0000-0000-000000000000}"/>
          </ac:picMkLst>
        </pc:picChg>
        <pc:picChg chg="del mod">
          <ac:chgData name="David Williams (SOAC)" userId="d9705ef0-be3d-4927-aab1-9879255c8c5d" providerId="ADAL" clId="{7723F66B-C268-4231-9A3F-4BBCE16EA1B2}" dt="2021-02-08T18:08:44.468" v="218" actId="478"/>
          <ac:picMkLst>
            <pc:docMk/>
            <pc:sldMk cId="1341818623" sldId="288"/>
            <ac:picMk id="2050" creationId="{00000000-0000-0000-0000-000000000000}"/>
          </ac:picMkLst>
        </pc:picChg>
        <pc:picChg chg="mod">
          <ac:chgData name="David Williams (SOAC)" userId="d9705ef0-be3d-4927-aab1-9879255c8c5d" providerId="ADAL" clId="{7723F66B-C268-4231-9A3F-4BBCE16EA1B2}" dt="2021-02-08T18:08:24.604" v="211" actId="1076"/>
          <ac:picMkLst>
            <pc:docMk/>
            <pc:sldMk cId="1341818623" sldId="288"/>
            <ac:picMk id="2051" creationId="{00000000-0000-0000-0000-000000000000}"/>
          </ac:picMkLst>
        </pc:picChg>
      </pc:sldChg>
      <pc:sldChg chg="addSp delSp modSp mod">
        <pc:chgData name="David Williams (SOAC)" userId="d9705ef0-be3d-4927-aab1-9879255c8c5d" providerId="ADAL" clId="{7723F66B-C268-4231-9A3F-4BBCE16EA1B2}" dt="2021-02-08T18:09:57.052" v="236" actId="1076"/>
        <pc:sldMkLst>
          <pc:docMk/>
          <pc:sldMk cId="1381675273" sldId="289"/>
        </pc:sldMkLst>
        <pc:spChg chg="mod">
          <ac:chgData name="David Williams (SOAC)" userId="d9705ef0-be3d-4927-aab1-9879255c8c5d" providerId="ADAL" clId="{7723F66B-C268-4231-9A3F-4BBCE16EA1B2}" dt="2021-02-08T18:09:43.231" v="231" actId="1076"/>
          <ac:spMkLst>
            <pc:docMk/>
            <pc:sldMk cId="1381675273" sldId="289"/>
            <ac:spMk id="2" creationId="{00000000-0000-0000-0000-000000000000}"/>
          </ac:spMkLst>
        </pc:spChg>
        <pc:spChg chg="add del mod">
          <ac:chgData name="David Williams (SOAC)" userId="d9705ef0-be3d-4927-aab1-9879255c8c5d" providerId="ADAL" clId="{7723F66B-C268-4231-9A3F-4BBCE16EA1B2}" dt="2021-02-08T18:09:36.723" v="230" actId="478"/>
          <ac:spMkLst>
            <pc:docMk/>
            <pc:sldMk cId="1381675273" sldId="289"/>
            <ac:spMk id="4" creationId="{5A5060F2-C928-4AAE-BDD6-02531EE61A33}"/>
          </ac:spMkLst>
        </pc:spChg>
        <pc:spChg chg="mod">
          <ac:chgData name="David Williams (SOAC)" userId="d9705ef0-be3d-4927-aab1-9879255c8c5d" providerId="ADAL" clId="{7723F66B-C268-4231-9A3F-4BBCE16EA1B2}" dt="2021-02-08T18:09:57.052" v="236" actId="1076"/>
          <ac:spMkLst>
            <pc:docMk/>
            <pc:sldMk cId="1381675273" sldId="289"/>
            <ac:spMk id="8" creationId="{00000000-0000-0000-0000-000000000000}"/>
          </ac:spMkLst>
        </pc:spChg>
        <pc:picChg chg="del">
          <ac:chgData name="David Williams (SOAC)" userId="d9705ef0-be3d-4927-aab1-9879255c8c5d" providerId="ADAL" clId="{7723F66B-C268-4231-9A3F-4BBCE16EA1B2}" dt="2021-02-08T18:09:34.305" v="229" actId="478"/>
          <ac:picMkLst>
            <pc:docMk/>
            <pc:sldMk cId="1381675273" sldId="289"/>
            <ac:picMk id="6" creationId="{00000000-0000-0000-0000-000000000000}"/>
          </ac:picMkLst>
        </pc:picChg>
      </pc:sldChg>
      <pc:sldChg chg="addSp delSp modSp mod setBg">
        <pc:chgData name="David Williams (SOAC)" userId="d9705ef0-be3d-4927-aab1-9879255c8c5d" providerId="ADAL" clId="{7723F66B-C268-4231-9A3F-4BBCE16EA1B2}" dt="2021-02-08T19:18:29.694" v="483" actId="26606"/>
        <pc:sldMkLst>
          <pc:docMk/>
          <pc:sldMk cId="3050539457" sldId="290"/>
        </pc:sldMkLst>
        <pc:spChg chg="mod">
          <ac:chgData name="David Williams (SOAC)" userId="d9705ef0-be3d-4927-aab1-9879255c8c5d" providerId="ADAL" clId="{7723F66B-C268-4231-9A3F-4BBCE16EA1B2}" dt="2021-02-08T19:18:29.694" v="483" actId="26606"/>
          <ac:spMkLst>
            <pc:docMk/>
            <pc:sldMk cId="3050539457" sldId="290"/>
            <ac:spMk id="2" creationId="{00000000-0000-0000-0000-000000000000}"/>
          </ac:spMkLst>
        </pc:spChg>
        <pc:spChg chg="add del mod">
          <ac:chgData name="David Williams (SOAC)" userId="d9705ef0-be3d-4927-aab1-9879255c8c5d" providerId="ADAL" clId="{7723F66B-C268-4231-9A3F-4BBCE16EA1B2}" dt="2021-02-08T18:10:07.809" v="239" actId="478"/>
          <ac:spMkLst>
            <pc:docMk/>
            <pc:sldMk cId="3050539457" sldId="290"/>
            <ac:spMk id="4" creationId="{72D638B4-5835-4EB6-9836-40419E728DEA}"/>
          </ac:spMkLst>
        </pc:spChg>
        <pc:spChg chg="del mod">
          <ac:chgData name="David Williams (SOAC)" userId="d9705ef0-be3d-4927-aab1-9879255c8c5d" providerId="ADAL" clId="{7723F66B-C268-4231-9A3F-4BBCE16EA1B2}" dt="2021-02-08T19:18:29.694" v="483" actId="26606"/>
          <ac:spMkLst>
            <pc:docMk/>
            <pc:sldMk cId="3050539457" sldId="290"/>
            <ac:spMk id="8" creationId="{00000000-0000-0000-0000-000000000000}"/>
          </ac:spMkLst>
        </pc:spChg>
        <pc:graphicFrameChg chg="add">
          <ac:chgData name="David Williams (SOAC)" userId="d9705ef0-be3d-4927-aab1-9879255c8c5d" providerId="ADAL" clId="{7723F66B-C268-4231-9A3F-4BBCE16EA1B2}" dt="2021-02-08T19:18:29.694" v="483" actId="26606"/>
          <ac:graphicFrameMkLst>
            <pc:docMk/>
            <pc:sldMk cId="3050539457" sldId="290"/>
            <ac:graphicFrameMk id="10" creationId="{9AE42DD4-F84E-4DA2-B5CB-E71D667DE4B9}"/>
          </ac:graphicFrameMkLst>
        </pc:graphicFrameChg>
        <pc:picChg chg="del">
          <ac:chgData name="David Williams (SOAC)" userId="d9705ef0-be3d-4927-aab1-9879255c8c5d" providerId="ADAL" clId="{7723F66B-C268-4231-9A3F-4BBCE16EA1B2}" dt="2021-02-08T18:10:05.205" v="238" actId="478"/>
          <ac:picMkLst>
            <pc:docMk/>
            <pc:sldMk cId="3050539457" sldId="290"/>
            <ac:picMk id="6" creationId="{00000000-0000-0000-0000-000000000000}"/>
          </ac:picMkLst>
        </pc:picChg>
      </pc:sldChg>
      <pc:sldChg chg="addSp delSp modSp mod setBg">
        <pc:chgData name="David Williams (SOAC)" userId="d9705ef0-be3d-4927-aab1-9879255c8c5d" providerId="ADAL" clId="{7723F66B-C268-4231-9A3F-4BBCE16EA1B2}" dt="2021-02-08T19:19:00.865" v="492"/>
        <pc:sldMkLst>
          <pc:docMk/>
          <pc:sldMk cId="3040142816" sldId="294"/>
        </pc:sldMkLst>
        <pc:spChg chg="mod">
          <ac:chgData name="David Williams (SOAC)" userId="d9705ef0-be3d-4927-aab1-9879255c8c5d" providerId="ADAL" clId="{7723F66B-C268-4231-9A3F-4BBCE16EA1B2}" dt="2021-02-08T19:18:38.425" v="484" actId="26606"/>
          <ac:spMkLst>
            <pc:docMk/>
            <pc:sldMk cId="3040142816" sldId="294"/>
            <ac:spMk id="2" creationId="{00000000-0000-0000-0000-000000000000}"/>
          </ac:spMkLst>
        </pc:spChg>
        <pc:spChg chg="add del mod">
          <ac:chgData name="David Williams (SOAC)" userId="d9705ef0-be3d-4927-aab1-9879255c8c5d" providerId="ADAL" clId="{7723F66B-C268-4231-9A3F-4BBCE16EA1B2}" dt="2021-02-08T18:10:24.998" v="243" actId="478"/>
          <ac:spMkLst>
            <pc:docMk/>
            <pc:sldMk cId="3040142816" sldId="294"/>
            <ac:spMk id="4" creationId="{B8EE740D-4918-43E1-8300-ADE0B56507E2}"/>
          </ac:spMkLst>
        </pc:spChg>
        <pc:spChg chg="del mod">
          <ac:chgData name="David Williams (SOAC)" userId="d9705ef0-be3d-4927-aab1-9879255c8c5d" providerId="ADAL" clId="{7723F66B-C268-4231-9A3F-4BBCE16EA1B2}" dt="2021-02-08T19:18:38.425" v="484" actId="26606"/>
          <ac:spMkLst>
            <pc:docMk/>
            <pc:sldMk cId="3040142816" sldId="294"/>
            <ac:spMk id="8" creationId="{00000000-0000-0000-0000-000000000000}"/>
          </ac:spMkLst>
        </pc:spChg>
        <pc:graphicFrameChg chg="add mod">
          <ac:chgData name="David Williams (SOAC)" userId="d9705ef0-be3d-4927-aab1-9879255c8c5d" providerId="ADAL" clId="{7723F66B-C268-4231-9A3F-4BBCE16EA1B2}" dt="2021-02-08T19:19:00.865" v="492"/>
          <ac:graphicFrameMkLst>
            <pc:docMk/>
            <pc:sldMk cId="3040142816" sldId="294"/>
            <ac:graphicFrameMk id="10" creationId="{BA7F6AFE-485C-449D-8510-87240CE98B36}"/>
          </ac:graphicFrameMkLst>
        </pc:graphicFrameChg>
        <pc:picChg chg="del">
          <ac:chgData name="David Williams (SOAC)" userId="d9705ef0-be3d-4927-aab1-9879255c8c5d" providerId="ADAL" clId="{7723F66B-C268-4231-9A3F-4BBCE16EA1B2}" dt="2021-02-08T18:10:23.226" v="242" actId="478"/>
          <ac:picMkLst>
            <pc:docMk/>
            <pc:sldMk cId="3040142816" sldId="294"/>
            <ac:picMk id="6" creationId="{00000000-0000-0000-0000-000000000000}"/>
          </ac:picMkLst>
        </pc:picChg>
      </pc:sldChg>
      <pc:sldChg chg="addSp delSp modSp mod setBg">
        <pc:chgData name="David Williams (SOAC)" userId="d9705ef0-be3d-4927-aab1-9879255c8c5d" providerId="ADAL" clId="{7723F66B-C268-4231-9A3F-4BBCE16EA1B2}" dt="2021-02-08T19:19:28.686" v="506" actId="403"/>
        <pc:sldMkLst>
          <pc:docMk/>
          <pc:sldMk cId="3502738596" sldId="295"/>
        </pc:sldMkLst>
        <pc:spChg chg="mod">
          <ac:chgData name="David Williams (SOAC)" userId="d9705ef0-be3d-4927-aab1-9879255c8c5d" providerId="ADAL" clId="{7723F66B-C268-4231-9A3F-4BBCE16EA1B2}" dt="2021-02-08T19:19:17.578" v="493" actId="26606"/>
          <ac:spMkLst>
            <pc:docMk/>
            <pc:sldMk cId="3502738596" sldId="295"/>
            <ac:spMk id="2" creationId="{00000000-0000-0000-0000-000000000000}"/>
          </ac:spMkLst>
        </pc:spChg>
        <pc:spChg chg="add del mod">
          <ac:chgData name="David Williams (SOAC)" userId="d9705ef0-be3d-4927-aab1-9879255c8c5d" providerId="ADAL" clId="{7723F66B-C268-4231-9A3F-4BBCE16EA1B2}" dt="2021-02-08T18:10:46.617" v="249" actId="478"/>
          <ac:spMkLst>
            <pc:docMk/>
            <pc:sldMk cId="3502738596" sldId="295"/>
            <ac:spMk id="4" creationId="{DC66B098-32AD-4EAD-BB06-B1D18A4E0176}"/>
          </ac:spMkLst>
        </pc:spChg>
        <pc:spChg chg="mod">
          <ac:chgData name="David Williams (SOAC)" userId="d9705ef0-be3d-4927-aab1-9879255c8c5d" providerId="ADAL" clId="{7723F66B-C268-4231-9A3F-4BBCE16EA1B2}" dt="2021-02-08T19:19:28.686" v="506" actId="403"/>
          <ac:spMkLst>
            <pc:docMk/>
            <pc:sldMk cId="3502738596" sldId="295"/>
            <ac:spMk id="8" creationId="{00000000-0000-0000-0000-000000000000}"/>
          </ac:spMkLst>
        </pc:spChg>
        <pc:picChg chg="del">
          <ac:chgData name="David Williams (SOAC)" userId="d9705ef0-be3d-4927-aab1-9879255c8c5d" providerId="ADAL" clId="{7723F66B-C268-4231-9A3F-4BBCE16EA1B2}" dt="2021-02-08T18:10:43.887" v="247" actId="478"/>
          <ac:picMkLst>
            <pc:docMk/>
            <pc:sldMk cId="3502738596" sldId="295"/>
            <ac:picMk id="6" creationId="{00000000-0000-0000-0000-000000000000}"/>
          </ac:picMkLst>
        </pc:picChg>
        <pc:picChg chg="add">
          <ac:chgData name="David Williams (SOAC)" userId="d9705ef0-be3d-4927-aab1-9879255c8c5d" providerId="ADAL" clId="{7723F66B-C268-4231-9A3F-4BBCE16EA1B2}" dt="2021-02-08T19:19:17.578" v="493" actId="26606"/>
          <ac:picMkLst>
            <pc:docMk/>
            <pc:sldMk cId="3502738596" sldId="295"/>
            <ac:picMk id="12" creationId="{8FBC77E9-FB70-4719-9854-16A27965C432}"/>
          </ac:picMkLst>
        </pc:picChg>
      </pc:sldChg>
      <pc:sldChg chg="addSp delSp modSp mod">
        <pc:chgData name="David Williams (SOAC)" userId="d9705ef0-be3d-4927-aab1-9879255c8c5d" providerId="ADAL" clId="{7723F66B-C268-4231-9A3F-4BBCE16EA1B2}" dt="2021-02-08T19:19:57.802" v="513" actId="403"/>
        <pc:sldMkLst>
          <pc:docMk/>
          <pc:sldMk cId="277357569" sldId="297"/>
        </pc:sldMkLst>
        <pc:spChg chg="mod">
          <ac:chgData name="David Williams (SOAC)" userId="d9705ef0-be3d-4927-aab1-9879255c8c5d" providerId="ADAL" clId="{7723F66B-C268-4231-9A3F-4BBCE16EA1B2}" dt="2021-02-08T18:10:59.965" v="251" actId="1076"/>
          <ac:spMkLst>
            <pc:docMk/>
            <pc:sldMk cId="277357569" sldId="297"/>
            <ac:spMk id="2" creationId="{00000000-0000-0000-0000-000000000000}"/>
          </ac:spMkLst>
        </pc:spChg>
        <pc:spChg chg="add del mod">
          <ac:chgData name="David Williams (SOAC)" userId="d9705ef0-be3d-4927-aab1-9879255c8c5d" providerId="ADAL" clId="{7723F66B-C268-4231-9A3F-4BBCE16EA1B2}" dt="2021-02-08T18:11:07.400" v="253" actId="478"/>
          <ac:spMkLst>
            <pc:docMk/>
            <pc:sldMk cId="277357569" sldId="297"/>
            <ac:spMk id="4" creationId="{F02119AC-65A6-4090-88DD-00E8D5A102B8}"/>
          </ac:spMkLst>
        </pc:spChg>
        <pc:spChg chg="del mod">
          <ac:chgData name="David Williams (SOAC)" userId="d9705ef0-be3d-4927-aab1-9879255c8c5d" providerId="ADAL" clId="{7723F66B-C268-4231-9A3F-4BBCE16EA1B2}" dt="2021-02-08T19:19:44.142" v="507" actId="26606"/>
          <ac:spMkLst>
            <pc:docMk/>
            <pc:sldMk cId="277357569" sldId="297"/>
            <ac:spMk id="8" creationId="{00000000-0000-0000-0000-000000000000}"/>
          </ac:spMkLst>
        </pc:spChg>
        <pc:graphicFrameChg chg="add mod">
          <ac:chgData name="David Williams (SOAC)" userId="d9705ef0-be3d-4927-aab1-9879255c8c5d" providerId="ADAL" clId="{7723F66B-C268-4231-9A3F-4BBCE16EA1B2}" dt="2021-02-08T19:19:57.802" v="513" actId="403"/>
          <ac:graphicFrameMkLst>
            <pc:docMk/>
            <pc:sldMk cId="277357569" sldId="297"/>
            <ac:graphicFrameMk id="10" creationId="{C9A1206F-07D2-40BD-87C7-79974CB5E1F0}"/>
          </ac:graphicFrameMkLst>
        </pc:graphicFrameChg>
        <pc:picChg chg="del">
          <ac:chgData name="David Williams (SOAC)" userId="d9705ef0-be3d-4927-aab1-9879255c8c5d" providerId="ADAL" clId="{7723F66B-C268-4231-9A3F-4BBCE16EA1B2}" dt="2021-02-08T18:11:01.724" v="252" actId="478"/>
          <ac:picMkLst>
            <pc:docMk/>
            <pc:sldMk cId="277357569" sldId="297"/>
            <ac:picMk id="6" creationId="{00000000-0000-0000-0000-000000000000}"/>
          </ac:picMkLst>
        </pc:picChg>
      </pc:sldChg>
      <pc:sldChg chg="addSp delSp modSp mod">
        <pc:chgData name="David Williams (SOAC)" userId="d9705ef0-be3d-4927-aab1-9879255c8c5d" providerId="ADAL" clId="{7723F66B-C268-4231-9A3F-4BBCE16EA1B2}" dt="2021-02-08T18:11:37.527" v="260" actId="1076"/>
        <pc:sldMkLst>
          <pc:docMk/>
          <pc:sldMk cId="1686785625" sldId="298"/>
        </pc:sldMkLst>
        <pc:spChg chg="mod">
          <ac:chgData name="David Williams (SOAC)" userId="d9705ef0-be3d-4927-aab1-9879255c8c5d" providerId="ADAL" clId="{7723F66B-C268-4231-9A3F-4BBCE16EA1B2}" dt="2021-02-08T18:11:13.729" v="254" actId="1076"/>
          <ac:spMkLst>
            <pc:docMk/>
            <pc:sldMk cId="1686785625" sldId="298"/>
            <ac:spMk id="2" creationId="{00000000-0000-0000-0000-000000000000}"/>
          </ac:spMkLst>
        </pc:spChg>
        <pc:spChg chg="add del mod">
          <ac:chgData name="David Williams (SOAC)" userId="d9705ef0-be3d-4927-aab1-9879255c8c5d" providerId="ADAL" clId="{7723F66B-C268-4231-9A3F-4BBCE16EA1B2}" dt="2021-02-08T18:11:23.334" v="257" actId="478"/>
          <ac:spMkLst>
            <pc:docMk/>
            <pc:sldMk cId="1686785625" sldId="298"/>
            <ac:spMk id="4" creationId="{C61CB694-9E47-4CBF-8BA8-31AE055356A4}"/>
          </ac:spMkLst>
        </pc:spChg>
        <pc:spChg chg="mod">
          <ac:chgData name="David Williams (SOAC)" userId="d9705ef0-be3d-4927-aab1-9879255c8c5d" providerId="ADAL" clId="{7723F66B-C268-4231-9A3F-4BBCE16EA1B2}" dt="2021-02-08T18:11:37.527" v="260" actId="1076"/>
          <ac:spMkLst>
            <pc:docMk/>
            <pc:sldMk cId="1686785625" sldId="298"/>
            <ac:spMk id="8" creationId="{00000000-0000-0000-0000-000000000000}"/>
          </ac:spMkLst>
        </pc:spChg>
        <pc:picChg chg="del">
          <ac:chgData name="David Williams (SOAC)" userId="d9705ef0-be3d-4927-aab1-9879255c8c5d" providerId="ADAL" clId="{7723F66B-C268-4231-9A3F-4BBCE16EA1B2}" dt="2021-02-08T18:11:21.006" v="256" actId="478"/>
          <ac:picMkLst>
            <pc:docMk/>
            <pc:sldMk cId="1686785625" sldId="298"/>
            <ac:picMk id="6" creationId="{00000000-0000-0000-0000-000000000000}"/>
          </ac:picMkLst>
        </pc:picChg>
      </pc:sldChg>
      <pc:sldChg chg="addSp delSp modSp mod">
        <pc:chgData name="David Williams (SOAC)" userId="d9705ef0-be3d-4927-aab1-9879255c8c5d" providerId="ADAL" clId="{7723F66B-C268-4231-9A3F-4BBCE16EA1B2}" dt="2021-02-08T18:12:14.210" v="268" actId="1076"/>
        <pc:sldMkLst>
          <pc:docMk/>
          <pc:sldMk cId="2840055806" sldId="299"/>
        </pc:sldMkLst>
        <pc:spChg chg="mod">
          <ac:chgData name="David Williams (SOAC)" userId="d9705ef0-be3d-4927-aab1-9879255c8c5d" providerId="ADAL" clId="{7723F66B-C268-4231-9A3F-4BBCE16EA1B2}" dt="2021-02-08T18:11:56.937" v="263" actId="1076"/>
          <ac:spMkLst>
            <pc:docMk/>
            <pc:sldMk cId="2840055806" sldId="299"/>
            <ac:spMk id="2" creationId="{00000000-0000-0000-0000-000000000000}"/>
          </ac:spMkLst>
        </pc:spChg>
        <pc:spChg chg="add del mod">
          <ac:chgData name="David Williams (SOAC)" userId="d9705ef0-be3d-4927-aab1-9879255c8c5d" providerId="ADAL" clId="{7723F66B-C268-4231-9A3F-4BBCE16EA1B2}" dt="2021-02-08T18:12:01.523" v="265" actId="478"/>
          <ac:spMkLst>
            <pc:docMk/>
            <pc:sldMk cId="2840055806" sldId="299"/>
            <ac:spMk id="4" creationId="{8B673821-1C6C-4ABC-917B-2987C14BD997}"/>
          </ac:spMkLst>
        </pc:spChg>
        <pc:spChg chg="mod">
          <ac:chgData name="David Williams (SOAC)" userId="d9705ef0-be3d-4927-aab1-9879255c8c5d" providerId="ADAL" clId="{7723F66B-C268-4231-9A3F-4BBCE16EA1B2}" dt="2021-02-08T18:12:14.210" v="268" actId="1076"/>
          <ac:spMkLst>
            <pc:docMk/>
            <pc:sldMk cId="2840055806" sldId="299"/>
            <ac:spMk id="8" creationId="{00000000-0000-0000-0000-000000000000}"/>
          </ac:spMkLst>
        </pc:spChg>
        <pc:picChg chg="del">
          <ac:chgData name="David Williams (SOAC)" userId="d9705ef0-be3d-4927-aab1-9879255c8c5d" providerId="ADAL" clId="{7723F66B-C268-4231-9A3F-4BBCE16EA1B2}" dt="2021-02-08T18:11:58.911" v="264" actId="478"/>
          <ac:picMkLst>
            <pc:docMk/>
            <pc:sldMk cId="2840055806" sldId="299"/>
            <ac:picMk id="6" creationId="{00000000-0000-0000-0000-000000000000}"/>
          </ac:picMkLst>
        </pc:picChg>
      </pc:sldChg>
      <pc:sldChg chg="addSp delSp modSp mod">
        <pc:chgData name="David Williams (SOAC)" userId="d9705ef0-be3d-4927-aab1-9879255c8c5d" providerId="ADAL" clId="{7723F66B-C268-4231-9A3F-4BBCE16EA1B2}" dt="2021-02-08T18:12:34.232" v="273" actId="478"/>
        <pc:sldMkLst>
          <pc:docMk/>
          <pc:sldMk cId="841502186" sldId="300"/>
        </pc:sldMkLst>
        <pc:spChg chg="mod">
          <ac:chgData name="David Williams (SOAC)" userId="d9705ef0-be3d-4927-aab1-9879255c8c5d" providerId="ADAL" clId="{7723F66B-C268-4231-9A3F-4BBCE16EA1B2}" dt="2021-02-08T18:12:21.539" v="269" actId="1076"/>
          <ac:spMkLst>
            <pc:docMk/>
            <pc:sldMk cId="841502186" sldId="300"/>
            <ac:spMk id="2" creationId="{00000000-0000-0000-0000-000000000000}"/>
          </ac:spMkLst>
        </pc:spChg>
        <pc:spChg chg="add del mod">
          <ac:chgData name="David Williams (SOAC)" userId="d9705ef0-be3d-4927-aab1-9879255c8c5d" providerId="ADAL" clId="{7723F66B-C268-4231-9A3F-4BBCE16EA1B2}" dt="2021-02-08T18:12:34.232" v="273" actId="478"/>
          <ac:spMkLst>
            <pc:docMk/>
            <pc:sldMk cId="841502186" sldId="300"/>
            <ac:spMk id="4" creationId="{9A1535B8-9173-4A0F-B34E-79EC1A3A5CDD}"/>
          </ac:spMkLst>
        </pc:spChg>
        <pc:spChg chg="mod">
          <ac:chgData name="David Williams (SOAC)" userId="d9705ef0-be3d-4927-aab1-9879255c8c5d" providerId="ADAL" clId="{7723F66B-C268-4231-9A3F-4BBCE16EA1B2}" dt="2021-02-08T18:12:29.955" v="271" actId="14100"/>
          <ac:spMkLst>
            <pc:docMk/>
            <pc:sldMk cId="841502186" sldId="300"/>
            <ac:spMk id="8" creationId="{00000000-0000-0000-0000-000000000000}"/>
          </ac:spMkLst>
        </pc:spChg>
        <pc:picChg chg="del">
          <ac:chgData name="David Williams (SOAC)" userId="d9705ef0-be3d-4927-aab1-9879255c8c5d" providerId="ADAL" clId="{7723F66B-C268-4231-9A3F-4BBCE16EA1B2}" dt="2021-02-08T18:12:31.781" v="272" actId="478"/>
          <ac:picMkLst>
            <pc:docMk/>
            <pc:sldMk cId="841502186" sldId="300"/>
            <ac:picMk id="6" creationId="{00000000-0000-0000-0000-000000000000}"/>
          </ac:picMkLst>
        </pc:picChg>
      </pc:sldChg>
      <pc:sldChg chg="addSp delSp modSp mod">
        <pc:chgData name="David Williams (SOAC)" userId="d9705ef0-be3d-4927-aab1-9879255c8c5d" providerId="ADAL" clId="{7723F66B-C268-4231-9A3F-4BBCE16EA1B2}" dt="2021-02-08T18:12:58.367" v="280" actId="14100"/>
        <pc:sldMkLst>
          <pc:docMk/>
          <pc:sldMk cId="2741794308" sldId="301"/>
        </pc:sldMkLst>
        <pc:spChg chg="mod">
          <ac:chgData name="David Williams (SOAC)" userId="d9705ef0-be3d-4927-aab1-9879255c8c5d" providerId="ADAL" clId="{7723F66B-C268-4231-9A3F-4BBCE16EA1B2}" dt="2021-02-08T18:12:48.249" v="277" actId="1076"/>
          <ac:spMkLst>
            <pc:docMk/>
            <pc:sldMk cId="2741794308" sldId="301"/>
            <ac:spMk id="2" creationId="{00000000-0000-0000-0000-000000000000}"/>
          </ac:spMkLst>
        </pc:spChg>
        <pc:spChg chg="add del mod">
          <ac:chgData name="David Williams (SOAC)" userId="d9705ef0-be3d-4927-aab1-9879255c8c5d" providerId="ADAL" clId="{7723F66B-C268-4231-9A3F-4BBCE16EA1B2}" dt="2021-02-08T18:12:41.886" v="275" actId="478"/>
          <ac:spMkLst>
            <pc:docMk/>
            <pc:sldMk cId="2741794308" sldId="301"/>
            <ac:spMk id="4" creationId="{F8DCA994-DA86-4180-B0A2-2DE102458054}"/>
          </ac:spMkLst>
        </pc:spChg>
        <pc:spChg chg="mod">
          <ac:chgData name="David Williams (SOAC)" userId="d9705ef0-be3d-4927-aab1-9879255c8c5d" providerId="ADAL" clId="{7723F66B-C268-4231-9A3F-4BBCE16EA1B2}" dt="2021-02-08T18:12:58.367" v="280" actId="14100"/>
          <ac:spMkLst>
            <pc:docMk/>
            <pc:sldMk cId="2741794308" sldId="301"/>
            <ac:spMk id="8" creationId="{00000000-0000-0000-0000-000000000000}"/>
          </ac:spMkLst>
        </pc:spChg>
        <pc:picChg chg="del">
          <ac:chgData name="David Williams (SOAC)" userId="d9705ef0-be3d-4927-aab1-9879255c8c5d" providerId="ADAL" clId="{7723F66B-C268-4231-9A3F-4BBCE16EA1B2}" dt="2021-02-08T18:12:39.270" v="274" actId="478"/>
          <ac:picMkLst>
            <pc:docMk/>
            <pc:sldMk cId="2741794308" sldId="301"/>
            <ac:picMk id="6" creationId="{00000000-0000-0000-0000-000000000000}"/>
          </ac:picMkLst>
        </pc:picChg>
      </pc:sldChg>
      <pc:sldChg chg="addSp delSp modSp mod">
        <pc:chgData name="David Williams (SOAC)" userId="d9705ef0-be3d-4927-aab1-9879255c8c5d" providerId="ADAL" clId="{7723F66B-C268-4231-9A3F-4BBCE16EA1B2}" dt="2021-02-08T18:13:20.061" v="287" actId="14100"/>
        <pc:sldMkLst>
          <pc:docMk/>
          <pc:sldMk cId="2749033877" sldId="302"/>
        </pc:sldMkLst>
        <pc:spChg chg="mod">
          <ac:chgData name="David Williams (SOAC)" userId="d9705ef0-be3d-4927-aab1-9879255c8c5d" providerId="ADAL" clId="{7723F66B-C268-4231-9A3F-4BBCE16EA1B2}" dt="2021-02-08T18:13:12.107" v="284" actId="1076"/>
          <ac:spMkLst>
            <pc:docMk/>
            <pc:sldMk cId="2749033877" sldId="302"/>
            <ac:spMk id="2" creationId="{00000000-0000-0000-0000-000000000000}"/>
          </ac:spMkLst>
        </pc:spChg>
        <pc:spChg chg="add del mod">
          <ac:chgData name="David Williams (SOAC)" userId="d9705ef0-be3d-4927-aab1-9879255c8c5d" providerId="ADAL" clId="{7723F66B-C268-4231-9A3F-4BBCE16EA1B2}" dt="2021-02-08T18:13:04.423" v="282" actId="478"/>
          <ac:spMkLst>
            <pc:docMk/>
            <pc:sldMk cId="2749033877" sldId="302"/>
            <ac:spMk id="4" creationId="{8090E0C6-F14F-4399-9BBB-12470D1201A0}"/>
          </ac:spMkLst>
        </pc:spChg>
        <pc:picChg chg="del">
          <ac:chgData name="David Williams (SOAC)" userId="d9705ef0-be3d-4927-aab1-9879255c8c5d" providerId="ADAL" clId="{7723F66B-C268-4231-9A3F-4BBCE16EA1B2}" dt="2021-02-08T18:13:02.475" v="281" actId="478"/>
          <ac:picMkLst>
            <pc:docMk/>
            <pc:sldMk cId="2749033877" sldId="302"/>
            <ac:picMk id="6" creationId="{00000000-0000-0000-0000-000000000000}"/>
          </ac:picMkLst>
        </pc:picChg>
        <pc:picChg chg="mod">
          <ac:chgData name="David Williams (SOAC)" userId="d9705ef0-be3d-4927-aab1-9879255c8c5d" providerId="ADAL" clId="{7723F66B-C268-4231-9A3F-4BBCE16EA1B2}" dt="2021-02-08T18:13:20.061" v="287" actId="14100"/>
          <ac:picMkLst>
            <pc:docMk/>
            <pc:sldMk cId="2749033877" sldId="302"/>
            <ac:picMk id="3074" creationId="{00000000-0000-0000-0000-000000000000}"/>
          </ac:picMkLst>
        </pc:picChg>
      </pc:sldChg>
      <pc:sldChg chg="addSp delSp modSp mod setBg">
        <pc:chgData name="David Williams (SOAC)" userId="d9705ef0-be3d-4927-aab1-9879255c8c5d" providerId="ADAL" clId="{7723F66B-C268-4231-9A3F-4BBCE16EA1B2}" dt="2021-02-08T19:20:39.398" v="522" actId="403"/>
        <pc:sldMkLst>
          <pc:docMk/>
          <pc:sldMk cId="3682217735" sldId="303"/>
        </pc:sldMkLst>
        <pc:spChg chg="mod">
          <ac:chgData name="David Williams (SOAC)" userId="d9705ef0-be3d-4927-aab1-9879255c8c5d" providerId="ADAL" clId="{7723F66B-C268-4231-9A3F-4BBCE16EA1B2}" dt="2021-02-08T19:20:22.002" v="514" actId="26606"/>
          <ac:spMkLst>
            <pc:docMk/>
            <pc:sldMk cId="3682217735" sldId="303"/>
            <ac:spMk id="2" creationId="{00000000-0000-0000-0000-000000000000}"/>
          </ac:spMkLst>
        </pc:spChg>
        <pc:spChg chg="add del mod">
          <ac:chgData name="David Williams (SOAC)" userId="d9705ef0-be3d-4927-aab1-9879255c8c5d" providerId="ADAL" clId="{7723F66B-C268-4231-9A3F-4BBCE16EA1B2}" dt="2021-02-08T18:13:34.293" v="291" actId="478"/>
          <ac:spMkLst>
            <pc:docMk/>
            <pc:sldMk cId="3682217735" sldId="303"/>
            <ac:spMk id="4" creationId="{66F9BCBA-A3EE-4A07-A73B-0718D39BB729}"/>
          </ac:spMkLst>
        </pc:spChg>
        <pc:spChg chg="del mod">
          <ac:chgData name="David Williams (SOAC)" userId="d9705ef0-be3d-4927-aab1-9879255c8c5d" providerId="ADAL" clId="{7723F66B-C268-4231-9A3F-4BBCE16EA1B2}" dt="2021-02-08T19:20:22.002" v="514" actId="26606"/>
          <ac:spMkLst>
            <pc:docMk/>
            <pc:sldMk cId="3682217735" sldId="303"/>
            <ac:spMk id="8" creationId="{00000000-0000-0000-0000-000000000000}"/>
          </ac:spMkLst>
        </pc:spChg>
        <pc:graphicFrameChg chg="add mod">
          <ac:chgData name="David Williams (SOAC)" userId="d9705ef0-be3d-4927-aab1-9879255c8c5d" providerId="ADAL" clId="{7723F66B-C268-4231-9A3F-4BBCE16EA1B2}" dt="2021-02-08T19:20:39.398" v="522" actId="403"/>
          <ac:graphicFrameMkLst>
            <pc:docMk/>
            <pc:sldMk cId="3682217735" sldId="303"/>
            <ac:graphicFrameMk id="10" creationId="{1B85533E-CF57-42E6-83DB-ED9A13B02C98}"/>
          </ac:graphicFrameMkLst>
        </pc:graphicFrameChg>
        <pc:picChg chg="del">
          <ac:chgData name="David Williams (SOAC)" userId="d9705ef0-be3d-4927-aab1-9879255c8c5d" providerId="ADAL" clId="{7723F66B-C268-4231-9A3F-4BBCE16EA1B2}" dt="2021-02-08T18:13:32.339" v="290" actId="478"/>
          <ac:picMkLst>
            <pc:docMk/>
            <pc:sldMk cId="3682217735" sldId="303"/>
            <ac:picMk id="6" creationId="{00000000-0000-0000-0000-000000000000}"/>
          </ac:picMkLst>
        </pc:picChg>
      </pc:sldChg>
      <pc:sldChg chg="addSp delSp modSp mod">
        <pc:chgData name="David Williams (SOAC)" userId="d9705ef0-be3d-4927-aab1-9879255c8c5d" providerId="ADAL" clId="{7723F66B-C268-4231-9A3F-4BBCE16EA1B2}" dt="2021-02-08T18:13:54.829" v="297" actId="14100"/>
        <pc:sldMkLst>
          <pc:docMk/>
          <pc:sldMk cId="176053098" sldId="304"/>
        </pc:sldMkLst>
        <pc:spChg chg="mod">
          <ac:chgData name="David Williams (SOAC)" userId="d9705ef0-be3d-4927-aab1-9879255c8c5d" providerId="ADAL" clId="{7723F66B-C268-4231-9A3F-4BBCE16EA1B2}" dt="2021-02-08T18:13:51.738" v="296" actId="1076"/>
          <ac:spMkLst>
            <pc:docMk/>
            <pc:sldMk cId="176053098" sldId="304"/>
            <ac:spMk id="2" creationId="{00000000-0000-0000-0000-000000000000}"/>
          </ac:spMkLst>
        </pc:spChg>
        <pc:spChg chg="add del mod">
          <ac:chgData name="David Williams (SOAC)" userId="d9705ef0-be3d-4927-aab1-9879255c8c5d" providerId="ADAL" clId="{7723F66B-C268-4231-9A3F-4BBCE16EA1B2}" dt="2021-02-08T18:13:43.655" v="294" actId="478"/>
          <ac:spMkLst>
            <pc:docMk/>
            <pc:sldMk cId="176053098" sldId="304"/>
            <ac:spMk id="4" creationId="{F712C6E8-8EB4-4E58-BECC-88986B97498E}"/>
          </ac:spMkLst>
        </pc:spChg>
        <pc:picChg chg="del">
          <ac:chgData name="David Williams (SOAC)" userId="d9705ef0-be3d-4927-aab1-9879255c8c5d" providerId="ADAL" clId="{7723F66B-C268-4231-9A3F-4BBCE16EA1B2}" dt="2021-02-08T18:13:41.812" v="293" actId="478"/>
          <ac:picMkLst>
            <pc:docMk/>
            <pc:sldMk cId="176053098" sldId="304"/>
            <ac:picMk id="6" creationId="{00000000-0000-0000-0000-000000000000}"/>
          </ac:picMkLst>
        </pc:picChg>
        <pc:picChg chg="mod">
          <ac:chgData name="David Williams (SOAC)" userId="d9705ef0-be3d-4927-aab1-9879255c8c5d" providerId="ADAL" clId="{7723F66B-C268-4231-9A3F-4BBCE16EA1B2}" dt="2021-02-08T18:13:54.829" v="297" actId="14100"/>
          <ac:picMkLst>
            <pc:docMk/>
            <pc:sldMk cId="176053098" sldId="304"/>
            <ac:picMk id="4098" creationId="{00000000-0000-0000-0000-000000000000}"/>
          </ac:picMkLst>
        </pc:picChg>
      </pc:sldChg>
      <pc:sldChg chg="addSp delSp modSp mod setBg">
        <pc:chgData name="David Williams (SOAC)" userId="d9705ef0-be3d-4927-aab1-9879255c8c5d" providerId="ADAL" clId="{7723F66B-C268-4231-9A3F-4BBCE16EA1B2}" dt="2021-02-08T19:20:48.057" v="523" actId="26606"/>
        <pc:sldMkLst>
          <pc:docMk/>
          <pc:sldMk cId="3913788399" sldId="305"/>
        </pc:sldMkLst>
        <pc:spChg chg="mod">
          <ac:chgData name="David Williams (SOAC)" userId="d9705ef0-be3d-4927-aab1-9879255c8c5d" providerId="ADAL" clId="{7723F66B-C268-4231-9A3F-4BBCE16EA1B2}" dt="2021-02-08T19:20:48.057" v="523" actId="26606"/>
          <ac:spMkLst>
            <pc:docMk/>
            <pc:sldMk cId="3913788399" sldId="305"/>
            <ac:spMk id="2" creationId="{00000000-0000-0000-0000-000000000000}"/>
          </ac:spMkLst>
        </pc:spChg>
        <pc:spChg chg="add del mod">
          <ac:chgData name="David Williams (SOAC)" userId="d9705ef0-be3d-4927-aab1-9879255c8c5d" providerId="ADAL" clId="{7723F66B-C268-4231-9A3F-4BBCE16EA1B2}" dt="2021-02-08T18:14:02.580" v="299" actId="478"/>
          <ac:spMkLst>
            <pc:docMk/>
            <pc:sldMk cId="3913788399" sldId="305"/>
            <ac:spMk id="4" creationId="{81397E95-D865-4AE9-BC82-C8B2351DD4F4}"/>
          </ac:spMkLst>
        </pc:spChg>
        <pc:spChg chg="del mod">
          <ac:chgData name="David Williams (SOAC)" userId="d9705ef0-be3d-4927-aab1-9879255c8c5d" providerId="ADAL" clId="{7723F66B-C268-4231-9A3F-4BBCE16EA1B2}" dt="2021-02-08T19:20:48.057" v="523" actId="26606"/>
          <ac:spMkLst>
            <pc:docMk/>
            <pc:sldMk cId="3913788399" sldId="305"/>
            <ac:spMk id="8" creationId="{00000000-0000-0000-0000-000000000000}"/>
          </ac:spMkLst>
        </pc:spChg>
        <pc:graphicFrameChg chg="add">
          <ac:chgData name="David Williams (SOAC)" userId="d9705ef0-be3d-4927-aab1-9879255c8c5d" providerId="ADAL" clId="{7723F66B-C268-4231-9A3F-4BBCE16EA1B2}" dt="2021-02-08T19:20:48.057" v="523" actId="26606"/>
          <ac:graphicFrameMkLst>
            <pc:docMk/>
            <pc:sldMk cId="3913788399" sldId="305"/>
            <ac:graphicFrameMk id="10" creationId="{BEE9CE1F-5C95-45FC-8DA4-BBAEAD973976}"/>
          </ac:graphicFrameMkLst>
        </pc:graphicFrameChg>
        <pc:picChg chg="del">
          <ac:chgData name="David Williams (SOAC)" userId="d9705ef0-be3d-4927-aab1-9879255c8c5d" providerId="ADAL" clId="{7723F66B-C268-4231-9A3F-4BBCE16EA1B2}" dt="2021-02-08T18:14:00.392" v="298" actId="478"/>
          <ac:picMkLst>
            <pc:docMk/>
            <pc:sldMk cId="3913788399" sldId="305"/>
            <ac:picMk id="6" creationId="{00000000-0000-0000-0000-000000000000}"/>
          </ac:picMkLst>
        </pc:picChg>
      </pc:sldChg>
      <pc:sldChg chg="addSp delSp modSp mod">
        <pc:chgData name="David Williams (SOAC)" userId="d9705ef0-be3d-4927-aab1-9879255c8c5d" providerId="ADAL" clId="{7723F66B-C268-4231-9A3F-4BBCE16EA1B2}" dt="2021-02-08T18:14:39.977" v="307" actId="1076"/>
        <pc:sldMkLst>
          <pc:docMk/>
          <pc:sldMk cId="723782632" sldId="306"/>
        </pc:sldMkLst>
        <pc:spChg chg="mod">
          <ac:chgData name="David Williams (SOAC)" userId="d9705ef0-be3d-4927-aab1-9879255c8c5d" providerId="ADAL" clId="{7723F66B-C268-4231-9A3F-4BBCE16EA1B2}" dt="2021-02-08T18:14:35.062" v="306" actId="1076"/>
          <ac:spMkLst>
            <pc:docMk/>
            <pc:sldMk cId="723782632" sldId="306"/>
            <ac:spMk id="2" creationId="{00000000-0000-0000-0000-000000000000}"/>
          </ac:spMkLst>
        </pc:spChg>
        <pc:spChg chg="add del mod">
          <ac:chgData name="David Williams (SOAC)" userId="d9705ef0-be3d-4927-aab1-9879255c8c5d" providerId="ADAL" clId="{7723F66B-C268-4231-9A3F-4BBCE16EA1B2}" dt="2021-02-08T18:14:30.681" v="305" actId="478"/>
          <ac:spMkLst>
            <pc:docMk/>
            <pc:sldMk cId="723782632" sldId="306"/>
            <ac:spMk id="4" creationId="{BFA32BA8-C21F-4082-8350-53E3E203FD1D}"/>
          </ac:spMkLst>
        </pc:spChg>
        <pc:spChg chg="mod">
          <ac:chgData name="David Williams (SOAC)" userId="d9705ef0-be3d-4927-aab1-9879255c8c5d" providerId="ADAL" clId="{7723F66B-C268-4231-9A3F-4BBCE16EA1B2}" dt="2021-02-08T18:14:39.977" v="307" actId="1076"/>
          <ac:spMkLst>
            <pc:docMk/>
            <pc:sldMk cId="723782632" sldId="306"/>
            <ac:spMk id="8" creationId="{00000000-0000-0000-0000-000000000000}"/>
          </ac:spMkLst>
        </pc:spChg>
        <pc:picChg chg="del">
          <ac:chgData name="David Williams (SOAC)" userId="d9705ef0-be3d-4927-aab1-9879255c8c5d" providerId="ADAL" clId="{7723F66B-C268-4231-9A3F-4BBCE16EA1B2}" dt="2021-02-08T18:14:28.696" v="304" actId="478"/>
          <ac:picMkLst>
            <pc:docMk/>
            <pc:sldMk cId="723782632" sldId="306"/>
            <ac:picMk id="6" creationId="{00000000-0000-0000-0000-000000000000}"/>
          </ac:picMkLst>
        </pc:picChg>
      </pc:sldChg>
      <pc:sldChg chg="addSp delSp modSp mod">
        <pc:chgData name="David Williams (SOAC)" userId="d9705ef0-be3d-4927-aab1-9879255c8c5d" providerId="ADAL" clId="{7723F66B-C268-4231-9A3F-4BBCE16EA1B2}" dt="2021-02-08T18:16:29.217" v="311" actId="478"/>
        <pc:sldMkLst>
          <pc:docMk/>
          <pc:sldMk cId="3434277938" sldId="307"/>
        </pc:sldMkLst>
        <pc:spChg chg="mod">
          <ac:chgData name="David Williams (SOAC)" userId="d9705ef0-be3d-4927-aab1-9879255c8c5d" providerId="ADAL" clId="{7723F66B-C268-4231-9A3F-4BBCE16EA1B2}" dt="2021-02-08T18:16:20.767" v="308" actId="1076"/>
          <ac:spMkLst>
            <pc:docMk/>
            <pc:sldMk cId="3434277938" sldId="307"/>
            <ac:spMk id="2" creationId="{00000000-0000-0000-0000-000000000000}"/>
          </ac:spMkLst>
        </pc:spChg>
        <pc:spChg chg="add del mod">
          <ac:chgData name="David Williams (SOAC)" userId="d9705ef0-be3d-4927-aab1-9879255c8c5d" providerId="ADAL" clId="{7723F66B-C268-4231-9A3F-4BBCE16EA1B2}" dt="2021-02-08T18:16:29.217" v="311" actId="478"/>
          <ac:spMkLst>
            <pc:docMk/>
            <pc:sldMk cId="3434277938" sldId="307"/>
            <ac:spMk id="4" creationId="{A310B057-6190-4A08-A294-D16D150C3637}"/>
          </ac:spMkLst>
        </pc:spChg>
        <pc:spChg chg="mod">
          <ac:chgData name="David Williams (SOAC)" userId="d9705ef0-be3d-4927-aab1-9879255c8c5d" providerId="ADAL" clId="{7723F66B-C268-4231-9A3F-4BBCE16EA1B2}" dt="2021-02-08T18:16:24.171" v="309" actId="1076"/>
          <ac:spMkLst>
            <pc:docMk/>
            <pc:sldMk cId="3434277938" sldId="307"/>
            <ac:spMk id="8" creationId="{00000000-0000-0000-0000-000000000000}"/>
          </ac:spMkLst>
        </pc:spChg>
        <pc:picChg chg="del">
          <ac:chgData name="David Williams (SOAC)" userId="d9705ef0-be3d-4927-aab1-9879255c8c5d" providerId="ADAL" clId="{7723F66B-C268-4231-9A3F-4BBCE16EA1B2}" dt="2021-02-08T18:16:26.521" v="310" actId="478"/>
          <ac:picMkLst>
            <pc:docMk/>
            <pc:sldMk cId="3434277938" sldId="307"/>
            <ac:picMk id="6" creationId="{00000000-0000-0000-0000-000000000000}"/>
          </ac:picMkLst>
        </pc:picChg>
      </pc:sldChg>
      <pc:sldChg chg="addSp delSp modSp mod">
        <pc:chgData name="David Williams (SOAC)" userId="d9705ef0-be3d-4927-aab1-9879255c8c5d" providerId="ADAL" clId="{7723F66B-C268-4231-9A3F-4BBCE16EA1B2}" dt="2021-02-08T18:16:55.061" v="318" actId="1076"/>
        <pc:sldMkLst>
          <pc:docMk/>
          <pc:sldMk cId="2232529189" sldId="308"/>
        </pc:sldMkLst>
        <pc:spChg chg="mod">
          <ac:chgData name="David Williams (SOAC)" userId="d9705ef0-be3d-4927-aab1-9879255c8c5d" providerId="ADAL" clId="{7723F66B-C268-4231-9A3F-4BBCE16EA1B2}" dt="2021-02-08T18:16:40.578" v="314" actId="1076"/>
          <ac:spMkLst>
            <pc:docMk/>
            <pc:sldMk cId="2232529189" sldId="308"/>
            <ac:spMk id="2" creationId="{00000000-0000-0000-0000-000000000000}"/>
          </ac:spMkLst>
        </pc:spChg>
        <pc:spChg chg="add del mod">
          <ac:chgData name="David Williams (SOAC)" userId="d9705ef0-be3d-4927-aab1-9879255c8c5d" providerId="ADAL" clId="{7723F66B-C268-4231-9A3F-4BBCE16EA1B2}" dt="2021-02-08T18:16:35.801" v="313" actId="478"/>
          <ac:spMkLst>
            <pc:docMk/>
            <pc:sldMk cId="2232529189" sldId="308"/>
            <ac:spMk id="4" creationId="{A828A900-9104-4F9D-923C-AACB103584D0}"/>
          </ac:spMkLst>
        </pc:spChg>
        <pc:spChg chg="mod">
          <ac:chgData name="David Williams (SOAC)" userId="d9705ef0-be3d-4927-aab1-9879255c8c5d" providerId="ADAL" clId="{7723F66B-C268-4231-9A3F-4BBCE16EA1B2}" dt="2021-02-08T18:16:55.061" v="318" actId="1076"/>
          <ac:spMkLst>
            <pc:docMk/>
            <pc:sldMk cId="2232529189" sldId="308"/>
            <ac:spMk id="8" creationId="{00000000-0000-0000-0000-000000000000}"/>
          </ac:spMkLst>
        </pc:spChg>
        <pc:picChg chg="del">
          <ac:chgData name="David Williams (SOAC)" userId="d9705ef0-be3d-4927-aab1-9879255c8c5d" providerId="ADAL" clId="{7723F66B-C268-4231-9A3F-4BBCE16EA1B2}" dt="2021-02-08T18:16:33.534" v="312" actId="478"/>
          <ac:picMkLst>
            <pc:docMk/>
            <pc:sldMk cId="2232529189" sldId="308"/>
            <ac:picMk id="6" creationId="{00000000-0000-0000-0000-000000000000}"/>
          </ac:picMkLst>
        </pc:picChg>
      </pc:sldChg>
      <pc:sldChg chg="addSp delSp modSp mod">
        <pc:chgData name="David Williams (SOAC)" userId="d9705ef0-be3d-4927-aab1-9879255c8c5d" providerId="ADAL" clId="{7723F66B-C268-4231-9A3F-4BBCE16EA1B2}" dt="2021-02-08T18:17:15.971" v="324" actId="1076"/>
        <pc:sldMkLst>
          <pc:docMk/>
          <pc:sldMk cId="525144885" sldId="309"/>
        </pc:sldMkLst>
        <pc:spChg chg="mod">
          <ac:chgData name="David Williams (SOAC)" userId="d9705ef0-be3d-4927-aab1-9879255c8c5d" providerId="ADAL" clId="{7723F66B-C268-4231-9A3F-4BBCE16EA1B2}" dt="2021-02-08T18:17:15.971" v="324" actId="1076"/>
          <ac:spMkLst>
            <pc:docMk/>
            <pc:sldMk cId="525144885" sldId="309"/>
            <ac:spMk id="2" creationId="{00000000-0000-0000-0000-000000000000}"/>
          </ac:spMkLst>
        </pc:spChg>
        <pc:spChg chg="add del mod">
          <ac:chgData name="David Williams (SOAC)" userId="d9705ef0-be3d-4927-aab1-9879255c8c5d" providerId="ADAL" clId="{7723F66B-C268-4231-9A3F-4BBCE16EA1B2}" dt="2021-02-08T18:17:01.830" v="321" actId="478"/>
          <ac:spMkLst>
            <pc:docMk/>
            <pc:sldMk cId="525144885" sldId="309"/>
            <ac:spMk id="4" creationId="{73F34E91-0A76-4174-8BC8-13C357EABCA1}"/>
          </ac:spMkLst>
        </pc:spChg>
        <pc:spChg chg="mod">
          <ac:chgData name="David Williams (SOAC)" userId="d9705ef0-be3d-4927-aab1-9879255c8c5d" providerId="ADAL" clId="{7723F66B-C268-4231-9A3F-4BBCE16EA1B2}" dt="2021-02-08T18:17:09.042" v="323" actId="1076"/>
          <ac:spMkLst>
            <pc:docMk/>
            <pc:sldMk cId="525144885" sldId="309"/>
            <ac:spMk id="8" creationId="{00000000-0000-0000-0000-000000000000}"/>
          </ac:spMkLst>
        </pc:spChg>
        <pc:picChg chg="del mod">
          <ac:chgData name="David Williams (SOAC)" userId="d9705ef0-be3d-4927-aab1-9879255c8c5d" providerId="ADAL" clId="{7723F66B-C268-4231-9A3F-4BBCE16EA1B2}" dt="2021-02-08T18:16:59.755" v="320" actId="478"/>
          <ac:picMkLst>
            <pc:docMk/>
            <pc:sldMk cId="525144885" sldId="309"/>
            <ac:picMk id="6" creationId="{00000000-0000-0000-0000-000000000000}"/>
          </ac:picMkLst>
        </pc:picChg>
      </pc:sldChg>
      <pc:sldChg chg="addSp delSp modSp mod setBg">
        <pc:chgData name="David Williams (SOAC)" userId="d9705ef0-be3d-4927-aab1-9879255c8c5d" providerId="ADAL" clId="{7723F66B-C268-4231-9A3F-4BBCE16EA1B2}" dt="2021-02-08T19:21:11.716" v="524" actId="26606"/>
        <pc:sldMkLst>
          <pc:docMk/>
          <pc:sldMk cId="4166107474" sldId="310"/>
        </pc:sldMkLst>
        <pc:spChg chg="mod">
          <ac:chgData name="David Williams (SOAC)" userId="d9705ef0-be3d-4927-aab1-9879255c8c5d" providerId="ADAL" clId="{7723F66B-C268-4231-9A3F-4BBCE16EA1B2}" dt="2021-02-08T19:21:11.716" v="524" actId="26606"/>
          <ac:spMkLst>
            <pc:docMk/>
            <pc:sldMk cId="4166107474" sldId="310"/>
            <ac:spMk id="2" creationId="{00000000-0000-0000-0000-000000000000}"/>
          </ac:spMkLst>
        </pc:spChg>
        <pc:spChg chg="add del mod">
          <ac:chgData name="David Williams (SOAC)" userId="d9705ef0-be3d-4927-aab1-9879255c8c5d" providerId="ADAL" clId="{7723F66B-C268-4231-9A3F-4BBCE16EA1B2}" dt="2021-02-08T18:17:25.975" v="327" actId="478"/>
          <ac:spMkLst>
            <pc:docMk/>
            <pc:sldMk cId="4166107474" sldId="310"/>
            <ac:spMk id="4" creationId="{FD1225A5-8F0F-4A7B-875C-DEC0797151FD}"/>
          </ac:spMkLst>
        </pc:spChg>
        <pc:spChg chg="del mod">
          <ac:chgData name="David Williams (SOAC)" userId="d9705ef0-be3d-4927-aab1-9879255c8c5d" providerId="ADAL" clId="{7723F66B-C268-4231-9A3F-4BBCE16EA1B2}" dt="2021-02-08T19:21:11.716" v="524" actId="26606"/>
          <ac:spMkLst>
            <pc:docMk/>
            <pc:sldMk cId="4166107474" sldId="310"/>
            <ac:spMk id="8" creationId="{00000000-0000-0000-0000-000000000000}"/>
          </ac:spMkLst>
        </pc:spChg>
        <pc:graphicFrameChg chg="add">
          <ac:chgData name="David Williams (SOAC)" userId="d9705ef0-be3d-4927-aab1-9879255c8c5d" providerId="ADAL" clId="{7723F66B-C268-4231-9A3F-4BBCE16EA1B2}" dt="2021-02-08T19:21:11.716" v="524" actId="26606"/>
          <ac:graphicFrameMkLst>
            <pc:docMk/>
            <pc:sldMk cId="4166107474" sldId="310"/>
            <ac:graphicFrameMk id="10" creationId="{6E921A4C-9D29-4036-A520-72DC01D95AE2}"/>
          </ac:graphicFrameMkLst>
        </pc:graphicFrameChg>
        <pc:picChg chg="del mod">
          <ac:chgData name="David Williams (SOAC)" userId="d9705ef0-be3d-4927-aab1-9879255c8c5d" providerId="ADAL" clId="{7723F66B-C268-4231-9A3F-4BBCE16EA1B2}" dt="2021-02-08T18:17:23.395" v="326" actId="478"/>
          <ac:picMkLst>
            <pc:docMk/>
            <pc:sldMk cId="4166107474" sldId="310"/>
            <ac:picMk id="6" creationId="{00000000-0000-0000-0000-000000000000}"/>
          </ac:picMkLst>
        </pc:picChg>
      </pc:sldChg>
      <pc:sldChg chg="addSp delSp modSp mod">
        <pc:chgData name="David Williams (SOAC)" userId="d9705ef0-be3d-4927-aab1-9879255c8c5d" providerId="ADAL" clId="{7723F66B-C268-4231-9A3F-4BBCE16EA1B2}" dt="2021-02-08T18:17:54.806" v="334" actId="478"/>
        <pc:sldMkLst>
          <pc:docMk/>
          <pc:sldMk cId="2530610549" sldId="311"/>
        </pc:sldMkLst>
        <pc:spChg chg="mod">
          <ac:chgData name="David Williams (SOAC)" userId="d9705ef0-be3d-4927-aab1-9879255c8c5d" providerId="ADAL" clId="{7723F66B-C268-4231-9A3F-4BBCE16EA1B2}" dt="2021-02-08T18:17:50.890" v="332" actId="1076"/>
          <ac:spMkLst>
            <pc:docMk/>
            <pc:sldMk cId="2530610549" sldId="311"/>
            <ac:spMk id="2" creationId="{00000000-0000-0000-0000-000000000000}"/>
          </ac:spMkLst>
        </pc:spChg>
        <pc:spChg chg="add del mod">
          <ac:chgData name="David Williams (SOAC)" userId="d9705ef0-be3d-4927-aab1-9879255c8c5d" providerId="ADAL" clId="{7723F66B-C268-4231-9A3F-4BBCE16EA1B2}" dt="2021-02-08T18:17:54.806" v="334" actId="478"/>
          <ac:spMkLst>
            <pc:docMk/>
            <pc:sldMk cId="2530610549" sldId="311"/>
            <ac:spMk id="4" creationId="{33FE0D16-2F14-4D2E-9CE0-BED0599EA119}"/>
          </ac:spMkLst>
        </pc:spChg>
        <pc:spChg chg="mod">
          <ac:chgData name="David Williams (SOAC)" userId="d9705ef0-be3d-4927-aab1-9879255c8c5d" providerId="ADAL" clId="{7723F66B-C268-4231-9A3F-4BBCE16EA1B2}" dt="2021-02-08T18:17:46.060" v="331" actId="1076"/>
          <ac:spMkLst>
            <pc:docMk/>
            <pc:sldMk cId="2530610549" sldId="311"/>
            <ac:spMk id="8" creationId="{00000000-0000-0000-0000-000000000000}"/>
          </ac:spMkLst>
        </pc:spChg>
        <pc:picChg chg="del">
          <ac:chgData name="David Williams (SOAC)" userId="d9705ef0-be3d-4927-aab1-9879255c8c5d" providerId="ADAL" clId="{7723F66B-C268-4231-9A3F-4BBCE16EA1B2}" dt="2021-02-08T18:17:52.533" v="333" actId="478"/>
          <ac:picMkLst>
            <pc:docMk/>
            <pc:sldMk cId="2530610549" sldId="311"/>
            <ac:picMk id="6" creationId="{00000000-0000-0000-0000-000000000000}"/>
          </ac:picMkLst>
        </pc:picChg>
      </pc:sldChg>
      <pc:sldChg chg="addSp delSp modSp mod">
        <pc:chgData name="David Williams (SOAC)" userId="d9705ef0-be3d-4927-aab1-9879255c8c5d" providerId="ADAL" clId="{7723F66B-C268-4231-9A3F-4BBCE16EA1B2}" dt="2021-02-08T18:18:25.169" v="340" actId="1076"/>
        <pc:sldMkLst>
          <pc:docMk/>
          <pc:sldMk cId="2534473068" sldId="312"/>
        </pc:sldMkLst>
        <pc:spChg chg="mod">
          <ac:chgData name="David Williams (SOAC)" userId="d9705ef0-be3d-4927-aab1-9879255c8c5d" providerId="ADAL" clId="{7723F66B-C268-4231-9A3F-4BBCE16EA1B2}" dt="2021-02-08T18:18:25.169" v="340" actId="1076"/>
          <ac:spMkLst>
            <pc:docMk/>
            <pc:sldMk cId="2534473068" sldId="312"/>
            <ac:spMk id="2" creationId="{00000000-0000-0000-0000-000000000000}"/>
          </ac:spMkLst>
        </pc:spChg>
        <pc:spChg chg="add del mod">
          <ac:chgData name="David Williams (SOAC)" userId="d9705ef0-be3d-4927-aab1-9879255c8c5d" providerId="ADAL" clId="{7723F66B-C268-4231-9A3F-4BBCE16EA1B2}" dt="2021-02-08T18:18:11.913" v="338" actId="478"/>
          <ac:spMkLst>
            <pc:docMk/>
            <pc:sldMk cId="2534473068" sldId="312"/>
            <ac:spMk id="4" creationId="{5B833844-A03C-4960-9474-79865B0A533B}"/>
          </ac:spMkLst>
        </pc:spChg>
        <pc:spChg chg="mod">
          <ac:chgData name="David Williams (SOAC)" userId="d9705ef0-be3d-4927-aab1-9879255c8c5d" providerId="ADAL" clId="{7723F66B-C268-4231-9A3F-4BBCE16EA1B2}" dt="2021-02-08T18:18:17.696" v="339" actId="1076"/>
          <ac:spMkLst>
            <pc:docMk/>
            <pc:sldMk cId="2534473068" sldId="312"/>
            <ac:spMk id="8" creationId="{00000000-0000-0000-0000-000000000000}"/>
          </ac:spMkLst>
        </pc:spChg>
        <pc:picChg chg="del">
          <ac:chgData name="David Williams (SOAC)" userId="d9705ef0-be3d-4927-aab1-9879255c8c5d" providerId="ADAL" clId="{7723F66B-C268-4231-9A3F-4BBCE16EA1B2}" dt="2021-02-08T18:18:09.233" v="337" actId="478"/>
          <ac:picMkLst>
            <pc:docMk/>
            <pc:sldMk cId="2534473068" sldId="312"/>
            <ac:picMk id="6" creationId="{00000000-0000-0000-0000-000000000000}"/>
          </ac:picMkLst>
        </pc:picChg>
      </pc:sldChg>
      <pc:sldChg chg="addSp delSp modSp mod">
        <pc:chgData name="David Williams (SOAC)" userId="d9705ef0-be3d-4927-aab1-9879255c8c5d" providerId="ADAL" clId="{7723F66B-C268-4231-9A3F-4BBCE16EA1B2}" dt="2021-02-08T18:18:42.228" v="344" actId="1076"/>
        <pc:sldMkLst>
          <pc:docMk/>
          <pc:sldMk cId="1600729483" sldId="313"/>
        </pc:sldMkLst>
        <pc:spChg chg="mod">
          <ac:chgData name="David Williams (SOAC)" userId="d9705ef0-be3d-4927-aab1-9879255c8c5d" providerId="ADAL" clId="{7723F66B-C268-4231-9A3F-4BBCE16EA1B2}" dt="2021-02-08T18:18:42.228" v="344" actId="1076"/>
          <ac:spMkLst>
            <pc:docMk/>
            <pc:sldMk cId="1600729483" sldId="313"/>
            <ac:spMk id="2" creationId="{00000000-0000-0000-0000-000000000000}"/>
          </ac:spMkLst>
        </pc:spChg>
        <pc:spChg chg="add del mod">
          <ac:chgData name="David Williams (SOAC)" userId="d9705ef0-be3d-4927-aab1-9879255c8c5d" providerId="ADAL" clId="{7723F66B-C268-4231-9A3F-4BBCE16EA1B2}" dt="2021-02-08T18:18:36.903" v="343" actId="478"/>
          <ac:spMkLst>
            <pc:docMk/>
            <pc:sldMk cId="1600729483" sldId="313"/>
            <ac:spMk id="4" creationId="{EF9D1C45-FE05-4A65-8657-99221DE240CD}"/>
          </ac:spMkLst>
        </pc:spChg>
        <pc:spChg chg="mod">
          <ac:chgData name="David Williams (SOAC)" userId="d9705ef0-be3d-4927-aab1-9879255c8c5d" providerId="ADAL" clId="{7723F66B-C268-4231-9A3F-4BBCE16EA1B2}" dt="2021-02-08T18:18:32.714" v="341" actId="1076"/>
          <ac:spMkLst>
            <pc:docMk/>
            <pc:sldMk cId="1600729483" sldId="313"/>
            <ac:spMk id="8" creationId="{00000000-0000-0000-0000-000000000000}"/>
          </ac:spMkLst>
        </pc:spChg>
        <pc:picChg chg="del">
          <ac:chgData name="David Williams (SOAC)" userId="d9705ef0-be3d-4927-aab1-9879255c8c5d" providerId="ADAL" clId="{7723F66B-C268-4231-9A3F-4BBCE16EA1B2}" dt="2021-02-08T18:18:34.138" v="342" actId="478"/>
          <ac:picMkLst>
            <pc:docMk/>
            <pc:sldMk cId="1600729483" sldId="313"/>
            <ac:picMk id="6" creationId="{00000000-0000-0000-0000-000000000000}"/>
          </ac:picMkLst>
        </pc:picChg>
      </pc:sldChg>
      <pc:sldChg chg="addSp delSp modSp mod">
        <pc:chgData name="David Williams (SOAC)" userId="d9705ef0-be3d-4927-aab1-9879255c8c5d" providerId="ADAL" clId="{7723F66B-C268-4231-9A3F-4BBCE16EA1B2}" dt="2021-02-08T18:19:08.058" v="348" actId="478"/>
        <pc:sldMkLst>
          <pc:docMk/>
          <pc:sldMk cId="2358828572" sldId="314"/>
        </pc:sldMkLst>
        <pc:spChg chg="mod">
          <ac:chgData name="David Williams (SOAC)" userId="d9705ef0-be3d-4927-aab1-9879255c8c5d" providerId="ADAL" clId="{7723F66B-C268-4231-9A3F-4BBCE16EA1B2}" dt="2021-02-08T18:19:01.558" v="346" actId="1076"/>
          <ac:spMkLst>
            <pc:docMk/>
            <pc:sldMk cId="2358828572" sldId="314"/>
            <ac:spMk id="2" creationId="{00000000-0000-0000-0000-000000000000}"/>
          </ac:spMkLst>
        </pc:spChg>
        <pc:spChg chg="add del mod">
          <ac:chgData name="David Williams (SOAC)" userId="d9705ef0-be3d-4927-aab1-9879255c8c5d" providerId="ADAL" clId="{7723F66B-C268-4231-9A3F-4BBCE16EA1B2}" dt="2021-02-08T18:19:08.058" v="348" actId="478"/>
          <ac:spMkLst>
            <pc:docMk/>
            <pc:sldMk cId="2358828572" sldId="314"/>
            <ac:spMk id="4" creationId="{7559F6C8-DA03-4CCC-B9CC-D7FA69676E6F}"/>
          </ac:spMkLst>
        </pc:spChg>
        <pc:spChg chg="mod">
          <ac:chgData name="David Williams (SOAC)" userId="d9705ef0-be3d-4927-aab1-9879255c8c5d" providerId="ADAL" clId="{7723F66B-C268-4231-9A3F-4BBCE16EA1B2}" dt="2021-02-08T18:18:55.940" v="345" actId="1076"/>
          <ac:spMkLst>
            <pc:docMk/>
            <pc:sldMk cId="2358828572" sldId="314"/>
            <ac:spMk id="8" creationId="{00000000-0000-0000-0000-000000000000}"/>
          </ac:spMkLst>
        </pc:spChg>
        <pc:picChg chg="del">
          <ac:chgData name="David Williams (SOAC)" userId="d9705ef0-be3d-4927-aab1-9879255c8c5d" providerId="ADAL" clId="{7723F66B-C268-4231-9A3F-4BBCE16EA1B2}" dt="2021-02-08T18:19:04.921" v="347" actId="478"/>
          <ac:picMkLst>
            <pc:docMk/>
            <pc:sldMk cId="2358828572" sldId="314"/>
            <ac:picMk id="6" creationId="{00000000-0000-0000-0000-000000000000}"/>
          </ac:picMkLst>
        </pc:picChg>
      </pc:sldChg>
      <pc:sldChg chg="addSp delSp modSp mod">
        <pc:chgData name="David Williams (SOAC)" userId="d9705ef0-be3d-4927-aab1-9879255c8c5d" providerId="ADAL" clId="{7723F66B-C268-4231-9A3F-4BBCE16EA1B2}" dt="2021-02-08T18:19:32.009" v="353" actId="478"/>
        <pc:sldMkLst>
          <pc:docMk/>
          <pc:sldMk cId="3105002430" sldId="315"/>
        </pc:sldMkLst>
        <pc:spChg chg="mod">
          <ac:chgData name="David Williams (SOAC)" userId="d9705ef0-be3d-4927-aab1-9879255c8c5d" providerId="ADAL" clId="{7723F66B-C268-4231-9A3F-4BBCE16EA1B2}" dt="2021-02-08T18:19:19.396" v="349" actId="1076"/>
          <ac:spMkLst>
            <pc:docMk/>
            <pc:sldMk cId="3105002430" sldId="315"/>
            <ac:spMk id="2" creationId="{00000000-0000-0000-0000-000000000000}"/>
          </ac:spMkLst>
        </pc:spChg>
        <pc:spChg chg="add del mod">
          <ac:chgData name="David Williams (SOAC)" userId="d9705ef0-be3d-4927-aab1-9879255c8c5d" providerId="ADAL" clId="{7723F66B-C268-4231-9A3F-4BBCE16EA1B2}" dt="2021-02-08T18:19:32.009" v="353" actId="478"/>
          <ac:spMkLst>
            <pc:docMk/>
            <pc:sldMk cId="3105002430" sldId="315"/>
            <ac:spMk id="4" creationId="{8F0E052B-2A34-45AE-B095-8D8D853F0398}"/>
          </ac:spMkLst>
        </pc:spChg>
        <pc:spChg chg="mod">
          <ac:chgData name="David Williams (SOAC)" userId="d9705ef0-be3d-4927-aab1-9879255c8c5d" providerId="ADAL" clId="{7723F66B-C268-4231-9A3F-4BBCE16EA1B2}" dt="2021-02-08T18:19:27.660" v="351" actId="14100"/>
          <ac:spMkLst>
            <pc:docMk/>
            <pc:sldMk cId="3105002430" sldId="315"/>
            <ac:spMk id="8" creationId="{00000000-0000-0000-0000-000000000000}"/>
          </ac:spMkLst>
        </pc:spChg>
        <pc:picChg chg="del">
          <ac:chgData name="David Williams (SOAC)" userId="d9705ef0-be3d-4927-aab1-9879255c8c5d" providerId="ADAL" clId="{7723F66B-C268-4231-9A3F-4BBCE16EA1B2}" dt="2021-02-08T18:19:29.730" v="352" actId="478"/>
          <ac:picMkLst>
            <pc:docMk/>
            <pc:sldMk cId="3105002430" sldId="315"/>
            <ac:picMk id="6" creationId="{00000000-0000-0000-0000-000000000000}"/>
          </ac:picMkLst>
        </pc:picChg>
      </pc:sldChg>
      <pc:sldChg chg="addSp delSp modSp mod">
        <pc:chgData name="David Williams (SOAC)" userId="d9705ef0-be3d-4927-aab1-9879255c8c5d" providerId="ADAL" clId="{7723F66B-C268-4231-9A3F-4BBCE16EA1B2}" dt="2021-02-08T18:19:50.703" v="358" actId="1076"/>
        <pc:sldMkLst>
          <pc:docMk/>
          <pc:sldMk cId="443961941" sldId="316"/>
        </pc:sldMkLst>
        <pc:spChg chg="mod">
          <ac:chgData name="David Williams (SOAC)" userId="d9705ef0-be3d-4927-aab1-9879255c8c5d" providerId="ADAL" clId="{7723F66B-C268-4231-9A3F-4BBCE16EA1B2}" dt="2021-02-08T18:19:50.703" v="358" actId="1076"/>
          <ac:spMkLst>
            <pc:docMk/>
            <pc:sldMk cId="443961941" sldId="316"/>
            <ac:spMk id="2" creationId="{00000000-0000-0000-0000-000000000000}"/>
          </ac:spMkLst>
        </pc:spChg>
        <pc:spChg chg="add del mod">
          <ac:chgData name="David Williams (SOAC)" userId="d9705ef0-be3d-4927-aab1-9879255c8c5d" providerId="ADAL" clId="{7723F66B-C268-4231-9A3F-4BBCE16EA1B2}" dt="2021-02-08T18:19:46.201" v="357" actId="478"/>
          <ac:spMkLst>
            <pc:docMk/>
            <pc:sldMk cId="443961941" sldId="316"/>
            <ac:spMk id="4" creationId="{B89032F7-5B40-461B-B7B5-98BC8C43E51F}"/>
          </ac:spMkLst>
        </pc:spChg>
        <pc:spChg chg="mod">
          <ac:chgData name="David Williams (SOAC)" userId="d9705ef0-be3d-4927-aab1-9879255c8c5d" providerId="ADAL" clId="{7723F66B-C268-4231-9A3F-4BBCE16EA1B2}" dt="2021-02-08T18:19:41.218" v="355" actId="14100"/>
          <ac:spMkLst>
            <pc:docMk/>
            <pc:sldMk cId="443961941" sldId="316"/>
            <ac:spMk id="8" creationId="{00000000-0000-0000-0000-000000000000}"/>
          </ac:spMkLst>
        </pc:spChg>
        <pc:picChg chg="del">
          <ac:chgData name="David Williams (SOAC)" userId="d9705ef0-be3d-4927-aab1-9879255c8c5d" providerId="ADAL" clId="{7723F66B-C268-4231-9A3F-4BBCE16EA1B2}" dt="2021-02-08T18:19:43.552" v="356" actId="478"/>
          <ac:picMkLst>
            <pc:docMk/>
            <pc:sldMk cId="443961941" sldId="316"/>
            <ac:picMk id="6" creationId="{00000000-0000-0000-0000-000000000000}"/>
          </ac:picMkLst>
        </pc:picChg>
      </pc:sldChg>
      <pc:sldChg chg="addSp delSp modSp mod">
        <pc:chgData name="David Williams (SOAC)" userId="d9705ef0-be3d-4927-aab1-9879255c8c5d" providerId="ADAL" clId="{7723F66B-C268-4231-9A3F-4BBCE16EA1B2}" dt="2021-02-08T18:20:24.564" v="366" actId="14100"/>
        <pc:sldMkLst>
          <pc:docMk/>
          <pc:sldMk cId="1407351065" sldId="317"/>
        </pc:sldMkLst>
        <pc:spChg chg="mod">
          <ac:chgData name="David Williams (SOAC)" userId="d9705ef0-be3d-4927-aab1-9879255c8c5d" providerId="ADAL" clId="{7723F66B-C268-4231-9A3F-4BBCE16EA1B2}" dt="2021-02-08T18:20:00.903" v="361" actId="1076"/>
          <ac:spMkLst>
            <pc:docMk/>
            <pc:sldMk cId="1407351065" sldId="317"/>
            <ac:spMk id="2" creationId="{00000000-0000-0000-0000-000000000000}"/>
          </ac:spMkLst>
        </pc:spChg>
        <pc:spChg chg="add del mod">
          <ac:chgData name="David Williams (SOAC)" userId="d9705ef0-be3d-4927-aab1-9879255c8c5d" providerId="ADAL" clId="{7723F66B-C268-4231-9A3F-4BBCE16EA1B2}" dt="2021-02-08T18:19:57.183" v="360" actId="478"/>
          <ac:spMkLst>
            <pc:docMk/>
            <pc:sldMk cId="1407351065" sldId="317"/>
            <ac:spMk id="4" creationId="{36E36154-9B8D-4230-8E89-3835DA707CD7}"/>
          </ac:spMkLst>
        </pc:spChg>
        <pc:picChg chg="del">
          <ac:chgData name="David Williams (SOAC)" userId="d9705ef0-be3d-4927-aab1-9879255c8c5d" providerId="ADAL" clId="{7723F66B-C268-4231-9A3F-4BBCE16EA1B2}" dt="2021-02-08T18:19:55.368" v="359" actId="478"/>
          <ac:picMkLst>
            <pc:docMk/>
            <pc:sldMk cId="1407351065" sldId="317"/>
            <ac:picMk id="6" creationId="{00000000-0000-0000-0000-000000000000}"/>
          </ac:picMkLst>
        </pc:picChg>
        <pc:picChg chg="mod">
          <ac:chgData name="David Williams (SOAC)" userId="d9705ef0-be3d-4927-aab1-9879255c8c5d" providerId="ADAL" clId="{7723F66B-C268-4231-9A3F-4BBCE16EA1B2}" dt="2021-02-08T18:20:24.564" v="366" actId="14100"/>
          <ac:picMkLst>
            <pc:docMk/>
            <pc:sldMk cId="1407351065" sldId="317"/>
            <ac:picMk id="5122" creationId="{00000000-0000-0000-0000-000000000000}"/>
          </ac:picMkLst>
        </pc:picChg>
      </pc:sldChg>
      <pc:sldChg chg="addSp delSp modSp mod">
        <pc:chgData name="David Williams (SOAC)" userId="d9705ef0-be3d-4927-aab1-9879255c8c5d" providerId="ADAL" clId="{7723F66B-C268-4231-9A3F-4BBCE16EA1B2}" dt="2021-02-08T18:20:49.918" v="372" actId="6549"/>
        <pc:sldMkLst>
          <pc:docMk/>
          <pc:sldMk cId="592563471" sldId="318"/>
        </pc:sldMkLst>
        <pc:spChg chg="mod">
          <ac:chgData name="David Williams (SOAC)" userId="d9705ef0-be3d-4927-aab1-9879255c8c5d" providerId="ADAL" clId="{7723F66B-C268-4231-9A3F-4BBCE16EA1B2}" dt="2021-02-08T18:20:38.826" v="369" actId="1076"/>
          <ac:spMkLst>
            <pc:docMk/>
            <pc:sldMk cId="592563471" sldId="318"/>
            <ac:spMk id="2" creationId="{00000000-0000-0000-0000-000000000000}"/>
          </ac:spMkLst>
        </pc:spChg>
        <pc:spChg chg="add del mod">
          <ac:chgData name="David Williams (SOAC)" userId="d9705ef0-be3d-4927-aab1-9879255c8c5d" providerId="ADAL" clId="{7723F66B-C268-4231-9A3F-4BBCE16EA1B2}" dt="2021-02-08T18:20:34.374" v="368" actId="478"/>
          <ac:spMkLst>
            <pc:docMk/>
            <pc:sldMk cId="592563471" sldId="318"/>
            <ac:spMk id="4" creationId="{9A1AA6B7-6852-492B-997F-5306A7EE0078}"/>
          </ac:spMkLst>
        </pc:spChg>
        <pc:spChg chg="mod">
          <ac:chgData name="David Williams (SOAC)" userId="d9705ef0-be3d-4927-aab1-9879255c8c5d" providerId="ADAL" clId="{7723F66B-C268-4231-9A3F-4BBCE16EA1B2}" dt="2021-02-08T18:20:49.918" v="372" actId="6549"/>
          <ac:spMkLst>
            <pc:docMk/>
            <pc:sldMk cId="592563471" sldId="318"/>
            <ac:spMk id="8" creationId="{00000000-0000-0000-0000-000000000000}"/>
          </ac:spMkLst>
        </pc:spChg>
        <pc:picChg chg="del">
          <ac:chgData name="David Williams (SOAC)" userId="d9705ef0-be3d-4927-aab1-9879255c8c5d" providerId="ADAL" clId="{7723F66B-C268-4231-9A3F-4BBCE16EA1B2}" dt="2021-02-08T18:20:31.439" v="367" actId="478"/>
          <ac:picMkLst>
            <pc:docMk/>
            <pc:sldMk cId="592563471" sldId="318"/>
            <ac:picMk id="6" creationId="{00000000-0000-0000-0000-000000000000}"/>
          </ac:picMkLst>
        </pc:picChg>
      </pc:sldChg>
      <pc:sldChg chg="addSp delSp modSp mod">
        <pc:chgData name="David Williams (SOAC)" userId="d9705ef0-be3d-4927-aab1-9879255c8c5d" providerId="ADAL" clId="{7723F66B-C268-4231-9A3F-4BBCE16EA1B2}" dt="2021-02-08T18:21:09.826" v="376" actId="1076"/>
        <pc:sldMkLst>
          <pc:docMk/>
          <pc:sldMk cId="1589554520" sldId="319"/>
        </pc:sldMkLst>
        <pc:spChg chg="mod">
          <ac:chgData name="David Williams (SOAC)" userId="d9705ef0-be3d-4927-aab1-9879255c8c5d" providerId="ADAL" clId="{7723F66B-C268-4231-9A3F-4BBCE16EA1B2}" dt="2021-02-08T18:21:05.147" v="375" actId="1076"/>
          <ac:spMkLst>
            <pc:docMk/>
            <pc:sldMk cId="1589554520" sldId="319"/>
            <ac:spMk id="2" creationId="{00000000-0000-0000-0000-000000000000}"/>
          </ac:spMkLst>
        </pc:spChg>
        <pc:spChg chg="add del mod">
          <ac:chgData name="David Williams (SOAC)" userId="d9705ef0-be3d-4927-aab1-9879255c8c5d" providerId="ADAL" clId="{7723F66B-C268-4231-9A3F-4BBCE16EA1B2}" dt="2021-02-08T18:21:00.386" v="374" actId="478"/>
          <ac:spMkLst>
            <pc:docMk/>
            <pc:sldMk cId="1589554520" sldId="319"/>
            <ac:spMk id="4" creationId="{89F157F1-244B-4861-A8BE-3F9B44FA148D}"/>
          </ac:spMkLst>
        </pc:spChg>
        <pc:spChg chg="mod">
          <ac:chgData name="David Williams (SOAC)" userId="d9705ef0-be3d-4927-aab1-9879255c8c5d" providerId="ADAL" clId="{7723F66B-C268-4231-9A3F-4BBCE16EA1B2}" dt="2021-02-08T18:21:09.826" v="376" actId="1076"/>
          <ac:spMkLst>
            <pc:docMk/>
            <pc:sldMk cId="1589554520" sldId="319"/>
            <ac:spMk id="8" creationId="{00000000-0000-0000-0000-000000000000}"/>
          </ac:spMkLst>
        </pc:spChg>
        <pc:picChg chg="del">
          <ac:chgData name="David Williams (SOAC)" userId="d9705ef0-be3d-4927-aab1-9879255c8c5d" providerId="ADAL" clId="{7723F66B-C268-4231-9A3F-4BBCE16EA1B2}" dt="2021-02-08T18:20:58.114" v="373" actId="478"/>
          <ac:picMkLst>
            <pc:docMk/>
            <pc:sldMk cId="1589554520" sldId="319"/>
            <ac:picMk id="6" creationId="{00000000-0000-0000-0000-000000000000}"/>
          </ac:picMkLst>
        </pc:picChg>
      </pc:sldChg>
      <pc:sldChg chg="addSp delSp modSp mod">
        <pc:chgData name="David Williams (SOAC)" userId="d9705ef0-be3d-4927-aab1-9879255c8c5d" providerId="ADAL" clId="{7723F66B-C268-4231-9A3F-4BBCE16EA1B2}" dt="2021-02-08T18:21:39.435" v="382" actId="14100"/>
        <pc:sldMkLst>
          <pc:docMk/>
          <pc:sldMk cId="1074091511" sldId="320"/>
        </pc:sldMkLst>
        <pc:spChg chg="mod">
          <ac:chgData name="David Williams (SOAC)" userId="d9705ef0-be3d-4927-aab1-9879255c8c5d" providerId="ADAL" clId="{7723F66B-C268-4231-9A3F-4BBCE16EA1B2}" dt="2021-02-08T18:21:30.400" v="379" actId="1076"/>
          <ac:spMkLst>
            <pc:docMk/>
            <pc:sldMk cId="1074091511" sldId="320"/>
            <ac:spMk id="2" creationId="{00000000-0000-0000-0000-000000000000}"/>
          </ac:spMkLst>
        </pc:spChg>
        <pc:spChg chg="add del mod">
          <ac:chgData name="David Williams (SOAC)" userId="d9705ef0-be3d-4927-aab1-9879255c8c5d" providerId="ADAL" clId="{7723F66B-C268-4231-9A3F-4BBCE16EA1B2}" dt="2021-02-08T18:21:22.571" v="378" actId="478"/>
          <ac:spMkLst>
            <pc:docMk/>
            <pc:sldMk cId="1074091511" sldId="320"/>
            <ac:spMk id="4" creationId="{17DD618F-89C6-4F90-8E91-5D71959F9281}"/>
          </ac:spMkLst>
        </pc:spChg>
        <pc:picChg chg="del">
          <ac:chgData name="David Williams (SOAC)" userId="d9705ef0-be3d-4927-aab1-9879255c8c5d" providerId="ADAL" clId="{7723F66B-C268-4231-9A3F-4BBCE16EA1B2}" dt="2021-02-08T18:21:19.707" v="377" actId="478"/>
          <ac:picMkLst>
            <pc:docMk/>
            <pc:sldMk cId="1074091511" sldId="320"/>
            <ac:picMk id="6" creationId="{00000000-0000-0000-0000-000000000000}"/>
          </ac:picMkLst>
        </pc:picChg>
        <pc:picChg chg="mod">
          <ac:chgData name="David Williams (SOAC)" userId="d9705ef0-be3d-4927-aab1-9879255c8c5d" providerId="ADAL" clId="{7723F66B-C268-4231-9A3F-4BBCE16EA1B2}" dt="2021-02-08T18:21:39.435" v="382" actId="14100"/>
          <ac:picMkLst>
            <pc:docMk/>
            <pc:sldMk cId="1074091511" sldId="320"/>
            <ac:picMk id="6146" creationId="{00000000-0000-0000-0000-000000000000}"/>
          </ac:picMkLst>
        </pc:picChg>
      </pc:sldChg>
      <pc:sldChg chg="addSp delSp modSp mod">
        <pc:chgData name="David Williams (SOAC)" userId="d9705ef0-be3d-4927-aab1-9879255c8c5d" providerId="ADAL" clId="{7723F66B-C268-4231-9A3F-4BBCE16EA1B2}" dt="2021-02-08T18:22:23.378" v="393" actId="14100"/>
        <pc:sldMkLst>
          <pc:docMk/>
          <pc:sldMk cId="4246424875" sldId="321"/>
        </pc:sldMkLst>
        <pc:spChg chg="mod">
          <ac:chgData name="David Williams (SOAC)" userId="d9705ef0-be3d-4927-aab1-9879255c8c5d" providerId="ADAL" clId="{7723F66B-C268-4231-9A3F-4BBCE16EA1B2}" dt="2021-02-08T18:22:19.513" v="392" actId="1076"/>
          <ac:spMkLst>
            <pc:docMk/>
            <pc:sldMk cId="4246424875" sldId="321"/>
            <ac:spMk id="2" creationId="{00000000-0000-0000-0000-000000000000}"/>
          </ac:spMkLst>
        </pc:spChg>
        <pc:spChg chg="add del mod">
          <ac:chgData name="David Williams (SOAC)" userId="d9705ef0-be3d-4927-aab1-9879255c8c5d" providerId="ADAL" clId="{7723F66B-C268-4231-9A3F-4BBCE16EA1B2}" dt="2021-02-08T18:22:05.074" v="384" actId="478"/>
          <ac:spMkLst>
            <pc:docMk/>
            <pc:sldMk cId="4246424875" sldId="321"/>
            <ac:spMk id="4" creationId="{6A80493D-5F5F-4E33-8A1F-5B8EFF65527D}"/>
          </ac:spMkLst>
        </pc:spChg>
        <pc:picChg chg="del">
          <ac:chgData name="David Williams (SOAC)" userId="d9705ef0-be3d-4927-aab1-9879255c8c5d" providerId="ADAL" clId="{7723F66B-C268-4231-9A3F-4BBCE16EA1B2}" dt="2021-02-08T18:22:00.906" v="383" actId="478"/>
          <ac:picMkLst>
            <pc:docMk/>
            <pc:sldMk cId="4246424875" sldId="321"/>
            <ac:picMk id="6" creationId="{00000000-0000-0000-0000-000000000000}"/>
          </ac:picMkLst>
        </pc:picChg>
        <pc:picChg chg="mod">
          <ac:chgData name="David Williams (SOAC)" userId="d9705ef0-be3d-4927-aab1-9879255c8c5d" providerId="ADAL" clId="{7723F66B-C268-4231-9A3F-4BBCE16EA1B2}" dt="2021-02-08T18:22:23.378" v="393" actId="14100"/>
          <ac:picMkLst>
            <pc:docMk/>
            <pc:sldMk cId="4246424875" sldId="321"/>
            <ac:picMk id="7170" creationId="{00000000-0000-0000-0000-000000000000}"/>
          </ac:picMkLst>
        </pc:picChg>
      </pc:sldChg>
      <pc:sldChg chg="addSp delSp modSp mod">
        <pc:chgData name="David Williams (SOAC)" userId="d9705ef0-be3d-4927-aab1-9879255c8c5d" providerId="ADAL" clId="{7723F66B-C268-4231-9A3F-4BBCE16EA1B2}" dt="2021-02-08T18:22:52.976" v="409" actId="14100"/>
        <pc:sldMkLst>
          <pc:docMk/>
          <pc:sldMk cId="1360262722" sldId="322"/>
        </pc:sldMkLst>
        <pc:spChg chg="mod">
          <ac:chgData name="David Williams (SOAC)" userId="d9705ef0-be3d-4927-aab1-9879255c8c5d" providerId="ADAL" clId="{7723F66B-C268-4231-9A3F-4BBCE16EA1B2}" dt="2021-02-08T18:22:38.714" v="405" actId="1038"/>
          <ac:spMkLst>
            <pc:docMk/>
            <pc:sldMk cId="1360262722" sldId="322"/>
            <ac:spMk id="2" creationId="{00000000-0000-0000-0000-000000000000}"/>
          </ac:spMkLst>
        </pc:spChg>
        <pc:spChg chg="add del mod">
          <ac:chgData name="David Williams (SOAC)" userId="d9705ef0-be3d-4927-aab1-9879255c8c5d" providerId="ADAL" clId="{7723F66B-C268-4231-9A3F-4BBCE16EA1B2}" dt="2021-02-08T18:22:43.608" v="407" actId="478"/>
          <ac:spMkLst>
            <pc:docMk/>
            <pc:sldMk cId="1360262722" sldId="322"/>
            <ac:spMk id="4" creationId="{F77E1B87-E30D-490C-9207-844E44B71F1A}"/>
          </ac:spMkLst>
        </pc:spChg>
        <pc:spChg chg="mod">
          <ac:chgData name="David Williams (SOAC)" userId="d9705ef0-be3d-4927-aab1-9879255c8c5d" providerId="ADAL" clId="{7723F66B-C268-4231-9A3F-4BBCE16EA1B2}" dt="2021-02-08T18:22:52.976" v="409" actId="14100"/>
          <ac:spMkLst>
            <pc:docMk/>
            <pc:sldMk cId="1360262722" sldId="322"/>
            <ac:spMk id="8" creationId="{00000000-0000-0000-0000-000000000000}"/>
          </ac:spMkLst>
        </pc:spChg>
        <pc:picChg chg="del">
          <ac:chgData name="David Williams (SOAC)" userId="d9705ef0-be3d-4927-aab1-9879255c8c5d" providerId="ADAL" clId="{7723F66B-C268-4231-9A3F-4BBCE16EA1B2}" dt="2021-02-08T18:22:41.458" v="406" actId="478"/>
          <ac:picMkLst>
            <pc:docMk/>
            <pc:sldMk cId="1360262722" sldId="322"/>
            <ac:picMk id="6" creationId="{00000000-0000-0000-0000-000000000000}"/>
          </ac:picMkLst>
        </pc:picChg>
      </pc:sldChg>
      <pc:sldChg chg="addSp delSp modSp mod">
        <pc:chgData name="David Williams (SOAC)" userId="d9705ef0-be3d-4927-aab1-9879255c8c5d" providerId="ADAL" clId="{7723F66B-C268-4231-9A3F-4BBCE16EA1B2}" dt="2021-02-08T18:23:24.505" v="416" actId="1076"/>
        <pc:sldMkLst>
          <pc:docMk/>
          <pc:sldMk cId="3332675916" sldId="323"/>
        </pc:sldMkLst>
        <pc:spChg chg="mod">
          <ac:chgData name="David Williams (SOAC)" userId="d9705ef0-be3d-4927-aab1-9879255c8c5d" providerId="ADAL" clId="{7723F66B-C268-4231-9A3F-4BBCE16EA1B2}" dt="2021-02-08T18:23:24.505" v="416" actId="1076"/>
          <ac:spMkLst>
            <pc:docMk/>
            <pc:sldMk cId="3332675916" sldId="323"/>
            <ac:spMk id="2" creationId="{00000000-0000-0000-0000-000000000000}"/>
          </ac:spMkLst>
        </pc:spChg>
        <pc:spChg chg="add del mod">
          <ac:chgData name="David Williams (SOAC)" userId="d9705ef0-be3d-4927-aab1-9879255c8c5d" providerId="ADAL" clId="{7723F66B-C268-4231-9A3F-4BBCE16EA1B2}" dt="2021-02-08T18:23:02.935" v="411" actId="478"/>
          <ac:spMkLst>
            <pc:docMk/>
            <pc:sldMk cId="3332675916" sldId="323"/>
            <ac:spMk id="4" creationId="{4C12C94E-45C3-41B2-B7D4-A37372E649E8}"/>
          </ac:spMkLst>
        </pc:spChg>
        <pc:picChg chg="del">
          <ac:chgData name="David Williams (SOAC)" userId="d9705ef0-be3d-4927-aab1-9879255c8c5d" providerId="ADAL" clId="{7723F66B-C268-4231-9A3F-4BBCE16EA1B2}" dt="2021-02-08T18:23:00.089" v="410" actId="478"/>
          <ac:picMkLst>
            <pc:docMk/>
            <pc:sldMk cId="3332675916" sldId="323"/>
            <ac:picMk id="6" creationId="{00000000-0000-0000-0000-000000000000}"/>
          </ac:picMkLst>
        </pc:picChg>
        <pc:picChg chg="mod">
          <ac:chgData name="David Williams (SOAC)" userId="d9705ef0-be3d-4927-aab1-9879255c8c5d" providerId="ADAL" clId="{7723F66B-C268-4231-9A3F-4BBCE16EA1B2}" dt="2021-02-08T18:23:20.139" v="415" actId="14100"/>
          <ac:picMkLst>
            <pc:docMk/>
            <pc:sldMk cId="3332675916" sldId="323"/>
            <ac:picMk id="8194" creationId="{00000000-0000-0000-0000-000000000000}"/>
          </ac:picMkLst>
        </pc:picChg>
      </pc:sldChg>
      <pc:sldChg chg="addSp delSp modSp mod">
        <pc:chgData name="David Williams (SOAC)" userId="d9705ef0-be3d-4927-aab1-9879255c8c5d" providerId="ADAL" clId="{7723F66B-C268-4231-9A3F-4BBCE16EA1B2}" dt="2021-02-08T18:23:58.695" v="421" actId="14100"/>
        <pc:sldMkLst>
          <pc:docMk/>
          <pc:sldMk cId="2281860392" sldId="324"/>
        </pc:sldMkLst>
        <pc:spChg chg="mod">
          <ac:chgData name="David Williams (SOAC)" userId="d9705ef0-be3d-4927-aab1-9879255c8c5d" providerId="ADAL" clId="{7723F66B-C268-4231-9A3F-4BBCE16EA1B2}" dt="2021-02-08T18:23:41.029" v="417" actId="1076"/>
          <ac:spMkLst>
            <pc:docMk/>
            <pc:sldMk cId="2281860392" sldId="324"/>
            <ac:spMk id="2" creationId="{00000000-0000-0000-0000-000000000000}"/>
          </ac:spMkLst>
        </pc:spChg>
        <pc:spChg chg="add del mod">
          <ac:chgData name="David Williams (SOAC)" userId="d9705ef0-be3d-4927-aab1-9879255c8c5d" providerId="ADAL" clId="{7723F66B-C268-4231-9A3F-4BBCE16EA1B2}" dt="2021-02-08T18:23:46.923" v="419" actId="478"/>
          <ac:spMkLst>
            <pc:docMk/>
            <pc:sldMk cId="2281860392" sldId="324"/>
            <ac:spMk id="4" creationId="{846688FD-E44B-4B84-9C54-2EC986558E4B}"/>
          </ac:spMkLst>
        </pc:spChg>
        <pc:spChg chg="mod">
          <ac:chgData name="David Williams (SOAC)" userId="d9705ef0-be3d-4927-aab1-9879255c8c5d" providerId="ADAL" clId="{7723F66B-C268-4231-9A3F-4BBCE16EA1B2}" dt="2021-02-08T18:23:58.695" v="421" actId="14100"/>
          <ac:spMkLst>
            <pc:docMk/>
            <pc:sldMk cId="2281860392" sldId="324"/>
            <ac:spMk id="8" creationId="{00000000-0000-0000-0000-000000000000}"/>
          </ac:spMkLst>
        </pc:spChg>
        <pc:picChg chg="del">
          <ac:chgData name="David Williams (SOAC)" userId="d9705ef0-be3d-4927-aab1-9879255c8c5d" providerId="ADAL" clId="{7723F66B-C268-4231-9A3F-4BBCE16EA1B2}" dt="2021-02-08T18:23:43.151" v="418" actId="478"/>
          <ac:picMkLst>
            <pc:docMk/>
            <pc:sldMk cId="2281860392" sldId="324"/>
            <ac:picMk id="6" creationId="{00000000-0000-0000-0000-000000000000}"/>
          </ac:picMkLst>
        </pc:picChg>
      </pc:sldChg>
      <pc:sldChg chg="addSp delSp modSp mod">
        <pc:chgData name="David Williams (SOAC)" userId="d9705ef0-be3d-4927-aab1-9879255c8c5d" providerId="ADAL" clId="{7723F66B-C268-4231-9A3F-4BBCE16EA1B2}" dt="2021-02-08T18:24:36.549" v="427" actId="14100"/>
        <pc:sldMkLst>
          <pc:docMk/>
          <pc:sldMk cId="2296182262" sldId="325"/>
        </pc:sldMkLst>
        <pc:spChg chg="mod">
          <ac:chgData name="David Williams (SOAC)" userId="d9705ef0-be3d-4927-aab1-9879255c8c5d" providerId="ADAL" clId="{7723F66B-C268-4231-9A3F-4BBCE16EA1B2}" dt="2021-02-08T18:24:33.931" v="426" actId="1076"/>
          <ac:spMkLst>
            <pc:docMk/>
            <pc:sldMk cId="2296182262" sldId="325"/>
            <ac:spMk id="2" creationId="{00000000-0000-0000-0000-000000000000}"/>
          </ac:spMkLst>
        </pc:spChg>
        <pc:spChg chg="add del mod">
          <ac:chgData name="David Williams (SOAC)" userId="d9705ef0-be3d-4927-aab1-9879255c8c5d" providerId="ADAL" clId="{7723F66B-C268-4231-9A3F-4BBCE16EA1B2}" dt="2021-02-08T18:24:24.317" v="423" actId="478"/>
          <ac:spMkLst>
            <pc:docMk/>
            <pc:sldMk cId="2296182262" sldId="325"/>
            <ac:spMk id="4" creationId="{CD00D201-4658-4953-BB2A-0833A0D90478}"/>
          </ac:spMkLst>
        </pc:spChg>
        <pc:picChg chg="del">
          <ac:chgData name="David Williams (SOAC)" userId="d9705ef0-be3d-4927-aab1-9879255c8c5d" providerId="ADAL" clId="{7723F66B-C268-4231-9A3F-4BBCE16EA1B2}" dt="2021-02-08T18:24:20.854" v="422" actId="478"/>
          <ac:picMkLst>
            <pc:docMk/>
            <pc:sldMk cId="2296182262" sldId="325"/>
            <ac:picMk id="6" creationId="{00000000-0000-0000-0000-000000000000}"/>
          </ac:picMkLst>
        </pc:picChg>
        <pc:picChg chg="mod">
          <ac:chgData name="David Williams (SOAC)" userId="d9705ef0-be3d-4927-aab1-9879255c8c5d" providerId="ADAL" clId="{7723F66B-C268-4231-9A3F-4BBCE16EA1B2}" dt="2021-02-08T18:24:36.549" v="427" actId="14100"/>
          <ac:picMkLst>
            <pc:docMk/>
            <pc:sldMk cId="2296182262" sldId="325"/>
            <ac:picMk id="9218" creationId="{00000000-0000-0000-0000-000000000000}"/>
          </ac:picMkLst>
        </pc:picChg>
      </pc:sldChg>
      <pc:sldChg chg="addSp delSp modSp mod">
        <pc:chgData name="David Williams (SOAC)" userId="d9705ef0-be3d-4927-aab1-9879255c8c5d" providerId="ADAL" clId="{7723F66B-C268-4231-9A3F-4BBCE16EA1B2}" dt="2021-02-08T18:25:02.160" v="432" actId="14100"/>
        <pc:sldMkLst>
          <pc:docMk/>
          <pc:sldMk cId="3196891687" sldId="326"/>
        </pc:sldMkLst>
        <pc:spChg chg="mod">
          <ac:chgData name="David Williams (SOAC)" userId="d9705ef0-be3d-4927-aab1-9879255c8c5d" providerId="ADAL" clId="{7723F66B-C268-4231-9A3F-4BBCE16EA1B2}" dt="2021-02-08T18:24:51.033" v="430" actId="1076"/>
          <ac:spMkLst>
            <pc:docMk/>
            <pc:sldMk cId="3196891687" sldId="326"/>
            <ac:spMk id="2" creationId="{00000000-0000-0000-0000-000000000000}"/>
          </ac:spMkLst>
        </pc:spChg>
        <pc:spChg chg="add del mod">
          <ac:chgData name="David Williams (SOAC)" userId="d9705ef0-be3d-4927-aab1-9879255c8c5d" providerId="ADAL" clId="{7723F66B-C268-4231-9A3F-4BBCE16EA1B2}" dt="2021-02-08T18:24:45.804" v="429" actId="478"/>
          <ac:spMkLst>
            <pc:docMk/>
            <pc:sldMk cId="3196891687" sldId="326"/>
            <ac:spMk id="4" creationId="{ABB0BDF0-99FA-4E70-8681-FC710BC1FAEC}"/>
          </ac:spMkLst>
        </pc:spChg>
        <pc:spChg chg="mod">
          <ac:chgData name="David Williams (SOAC)" userId="d9705ef0-be3d-4927-aab1-9879255c8c5d" providerId="ADAL" clId="{7723F66B-C268-4231-9A3F-4BBCE16EA1B2}" dt="2021-02-08T18:25:02.160" v="432" actId="14100"/>
          <ac:spMkLst>
            <pc:docMk/>
            <pc:sldMk cId="3196891687" sldId="326"/>
            <ac:spMk id="8" creationId="{00000000-0000-0000-0000-000000000000}"/>
          </ac:spMkLst>
        </pc:spChg>
        <pc:picChg chg="del">
          <ac:chgData name="David Williams (SOAC)" userId="d9705ef0-be3d-4927-aab1-9879255c8c5d" providerId="ADAL" clId="{7723F66B-C268-4231-9A3F-4BBCE16EA1B2}" dt="2021-02-08T18:24:41.298" v="428" actId="478"/>
          <ac:picMkLst>
            <pc:docMk/>
            <pc:sldMk cId="3196891687" sldId="326"/>
            <ac:picMk id="6" creationId="{00000000-0000-0000-0000-000000000000}"/>
          </ac:picMkLst>
        </pc:picChg>
      </pc:sldChg>
      <pc:sldChg chg="addSp delSp modSp mod setBg">
        <pc:chgData name="David Williams (SOAC)" userId="d9705ef0-be3d-4927-aab1-9879255c8c5d" providerId="ADAL" clId="{7723F66B-C268-4231-9A3F-4BBCE16EA1B2}" dt="2021-02-08T19:21:57.870" v="529" actId="403"/>
        <pc:sldMkLst>
          <pc:docMk/>
          <pc:sldMk cId="1346169308" sldId="327"/>
        </pc:sldMkLst>
        <pc:spChg chg="mod">
          <ac:chgData name="David Williams (SOAC)" userId="d9705ef0-be3d-4927-aab1-9879255c8c5d" providerId="ADAL" clId="{7723F66B-C268-4231-9A3F-4BBCE16EA1B2}" dt="2021-02-08T19:21:46.510" v="525" actId="26606"/>
          <ac:spMkLst>
            <pc:docMk/>
            <pc:sldMk cId="1346169308" sldId="327"/>
            <ac:spMk id="2" creationId="{00000000-0000-0000-0000-000000000000}"/>
          </ac:spMkLst>
        </pc:spChg>
        <pc:spChg chg="add del mod">
          <ac:chgData name="David Williams (SOAC)" userId="d9705ef0-be3d-4927-aab1-9879255c8c5d" providerId="ADAL" clId="{7723F66B-C268-4231-9A3F-4BBCE16EA1B2}" dt="2021-02-08T18:25:09.742" v="434" actId="478"/>
          <ac:spMkLst>
            <pc:docMk/>
            <pc:sldMk cId="1346169308" sldId="327"/>
            <ac:spMk id="4" creationId="{9B572F90-1FAA-49FE-9D89-FCDA07BA027F}"/>
          </ac:spMkLst>
        </pc:spChg>
        <pc:spChg chg="del mod">
          <ac:chgData name="David Williams (SOAC)" userId="d9705ef0-be3d-4927-aab1-9879255c8c5d" providerId="ADAL" clId="{7723F66B-C268-4231-9A3F-4BBCE16EA1B2}" dt="2021-02-08T19:21:46.510" v="525" actId="26606"/>
          <ac:spMkLst>
            <pc:docMk/>
            <pc:sldMk cId="1346169308" sldId="327"/>
            <ac:spMk id="8" creationId="{00000000-0000-0000-0000-000000000000}"/>
          </ac:spMkLst>
        </pc:spChg>
        <pc:graphicFrameChg chg="add mod">
          <ac:chgData name="David Williams (SOAC)" userId="d9705ef0-be3d-4927-aab1-9879255c8c5d" providerId="ADAL" clId="{7723F66B-C268-4231-9A3F-4BBCE16EA1B2}" dt="2021-02-08T19:21:57.870" v="529" actId="403"/>
          <ac:graphicFrameMkLst>
            <pc:docMk/>
            <pc:sldMk cId="1346169308" sldId="327"/>
            <ac:graphicFrameMk id="10" creationId="{1F531C27-6E53-4B8B-9241-7ABB006E9B56}"/>
          </ac:graphicFrameMkLst>
        </pc:graphicFrameChg>
        <pc:picChg chg="del">
          <ac:chgData name="David Williams (SOAC)" userId="d9705ef0-be3d-4927-aab1-9879255c8c5d" providerId="ADAL" clId="{7723F66B-C268-4231-9A3F-4BBCE16EA1B2}" dt="2021-02-08T18:25:07.774" v="433" actId="478"/>
          <ac:picMkLst>
            <pc:docMk/>
            <pc:sldMk cId="1346169308" sldId="327"/>
            <ac:picMk id="6" creationId="{00000000-0000-0000-0000-000000000000}"/>
          </ac:picMkLst>
        </pc:picChg>
      </pc:sldChg>
      <pc:sldChg chg="addSp delSp modSp mod">
        <pc:chgData name="David Williams (SOAC)" userId="d9705ef0-be3d-4927-aab1-9879255c8c5d" providerId="ADAL" clId="{7723F66B-C268-4231-9A3F-4BBCE16EA1B2}" dt="2021-02-08T18:25:39.259" v="442" actId="14100"/>
        <pc:sldMkLst>
          <pc:docMk/>
          <pc:sldMk cId="2807649632" sldId="328"/>
        </pc:sldMkLst>
        <pc:spChg chg="mod">
          <ac:chgData name="David Williams (SOAC)" userId="d9705ef0-be3d-4927-aab1-9879255c8c5d" providerId="ADAL" clId="{7723F66B-C268-4231-9A3F-4BBCE16EA1B2}" dt="2021-02-08T18:25:33.347" v="440" actId="1076"/>
          <ac:spMkLst>
            <pc:docMk/>
            <pc:sldMk cId="2807649632" sldId="328"/>
            <ac:spMk id="2" creationId="{00000000-0000-0000-0000-000000000000}"/>
          </ac:spMkLst>
        </pc:spChg>
        <pc:spChg chg="add del mod">
          <ac:chgData name="David Williams (SOAC)" userId="d9705ef0-be3d-4927-aab1-9879255c8c5d" providerId="ADAL" clId="{7723F66B-C268-4231-9A3F-4BBCE16EA1B2}" dt="2021-02-08T18:25:25.016" v="438" actId="478"/>
          <ac:spMkLst>
            <pc:docMk/>
            <pc:sldMk cId="2807649632" sldId="328"/>
            <ac:spMk id="4" creationId="{1C1CFDD1-C6CE-412E-871A-4956F7279188}"/>
          </ac:spMkLst>
        </pc:spChg>
        <pc:picChg chg="del">
          <ac:chgData name="David Williams (SOAC)" userId="d9705ef0-be3d-4927-aab1-9879255c8c5d" providerId="ADAL" clId="{7723F66B-C268-4231-9A3F-4BBCE16EA1B2}" dt="2021-02-08T18:25:22.364" v="437" actId="478"/>
          <ac:picMkLst>
            <pc:docMk/>
            <pc:sldMk cId="2807649632" sldId="328"/>
            <ac:picMk id="6" creationId="{00000000-0000-0000-0000-000000000000}"/>
          </ac:picMkLst>
        </pc:picChg>
        <pc:picChg chg="mod">
          <ac:chgData name="David Williams (SOAC)" userId="d9705ef0-be3d-4927-aab1-9879255c8c5d" providerId="ADAL" clId="{7723F66B-C268-4231-9A3F-4BBCE16EA1B2}" dt="2021-02-08T18:25:39.259" v="442" actId="14100"/>
          <ac:picMkLst>
            <pc:docMk/>
            <pc:sldMk cId="2807649632" sldId="328"/>
            <ac:picMk id="10242" creationId="{00000000-0000-0000-0000-000000000000}"/>
          </ac:picMkLst>
        </pc:picChg>
      </pc:sldChg>
      <pc:sldChg chg="addSp delSp modSp mod">
        <pc:chgData name="David Williams (SOAC)" userId="d9705ef0-be3d-4927-aab1-9879255c8c5d" providerId="ADAL" clId="{7723F66B-C268-4231-9A3F-4BBCE16EA1B2}" dt="2021-02-08T19:13:02.018" v="446" actId="1076"/>
        <pc:sldMkLst>
          <pc:docMk/>
          <pc:sldMk cId="3709881437" sldId="329"/>
        </pc:sldMkLst>
        <pc:spChg chg="mod">
          <ac:chgData name="David Williams (SOAC)" userId="d9705ef0-be3d-4927-aab1-9879255c8c5d" providerId="ADAL" clId="{7723F66B-C268-4231-9A3F-4BBCE16EA1B2}" dt="2021-02-08T19:13:02.018" v="446" actId="1076"/>
          <ac:spMkLst>
            <pc:docMk/>
            <pc:sldMk cId="3709881437" sldId="329"/>
            <ac:spMk id="2" creationId="{00000000-0000-0000-0000-000000000000}"/>
          </ac:spMkLst>
        </pc:spChg>
        <pc:spChg chg="add del mod">
          <ac:chgData name="David Williams (SOAC)" userId="d9705ef0-be3d-4927-aab1-9879255c8c5d" providerId="ADAL" clId="{7723F66B-C268-4231-9A3F-4BBCE16EA1B2}" dt="2021-02-08T19:12:47.080" v="444" actId="478"/>
          <ac:spMkLst>
            <pc:docMk/>
            <pc:sldMk cId="3709881437" sldId="329"/>
            <ac:spMk id="4" creationId="{C31FAF5D-85FB-41B3-960F-1E43BDF3A271}"/>
          </ac:spMkLst>
        </pc:spChg>
        <pc:spChg chg="mod">
          <ac:chgData name="David Williams (SOAC)" userId="d9705ef0-be3d-4927-aab1-9879255c8c5d" providerId="ADAL" clId="{7723F66B-C268-4231-9A3F-4BBCE16EA1B2}" dt="2021-02-08T19:12:53.700" v="445" actId="1076"/>
          <ac:spMkLst>
            <pc:docMk/>
            <pc:sldMk cId="3709881437" sldId="329"/>
            <ac:spMk id="8" creationId="{00000000-0000-0000-0000-000000000000}"/>
          </ac:spMkLst>
        </pc:spChg>
        <pc:picChg chg="del">
          <ac:chgData name="David Williams (SOAC)" userId="d9705ef0-be3d-4927-aab1-9879255c8c5d" providerId="ADAL" clId="{7723F66B-C268-4231-9A3F-4BBCE16EA1B2}" dt="2021-02-08T19:12:44.727" v="443" actId="478"/>
          <ac:picMkLst>
            <pc:docMk/>
            <pc:sldMk cId="3709881437" sldId="329"/>
            <ac:picMk id="6" creationId="{00000000-0000-0000-0000-000000000000}"/>
          </ac:picMkLst>
        </pc:picChg>
      </pc:sldChg>
      <pc:sldChg chg="addSp delSp modSp mod setBg">
        <pc:chgData name="David Williams (SOAC)" userId="d9705ef0-be3d-4927-aab1-9879255c8c5d" providerId="ADAL" clId="{7723F66B-C268-4231-9A3F-4BBCE16EA1B2}" dt="2021-02-08T19:23:15.935" v="543"/>
        <pc:sldMkLst>
          <pc:docMk/>
          <pc:sldMk cId="3904591922" sldId="330"/>
        </pc:sldMkLst>
        <pc:spChg chg="mod">
          <ac:chgData name="David Williams (SOAC)" userId="d9705ef0-be3d-4927-aab1-9879255c8c5d" providerId="ADAL" clId="{7723F66B-C268-4231-9A3F-4BBCE16EA1B2}" dt="2021-02-08T19:22:48.660" v="537" actId="26606"/>
          <ac:spMkLst>
            <pc:docMk/>
            <pc:sldMk cId="3904591922" sldId="330"/>
            <ac:spMk id="2" creationId="{00000000-0000-0000-0000-000000000000}"/>
          </ac:spMkLst>
        </pc:spChg>
        <pc:spChg chg="add del mod">
          <ac:chgData name="David Williams (SOAC)" userId="d9705ef0-be3d-4927-aab1-9879255c8c5d" providerId="ADAL" clId="{7723F66B-C268-4231-9A3F-4BBCE16EA1B2}" dt="2021-02-08T19:13:11.127" v="448" actId="478"/>
          <ac:spMkLst>
            <pc:docMk/>
            <pc:sldMk cId="3904591922" sldId="330"/>
            <ac:spMk id="4" creationId="{C5736FFA-226D-4CD4-850A-61E4219426D5}"/>
          </ac:spMkLst>
        </pc:spChg>
        <pc:spChg chg="del mod">
          <ac:chgData name="David Williams (SOAC)" userId="d9705ef0-be3d-4927-aab1-9879255c8c5d" providerId="ADAL" clId="{7723F66B-C268-4231-9A3F-4BBCE16EA1B2}" dt="2021-02-08T19:22:48.660" v="537" actId="26606"/>
          <ac:spMkLst>
            <pc:docMk/>
            <pc:sldMk cId="3904591922" sldId="330"/>
            <ac:spMk id="8" creationId="{00000000-0000-0000-0000-000000000000}"/>
          </ac:spMkLst>
        </pc:spChg>
        <pc:graphicFrameChg chg="add mod">
          <ac:chgData name="David Williams (SOAC)" userId="d9705ef0-be3d-4927-aab1-9879255c8c5d" providerId="ADAL" clId="{7723F66B-C268-4231-9A3F-4BBCE16EA1B2}" dt="2021-02-08T19:23:15.935" v="543"/>
          <ac:graphicFrameMkLst>
            <pc:docMk/>
            <pc:sldMk cId="3904591922" sldId="330"/>
            <ac:graphicFrameMk id="10" creationId="{2469A204-56F2-4BF0-AE02-420BC3A20E91}"/>
          </ac:graphicFrameMkLst>
        </pc:graphicFrameChg>
        <pc:picChg chg="del">
          <ac:chgData name="David Williams (SOAC)" userId="d9705ef0-be3d-4927-aab1-9879255c8c5d" providerId="ADAL" clId="{7723F66B-C268-4231-9A3F-4BBCE16EA1B2}" dt="2021-02-08T19:13:08.469" v="447" actId="478"/>
          <ac:picMkLst>
            <pc:docMk/>
            <pc:sldMk cId="3904591922" sldId="330"/>
            <ac:picMk id="6" creationId="{00000000-0000-0000-0000-000000000000}"/>
          </ac:picMkLst>
        </pc:picChg>
      </pc:sldChg>
      <pc:sldChg chg="addSp delSp modSp mod setBg">
        <pc:chgData name="David Williams (SOAC)" userId="d9705ef0-be3d-4927-aab1-9879255c8c5d" providerId="ADAL" clId="{7723F66B-C268-4231-9A3F-4BBCE16EA1B2}" dt="2021-02-08T19:23:33.857" v="549" actId="403"/>
        <pc:sldMkLst>
          <pc:docMk/>
          <pc:sldMk cId="495124408" sldId="331"/>
        </pc:sldMkLst>
        <pc:spChg chg="mod">
          <ac:chgData name="David Williams (SOAC)" userId="d9705ef0-be3d-4927-aab1-9879255c8c5d" providerId="ADAL" clId="{7723F66B-C268-4231-9A3F-4BBCE16EA1B2}" dt="2021-02-08T19:23:27.934" v="544" actId="26606"/>
          <ac:spMkLst>
            <pc:docMk/>
            <pc:sldMk cId="495124408" sldId="331"/>
            <ac:spMk id="2" creationId="{00000000-0000-0000-0000-000000000000}"/>
          </ac:spMkLst>
        </pc:spChg>
        <pc:spChg chg="add del mod">
          <ac:chgData name="David Williams (SOAC)" userId="d9705ef0-be3d-4927-aab1-9879255c8c5d" providerId="ADAL" clId="{7723F66B-C268-4231-9A3F-4BBCE16EA1B2}" dt="2021-02-08T19:22:28.624" v="533" actId="478"/>
          <ac:spMkLst>
            <pc:docMk/>
            <pc:sldMk cId="495124408" sldId="331"/>
            <ac:spMk id="4" creationId="{BD99F255-C770-460B-810E-CD76227FCF68}"/>
          </ac:spMkLst>
        </pc:spChg>
        <pc:spChg chg="mod">
          <ac:chgData name="David Williams (SOAC)" userId="d9705ef0-be3d-4927-aab1-9879255c8c5d" providerId="ADAL" clId="{7723F66B-C268-4231-9A3F-4BBCE16EA1B2}" dt="2021-02-08T19:23:33.857" v="549" actId="403"/>
          <ac:spMkLst>
            <pc:docMk/>
            <pc:sldMk cId="495124408" sldId="331"/>
            <ac:spMk id="8" creationId="{00000000-0000-0000-0000-000000000000}"/>
          </ac:spMkLst>
        </pc:spChg>
        <pc:picChg chg="del">
          <ac:chgData name="David Williams (SOAC)" userId="d9705ef0-be3d-4927-aab1-9879255c8c5d" providerId="ADAL" clId="{7723F66B-C268-4231-9A3F-4BBCE16EA1B2}" dt="2021-02-08T19:22:24.671" v="532" actId="478"/>
          <ac:picMkLst>
            <pc:docMk/>
            <pc:sldMk cId="495124408" sldId="331"/>
            <ac:picMk id="6" creationId="{00000000-0000-0000-0000-000000000000}"/>
          </ac:picMkLst>
        </pc:picChg>
        <pc:picChg chg="add">
          <ac:chgData name="David Williams (SOAC)" userId="d9705ef0-be3d-4927-aab1-9879255c8c5d" providerId="ADAL" clId="{7723F66B-C268-4231-9A3F-4BBCE16EA1B2}" dt="2021-02-08T19:23:27.934" v="544" actId="26606"/>
          <ac:picMkLst>
            <pc:docMk/>
            <pc:sldMk cId="495124408" sldId="331"/>
            <ac:picMk id="12" creationId="{0D0E0D7C-4451-4EA1-96FA-62FB0A76B7D8}"/>
          </ac:picMkLst>
        </pc:picChg>
      </pc:sldChg>
      <pc:sldChg chg="addSp delSp modSp mod">
        <pc:chgData name="David Williams (SOAC)" userId="d9705ef0-be3d-4927-aab1-9879255c8c5d" providerId="ADAL" clId="{7723F66B-C268-4231-9A3F-4BBCE16EA1B2}" dt="2021-02-08T19:23:53.917" v="553" actId="1076"/>
        <pc:sldMkLst>
          <pc:docMk/>
          <pc:sldMk cId="1905312476" sldId="332"/>
        </pc:sldMkLst>
        <pc:spChg chg="mod">
          <ac:chgData name="David Williams (SOAC)" userId="d9705ef0-be3d-4927-aab1-9879255c8c5d" providerId="ADAL" clId="{7723F66B-C268-4231-9A3F-4BBCE16EA1B2}" dt="2021-02-08T19:23:53.917" v="553" actId="1076"/>
          <ac:spMkLst>
            <pc:docMk/>
            <pc:sldMk cId="1905312476" sldId="332"/>
            <ac:spMk id="2" creationId="{00000000-0000-0000-0000-000000000000}"/>
          </ac:spMkLst>
        </pc:spChg>
        <pc:spChg chg="add del mod">
          <ac:chgData name="David Williams (SOAC)" userId="d9705ef0-be3d-4927-aab1-9879255c8c5d" providerId="ADAL" clId="{7723F66B-C268-4231-9A3F-4BBCE16EA1B2}" dt="2021-02-08T19:23:45.941" v="551" actId="478"/>
          <ac:spMkLst>
            <pc:docMk/>
            <pc:sldMk cId="1905312476" sldId="332"/>
            <ac:spMk id="4" creationId="{B26092B2-F34B-49AF-9309-28FC6C030C4F}"/>
          </ac:spMkLst>
        </pc:spChg>
        <pc:spChg chg="mod">
          <ac:chgData name="David Williams (SOAC)" userId="d9705ef0-be3d-4927-aab1-9879255c8c5d" providerId="ADAL" clId="{7723F66B-C268-4231-9A3F-4BBCE16EA1B2}" dt="2021-02-08T19:23:50.183" v="552" actId="1076"/>
          <ac:spMkLst>
            <pc:docMk/>
            <pc:sldMk cId="1905312476" sldId="332"/>
            <ac:spMk id="8" creationId="{00000000-0000-0000-0000-000000000000}"/>
          </ac:spMkLst>
        </pc:spChg>
        <pc:picChg chg="del">
          <ac:chgData name="David Williams (SOAC)" userId="d9705ef0-be3d-4927-aab1-9879255c8c5d" providerId="ADAL" clId="{7723F66B-C268-4231-9A3F-4BBCE16EA1B2}" dt="2021-02-08T19:23:43.392" v="550" actId="478"/>
          <ac:picMkLst>
            <pc:docMk/>
            <pc:sldMk cId="1905312476" sldId="332"/>
            <ac:picMk id="6" creationId="{00000000-0000-0000-0000-000000000000}"/>
          </ac:picMkLst>
        </pc:picChg>
      </pc:sldChg>
      <pc:sldChg chg="addSp delSp modSp mod">
        <pc:chgData name="David Williams (SOAC)" userId="d9705ef0-be3d-4927-aab1-9879255c8c5d" providerId="ADAL" clId="{7723F66B-C268-4231-9A3F-4BBCE16EA1B2}" dt="2021-02-08T19:24:37.196" v="565" actId="14100"/>
        <pc:sldMkLst>
          <pc:docMk/>
          <pc:sldMk cId="4027767009" sldId="333"/>
        </pc:sldMkLst>
        <pc:spChg chg="mod">
          <ac:chgData name="David Williams (SOAC)" userId="d9705ef0-be3d-4927-aab1-9879255c8c5d" providerId="ADAL" clId="{7723F66B-C268-4231-9A3F-4BBCE16EA1B2}" dt="2021-02-08T19:24:28.673" v="562" actId="1076"/>
          <ac:spMkLst>
            <pc:docMk/>
            <pc:sldMk cId="4027767009" sldId="333"/>
            <ac:spMk id="2" creationId="{00000000-0000-0000-0000-000000000000}"/>
          </ac:spMkLst>
        </pc:spChg>
        <pc:spChg chg="add del mod">
          <ac:chgData name="David Williams (SOAC)" userId="d9705ef0-be3d-4927-aab1-9879255c8c5d" providerId="ADAL" clId="{7723F66B-C268-4231-9A3F-4BBCE16EA1B2}" dt="2021-02-08T19:24:23.521" v="561" actId="478"/>
          <ac:spMkLst>
            <pc:docMk/>
            <pc:sldMk cId="4027767009" sldId="333"/>
            <ac:spMk id="4" creationId="{3C3165B6-3DE7-4A84-BB9B-E76A107394E6}"/>
          </ac:spMkLst>
        </pc:spChg>
        <pc:picChg chg="del">
          <ac:chgData name="David Williams (SOAC)" userId="d9705ef0-be3d-4927-aab1-9879255c8c5d" providerId="ADAL" clId="{7723F66B-C268-4231-9A3F-4BBCE16EA1B2}" dt="2021-02-08T19:24:18.500" v="559" actId="478"/>
          <ac:picMkLst>
            <pc:docMk/>
            <pc:sldMk cId="4027767009" sldId="333"/>
            <ac:picMk id="6" creationId="{00000000-0000-0000-0000-000000000000}"/>
          </ac:picMkLst>
        </pc:picChg>
        <pc:picChg chg="mod">
          <ac:chgData name="David Williams (SOAC)" userId="d9705ef0-be3d-4927-aab1-9879255c8c5d" providerId="ADAL" clId="{7723F66B-C268-4231-9A3F-4BBCE16EA1B2}" dt="2021-02-08T19:24:37.196" v="565" actId="14100"/>
          <ac:picMkLst>
            <pc:docMk/>
            <pc:sldMk cId="4027767009" sldId="333"/>
            <ac:picMk id="11266" creationId="{00000000-0000-0000-0000-000000000000}"/>
          </ac:picMkLst>
        </pc:picChg>
      </pc:sldChg>
      <pc:sldChg chg="addSp delSp modSp mod">
        <pc:chgData name="David Williams (SOAC)" userId="d9705ef0-be3d-4927-aab1-9879255c8c5d" providerId="ADAL" clId="{7723F66B-C268-4231-9A3F-4BBCE16EA1B2}" dt="2021-02-08T19:24:08.954" v="557" actId="1076"/>
        <pc:sldMkLst>
          <pc:docMk/>
          <pc:sldMk cId="2500374435" sldId="334"/>
        </pc:sldMkLst>
        <pc:spChg chg="mod">
          <ac:chgData name="David Williams (SOAC)" userId="d9705ef0-be3d-4927-aab1-9879255c8c5d" providerId="ADAL" clId="{7723F66B-C268-4231-9A3F-4BBCE16EA1B2}" dt="2021-02-08T19:24:00.839" v="554" actId="1076"/>
          <ac:spMkLst>
            <pc:docMk/>
            <pc:sldMk cId="2500374435" sldId="334"/>
            <ac:spMk id="2" creationId="{00000000-0000-0000-0000-000000000000}"/>
          </ac:spMkLst>
        </pc:spChg>
        <pc:spChg chg="add del mod">
          <ac:chgData name="David Williams (SOAC)" userId="d9705ef0-be3d-4927-aab1-9879255c8c5d" providerId="ADAL" clId="{7723F66B-C268-4231-9A3F-4BBCE16EA1B2}" dt="2021-02-08T19:24:04.885" v="556" actId="478"/>
          <ac:spMkLst>
            <pc:docMk/>
            <pc:sldMk cId="2500374435" sldId="334"/>
            <ac:spMk id="4" creationId="{57F7B416-F3BE-4F8A-9FB1-F8B236EEAEEF}"/>
          </ac:spMkLst>
        </pc:spChg>
        <pc:spChg chg="mod">
          <ac:chgData name="David Williams (SOAC)" userId="d9705ef0-be3d-4927-aab1-9879255c8c5d" providerId="ADAL" clId="{7723F66B-C268-4231-9A3F-4BBCE16EA1B2}" dt="2021-02-08T19:24:08.954" v="557" actId="1076"/>
          <ac:spMkLst>
            <pc:docMk/>
            <pc:sldMk cId="2500374435" sldId="334"/>
            <ac:spMk id="8" creationId="{00000000-0000-0000-0000-000000000000}"/>
          </ac:spMkLst>
        </pc:spChg>
        <pc:picChg chg="del">
          <ac:chgData name="David Williams (SOAC)" userId="d9705ef0-be3d-4927-aab1-9879255c8c5d" providerId="ADAL" clId="{7723F66B-C268-4231-9A3F-4BBCE16EA1B2}" dt="2021-02-08T19:24:02.424" v="555" actId="478"/>
          <ac:picMkLst>
            <pc:docMk/>
            <pc:sldMk cId="2500374435" sldId="334"/>
            <ac:picMk id="6" creationId="{00000000-0000-0000-0000-000000000000}"/>
          </ac:picMkLst>
        </pc:picChg>
      </pc:sldChg>
      <pc:sldChg chg="addSp delSp modSp mod">
        <pc:chgData name="David Williams (SOAC)" userId="d9705ef0-be3d-4927-aab1-9879255c8c5d" providerId="ADAL" clId="{7723F66B-C268-4231-9A3F-4BBCE16EA1B2}" dt="2021-02-08T19:25:06.528" v="571" actId="14100"/>
        <pc:sldMkLst>
          <pc:docMk/>
          <pc:sldMk cId="689146710" sldId="335"/>
        </pc:sldMkLst>
        <pc:spChg chg="mod">
          <ac:chgData name="David Williams (SOAC)" userId="d9705ef0-be3d-4927-aab1-9879255c8c5d" providerId="ADAL" clId="{7723F66B-C268-4231-9A3F-4BBCE16EA1B2}" dt="2021-02-08T19:25:02.553" v="570" actId="1076"/>
          <ac:spMkLst>
            <pc:docMk/>
            <pc:sldMk cId="689146710" sldId="335"/>
            <ac:spMk id="2" creationId="{00000000-0000-0000-0000-000000000000}"/>
          </ac:spMkLst>
        </pc:spChg>
        <pc:spChg chg="add del mod">
          <ac:chgData name="David Williams (SOAC)" userId="d9705ef0-be3d-4927-aab1-9879255c8c5d" providerId="ADAL" clId="{7723F66B-C268-4231-9A3F-4BBCE16EA1B2}" dt="2021-02-08T19:24:48.183" v="567" actId="478"/>
          <ac:spMkLst>
            <pc:docMk/>
            <pc:sldMk cId="689146710" sldId="335"/>
            <ac:spMk id="4" creationId="{375C0DB5-62CC-41E5-93E1-A92BB4F7A215}"/>
          </ac:spMkLst>
        </pc:spChg>
        <pc:picChg chg="del">
          <ac:chgData name="David Williams (SOAC)" userId="d9705ef0-be3d-4927-aab1-9879255c8c5d" providerId="ADAL" clId="{7723F66B-C268-4231-9A3F-4BBCE16EA1B2}" dt="2021-02-08T19:24:45.671" v="566" actId="478"/>
          <ac:picMkLst>
            <pc:docMk/>
            <pc:sldMk cId="689146710" sldId="335"/>
            <ac:picMk id="6" creationId="{00000000-0000-0000-0000-000000000000}"/>
          </ac:picMkLst>
        </pc:picChg>
        <pc:picChg chg="mod">
          <ac:chgData name="David Williams (SOAC)" userId="d9705ef0-be3d-4927-aab1-9879255c8c5d" providerId="ADAL" clId="{7723F66B-C268-4231-9A3F-4BBCE16EA1B2}" dt="2021-02-08T19:25:06.528" v="571" actId="14100"/>
          <ac:picMkLst>
            <pc:docMk/>
            <pc:sldMk cId="689146710" sldId="335"/>
            <ac:picMk id="12290" creationId="{00000000-0000-0000-0000-000000000000}"/>
          </ac:picMkLst>
        </pc:picChg>
      </pc:sldChg>
      <pc:sldChg chg="addSp delSp modSp mod">
        <pc:chgData name="David Williams (SOAC)" userId="d9705ef0-be3d-4927-aab1-9879255c8c5d" providerId="ADAL" clId="{7723F66B-C268-4231-9A3F-4BBCE16EA1B2}" dt="2021-02-08T19:25:47.311" v="579" actId="14100"/>
        <pc:sldMkLst>
          <pc:docMk/>
          <pc:sldMk cId="712183354" sldId="336"/>
        </pc:sldMkLst>
        <pc:spChg chg="mod">
          <ac:chgData name="David Williams (SOAC)" userId="d9705ef0-be3d-4927-aab1-9879255c8c5d" providerId="ADAL" clId="{7723F66B-C268-4231-9A3F-4BBCE16EA1B2}" dt="2021-02-08T19:25:38.653" v="575" actId="1076"/>
          <ac:spMkLst>
            <pc:docMk/>
            <pc:sldMk cId="712183354" sldId="336"/>
            <ac:spMk id="2" creationId="{00000000-0000-0000-0000-000000000000}"/>
          </ac:spMkLst>
        </pc:spChg>
        <pc:spChg chg="add del mod">
          <ac:chgData name="David Williams (SOAC)" userId="d9705ef0-be3d-4927-aab1-9879255c8c5d" providerId="ADAL" clId="{7723F66B-C268-4231-9A3F-4BBCE16EA1B2}" dt="2021-02-08T19:25:15.914" v="573" actId="478"/>
          <ac:spMkLst>
            <pc:docMk/>
            <pc:sldMk cId="712183354" sldId="336"/>
            <ac:spMk id="4" creationId="{3E6A6291-5419-43F2-A310-C20C6E10C1A9}"/>
          </ac:spMkLst>
        </pc:spChg>
        <pc:picChg chg="del">
          <ac:chgData name="David Williams (SOAC)" userId="d9705ef0-be3d-4927-aab1-9879255c8c5d" providerId="ADAL" clId="{7723F66B-C268-4231-9A3F-4BBCE16EA1B2}" dt="2021-02-08T19:25:13.215" v="572" actId="478"/>
          <ac:picMkLst>
            <pc:docMk/>
            <pc:sldMk cId="712183354" sldId="336"/>
            <ac:picMk id="6" creationId="{00000000-0000-0000-0000-000000000000}"/>
          </ac:picMkLst>
        </pc:picChg>
        <pc:picChg chg="mod">
          <ac:chgData name="David Williams (SOAC)" userId="d9705ef0-be3d-4927-aab1-9879255c8c5d" providerId="ADAL" clId="{7723F66B-C268-4231-9A3F-4BBCE16EA1B2}" dt="2021-02-08T19:25:47.311" v="579" actId="14100"/>
          <ac:picMkLst>
            <pc:docMk/>
            <pc:sldMk cId="712183354" sldId="336"/>
            <ac:picMk id="13314" creationId="{00000000-0000-0000-0000-000000000000}"/>
          </ac:picMkLst>
        </pc:picChg>
      </pc:sldChg>
      <pc:sldChg chg="addSp delSp modSp mod">
        <pc:chgData name="David Williams (SOAC)" userId="d9705ef0-be3d-4927-aab1-9879255c8c5d" providerId="ADAL" clId="{7723F66B-C268-4231-9A3F-4BBCE16EA1B2}" dt="2021-02-08T19:26:20.483" v="586" actId="403"/>
        <pc:sldMkLst>
          <pc:docMk/>
          <pc:sldMk cId="3343016688" sldId="337"/>
        </pc:sldMkLst>
        <pc:spChg chg="mod">
          <ac:chgData name="David Williams (SOAC)" userId="d9705ef0-be3d-4927-aab1-9879255c8c5d" providerId="ADAL" clId="{7723F66B-C268-4231-9A3F-4BBCE16EA1B2}" dt="2021-02-08T19:26:11.522" v="582" actId="1076"/>
          <ac:spMkLst>
            <pc:docMk/>
            <pc:sldMk cId="3343016688" sldId="337"/>
            <ac:spMk id="2" creationId="{00000000-0000-0000-0000-000000000000}"/>
          </ac:spMkLst>
        </pc:spChg>
        <pc:spChg chg="add del mod">
          <ac:chgData name="David Williams (SOAC)" userId="d9705ef0-be3d-4927-aab1-9879255c8c5d" providerId="ADAL" clId="{7723F66B-C268-4231-9A3F-4BBCE16EA1B2}" dt="2021-02-08T19:26:16.569" v="584" actId="478"/>
          <ac:spMkLst>
            <pc:docMk/>
            <pc:sldMk cId="3343016688" sldId="337"/>
            <ac:spMk id="4" creationId="{F5FD8C74-7AF0-4118-89BD-EAFAD471E0A2}"/>
          </ac:spMkLst>
        </pc:spChg>
        <pc:spChg chg="mod">
          <ac:chgData name="David Williams (SOAC)" userId="d9705ef0-be3d-4927-aab1-9879255c8c5d" providerId="ADAL" clId="{7723F66B-C268-4231-9A3F-4BBCE16EA1B2}" dt="2021-02-08T19:26:20.483" v="586" actId="403"/>
          <ac:spMkLst>
            <pc:docMk/>
            <pc:sldMk cId="3343016688" sldId="337"/>
            <ac:spMk id="8" creationId="{00000000-0000-0000-0000-000000000000}"/>
          </ac:spMkLst>
        </pc:spChg>
        <pc:picChg chg="del">
          <ac:chgData name="David Williams (SOAC)" userId="d9705ef0-be3d-4927-aab1-9879255c8c5d" providerId="ADAL" clId="{7723F66B-C268-4231-9A3F-4BBCE16EA1B2}" dt="2021-02-08T19:26:13.471" v="583" actId="478"/>
          <ac:picMkLst>
            <pc:docMk/>
            <pc:sldMk cId="3343016688" sldId="337"/>
            <ac:picMk id="6" creationId="{00000000-0000-0000-0000-000000000000}"/>
          </ac:picMkLst>
        </pc:picChg>
      </pc:sldChg>
      <pc:sldChg chg="addSp delSp modSp mod">
        <pc:chgData name="David Williams (SOAC)" userId="d9705ef0-be3d-4927-aab1-9879255c8c5d" providerId="ADAL" clId="{7723F66B-C268-4231-9A3F-4BBCE16EA1B2}" dt="2021-02-08T19:26:43.620" v="592" actId="14100"/>
        <pc:sldMkLst>
          <pc:docMk/>
          <pc:sldMk cId="1350569206" sldId="338"/>
        </pc:sldMkLst>
        <pc:spChg chg="mod">
          <ac:chgData name="David Williams (SOAC)" userId="d9705ef0-be3d-4927-aab1-9879255c8c5d" providerId="ADAL" clId="{7723F66B-C268-4231-9A3F-4BBCE16EA1B2}" dt="2021-02-08T19:26:34.713" v="590" actId="1076"/>
          <ac:spMkLst>
            <pc:docMk/>
            <pc:sldMk cId="1350569206" sldId="338"/>
            <ac:spMk id="2" creationId="{00000000-0000-0000-0000-000000000000}"/>
          </ac:spMkLst>
        </pc:spChg>
        <pc:spChg chg="add del mod">
          <ac:chgData name="David Williams (SOAC)" userId="d9705ef0-be3d-4927-aab1-9879255c8c5d" providerId="ADAL" clId="{7723F66B-C268-4231-9A3F-4BBCE16EA1B2}" dt="2021-02-08T19:26:28.055" v="588" actId="478"/>
          <ac:spMkLst>
            <pc:docMk/>
            <pc:sldMk cId="1350569206" sldId="338"/>
            <ac:spMk id="4" creationId="{E301C271-1B0A-45FB-81FD-1B7D033A54A4}"/>
          </ac:spMkLst>
        </pc:spChg>
        <pc:picChg chg="del">
          <ac:chgData name="David Williams (SOAC)" userId="d9705ef0-be3d-4927-aab1-9879255c8c5d" providerId="ADAL" clId="{7723F66B-C268-4231-9A3F-4BBCE16EA1B2}" dt="2021-02-08T19:26:24.894" v="587" actId="478"/>
          <ac:picMkLst>
            <pc:docMk/>
            <pc:sldMk cId="1350569206" sldId="338"/>
            <ac:picMk id="6" creationId="{00000000-0000-0000-0000-000000000000}"/>
          </ac:picMkLst>
        </pc:picChg>
        <pc:picChg chg="mod">
          <ac:chgData name="David Williams (SOAC)" userId="d9705ef0-be3d-4927-aab1-9879255c8c5d" providerId="ADAL" clId="{7723F66B-C268-4231-9A3F-4BBCE16EA1B2}" dt="2021-02-08T19:26:43.620" v="592" actId="14100"/>
          <ac:picMkLst>
            <pc:docMk/>
            <pc:sldMk cId="1350569206" sldId="338"/>
            <ac:picMk id="14338" creationId="{00000000-0000-0000-0000-000000000000}"/>
          </ac:picMkLst>
        </pc:picChg>
      </pc:sldChg>
      <pc:sldChg chg="addSp delSp modSp mod">
        <pc:chgData name="David Williams (SOAC)" userId="d9705ef0-be3d-4927-aab1-9879255c8c5d" providerId="ADAL" clId="{7723F66B-C268-4231-9A3F-4BBCE16EA1B2}" dt="2021-02-08T19:27:15.539" v="596" actId="478"/>
        <pc:sldMkLst>
          <pc:docMk/>
          <pc:sldMk cId="1569320721" sldId="339"/>
        </pc:sldMkLst>
        <pc:spChg chg="mod">
          <ac:chgData name="David Williams (SOAC)" userId="d9705ef0-be3d-4927-aab1-9879255c8c5d" providerId="ADAL" clId="{7723F66B-C268-4231-9A3F-4BBCE16EA1B2}" dt="2021-02-08T19:27:11.268" v="594" actId="1076"/>
          <ac:spMkLst>
            <pc:docMk/>
            <pc:sldMk cId="1569320721" sldId="339"/>
            <ac:spMk id="2" creationId="{00000000-0000-0000-0000-000000000000}"/>
          </ac:spMkLst>
        </pc:spChg>
        <pc:spChg chg="add del mod">
          <ac:chgData name="David Williams (SOAC)" userId="d9705ef0-be3d-4927-aab1-9879255c8c5d" providerId="ADAL" clId="{7723F66B-C268-4231-9A3F-4BBCE16EA1B2}" dt="2021-02-08T19:27:15.539" v="596" actId="478"/>
          <ac:spMkLst>
            <pc:docMk/>
            <pc:sldMk cId="1569320721" sldId="339"/>
            <ac:spMk id="4" creationId="{1A2D086E-5D23-4887-958B-AE3ABD66C052}"/>
          </ac:spMkLst>
        </pc:spChg>
        <pc:spChg chg="mod">
          <ac:chgData name="David Williams (SOAC)" userId="d9705ef0-be3d-4927-aab1-9879255c8c5d" providerId="ADAL" clId="{7723F66B-C268-4231-9A3F-4BBCE16EA1B2}" dt="2021-02-08T19:26:50.188" v="593" actId="1076"/>
          <ac:spMkLst>
            <pc:docMk/>
            <pc:sldMk cId="1569320721" sldId="339"/>
            <ac:spMk id="8" creationId="{00000000-0000-0000-0000-000000000000}"/>
          </ac:spMkLst>
        </pc:spChg>
        <pc:picChg chg="del">
          <ac:chgData name="David Williams (SOAC)" userId="d9705ef0-be3d-4927-aab1-9879255c8c5d" providerId="ADAL" clId="{7723F66B-C268-4231-9A3F-4BBCE16EA1B2}" dt="2021-02-08T19:27:13.025" v="595" actId="478"/>
          <ac:picMkLst>
            <pc:docMk/>
            <pc:sldMk cId="1569320721" sldId="339"/>
            <ac:picMk id="6" creationId="{00000000-0000-0000-0000-000000000000}"/>
          </ac:picMkLst>
        </pc:picChg>
      </pc:sldChg>
      <pc:sldChg chg="addSp delSp modSp mod">
        <pc:chgData name="David Williams (SOAC)" userId="d9705ef0-be3d-4927-aab1-9879255c8c5d" providerId="ADAL" clId="{7723F66B-C268-4231-9A3F-4BBCE16EA1B2}" dt="2021-02-08T19:28:38.801" v="608" actId="14100"/>
        <pc:sldMkLst>
          <pc:docMk/>
          <pc:sldMk cId="1632348879" sldId="340"/>
        </pc:sldMkLst>
        <pc:spChg chg="mod">
          <ac:chgData name="David Williams (SOAC)" userId="d9705ef0-be3d-4927-aab1-9879255c8c5d" providerId="ADAL" clId="{7723F66B-C268-4231-9A3F-4BBCE16EA1B2}" dt="2021-02-08T19:28:26.928" v="605" actId="1076"/>
          <ac:spMkLst>
            <pc:docMk/>
            <pc:sldMk cId="1632348879" sldId="340"/>
            <ac:spMk id="2" creationId="{00000000-0000-0000-0000-000000000000}"/>
          </ac:spMkLst>
        </pc:spChg>
        <pc:spChg chg="add del mod">
          <ac:chgData name="David Williams (SOAC)" userId="d9705ef0-be3d-4927-aab1-9879255c8c5d" providerId="ADAL" clId="{7723F66B-C268-4231-9A3F-4BBCE16EA1B2}" dt="2021-02-08T19:28:22.238" v="604" actId="478"/>
          <ac:spMkLst>
            <pc:docMk/>
            <pc:sldMk cId="1632348879" sldId="340"/>
            <ac:spMk id="4" creationId="{15C78B4C-3DF2-49F2-BB89-DBBBE4428023}"/>
          </ac:spMkLst>
        </pc:spChg>
        <pc:picChg chg="del">
          <ac:chgData name="David Williams (SOAC)" userId="d9705ef0-be3d-4927-aab1-9879255c8c5d" providerId="ADAL" clId="{7723F66B-C268-4231-9A3F-4BBCE16EA1B2}" dt="2021-02-08T19:28:20.283" v="603" actId="478"/>
          <ac:picMkLst>
            <pc:docMk/>
            <pc:sldMk cId="1632348879" sldId="340"/>
            <ac:picMk id="6" creationId="{00000000-0000-0000-0000-000000000000}"/>
          </ac:picMkLst>
        </pc:picChg>
        <pc:picChg chg="mod">
          <ac:chgData name="David Williams (SOAC)" userId="d9705ef0-be3d-4927-aab1-9879255c8c5d" providerId="ADAL" clId="{7723F66B-C268-4231-9A3F-4BBCE16EA1B2}" dt="2021-02-08T19:28:38.801" v="608" actId="14100"/>
          <ac:picMkLst>
            <pc:docMk/>
            <pc:sldMk cId="1632348879" sldId="340"/>
            <ac:picMk id="15362" creationId="{00000000-0000-0000-0000-000000000000}"/>
          </ac:picMkLst>
        </pc:picChg>
      </pc:sldChg>
      <pc:sldChg chg="addSp delSp modSp mod">
        <pc:chgData name="David Williams (SOAC)" userId="d9705ef0-be3d-4927-aab1-9879255c8c5d" providerId="ADAL" clId="{7723F66B-C268-4231-9A3F-4BBCE16EA1B2}" dt="2021-02-08T19:28:55.951" v="614" actId="478"/>
        <pc:sldMkLst>
          <pc:docMk/>
          <pc:sldMk cId="3629747437" sldId="341"/>
        </pc:sldMkLst>
        <pc:spChg chg="mod">
          <ac:chgData name="David Williams (SOAC)" userId="d9705ef0-be3d-4927-aab1-9879255c8c5d" providerId="ADAL" clId="{7723F66B-C268-4231-9A3F-4BBCE16EA1B2}" dt="2021-02-08T19:28:44.994" v="609" actId="1076"/>
          <ac:spMkLst>
            <pc:docMk/>
            <pc:sldMk cId="3629747437" sldId="341"/>
            <ac:spMk id="2" creationId="{00000000-0000-0000-0000-000000000000}"/>
          </ac:spMkLst>
        </pc:spChg>
        <pc:spChg chg="add del mod">
          <ac:chgData name="David Williams (SOAC)" userId="d9705ef0-be3d-4927-aab1-9879255c8c5d" providerId="ADAL" clId="{7723F66B-C268-4231-9A3F-4BBCE16EA1B2}" dt="2021-02-08T19:28:55.951" v="614" actId="478"/>
          <ac:spMkLst>
            <pc:docMk/>
            <pc:sldMk cId="3629747437" sldId="341"/>
            <ac:spMk id="4" creationId="{ABCADC3B-1248-438C-B3A7-90CF9455B19D}"/>
          </ac:spMkLst>
        </pc:spChg>
        <pc:spChg chg="mod">
          <ac:chgData name="David Williams (SOAC)" userId="d9705ef0-be3d-4927-aab1-9879255c8c5d" providerId="ADAL" clId="{7723F66B-C268-4231-9A3F-4BBCE16EA1B2}" dt="2021-02-08T19:28:51.480" v="612" actId="403"/>
          <ac:spMkLst>
            <pc:docMk/>
            <pc:sldMk cId="3629747437" sldId="341"/>
            <ac:spMk id="8" creationId="{00000000-0000-0000-0000-000000000000}"/>
          </ac:spMkLst>
        </pc:spChg>
        <pc:picChg chg="del">
          <ac:chgData name="David Williams (SOAC)" userId="d9705ef0-be3d-4927-aab1-9879255c8c5d" providerId="ADAL" clId="{7723F66B-C268-4231-9A3F-4BBCE16EA1B2}" dt="2021-02-08T19:28:53.249" v="613" actId="478"/>
          <ac:picMkLst>
            <pc:docMk/>
            <pc:sldMk cId="3629747437" sldId="341"/>
            <ac:picMk id="6" creationId="{00000000-0000-0000-0000-000000000000}"/>
          </ac:picMkLst>
        </pc:picChg>
      </pc:sldChg>
      <pc:sldChg chg="addSp delSp modSp mod setBg">
        <pc:chgData name="David Williams (SOAC)" userId="d9705ef0-be3d-4927-aab1-9879255c8c5d" providerId="ADAL" clId="{7723F66B-C268-4231-9A3F-4BBCE16EA1B2}" dt="2021-02-08T19:30:20.376" v="630" actId="12"/>
        <pc:sldMkLst>
          <pc:docMk/>
          <pc:sldMk cId="1841562164" sldId="342"/>
        </pc:sldMkLst>
        <pc:spChg chg="mod">
          <ac:chgData name="David Williams (SOAC)" userId="d9705ef0-be3d-4927-aab1-9879255c8c5d" providerId="ADAL" clId="{7723F66B-C268-4231-9A3F-4BBCE16EA1B2}" dt="2021-02-08T19:30:00.701" v="619" actId="26606"/>
          <ac:spMkLst>
            <pc:docMk/>
            <pc:sldMk cId="1841562164" sldId="342"/>
            <ac:spMk id="2" creationId="{00000000-0000-0000-0000-000000000000}"/>
          </ac:spMkLst>
        </pc:spChg>
        <pc:spChg chg="add del mod">
          <ac:chgData name="David Williams (SOAC)" userId="d9705ef0-be3d-4927-aab1-9879255c8c5d" providerId="ADAL" clId="{7723F66B-C268-4231-9A3F-4BBCE16EA1B2}" dt="2021-02-08T19:29:30.356" v="616" actId="478"/>
          <ac:spMkLst>
            <pc:docMk/>
            <pc:sldMk cId="1841562164" sldId="342"/>
            <ac:spMk id="4" creationId="{0D52FD61-ABD8-4559-8623-756F0DCE2469}"/>
          </ac:spMkLst>
        </pc:spChg>
        <pc:spChg chg="mod">
          <ac:chgData name="David Williams (SOAC)" userId="d9705ef0-be3d-4927-aab1-9879255c8c5d" providerId="ADAL" clId="{7723F66B-C268-4231-9A3F-4BBCE16EA1B2}" dt="2021-02-08T19:30:20.376" v="630" actId="12"/>
          <ac:spMkLst>
            <pc:docMk/>
            <pc:sldMk cId="1841562164" sldId="342"/>
            <ac:spMk id="8" creationId="{00000000-0000-0000-0000-000000000000}"/>
          </ac:spMkLst>
        </pc:spChg>
        <pc:picChg chg="del">
          <ac:chgData name="David Williams (SOAC)" userId="d9705ef0-be3d-4927-aab1-9879255c8c5d" providerId="ADAL" clId="{7723F66B-C268-4231-9A3F-4BBCE16EA1B2}" dt="2021-02-08T19:29:28.139" v="615" actId="478"/>
          <ac:picMkLst>
            <pc:docMk/>
            <pc:sldMk cId="1841562164" sldId="342"/>
            <ac:picMk id="6" creationId="{00000000-0000-0000-0000-000000000000}"/>
          </ac:picMkLst>
        </pc:picChg>
        <pc:picChg chg="add">
          <ac:chgData name="David Williams (SOAC)" userId="d9705ef0-be3d-4927-aab1-9879255c8c5d" providerId="ADAL" clId="{7723F66B-C268-4231-9A3F-4BBCE16EA1B2}" dt="2021-02-08T19:30:00.701" v="619" actId="26606"/>
          <ac:picMkLst>
            <pc:docMk/>
            <pc:sldMk cId="1841562164" sldId="342"/>
            <ac:picMk id="12" creationId="{805072D6-471C-43C0-B546-F72A2712FF9D}"/>
          </ac:picMkLst>
        </pc:picChg>
      </pc:sldChg>
      <pc:sldChg chg="addSp delSp modSp mod setBg">
        <pc:chgData name="David Williams (SOAC)" userId="d9705ef0-be3d-4927-aab1-9879255c8c5d" providerId="ADAL" clId="{7723F66B-C268-4231-9A3F-4BBCE16EA1B2}" dt="2021-02-08T19:31:49.607" v="654" actId="1076"/>
        <pc:sldMkLst>
          <pc:docMk/>
          <pc:sldMk cId="1359908805" sldId="343"/>
        </pc:sldMkLst>
        <pc:spChg chg="mod">
          <ac:chgData name="David Williams (SOAC)" userId="d9705ef0-be3d-4927-aab1-9879255c8c5d" providerId="ADAL" clId="{7723F66B-C268-4231-9A3F-4BBCE16EA1B2}" dt="2021-02-08T19:30:48.458" v="637" actId="26606"/>
          <ac:spMkLst>
            <pc:docMk/>
            <pc:sldMk cId="1359908805" sldId="343"/>
            <ac:spMk id="2" creationId="{00000000-0000-0000-0000-000000000000}"/>
          </ac:spMkLst>
        </pc:spChg>
        <pc:spChg chg="add del mod">
          <ac:chgData name="David Williams (SOAC)" userId="d9705ef0-be3d-4927-aab1-9879255c8c5d" providerId="ADAL" clId="{7723F66B-C268-4231-9A3F-4BBCE16EA1B2}" dt="2021-02-08T19:30:35.510" v="633" actId="478"/>
          <ac:spMkLst>
            <pc:docMk/>
            <pc:sldMk cId="1359908805" sldId="343"/>
            <ac:spMk id="4" creationId="{576EE774-29F8-4978-847C-B68C6E8B2A0B}"/>
          </ac:spMkLst>
        </pc:spChg>
        <pc:spChg chg="del mod">
          <ac:chgData name="David Williams (SOAC)" userId="d9705ef0-be3d-4927-aab1-9879255c8c5d" providerId="ADAL" clId="{7723F66B-C268-4231-9A3F-4BBCE16EA1B2}" dt="2021-02-08T19:30:48.458" v="637" actId="26606"/>
          <ac:spMkLst>
            <pc:docMk/>
            <pc:sldMk cId="1359908805" sldId="343"/>
            <ac:spMk id="8" creationId="{00000000-0000-0000-0000-000000000000}"/>
          </ac:spMkLst>
        </pc:spChg>
        <pc:graphicFrameChg chg="add mod">
          <ac:chgData name="David Williams (SOAC)" userId="d9705ef0-be3d-4927-aab1-9879255c8c5d" providerId="ADAL" clId="{7723F66B-C268-4231-9A3F-4BBCE16EA1B2}" dt="2021-02-08T19:31:49.607" v="654" actId="1076"/>
          <ac:graphicFrameMkLst>
            <pc:docMk/>
            <pc:sldMk cId="1359908805" sldId="343"/>
            <ac:graphicFrameMk id="10" creationId="{4B9FD330-997E-482F-9F57-E8A310BC45A3}"/>
          </ac:graphicFrameMkLst>
        </pc:graphicFrameChg>
        <pc:picChg chg="del">
          <ac:chgData name="David Williams (SOAC)" userId="d9705ef0-be3d-4927-aab1-9879255c8c5d" providerId="ADAL" clId="{7723F66B-C268-4231-9A3F-4BBCE16EA1B2}" dt="2021-02-08T19:30:33.008" v="632" actId="478"/>
          <ac:picMkLst>
            <pc:docMk/>
            <pc:sldMk cId="1359908805" sldId="343"/>
            <ac:picMk id="6" creationId="{00000000-0000-0000-0000-000000000000}"/>
          </ac:picMkLst>
        </pc:picChg>
      </pc:sldChg>
      <pc:sldChg chg="addSp delSp modSp mod">
        <pc:chgData name="David Williams (SOAC)" userId="d9705ef0-be3d-4927-aab1-9879255c8c5d" providerId="ADAL" clId="{7723F66B-C268-4231-9A3F-4BBCE16EA1B2}" dt="2021-02-08T19:32:13.039" v="660" actId="1076"/>
        <pc:sldMkLst>
          <pc:docMk/>
          <pc:sldMk cId="2905638235" sldId="344"/>
        </pc:sldMkLst>
        <pc:spChg chg="mod">
          <ac:chgData name="David Williams (SOAC)" userId="d9705ef0-be3d-4927-aab1-9879255c8c5d" providerId="ADAL" clId="{7723F66B-C268-4231-9A3F-4BBCE16EA1B2}" dt="2021-02-08T19:31:58.627" v="655" actId="1076"/>
          <ac:spMkLst>
            <pc:docMk/>
            <pc:sldMk cId="2905638235" sldId="344"/>
            <ac:spMk id="2" creationId="{00000000-0000-0000-0000-000000000000}"/>
          </ac:spMkLst>
        </pc:spChg>
        <pc:spChg chg="add del mod">
          <ac:chgData name="David Williams (SOAC)" userId="d9705ef0-be3d-4927-aab1-9879255c8c5d" providerId="ADAL" clId="{7723F66B-C268-4231-9A3F-4BBCE16EA1B2}" dt="2021-02-08T19:32:02.364" v="657" actId="478"/>
          <ac:spMkLst>
            <pc:docMk/>
            <pc:sldMk cId="2905638235" sldId="344"/>
            <ac:spMk id="4" creationId="{D228408D-ECB6-4C8F-9982-B75DAE3CC377}"/>
          </ac:spMkLst>
        </pc:spChg>
        <pc:spChg chg="mod">
          <ac:chgData name="David Williams (SOAC)" userId="d9705ef0-be3d-4927-aab1-9879255c8c5d" providerId="ADAL" clId="{7723F66B-C268-4231-9A3F-4BBCE16EA1B2}" dt="2021-02-08T19:32:13.039" v="660" actId="1076"/>
          <ac:spMkLst>
            <pc:docMk/>
            <pc:sldMk cId="2905638235" sldId="344"/>
            <ac:spMk id="8" creationId="{00000000-0000-0000-0000-000000000000}"/>
          </ac:spMkLst>
        </pc:spChg>
        <pc:picChg chg="del">
          <ac:chgData name="David Williams (SOAC)" userId="d9705ef0-be3d-4927-aab1-9879255c8c5d" providerId="ADAL" clId="{7723F66B-C268-4231-9A3F-4BBCE16EA1B2}" dt="2021-02-08T19:32:00.522" v="656" actId="478"/>
          <ac:picMkLst>
            <pc:docMk/>
            <pc:sldMk cId="2905638235" sldId="344"/>
            <ac:picMk id="6" creationId="{00000000-0000-0000-0000-000000000000}"/>
          </ac:picMkLst>
        </pc:picChg>
      </pc:sldChg>
      <pc:sldChg chg="addSp delSp modSp mod setBg">
        <pc:chgData name="David Williams (SOAC)" userId="d9705ef0-be3d-4927-aab1-9879255c8c5d" providerId="ADAL" clId="{7723F66B-C268-4231-9A3F-4BBCE16EA1B2}" dt="2021-02-08T19:33:38.177" v="681" actId="113"/>
        <pc:sldMkLst>
          <pc:docMk/>
          <pc:sldMk cId="2706519537" sldId="345"/>
        </pc:sldMkLst>
        <pc:spChg chg="mod">
          <ac:chgData name="David Williams (SOAC)" userId="d9705ef0-be3d-4927-aab1-9879255c8c5d" providerId="ADAL" clId="{7723F66B-C268-4231-9A3F-4BBCE16EA1B2}" dt="2021-02-08T19:32:43.193" v="667" actId="26606"/>
          <ac:spMkLst>
            <pc:docMk/>
            <pc:sldMk cId="2706519537" sldId="345"/>
            <ac:spMk id="2" creationId="{00000000-0000-0000-0000-000000000000}"/>
          </ac:spMkLst>
        </pc:spChg>
        <pc:spChg chg="add del mod">
          <ac:chgData name="David Williams (SOAC)" userId="d9705ef0-be3d-4927-aab1-9879255c8c5d" providerId="ADAL" clId="{7723F66B-C268-4231-9A3F-4BBCE16EA1B2}" dt="2021-02-08T19:32:29.264" v="664" actId="478"/>
          <ac:spMkLst>
            <pc:docMk/>
            <pc:sldMk cId="2706519537" sldId="345"/>
            <ac:spMk id="4" creationId="{01BEF8E0-CEFC-431E-8725-FA1CEA38078F}"/>
          </ac:spMkLst>
        </pc:spChg>
        <pc:spChg chg="del mod">
          <ac:chgData name="David Williams (SOAC)" userId="d9705ef0-be3d-4927-aab1-9879255c8c5d" providerId="ADAL" clId="{7723F66B-C268-4231-9A3F-4BBCE16EA1B2}" dt="2021-02-08T19:32:43.193" v="667" actId="26606"/>
          <ac:spMkLst>
            <pc:docMk/>
            <pc:sldMk cId="2706519537" sldId="345"/>
            <ac:spMk id="8" creationId="{00000000-0000-0000-0000-000000000000}"/>
          </ac:spMkLst>
        </pc:spChg>
        <pc:graphicFrameChg chg="add mod">
          <ac:chgData name="David Williams (SOAC)" userId="d9705ef0-be3d-4927-aab1-9879255c8c5d" providerId="ADAL" clId="{7723F66B-C268-4231-9A3F-4BBCE16EA1B2}" dt="2021-02-08T19:33:38.177" v="681" actId="113"/>
          <ac:graphicFrameMkLst>
            <pc:docMk/>
            <pc:sldMk cId="2706519537" sldId="345"/>
            <ac:graphicFrameMk id="10" creationId="{A1A6FACD-28D3-456A-A724-138C9B0121FD}"/>
          </ac:graphicFrameMkLst>
        </pc:graphicFrameChg>
        <pc:picChg chg="del mod">
          <ac:chgData name="David Williams (SOAC)" userId="d9705ef0-be3d-4927-aab1-9879255c8c5d" providerId="ADAL" clId="{7723F66B-C268-4231-9A3F-4BBCE16EA1B2}" dt="2021-02-08T19:32:27.099" v="663" actId="478"/>
          <ac:picMkLst>
            <pc:docMk/>
            <pc:sldMk cId="2706519537" sldId="345"/>
            <ac:picMk id="6" creationId="{00000000-0000-0000-0000-000000000000}"/>
          </ac:picMkLst>
        </pc:picChg>
      </pc:sldChg>
      <pc:sldChg chg="addSp delSp modSp mod setBg">
        <pc:chgData name="David Williams (SOAC)" userId="d9705ef0-be3d-4927-aab1-9879255c8c5d" providerId="ADAL" clId="{7723F66B-C268-4231-9A3F-4BBCE16EA1B2}" dt="2021-02-08T19:34:37.527" v="702" actId="14100"/>
        <pc:sldMkLst>
          <pc:docMk/>
          <pc:sldMk cId="1219052935" sldId="346"/>
        </pc:sldMkLst>
        <pc:spChg chg="mod">
          <ac:chgData name="David Williams (SOAC)" userId="d9705ef0-be3d-4927-aab1-9879255c8c5d" providerId="ADAL" clId="{7723F66B-C268-4231-9A3F-4BBCE16EA1B2}" dt="2021-02-08T19:34:14.540" v="687" actId="26606"/>
          <ac:spMkLst>
            <pc:docMk/>
            <pc:sldMk cId="1219052935" sldId="346"/>
            <ac:spMk id="2" creationId="{00000000-0000-0000-0000-000000000000}"/>
          </ac:spMkLst>
        </pc:spChg>
        <pc:spChg chg="add del mod">
          <ac:chgData name="David Williams (SOAC)" userId="d9705ef0-be3d-4927-aab1-9879255c8c5d" providerId="ADAL" clId="{7723F66B-C268-4231-9A3F-4BBCE16EA1B2}" dt="2021-02-08T19:33:53.936" v="684" actId="478"/>
          <ac:spMkLst>
            <pc:docMk/>
            <pc:sldMk cId="1219052935" sldId="346"/>
            <ac:spMk id="4" creationId="{5DBB9623-10DE-413B-870D-DEF018CEB6DF}"/>
          </ac:spMkLst>
        </pc:spChg>
        <pc:spChg chg="mod">
          <ac:chgData name="David Williams (SOAC)" userId="d9705ef0-be3d-4927-aab1-9879255c8c5d" providerId="ADAL" clId="{7723F66B-C268-4231-9A3F-4BBCE16EA1B2}" dt="2021-02-08T19:34:28.327" v="698" actId="14100"/>
          <ac:spMkLst>
            <pc:docMk/>
            <pc:sldMk cId="1219052935" sldId="346"/>
            <ac:spMk id="8" creationId="{00000000-0000-0000-0000-000000000000}"/>
          </ac:spMkLst>
        </pc:spChg>
        <pc:picChg chg="del">
          <ac:chgData name="David Williams (SOAC)" userId="d9705ef0-be3d-4927-aab1-9879255c8c5d" providerId="ADAL" clId="{7723F66B-C268-4231-9A3F-4BBCE16EA1B2}" dt="2021-02-08T19:33:50.809" v="683" actId="478"/>
          <ac:picMkLst>
            <pc:docMk/>
            <pc:sldMk cId="1219052935" sldId="346"/>
            <ac:picMk id="6" creationId="{00000000-0000-0000-0000-000000000000}"/>
          </ac:picMkLst>
        </pc:picChg>
        <pc:picChg chg="add mod">
          <ac:chgData name="David Williams (SOAC)" userId="d9705ef0-be3d-4927-aab1-9879255c8c5d" providerId="ADAL" clId="{7723F66B-C268-4231-9A3F-4BBCE16EA1B2}" dt="2021-02-08T19:34:37.527" v="702" actId="14100"/>
          <ac:picMkLst>
            <pc:docMk/>
            <pc:sldMk cId="1219052935" sldId="346"/>
            <ac:picMk id="12" creationId="{00556B92-38F5-411E-98F8-E7378A01C4ED}"/>
          </ac:picMkLst>
        </pc:picChg>
      </pc:sldChg>
      <pc:sldChg chg="addSp delSp modSp mod">
        <pc:chgData name="David Williams (SOAC)" userId="d9705ef0-be3d-4927-aab1-9879255c8c5d" providerId="ADAL" clId="{7723F66B-C268-4231-9A3F-4BBCE16EA1B2}" dt="2021-02-08T19:35:01.740" v="709" actId="403"/>
        <pc:sldMkLst>
          <pc:docMk/>
          <pc:sldMk cId="552543847" sldId="347"/>
        </pc:sldMkLst>
        <pc:spChg chg="mod">
          <ac:chgData name="David Williams (SOAC)" userId="d9705ef0-be3d-4927-aab1-9879255c8c5d" providerId="ADAL" clId="{7723F66B-C268-4231-9A3F-4BBCE16EA1B2}" dt="2021-02-08T19:34:53.829" v="704" actId="1076"/>
          <ac:spMkLst>
            <pc:docMk/>
            <pc:sldMk cId="552543847" sldId="347"/>
            <ac:spMk id="2" creationId="{00000000-0000-0000-0000-000000000000}"/>
          </ac:spMkLst>
        </pc:spChg>
        <pc:spChg chg="add del mod">
          <ac:chgData name="David Williams (SOAC)" userId="d9705ef0-be3d-4927-aab1-9879255c8c5d" providerId="ADAL" clId="{7723F66B-C268-4231-9A3F-4BBCE16EA1B2}" dt="2021-02-08T19:34:57.346" v="706" actId="478"/>
          <ac:spMkLst>
            <pc:docMk/>
            <pc:sldMk cId="552543847" sldId="347"/>
            <ac:spMk id="4" creationId="{417724E8-8447-49BE-B0C6-407092040D98}"/>
          </ac:spMkLst>
        </pc:spChg>
        <pc:spChg chg="mod">
          <ac:chgData name="David Williams (SOAC)" userId="d9705ef0-be3d-4927-aab1-9879255c8c5d" providerId="ADAL" clId="{7723F66B-C268-4231-9A3F-4BBCE16EA1B2}" dt="2021-02-08T19:35:01.740" v="709" actId="403"/>
          <ac:spMkLst>
            <pc:docMk/>
            <pc:sldMk cId="552543847" sldId="347"/>
            <ac:spMk id="8" creationId="{00000000-0000-0000-0000-000000000000}"/>
          </ac:spMkLst>
        </pc:spChg>
        <pc:picChg chg="del">
          <ac:chgData name="David Williams (SOAC)" userId="d9705ef0-be3d-4927-aab1-9879255c8c5d" providerId="ADAL" clId="{7723F66B-C268-4231-9A3F-4BBCE16EA1B2}" dt="2021-02-08T19:34:55.403" v="705" actId="478"/>
          <ac:picMkLst>
            <pc:docMk/>
            <pc:sldMk cId="552543847" sldId="347"/>
            <ac:picMk id="6" creationId="{00000000-0000-0000-0000-000000000000}"/>
          </ac:picMkLst>
        </pc:picChg>
      </pc:sldChg>
      <pc:sldChg chg="addSp delSp modSp mod">
        <pc:chgData name="David Williams (SOAC)" userId="d9705ef0-be3d-4927-aab1-9879255c8c5d" providerId="ADAL" clId="{7723F66B-C268-4231-9A3F-4BBCE16EA1B2}" dt="2021-02-08T19:35:28.377" v="715" actId="14100"/>
        <pc:sldMkLst>
          <pc:docMk/>
          <pc:sldMk cId="393389857" sldId="348"/>
        </pc:sldMkLst>
        <pc:spChg chg="mod">
          <ac:chgData name="David Williams (SOAC)" userId="d9705ef0-be3d-4927-aab1-9879255c8c5d" providerId="ADAL" clId="{7723F66B-C268-4231-9A3F-4BBCE16EA1B2}" dt="2021-02-08T19:35:16.113" v="710" actId="1076"/>
          <ac:spMkLst>
            <pc:docMk/>
            <pc:sldMk cId="393389857" sldId="348"/>
            <ac:spMk id="2" creationId="{00000000-0000-0000-0000-000000000000}"/>
          </ac:spMkLst>
        </pc:spChg>
        <pc:spChg chg="add del mod">
          <ac:chgData name="David Williams (SOAC)" userId="d9705ef0-be3d-4927-aab1-9879255c8c5d" providerId="ADAL" clId="{7723F66B-C268-4231-9A3F-4BBCE16EA1B2}" dt="2021-02-08T19:35:20.189" v="712" actId="478"/>
          <ac:spMkLst>
            <pc:docMk/>
            <pc:sldMk cId="393389857" sldId="348"/>
            <ac:spMk id="4" creationId="{D4FA0D76-55C4-40B6-8DF2-279A200E3691}"/>
          </ac:spMkLst>
        </pc:spChg>
        <pc:picChg chg="del">
          <ac:chgData name="David Williams (SOAC)" userId="d9705ef0-be3d-4927-aab1-9879255c8c5d" providerId="ADAL" clId="{7723F66B-C268-4231-9A3F-4BBCE16EA1B2}" dt="2021-02-08T19:35:17.725" v="711" actId="478"/>
          <ac:picMkLst>
            <pc:docMk/>
            <pc:sldMk cId="393389857" sldId="348"/>
            <ac:picMk id="6" creationId="{00000000-0000-0000-0000-000000000000}"/>
          </ac:picMkLst>
        </pc:picChg>
        <pc:picChg chg="mod">
          <ac:chgData name="David Williams (SOAC)" userId="d9705ef0-be3d-4927-aab1-9879255c8c5d" providerId="ADAL" clId="{7723F66B-C268-4231-9A3F-4BBCE16EA1B2}" dt="2021-02-08T19:35:28.377" v="715" actId="14100"/>
          <ac:picMkLst>
            <pc:docMk/>
            <pc:sldMk cId="393389857" sldId="348"/>
            <ac:picMk id="1026" creationId="{00000000-0000-0000-0000-000000000000}"/>
          </ac:picMkLst>
        </pc:picChg>
      </pc:sldChg>
      <pc:sldChg chg="addSp delSp modSp mod">
        <pc:chgData name="David Williams (SOAC)" userId="d9705ef0-be3d-4927-aab1-9879255c8c5d" providerId="ADAL" clId="{7723F66B-C268-4231-9A3F-4BBCE16EA1B2}" dt="2021-02-08T19:35:47.509" v="719" actId="1076"/>
        <pc:sldMkLst>
          <pc:docMk/>
          <pc:sldMk cId="4025314440" sldId="349"/>
        </pc:sldMkLst>
        <pc:spChg chg="mod">
          <ac:chgData name="David Williams (SOAC)" userId="d9705ef0-be3d-4927-aab1-9879255c8c5d" providerId="ADAL" clId="{7723F66B-C268-4231-9A3F-4BBCE16EA1B2}" dt="2021-02-08T19:35:44.217" v="718" actId="1076"/>
          <ac:spMkLst>
            <pc:docMk/>
            <pc:sldMk cId="4025314440" sldId="349"/>
            <ac:spMk id="2" creationId="{00000000-0000-0000-0000-000000000000}"/>
          </ac:spMkLst>
        </pc:spChg>
        <pc:spChg chg="add del mod">
          <ac:chgData name="David Williams (SOAC)" userId="d9705ef0-be3d-4927-aab1-9879255c8c5d" providerId="ADAL" clId="{7723F66B-C268-4231-9A3F-4BBCE16EA1B2}" dt="2021-02-08T19:35:39.614" v="717" actId="478"/>
          <ac:spMkLst>
            <pc:docMk/>
            <pc:sldMk cId="4025314440" sldId="349"/>
            <ac:spMk id="4" creationId="{77259CD9-4A22-4249-A7AE-86C6FC12CE4E}"/>
          </ac:spMkLst>
        </pc:spChg>
        <pc:spChg chg="mod">
          <ac:chgData name="David Williams (SOAC)" userId="d9705ef0-be3d-4927-aab1-9879255c8c5d" providerId="ADAL" clId="{7723F66B-C268-4231-9A3F-4BBCE16EA1B2}" dt="2021-02-08T19:35:47.509" v="719" actId="1076"/>
          <ac:spMkLst>
            <pc:docMk/>
            <pc:sldMk cId="4025314440" sldId="349"/>
            <ac:spMk id="8" creationId="{00000000-0000-0000-0000-000000000000}"/>
          </ac:spMkLst>
        </pc:spChg>
        <pc:picChg chg="del">
          <ac:chgData name="David Williams (SOAC)" userId="d9705ef0-be3d-4927-aab1-9879255c8c5d" providerId="ADAL" clId="{7723F66B-C268-4231-9A3F-4BBCE16EA1B2}" dt="2021-02-08T19:35:37.001" v="716" actId="478"/>
          <ac:picMkLst>
            <pc:docMk/>
            <pc:sldMk cId="4025314440" sldId="349"/>
            <ac:picMk id="6" creationId="{00000000-0000-0000-0000-000000000000}"/>
          </ac:picMkLst>
        </pc:picChg>
      </pc:sldChg>
      <pc:sldChg chg="addSp delSp modSp mod">
        <pc:chgData name="David Williams (SOAC)" userId="d9705ef0-be3d-4927-aab1-9879255c8c5d" providerId="ADAL" clId="{7723F66B-C268-4231-9A3F-4BBCE16EA1B2}" dt="2021-02-08T19:36:08.786" v="723" actId="1076"/>
        <pc:sldMkLst>
          <pc:docMk/>
          <pc:sldMk cId="2385537019" sldId="350"/>
        </pc:sldMkLst>
        <pc:spChg chg="mod">
          <ac:chgData name="David Williams (SOAC)" userId="d9705ef0-be3d-4927-aab1-9879255c8c5d" providerId="ADAL" clId="{7723F66B-C268-4231-9A3F-4BBCE16EA1B2}" dt="2021-02-08T19:36:04.879" v="722" actId="1076"/>
          <ac:spMkLst>
            <pc:docMk/>
            <pc:sldMk cId="2385537019" sldId="350"/>
            <ac:spMk id="2" creationId="{00000000-0000-0000-0000-000000000000}"/>
          </ac:spMkLst>
        </pc:spChg>
        <pc:spChg chg="add del mod">
          <ac:chgData name="David Williams (SOAC)" userId="d9705ef0-be3d-4927-aab1-9879255c8c5d" providerId="ADAL" clId="{7723F66B-C268-4231-9A3F-4BBCE16EA1B2}" dt="2021-02-08T19:36:00.946" v="721" actId="478"/>
          <ac:spMkLst>
            <pc:docMk/>
            <pc:sldMk cId="2385537019" sldId="350"/>
            <ac:spMk id="4" creationId="{23035749-7180-4003-90BA-5EB8DE13677F}"/>
          </ac:spMkLst>
        </pc:spChg>
        <pc:spChg chg="mod">
          <ac:chgData name="David Williams (SOAC)" userId="d9705ef0-be3d-4927-aab1-9879255c8c5d" providerId="ADAL" clId="{7723F66B-C268-4231-9A3F-4BBCE16EA1B2}" dt="2021-02-08T19:36:08.786" v="723" actId="1076"/>
          <ac:spMkLst>
            <pc:docMk/>
            <pc:sldMk cId="2385537019" sldId="350"/>
            <ac:spMk id="8" creationId="{00000000-0000-0000-0000-000000000000}"/>
          </ac:spMkLst>
        </pc:spChg>
        <pc:picChg chg="del">
          <ac:chgData name="David Williams (SOAC)" userId="d9705ef0-be3d-4927-aab1-9879255c8c5d" providerId="ADAL" clId="{7723F66B-C268-4231-9A3F-4BBCE16EA1B2}" dt="2021-02-08T19:35:58.709" v="720" actId="478"/>
          <ac:picMkLst>
            <pc:docMk/>
            <pc:sldMk cId="2385537019" sldId="350"/>
            <ac:picMk id="6" creationId="{00000000-0000-0000-0000-000000000000}"/>
          </ac:picMkLst>
        </pc:picChg>
      </pc:sldChg>
      <pc:sldChg chg="addSp delSp modSp mod">
        <pc:chgData name="David Williams (SOAC)" userId="d9705ef0-be3d-4927-aab1-9879255c8c5d" providerId="ADAL" clId="{7723F66B-C268-4231-9A3F-4BBCE16EA1B2}" dt="2021-02-08T19:36:40.245" v="736" actId="1036"/>
        <pc:sldMkLst>
          <pc:docMk/>
          <pc:sldMk cId="605805807" sldId="351"/>
        </pc:sldMkLst>
        <pc:spChg chg="mod">
          <ac:chgData name="David Williams (SOAC)" userId="d9705ef0-be3d-4927-aab1-9879255c8c5d" providerId="ADAL" clId="{7723F66B-C268-4231-9A3F-4BBCE16EA1B2}" dt="2021-02-08T19:36:40.245" v="736" actId="1036"/>
          <ac:spMkLst>
            <pc:docMk/>
            <pc:sldMk cId="605805807" sldId="351"/>
            <ac:spMk id="2" creationId="{00000000-0000-0000-0000-000000000000}"/>
          </ac:spMkLst>
        </pc:spChg>
        <pc:spChg chg="add del mod">
          <ac:chgData name="David Williams (SOAC)" userId="d9705ef0-be3d-4927-aab1-9879255c8c5d" providerId="ADAL" clId="{7723F66B-C268-4231-9A3F-4BBCE16EA1B2}" dt="2021-02-08T19:36:14.871" v="725" actId="478"/>
          <ac:spMkLst>
            <pc:docMk/>
            <pc:sldMk cId="605805807" sldId="351"/>
            <ac:spMk id="4" creationId="{D2CE6B83-68CA-4735-AF46-7EDFBB1DFDC1}"/>
          </ac:spMkLst>
        </pc:spChg>
        <pc:spChg chg="mod">
          <ac:chgData name="David Williams (SOAC)" userId="d9705ef0-be3d-4927-aab1-9879255c8c5d" providerId="ADAL" clId="{7723F66B-C268-4231-9A3F-4BBCE16EA1B2}" dt="2021-02-08T19:36:24.507" v="727" actId="6549"/>
          <ac:spMkLst>
            <pc:docMk/>
            <pc:sldMk cId="605805807" sldId="351"/>
            <ac:spMk id="8" creationId="{00000000-0000-0000-0000-000000000000}"/>
          </ac:spMkLst>
        </pc:spChg>
        <pc:picChg chg="del">
          <ac:chgData name="David Williams (SOAC)" userId="d9705ef0-be3d-4927-aab1-9879255c8c5d" providerId="ADAL" clId="{7723F66B-C268-4231-9A3F-4BBCE16EA1B2}" dt="2021-02-08T19:36:12.452" v="724" actId="478"/>
          <ac:picMkLst>
            <pc:docMk/>
            <pc:sldMk cId="605805807" sldId="351"/>
            <ac:picMk id="6" creationId="{00000000-0000-0000-0000-000000000000}"/>
          </ac:picMkLst>
        </pc:picChg>
      </pc:sldChg>
      <pc:sldChg chg="addSp delSp modSp mod setBg">
        <pc:chgData name="David Williams (SOAC)" userId="d9705ef0-be3d-4927-aab1-9879255c8c5d" providerId="ADAL" clId="{7723F66B-C268-4231-9A3F-4BBCE16EA1B2}" dt="2021-02-08T19:37:38.202" v="752" actId="403"/>
        <pc:sldMkLst>
          <pc:docMk/>
          <pc:sldMk cId="3903912105" sldId="352"/>
        </pc:sldMkLst>
        <pc:spChg chg="mod">
          <ac:chgData name="David Williams (SOAC)" userId="d9705ef0-be3d-4927-aab1-9879255c8c5d" providerId="ADAL" clId="{7723F66B-C268-4231-9A3F-4BBCE16EA1B2}" dt="2021-02-08T19:37:13.490" v="744" actId="20577"/>
          <ac:spMkLst>
            <pc:docMk/>
            <pc:sldMk cId="3903912105" sldId="352"/>
            <ac:spMk id="2" creationId="{00000000-0000-0000-0000-000000000000}"/>
          </ac:spMkLst>
        </pc:spChg>
        <pc:spChg chg="add del mod">
          <ac:chgData name="David Williams (SOAC)" userId="d9705ef0-be3d-4927-aab1-9879255c8c5d" providerId="ADAL" clId="{7723F66B-C268-4231-9A3F-4BBCE16EA1B2}" dt="2021-02-08T19:36:47.163" v="738" actId="478"/>
          <ac:spMkLst>
            <pc:docMk/>
            <pc:sldMk cId="3903912105" sldId="352"/>
            <ac:spMk id="4" creationId="{60E9B83F-6824-4DF1-8898-63CEF9E11CA2}"/>
          </ac:spMkLst>
        </pc:spChg>
        <pc:spChg chg="del mod">
          <ac:chgData name="David Williams (SOAC)" userId="d9705ef0-be3d-4927-aab1-9879255c8c5d" providerId="ADAL" clId="{7723F66B-C268-4231-9A3F-4BBCE16EA1B2}" dt="2021-02-08T19:37:07.424" v="743" actId="26606"/>
          <ac:spMkLst>
            <pc:docMk/>
            <pc:sldMk cId="3903912105" sldId="352"/>
            <ac:spMk id="8" creationId="{00000000-0000-0000-0000-000000000000}"/>
          </ac:spMkLst>
        </pc:spChg>
        <pc:graphicFrameChg chg="add mod">
          <ac:chgData name="David Williams (SOAC)" userId="d9705ef0-be3d-4927-aab1-9879255c8c5d" providerId="ADAL" clId="{7723F66B-C268-4231-9A3F-4BBCE16EA1B2}" dt="2021-02-08T19:37:38.202" v="752" actId="403"/>
          <ac:graphicFrameMkLst>
            <pc:docMk/>
            <pc:sldMk cId="3903912105" sldId="352"/>
            <ac:graphicFrameMk id="10" creationId="{1F26FEFF-A0A3-4D28-9A9E-F0A12D034852}"/>
          </ac:graphicFrameMkLst>
        </pc:graphicFrameChg>
        <pc:picChg chg="del">
          <ac:chgData name="David Williams (SOAC)" userId="d9705ef0-be3d-4927-aab1-9879255c8c5d" providerId="ADAL" clId="{7723F66B-C268-4231-9A3F-4BBCE16EA1B2}" dt="2021-02-08T19:36:45.124" v="737" actId="478"/>
          <ac:picMkLst>
            <pc:docMk/>
            <pc:sldMk cId="3903912105" sldId="352"/>
            <ac:picMk id="6" creationId="{00000000-0000-0000-0000-000000000000}"/>
          </ac:picMkLst>
        </pc:picChg>
      </pc:sldChg>
      <pc:sldChg chg="addSp delSp modSp mod">
        <pc:chgData name="David Williams (SOAC)" userId="d9705ef0-be3d-4927-aab1-9879255c8c5d" providerId="ADAL" clId="{7723F66B-C268-4231-9A3F-4BBCE16EA1B2}" dt="2021-02-08T19:38:00.226" v="756" actId="478"/>
        <pc:sldMkLst>
          <pc:docMk/>
          <pc:sldMk cId="1208057319" sldId="353"/>
        </pc:sldMkLst>
        <pc:spChg chg="mod">
          <ac:chgData name="David Williams (SOAC)" userId="d9705ef0-be3d-4927-aab1-9879255c8c5d" providerId="ADAL" clId="{7723F66B-C268-4231-9A3F-4BBCE16EA1B2}" dt="2021-02-08T19:37:47.800" v="753" actId="1076"/>
          <ac:spMkLst>
            <pc:docMk/>
            <pc:sldMk cId="1208057319" sldId="353"/>
            <ac:spMk id="2" creationId="{00000000-0000-0000-0000-000000000000}"/>
          </ac:spMkLst>
        </pc:spChg>
        <pc:spChg chg="add del mod">
          <ac:chgData name="David Williams (SOAC)" userId="d9705ef0-be3d-4927-aab1-9879255c8c5d" providerId="ADAL" clId="{7723F66B-C268-4231-9A3F-4BBCE16EA1B2}" dt="2021-02-08T19:38:00.226" v="756" actId="478"/>
          <ac:spMkLst>
            <pc:docMk/>
            <pc:sldMk cId="1208057319" sldId="353"/>
            <ac:spMk id="4" creationId="{7A3F7C40-722C-441B-A075-04029BCDA32D}"/>
          </ac:spMkLst>
        </pc:spChg>
        <pc:spChg chg="mod">
          <ac:chgData name="David Williams (SOAC)" userId="d9705ef0-be3d-4927-aab1-9879255c8c5d" providerId="ADAL" clId="{7723F66B-C268-4231-9A3F-4BBCE16EA1B2}" dt="2021-02-08T19:37:51.438" v="754" actId="1076"/>
          <ac:spMkLst>
            <pc:docMk/>
            <pc:sldMk cId="1208057319" sldId="353"/>
            <ac:spMk id="8" creationId="{00000000-0000-0000-0000-000000000000}"/>
          </ac:spMkLst>
        </pc:spChg>
        <pc:picChg chg="del">
          <ac:chgData name="David Williams (SOAC)" userId="d9705ef0-be3d-4927-aab1-9879255c8c5d" providerId="ADAL" clId="{7723F66B-C268-4231-9A3F-4BBCE16EA1B2}" dt="2021-02-08T19:37:53.571" v="755" actId="478"/>
          <ac:picMkLst>
            <pc:docMk/>
            <pc:sldMk cId="1208057319" sldId="353"/>
            <ac:picMk id="6" creationId="{00000000-0000-0000-0000-000000000000}"/>
          </ac:picMkLst>
        </pc:picChg>
      </pc:sldChg>
      <pc:sldChg chg="addSp delSp modSp mod">
        <pc:chgData name="David Williams (SOAC)" userId="d9705ef0-be3d-4927-aab1-9879255c8c5d" providerId="ADAL" clId="{7723F66B-C268-4231-9A3F-4BBCE16EA1B2}" dt="2021-02-08T19:38:35.555" v="765" actId="14100"/>
        <pc:sldMkLst>
          <pc:docMk/>
          <pc:sldMk cId="3579238416" sldId="354"/>
        </pc:sldMkLst>
        <pc:spChg chg="mod">
          <ac:chgData name="David Williams (SOAC)" userId="d9705ef0-be3d-4927-aab1-9879255c8c5d" providerId="ADAL" clId="{7723F66B-C268-4231-9A3F-4BBCE16EA1B2}" dt="2021-02-08T19:38:23.574" v="762" actId="1076"/>
          <ac:spMkLst>
            <pc:docMk/>
            <pc:sldMk cId="3579238416" sldId="354"/>
            <ac:spMk id="2" creationId="{00000000-0000-0000-0000-000000000000}"/>
          </ac:spMkLst>
        </pc:spChg>
        <pc:spChg chg="add del mod">
          <ac:chgData name="David Williams (SOAC)" userId="d9705ef0-be3d-4927-aab1-9879255c8c5d" providerId="ADAL" clId="{7723F66B-C268-4231-9A3F-4BBCE16EA1B2}" dt="2021-02-08T19:38:08.242" v="758" actId="478"/>
          <ac:spMkLst>
            <pc:docMk/>
            <pc:sldMk cId="3579238416" sldId="354"/>
            <ac:spMk id="4" creationId="{CD585CEE-0F5C-4640-BD28-0C563A66D397}"/>
          </ac:spMkLst>
        </pc:spChg>
        <pc:picChg chg="mod">
          <ac:chgData name="David Williams (SOAC)" userId="d9705ef0-be3d-4927-aab1-9879255c8c5d" providerId="ADAL" clId="{7723F66B-C268-4231-9A3F-4BBCE16EA1B2}" dt="2021-02-08T19:38:35.555" v="765" actId="14100"/>
          <ac:picMkLst>
            <pc:docMk/>
            <pc:sldMk cId="3579238416" sldId="354"/>
            <ac:picMk id="5" creationId="{00000000-0000-0000-0000-000000000000}"/>
          </ac:picMkLst>
        </pc:picChg>
        <pc:picChg chg="del">
          <ac:chgData name="David Williams (SOAC)" userId="d9705ef0-be3d-4927-aab1-9879255c8c5d" providerId="ADAL" clId="{7723F66B-C268-4231-9A3F-4BBCE16EA1B2}" dt="2021-02-08T19:38:05.593" v="757" actId="478"/>
          <ac:picMkLst>
            <pc:docMk/>
            <pc:sldMk cId="3579238416" sldId="354"/>
            <ac:picMk id="6" creationId="{00000000-0000-0000-0000-000000000000}"/>
          </ac:picMkLst>
        </pc:picChg>
      </pc:sldChg>
      <pc:sldChg chg="addSp delSp modSp mod">
        <pc:chgData name="David Williams (SOAC)" userId="d9705ef0-be3d-4927-aab1-9879255c8c5d" providerId="ADAL" clId="{7723F66B-C268-4231-9A3F-4BBCE16EA1B2}" dt="2021-02-08T19:15:12.033" v="463" actId="1076"/>
        <pc:sldMkLst>
          <pc:docMk/>
          <pc:sldMk cId="3315601009" sldId="355"/>
        </pc:sldMkLst>
        <pc:spChg chg="add del mod">
          <ac:chgData name="David Williams (SOAC)" userId="d9705ef0-be3d-4927-aab1-9879255c8c5d" providerId="ADAL" clId="{7723F66B-C268-4231-9A3F-4BBCE16EA1B2}" dt="2021-02-08T19:14:56.389" v="461" actId="1076"/>
          <ac:spMkLst>
            <pc:docMk/>
            <pc:sldMk cId="3315601009" sldId="355"/>
            <ac:spMk id="2" creationId="{00000000-0000-0000-0000-000000000000}"/>
          </ac:spMkLst>
        </pc:spChg>
        <pc:spChg chg="mod">
          <ac:chgData name="David Williams (SOAC)" userId="d9705ef0-be3d-4927-aab1-9879255c8c5d" providerId="ADAL" clId="{7723F66B-C268-4231-9A3F-4BBCE16EA1B2}" dt="2021-02-08T17:24:16.056" v="36" actId="14100"/>
          <ac:spMkLst>
            <pc:docMk/>
            <pc:sldMk cId="3315601009" sldId="355"/>
            <ac:spMk id="3" creationId="{00000000-0000-0000-0000-000000000000}"/>
          </ac:spMkLst>
        </pc:spChg>
        <pc:spChg chg="add del mod">
          <ac:chgData name="David Williams (SOAC)" userId="d9705ef0-be3d-4927-aab1-9879255c8c5d" providerId="ADAL" clId="{7723F66B-C268-4231-9A3F-4BBCE16EA1B2}" dt="2021-02-08T17:23:10.947" v="7" actId="478"/>
          <ac:spMkLst>
            <pc:docMk/>
            <pc:sldMk cId="3315601009" sldId="355"/>
            <ac:spMk id="9" creationId="{8E7A3A78-51AB-4840-9F98-75159B3C491B}"/>
          </ac:spMkLst>
        </pc:spChg>
        <pc:grpChg chg="add mod">
          <ac:chgData name="David Williams (SOAC)" userId="d9705ef0-be3d-4927-aab1-9879255c8c5d" providerId="ADAL" clId="{7723F66B-C268-4231-9A3F-4BBCE16EA1B2}" dt="2021-02-08T19:15:12.033" v="463" actId="1076"/>
          <ac:grpSpMkLst>
            <pc:docMk/>
            <pc:sldMk cId="3315601009" sldId="355"/>
            <ac:grpSpMk id="10" creationId="{0EEE2DA6-E843-4F5E-B12F-2FA8C9726F72}"/>
          </ac:grpSpMkLst>
        </pc:grpChg>
        <pc:picChg chg="mod">
          <ac:chgData name="David Williams (SOAC)" userId="d9705ef0-be3d-4927-aab1-9879255c8c5d" providerId="ADAL" clId="{7723F66B-C268-4231-9A3F-4BBCE16EA1B2}" dt="2021-02-08T19:15:08.491" v="462" actId="164"/>
          <ac:picMkLst>
            <pc:docMk/>
            <pc:sldMk cId="3315601009" sldId="355"/>
            <ac:picMk id="4" creationId="{00000000-0000-0000-0000-000000000000}"/>
          </ac:picMkLst>
        </pc:picChg>
        <pc:picChg chg="mod">
          <ac:chgData name="David Williams (SOAC)" userId="d9705ef0-be3d-4927-aab1-9879255c8c5d" providerId="ADAL" clId="{7723F66B-C268-4231-9A3F-4BBCE16EA1B2}" dt="2021-02-08T19:15:08.491" v="462" actId="164"/>
          <ac:picMkLst>
            <pc:docMk/>
            <pc:sldMk cId="3315601009" sldId="355"/>
            <ac:picMk id="5" creationId="{00000000-0000-0000-0000-000000000000}"/>
          </ac:picMkLst>
        </pc:picChg>
        <pc:picChg chg="mod">
          <ac:chgData name="David Williams (SOAC)" userId="d9705ef0-be3d-4927-aab1-9879255c8c5d" providerId="ADAL" clId="{7723F66B-C268-4231-9A3F-4BBCE16EA1B2}" dt="2021-02-08T19:15:08.491" v="462" actId="164"/>
          <ac:picMkLst>
            <pc:docMk/>
            <pc:sldMk cId="3315601009" sldId="355"/>
            <ac:picMk id="6" creationId="{00000000-0000-0000-0000-000000000000}"/>
          </ac:picMkLst>
        </pc:picChg>
        <pc:picChg chg="del mod">
          <ac:chgData name="David Williams (SOAC)" userId="d9705ef0-be3d-4927-aab1-9879255c8c5d" providerId="ADAL" clId="{7723F66B-C268-4231-9A3F-4BBCE16EA1B2}" dt="2021-02-08T17:22:49.461" v="2" actId="478"/>
          <ac:picMkLst>
            <pc:docMk/>
            <pc:sldMk cId="3315601009" sldId="355"/>
            <ac:picMk id="7" creationId="{00000000-0000-0000-0000-000000000000}"/>
          </ac:picMkLst>
        </pc:picChg>
      </pc:sldChg>
    </pc:docChg>
  </pc:docChgLst>
  <pc:docChgLst>
    <pc:chgData name="David Williams (SOAC)" userId="d9705ef0-be3d-4927-aab1-9879255c8c5d" providerId="ADAL" clId="{367DDBB7-B3E5-498F-AA51-BB83BE62663E}"/>
    <pc:docChg chg="undo custSel addSld delSld modSld sldOrd">
      <pc:chgData name="David Williams (SOAC)" userId="d9705ef0-be3d-4927-aab1-9879255c8c5d" providerId="ADAL" clId="{367DDBB7-B3E5-498F-AA51-BB83BE62663E}" dt="2021-01-16T12:54:10.021" v="641" actId="47"/>
      <pc:docMkLst>
        <pc:docMk/>
      </pc:docMkLst>
      <pc:sldChg chg="modSp mod">
        <pc:chgData name="David Williams (SOAC)" userId="d9705ef0-be3d-4927-aab1-9879255c8c5d" providerId="ADAL" clId="{367DDBB7-B3E5-498F-AA51-BB83BE62663E}" dt="2021-01-16T12:03:35.127" v="460" actId="27636"/>
        <pc:sldMkLst>
          <pc:docMk/>
          <pc:sldMk cId="2752702826" sldId="256"/>
        </pc:sldMkLst>
        <pc:spChg chg="mod">
          <ac:chgData name="David Williams (SOAC)" userId="d9705ef0-be3d-4927-aab1-9879255c8c5d" providerId="ADAL" clId="{367DDBB7-B3E5-498F-AA51-BB83BE62663E}" dt="2021-01-16T12:03:35.127" v="460" actId="27636"/>
          <ac:spMkLst>
            <pc:docMk/>
            <pc:sldMk cId="2752702826" sldId="256"/>
            <ac:spMk id="3" creationId="{EA59E049-3D9E-410F-BE4A-3827C6B64EFA}"/>
          </ac:spMkLst>
        </pc:spChg>
        <pc:picChg chg="mod">
          <ac:chgData name="David Williams (SOAC)" userId="d9705ef0-be3d-4927-aab1-9879255c8c5d" providerId="ADAL" clId="{367DDBB7-B3E5-498F-AA51-BB83BE62663E}" dt="2021-01-16T12:02:52.875" v="452" actId="688"/>
          <ac:picMkLst>
            <pc:docMk/>
            <pc:sldMk cId="2752702826" sldId="256"/>
            <ac:picMk id="6" creationId="{ADF9D065-6E94-42DA-8E83-CF4392F83672}"/>
          </ac:picMkLst>
        </pc:picChg>
      </pc:sldChg>
      <pc:sldChg chg="modSp mod">
        <pc:chgData name="David Williams (SOAC)" userId="d9705ef0-be3d-4927-aab1-9879255c8c5d" providerId="ADAL" clId="{367DDBB7-B3E5-498F-AA51-BB83BE62663E}" dt="2021-01-16T11:20:42.022" v="24" actId="122"/>
        <pc:sldMkLst>
          <pc:docMk/>
          <pc:sldMk cId="3389638468" sldId="257"/>
        </pc:sldMkLst>
        <pc:spChg chg="mod">
          <ac:chgData name="David Williams (SOAC)" userId="d9705ef0-be3d-4927-aab1-9879255c8c5d" providerId="ADAL" clId="{367DDBB7-B3E5-498F-AA51-BB83BE62663E}" dt="2021-01-16T11:19:27.755" v="15" actId="20577"/>
          <ac:spMkLst>
            <pc:docMk/>
            <pc:sldMk cId="3389638468" sldId="257"/>
            <ac:spMk id="2" creationId="{879C4539-B374-44C3-BF74-E2700584EAC7}"/>
          </ac:spMkLst>
        </pc:spChg>
        <pc:spChg chg="mod">
          <ac:chgData name="David Williams (SOAC)" userId="d9705ef0-be3d-4927-aab1-9879255c8c5d" providerId="ADAL" clId="{367DDBB7-B3E5-498F-AA51-BB83BE62663E}" dt="2021-01-16T11:20:42.022" v="24" actId="122"/>
          <ac:spMkLst>
            <pc:docMk/>
            <pc:sldMk cId="3389638468" sldId="257"/>
            <ac:spMk id="3" creationId="{D413427D-D21B-42D8-9002-D02A6D4A4779}"/>
          </ac:spMkLst>
        </pc:spChg>
      </pc:sldChg>
      <pc:sldChg chg="modSp mod">
        <pc:chgData name="David Williams (SOAC)" userId="d9705ef0-be3d-4927-aab1-9879255c8c5d" providerId="ADAL" clId="{367DDBB7-B3E5-498F-AA51-BB83BE62663E}" dt="2021-01-16T11:20:58.290" v="42" actId="20577"/>
        <pc:sldMkLst>
          <pc:docMk/>
          <pc:sldMk cId="1796456923" sldId="258"/>
        </pc:sldMkLst>
        <pc:spChg chg="mod">
          <ac:chgData name="David Williams (SOAC)" userId="d9705ef0-be3d-4927-aab1-9879255c8c5d" providerId="ADAL" clId="{367DDBB7-B3E5-498F-AA51-BB83BE62663E}" dt="2021-01-16T11:20:58.290" v="42" actId="20577"/>
          <ac:spMkLst>
            <pc:docMk/>
            <pc:sldMk cId="1796456923" sldId="258"/>
            <ac:spMk id="2" creationId="{C1356D87-8E03-45C3-9ACD-92353DE97DCC}"/>
          </ac:spMkLst>
        </pc:spChg>
      </pc:sldChg>
      <pc:sldChg chg="modSp mod">
        <pc:chgData name="David Williams (SOAC)" userId="d9705ef0-be3d-4927-aab1-9879255c8c5d" providerId="ADAL" clId="{367DDBB7-B3E5-498F-AA51-BB83BE62663E}" dt="2021-01-16T11:22:39.207" v="68" actId="20577"/>
        <pc:sldMkLst>
          <pc:docMk/>
          <pc:sldMk cId="2308685422" sldId="259"/>
        </pc:sldMkLst>
        <pc:spChg chg="mod">
          <ac:chgData name="David Williams (SOAC)" userId="d9705ef0-be3d-4927-aab1-9879255c8c5d" providerId="ADAL" clId="{367DDBB7-B3E5-498F-AA51-BB83BE62663E}" dt="2021-01-16T11:21:08.537" v="52" actId="20577"/>
          <ac:spMkLst>
            <pc:docMk/>
            <pc:sldMk cId="2308685422" sldId="259"/>
            <ac:spMk id="2" creationId="{7BE8D325-5E99-45EB-99A7-1D35A3979691}"/>
          </ac:spMkLst>
        </pc:spChg>
        <pc:spChg chg="mod">
          <ac:chgData name="David Williams (SOAC)" userId="d9705ef0-be3d-4927-aab1-9879255c8c5d" providerId="ADAL" clId="{367DDBB7-B3E5-498F-AA51-BB83BE62663E}" dt="2021-01-16T11:22:39.207" v="68" actId="20577"/>
          <ac:spMkLst>
            <pc:docMk/>
            <pc:sldMk cId="2308685422" sldId="259"/>
            <ac:spMk id="3" creationId="{DCEB263E-DB1B-4BF3-AB36-E0DA3AAE283E}"/>
          </ac:spMkLst>
        </pc:spChg>
      </pc:sldChg>
      <pc:sldChg chg="modSp mod">
        <pc:chgData name="David Williams (SOAC)" userId="d9705ef0-be3d-4927-aab1-9879255c8c5d" providerId="ADAL" clId="{367DDBB7-B3E5-498F-AA51-BB83BE62663E}" dt="2021-01-16T11:19:13.732" v="11" actId="20577"/>
        <pc:sldMkLst>
          <pc:docMk/>
          <pc:sldMk cId="2636626544" sldId="260"/>
        </pc:sldMkLst>
        <pc:spChg chg="mod">
          <ac:chgData name="David Williams (SOAC)" userId="d9705ef0-be3d-4927-aab1-9879255c8c5d" providerId="ADAL" clId="{367DDBB7-B3E5-498F-AA51-BB83BE62663E}" dt="2021-01-16T11:19:13.732" v="11" actId="20577"/>
          <ac:spMkLst>
            <pc:docMk/>
            <pc:sldMk cId="2636626544" sldId="260"/>
            <ac:spMk id="2" creationId="{C1356D87-8E03-45C3-9ACD-92353DE97DCC}"/>
          </ac:spMkLst>
        </pc:spChg>
      </pc:sldChg>
      <pc:sldChg chg="modSp add mod ord">
        <pc:chgData name="David Williams (SOAC)" userId="d9705ef0-be3d-4927-aab1-9879255c8c5d" providerId="ADAL" clId="{367DDBB7-B3E5-498F-AA51-BB83BE62663E}" dt="2021-01-16T11:24:14.757" v="75"/>
        <pc:sldMkLst>
          <pc:docMk/>
          <pc:sldMk cId="561078516" sldId="261"/>
        </pc:sldMkLst>
        <pc:spChg chg="mod">
          <ac:chgData name="David Williams (SOAC)" userId="d9705ef0-be3d-4927-aab1-9879255c8c5d" providerId="ADAL" clId="{367DDBB7-B3E5-498F-AA51-BB83BE62663E}" dt="2021-01-16T11:24:14.757" v="75"/>
          <ac:spMkLst>
            <pc:docMk/>
            <pc:sldMk cId="561078516" sldId="261"/>
            <ac:spMk id="2" creationId="{C1356D87-8E03-45C3-9ACD-92353DE97DCC}"/>
          </ac:spMkLst>
        </pc:spChg>
      </pc:sldChg>
      <pc:sldChg chg="modSp add mod ord">
        <pc:chgData name="David Williams (SOAC)" userId="d9705ef0-be3d-4927-aab1-9879255c8c5d" providerId="ADAL" clId="{367DDBB7-B3E5-498F-AA51-BB83BE62663E}" dt="2021-01-16T12:39:47.251" v="577" actId="14100"/>
        <pc:sldMkLst>
          <pc:docMk/>
          <pc:sldMk cId="225581872" sldId="262"/>
        </pc:sldMkLst>
        <pc:spChg chg="mod">
          <ac:chgData name="David Williams (SOAC)" userId="d9705ef0-be3d-4927-aab1-9879255c8c5d" providerId="ADAL" clId="{367DDBB7-B3E5-498F-AA51-BB83BE62663E}" dt="2021-01-16T12:37:30.300" v="547" actId="20577"/>
          <ac:spMkLst>
            <pc:docMk/>
            <pc:sldMk cId="225581872" sldId="262"/>
            <ac:spMk id="2" creationId="{7BE8D325-5E99-45EB-99A7-1D35A3979691}"/>
          </ac:spMkLst>
        </pc:spChg>
        <pc:spChg chg="mod">
          <ac:chgData name="David Williams (SOAC)" userId="d9705ef0-be3d-4927-aab1-9879255c8c5d" providerId="ADAL" clId="{367DDBB7-B3E5-498F-AA51-BB83BE62663E}" dt="2021-01-16T12:39:47.251" v="577" actId="14100"/>
          <ac:spMkLst>
            <pc:docMk/>
            <pc:sldMk cId="225581872" sldId="262"/>
            <ac:spMk id="3" creationId="{DCEB263E-DB1B-4BF3-AB36-E0DA3AAE283E}"/>
          </ac:spMkLst>
        </pc:spChg>
      </pc:sldChg>
      <pc:sldChg chg="del">
        <pc:chgData name="David Williams (SOAC)" userId="d9705ef0-be3d-4927-aab1-9879255c8c5d" providerId="ADAL" clId="{367DDBB7-B3E5-498F-AA51-BB83BE62663E}" dt="2021-01-16T12:54:10.021" v="641" actId="47"/>
        <pc:sldMkLst>
          <pc:docMk/>
          <pc:sldMk cId="3815285877" sldId="263"/>
        </pc:sldMkLst>
      </pc:sldChg>
      <pc:sldChg chg="del">
        <pc:chgData name="David Williams (SOAC)" userId="d9705ef0-be3d-4927-aab1-9879255c8c5d" providerId="ADAL" clId="{367DDBB7-B3E5-498F-AA51-BB83BE62663E}" dt="2021-01-16T12:54:10.021" v="641" actId="47"/>
        <pc:sldMkLst>
          <pc:docMk/>
          <pc:sldMk cId="4262230195" sldId="264"/>
        </pc:sldMkLst>
      </pc:sldChg>
      <pc:sldChg chg="del">
        <pc:chgData name="David Williams (SOAC)" userId="d9705ef0-be3d-4927-aab1-9879255c8c5d" providerId="ADAL" clId="{367DDBB7-B3E5-498F-AA51-BB83BE62663E}" dt="2021-01-16T12:54:10.021" v="641" actId="47"/>
        <pc:sldMkLst>
          <pc:docMk/>
          <pc:sldMk cId="3770521688" sldId="265"/>
        </pc:sldMkLst>
      </pc:sldChg>
      <pc:sldChg chg="modSp del mod">
        <pc:chgData name="David Williams (SOAC)" userId="d9705ef0-be3d-4927-aab1-9879255c8c5d" providerId="ADAL" clId="{367DDBB7-B3E5-498F-AA51-BB83BE62663E}" dt="2021-01-16T12:54:10.021" v="641" actId="47"/>
        <pc:sldMkLst>
          <pc:docMk/>
          <pc:sldMk cId="4177631229" sldId="266"/>
        </pc:sldMkLst>
        <pc:spChg chg="mod">
          <ac:chgData name="David Williams (SOAC)" userId="d9705ef0-be3d-4927-aab1-9879255c8c5d" providerId="ADAL" clId="{367DDBB7-B3E5-498F-AA51-BB83BE62663E}" dt="2021-01-16T11:43:16.611" v="76"/>
          <ac:spMkLst>
            <pc:docMk/>
            <pc:sldMk cId="4177631229" sldId="266"/>
            <ac:spMk id="2" creationId="{7BE8D325-5E99-45EB-99A7-1D35A3979691}"/>
          </ac:spMkLst>
        </pc:spChg>
        <pc:spChg chg="mod">
          <ac:chgData name="David Williams (SOAC)" userId="d9705ef0-be3d-4927-aab1-9879255c8c5d" providerId="ADAL" clId="{367DDBB7-B3E5-498F-AA51-BB83BE62663E}" dt="2021-01-16T11:44:11.932" v="88" actId="27636"/>
          <ac:spMkLst>
            <pc:docMk/>
            <pc:sldMk cId="4177631229" sldId="266"/>
            <ac:spMk id="3" creationId="{DCEB263E-DB1B-4BF3-AB36-E0DA3AAE283E}"/>
          </ac:spMkLst>
        </pc:spChg>
      </pc:sldChg>
      <pc:sldChg chg="modSp mod">
        <pc:chgData name="David Williams (SOAC)" userId="d9705ef0-be3d-4927-aab1-9879255c8c5d" providerId="ADAL" clId="{367DDBB7-B3E5-498F-AA51-BB83BE62663E}" dt="2021-01-16T11:51:19.862" v="298" actId="20577"/>
        <pc:sldMkLst>
          <pc:docMk/>
          <pc:sldMk cId="4008489403" sldId="267"/>
        </pc:sldMkLst>
        <pc:spChg chg="mod">
          <ac:chgData name="David Williams (SOAC)" userId="d9705ef0-be3d-4927-aab1-9879255c8c5d" providerId="ADAL" clId="{367DDBB7-B3E5-498F-AA51-BB83BE62663E}" dt="2021-01-16T11:51:19.862" v="298" actId="20577"/>
          <ac:spMkLst>
            <pc:docMk/>
            <pc:sldMk cId="4008489403" sldId="267"/>
            <ac:spMk id="2" creationId="{C1356D87-8E03-45C3-9ACD-92353DE97DCC}"/>
          </ac:spMkLst>
        </pc:spChg>
      </pc:sldChg>
      <pc:sldChg chg="addSp delSp modSp del mod">
        <pc:chgData name="David Williams (SOAC)" userId="d9705ef0-be3d-4927-aab1-9879255c8c5d" providerId="ADAL" clId="{367DDBB7-B3E5-498F-AA51-BB83BE62663E}" dt="2021-01-16T11:50:40.397" v="292" actId="47"/>
        <pc:sldMkLst>
          <pc:docMk/>
          <pc:sldMk cId="1307958929" sldId="268"/>
        </pc:sldMkLst>
        <pc:spChg chg="mod">
          <ac:chgData name="David Williams (SOAC)" userId="d9705ef0-be3d-4927-aab1-9879255c8c5d" providerId="ADAL" clId="{367DDBB7-B3E5-498F-AA51-BB83BE62663E}" dt="2021-01-16T11:49:33.814" v="279" actId="20577"/>
          <ac:spMkLst>
            <pc:docMk/>
            <pc:sldMk cId="1307958929" sldId="268"/>
            <ac:spMk id="2" creationId="{7BE8D325-5E99-45EB-99A7-1D35A3979691}"/>
          </ac:spMkLst>
        </pc:spChg>
        <pc:spChg chg="add del mod">
          <ac:chgData name="David Williams (SOAC)" userId="d9705ef0-be3d-4927-aab1-9879255c8c5d" providerId="ADAL" clId="{367DDBB7-B3E5-498F-AA51-BB83BE62663E}" dt="2021-01-16T11:49:58.780" v="284" actId="6549"/>
          <ac:spMkLst>
            <pc:docMk/>
            <pc:sldMk cId="1307958929" sldId="268"/>
            <ac:spMk id="3" creationId="{DCEB263E-DB1B-4BF3-AB36-E0DA3AAE283E}"/>
          </ac:spMkLst>
        </pc:spChg>
        <pc:picChg chg="add del mod">
          <ac:chgData name="David Williams (SOAC)" userId="d9705ef0-be3d-4927-aab1-9879255c8c5d" providerId="ADAL" clId="{367DDBB7-B3E5-498F-AA51-BB83BE62663E}" dt="2021-01-16T11:46:06.403" v="114"/>
          <ac:picMkLst>
            <pc:docMk/>
            <pc:sldMk cId="1307958929" sldId="268"/>
            <ac:picMk id="4" creationId="{6BB58F87-722B-44B3-83F6-F75F327F9CFE}"/>
          </ac:picMkLst>
        </pc:picChg>
      </pc:sldChg>
      <pc:sldChg chg="modSp mod">
        <pc:chgData name="David Williams (SOAC)" userId="d9705ef0-be3d-4927-aab1-9879255c8c5d" providerId="ADAL" clId="{367DDBB7-B3E5-498F-AA51-BB83BE62663E}" dt="2021-01-16T11:57:14.497" v="393" actId="20577"/>
        <pc:sldMkLst>
          <pc:docMk/>
          <pc:sldMk cId="72521491" sldId="269"/>
        </pc:sldMkLst>
        <pc:spChg chg="mod">
          <ac:chgData name="David Williams (SOAC)" userId="d9705ef0-be3d-4927-aab1-9879255c8c5d" providerId="ADAL" clId="{367DDBB7-B3E5-498F-AA51-BB83BE62663E}" dt="2021-01-16T11:57:14.497" v="393" actId="20577"/>
          <ac:spMkLst>
            <pc:docMk/>
            <pc:sldMk cId="72521491" sldId="269"/>
            <ac:spMk id="2" creationId="{C1356D87-8E03-45C3-9ACD-92353DE97DCC}"/>
          </ac:spMkLst>
        </pc:spChg>
      </pc:sldChg>
      <pc:sldChg chg="addSp delSp modSp mod">
        <pc:chgData name="David Williams (SOAC)" userId="d9705ef0-be3d-4927-aab1-9879255c8c5d" providerId="ADAL" clId="{367DDBB7-B3E5-498F-AA51-BB83BE62663E}" dt="2021-01-16T12:46:36.165" v="640" actId="404"/>
        <pc:sldMkLst>
          <pc:docMk/>
          <pc:sldMk cId="3602854642" sldId="270"/>
        </pc:sldMkLst>
        <pc:spChg chg="mod">
          <ac:chgData name="David Williams (SOAC)" userId="d9705ef0-be3d-4927-aab1-9879255c8c5d" providerId="ADAL" clId="{367DDBB7-B3E5-498F-AA51-BB83BE62663E}" dt="2021-01-16T11:57:26.412" v="405" actId="20577"/>
          <ac:spMkLst>
            <pc:docMk/>
            <pc:sldMk cId="3602854642" sldId="270"/>
            <ac:spMk id="2" creationId="{7BE8D325-5E99-45EB-99A7-1D35A3979691}"/>
          </ac:spMkLst>
        </pc:spChg>
        <pc:spChg chg="del mod">
          <ac:chgData name="David Williams (SOAC)" userId="d9705ef0-be3d-4927-aab1-9879255c8c5d" providerId="ADAL" clId="{367DDBB7-B3E5-498F-AA51-BB83BE62663E}" dt="2021-01-16T11:57:51.430" v="409" actId="478"/>
          <ac:spMkLst>
            <pc:docMk/>
            <pc:sldMk cId="3602854642" sldId="270"/>
            <ac:spMk id="3" creationId="{DCEB263E-DB1B-4BF3-AB36-E0DA3AAE283E}"/>
          </ac:spMkLst>
        </pc:spChg>
        <pc:graphicFrameChg chg="add del mod">
          <ac:chgData name="David Williams (SOAC)" userId="d9705ef0-be3d-4927-aab1-9879255c8c5d" providerId="ADAL" clId="{367DDBB7-B3E5-498F-AA51-BB83BE62663E}" dt="2021-01-16T11:58:25.278" v="415" actId="478"/>
          <ac:graphicFrameMkLst>
            <pc:docMk/>
            <pc:sldMk cId="3602854642" sldId="270"/>
            <ac:graphicFrameMk id="4" creationId="{D596545D-4C4D-4E6A-92DA-2881BAADA9EB}"/>
          </ac:graphicFrameMkLst>
        </pc:graphicFrameChg>
        <pc:graphicFrameChg chg="add mod modGraphic">
          <ac:chgData name="David Williams (SOAC)" userId="d9705ef0-be3d-4927-aab1-9879255c8c5d" providerId="ADAL" clId="{367DDBB7-B3E5-498F-AA51-BB83BE62663E}" dt="2021-01-16T12:46:36.165" v="640" actId="404"/>
          <ac:graphicFrameMkLst>
            <pc:docMk/>
            <pc:sldMk cId="3602854642" sldId="270"/>
            <ac:graphicFrameMk id="5" creationId="{7B02CC79-552C-44D1-9E77-61FA091BE126}"/>
          </ac:graphicFrameMkLst>
        </pc:graphicFrameChg>
      </pc:sldChg>
      <pc:sldChg chg="modSp add del mod">
        <pc:chgData name="David Williams (SOAC)" userId="d9705ef0-be3d-4927-aab1-9879255c8c5d" providerId="ADAL" clId="{367DDBB7-B3E5-498F-AA51-BB83BE62663E}" dt="2021-01-16T11:51:49.936" v="305" actId="47"/>
        <pc:sldMkLst>
          <pc:docMk/>
          <pc:sldMk cId="2260865447" sldId="271"/>
        </pc:sldMkLst>
        <pc:spChg chg="mod">
          <ac:chgData name="David Williams (SOAC)" userId="d9705ef0-be3d-4927-aab1-9879255c8c5d" providerId="ADAL" clId="{367DDBB7-B3E5-498F-AA51-BB83BE62663E}" dt="2021-01-16T11:49:48.158" v="281" actId="20577"/>
          <ac:spMkLst>
            <pc:docMk/>
            <pc:sldMk cId="2260865447" sldId="271"/>
            <ac:spMk id="2" creationId="{7BE8D325-5E99-45EB-99A7-1D35A3979691}"/>
          </ac:spMkLst>
        </pc:spChg>
      </pc:sldChg>
      <pc:sldChg chg="modSp add mod">
        <pc:chgData name="David Williams (SOAC)" userId="d9705ef0-be3d-4927-aab1-9879255c8c5d" providerId="ADAL" clId="{367DDBB7-B3E5-498F-AA51-BB83BE62663E}" dt="2021-01-16T11:51:44.719" v="304" actId="27636"/>
        <pc:sldMkLst>
          <pc:docMk/>
          <pc:sldMk cId="3066287374" sldId="272"/>
        </pc:sldMkLst>
        <pc:spChg chg="mod">
          <ac:chgData name="David Williams (SOAC)" userId="d9705ef0-be3d-4927-aab1-9879255c8c5d" providerId="ADAL" clId="{367DDBB7-B3E5-498F-AA51-BB83BE62663E}" dt="2021-01-16T11:51:44.719" v="304" actId="27636"/>
          <ac:spMkLst>
            <pc:docMk/>
            <pc:sldMk cId="3066287374" sldId="272"/>
            <ac:spMk id="3" creationId="{DCEB263E-DB1B-4BF3-AB36-E0DA3AAE283E}"/>
          </ac:spMkLst>
        </pc:spChg>
      </pc:sldChg>
      <pc:sldChg chg="modSp add mod">
        <pc:chgData name="David Williams (SOAC)" userId="d9705ef0-be3d-4927-aab1-9879255c8c5d" providerId="ADAL" clId="{367DDBB7-B3E5-498F-AA51-BB83BE62663E}" dt="2021-01-16T11:55:07.756" v="350" actId="20577"/>
        <pc:sldMkLst>
          <pc:docMk/>
          <pc:sldMk cId="740304691" sldId="273"/>
        </pc:sldMkLst>
        <pc:spChg chg="mod">
          <ac:chgData name="David Williams (SOAC)" userId="d9705ef0-be3d-4927-aab1-9879255c8c5d" providerId="ADAL" clId="{367DDBB7-B3E5-498F-AA51-BB83BE62663E}" dt="2021-01-16T11:51:58.691" v="308" actId="20577"/>
          <ac:spMkLst>
            <pc:docMk/>
            <pc:sldMk cId="740304691" sldId="273"/>
            <ac:spMk id="2" creationId="{7BE8D325-5E99-45EB-99A7-1D35A3979691}"/>
          </ac:spMkLst>
        </pc:spChg>
        <pc:spChg chg="mod">
          <ac:chgData name="David Williams (SOAC)" userId="d9705ef0-be3d-4927-aab1-9879255c8c5d" providerId="ADAL" clId="{367DDBB7-B3E5-498F-AA51-BB83BE62663E}" dt="2021-01-16T11:55:07.756" v="350" actId="20577"/>
          <ac:spMkLst>
            <pc:docMk/>
            <pc:sldMk cId="740304691" sldId="273"/>
            <ac:spMk id="3" creationId="{DCEB263E-DB1B-4BF3-AB36-E0DA3AAE283E}"/>
          </ac:spMkLst>
        </pc:spChg>
      </pc:sldChg>
      <pc:sldChg chg="addSp modSp add mod">
        <pc:chgData name="David Williams (SOAC)" userId="d9705ef0-be3d-4927-aab1-9879255c8c5d" providerId="ADAL" clId="{367DDBB7-B3E5-498F-AA51-BB83BE62663E}" dt="2021-01-16T11:56:26.048" v="379" actId="404"/>
        <pc:sldMkLst>
          <pc:docMk/>
          <pc:sldMk cId="3465548245" sldId="274"/>
        </pc:sldMkLst>
        <pc:spChg chg="mod">
          <ac:chgData name="David Williams (SOAC)" userId="d9705ef0-be3d-4927-aab1-9879255c8c5d" providerId="ADAL" clId="{367DDBB7-B3E5-498F-AA51-BB83BE62663E}" dt="2021-01-16T11:55:29.189" v="358" actId="20577"/>
          <ac:spMkLst>
            <pc:docMk/>
            <pc:sldMk cId="3465548245" sldId="274"/>
            <ac:spMk id="2" creationId="{7BE8D325-5E99-45EB-99A7-1D35A3979691}"/>
          </ac:spMkLst>
        </pc:spChg>
        <pc:spChg chg="mod">
          <ac:chgData name="David Williams (SOAC)" userId="d9705ef0-be3d-4927-aab1-9879255c8c5d" providerId="ADAL" clId="{367DDBB7-B3E5-498F-AA51-BB83BE62663E}" dt="2021-01-16T11:55:36.957" v="360" actId="27636"/>
          <ac:spMkLst>
            <pc:docMk/>
            <pc:sldMk cId="3465548245" sldId="274"/>
            <ac:spMk id="3" creationId="{DCEB263E-DB1B-4BF3-AB36-E0DA3AAE283E}"/>
          </ac:spMkLst>
        </pc:spChg>
        <pc:graphicFrameChg chg="add mod modGraphic">
          <ac:chgData name="David Williams (SOAC)" userId="d9705ef0-be3d-4927-aab1-9879255c8c5d" providerId="ADAL" clId="{367DDBB7-B3E5-498F-AA51-BB83BE62663E}" dt="2021-01-16T11:56:26.048" v="379" actId="404"/>
          <ac:graphicFrameMkLst>
            <pc:docMk/>
            <pc:sldMk cId="3465548245" sldId="274"/>
            <ac:graphicFrameMk id="4" creationId="{9BF7109A-E122-4147-B4DD-4CDDA0243D69}"/>
          </ac:graphicFrameMkLst>
        </pc:graphicFrameChg>
      </pc:sldChg>
      <pc:sldChg chg="modSp mod">
        <pc:chgData name="David Williams (SOAC)" userId="d9705ef0-be3d-4927-aab1-9879255c8c5d" providerId="ADAL" clId="{367DDBB7-B3E5-498F-AA51-BB83BE62663E}" dt="2021-01-16T12:05:58.752" v="483" actId="5793"/>
        <pc:sldMkLst>
          <pc:docMk/>
          <pc:sldMk cId="285058039" sldId="275"/>
        </pc:sldMkLst>
        <pc:spChg chg="mod">
          <ac:chgData name="David Williams (SOAC)" userId="d9705ef0-be3d-4927-aab1-9879255c8c5d" providerId="ADAL" clId="{367DDBB7-B3E5-498F-AA51-BB83BE62663E}" dt="2021-01-16T12:05:58.752" v="483" actId="5793"/>
          <ac:spMkLst>
            <pc:docMk/>
            <pc:sldMk cId="285058039" sldId="275"/>
            <ac:spMk id="2" creationId="{C1356D87-8E03-45C3-9ACD-92353DE97DCC}"/>
          </ac:spMkLst>
        </pc:spChg>
      </pc:sldChg>
      <pc:sldChg chg="addSp modSp mod">
        <pc:chgData name="David Williams (SOAC)" userId="d9705ef0-be3d-4927-aab1-9879255c8c5d" providerId="ADAL" clId="{367DDBB7-B3E5-498F-AA51-BB83BE62663E}" dt="2021-01-16T12:08:56.127" v="540" actId="572"/>
        <pc:sldMkLst>
          <pc:docMk/>
          <pc:sldMk cId="2307667373" sldId="276"/>
        </pc:sldMkLst>
        <pc:spChg chg="mod">
          <ac:chgData name="David Williams (SOAC)" userId="d9705ef0-be3d-4927-aab1-9879255c8c5d" providerId="ADAL" clId="{367DDBB7-B3E5-498F-AA51-BB83BE62663E}" dt="2021-01-16T12:06:09.341" v="499" actId="20577"/>
          <ac:spMkLst>
            <pc:docMk/>
            <pc:sldMk cId="2307667373" sldId="276"/>
            <ac:spMk id="2" creationId="{7BE8D325-5E99-45EB-99A7-1D35A3979691}"/>
          </ac:spMkLst>
        </pc:spChg>
        <pc:spChg chg="mod">
          <ac:chgData name="David Williams (SOAC)" userId="d9705ef0-be3d-4927-aab1-9879255c8c5d" providerId="ADAL" clId="{367DDBB7-B3E5-498F-AA51-BB83BE62663E}" dt="2021-01-16T12:07:15.719" v="510" actId="403"/>
          <ac:spMkLst>
            <pc:docMk/>
            <pc:sldMk cId="2307667373" sldId="276"/>
            <ac:spMk id="3" creationId="{DCEB263E-DB1B-4BF3-AB36-E0DA3AAE283E}"/>
          </ac:spMkLst>
        </pc:spChg>
        <pc:graphicFrameChg chg="add mod modGraphic">
          <ac:chgData name="David Williams (SOAC)" userId="d9705ef0-be3d-4927-aab1-9879255c8c5d" providerId="ADAL" clId="{367DDBB7-B3E5-498F-AA51-BB83BE62663E}" dt="2021-01-16T12:08:56.127" v="540" actId="572"/>
          <ac:graphicFrameMkLst>
            <pc:docMk/>
            <pc:sldMk cId="2307667373" sldId="276"/>
            <ac:graphicFrameMk id="4" creationId="{C7517B3A-0E5A-4720-8738-D20CCAFD7FB4}"/>
          </ac:graphicFrameMkLst>
        </pc:graphicFrameChg>
      </pc:sldChg>
    </pc:docChg>
  </pc:docChgLst>
  <pc:docChgLst>
    <pc:chgData name="David Williams (SOAC)" userId="d9705ef0-be3d-4927-aab1-9879255c8c5d" providerId="ADAL" clId="{87577D9E-CA24-4F72-B397-23464F757CAC}"/>
    <pc:docChg chg="modSld">
      <pc:chgData name="David Williams (SOAC)" userId="d9705ef0-be3d-4927-aab1-9879255c8c5d" providerId="ADAL" clId="{87577D9E-CA24-4F72-B397-23464F757CAC}" dt="2021-01-25T20:59:13.819" v="0" actId="14100"/>
      <pc:docMkLst>
        <pc:docMk/>
      </pc:docMkLst>
      <pc:sldChg chg="modSp mod">
        <pc:chgData name="David Williams (SOAC)" userId="d9705ef0-be3d-4927-aab1-9879255c8c5d" providerId="ADAL" clId="{87577D9E-CA24-4F72-B397-23464F757CAC}" dt="2021-01-25T20:59:13.819" v="0" actId="14100"/>
        <pc:sldMkLst>
          <pc:docMk/>
          <pc:sldMk cId="3389638468" sldId="257"/>
        </pc:sldMkLst>
        <pc:spChg chg="mod">
          <ac:chgData name="David Williams (SOAC)" userId="d9705ef0-be3d-4927-aab1-9879255c8c5d" providerId="ADAL" clId="{87577D9E-CA24-4F72-B397-23464F757CAC}" dt="2021-01-25T20:59:13.819" v="0" actId="14100"/>
          <ac:spMkLst>
            <pc:docMk/>
            <pc:sldMk cId="3389638468" sldId="257"/>
            <ac:spMk id="3" creationId="{D413427D-D21B-42D8-9002-D02A6D4A4779}"/>
          </ac:spMkLst>
        </pc:sp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ata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ata8.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21.png"/><Relationship Id="rId7" Type="http://schemas.openxmlformats.org/officeDocument/2006/relationships/image" Target="../media/image39.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22.svg"/></Relationships>
</file>

<file path=ppt/diagrams/_rels/data1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_rels/data1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65.svg"/></Relationships>
</file>

<file path=ppt/diagrams/_rels/data14.xml.rels><?xml version="1.0" encoding="UTF-8" standalone="yes"?>
<Relationships xmlns="http://schemas.openxmlformats.org/package/2006/relationships"><Relationship Id="rId8" Type="http://schemas.openxmlformats.org/officeDocument/2006/relationships/image" Target="../media/image78.sv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2.svg"/><Relationship Id="rId1" Type="http://schemas.openxmlformats.org/officeDocument/2006/relationships/image" Target="../media/image71.png"/><Relationship Id="rId6" Type="http://schemas.openxmlformats.org/officeDocument/2006/relationships/image" Target="../media/image76.svg"/><Relationship Id="rId5" Type="http://schemas.openxmlformats.org/officeDocument/2006/relationships/image" Target="../media/image75.png"/><Relationship Id="rId4" Type="http://schemas.openxmlformats.org/officeDocument/2006/relationships/image" Target="../media/image74.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rawing8.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21.png"/><Relationship Id="rId7" Type="http://schemas.openxmlformats.org/officeDocument/2006/relationships/image" Target="../media/image39.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22.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51.svg"/><Relationship Id="rId5" Type="http://schemas.openxmlformats.org/officeDocument/2006/relationships/image" Target="../media/image50.png"/><Relationship Id="rId4" Type="http://schemas.openxmlformats.org/officeDocument/2006/relationships/image" Target="../media/image49.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7.svg"/><Relationship Id="rId5" Type="http://schemas.openxmlformats.org/officeDocument/2006/relationships/image" Target="../media/image66.png"/><Relationship Id="rId4" Type="http://schemas.openxmlformats.org/officeDocument/2006/relationships/image" Target="../media/image65.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78.sv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2.svg"/><Relationship Id="rId1" Type="http://schemas.openxmlformats.org/officeDocument/2006/relationships/image" Target="../media/image71.png"/><Relationship Id="rId6" Type="http://schemas.openxmlformats.org/officeDocument/2006/relationships/image" Target="../media/image76.svg"/><Relationship Id="rId5" Type="http://schemas.openxmlformats.org/officeDocument/2006/relationships/image" Target="../media/image75.png"/><Relationship Id="rId4" Type="http://schemas.openxmlformats.org/officeDocument/2006/relationships/image" Target="../media/image7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A63EDA-0339-405F-B1D1-B4C845D470BF}"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9C4A8FB-0E78-4895-9D3D-3FE4A40A0BD8}">
      <dgm:prSet/>
      <dgm:spPr/>
      <dgm:t>
        <a:bodyPr/>
        <a:lstStyle/>
        <a:p>
          <a:r>
            <a:rPr lang="en-GB"/>
            <a:t>Project sets the plan’s start date to current date, a thin green vertical line in the chart portion of the Gantt Chart View indicates this current date.</a:t>
          </a:r>
          <a:endParaRPr lang="en-US"/>
        </a:p>
      </dgm:t>
    </dgm:pt>
    <dgm:pt modelId="{ADB73816-67F9-40C5-B939-EBA935232880}" type="parTrans" cxnId="{8FB82491-F8AB-48F8-9A8D-0A970312A563}">
      <dgm:prSet/>
      <dgm:spPr/>
      <dgm:t>
        <a:bodyPr/>
        <a:lstStyle/>
        <a:p>
          <a:endParaRPr lang="en-US"/>
        </a:p>
      </dgm:t>
    </dgm:pt>
    <dgm:pt modelId="{6ABB7CF8-6392-4EAD-B61C-708A3D47E52F}" type="sibTrans" cxnId="{8FB82491-F8AB-48F8-9A8D-0A970312A563}">
      <dgm:prSet/>
      <dgm:spPr/>
      <dgm:t>
        <a:bodyPr/>
        <a:lstStyle/>
        <a:p>
          <a:endParaRPr lang="en-US"/>
        </a:p>
      </dgm:t>
    </dgm:pt>
    <dgm:pt modelId="{51FAD159-1038-4F20-969D-75682BB0524C}">
      <dgm:prSet/>
      <dgm:spPr/>
      <dgm:t>
        <a:bodyPr/>
        <a:lstStyle/>
        <a:p>
          <a:r>
            <a:rPr lang="en-GB"/>
            <a:t>In a new project both the start and end dates are set to the current date</a:t>
          </a:r>
          <a:endParaRPr lang="en-US"/>
        </a:p>
      </dgm:t>
    </dgm:pt>
    <dgm:pt modelId="{37B8EBBC-3D4F-4535-946D-F91E1AC057AE}" type="parTrans" cxnId="{0EB3F273-DF9F-4495-A001-137C7D91FA98}">
      <dgm:prSet/>
      <dgm:spPr/>
      <dgm:t>
        <a:bodyPr/>
        <a:lstStyle/>
        <a:p>
          <a:endParaRPr lang="en-US"/>
        </a:p>
      </dgm:t>
    </dgm:pt>
    <dgm:pt modelId="{004A782B-ED1E-4708-AE35-0506DBC0C309}" type="sibTrans" cxnId="{0EB3F273-DF9F-4495-A001-137C7D91FA98}">
      <dgm:prSet/>
      <dgm:spPr/>
      <dgm:t>
        <a:bodyPr/>
        <a:lstStyle/>
        <a:p>
          <a:endParaRPr lang="en-US"/>
        </a:p>
      </dgm:t>
    </dgm:pt>
    <dgm:pt modelId="{A97E4D09-BB63-479A-A83A-A45368B6A774}" type="pres">
      <dgm:prSet presAssocID="{19A63EDA-0339-405F-B1D1-B4C845D470BF}" presName="hierChild1" presStyleCnt="0">
        <dgm:presLayoutVars>
          <dgm:chPref val="1"/>
          <dgm:dir/>
          <dgm:animOne val="branch"/>
          <dgm:animLvl val="lvl"/>
          <dgm:resizeHandles/>
        </dgm:presLayoutVars>
      </dgm:prSet>
      <dgm:spPr/>
    </dgm:pt>
    <dgm:pt modelId="{F3F6737D-403A-4C16-B002-42A5B55BCEEC}" type="pres">
      <dgm:prSet presAssocID="{A9C4A8FB-0E78-4895-9D3D-3FE4A40A0BD8}" presName="hierRoot1" presStyleCnt="0"/>
      <dgm:spPr/>
    </dgm:pt>
    <dgm:pt modelId="{2960F075-92A1-4000-8573-A688259B055E}" type="pres">
      <dgm:prSet presAssocID="{A9C4A8FB-0E78-4895-9D3D-3FE4A40A0BD8}" presName="composite" presStyleCnt="0"/>
      <dgm:spPr/>
    </dgm:pt>
    <dgm:pt modelId="{266A4C8B-C956-475D-8EF0-8C85B9F99CBC}" type="pres">
      <dgm:prSet presAssocID="{A9C4A8FB-0E78-4895-9D3D-3FE4A40A0BD8}" presName="background" presStyleLbl="node0" presStyleIdx="0" presStyleCnt="2"/>
      <dgm:spPr/>
    </dgm:pt>
    <dgm:pt modelId="{ED4986A1-8550-4D9E-B033-8D3A9B79D8E6}" type="pres">
      <dgm:prSet presAssocID="{A9C4A8FB-0E78-4895-9D3D-3FE4A40A0BD8}" presName="text" presStyleLbl="fgAcc0" presStyleIdx="0" presStyleCnt="2">
        <dgm:presLayoutVars>
          <dgm:chPref val="3"/>
        </dgm:presLayoutVars>
      </dgm:prSet>
      <dgm:spPr/>
    </dgm:pt>
    <dgm:pt modelId="{9FA03DD5-2813-488E-8A44-28C2373A2587}" type="pres">
      <dgm:prSet presAssocID="{A9C4A8FB-0E78-4895-9D3D-3FE4A40A0BD8}" presName="hierChild2" presStyleCnt="0"/>
      <dgm:spPr/>
    </dgm:pt>
    <dgm:pt modelId="{14D1E006-6D6F-4E7D-8DC3-DCB6E171F948}" type="pres">
      <dgm:prSet presAssocID="{51FAD159-1038-4F20-969D-75682BB0524C}" presName="hierRoot1" presStyleCnt="0"/>
      <dgm:spPr/>
    </dgm:pt>
    <dgm:pt modelId="{6B4B3642-97F5-41FD-B791-34693292C2CF}" type="pres">
      <dgm:prSet presAssocID="{51FAD159-1038-4F20-969D-75682BB0524C}" presName="composite" presStyleCnt="0"/>
      <dgm:spPr/>
    </dgm:pt>
    <dgm:pt modelId="{F942102E-7543-4970-A4DE-F68156F9C19B}" type="pres">
      <dgm:prSet presAssocID="{51FAD159-1038-4F20-969D-75682BB0524C}" presName="background" presStyleLbl="node0" presStyleIdx="1" presStyleCnt="2"/>
      <dgm:spPr/>
    </dgm:pt>
    <dgm:pt modelId="{482248B5-45F7-49C4-BD11-3253B85F34DB}" type="pres">
      <dgm:prSet presAssocID="{51FAD159-1038-4F20-969D-75682BB0524C}" presName="text" presStyleLbl="fgAcc0" presStyleIdx="1" presStyleCnt="2">
        <dgm:presLayoutVars>
          <dgm:chPref val="3"/>
        </dgm:presLayoutVars>
      </dgm:prSet>
      <dgm:spPr/>
    </dgm:pt>
    <dgm:pt modelId="{09F0F486-1C6C-4B72-B12B-54ED5575DA65}" type="pres">
      <dgm:prSet presAssocID="{51FAD159-1038-4F20-969D-75682BB0524C}" presName="hierChild2" presStyleCnt="0"/>
      <dgm:spPr/>
    </dgm:pt>
  </dgm:ptLst>
  <dgm:cxnLst>
    <dgm:cxn modelId="{0EB3F273-DF9F-4495-A001-137C7D91FA98}" srcId="{19A63EDA-0339-405F-B1D1-B4C845D470BF}" destId="{51FAD159-1038-4F20-969D-75682BB0524C}" srcOrd="1" destOrd="0" parTransId="{37B8EBBC-3D4F-4535-946D-F91E1AC057AE}" sibTransId="{004A782B-ED1E-4708-AE35-0506DBC0C309}"/>
    <dgm:cxn modelId="{8FB82491-F8AB-48F8-9A8D-0A970312A563}" srcId="{19A63EDA-0339-405F-B1D1-B4C845D470BF}" destId="{A9C4A8FB-0E78-4895-9D3D-3FE4A40A0BD8}" srcOrd="0" destOrd="0" parTransId="{ADB73816-67F9-40C5-B939-EBA935232880}" sibTransId="{6ABB7CF8-6392-4EAD-B61C-708A3D47E52F}"/>
    <dgm:cxn modelId="{46758ABA-C33E-4794-A57E-22525E962C5E}" type="presOf" srcId="{19A63EDA-0339-405F-B1D1-B4C845D470BF}" destId="{A97E4D09-BB63-479A-A83A-A45368B6A774}" srcOrd="0" destOrd="0" presId="urn:microsoft.com/office/officeart/2005/8/layout/hierarchy1"/>
    <dgm:cxn modelId="{940192E4-45D2-4AF4-A308-D36B3C3E74B0}" type="presOf" srcId="{A9C4A8FB-0E78-4895-9D3D-3FE4A40A0BD8}" destId="{ED4986A1-8550-4D9E-B033-8D3A9B79D8E6}" srcOrd="0" destOrd="0" presId="urn:microsoft.com/office/officeart/2005/8/layout/hierarchy1"/>
    <dgm:cxn modelId="{B9C858FC-9003-4855-AC86-750DB6EE708D}" type="presOf" srcId="{51FAD159-1038-4F20-969D-75682BB0524C}" destId="{482248B5-45F7-49C4-BD11-3253B85F34DB}" srcOrd="0" destOrd="0" presId="urn:microsoft.com/office/officeart/2005/8/layout/hierarchy1"/>
    <dgm:cxn modelId="{B2204EE8-7F28-41D3-8CB0-034D495893CD}" type="presParOf" srcId="{A97E4D09-BB63-479A-A83A-A45368B6A774}" destId="{F3F6737D-403A-4C16-B002-42A5B55BCEEC}" srcOrd="0" destOrd="0" presId="urn:microsoft.com/office/officeart/2005/8/layout/hierarchy1"/>
    <dgm:cxn modelId="{0B56B1F5-C244-40B5-8B17-983493936FDF}" type="presParOf" srcId="{F3F6737D-403A-4C16-B002-42A5B55BCEEC}" destId="{2960F075-92A1-4000-8573-A688259B055E}" srcOrd="0" destOrd="0" presId="urn:microsoft.com/office/officeart/2005/8/layout/hierarchy1"/>
    <dgm:cxn modelId="{467D5F52-B95C-40A7-A413-CC00D223F0A0}" type="presParOf" srcId="{2960F075-92A1-4000-8573-A688259B055E}" destId="{266A4C8B-C956-475D-8EF0-8C85B9F99CBC}" srcOrd="0" destOrd="0" presId="urn:microsoft.com/office/officeart/2005/8/layout/hierarchy1"/>
    <dgm:cxn modelId="{E040FB6C-1F7A-4604-BD31-737F6B81702D}" type="presParOf" srcId="{2960F075-92A1-4000-8573-A688259B055E}" destId="{ED4986A1-8550-4D9E-B033-8D3A9B79D8E6}" srcOrd="1" destOrd="0" presId="urn:microsoft.com/office/officeart/2005/8/layout/hierarchy1"/>
    <dgm:cxn modelId="{BCC8FDCC-B552-4BDF-8DBE-2BAF575C786F}" type="presParOf" srcId="{F3F6737D-403A-4C16-B002-42A5B55BCEEC}" destId="{9FA03DD5-2813-488E-8A44-28C2373A2587}" srcOrd="1" destOrd="0" presId="urn:microsoft.com/office/officeart/2005/8/layout/hierarchy1"/>
    <dgm:cxn modelId="{7CD2BADF-1098-4714-B498-5AC7846BAE9E}" type="presParOf" srcId="{A97E4D09-BB63-479A-A83A-A45368B6A774}" destId="{14D1E006-6D6F-4E7D-8DC3-DCB6E171F948}" srcOrd="1" destOrd="0" presId="urn:microsoft.com/office/officeart/2005/8/layout/hierarchy1"/>
    <dgm:cxn modelId="{A77A02AF-FA0D-4E23-ACAD-74393718F9BC}" type="presParOf" srcId="{14D1E006-6D6F-4E7D-8DC3-DCB6E171F948}" destId="{6B4B3642-97F5-41FD-B791-34693292C2CF}" srcOrd="0" destOrd="0" presId="urn:microsoft.com/office/officeart/2005/8/layout/hierarchy1"/>
    <dgm:cxn modelId="{25BB0E4B-4C6F-4A37-B04A-47D216303BD1}" type="presParOf" srcId="{6B4B3642-97F5-41FD-B791-34693292C2CF}" destId="{F942102E-7543-4970-A4DE-F68156F9C19B}" srcOrd="0" destOrd="0" presId="urn:microsoft.com/office/officeart/2005/8/layout/hierarchy1"/>
    <dgm:cxn modelId="{15459069-A3ED-4BF4-A647-67B58D3746E5}" type="presParOf" srcId="{6B4B3642-97F5-41FD-B791-34693292C2CF}" destId="{482248B5-45F7-49C4-BD11-3253B85F34DB}" srcOrd="1" destOrd="0" presId="urn:microsoft.com/office/officeart/2005/8/layout/hierarchy1"/>
    <dgm:cxn modelId="{526AE1ED-9C4E-4518-BD89-7137B0EBBAC0}" type="presParOf" srcId="{14D1E006-6D6F-4E7D-8DC3-DCB6E171F948}" destId="{09F0F486-1C6C-4B72-B12B-54ED5575DA6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549386-1BEC-4C07-A26A-41946EC54B0C}"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8D2DF6A9-DC8C-4F23-B1A8-DAFBCCDDC252}">
      <dgm:prSet/>
      <dgm:spPr/>
      <dgm:t>
        <a:bodyPr/>
        <a:lstStyle/>
        <a:p>
          <a:r>
            <a:rPr lang="en-GB"/>
            <a:t>Max Units field represents the maximum capacity of a resource to work on assigned tasks. </a:t>
          </a:r>
          <a:endParaRPr lang="en-US"/>
        </a:p>
      </dgm:t>
    </dgm:pt>
    <dgm:pt modelId="{07E5D891-6C70-4CC4-97F8-FBB5C8C8DDAA}" type="parTrans" cxnId="{9F6E5268-7FE0-494D-A802-DCAE4E14C825}">
      <dgm:prSet/>
      <dgm:spPr/>
      <dgm:t>
        <a:bodyPr/>
        <a:lstStyle/>
        <a:p>
          <a:endParaRPr lang="en-US"/>
        </a:p>
      </dgm:t>
    </dgm:pt>
    <dgm:pt modelId="{F149C0BE-6C15-429B-86AD-12AD7EE4F5F3}" type="sibTrans" cxnId="{9F6E5268-7FE0-494D-A802-DCAE4E14C825}">
      <dgm:prSet/>
      <dgm:spPr/>
      <dgm:t>
        <a:bodyPr/>
        <a:lstStyle/>
        <a:p>
          <a:endParaRPr lang="en-US"/>
        </a:p>
      </dgm:t>
    </dgm:pt>
    <dgm:pt modelId="{22164D3B-9413-4DB1-9544-E80CC7DE8D33}">
      <dgm:prSet/>
      <dgm:spPr/>
      <dgm:t>
        <a:bodyPr/>
        <a:lstStyle/>
        <a:p>
          <a:r>
            <a:rPr lang="en-GB"/>
            <a:t>100% stands for 100 percent of resource’s working time is available for work on task assigned. </a:t>
          </a:r>
          <a:endParaRPr lang="en-US"/>
        </a:p>
      </dgm:t>
    </dgm:pt>
    <dgm:pt modelId="{FDB65B71-F183-46D6-A632-655595A79D24}" type="parTrans" cxnId="{C6D581F8-EF5E-479A-B813-90A7AFC4565A}">
      <dgm:prSet/>
      <dgm:spPr/>
      <dgm:t>
        <a:bodyPr/>
        <a:lstStyle/>
        <a:p>
          <a:endParaRPr lang="en-US"/>
        </a:p>
      </dgm:t>
    </dgm:pt>
    <dgm:pt modelId="{5F5B0CAD-0DF0-4C4B-A405-506D9E7D4F71}" type="sibTrans" cxnId="{C6D581F8-EF5E-479A-B813-90A7AFC4565A}">
      <dgm:prSet/>
      <dgm:spPr/>
      <dgm:t>
        <a:bodyPr/>
        <a:lstStyle/>
        <a:p>
          <a:endParaRPr lang="en-US"/>
        </a:p>
      </dgm:t>
    </dgm:pt>
    <dgm:pt modelId="{611A92AC-762D-48FB-A8E3-8C25FD071A1A}" type="pres">
      <dgm:prSet presAssocID="{E5549386-1BEC-4C07-A26A-41946EC54B0C}" presName="hierChild1" presStyleCnt="0">
        <dgm:presLayoutVars>
          <dgm:chPref val="1"/>
          <dgm:dir/>
          <dgm:animOne val="branch"/>
          <dgm:animLvl val="lvl"/>
          <dgm:resizeHandles/>
        </dgm:presLayoutVars>
      </dgm:prSet>
      <dgm:spPr/>
    </dgm:pt>
    <dgm:pt modelId="{A5713038-BC4A-4270-BCB6-CB0FFC3578C3}" type="pres">
      <dgm:prSet presAssocID="{8D2DF6A9-DC8C-4F23-B1A8-DAFBCCDDC252}" presName="hierRoot1" presStyleCnt="0"/>
      <dgm:spPr/>
    </dgm:pt>
    <dgm:pt modelId="{B943C816-C183-46B1-85A9-238195EDA909}" type="pres">
      <dgm:prSet presAssocID="{8D2DF6A9-DC8C-4F23-B1A8-DAFBCCDDC252}" presName="composite" presStyleCnt="0"/>
      <dgm:spPr/>
    </dgm:pt>
    <dgm:pt modelId="{A97E3952-E482-46AE-90E2-B0017C486747}" type="pres">
      <dgm:prSet presAssocID="{8D2DF6A9-DC8C-4F23-B1A8-DAFBCCDDC252}" presName="background" presStyleLbl="node0" presStyleIdx="0" presStyleCnt="2"/>
      <dgm:spPr/>
    </dgm:pt>
    <dgm:pt modelId="{784D8C1B-619C-413D-8BFE-6B1F8B84CE94}" type="pres">
      <dgm:prSet presAssocID="{8D2DF6A9-DC8C-4F23-B1A8-DAFBCCDDC252}" presName="text" presStyleLbl="fgAcc0" presStyleIdx="0" presStyleCnt="2">
        <dgm:presLayoutVars>
          <dgm:chPref val="3"/>
        </dgm:presLayoutVars>
      </dgm:prSet>
      <dgm:spPr/>
    </dgm:pt>
    <dgm:pt modelId="{AEC303D5-AFC4-4B20-8897-DF938571A5C2}" type="pres">
      <dgm:prSet presAssocID="{8D2DF6A9-DC8C-4F23-B1A8-DAFBCCDDC252}" presName="hierChild2" presStyleCnt="0"/>
      <dgm:spPr/>
    </dgm:pt>
    <dgm:pt modelId="{ED300976-A944-4240-BD0C-D8D684954DD3}" type="pres">
      <dgm:prSet presAssocID="{22164D3B-9413-4DB1-9544-E80CC7DE8D33}" presName="hierRoot1" presStyleCnt="0"/>
      <dgm:spPr/>
    </dgm:pt>
    <dgm:pt modelId="{6951DF81-8D13-4A60-A472-ABC7B04E9825}" type="pres">
      <dgm:prSet presAssocID="{22164D3B-9413-4DB1-9544-E80CC7DE8D33}" presName="composite" presStyleCnt="0"/>
      <dgm:spPr/>
    </dgm:pt>
    <dgm:pt modelId="{CCCF31DB-4BAD-4F0F-AF08-C5646D9926AF}" type="pres">
      <dgm:prSet presAssocID="{22164D3B-9413-4DB1-9544-E80CC7DE8D33}" presName="background" presStyleLbl="node0" presStyleIdx="1" presStyleCnt="2"/>
      <dgm:spPr/>
    </dgm:pt>
    <dgm:pt modelId="{B7B1E46A-5B8C-49E7-9576-81A6E0EB7AB9}" type="pres">
      <dgm:prSet presAssocID="{22164D3B-9413-4DB1-9544-E80CC7DE8D33}" presName="text" presStyleLbl="fgAcc0" presStyleIdx="1" presStyleCnt="2">
        <dgm:presLayoutVars>
          <dgm:chPref val="3"/>
        </dgm:presLayoutVars>
      </dgm:prSet>
      <dgm:spPr/>
    </dgm:pt>
    <dgm:pt modelId="{8D57CE3B-742B-465D-A8B0-5CE18EDBE6E7}" type="pres">
      <dgm:prSet presAssocID="{22164D3B-9413-4DB1-9544-E80CC7DE8D33}" presName="hierChild2" presStyleCnt="0"/>
      <dgm:spPr/>
    </dgm:pt>
  </dgm:ptLst>
  <dgm:cxnLst>
    <dgm:cxn modelId="{58F0771A-12DA-4F22-A8F9-80474E34E404}" type="presOf" srcId="{22164D3B-9413-4DB1-9544-E80CC7DE8D33}" destId="{B7B1E46A-5B8C-49E7-9576-81A6E0EB7AB9}" srcOrd="0" destOrd="0" presId="urn:microsoft.com/office/officeart/2005/8/layout/hierarchy1"/>
    <dgm:cxn modelId="{8533BF23-6235-4A09-BF09-EF3A8E5FBA4B}" type="presOf" srcId="{E5549386-1BEC-4C07-A26A-41946EC54B0C}" destId="{611A92AC-762D-48FB-A8E3-8C25FD071A1A}" srcOrd="0" destOrd="0" presId="urn:microsoft.com/office/officeart/2005/8/layout/hierarchy1"/>
    <dgm:cxn modelId="{40321A29-8047-450F-9D2A-FF718A4BA7A2}" type="presOf" srcId="{8D2DF6A9-DC8C-4F23-B1A8-DAFBCCDDC252}" destId="{784D8C1B-619C-413D-8BFE-6B1F8B84CE94}" srcOrd="0" destOrd="0" presId="urn:microsoft.com/office/officeart/2005/8/layout/hierarchy1"/>
    <dgm:cxn modelId="{9F6E5268-7FE0-494D-A802-DCAE4E14C825}" srcId="{E5549386-1BEC-4C07-A26A-41946EC54B0C}" destId="{8D2DF6A9-DC8C-4F23-B1A8-DAFBCCDDC252}" srcOrd="0" destOrd="0" parTransId="{07E5D891-6C70-4CC4-97F8-FBB5C8C8DDAA}" sibTransId="{F149C0BE-6C15-429B-86AD-12AD7EE4F5F3}"/>
    <dgm:cxn modelId="{C6D581F8-EF5E-479A-B813-90A7AFC4565A}" srcId="{E5549386-1BEC-4C07-A26A-41946EC54B0C}" destId="{22164D3B-9413-4DB1-9544-E80CC7DE8D33}" srcOrd="1" destOrd="0" parTransId="{FDB65B71-F183-46D6-A632-655595A79D24}" sibTransId="{5F5B0CAD-0DF0-4C4B-A405-506D9E7D4F71}"/>
    <dgm:cxn modelId="{E4D2A1E4-69F8-4709-BCA7-67D9526BF725}" type="presParOf" srcId="{611A92AC-762D-48FB-A8E3-8C25FD071A1A}" destId="{A5713038-BC4A-4270-BCB6-CB0FFC3578C3}" srcOrd="0" destOrd="0" presId="urn:microsoft.com/office/officeart/2005/8/layout/hierarchy1"/>
    <dgm:cxn modelId="{1AF8C491-E8BB-49FF-B087-34D17641B832}" type="presParOf" srcId="{A5713038-BC4A-4270-BCB6-CB0FFC3578C3}" destId="{B943C816-C183-46B1-85A9-238195EDA909}" srcOrd="0" destOrd="0" presId="urn:microsoft.com/office/officeart/2005/8/layout/hierarchy1"/>
    <dgm:cxn modelId="{82D3AF5F-77DF-481D-85B2-50FB96D3CA82}" type="presParOf" srcId="{B943C816-C183-46B1-85A9-238195EDA909}" destId="{A97E3952-E482-46AE-90E2-B0017C486747}" srcOrd="0" destOrd="0" presId="urn:microsoft.com/office/officeart/2005/8/layout/hierarchy1"/>
    <dgm:cxn modelId="{E447DBAA-85A9-448E-ADBF-322735F6F245}" type="presParOf" srcId="{B943C816-C183-46B1-85A9-238195EDA909}" destId="{784D8C1B-619C-413D-8BFE-6B1F8B84CE94}" srcOrd="1" destOrd="0" presId="urn:microsoft.com/office/officeart/2005/8/layout/hierarchy1"/>
    <dgm:cxn modelId="{41FE02D0-BA67-4C19-81FF-A5FAD60B8050}" type="presParOf" srcId="{A5713038-BC4A-4270-BCB6-CB0FFC3578C3}" destId="{AEC303D5-AFC4-4B20-8897-DF938571A5C2}" srcOrd="1" destOrd="0" presId="urn:microsoft.com/office/officeart/2005/8/layout/hierarchy1"/>
    <dgm:cxn modelId="{817DF3AA-850D-4FAC-A55B-26BEC6AD11F3}" type="presParOf" srcId="{611A92AC-762D-48FB-A8E3-8C25FD071A1A}" destId="{ED300976-A944-4240-BD0C-D8D684954DD3}" srcOrd="1" destOrd="0" presId="urn:microsoft.com/office/officeart/2005/8/layout/hierarchy1"/>
    <dgm:cxn modelId="{796CA8E9-4E1F-4083-9B11-9F2091029E81}" type="presParOf" srcId="{ED300976-A944-4240-BD0C-D8D684954DD3}" destId="{6951DF81-8D13-4A60-A472-ABC7B04E9825}" srcOrd="0" destOrd="0" presId="urn:microsoft.com/office/officeart/2005/8/layout/hierarchy1"/>
    <dgm:cxn modelId="{2BB71C9C-4FD2-4D84-8C25-2067605936CE}" type="presParOf" srcId="{6951DF81-8D13-4A60-A472-ABC7B04E9825}" destId="{CCCF31DB-4BAD-4F0F-AF08-C5646D9926AF}" srcOrd="0" destOrd="0" presId="urn:microsoft.com/office/officeart/2005/8/layout/hierarchy1"/>
    <dgm:cxn modelId="{69AE852C-2B25-4749-9F48-2B2079ACC075}" type="presParOf" srcId="{6951DF81-8D13-4A60-A472-ABC7B04E9825}" destId="{B7B1E46A-5B8C-49E7-9576-81A6E0EB7AB9}" srcOrd="1" destOrd="0" presId="urn:microsoft.com/office/officeart/2005/8/layout/hierarchy1"/>
    <dgm:cxn modelId="{BD91CAC4-F88C-4424-989C-2EF2EA143D7C}" type="presParOf" srcId="{ED300976-A944-4240-BD0C-D8D684954DD3}" destId="{8D57CE3B-742B-465D-A8B0-5CE18EDBE6E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D90C19-5334-4093-99BB-70E1C2FDD28F}"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3F4F4DD1-FB65-4AA3-8A84-A9C429C83DC9}">
      <dgm:prSet/>
      <dgm:spPr/>
      <dgm:t>
        <a:bodyPr/>
        <a:lstStyle/>
        <a:p>
          <a:r>
            <a:rPr lang="en-GB"/>
            <a:t>Enter Resources as group, here we take an example of Engineers.</a:t>
          </a:r>
          <a:endParaRPr lang="en-US"/>
        </a:p>
      </dgm:t>
    </dgm:pt>
    <dgm:pt modelId="{02803296-1F8D-4895-85E3-B8FD574D7224}" type="parTrans" cxnId="{F8F9C346-0A67-433C-9EC3-31553C7AEE5B}">
      <dgm:prSet/>
      <dgm:spPr/>
      <dgm:t>
        <a:bodyPr/>
        <a:lstStyle/>
        <a:p>
          <a:endParaRPr lang="en-US"/>
        </a:p>
      </dgm:t>
    </dgm:pt>
    <dgm:pt modelId="{8E699D25-D38B-4048-812D-25EEF6281344}" type="sibTrans" cxnId="{F8F9C346-0A67-433C-9EC3-31553C7AEE5B}">
      <dgm:prSet/>
      <dgm:spPr/>
      <dgm:t>
        <a:bodyPr/>
        <a:lstStyle/>
        <a:p>
          <a:endParaRPr lang="en-US"/>
        </a:p>
      </dgm:t>
    </dgm:pt>
    <dgm:pt modelId="{E932C8EC-458D-4B39-BFE9-092A420FD86E}">
      <dgm:prSet/>
      <dgm:spPr/>
      <dgm:t>
        <a:bodyPr/>
        <a:lstStyle/>
        <a:p>
          <a:r>
            <a:rPr lang="en-GB"/>
            <a:t>Click the Max. Units field for the Engineers resource.</a:t>
          </a:r>
          <a:endParaRPr lang="en-US"/>
        </a:p>
      </dgm:t>
    </dgm:pt>
    <dgm:pt modelId="{12A91E45-819E-45D7-9822-6F12819BA059}" type="parTrans" cxnId="{2B444E02-E050-45EA-A754-3274196FFE22}">
      <dgm:prSet/>
      <dgm:spPr/>
      <dgm:t>
        <a:bodyPr/>
        <a:lstStyle/>
        <a:p>
          <a:endParaRPr lang="en-US"/>
        </a:p>
      </dgm:t>
    </dgm:pt>
    <dgm:pt modelId="{45548D8A-6A0F-492A-A77C-F2CE50074480}" type="sibTrans" cxnId="{2B444E02-E050-45EA-A754-3274196FFE22}">
      <dgm:prSet/>
      <dgm:spPr/>
      <dgm:t>
        <a:bodyPr/>
        <a:lstStyle/>
        <a:p>
          <a:endParaRPr lang="en-US"/>
        </a:p>
      </dgm:t>
    </dgm:pt>
    <dgm:pt modelId="{6309FDF4-CF9F-4E3C-B8A4-6EA9DC5CDC68}" type="pres">
      <dgm:prSet presAssocID="{23D90C19-5334-4093-99BB-70E1C2FDD28F}" presName="hierChild1" presStyleCnt="0">
        <dgm:presLayoutVars>
          <dgm:chPref val="1"/>
          <dgm:dir/>
          <dgm:animOne val="branch"/>
          <dgm:animLvl val="lvl"/>
          <dgm:resizeHandles/>
        </dgm:presLayoutVars>
      </dgm:prSet>
      <dgm:spPr/>
    </dgm:pt>
    <dgm:pt modelId="{6E3C8BF9-DE41-4981-9531-930E658C036E}" type="pres">
      <dgm:prSet presAssocID="{3F4F4DD1-FB65-4AA3-8A84-A9C429C83DC9}" presName="hierRoot1" presStyleCnt="0"/>
      <dgm:spPr/>
    </dgm:pt>
    <dgm:pt modelId="{45D8D9CD-FACA-45FB-A1B7-D1CF9CB2B04D}" type="pres">
      <dgm:prSet presAssocID="{3F4F4DD1-FB65-4AA3-8A84-A9C429C83DC9}" presName="composite" presStyleCnt="0"/>
      <dgm:spPr/>
    </dgm:pt>
    <dgm:pt modelId="{EE10A93A-7AE3-4B52-A701-5584EB5DCE8E}" type="pres">
      <dgm:prSet presAssocID="{3F4F4DD1-FB65-4AA3-8A84-A9C429C83DC9}" presName="background" presStyleLbl="node0" presStyleIdx="0" presStyleCnt="2"/>
      <dgm:spPr/>
    </dgm:pt>
    <dgm:pt modelId="{0ACC39E8-CDDA-4EE4-9F4E-0045D0990467}" type="pres">
      <dgm:prSet presAssocID="{3F4F4DD1-FB65-4AA3-8A84-A9C429C83DC9}" presName="text" presStyleLbl="fgAcc0" presStyleIdx="0" presStyleCnt="2">
        <dgm:presLayoutVars>
          <dgm:chPref val="3"/>
        </dgm:presLayoutVars>
      </dgm:prSet>
      <dgm:spPr/>
    </dgm:pt>
    <dgm:pt modelId="{0E2E7D1B-8F2A-4A59-8A08-4CDD25B88A5C}" type="pres">
      <dgm:prSet presAssocID="{3F4F4DD1-FB65-4AA3-8A84-A9C429C83DC9}" presName="hierChild2" presStyleCnt="0"/>
      <dgm:spPr/>
    </dgm:pt>
    <dgm:pt modelId="{06DA4338-60EA-4297-8CC2-24EE9AA3D30F}" type="pres">
      <dgm:prSet presAssocID="{E932C8EC-458D-4B39-BFE9-092A420FD86E}" presName="hierRoot1" presStyleCnt="0"/>
      <dgm:spPr/>
    </dgm:pt>
    <dgm:pt modelId="{52186845-7C7D-44A4-833A-B73BFD5861D9}" type="pres">
      <dgm:prSet presAssocID="{E932C8EC-458D-4B39-BFE9-092A420FD86E}" presName="composite" presStyleCnt="0"/>
      <dgm:spPr/>
    </dgm:pt>
    <dgm:pt modelId="{58FB5F82-FA9D-4768-B27C-BADD5D2D72FD}" type="pres">
      <dgm:prSet presAssocID="{E932C8EC-458D-4B39-BFE9-092A420FD86E}" presName="background" presStyleLbl="node0" presStyleIdx="1" presStyleCnt="2"/>
      <dgm:spPr/>
    </dgm:pt>
    <dgm:pt modelId="{6ED6C468-51AD-4F3C-AC1C-F0B2A229C483}" type="pres">
      <dgm:prSet presAssocID="{E932C8EC-458D-4B39-BFE9-092A420FD86E}" presName="text" presStyleLbl="fgAcc0" presStyleIdx="1" presStyleCnt="2">
        <dgm:presLayoutVars>
          <dgm:chPref val="3"/>
        </dgm:presLayoutVars>
      </dgm:prSet>
      <dgm:spPr/>
    </dgm:pt>
    <dgm:pt modelId="{6B7E32F4-AF09-4E8B-A7E1-47848B36787F}" type="pres">
      <dgm:prSet presAssocID="{E932C8EC-458D-4B39-BFE9-092A420FD86E}" presName="hierChild2" presStyleCnt="0"/>
      <dgm:spPr/>
    </dgm:pt>
  </dgm:ptLst>
  <dgm:cxnLst>
    <dgm:cxn modelId="{2B444E02-E050-45EA-A754-3274196FFE22}" srcId="{23D90C19-5334-4093-99BB-70E1C2FDD28F}" destId="{E932C8EC-458D-4B39-BFE9-092A420FD86E}" srcOrd="1" destOrd="0" parTransId="{12A91E45-819E-45D7-9822-6F12819BA059}" sibTransId="{45548D8A-6A0F-492A-A77C-F2CE50074480}"/>
    <dgm:cxn modelId="{2630E11E-AA42-46CC-8FB2-9E4F3B500E84}" type="presOf" srcId="{E932C8EC-458D-4B39-BFE9-092A420FD86E}" destId="{6ED6C468-51AD-4F3C-AC1C-F0B2A229C483}" srcOrd="0" destOrd="0" presId="urn:microsoft.com/office/officeart/2005/8/layout/hierarchy1"/>
    <dgm:cxn modelId="{D3251830-74EA-454E-87B4-7F6FFB4008C3}" type="presOf" srcId="{23D90C19-5334-4093-99BB-70E1C2FDD28F}" destId="{6309FDF4-CF9F-4E3C-B8A4-6EA9DC5CDC68}" srcOrd="0" destOrd="0" presId="urn:microsoft.com/office/officeart/2005/8/layout/hierarchy1"/>
    <dgm:cxn modelId="{F8F9C346-0A67-433C-9EC3-31553C7AEE5B}" srcId="{23D90C19-5334-4093-99BB-70E1C2FDD28F}" destId="{3F4F4DD1-FB65-4AA3-8A84-A9C429C83DC9}" srcOrd="0" destOrd="0" parTransId="{02803296-1F8D-4895-85E3-B8FD574D7224}" sibTransId="{8E699D25-D38B-4048-812D-25EEF6281344}"/>
    <dgm:cxn modelId="{A5FB9755-C0A3-46E8-9DC3-6467C48FA017}" type="presOf" srcId="{3F4F4DD1-FB65-4AA3-8A84-A9C429C83DC9}" destId="{0ACC39E8-CDDA-4EE4-9F4E-0045D0990467}" srcOrd="0" destOrd="0" presId="urn:microsoft.com/office/officeart/2005/8/layout/hierarchy1"/>
    <dgm:cxn modelId="{8AF36C9E-1AF5-4C11-9C2A-FAF0620CE262}" type="presParOf" srcId="{6309FDF4-CF9F-4E3C-B8A4-6EA9DC5CDC68}" destId="{6E3C8BF9-DE41-4981-9531-930E658C036E}" srcOrd="0" destOrd="0" presId="urn:microsoft.com/office/officeart/2005/8/layout/hierarchy1"/>
    <dgm:cxn modelId="{1E138A44-2966-4043-926D-3CF5123B3B99}" type="presParOf" srcId="{6E3C8BF9-DE41-4981-9531-930E658C036E}" destId="{45D8D9CD-FACA-45FB-A1B7-D1CF9CB2B04D}" srcOrd="0" destOrd="0" presId="urn:microsoft.com/office/officeart/2005/8/layout/hierarchy1"/>
    <dgm:cxn modelId="{AF4D8445-7B77-43B5-AD02-B676BF0169C3}" type="presParOf" srcId="{45D8D9CD-FACA-45FB-A1B7-D1CF9CB2B04D}" destId="{EE10A93A-7AE3-4B52-A701-5584EB5DCE8E}" srcOrd="0" destOrd="0" presId="urn:microsoft.com/office/officeart/2005/8/layout/hierarchy1"/>
    <dgm:cxn modelId="{3F611360-C6C0-4456-B1C8-46E71A4EF0E0}" type="presParOf" srcId="{45D8D9CD-FACA-45FB-A1B7-D1CF9CB2B04D}" destId="{0ACC39E8-CDDA-4EE4-9F4E-0045D0990467}" srcOrd="1" destOrd="0" presId="urn:microsoft.com/office/officeart/2005/8/layout/hierarchy1"/>
    <dgm:cxn modelId="{7847B22D-DC60-4CC6-997C-AE4946712DA3}" type="presParOf" srcId="{6E3C8BF9-DE41-4981-9531-930E658C036E}" destId="{0E2E7D1B-8F2A-4A59-8A08-4CDD25B88A5C}" srcOrd="1" destOrd="0" presId="urn:microsoft.com/office/officeart/2005/8/layout/hierarchy1"/>
    <dgm:cxn modelId="{747C7E61-3F17-4EF3-B608-3F4A1D6B46FC}" type="presParOf" srcId="{6309FDF4-CF9F-4E3C-B8A4-6EA9DC5CDC68}" destId="{06DA4338-60EA-4297-8CC2-24EE9AA3D30F}" srcOrd="1" destOrd="0" presId="urn:microsoft.com/office/officeart/2005/8/layout/hierarchy1"/>
    <dgm:cxn modelId="{BB774347-0CF8-40DB-A1FD-AE4F7FC20D8B}" type="presParOf" srcId="{06DA4338-60EA-4297-8CC2-24EE9AA3D30F}" destId="{52186845-7C7D-44A4-833A-B73BFD5861D9}" srcOrd="0" destOrd="0" presId="urn:microsoft.com/office/officeart/2005/8/layout/hierarchy1"/>
    <dgm:cxn modelId="{2C39AFC7-19A5-44F3-AEDE-AA22322EA8D3}" type="presParOf" srcId="{52186845-7C7D-44A4-833A-B73BFD5861D9}" destId="{58FB5F82-FA9D-4768-B27C-BADD5D2D72FD}" srcOrd="0" destOrd="0" presId="urn:microsoft.com/office/officeart/2005/8/layout/hierarchy1"/>
    <dgm:cxn modelId="{CFBE0246-B0CD-4822-876F-FAFE538B9AF3}" type="presParOf" srcId="{52186845-7C7D-44A4-833A-B73BFD5861D9}" destId="{6ED6C468-51AD-4F3C-AC1C-F0B2A229C483}" srcOrd="1" destOrd="0" presId="urn:microsoft.com/office/officeart/2005/8/layout/hierarchy1"/>
    <dgm:cxn modelId="{1F379217-4D95-4113-A3F9-BFAA0E40B1CF}" type="presParOf" srcId="{06DA4338-60EA-4297-8CC2-24EE9AA3D30F}" destId="{6B7E32F4-AF09-4E8B-A7E1-47848B36787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EB3A42-3860-43FB-A032-6A3CA81765A6}" type="doc">
      <dgm:prSet loTypeId="urn:microsoft.com/office/officeart/2005/8/layout/hierarchy1" loCatId="hierarchy" qsTypeId="urn:microsoft.com/office/officeart/2005/8/quickstyle/simple1" qsCatId="simple" csTypeId="urn:microsoft.com/office/officeart/2005/8/colors/accent4_2" csCatId="accent4"/>
      <dgm:spPr/>
      <dgm:t>
        <a:bodyPr/>
        <a:lstStyle/>
        <a:p>
          <a:endParaRPr lang="en-US"/>
        </a:p>
      </dgm:t>
    </dgm:pt>
    <dgm:pt modelId="{52E76FAA-CE85-465C-8C2D-32382B96984A}">
      <dgm:prSet/>
      <dgm:spPr/>
      <dgm:t>
        <a:bodyPr/>
        <a:lstStyle/>
        <a:p>
          <a:r>
            <a:rPr lang="en-GB"/>
            <a:t>Cost per use is a set fee used up to complete a task. </a:t>
          </a:r>
          <a:endParaRPr lang="en-US"/>
        </a:p>
      </dgm:t>
    </dgm:pt>
    <dgm:pt modelId="{DB444957-F772-4C8D-9ABB-30ED0057E730}" type="parTrans" cxnId="{ED4D3CBB-87F4-4A4D-B141-39E9EA88D795}">
      <dgm:prSet/>
      <dgm:spPr/>
      <dgm:t>
        <a:bodyPr/>
        <a:lstStyle/>
        <a:p>
          <a:endParaRPr lang="en-US"/>
        </a:p>
      </dgm:t>
    </dgm:pt>
    <dgm:pt modelId="{82606428-B329-49EF-964B-3E598D22BD29}" type="sibTrans" cxnId="{ED4D3CBB-87F4-4A4D-B141-39E9EA88D795}">
      <dgm:prSet/>
      <dgm:spPr/>
      <dgm:t>
        <a:bodyPr/>
        <a:lstStyle/>
        <a:p>
          <a:endParaRPr lang="en-US"/>
        </a:p>
      </dgm:t>
    </dgm:pt>
    <dgm:pt modelId="{0FC75CA3-3B4B-42F6-A41C-0FA5042915E5}">
      <dgm:prSet/>
      <dgm:spPr/>
      <dgm:t>
        <a:bodyPr/>
        <a:lstStyle/>
        <a:p>
          <a:r>
            <a:rPr lang="en-GB"/>
            <a:t>There are three types of resources − work, material, and cost.</a:t>
          </a:r>
          <a:endParaRPr lang="en-US"/>
        </a:p>
      </dgm:t>
    </dgm:pt>
    <dgm:pt modelId="{B52CC354-64AD-4C93-AF3E-53E301C3C08D}" type="parTrans" cxnId="{4DDFA2D6-7266-47A4-8183-209D75CA8364}">
      <dgm:prSet/>
      <dgm:spPr/>
      <dgm:t>
        <a:bodyPr/>
        <a:lstStyle/>
        <a:p>
          <a:endParaRPr lang="en-US"/>
        </a:p>
      </dgm:t>
    </dgm:pt>
    <dgm:pt modelId="{E660C8F0-81E9-4044-8176-28148C9D3E79}" type="sibTrans" cxnId="{4DDFA2D6-7266-47A4-8183-209D75CA8364}">
      <dgm:prSet/>
      <dgm:spPr/>
      <dgm:t>
        <a:bodyPr/>
        <a:lstStyle/>
        <a:p>
          <a:endParaRPr lang="en-US"/>
        </a:p>
      </dgm:t>
    </dgm:pt>
    <dgm:pt modelId="{3B134BAB-92A7-4175-9C21-1C832C01B8FD}" type="pres">
      <dgm:prSet presAssocID="{E2EB3A42-3860-43FB-A032-6A3CA81765A6}" presName="hierChild1" presStyleCnt="0">
        <dgm:presLayoutVars>
          <dgm:chPref val="1"/>
          <dgm:dir/>
          <dgm:animOne val="branch"/>
          <dgm:animLvl val="lvl"/>
          <dgm:resizeHandles/>
        </dgm:presLayoutVars>
      </dgm:prSet>
      <dgm:spPr/>
    </dgm:pt>
    <dgm:pt modelId="{67571103-CB47-495E-828D-4F39B3C2AC2E}" type="pres">
      <dgm:prSet presAssocID="{52E76FAA-CE85-465C-8C2D-32382B96984A}" presName="hierRoot1" presStyleCnt="0"/>
      <dgm:spPr/>
    </dgm:pt>
    <dgm:pt modelId="{6D8C3BE7-A8FA-4205-8913-87226502CFF0}" type="pres">
      <dgm:prSet presAssocID="{52E76FAA-CE85-465C-8C2D-32382B96984A}" presName="composite" presStyleCnt="0"/>
      <dgm:spPr/>
    </dgm:pt>
    <dgm:pt modelId="{761B3C2B-F26C-45F7-8F0C-A015ADD7A38C}" type="pres">
      <dgm:prSet presAssocID="{52E76FAA-CE85-465C-8C2D-32382B96984A}" presName="background" presStyleLbl="node0" presStyleIdx="0" presStyleCnt="2"/>
      <dgm:spPr/>
    </dgm:pt>
    <dgm:pt modelId="{6351194A-832E-431B-B8DC-AA49326E899C}" type="pres">
      <dgm:prSet presAssocID="{52E76FAA-CE85-465C-8C2D-32382B96984A}" presName="text" presStyleLbl="fgAcc0" presStyleIdx="0" presStyleCnt="2">
        <dgm:presLayoutVars>
          <dgm:chPref val="3"/>
        </dgm:presLayoutVars>
      </dgm:prSet>
      <dgm:spPr/>
    </dgm:pt>
    <dgm:pt modelId="{8A1325EC-4629-4BCD-A3DA-53EE965040E3}" type="pres">
      <dgm:prSet presAssocID="{52E76FAA-CE85-465C-8C2D-32382B96984A}" presName="hierChild2" presStyleCnt="0"/>
      <dgm:spPr/>
    </dgm:pt>
    <dgm:pt modelId="{DB7777D0-D984-4491-9273-ABB1CB6C278C}" type="pres">
      <dgm:prSet presAssocID="{0FC75CA3-3B4B-42F6-A41C-0FA5042915E5}" presName="hierRoot1" presStyleCnt="0"/>
      <dgm:spPr/>
    </dgm:pt>
    <dgm:pt modelId="{908C08E7-8444-41A5-863B-8B870B9B2BC6}" type="pres">
      <dgm:prSet presAssocID="{0FC75CA3-3B4B-42F6-A41C-0FA5042915E5}" presName="composite" presStyleCnt="0"/>
      <dgm:spPr/>
    </dgm:pt>
    <dgm:pt modelId="{9FCFE9A2-5B50-4903-9CAD-AEC2C8CBF46E}" type="pres">
      <dgm:prSet presAssocID="{0FC75CA3-3B4B-42F6-A41C-0FA5042915E5}" presName="background" presStyleLbl="node0" presStyleIdx="1" presStyleCnt="2"/>
      <dgm:spPr/>
    </dgm:pt>
    <dgm:pt modelId="{475BA10F-08E1-4944-84D4-B5721FBC51DD}" type="pres">
      <dgm:prSet presAssocID="{0FC75CA3-3B4B-42F6-A41C-0FA5042915E5}" presName="text" presStyleLbl="fgAcc0" presStyleIdx="1" presStyleCnt="2">
        <dgm:presLayoutVars>
          <dgm:chPref val="3"/>
        </dgm:presLayoutVars>
      </dgm:prSet>
      <dgm:spPr/>
    </dgm:pt>
    <dgm:pt modelId="{F6640030-C9A1-4A52-9C05-80A26B417328}" type="pres">
      <dgm:prSet presAssocID="{0FC75CA3-3B4B-42F6-A41C-0FA5042915E5}" presName="hierChild2" presStyleCnt="0"/>
      <dgm:spPr/>
    </dgm:pt>
  </dgm:ptLst>
  <dgm:cxnLst>
    <dgm:cxn modelId="{26F3C218-653D-4C3E-8211-F3B030962EB6}" type="presOf" srcId="{52E76FAA-CE85-465C-8C2D-32382B96984A}" destId="{6351194A-832E-431B-B8DC-AA49326E899C}" srcOrd="0" destOrd="0" presId="urn:microsoft.com/office/officeart/2005/8/layout/hierarchy1"/>
    <dgm:cxn modelId="{7267075B-D87D-4657-A597-A65FECA7ED06}" type="presOf" srcId="{0FC75CA3-3B4B-42F6-A41C-0FA5042915E5}" destId="{475BA10F-08E1-4944-84D4-B5721FBC51DD}" srcOrd="0" destOrd="0" presId="urn:microsoft.com/office/officeart/2005/8/layout/hierarchy1"/>
    <dgm:cxn modelId="{62F8B383-5ADF-44BE-8C2B-27A4A9690DFA}" type="presOf" srcId="{E2EB3A42-3860-43FB-A032-6A3CA81765A6}" destId="{3B134BAB-92A7-4175-9C21-1C832C01B8FD}" srcOrd="0" destOrd="0" presId="urn:microsoft.com/office/officeart/2005/8/layout/hierarchy1"/>
    <dgm:cxn modelId="{ED4D3CBB-87F4-4A4D-B141-39E9EA88D795}" srcId="{E2EB3A42-3860-43FB-A032-6A3CA81765A6}" destId="{52E76FAA-CE85-465C-8C2D-32382B96984A}" srcOrd="0" destOrd="0" parTransId="{DB444957-F772-4C8D-9ABB-30ED0057E730}" sibTransId="{82606428-B329-49EF-964B-3E598D22BD29}"/>
    <dgm:cxn modelId="{4DDFA2D6-7266-47A4-8183-209D75CA8364}" srcId="{E2EB3A42-3860-43FB-A032-6A3CA81765A6}" destId="{0FC75CA3-3B4B-42F6-A41C-0FA5042915E5}" srcOrd="1" destOrd="0" parTransId="{B52CC354-64AD-4C93-AF3E-53E301C3C08D}" sibTransId="{E660C8F0-81E9-4044-8176-28148C9D3E79}"/>
    <dgm:cxn modelId="{79552DDF-03D7-4FBE-866B-D1BD07884D80}" type="presParOf" srcId="{3B134BAB-92A7-4175-9C21-1C832C01B8FD}" destId="{67571103-CB47-495E-828D-4F39B3C2AC2E}" srcOrd="0" destOrd="0" presId="urn:microsoft.com/office/officeart/2005/8/layout/hierarchy1"/>
    <dgm:cxn modelId="{E15B2F3E-021F-4C20-AEE9-E28AD1E1CC1E}" type="presParOf" srcId="{67571103-CB47-495E-828D-4F39B3C2AC2E}" destId="{6D8C3BE7-A8FA-4205-8913-87226502CFF0}" srcOrd="0" destOrd="0" presId="urn:microsoft.com/office/officeart/2005/8/layout/hierarchy1"/>
    <dgm:cxn modelId="{5D94C83B-D64A-4BE2-BA26-4A3888E26ED3}" type="presParOf" srcId="{6D8C3BE7-A8FA-4205-8913-87226502CFF0}" destId="{761B3C2B-F26C-45F7-8F0C-A015ADD7A38C}" srcOrd="0" destOrd="0" presId="urn:microsoft.com/office/officeart/2005/8/layout/hierarchy1"/>
    <dgm:cxn modelId="{9CCD0B18-1B0A-471E-AD3B-0DE9BEAD572B}" type="presParOf" srcId="{6D8C3BE7-A8FA-4205-8913-87226502CFF0}" destId="{6351194A-832E-431B-B8DC-AA49326E899C}" srcOrd="1" destOrd="0" presId="urn:microsoft.com/office/officeart/2005/8/layout/hierarchy1"/>
    <dgm:cxn modelId="{CDF11D65-551C-43CA-BE39-0C0B06C741BD}" type="presParOf" srcId="{67571103-CB47-495E-828D-4F39B3C2AC2E}" destId="{8A1325EC-4629-4BCD-A3DA-53EE965040E3}" srcOrd="1" destOrd="0" presId="urn:microsoft.com/office/officeart/2005/8/layout/hierarchy1"/>
    <dgm:cxn modelId="{37647666-8AB1-4E30-A6EE-5AACC41E03EF}" type="presParOf" srcId="{3B134BAB-92A7-4175-9C21-1C832C01B8FD}" destId="{DB7777D0-D984-4491-9273-ABB1CB6C278C}" srcOrd="1" destOrd="0" presId="urn:microsoft.com/office/officeart/2005/8/layout/hierarchy1"/>
    <dgm:cxn modelId="{EDAEA70C-855F-43EB-BF5E-7FB7A41E4E69}" type="presParOf" srcId="{DB7777D0-D984-4491-9273-ABB1CB6C278C}" destId="{908C08E7-8444-41A5-863B-8B870B9B2BC6}" srcOrd="0" destOrd="0" presId="urn:microsoft.com/office/officeart/2005/8/layout/hierarchy1"/>
    <dgm:cxn modelId="{FEC4C889-0B4C-44D7-8042-0BCCF5A4EDDE}" type="presParOf" srcId="{908C08E7-8444-41A5-863B-8B870B9B2BC6}" destId="{9FCFE9A2-5B50-4903-9CAD-AEC2C8CBF46E}" srcOrd="0" destOrd="0" presId="urn:microsoft.com/office/officeart/2005/8/layout/hierarchy1"/>
    <dgm:cxn modelId="{EBA843B2-B0D4-4F86-A5E4-0E9035A279A2}" type="presParOf" srcId="{908C08E7-8444-41A5-863B-8B870B9B2BC6}" destId="{475BA10F-08E1-4944-84D4-B5721FBC51DD}" srcOrd="1" destOrd="0" presId="urn:microsoft.com/office/officeart/2005/8/layout/hierarchy1"/>
    <dgm:cxn modelId="{542B36C6-BB1C-4D85-8BC3-E1A9592822A8}" type="presParOf" srcId="{DB7777D0-D984-4491-9273-ABB1CB6C278C}" destId="{F6640030-C9A1-4A52-9C05-80A26B41732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518FF31-8679-4D0B-BB74-25FD2F663F0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4DFC3A7-7251-4652-8FC4-4B615A3519C0}">
      <dgm:prSet custT="1"/>
      <dgm:spPr/>
      <dgm:t>
        <a:bodyPr/>
        <a:lstStyle/>
        <a:p>
          <a:r>
            <a:rPr lang="en-GB" sz="3200"/>
            <a:t>Cost resources do not use pay rates. Remember cost per use and cost resources are two different things. </a:t>
          </a:r>
          <a:endParaRPr lang="en-US" sz="3200"/>
        </a:p>
      </dgm:t>
    </dgm:pt>
    <dgm:pt modelId="{4193E17D-C0B3-49AF-ABE1-6C351BED1EAA}" type="parTrans" cxnId="{8EBCAF98-C419-4711-BA8F-EC25BF711B9E}">
      <dgm:prSet/>
      <dgm:spPr/>
      <dgm:t>
        <a:bodyPr/>
        <a:lstStyle/>
        <a:p>
          <a:endParaRPr lang="en-US" sz="2800"/>
        </a:p>
      </dgm:t>
    </dgm:pt>
    <dgm:pt modelId="{BB752F6D-A55A-4AEE-B488-71B8FE0CF367}" type="sibTrans" cxnId="{8EBCAF98-C419-4711-BA8F-EC25BF711B9E}">
      <dgm:prSet/>
      <dgm:spPr/>
      <dgm:t>
        <a:bodyPr/>
        <a:lstStyle/>
        <a:p>
          <a:endParaRPr lang="en-US" sz="2800"/>
        </a:p>
      </dgm:t>
    </dgm:pt>
    <dgm:pt modelId="{186B6D43-E956-44F7-94A6-3D765A425025}">
      <dgm:prSet custT="1"/>
      <dgm:spPr/>
      <dgm:t>
        <a:bodyPr/>
        <a:lstStyle/>
        <a:p>
          <a:r>
            <a:rPr lang="en-GB" sz="3200" dirty="0"/>
            <a:t>Cost resources are financial cost associated with a task, like travel expenses, food expenses, etc. </a:t>
          </a:r>
          <a:endParaRPr lang="en-US" sz="3200" dirty="0"/>
        </a:p>
      </dgm:t>
    </dgm:pt>
    <dgm:pt modelId="{2869103E-19DA-42CD-9C38-537C9874959C}" type="parTrans" cxnId="{812AD9C3-B106-497A-A4FC-0F85FB60A403}">
      <dgm:prSet/>
      <dgm:spPr/>
      <dgm:t>
        <a:bodyPr/>
        <a:lstStyle/>
        <a:p>
          <a:endParaRPr lang="en-US" sz="2800"/>
        </a:p>
      </dgm:t>
    </dgm:pt>
    <dgm:pt modelId="{6D89A9A7-3790-49AD-A801-0A61700D398B}" type="sibTrans" cxnId="{812AD9C3-B106-497A-A4FC-0F85FB60A403}">
      <dgm:prSet/>
      <dgm:spPr/>
      <dgm:t>
        <a:bodyPr/>
        <a:lstStyle/>
        <a:p>
          <a:endParaRPr lang="en-US" sz="2800"/>
        </a:p>
      </dgm:t>
    </dgm:pt>
    <dgm:pt modelId="{B470A9F0-6BF3-480A-BBA3-9C69AE8C0FE7}" type="pres">
      <dgm:prSet presAssocID="{F518FF31-8679-4D0B-BB74-25FD2F663F01}" presName="root" presStyleCnt="0">
        <dgm:presLayoutVars>
          <dgm:dir/>
          <dgm:resizeHandles val="exact"/>
        </dgm:presLayoutVars>
      </dgm:prSet>
      <dgm:spPr/>
    </dgm:pt>
    <dgm:pt modelId="{C3C3C6F5-B76A-49C5-BB1B-D9CFA59CB348}" type="pres">
      <dgm:prSet presAssocID="{F518FF31-8679-4D0B-BB74-25FD2F663F01}" presName="container" presStyleCnt="0">
        <dgm:presLayoutVars>
          <dgm:dir/>
          <dgm:resizeHandles val="exact"/>
        </dgm:presLayoutVars>
      </dgm:prSet>
      <dgm:spPr/>
    </dgm:pt>
    <dgm:pt modelId="{94B5E2F2-7E51-45BC-971C-A394F680640E}" type="pres">
      <dgm:prSet presAssocID="{54DFC3A7-7251-4652-8FC4-4B615A3519C0}" presName="compNode" presStyleCnt="0"/>
      <dgm:spPr/>
    </dgm:pt>
    <dgm:pt modelId="{FC552A2C-1E23-49A8-9590-2A5CDE2F46DF}" type="pres">
      <dgm:prSet presAssocID="{54DFC3A7-7251-4652-8FC4-4B615A3519C0}" presName="iconBgRect" presStyleLbl="bgShp" presStyleIdx="0" presStyleCnt="2" custLinFactNeighborX="-1020" custLinFactNeighborY="7999"/>
      <dgm:spPr/>
    </dgm:pt>
    <dgm:pt modelId="{94E105C3-E67C-4189-97D3-3D4E30E3C2FB}" type="pres">
      <dgm:prSet presAssocID="{54DFC3A7-7251-4652-8FC4-4B615A3519C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0F6214B6-84CC-4C51-97D5-085822C27AD3}" type="pres">
      <dgm:prSet presAssocID="{54DFC3A7-7251-4652-8FC4-4B615A3519C0}" presName="spaceRect" presStyleCnt="0"/>
      <dgm:spPr/>
    </dgm:pt>
    <dgm:pt modelId="{6DB02221-3D4A-4971-AE51-06F39F2C9FBD}" type="pres">
      <dgm:prSet presAssocID="{54DFC3A7-7251-4652-8FC4-4B615A3519C0}" presName="textRect" presStyleLbl="revTx" presStyleIdx="0" presStyleCnt="2">
        <dgm:presLayoutVars>
          <dgm:chMax val="1"/>
          <dgm:chPref val="1"/>
        </dgm:presLayoutVars>
      </dgm:prSet>
      <dgm:spPr/>
    </dgm:pt>
    <dgm:pt modelId="{F3F865A8-85BC-4E6D-BEF4-E49EAE4BBC81}" type="pres">
      <dgm:prSet presAssocID="{BB752F6D-A55A-4AEE-B488-71B8FE0CF367}" presName="sibTrans" presStyleLbl="sibTrans2D1" presStyleIdx="0" presStyleCnt="0"/>
      <dgm:spPr/>
    </dgm:pt>
    <dgm:pt modelId="{B04F5BE7-DC67-4AC8-AE8E-2BE9AC00DFB5}" type="pres">
      <dgm:prSet presAssocID="{186B6D43-E956-44F7-94A6-3D765A425025}" presName="compNode" presStyleCnt="0"/>
      <dgm:spPr/>
    </dgm:pt>
    <dgm:pt modelId="{9D8E2E26-DFE5-4947-AA11-98A8BB4099AD}" type="pres">
      <dgm:prSet presAssocID="{186B6D43-E956-44F7-94A6-3D765A425025}" presName="iconBgRect" presStyleLbl="bgShp" presStyleIdx="1" presStyleCnt="2"/>
      <dgm:spPr/>
    </dgm:pt>
    <dgm:pt modelId="{677DA72A-EC21-4188-9BFA-3355C39F034F}" type="pres">
      <dgm:prSet presAssocID="{186B6D43-E956-44F7-94A6-3D765A42502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BBDF3E45-5D22-4EF1-897F-A227D33EEFD5}" type="pres">
      <dgm:prSet presAssocID="{186B6D43-E956-44F7-94A6-3D765A425025}" presName="spaceRect" presStyleCnt="0"/>
      <dgm:spPr/>
    </dgm:pt>
    <dgm:pt modelId="{A3E8A6C2-3D43-4F0C-ACB1-80B776F0E9C4}" type="pres">
      <dgm:prSet presAssocID="{186B6D43-E956-44F7-94A6-3D765A425025}" presName="textRect" presStyleLbl="revTx" presStyleIdx="1" presStyleCnt="2">
        <dgm:presLayoutVars>
          <dgm:chMax val="1"/>
          <dgm:chPref val="1"/>
        </dgm:presLayoutVars>
      </dgm:prSet>
      <dgm:spPr/>
    </dgm:pt>
  </dgm:ptLst>
  <dgm:cxnLst>
    <dgm:cxn modelId="{9B3C2D5E-BF32-481A-8526-1CF1E6D33E84}" type="presOf" srcId="{186B6D43-E956-44F7-94A6-3D765A425025}" destId="{A3E8A6C2-3D43-4F0C-ACB1-80B776F0E9C4}" srcOrd="0" destOrd="0" presId="urn:microsoft.com/office/officeart/2018/2/layout/IconCircleList"/>
    <dgm:cxn modelId="{A19BB76E-E834-4DBE-A55F-50AB03ECA670}" type="presOf" srcId="{F518FF31-8679-4D0B-BB74-25FD2F663F01}" destId="{B470A9F0-6BF3-480A-BBA3-9C69AE8C0FE7}" srcOrd="0" destOrd="0" presId="urn:microsoft.com/office/officeart/2018/2/layout/IconCircleList"/>
    <dgm:cxn modelId="{8EBCAF98-C419-4711-BA8F-EC25BF711B9E}" srcId="{F518FF31-8679-4D0B-BB74-25FD2F663F01}" destId="{54DFC3A7-7251-4652-8FC4-4B615A3519C0}" srcOrd="0" destOrd="0" parTransId="{4193E17D-C0B3-49AF-ABE1-6C351BED1EAA}" sibTransId="{BB752F6D-A55A-4AEE-B488-71B8FE0CF367}"/>
    <dgm:cxn modelId="{E0E6549C-F70A-4027-BCD9-D1744A1C5360}" type="presOf" srcId="{BB752F6D-A55A-4AEE-B488-71B8FE0CF367}" destId="{F3F865A8-85BC-4E6D-BEF4-E49EAE4BBC81}" srcOrd="0" destOrd="0" presId="urn:microsoft.com/office/officeart/2018/2/layout/IconCircleList"/>
    <dgm:cxn modelId="{812AD9C3-B106-497A-A4FC-0F85FB60A403}" srcId="{F518FF31-8679-4D0B-BB74-25FD2F663F01}" destId="{186B6D43-E956-44F7-94A6-3D765A425025}" srcOrd="1" destOrd="0" parTransId="{2869103E-19DA-42CD-9C38-537C9874959C}" sibTransId="{6D89A9A7-3790-49AD-A801-0A61700D398B}"/>
    <dgm:cxn modelId="{9271BDD8-2919-4104-B225-66F41ED14B53}" type="presOf" srcId="{54DFC3A7-7251-4652-8FC4-4B615A3519C0}" destId="{6DB02221-3D4A-4971-AE51-06F39F2C9FBD}" srcOrd="0" destOrd="0" presId="urn:microsoft.com/office/officeart/2018/2/layout/IconCircleList"/>
    <dgm:cxn modelId="{A89C150B-54A7-404F-B463-B894F1BE7B80}" type="presParOf" srcId="{B470A9F0-6BF3-480A-BBA3-9C69AE8C0FE7}" destId="{C3C3C6F5-B76A-49C5-BB1B-D9CFA59CB348}" srcOrd="0" destOrd="0" presId="urn:microsoft.com/office/officeart/2018/2/layout/IconCircleList"/>
    <dgm:cxn modelId="{CF44EC40-69AF-4C8C-BBE8-44670C537897}" type="presParOf" srcId="{C3C3C6F5-B76A-49C5-BB1B-D9CFA59CB348}" destId="{94B5E2F2-7E51-45BC-971C-A394F680640E}" srcOrd="0" destOrd="0" presId="urn:microsoft.com/office/officeart/2018/2/layout/IconCircleList"/>
    <dgm:cxn modelId="{324479B0-84D6-42AF-A7C4-8B533AA23C3D}" type="presParOf" srcId="{94B5E2F2-7E51-45BC-971C-A394F680640E}" destId="{FC552A2C-1E23-49A8-9590-2A5CDE2F46DF}" srcOrd="0" destOrd="0" presId="urn:microsoft.com/office/officeart/2018/2/layout/IconCircleList"/>
    <dgm:cxn modelId="{934ACAD8-0BEF-41D8-88CB-3E258A67B2C0}" type="presParOf" srcId="{94B5E2F2-7E51-45BC-971C-A394F680640E}" destId="{94E105C3-E67C-4189-97D3-3D4E30E3C2FB}" srcOrd="1" destOrd="0" presId="urn:microsoft.com/office/officeart/2018/2/layout/IconCircleList"/>
    <dgm:cxn modelId="{444CDBCA-190D-41FA-9ADC-E515827DABEA}" type="presParOf" srcId="{94B5E2F2-7E51-45BC-971C-A394F680640E}" destId="{0F6214B6-84CC-4C51-97D5-085822C27AD3}" srcOrd="2" destOrd="0" presId="urn:microsoft.com/office/officeart/2018/2/layout/IconCircleList"/>
    <dgm:cxn modelId="{66AC4D6C-52A1-460D-AB74-CE74D0F1985B}" type="presParOf" srcId="{94B5E2F2-7E51-45BC-971C-A394F680640E}" destId="{6DB02221-3D4A-4971-AE51-06F39F2C9FBD}" srcOrd="3" destOrd="0" presId="urn:microsoft.com/office/officeart/2018/2/layout/IconCircleList"/>
    <dgm:cxn modelId="{651E3CE2-F293-44FC-826D-8537146A33DC}" type="presParOf" srcId="{C3C3C6F5-B76A-49C5-BB1B-D9CFA59CB348}" destId="{F3F865A8-85BC-4E6D-BEF4-E49EAE4BBC81}" srcOrd="1" destOrd="0" presId="urn:microsoft.com/office/officeart/2018/2/layout/IconCircleList"/>
    <dgm:cxn modelId="{4C16A36D-4E6A-4098-891A-23506334A251}" type="presParOf" srcId="{C3C3C6F5-B76A-49C5-BB1B-D9CFA59CB348}" destId="{B04F5BE7-DC67-4AC8-AE8E-2BE9AC00DFB5}" srcOrd="2" destOrd="0" presId="urn:microsoft.com/office/officeart/2018/2/layout/IconCircleList"/>
    <dgm:cxn modelId="{3EFFF438-5D21-4380-B206-D0991CD51304}" type="presParOf" srcId="{B04F5BE7-DC67-4AC8-AE8E-2BE9AC00DFB5}" destId="{9D8E2E26-DFE5-4947-AA11-98A8BB4099AD}" srcOrd="0" destOrd="0" presId="urn:microsoft.com/office/officeart/2018/2/layout/IconCircleList"/>
    <dgm:cxn modelId="{783C7C59-5E03-47FA-9D28-4B0E25B6EF4F}" type="presParOf" srcId="{B04F5BE7-DC67-4AC8-AE8E-2BE9AC00DFB5}" destId="{677DA72A-EC21-4188-9BFA-3355C39F034F}" srcOrd="1" destOrd="0" presId="urn:microsoft.com/office/officeart/2018/2/layout/IconCircleList"/>
    <dgm:cxn modelId="{DDB2DA46-07C0-4549-99EA-06517BBE0291}" type="presParOf" srcId="{B04F5BE7-DC67-4AC8-AE8E-2BE9AC00DFB5}" destId="{BBDF3E45-5D22-4EF1-897F-A227D33EEFD5}" srcOrd="2" destOrd="0" presId="urn:microsoft.com/office/officeart/2018/2/layout/IconCircleList"/>
    <dgm:cxn modelId="{7D647F5C-D525-4803-AEED-3221CF73502A}" type="presParOf" srcId="{B04F5BE7-DC67-4AC8-AE8E-2BE9AC00DFB5}" destId="{A3E8A6C2-3D43-4F0C-ACB1-80B776F0E9C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C462D7-1165-4AC4-8E3E-80DDF34406AF}"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BFF1416-8037-4E26-AB19-9DE1C2C002AC}">
      <dgm:prSet custT="1"/>
      <dgm:spPr/>
      <dgm:t>
        <a:bodyPr/>
        <a:lstStyle/>
        <a:p>
          <a:pPr>
            <a:lnSpc>
              <a:spcPct val="100000"/>
            </a:lnSpc>
          </a:pPr>
          <a:r>
            <a:rPr lang="en-GB" sz="2800"/>
            <a:t>Project calculates the cost of a task by using this formula −</a:t>
          </a:r>
          <a:endParaRPr lang="en-US" sz="2800"/>
        </a:p>
      </dgm:t>
    </dgm:pt>
    <dgm:pt modelId="{4ED303D0-ACE1-4F2D-AEFA-32DD049FD828}" type="parTrans" cxnId="{8762B597-677B-49A2-BF11-C99A1CB98CE5}">
      <dgm:prSet/>
      <dgm:spPr/>
      <dgm:t>
        <a:bodyPr/>
        <a:lstStyle/>
        <a:p>
          <a:endParaRPr lang="en-US" sz="4000"/>
        </a:p>
      </dgm:t>
    </dgm:pt>
    <dgm:pt modelId="{3F3282EB-8B4B-4AB8-B056-217C6471A30A}" type="sibTrans" cxnId="{8762B597-677B-49A2-BF11-C99A1CB98CE5}">
      <dgm:prSet/>
      <dgm:spPr/>
      <dgm:t>
        <a:bodyPr/>
        <a:lstStyle/>
        <a:p>
          <a:pPr>
            <a:lnSpc>
              <a:spcPct val="100000"/>
            </a:lnSpc>
          </a:pPr>
          <a:endParaRPr lang="en-US" sz="4000"/>
        </a:p>
      </dgm:t>
    </dgm:pt>
    <dgm:pt modelId="{8BD95600-B0C3-4BF5-86A1-D7077DDE73EC}">
      <dgm:prSet custT="1"/>
      <dgm:spPr/>
      <dgm:t>
        <a:bodyPr/>
        <a:lstStyle/>
        <a:p>
          <a:pPr>
            <a:lnSpc>
              <a:spcPct val="100000"/>
            </a:lnSpc>
          </a:pPr>
          <a:r>
            <a:rPr lang="en-GB" sz="2800" i="1" u="sng"/>
            <a:t>Cost of Task = Work Value (in number of hours) x Resource’s Pay Rate.</a:t>
          </a:r>
          <a:endParaRPr lang="en-US" sz="2800"/>
        </a:p>
      </dgm:t>
    </dgm:pt>
    <dgm:pt modelId="{B0E2E071-080C-4F35-9895-7CE730CC9CA0}" type="parTrans" cxnId="{AD5962D0-D1B0-4091-8AE3-27A64A460961}">
      <dgm:prSet/>
      <dgm:spPr/>
      <dgm:t>
        <a:bodyPr/>
        <a:lstStyle/>
        <a:p>
          <a:endParaRPr lang="en-US" sz="4000"/>
        </a:p>
      </dgm:t>
    </dgm:pt>
    <dgm:pt modelId="{F4B180CF-47CE-456E-810B-BEBA465DF277}" type="sibTrans" cxnId="{AD5962D0-D1B0-4091-8AE3-27A64A460961}">
      <dgm:prSet/>
      <dgm:spPr/>
      <dgm:t>
        <a:bodyPr/>
        <a:lstStyle/>
        <a:p>
          <a:pPr>
            <a:lnSpc>
              <a:spcPct val="100000"/>
            </a:lnSpc>
          </a:pPr>
          <a:endParaRPr lang="en-US" sz="4000"/>
        </a:p>
      </dgm:t>
    </dgm:pt>
    <dgm:pt modelId="{0A7D982B-78EB-40C3-8404-48E9FE5228F4}">
      <dgm:prSet custT="1"/>
      <dgm:spPr/>
      <dgm:t>
        <a:bodyPr/>
        <a:lstStyle/>
        <a:p>
          <a:pPr>
            <a:lnSpc>
              <a:spcPct val="100000"/>
            </a:lnSpc>
          </a:pPr>
          <a:r>
            <a:rPr lang="en-GB" sz="2800"/>
            <a:t>You can then see the cost per resource and cost per </a:t>
          </a:r>
          <a:endParaRPr lang="en-US" sz="2800"/>
        </a:p>
      </dgm:t>
    </dgm:pt>
    <dgm:pt modelId="{C092A5B5-817A-4E88-AFDE-29D45DAF8111}" type="parTrans" cxnId="{F9225057-E9AA-4BB5-9D3E-CBA0365C1BD1}">
      <dgm:prSet/>
      <dgm:spPr/>
      <dgm:t>
        <a:bodyPr/>
        <a:lstStyle/>
        <a:p>
          <a:endParaRPr lang="en-US" sz="4000"/>
        </a:p>
      </dgm:t>
    </dgm:pt>
    <dgm:pt modelId="{AE2145A9-FB9F-49FB-8B06-8260943CE3D4}" type="sibTrans" cxnId="{F9225057-E9AA-4BB5-9D3E-CBA0365C1BD1}">
      <dgm:prSet/>
      <dgm:spPr/>
      <dgm:t>
        <a:bodyPr/>
        <a:lstStyle/>
        <a:p>
          <a:endParaRPr lang="en-US" sz="4000"/>
        </a:p>
      </dgm:t>
    </dgm:pt>
    <dgm:pt modelId="{EEFD99B0-57BC-4CB7-ACCE-CF3E806F6F7B}" type="pres">
      <dgm:prSet presAssocID="{2AC462D7-1165-4AC4-8E3E-80DDF34406AF}" presName="root" presStyleCnt="0">
        <dgm:presLayoutVars>
          <dgm:dir/>
          <dgm:resizeHandles val="exact"/>
        </dgm:presLayoutVars>
      </dgm:prSet>
      <dgm:spPr/>
    </dgm:pt>
    <dgm:pt modelId="{A0F7F7CE-DB2E-41BA-A6DC-60A632D1DEB8}" type="pres">
      <dgm:prSet presAssocID="{2AC462D7-1165-4AC4-8E3E-80DDF34406AF}" presName="container" presStyleCnt="0">
        <dgm:presLayoutVars>
          <dgm:dir/>
          <dgm:resizeHandles val="exact"/>
        </dgm:presLayoutVars>
      </dgm:prSet>
      <dgm:spPr/>
    </dgm:pt>
    <dgm:pt modelId="{9D79926D-1284-4A4A-9475-EA1961267F6F}" type="pres">
      <dgm:prSet presAssocID="{CBFF1416-8037-4E26-AB19-9DE1C2C002AC}" presName="compNode" presStyleCnt="0"/>
      <dgm:spPr/>
    </dgm:pt>
    <dgm:pt modelId="{55D68497-8481-47FE-8818-529E4D71D6F6}" type="pres">
      <dgm:prSet presAssocID="{CBFF1416-8037-4E26-AB19-9DE1C2C002AC}" presName="iconBgRect" presStyleLbl="bgShp" presStyleIdx="0" presStyleCnt="3"/>
      <dgm:spPr/>
    </dgm:pt>
    <dgm:pt modelId="{6EE1D441-21A6-4717-9525-EBBECEE8D505}" type="pres">
      <dgm:prSet presAssocID="{CBFF1416-8037-4E26-AB19-9DE1C2C002A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lculator"/>
        </a:ext>
      </dgm:extLst>
    </dgm:pt>
    <dgm:pt modelId="{7AA4D95F-FD88-4CF0-8A1E-819A5649AAFF}" type="pres">
      <dgm:prSet presAssocID="{CBFF1416-8037-4E26-AB19-9DE1C2C002AC}" presName="spaceRect" presStyleCnt="0"/>
      <dgm:spPr/>
    </dgm:pt>
    <dgm:pt modelId="{89DAB149-5766-4819-B40E-3CC053173B84}" type="pres">
      <dgm:prSet presAssocID="{CBFF1416-8037-4E26-AB19-9DE1C2C002AC}" presName="textRect" presStyleLbl="revTx" presStyleIdx="0" presStyleCnt="3">
        <dgm:presLayoutVars>
          <dgm:chMax val="1"/>
          <dgm:chPref val="1"/>
        </dgm:presLayoutVars>
      </dgm:prSet>
      <dgm:spPr/>
    </dgm:pt>
    <dgm:pt modelId="{6E384482-67CC-465E-819E-77372AD1CCF0}" type="pres">
      <dgm:prSet presAssocID="{3F3282EB-8B4B-4AB8-B056-217C6471A30A}" presName="sibTrans" presStyleLbl="sibTrans2D1" presStyleIdx="0" presStyleCnt="0"/>
      <dgm:spPr/>
    </dgm:pt>
    <dgm:pt modelId="{13554CE5-8F0D-4970-ACCF-65D41A656F93}" type="pres">
      <dgm:prSet presAssocID="{8BD95600-B0C3-4BF5-86A1-D7077DDE73EC}" presName="compNode" presStyleCnt="0"/>
      <dgm:spPr/>
    </dgm:pt>
    <dgm:pt modelId="{FD1C46EF-CBB3-4F0A-9504-788D768D065E}" type="pres">
      <dgm:prSet presAssocID="{8BD95600-B0C3-4BF5-86A1-D7077DDE73EC}" presName="iconBgRect" presStyleLbl="bgShp" presStyleIdx="1" presStyleCnt="3"/>
      <dgm:spPr/>
    </dgm:pt>
    <dgm:pt modelId="{78C65B6C-330E-4098-8D88-C053E230AC1D}" type="pres">
      <dgm:prSet presAssocID="{8BD95600-B0C3-4BF5-86A1-D7077DDE73E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oney"/>
        </a:ext>
      </dgm:extLst>
    </dgm:pt>
    <dgm:pt modelId="{AA892BAB-1027-445B-AD15-1E422F10AC03}" type="pres">
      <dgm:prSet presAssocID="{8BD95600-B0C3-4BF5-86A1-D7077DDE73EC}" presName="spaceRect" presStyleCnt="0"/>
      <dgm:spPr/>
    </dgm:pt>
    <dgm:pt modelId="{357B4B6D-FFFE-47E1-8448-F6DEC40AE1DE}" type="pres">
      <dgm:prSet presAssocID="{8BD95600-B0C3-4BF5-86A1-D7077DDE73EC}" presName="textRect" presStyleLbl="revTx" presStyleIdx="1" presStyleCnt="3">
        <dgm:presLayoutVars>
          <dgm:chMax val="1"/>
          <dgm:chPref val="1"/>
        </dgm:presLayoutVars>
      </dgm:prSet>
      <dgm:spPr/>
    </dgm:pt>
    <dgm:pt modelId="{B8B7DE3D-B0B2-4480-9ED1-68F26555C8E1}" type="pres">
      <dgm:prSet presAssocID="{F4B180CF-47CE-456E-810B-BEBA465DF277}" presName="sibTrans" presStyleLbl="sibTrans2D1" presStyleIdx="0" presStyleCnt="0"/>
      <dgm:spPr/>
    </dgm:pt>
    <dgm:pt modelId="{0A3F7047-DF0C-409B-BB47-868BF8FC84A8}" type="pres">
      <dgm:prSet presAssocID="{0A7D982B-78EB-40C3-8404-48E9FE5228F4}" presName="compNode" presStyleCnt="0"/>
      <dgm:spPr/>
    </dgm:pt>
    <dgm:pt modelId="{E34649C6-B597-4424-8A1B-20FCDE599844}" type="pres">
      <dgm:prSet presAssocID="{0A7D982B-78EB-40C3-8404-48E9FE5228F4}" presName="iconBgRect" presStyleLbl="bgShp" presStyleIdx="2" presStyleCnt="3"/>
      <dgm:spPr/>
    </dgm:pt>
    <dgm:pt modelId="{10FC8020-1B0F-4251-980C-5D81870A2603}" type="pres">
      <dgm:prSet presAssocID="{0A7D982B-78EB-40C3-8404-48E9FE5228F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oins"/>
        </a:ext>
      </dgm:extLst>
    </dgm:pt>
    <dgm:pt modelId="{5DC57043-8837-41FB-849A-94CFD2E6C2CF}" type="pres">
      <dgm:prSet presAssocID="{0A7D982B-78EB-40C3-8404-48E9FE5228F4}" presName="spaceRect" presStyleCnt="0"/>
      <dgm:spPr/>
    </dgm:pt>
    <dgm:pt modelId="{FF7096D0-0863-44EE-B656-94B55D445EEC}" type="pres">
      <dgm:prSet presAssocID="{0A7D982B-78EB-40C3-8404-48E9FE5228F4}" presName="textRect" presStyleLbl="revTx" presStyleIdx="2" presStyleCnt="3">
        <dgm:presLayoutVars>
          <dgm:chMax val="1"/>
          <dgm:chPref val="1"/>
        </dgm:presLayoutVars>
      </dgm:prSet>
      <dgm:spPr/>
    </dgm:pt>
  </dgm:ptLst>
  <dgm:cxnLst>
    <dgm:cxn modelId="{82EDEA0F-B45F-45F7-B1CC-A1E8C2A3F349}" type="presOf" srcId="{0A7D982B-78EB-40C3-8404-48E9FE5228F4}" destId="{FF7096D0-0863-44EE-B656-94B55D445EEC}" srcOrd="0" destOrd="0" presId="urn:microsoft.com/office/officeart/2018/2/layout/IconCircleList"/>
    <dgm:cxn modelId="{5856702C-4947-4949-943E-72CF1FEE16F7}" type="presOf" srcId="{F4B180CF-47CE-456E-810B-BEBA465DF277}" destId="{B8B7DE3D-B0B2-4480-9ED1-68F26555C8E1}" srcOrd="0" destOrd="0" presId="urn:microsoft.com/office/officeart/2018/2/layout/IconCircleList"/>
    <dgm:cxn modelId="{6059B940-F644-4EE3-AF82-8DFE531513C5}" type="presOf" srcId="{CBFF1416-8037-4E26-AB19-9DE1C2C002AC}" destId="{89DAB149-5766-4819-B40E-3CC053173B84}" srcOrd="0" destOrd="0" presId="urn:microsoft.com/office/officeart/2018/2/layout/IconCircleList"/>
    <dgm:cxn modelId="{1E9AD170-C716-42E7-9A36-71D8264A8ED2}" type="presOf" srcId="{8BD95600-B0C3-4BF5-86A1-D7077DDE73EC}" destId="{357B4B6D-FFFE-47E1-8448-F6DEC40AE1DE}" srcOrd="0" destOrd="0" presId="urn:microsoft.com/office/officeart/2018/2/layout/IconCircleList"/>
    <dgm:cxn modelId="{F9225057-E9AA-4BB5-9D3E-CBA0365C1BD1}" srcId="{2AC462D7-1165-4AC4-8E3E-80DDF34406AF}" destId="{0A7D982B-78EB-40C3-8404-48E9FE5228F4}" srcOrd="2" destOrd="0" parTransId="{C092A5B5-817A-4E88-AFDE-29D45DAF8111}" sibTransId="{AE2145A9-FB9F-49FB-8B06-8260943CE3D4}"/>
    <dgm:cxn modelId="{2D03B585-1B25-456D-9937-9121E64F03B7}" type="presOf" srcId="{2AC462D7-1165-4AC4-8E3E-80DDF34406AF}" destId="{EEFD99B0-57BC-4CB7-ACCE-CF3E806F6F7B}" srcOrd="0" destOrd="0" presId="urn:microsoft.com/office/officeart/2018/2/layout/IconCircleList"/>
    <dgm:cxn modelId="{8762B597-677B-49A2-BF11-C99A1CB98CE5}" srcId="{2AC462D7-1165-4AC4-8E3E-80DDF34406AF}" destId="{CBFF1416-8037-4E26-AB19-9DE1C2C002AC}" srcOrd="0" destOrd="0" parTransId="{4ED303D0-ACE1-4F2D-AEFA-32DD049FD828}" sibTransId="{3F3282EB-8B4B-4AB8-B056-217C6471A30A}"/>
    <dgm:cxn modelId="{AD5962D0-D1B0-4091-8AE3-27A64A460961}" srcId="{2AC462D7-1165-4AC4-8E3E-80DDF34406AF}" destId="{8BD95600-B0C3-4BF5-86A1-D7077DDE73EC}" srcOrd="1" destOrd="0" parTransId="{B0E2E071-080C-4F35-9895-7CE730CC9CA0}" sibTransId="{F4B180CF-47CE-456E-810B-BEBA465DF277}"/>
    <dgm:cxn modelId="{796E37E9-2D40-43DC-8839-F69DF4353B64}" type="presOf" srcId="{3F3282EB-8B4B-4AB8-B056-217C6471A30A}" destId="{6E384482-67CC-465E-819E-77372AD1CCF0}" srcOrd="0" destOrd="0" presId="urn:microsoft.com/office/officeart/2018/2/layout/IconCircleList"/>
    <dgm:cxn modelId="{B361188C-B1A0-4A4F-BB8E-7E1DA01397AE}" type="presParOf" srcId="{EEFD99B0-57BC-4CB7-ACCE-CF3E806F6F7B}" destId="{A0F7F7CE-DB2E-41BA-A6DC-60A632D1DEB8}" srcOrd="0" destOrd="0" presId="urn:microsoft.com/office/officeart/2018/2/layout/IconCircleList"/>
    <dgm:cxn modelId="{688BAADC-A0ED-4843-8561-8193E18166AF}" type="presParOf" srcId="{A0F7F7CE-DB2E-41BA-A6DC-60A632D1DEB8}" destId="{9D79926D-1284-4A4A-9475-EA1961267F6F}" srcOrd="0" destOrd="0" presId="urn:microsoft.com/office/officeart/2018/2/layout/IconCircleList"/>
    <dgm:cxn modelId="{997640DC-DEC1-4D4E-938A-63FB9690DF38}" type="presParOf" srcId="{9D79926D-1284-4A4A-9475-EA1961267F6F}" destId="{55D68497-8481-47FE-8818-529E4D71D6F6}" srcOrd="0" destOrd="0" presId="urn:microsoft.com/office/officeart/2018/2/layout/IconCircleList"/>
    <dgm:cxn modelId="{DCA2C112-6FA2-47CC-B503-87FDF9BFE298}" type="presParOf" srcId="{9D79926D-1284-4A4A-9475-EA1961267F6F}" destId="{6EE1D441-21A6-4717-9525-EBBECEE8D505}" srcOrd="1" destOrd="0" presId="urn:microsoft.com/office/officeart/2018/2/layout/IconCircleList"/>
    <dgm:cxn modelId="{97C3AB34-9B17-49FF-AFEE-DAF88B1DD00A}" type="presParOf" srcId="{9D79926D-1284-4A4A-9475-EA1961267F6F}" destId="{7AA4D95F-FD88-4CF0-8A1E-819A5649AAFF}" srcOrd="2" destOrd="0" presId="urn:microsoft.com/office/officeart/2018/2/layout/IconCircleList"/>
    <dgm:cxn modelId="{DDC31A02-5877-4948-AE1E-09F207F62475}" type="presParOf" srcId="{9D79926D-1284-4A4A-9475-EA1961267F6F}" destId="{89DAB149-5766-4819-B40E-3CC053173B84}" srcOrd="3" destOrd="0" presId="urn:microsoft.com/office/officeart/2018/2/layout/IconCircleList"/>
    <dgm:cxn modelId="{AA38A6F6-A487-4F1B-ACB3-4916221B0604}" type="presParOf" srcId="{A0F7F7CE-DB2E-41BA-A6DC-60A632D1DEB8}" destId="{6E384482-67CC-465E-819E-77372AD1CCF0}" srcOrd="1" destOrd="0" presId="urn:microsoft.com/office/officeart/2018/2/layout/IconCircleList"/>
    <dgm:cxn modelId="{B64B996D-AF6A-4D62-B28B-98CBE8948795}" type="presParOf" srcId="{A0F7F7CE-DB2E-41BA-A6DC-60A632D1DEB8}" destId="{13554CE5-8F0D-4970-ACCF-65D41A656F93}" srcOrd="2" destOrd="0" presId="urn:microsoft.com/office/officeart/2018/2/layout/IconCircleList"/>
    <dgm:cxn modelId="{2B99D031-C368-48D3-9105-E4A61E534078}" type="presParOf" srcId="{13554CE5-8F0D-4970-ACCF-65D41A656F93}" destId="{FD1C46EF-CBB3-4F0A-9504-788D768D065E}" srcOrd="0" destOrd="0" presId="urn:microsoft.com/office/officeart/2018/2/layout/IconCircleList"/>
    <dgm:cxn modelId="{A5C96540-EE44-4A1D-8033-B0D8F90A4AC7}" type="presParOf" srcId="{13554CE5-8F0D-4970-ACCF-65D41A656F93}" destId="{78C65B6C-330E-4098-8D88-C053E230AC1D}" srcOrd="1" destOrd="0" presId="urn:microsoft.com/office/officeart/2018/2/layout/IconCircleList"/>
    <dgm:cxn modelId="{85F5DF0F-AF35-4489-8E2F-10E5268EF14C}" type="presParOf" srcId="{13554CE5-8F0D-4970-ACCF-65D41A656F93}" destId="{AA892BAB-1027-445B-AD15-1E422F10AC03}" srcOrd="2" destOrd="0" presId="urn:microsoft.com/office/officeart/2018/2/layout/IconCircleList"/>
    <dgm:cxn modelId="{A67D6E12-E721-4C3D-9717-04C25D7A9EC8}" type="presParOf" srcId="{13554CE5-8F0D-4970-ACCF-65D41A656F93}" destId="{357B4B6D-FFFE-47E1-8448-F6DEC40AE1DE}" srcOrd="3" destOrd="0" presId="urn:microsoft.com/office/officeart/2018/2/layout/IconCircleList"/>
    <dgm:cxn modelId="{74707039-F000-4C7C-AB03-40A79691E661}" type="presParOf" srcId="{A0F7F7CE-DB2E-41BA-A6DC-60A632D1DEB8}" destId="{B8B7DE3D-B0B2-4480-9ED1-68F26555C8E1}" srcOrd="3" destOrd="0" presId="urn:microsoft.com/office/officeart/2018/2/layout/IconCircleList"/>
    <dgm:cxn modelId="{FBA77BEA-0650-4ABA-87A1-C287E3911C97}" type="presParOf" srcId="{A0F7F7CE-DB2E-41BA-A6DC-60A632D1DEB8}" destId="{0A3F7047-DF0C-409B-BB47-868BF8FC84A8}" srcOrd="4" destOrd="0" presId="urn:microsoft.com/office/officeart/2018/2/layout/IconCircleList"/>
    <dgm:cxn modelId="{76DC4E5D-E552-4939-909A-F6A7D08708C5}" type="presParOf" srcId="{0A3F7047-DF0C-409B-BB47-868BF8FC84A8}" destId="{E34649C6-B597-4424-8A1B-20FCDE599844}" srcOrd="0" destOrd="0" presId="urn:microsoft.com/office/officeart/2018/2/layout/IconCircleList"/>
    <dgm:cxn modelId="{85465D2D-DC17-44CB-A1ED-121520523855}" type="presParOf" srcId="{0A3F7047-DF0C-409B-BB47-868BF8FC84A8}" destId="{10FC8020-1B0F-4251-980C-5D81870A2603}" srcOrd="1" destOrd="0" presId="urn:microsoft.com/office/officeart/2018/2/layout/IconCircleList"/>
    <dgm:cxn modelId="{9FBE3F4C-43E0-4E10-B3E7-33F76CB6A43C}" type="presParOf" srcId="{0A3F7047-DF0C-409B-BB47-868BF8FC84A8}" destId="{5DC57043-8837-41FB-849A-94CFD2E6C2CF}" srcOrd="2" destOrd="0" presId="urn:microsoft.com/office/officeart/2018/2/layout/IconCircleList"/>
    <dgm:cxn modelId="{DA933401-255D-47AC-B187-6C9C68D4A257}" type="presParOf" srcId="{0A3F7047-DF0C-409B-BB47-868BF8FC84A8}" destId="{FF7096D0-0863-44EE-B656-94B55D445EEC}"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1ADAF9-52B3-4545-92CC-2B69D96B31C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0475706-D0AB-41BF-BD6D-725520DBECDC}">
      <dgm:prSet custT="1"/>
      <dgm:spPr/>
      <dgm:t>
        <a:bodyPr/>
        <a:lstStyle/>
        <a:p>
          <a:r>
            <a:rPr lang="en-GB" sz="2800" b="1"/>
            <a:t>A note icon now appears to the left of Carol’s name in the Resource Sheet view.</a:t>
          </a:r>
          <a:endParaRPr lang="en-US" sz="2800" b="1"/>
        </a:p>
      </dgm:t>
    </dgm:pt>
    <dgm:pt modelId="{931F3907-2D63-48A9-8FC0-BF037A48DB39}" type="parTrans" cxnId="{9F3D74B1-11A3-420C-9EBB-4F4B3D069A60}">
      <dgm:prSet/>
      <dgm:spPr/>
      <dgm:t>
        <a:bodyPr/>
        <a:lstStyle/>
        <a:p>
          <a:endParaRPr lang="en-US" sz="2400" b="1"/>
        </a:p>
      </dgm:t>
    </dgm:pt>
    <dgm:pt modelId="{928D8D0C-87CE-4FD3-AAC2-40D3AAA333B5}" type="sibTrans" cxnId="{9F3D74B1-11A3-420C-9EBB-4F4B3D069A60}">
      <dgm:prSet/>
      <dgm:spPr/>
      <dgm:t>
        <a:bodyPr/>
        <a:lstStyle/>
        <a:p>
          <a:endParaRPr lang="en-US" sz="2400" b="1"/>
        </a:p>
      </dgm:t>
    </dgm:pt>
    <dgm:pt modelId="{843A2548-463B-4453-8628-F46B06A97792}">
      <dgm:prSet custT="1"/>
      <dgm:spPr/>
      <dgm:t>
        <a:bodyPr/>
        <a:lstStyle/>
        <a:p>
          <a:r>
            <a:rPr lang="en-GB" sz="2800" b="1"/>
            <a:t>Hovering over it will make the note appear.</a:t>
          </a:r>
          <a:endParaRPr lang="en-US" sz="2800" b="1"/>
        </a:p>
      </dgm:t>
    </dgm:pt>
    <dgm:pt modelId="{C5AB87A8-8E53-41B6-AFDF-982879E84355}" type="parTrans" cxnId="{0353002E-31D7-4787-BF86-81AA76C14D68}">
      <dgm:prSet/>
      <dgm:spPr/>
      <dgm:t>
        <a:bodyPr/>
        <a:lstStyle/>
        <a:p>
          <a:endParaRPr lang="en-US" sz="2400" b="1"/>
        </a:p>
      </dgm:t>
    </dgm:pt>
    <dgm:pt modelId="{BD201E6B-221B-4721-82BA-23D6E6ED2282}" type="sibTrans" cxnId="{0353002E-31D7-4787-BF86-81AA76C14D68}">
      <dgm:prSet/>
      <dgm:spPr/>
      <dgm:t>
        <a:bodyPr/>
        <a:lstStyle/>
        <a:p>
          <a:endParaRPr lang="en-US" sz="2400" b="1"/>
        </a:p>
      </dgm:t>
    </dgm:pt>
    <dgm:pt modelId="{703FD12C-99B9-41BA-B6DE-AB113233D494}" type="pres">
      <dgm:prSet presAssocID="{B41ADAF9-52B3-4545-92CC-2B69D96B31CF}" presName="root" presStyleCnt="0">
        <dgm:presLayoutVars>
          <dgm:dir/>
          <dgm:resizeHandles val="exact"/>
        </dgm:presLayoutVars>
      </dgm:prSet>
      <dgm:spPr/>
    </dgm:pt>
    <dgm:pt modelId="{01D3AEED-8814-402F-9700-ED6B08FFF0C4}" type="pres">
      <dgm:prSet presAssocID="{00475706-D0AB-41BF-BD6D-725520DBECDC}" presName="compNode" presStyleCnt="0"/>
      <dgm:spPr/>
    </dgm:pt>
    <dgm:pt modelId="{4B185F1D-F9CD-4897-ADCE-7D7E83A20878}" type="pres">
      <dgm:prSet presAssocID="{00475706-D0AB-41BF-BD6D-725520DBECD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formation"/>
        </a:ext>
      </dgm:extLst>
    </dgm:pt>
    <dgm:pt modelId="{F88326BD-8A8B-4EC5-9E92-6AC6B8D0A2FE}" type="pres">
      <dgm:prSet presAssocID="{00475706-D0AB-41BF-BD6D-725520DBECDC}" presName="spaceRect" presStyleCnt="0"/>
      <dgm:spPr/>
    </dgm:pt>
    <dgm:pt modelId="{27BE3EE8-039D-40AF-A6D1-A83BD166117C}" type="pres">
      <dgm:prSet presAssocID="{00475706-D0AB-41BF-BD6D-725520DBECDC}" presName="textRect" presStyleLbl="revTx" presStyleIdx="0" presStyleCnt="2">
        <dgm:presLayoutVars>
          <dgm:chMax val="1"/>
          <dgm:chPref val="1"/>
        </dgm:presLayoutVars>
      </dgm:prSet>
      <dgm:spPr/>
    </dgm:pt>
    <dgm:pt modelId="{A41964AE-0F75-4F6E-A37E-521B3B5BC650}" type="pres">
      <dgm:prSet presAssocID="{928D8D0C-87CE-4FD3-AAC2-40D3AAA333B5}" presName="sibTrans" presStyleCnt="0"/>
      <dgm:spPr/>
    </dgm:pt>
    <dgm:pt modelId="{1EDA925B-2D45-46D5-9F3C-EF65D7084AC3}" type="pres">
      <dgm:prSet presAssocID="{843A2548-463B-4453-8628-F46B06A97792}" presName="compNode" presStyleCnt="0"/>
      <dgm:spPr/>
    </dgm:pt>
    <dgm:pt modelId="{2A83263D-6976-4AB8-9473-36BFA4DD5250}" type="pres">
      <dgm:prSet presAssocID="{843A2548-463B-4453-8628-F46B06A9779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0B671652-2013-45CE-92B0-BB658C478165}" type="pres">
      <dgm:prSet presAssocID="{843A2548-463B-4453-8628-F46B06A97792}" presName="spaceRect" presStyleCnt="0"/>
      <dgm:spPr/>
    </dgm:pt>
    <dgm:pt modelId="{417CABD1-A32A-4185-976A-4BD94A2CE50B}" type="pres">
      <dgm:prSet presAssocID="{843A2548-463B-4453-8628-F46B06A97792}" presName="textRect" presStyleLbl="revTx" presStyleIdx="1" presStyleCnt="2">
        <dgm:presLayoutVars>
          <dgm:chMax val="1"/>
          <dgm:chPref val="1"/>
        </dgm:presLayoutVars>
      </dgm:prSet>
      <dgm:spPr/>
    </dgm:pt>
  </dgm:ptLst>
  <dgm:cxnLst>
    <dgm:cxn modelId="{6ED7270F-6DBB-471E-82FD-E857A0D45BAD}" type="presOf" srcId="{B41ADAF9-52B3-4545-92CC-2B69D96B31CF}" destId="{703FD12C-99B9-41BA-B6DE-AB113233D494}" srcOrd="0" destOrd="0" presId="urn:microsoft.com/office/officeart/2018/2/layout/IconLabelList"/>
    <dgm:cxn modelId="{0353002E-31D7-4787-BF86-81AA76C14D68}" srcId="{B41ADAF9-52B3-4545-92CC-2B69D96B31CF}" destId="{843A2548-463B-4453-8628-F46B06A97792}" srcOrd="1" destOrd="0" parTransId="{C5AB87A8-8E53-41B6-AFDF-982879E84355}" sibTransId="{BD201E6B-221B-4721-82BA-23D6E6ED2282}"/>
    <dgm:cxn modelId="{9F9C08A7-6EED-4315-B6F7-4B9A2A3E892D}" type="presOf" srcId="{00475706-D0AB-41BF-BD6D-725520DBECDC}" destId="{27BE3EE8-039D-40AF-A6D1-A83BD166117C}" srcOrd="0" destOrd="0" presId="urn:microsoft.com/office/officeart/2018/2/layout/IconLabelList"/>
    <dgm:cxn modelId="{28D1C8B0-E4A4-41F4-BE99-DB977105E65F}" type="presOf" srcId="{843A2548-463B-4453-8628-F46B06A97792}" destId="{417CABD1-A32A-4185-976A-4BD94A2CE50B}" srcOrd="0" destOrd="0" presId="urn:microsoft.com/office/officeart/2018/2/layout/IconLabelList"/>
    <dgm:cxn modelId="{9F3D74B1-11A3-420C-9EBB-4F4B3D069A60}" srcId="{B41ADAF9-52B3-4545-92CC-2B69D96B31CF}" destId="{00475706-D0AB-41BF-BD6D-725520DBECDC}" srcOrd="0" destOrd="0" parTransId="{931F3907-2D63-48A9-8FC0-BF037A48DB39}" sibTransId="{928D8D0C-87CE-4FD3-AAC2-40D3AAA333B5}"/>
    <dgm:cxn modelId="{786B175E-2D59-4C5F-94E7-2E9F2A22F24A}" type="presParOf" srcId="{703FD12C-99B9-41BA-B6DE-AB113233D494}" destId="{01D3AEED-8814-402F-9700-ED6B08FFF0C4}" srcOrd="0" destOrd="0" presId="urn:microsoft.com/office/officeart/2018/2/layout/IconLabelList"/>
    <dgm:cxn modelId="{1A34BC99-F7EB-475C-B91B-3E2C51D43886}" type="presParOf" srcId="{01D3AEED-8814-402F-9700-ED6B08FFF0C4}" destId="{4B185F1D-F9CD-4897-ADCE-7D7E83A20878}" srcOrd="0" destOrd="0" presId="urn:microsoft.com/office/officeart/2018/2/layout/IconLabelList"/>
    <dgm:cxn modelId="{11B212BB-1C5D-4A47-A591-50327B6DE38C}" type="presParOf" srcId="{01D3AEED-8814-402F-9700-ED6B08FFF0C4}" destId="{F88326BD-8A8B-4EC5-9E92-6AC6B8D0A2FE}" srcOrd="1" destOrd="0" presId="urn:microsoft.com/office/officeart/2018/2/layout/IconLabelList"/>
    <dgm:cxn modelId="{04F0595B-F1A6-47DC-8C2F-95E111DA1EB4}" type="presParOf" srcId="{01D3AEED-8814-402F-9700-ED6B08FFF0C4}" destId="{27BE3EE8-039D-40AF-A6D1-A83BD166117C}" srcOrd="2" destOrd="0" presId="urn:microsoft.com/office/officeart/2018/2/layout/IconLabelList"/>
    <dgm:cxn modelId="{2D232E28-632D-4E8D-81CC-4BABE9793F78}" type="presParOf" srcId="{703FD12C-99B9-41BA-B6DE-AB113233D494}" destId="{A41964AE-0F75-4F6E-A37E-521B3B5BC650}" srcOrd="1" destOrd="0" presId="urn:microsoft.com/office/officeart/2018/2/layout/IconLabelList"/>
    <dgm:cxn modelId="{34B9F6C5-1997-482E-82BE-602E076662A0}" type="presParOf" srcId="{703FD12C-99B9-41BA-B6DE-AB113233D494}" destId="{1EDA925B-2D45-46D5-9F3C-EF65D7084AC3}" srcOrd="2" destOrd="0" presId="urn:microsoft.com/office/officeart/2018/2/layout/IconLabelList"/>
    <dgm:cxn modelId="{27F46C89-0C80-481F-B5B8-7FCEEF8FEE57}" type="presParOf" srcId="{1EDA925B-2D45-46D5-9F3C-EF65D7084AC3}" destId="{2A83263D-6976-4AB8-9473-36BFA4DD5250}" srcOrd="0" destOrd="0" presId="urn:microsoft.com/office/officeart/2018/2/layout/IconLabelList"/>
    <dgm:cxn modelId="{ABF39355-12CB-440F-9A76-EB02A2AA2572}" type="presParOf" srcId="{1EDA925B-2D45-46D5-9F3C-EF65D7084AC3}" destId="{0B671652-2013-45CE-92B0-BB658C478165}" srcOrd="1" destOrd="0" presId="urn:microsoft.com/office/officeart/2018/2/layout/IconLabelList"/>
    <dgm:cxn modelId="{D8F49E18-643D-413C-8D96-55DBA375F050}" type="presParOf" srcId="{1EDA925B-2D45-46D5-9F3C-EF65D7084AC3}" destId="{417CABD1-A32A-4185-976A-4BD94A2CE50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431EAF9-9154-4A2F-BF6C-6E5262C671F9}"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D51A9A7-F5E0-4916-B671-EEE5EEAFDB6F}">
      <dgm:prSet/>
      <dgm:spPr/>
      <dgm:t>
        <a:bodyPr/>
        <a:lstStyle/>
        <a:p>
          <a:r>
            <a:rPr lang="en-GB"/>
            <a:t>Set Up Cost Resources</a:t>
          </a:r>
          <a:endParaRPr lang="en-US"/>
        </a:p>
      </dgm:t>
    </dgm:pt>
    <dgm:pt modelId="{3C8C8EB8-46FD-46CD-9418-711264E84A1E}" type="parTrans" cxnId="{23A25DBC-88E0-4A24-B8AE-9D7C960198C9}">
      <dgm:prSet/>
      <dgm:spPr/>
      <dgm:t>
        <a:bodyPr/>
        <a:lstStyle/>
        <a:p>
          <a:endParaRPr lang="en-US"/>
        </a:p>
      </dgm:t>
    </dgm:pt>
    <dgm:pt modelId="{75A8638F-1ADE-4E67-8D37-2714E4C63DD1}" type="sibTrans" cxnId="{23A25DBC-88E0-4A24-B8AE-9D7C960198C9}">
      <dgm:prSet/>
      <dgm:spPr/>
      <dgm:t>
        <a:bodyPr/>
        <a:lstStyle/>
        <a:p>
          <a:endParaRPr lang="en-US"/>
        </a:p>
      </dgm:t>
    </dgm:pt>
    <dgm:pt modelId="{40D6D6B8-4173-4B9F-988B-A0C6C3D863AE}">
      <dgm:prSet/>
      <dgm:spPr/>
      <dgm:t>
        <a:bodyPr/>
        <a:lstStyle/>
        <a:p>
          <a:r>
            <a:rPr lang="en-GB"/>
            <a:t>You can use a cost resource to represent a financial cost associated with a task in a plan.</a:t>
          </a:r>
          <a:endParaRPr lang="en-US"/>
        </a:p>
      </dgm:t>
    </dgm:pt>
    <dgm:pt modelId="{8B40B297-16DC-4340-BD44-64C59536F7B5}" type="parTrans" cxnId="{6AA40274-2A94-4E7E-9575-1AF74725CA75}">
      <dgm:prSet/>
      <dgm:spPr/>
      <dgm:t>
        <a:bodyPr/>
        <a:lstStyle/>
        <a:p>
          <a:endParaRPr lang="en-US"/>
        </a:p>
      </dgm:t>
    </dgm:pt>
    <dgm:pt modelId="{9D668E9E-3057-4237-BD69-C5D9CCC4B2BC}" type="sibTrans" cxnId="{6AA40274-2A94-4E7E-9575-1AF74725CA75}">
      <dgm:prSet/>
      <dgm:spPr/>
      <dgm:t>
        <a:bodyPr/>
        <a:lstStyle/>
        <a:p>
          <a:endParaRPr lang="en-US"/>
        </a:p>
      </dgm:t>
    </dgm:pt>
    <dgm:pt modelId="{C8B8C8EA-6C72-4F15-85D9-F4D4279A90B3}">
      <dgm:prSet/>
      <dgm:spPr/>
      <dgm:t>
        <a:bodyPr/>
        <a:lstStyle/>
        <a:p>
          <a:r>
            <a:rPr lang="en-GB"/>
            <a:t>Examples of cost resources are travel, food, entertainment and training. </a:t>
          </a:r>
          <a:endParaRPr lang="en-US"/>
        </a:p>
      </dgm:t>
    </dgm:pt>
    <dgm:pt modelId="{91CB0CD2-B71C-448A-9BF5-9DB00E751841}" type="parTrans" cxnId="{0C58390D-0496-4528-9F0F-0114EC8A3F0C}">
      <dgm:prSet/>
      <dgm:spPr/>
      <dgm:t>
        <a:bodyPr/>
        <a:lstStyle/>
        <a:p>
          <a:endParaRPr lang="en-US"/>
        </a:p>
      </dgm:t>
    </dgm:pt>
    <dgm:pt modelId="{4F5973E6-9EA2-40CE-AE96-22F8143BD9B2}" type="sibTrans" cxnId="{0C58390D-0496-4528-9F0F-0114EC8A3F0C}">
      <dgm:prSet/>
      <dgm:spPr/>
      <dgm:t>
        <a:bodyPr/>
        <a:lstStyle/>
        <a:p>
          <a:endParaRPr lang="en-US"/>
        </a:p>
      </dgm:t>
    </dgm:pt>
    <dgm:pt modelId="{E0600EF7-619F-4FB3-9000-1288CDFDEE5E}">
      <dgm:prSet/>
      <dgm:spPr/>
      <dgm:t>
        <a:bodyPr/>
        <a:lstStyle/>
        <a:p>
          <a:r>
            <a:rPr lang="en-GB"/>
            <a:t>So it is obvious that cost resources do no work on a task and do not affect scheduling of a task.</a:t>
          </a:r>
          <a:endParaRPr lang="en-US"/>
        </a:p>
      </dgm:t>
    </dgm:pt>
    <dgm:pt modelId="{F09CF07D-A375-4ED9-98CC-353CFB247401}" type="parTrans" cxnId="{1B32C28B-940A-4D0D-85CE-7F3519F8D1C2}">
      <dgm:prSet/>
      <dgm:spPr/>
      <dgm:t>
        <a:bodyPr/>
        <a:lstStyle/>
        <a:p>
          <a:endParaRPr lang="en-US"/>
        </a:p>
      </dgm:t>
    </dgm:pt>
    <dgm:pt modelId="{4BB2368C-0CCE-4092-BAE3-4CA0B3F1A4FD}" type="sibTrans" cxnId="{1B32C28B-940A-4D0D-85CE-7F3519F8D1C2}">
      <dgm:prSet/>
      <dgm:spPr/>
      <dgm:t>
        <a:bodyPr/>
        <a:lstStyle/>
        <a:p>
          <a:endParaRPr lang="en-US"/>
        </a:p>
      </dgm:t>
    </dgm:pt>
    <dgm:pt modelId="{1A81D2A4-91A1-43D5-9BE2-9BA88046393E}" type="pres">
      <dgm:prSet presAssocID="{0431EAF9-9154-4A2F-BF6C-6E5262C671F9}" presName="root" presStyleCnt="0">
        <dgm:presLayoutVars>
          <dgm:dir/>
          <dgm:resizeHandles val="exact"/>
        </dgm:presLayoutVars>
      </dgm:prSet>
      <dgm:spPr/>
    </dgm:pt>
    <dgm:pt modelId="{DEF3025B-9C7A-4683-A12F-85253A8C5936}" type="pres">
      <dgm:prSet presAssocID="{0431EAF9-9154-4A2F-BF6C-6E5262C671F9}" presName="container" presStyleCnt="0">
        <dgm:presLayoutVars>
          <dgm:dir/>
          <dgm:resizeHandles val="exact"/>
        </dgm:presLayoutVars>
      </dgm:prSet>
      <dgm:spPr/>
    </dgm:pt>
    <dgm:pt modelId="{9D024B92-A9A0-4FEA-89E2-EDBCA51B65A9}" type="pres">
      <dgm:prSet presAssocID="{9D51A9A7-F5E0-4916-B671-EEE5EEAFDB6F}" presName="compNode" presStyleCnt="0"/>
      <dgm:spPr/>
    </dgm:pt>
    <dgm:pt modelId="{1A54626B-1B9E-458B-BE0B-F549B97A9F89}" type="pres">
      <dgm:prSet presAssocID="{9D51A9A7-F5E0-4916-B671-EEE5EEAFDB6F}" presName="iconBgRect" presStyleLbl="bgShp" presStyleIdx="0" presStyleCnt="4"/>
      <dgm:spPr/>
    </dgm:pt>
    <dgm:pt modelId="{18BC4595-0894-400C-8EEE-45A1BE737869}" type="pres">
      <dgm:prSet presAssocID="{9D51A9A7-F5E0-4916-B671-EEE5EEAFDB6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CA457AA8-A1A0-4C9A-84FC-2D51AE032853}" type="pres">
      <dgm:prSet presAssocID="{9D51A9A7-F5E0-4916-B671-EEE5EEAFDB6F}" presName="spaceRect" presStyleCnt="0"/>
      <dgm:spPr/>
    </dgm:pt>
    <dgm:pt modelId="{A7C8DDB7-4E7F-4DDB-A949-4FBF999443CE}" type="pres">
      <dgm:prSet presAssocID="{9D51A9A7-F5E0-4916-B671-EEE5EEAFDB6F}" presName="textRect" presStyleLbl="revTx" presStyleIdx="0" presStyleCnt="4">
        <dgm:presLayoutVars>
          <dgm:chMax val="1"/>
          <dgm:chPref val="1"/>
        </dgm:presLayoutVars>
      </dgm:prSet>
      <dgm:spPr/>
    </dgm:pt>
    <dgm:pt modelId="{0C32F196-FD33-44E1-89CC-239E34EDFA61}" type="pres">
      <dgm:prSet presAssocID="{75A8638F-1ADE-4E67-8D37-2714E4C63DD1}" presName="sibTrans" presStyleLbl="sibTrans2D1" presStyleIdx="0" presStyleCnt="0"/>
      <dgm:spPr/>
    </dgm:pt>
    <dgm:pt modelId="{0D4B9BB0-BB5B-4F8E-B1AC-8070406CF889}" type="pres">
      <dgm:prSet presAssocID="{40D6D6B8-4173-4B9F-988B-A0C6C3D863AE}" presName="compNode" presStyleCnt="0"/>
      <dgm:spPr/>
    </dgm:pt>
    <dgm:pt modelId="{283EA2AB-033C-47A8-877C-92E14D75C1CB}" type="pres">
      <dgm:prSet presAssocID="{40D6D6B8-4173-4B9F-988B-A0C6C3D863AE}" presName="iconBgRect" presStyleLbl="bgShp" presStyleIdx="1" presStyleCnt="4"/>
      <dgm:spPr/>
    </dgm:pt>
    <dgm:pt modelId="{3DDABA62-DA96-4BB6-A401-1D08779D6B13}" type="pres">
      <dgm:prSet presAssocID="{40D6D6B8-4173-4B9F-988B-A0C6C3D863A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9E7ACA1D-C2BD-4F44-A829-8CE103191C91}" type="pres">
      <dgm:prSet presAssocID="{40D6D6B8-4173-4B9F-988B-A0C6C3D863AE}" presName="spaceRect" presStyleCnt="0"/>
      <dgm:spPr/>
    </dgm:pt>
    <dgm:pt modelId="{1B399FAD-E419-4512-AD41-F52D79C5C5F1}" type="pres">
      <dgm:prSet presAssocID="{40D6D6B8-4173-4B9F-988B-A0C6C3D863AE}" presName="textRect" presStyleLbl="revTx" presStyleIdx="1" presStyleCnt="4">
        <dgm:presLayoutVars>
          <dgm:chMax val="1"/>
          <dgm:chPref val="1"/>
        </dgm:presLayoutVars>
      </dgm:prSet>
      <dgm:spPr/>
    </dgm:pt>
    <dgm:pt modelId="{B53B2162-D738-4F27-A99F-2FC6046D0AD6}" type="pres">
      <dgm:prSet presAssocID="{9D668E9E-3057-4237-BD69-C5D9CCC4B2BC}" presName="sibTrans" presStyleLbl="sibTrans2D1" presStyleIdx="0" presStyleCnt="0"/>
      <dgm:spPr/>
    </dgm:pt>
    <dgm:pt modelId="{DFD04975-FE07-427C-BDBB-5FC2DF82CAC0}" type="pres">
      <dgm:prSet presAssocID="{C8B8C8EA-6C72-4F15-85D9-F4D4279A90B3}" presName="compNode" presStyleCnt="0"/>
      <dgm:spPr/>
    </dgm:pt>
    <dgm:pt modelId="{B9AD36EA-D939-4000-BF59-E92F6FBD00CD}" type="pres">
      <dgm:prSet presAssocID="{C8B8C8EA-6C72-4F15-85D9-F4D4279A90B3}" presName="iconBgRect" presStyleLbl="bgShp" presStyleIdx="2" presStyleCnt="4"/>
      <dgm:spPr/>
    </dgm:pt>
    <dgm:pt modelId="{4602E1AD-3264-49E5-AB21-0E1D434FFDA3}" type="pres">
      <dgm:prSet presAssocID="{C8B8C8EA-6C72-4F15-85D9-F4D4279A90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ound"/>
        </a:ext>
      </dgm:extLst>
    </dgm:pt>
    <dgm:pt modelId="{BB83D03B-D77D-4174-81AB-0AF1B07745DF}" type="pres">
      <dgm:prSet presAssocID="{C8B8C8EA-6C72-4F15-85D9-F4D4279A90B3}" presName="spaceRect" presStyleCnt="0"/>
      <dgm:spPr/>
    </dgm:pt>
    <dgm:pt modelId="{1CBF08F2-E23C-4272-B19B-FC07D3E039EC}" type="pres">
      <dgm:prSet presAssocID="{C8B8C8EA-6C72-4F15-85D9-F4D4279A90B3}" presName="textRect" presStyleLbl="revTx" presStyleIdx="2" presStyleCnt="4">
        <dgm:presLayoutVars>
          <dgm:chMax val="1"/>
          <dgm:chPref val="1"/>
        </dgm:presLayoutVars>
      </dgm:prSet>
      <dgm:spPr/>
    </dgm:pt>
    <dgm:pt modelId="{94516037-89B1-409C-87BA-C52028B15353}" type="pres">
      <dgm:prSet presAssocID="{4F5973E6-9EA2-40CE-AE96-22F8143BD9B2}" presName="sibTrans" presStyleLbl="sibTrans2D1" presStyleIdx="0" presStyleCnt="0"/>
      <dgm:spPr/>
    </dgm:pt>
    <dgm:pt modelId="{7B775D5B-CB9A-40EF-A3AF-2F0176F4F512}" type="pres">
      <dgm:prSet presAssocID="{E0600EF7-619F-4FB3-9000-1288CDFDEE5E}" presName="compNode" presStyleCnt="0"/>
      <dgm:spPr/>
    </dgm:pt>
    <dgm:pt modelId="{8A26719E-07C7-4C0E-8805-B64289C8363F}" type="pres">
      <dgm:prSet presAssocID="{E0600EF7-619F-4FB3-9000-1288CDFDEE5E}" presName="iconBgRect" presStyleLbl="bgShp" presStyleIdx="3" presStyleCnt="4"/>
      <dgm:spPr/>
    </dgm:pt>
    <dgm:pt modelId="{47850D55-0776-4950-B100-6C80B014D640}" type="pres">
      <dgm:prSet presAssocID="{E0600EF7-619F-4FB3-9000-1288CDFDEE5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opwatch"/>
        </a:ext>
      </dgm:extLst>
    </dgm:pt>
    <dgm:pt modelId="{FD73D44C-559B-4A11-A146-3FB3EE9E7BD5}" type="pres">
      <dgm:prSet presAssocID="{E0600EF7-619F-4FB3-9000-1288CDFDEE5E}" presName="spaceRect" presStyleCnt="0"/>
      <dgm:spPr/>
    </dgm:pt>
    <dgm:pt modelId="{2A2DEEB5-2360-45D6-942B-7A5CFABC3187}" type="pres">
      <dgm:prSet presAssocID="{E0600EF7-619F-4FB3-9000-1288CDFDEE5E}" presName="textRect" presStyleLbl="revTx" presStyleIdx="3" presStyleCnt="4">
        <dgm:presLayoutVars>
          <dgm:chMax val="1"/>
          <dgm:chPref val="1"/>
        </dgm:presLayoutVars>
      </dgm:prSet>
      <dgm:spPr/>
    </dgm:pt>
  </dgm:ptLst>
  <dgm:cxnLst>
    <dgm:cxn modelId="{933E8903-26F7-46AE-A0B2-A1DDC233B99B}" type="presOf" srcId="{9D51A9A7-F5E0-4916-B671-EEE5EEAFDB6F}" destId="{A7C8DDB7-4E7F-4DDB-A949-4FBF999443CE}" srcOrd="0" destOrd="0" presId="urn:microsoft.com/office/officeart/2018/2/layout/IconCircleList"/>
    <dgm:cxn modelId="{11D51C0D-71B7-425E-9558-A2C1B2896258}" type="presOf" srcId="{0431EAF9-9154-4A2F-BF6C-6E5262C671F9}" destId="{1A81D2A4-91A1-43D5-9BE2-9BA88046393E}" srcOrd="0" destOrd="0" presId="urn:microsoft.com/office/officeart/2018/2/layout/IconCircleList"/>
    <dgm:cxn modelId="{0C58390D-0496-4528-9F0F-0114EC8A3F0C}" srcId="{0431EAF9-9154-4A2F-BF6C-6E5262C671F9}" destId="{C8B8C8EA-6C72-4F15-85D9-F4D4279A90B3}" srcOrd="2" destOrd="0" parTransId="{91CB0CD2-B71C-448A-9BF5-9DB00E751841}" sibTransId="{4F5973E6-9EA2-40CE-AE96-22F8143BD9B2}"/>
    <dgm:cxn modelId="{9D8FC11B-894F-4DAF-9474-B8A4E3B294CF}" type="presOf" srcId="{75A8638F-1ADE-4E67-8D37-2714E4C63DD1}" destId="{0C32F196-FD33-44E1-89CC-239E34EDFA61}" srcOrd="0" destOrd="0" presId="urn:microsoft.com/office/officeart/2018/2/layout/IconCircleList"/>
    <dgm:cxn modelId="{6AA40274-2A94-4E7E-9575-1AF74725CA75}" srcId="{0431EAF9-9154-4A2F-BF6C-6E5262C671F9}" destId="{40D6D6B8-4173-4B9F-988B-A0C6C3D863AE}" srcOrd="1" destOrd="0" parTransId="{8B40B297-16DC-4340-BD44-64C59536F7B5}" sibTransId="{9D668E9E-3057-4237-BD69-C5D9CCC4B2BC}"/>
    <dgm:cxn modelId="{1B32C28B-940A-4D0D-85CE-7F3519F8D1C2}" srcId="{0431EAF9-9154-4A2F-BF6C-6E5262C671F9}" destId="{E0600EF7-619F-4FB3-9000-1288CDFDEE5E}" srcOrd="3" destOrd="0" parTransId="{F09CF07D-A375-4ED9-98CC-353CFB247401}" sibTransId="{4BB2368C-0CCE-4092-BAE3-4CA0B3F1A4FD}"/>
    <dgm:cxn modelId="{56AE7590-2847-4231-B8D5-F3867FEA5654}" type="presOf" srcId="{40D6D6B8-4173-4B9F-988B-A0C6C3D863AE}" destId="{1B399FAD-E419-4512-AD41-F52D79C5C5F1}" srcOrd="0" destOrd="0" presId="urn:microsoft.com/office/officeart/2018/2/layout/IconCircleList"/>
    <dgm:cxn modelId="{09771491-75D3-4909-B22E-BA3B1AD5B520}" type="presOf" srcId="{4F5973E6-9EA2-40CE-AE96-22F8143BD9B2}" destId="{94516037-89B1-409C-87BA-C52028B15353}" srcOrd="0" destOrd="0" presId="urn:microsoft.com/office/officeart/2018/2/layout/IconCircleList"/>
    <dgm:cxn modelId="{1D9796A9-E2AA-46C0-BFE8-839B89DEBF06}" type="presOf" srcId="{C8B8C8EA-6C72-4F15-85D9-F4D4279A90B3}" destId="{1CBF08F2-E23C-4272-B19B-FC07D3E039EC}" srcOrd="0" destOrd="0" presId="urn:microsoft.com/office/officeart/2018/2/layout/IconCircleList"/>
    <dgm:cxn modelId="{8FC2E8B9-C1CD-4322-90B5-1DDB4FBE0FC8}" type="presOf" srcId="{9D668E9E-3057-4237-BD69-C5D9CCC4B2BC}" destId="{B53B2162-D738-4F27-A99F-2FC6046D0AD6}" srcOrd="0" destOrd="0" presId="urn:microsoft.com/office/officeart/2018/2/layout/IconCircleList"/>
    <dgm:cxn modelId="{23A25DBC-88E0-4A24-B8AE-9D7C960198C9}" srcId="{0431EAF9-9154-4A2F-BF6C-6E5262C671F9}" destId="{9D51A9A7-F5E0-4916-B671-EEE5EEAFDB6F}" srcOrd="0" destOrd="0" parTransId="{3C8C8EB8-46FD-46CD-9418-711264E84A1E}" sibTransId="{75A8638F-1ADE-4E67-8D37-2714E4C63DD1}"/>
    <dgm:cxn modelId="{1E561EE1-6CDF-4A5D-818D-17EF4B8CB129}" type="presOf" srcId="{E0600EF7-619F-4FB3-9000-1288CDFDEE5E}" destId="{2A2DEEB5-2360-45D6-942B-7A5CFABC3187}" srcOrd="0" destOrd="0" presId="urn:microsoft.com/office/officeart/2018/2/layout/IconCircleList"/>
    <dgm:cxn modelId="{5649E411-E4A2-4D3B-BDCE-95A306719F7D}" type="presParOf" srcId="{1A81D2A4-91A1-43D5-9BE2-9BA88046393E}" destId="{DEF3025B-9C7A-4683-A12F-85253A8C5936}" srcOrd="0" destOrd="0" presId="urn:microsoft.com/office/officeart/2018/2/layout/IconCircleList"/>
    <dgm:cxn modelId="{5F51DA82-282D-4D0F-BF2A-0773E360CED6}" type="presParOf" srcId="{DEF3025B-9C7A-4683-A12F-85253A8C5936}" destId="{9D024B92-A9A0-4FEA-89E2-EDBCA51B65A9}" srcOrd="0" destOrd="0" presId="urn:microsoft.com/office/officeart/2018/2/layout/IconCircleList"/>
    <dgm:cxn modelId="{847D647A-1822-4E20-849D-055EC129D6EF}" type="presParOf" srcId="{9D024B92-A9A0-4FEA-89E2-EDBCA51B65A9}" destId="{1A54626B-1B9E-458B-BE0B-F549B97A9F89}" srcOrd="0" destOrd="0" presId="urn:microsoft.com/office/officeart/2018/2/layout/IconCircleList"/>
    <dgm:cxn modelId="{F1EC95A8-FBB9-4B38-B89A-EBBDE55F1AE8}" type="presParOf" srcId="{9D024B92-A9A0-4FEA-89E2-EDBCA51B65A9}" destId="{18BC4595-0894-400C-8EEE-45A1BE737869}" srcOrd="1" destOrd="0" presId="urn:microsoft.com/office/officeart/2018/2/layout/IconCircleList"/>
    <dgm:cxn modelId="{489F5E0F-46E8-47CF-8E08-486427CAD54F}" type="presParOf" srcId="{9D024B92-A9A0-4FEA-89E2-EDBCA51B65A9}" destId="{CA457AA8-A1A0-4C9A-84FC-2D51AE032853}" srcOrd="2" destOrd="0" presId="urn:microsoft.com/office/officeart/2018/2/layout/IconCircleList"/>
    <dgm:cxn modelId="{614966B0-D6DC-43EB-BF28-7BBF0659CA87}" type="presParOf" srcId="{9D024B92-A9A0-4FEA-89E2-EDBCA51B65A9}" destId="{A7C8DDB7-4E7F-4DDB-A949-4FBF999443CE}" srcOrd="3" destOrd="0" presId="urn:microsoft.com/office/officeart/2018/2/layout/IconCircleList"/>
    <dgm:cxn modelId="{1DC31A2C-8877-42B8-921E-C1C2B8B57B4A}" type="presParOf" srcId="{DEF3025B-9C7A-4683-A12F-85253A8C5936}" destId="{0C32F196-FD33-44E1-89CC-239E34EDFA61}" srcOrd="1" destOrd="0" presId="urn:microsoft.com/office/officeart/2018/2/layout/IconCircleList"/>
    <dgm:cxn modelId="{CB5CFA03-9C60-4F1F-9785-27102D955685}" type="presParOf" srcId="{DEF3025B-9C7A-4683-A12F-85253A8C5936}" destId="{0D4B9BB0-BB5B-4F8E-B1AC-8070406CF889}" srcOrd="2" destOrd="0" presId="urn:microsoft.com/office/officeart/2018/2/layout/IconCircleList"/>
    <dgm:cxn modelId="{F988D1D0-A018-4677-8477-32AE8A2EA9A4}" type="presParOf" srcId="{0D4B9BB0-BB5B-4F8E-B1AC-8070406CF889}" destId="{283EA2AB-033C-47A8-877C-92E14D75C1CB}" srcOrd="0" destOrd="0" presId="urn:microsoft.com/office/officeart/2018/2/layout/IconCircleList"/>
    <dgm:cxn modelId="{EBF800BE-5CE5-49EA-ACAD-89FCE19F46E5}" type="presParOf" srcId="{0D4B9BB0-BB5B-4F8E-B1AC-8070406CF889}" destId="{3DDABA62-DA96-4BB6-A401-1D08779D6B13}" srcOrd="1" destOrd="0" presId="urn:microsoft.com/office/officeart/2018/2/layout/IconCircleList"/>
    <dgm:cxn modelId="{9AC13C63-24D7-4EC7-BB18-771135D7E3C0}" type="presParOf" srcId="{0D4B9BB0-BB5B-4F8E-B1AC-8070406CF889}" destId="{9E7ACA1D-C2BD-4F44-A829-8CE103191C91}" srcOrd="2" destOrd="0" presId="urn:microsoft.com/office/officeart/2018/2/layout/IconCircleList"/>
    <dgm:cxn modelId="{85F2BCD0-0FA3-4A6D-A0E0-24D04E726B64}" type="presParOf" srcId="{0D4B9BB0-BB5B-4F8E-B1AC-8070406CF889}" destId="{1B399FAD-E419-4512-AD41-F52D79C5C5F1}" srcOrd="3" destOrd="0" presId="urn:microsoft.com/office/officeart/2018/2/layout/IconCircleList"/>
    <dgm:cxn modelId="{F7C5D020-6218-421D-B864-D13E0BC3E498}" type="presParOf" srcId="{DEF3025B-9C7A-4683-A12F-85253A8C5936}" destId="{B53B2162-D738-4F27-A99F-2FC6046D0AD6}" srcOrd="3" destOrd="0" presId="urn:microsoft.com/office/officeart/2018/2/layout/IconCircleList"/>
    <dgm:cxn modelId="{A3AF8B39-AE6D-4AA8-98E6-135B9084E218}" type="presParOf" srcId="{DEF3025B-9C7A-4683-A12F-85253A8C5936}" destId="{DFD04975-FE07-427C-BDBB-5FC2DF82CAC0}" srcOrd="4" destOrd="0" presId="urn:microsoft.com/office/officeart/2018/2/layout/IconCircleList"/>
    <dgm:cxn modelId="{5DC09E66-F599-4CCD-9CAF-4A0DF9CB4FD6}" type="presParOf" srcId="{DFD04975-FE07-427C-BDBB-5FC2DF82CAC0}" destId="{B9AD36EA-D939-4000-BF59-E92F6FBD00CD}" srcOrd="0" destOrd="0" presId="urn:microsoft.com/office/officeart/2018/2/layout/IconCircleList"/>
    <dgm:cxn modelId="{06717653-4E88-48B9-A533-BD0F91B26A08}" type="presParOf" srcId="{DFD04975-FE07-427C-BDBB-5FC2DF82CAC0}" destId="{4602E1AD-3264-49E5-AB21-0E1D434FFDA3}" srcOrd="1" destOrd="0" presId="urn:microsoft.com/office/officeart/2018/2/layout/IconCircleList"/>
    <dgm:cxn modelId="{36CB6F48-C537-4556-9D3A-BCC73700A31A}" type="presParOf" srcId="{DFD04975-FE07-427C-BDBB-5FC2DF82CAC0}" destId="{BB83D03B-D77D-4174-81AB-0AF1B07745DF}" srcOrd="2" destOrd="0" presId="urn:microsoft.com/office/officeart/2018/2/layout/IconCircleList"/>
    <dgm:cxn modelId="{5F46F6F3-C7FD-4FB7-8F04-1E7BC5C7C1CA}" type="presParOf" srcId="{DFD04975-FE07-427C-BDBB-5FC2DF82CAC0}" destId="{1CBF08F2-E23C-4272-B19B-FC07D3E039EC}" srcOrd="3" destOrd="0" presId="urn:microsoft.com/office/officeart/2018/2/layout/IconCircleList"/>
    <dgm:cxn modelId="{291C0E97-0DCA-4E2D-9AA0-B98569E3E7CE}" type="presParOf" srcId="{DEF3025B-9C7A-4683-A12F-85253A8C5936}" destId="{94516037-89B1-409C-87BA-C52028B15353}" srcOrd="5" destOrd="0" presId="urn:microsoft.com/office/officeart/2018/2/layout/IconCircleList"/>
    <dgm:cxn modelId="{1F39F1E4-F582-4B3B-86AA-E1C7B3698844}" type="presParOf" srcId="{DEF3025B-9C7A-4683-A12F-85253A8C5936}" destId="{7B775D5B-CB9A-40EF-A3AF-2F0176F4F512}" srcOrd="6" destOrd="0" presId="urn:microsoft.com/office/officeart/2018/2/layout/IconCircleList"/>
    <dgm:cxn modelId="{EB1AF1E2-46BA-42A3-8BDA-F88C9921F731}" type="presParOf" srcId="{7B775D5B-CB9A-40EF-A3AF-2F0176F4F512}" destId="{8A26719E-07C7-4C0E-8805-B64289C8363F}" srcOrd="0" destOrd="0" presId="urn:microsoft.com/office/officeart/2018/2/layout/IconCircleList"/>
    <dgm:cxn modelId="{801E8FD7-BC12-4C86-B20C-27C6AD970BE7}" type="presParOf" srcId="{7B775D5B-CB9A-40EF-A3AF-2F0176F4F512}" destId="{47850D55-0776-4950-B100-6C80B014D640}" srcOrd="1" destOrd="0" presId="urn:microsoft.com/office/officeart/2018/2/layout/IconCircleList"/>
    <dgm:cxn modelId="{EA64FF20-591F-4D3C-947E-0E63122734B9}" type="presParOf" srcId="{7B775D5B-CB9A-40EF-A3AF-2F0176F4F512}" destId="{FD73D44C-559B-4A11-A146-3FB3EE9E7BD5}" srcOrd="2" destOrd="0" presId="urn:microsoft.com/office/officeart/2018/2/layout/IconCircleList"/>
    <dgm:cxn modelId="{00476D65-D4A0-4157-9782-4726C6285F5D}" type="presParOf" srcId="{7B775D5B-CB9A-40EF-A3AF-2F0176F4F512}" destId="{2A2DEEB5-2360-45D6-942B-7A5CFABC318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D46CD9A-1394-41F3-B4F1-8F0D5941411C}"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C7A190CD-281E-44AF-A08C-D81290A2B1C5}">
      <dgm:prSet/>
      <dgm:spPr/>
      <dgm:t>
        <a:bodyPr/>
        <a:lstStyle/>
        <a:p>
          <a:r>
            <a:rPr lang="en-GB"/>
            <a:t>By default when we create the resources in a plan, the resource calendar matches the Standard base calendar.</a:t>
          </a:r>
          <a:endParaRPr lang="en-US"/>
        </a:p>
      </dgm:t>
    </dgm:pt>
    <dgm:pt modelId="{DA39E1B6-769E-4264-955A-4789E4C46CAD}" type="parTrans" cxnId="{869A3CB8-1862-40A9-855C-42490DA42282}">
      <dgm:prSet/>
      <dgm:spPr/>
      <dgm:t>
        <a:bodyPr/>
        <a:lstStyle/>
        <a:p>
          <a:endParaRPr lang="en-US"/>
        </a:p>
      </dgm:t>
    </dgm:pt>
    <dgm:pt modelId="{E3903AB8-5256-48B5-B27C-C0F93D7578C9}" type="sibTrans" cxnId="{869A3CB8-1862-40A9-855C-42490DA42282}">
      <dgm:prSet/>
      <dgm:spPr/>
      <dgm:t>
        <a:bodyPr/>
        <a:lstStyle/>
        <a:p>
          <a:endParaRPr lang="en-US"/>
        </a:p>
      </dgm:t>
    </dgm:pt>
    <dgm:pt modelId="{291886FE-F2DB-4F26-9EDF-1ABE0C4FEF95}">
      <dgm:prSet/>
      <dgm:spPr/>
      <dgm:t>
        <a:bodyPr/>
        <a:lstStyle/>
        <a:p>
          <a:r>
            <a:rPr lang="en-GB"/>
            <a:t>And any changes you make to the Project Calendar, gets reflected automatically in resource calendars, except when you create an exception in the resource calendar. </a:t>
          </a:r>
          <a:endParaRPr lang="en-US"/>
        </a:p>
      </dgm:t>
    </dgm:pt>
    <dgm:pt modelId="{124D15CD-383B-4C4C-8D2F-69821FEE0B21}" type="parTrans" cxnId="{44D7EE6C-FB6F-47AE-8132-C2C043E0E7BD}">
      <dgm:prSet/>
      <dgm:spPr/>
      <dgm:t>
        <a:bodyPr/>
        <a:lstStyle/>
        <a:p>
          <a:endParaRPr lang="en-US"/>
        </a:p>
      </dgm:t>
    </dgm:pt>
    <dgm:pt modelId="{F361E4AE-9527-4281-875A-7123A9AFAAEB}" type="sibTrans" cxnId="{44D7EE6C-FB6F-47AE-8132-C2C043E0E7BD}">
      <dgm:prSet/>
      <dgm:spPr/>
      <dgm:t>
        <a:bodyPr/>
        <a:lstStyle/>
        <a:p>
          <a:endParaRPr lang="en-US"/>
        </a:p>
      </dgm:t>
    </dgm:pt>
    <dgm:pt modelId="{B4D1C3D1-A49E-4657-BECC-9BB46BFA5481}" type="pres">
      <dgm:prSet presAssocID="{0D46CD9A-1394-41F3-B4F1-8F0D5941411C}" presName="hierChild1" presStyleCnt="0">
        <dgm:presLayoutVars>
          <dgm:chPref val="1"/>
          <dgm:dir/>
          <dgm:animOne val="branch"/>
          <dgm:animLvl val="lvl"/>
          <dgm:resizeHandles/>
        </dgm:presLayoutVars>
      </dgm:prSet>
      <dgm:spPr/>
    </dgm:pt>
    <dgm:pt modelId="{27FBCD5F-4694-4BB5-8515-538AAC22B436}" type="pres">
      <dgm:prSet presAssocID="{C7A190CD-281E-44AF-A08C-D81290A2B1C5}" presName="hierRoot1" presStyleCnt="0"/>
      <dgm:spPr/>
    </dgm:pt>
    <dgm:pt modelId="{D3EC6C8C-8543-4399-BAF4-28B847CB11A9}" type="pres">
      <dgm:prSet presAssocID="{C7A190CD-281E-44AF-A08C-D81290A2B1C5}" presName="composite" presStyleCnt="0"/>
      <dgm:spPr/>
    </dgm:pt>
    <dgm:pt modelId="{89EEB0CA-B7F6-47FF-B8BF-A795221AD4EA}" type="pres">
      <dgm:prSet presAssocID="{C7A190CD-281E-44AF-A08C-D81290A2B1C5}" presName="background" presStyleLbl="node0" presStyleIdx="0" presStyleCnt="2"/>
      <dgm:spPr/>
    </dgm:pt>
    <dgm:pt modelId="{94A173DD-D51F-4927-BC35-D72329781398}" type="pres">
      <dgm:prSet presAssocID="{C7A190CD-281E-44AF-A08C-D81290A2B1C5}" presName="text" presStyleLbl="fgAcc0" presStyleIdx="0" presStyleCnt="2">
        <dgm:presLayoutVars>
          <dgm:chPref val="3"/>
        </dgm:presLayoutVars>
      </dgm:prSet>
      <dgm:spPr/>
    </dgm:pt>
    <dgm:pt modelId="{BA15BE6D-2071-4721-A116-FD37FBEE7855}" type="pres">
      <dgm:prSet presAssocID="{C7A190CD-281E-44AF-A08C-D81290A2B1C5}" presName="hierChild2" presStyleCnt="0"/>
      <dgm:spPr/>
    </dgm:pt>
    <dgm:pt modelId="{C581FB56-6303-420A-9CAD-7079180A9E58}" type="pres">
      <dgm:prSet presAssocID="{291886FE-F2DB-4F26-9EDF-1ABE0C4FEF95}" presName="hierRoot1" presStyleCnt="0"/>
      <dgm:spPr/>
    </dgm:pt>
    <dgm:pt modelId="{9605FF57-CEA8-4975-8871-B6FCAC4AC067}" type="pres">
      <dgm:prSet presAssocID="{291886FE-F2DB-4F26-9EDF-1ABE0C4FEF95}" presName="composite" presStyleCnt="0"/>
      <dgm:spPr/>
    </dgm:pt>
    <dgm:pt modelId="{D68D8C6E-EC5D-4D80-B23E-121C415F36E4}" type="pres">
      <dgm:prSet presAssocID="{291886FE-F2DB-4F26-9EDF-1ABE0C4FEF95}" presName="background" presStyleLbl="node0" presStyleIdx="1" presStyleCnt="2"/>
      <dgm:spPr/>
    </dgm:pt>
    <dgm:pt modelId="{C0B417C9-98A7-434D-A39E-0FA3DAC67AE5}" type="pres">
      <dgm:prSet presAssocID="{291886FE-F2DB-4F26-9EDF-1ABE0C4FEF95}" presName="text" presStyleLbl="fgAcc0" presStyleIdx="1" presStyleCnt="2">
        <dgm:presLayoutVars>
          <dgm:chPref val="3"/>
        </dgm:presLayoutVars>
      </dgm:prSet>
      <dgm:spPr/>
    </dgm:pt>
    <dgm:pt modelId="{767771BF-B3F3-4F60-BE44-BB4F7ED5C2F1}" type="pres">
      <dgm:prSet presAssocID="{291886FE-F2DB-4F26-9EDF-1ABE0C4FEF95}" presName="hierChild2" presStyleCnt="0"/>
      <dgm:spPr/>
    </dgm:pt>
  </dgm:ptLst>
  <dgm:cxnLst>
    <dgm:cxn modelId="{D56C5D29-C00F-4567-A1CB-DA0A0B7DC4C5}" type="presOf" srcId="{291886FE-F2DB-4F26-9EDF-1ABE0C4FEF95}" destId="{C0B417C9-98A7-434D-A39E-0FA3DAC67AE5}" srcOrd="0" destOrd="0" presId="urn:microsoft.com/office/officeart/2005/8/layout/hierarchy1"/>
    <dgm:cxn modelId="{44D7EE6C-FB6F-47AE-8132-C2C043E0E7BD}" srcId="{0D46CD9A-1394-41F3-B4F1-8F0D5941411C}" destId="{291886FE-F2DB-4F26-9EDF-1ABE0C4FEF95}" srcOrd="1" destOrd="0" parTransId="{124D15CD-383B-4C4C-8D2F-69821FEE0B21}" sibTransId="{F361E4AE-9527-4281-875A-7123A9AFAAEB}"/>
    <dgm:cxn modelId="{869A3CB8-1862-40A9-855C-42490DA42282}" srcId="{0D46CD9A-1394-41F3-B4F1-8F0D5941411C}" destId="{C7A190CD-281E-44AF-A08C-D81290A2B1C5}" srcOrd="0" destOrd="0" parTransId="{DA39E1B6-769E-4264-955A-4789E4C46CAD}" sibTransId="{E3903AB8-5256-48B5-B27C-C0F93D7578C9}"/>
    <dgm:cxn modelId="{A86CB5EE-D872-4B78-9B51-D9E9B4A300F5}" type="presOf" srcId="{C7A190CD-281E-44AF-A08C-D81290A2B1C5}" destId="{94A173DD-D51F-4927-BC35-D72329781398}" srcOrd="0" destOrd="0" presId="urn:microsoft.com/office/officeart/2005/8/layout/hierarchy1"/>
    <dgm:cxn modelId="{A57C3FF5-2521-421D-810E-A7F61ABD8836}" type="presOf" srcId="{0D46CD9A-1394-41F3-B4F1-8F0D5941411C}" destId="{B4D1C3D1-A49E-4657-BECC-9BB46BFA5481}" srcOrd="0" destOrd="0" presId="urn:microsoft.com/office/officeart/2005/8/layout/hierarchy1"/>
    <dgm:cxn modelId="{B03C116A-06F1-4E8D-B9D0-228642826634}" type="presParOf" srcId="{B4D1C3D1-A49E-4657-BECC-9BB46BFA5481}" destId="{27FBCD5F-4694-4BB5-8515-538AAC22B436}" srcOrd="0" destOrd="0" presId="urn:microsoft.com/office/officeart/2005/8/layout/hierarchy1"/>
    <dgm:cxn modelId="{05BA852E-33A9-4CAE-883F-36874AF02405}" type="presParOf" srcId="{27FBCD5F-4694-4BB5-8515-538AAC22B436}" destId="{D3EC6C8C-8543-4399-BAF4-28B847CB11A9}" srcOrd="0" destOrd="0" presId="urn:microsoft.com/office/officeart/2005/8/layout/hierarchy1"/>
    <dgm:cxn modelId="{95489892-5D56-40E7-9D3B-A9FF43A0A689}" type="presParOf" srcId="{D3EC6C8C-8543-4399-BAF4-28B847CB11A9}" destId="{89EEB0CA-B7F6-47FF-B8BF-A795221AD4EA}" srcOrd="0" destOrd="0" presId="urn:microsoft.com/office/officeart/2005/8/layout/hierarchy1"/>
    <dgm:cxn modelId="{F961F919-23BB-4406-8AD3-92B60AA8275A}" type="presParOf" srcId="{D3EC6C8C-8543-4399-BAF4-28B847CB11A9}" destId="{94A173DD-D51F-4927-BC35-D72329781398}" srcOrd="1" destOrd="0" presId="urn:microsoft.com/office/officeart/2005/8/layout/hierarchy1"/>
    <dgm:cxn modelId="{F9B63BAB-5468-4BC9-85C1-FE363494281E}" type="presParOf" srcId="{27FBCD5F-4694-4BB5-8515-538AAC22B436}" destId="{BA15BE6D-2071-4721-A116-FD37FBEE7855}" srcOrd="1" destOrd="0" presId="urn:microsoft.com/office/officeart/2005/8/layout/hierarchy1"/>
    <dgm:cxn modelId="{5C029F2A-EEDF-4CEA-8AFD-BF7A4D772951}" type="presParOf" srcId="{B4D1C3D1-A49E-4657-BECC-9BB46BFA5481}" destId="{C581FB56-6303-420A-9CAD-7079180A9E58}" srcOrd="1" destOrd="0" presId="urn:microsoft.com/office/officeart/2005/8/layout/hierarchy1"/>
    <dgm:cxn modelId="{217DF883-7D89-47CA-AED4-CB8F1EE17343}" type="presParOf" srcId="{C581FB56-6303-420A-9CAD-7079180A9E58}" destId="{9605FF57-CEA8-4975-8871-B6FCAC4AC067}" srcOrd="0" destOrd="0" presId="urn:microsoft.com/office/officeart/2005/8/layout/hierarchy1"/>
    <dgm:cxn modelId="{54A5B40F-FA43-4BBD-8793-BE5BD99E4F80}" type="presParOf" srcId="{9605FF57-CEA8-4975-8871-B6FCAC4AC067}" destId="{D68D8C6E-EC5D-4D80-B23E-121C415F36E4}" srcOrd="0" destOrd="0" presId="urn:microsoft.com/office/officeart/2005/8/layout/hierarchy1"/>
    <dgm:cxn modelId="{2D22A236-BA37-44D8-B6A0-C2766C3EA588}" type="presParOf" srcId="{9605FF57-CEA8-4975-8871-B6FCAC4AC067}" destId="{C0B417C9-98A7-434D-A39E-0FA3DAC67AE5}" srcOrd="1" destOrd="0" presId="urn:microsoft.com/office/officeart/2005/8/layout/hierarchy1"/>
    <dgm:cxn modelId="{28B922C2-4373-425E-89E3-A56112B6ED9E}" type="presParOf" srcId="{C581FB56-6303-420A-9CAD-7079180A9E58}" destId="{767771BF-B3F3-4F60-BE44-BB4F7ED5C2F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2A658DE-BF5D-44DC-AD3C-97F5A02D98BF}"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142F759-5EEE-4DA4-9531-4F31E2C28347}">
      <dgm:prSet custT="1"/>
      <dgm:spPr/>
      <dgm:t>
        <a:bodyPr/>
        <a:lstStyle/>
        <a:p>
          <a:pPr>
            <a:defRPr cap="all"/>
          </a:pPr>
          <a:r>
            <a:rPr lang="en-GB" sz="2400"/>
            <a:t>In the following example below, </a:t>
          </a:r>
          <a:endParaRPr lang="en-US" sz="2400"/>
        </a:p>
      </dgm:t>
    </dgm:pt>
    <dgm:pt modelId="{F2A3A0B6-222A-47DC-9B00-A063BE65B871}" type="parTrans" cxnId="{87C37EB5-9B8E-4968-ABCE-7F3E2D12483D}">
      <dgm:prSet/>
      <dgm:spPr/>
      <dgm:t>
        <a:bodyPr/>
        <a:lstStyle/>
        <a:p>
          <a:endParaRPr lang="en-US" sz="2800"/>
        </a:p>
      </dgm:t>
    </dgm:pt>
    <dgm:pt modelId="{41D3174E-A25C-40D7-8E66-7B01589F0CB5}" type="sibTrans" cxnId="{87C37EB5-9B8E-4968-ABCE-7F3E2D12483D}">
      <dgm:prSet/>
      <dgm:spPr/>
      <dgm:t>
        <a:bodyPr/>
        <a:lstStyle/>
        <a:p>
          <a:endParaRPr lang="en-US" sz="2800"/>
        </a:p>
      </dgm:t>
    </dgm:pt>
    <dgm:pt modelId="{A9B780EC-0C45-408C-AC7B-FFC3AB54B8A3}">
      <dgm:prSet custT="1"/>
      <dgm:spPr/>
      <dgm:t>
        <a:bodyPr/>
        <a:lstStyle/>
        <a:p>
          <a:pPr>
            <a:defRPr cap="all"/>
          </a:pPr>
          <a:r>
            <a:rPr lang="en-GB" sz="2400" dirty="0"/>
            <a:t>let’s choose “Travel” as cost resource and enter the cost at £100.</a:t>
          </a:r>
          <a:endParaRPr lang="en-US" sz="2400" dirty="0"/>
        </a:p>
      </dgm:t>
    </dgm:pt>
    <dgm:pt modelId="{BE6B337A-BB1B-4D39-B4EA-DA024376F60C}" type="parTrans" cxnId="{7CC8D0A0-C744-4FFF-A047-368B7CFCB8EE}">
      <dgm:prSet/>
      <dgm:spPr/>
      <dgm:t>
        <a:bodyPr/>
        <a:lstStyle/>
        <a:p>
          <a:endParaRPr lang="en-US" sz="2800"/>
        </a:p>
      </dgm:t>
    </dgm:pt>
    <dgm:pt modelId="{65A82AFA-6BD4-4C66-8955-020DAB7C285B}" type="sibTrans" cxnId="{7CC8D0A0-C744-4FFF-A047-368B7CFCB8EE}">
      <dgm:prSet/>
      <dgm:spPr/>
      <dgm:t>
        <a:bodyPr/>
        <a:lstStyle/>
        <a:p>
          <a:endParaRPr lang="en-US" sz="2800"/>
        </a:p>
      </dgm:t>
    </dgm:pt>
    <dgm:pt modelId="{58866AB0-9085-402A-BDDD-0D5FEB2BCA75}">
      <dgm:prSet custT="1"/>
      <dgm:spPr/>
      <dgm:t>
        <a:bodyPr/>
        <a:lstStyle/>
        <a:p>
          <a:pPr>
            <a:defRPr cap="all"/>
          </a:pPr>
          <a:r>
            <a:rPr lang="en-GB" sz="2400"/>
            <a:t>We can also assign other material resources to the same task.</a:t>
          </a:r>
          <a:endParaRPr lang="en-US" sz="2400"/>
        </a:p>
      </dgm:t>
    </dgm:pt>
    <dgm:pt modelId="{204800F4-B20E-4FED-B0E3-FBBE99CCB9CB}" type="parTrans" cxnId="{202445E3-00C6-4050-B377-B6E479E5364B}">
      <dgm:prSet/>
      <dgm:spPr/>
      <dgm:t>
        <a:bodyPr/>
        <a:lstStyle/>
        <a:p>
          <a:endParaRPr lang="en-US" sz="2800"/>
        </a:p>
      </dgm:t>
    </dgm:pt>
    <dgm:pt modelId="{EBB48F3C-C0D1-437D-BF61-EA425D4BE748}" type="sibTrans" cxnId="{202445E3-00C6-4050-B377-B6E479E5364B}">
      <dgm:prSet/>
      <dgm:spPr/>
      <dgm:t>
        <a:bodyPr/>
        <a:lstStyle/>
        <a:p>
          <a:endParaRPr lang="en-US" sz="2800"/>
        </a:p>
      </dgm:t>
    </dgm:pt>
    <dgm:pt modelId="{664048CD-5C4B-4A0E-A1CA-4ECB26E84B8F}" type="pres">
      <dgm:prSet presAssocID="{82A658DE-BF5D-44DC-AD3C-97F5A02D98BF}" presName="root" presStyleCnt="0">
        <dgm:presLayoutVars>
          <dgm:dir/>
          <dgm:resizeHandles val="exact"/>
        </dgm:presLayoutVars>
      </dgm:prSet>
      <dgm:spPr/>
    </dgm:pt>
    <dgm:pt modelId="{54EA6019-11EB-4532-A353-C1228379D3C4}" type="pres">
      <dgm:prSet presAssocID="{B142F759-5EEE-4DA4-9531-4F31E2C28347}" presName="compNode" presStyleCnt="0"/>
      <dgm:spPr/>
    </dgm:pt>
    <dgm:pt modelId="{0BFF2196-4F12-4DBC-891A-92206ADC6CF0}" type="pres">
      <dgm:prSet presAssocID="{B142F759-5EEE-4DA4-9531-4F31E2C28347}" presName="iconBgRect" presStyleLbl="bgShp" presStyleIdx="0" presStyleCnt="3"/>
      <dgm:spPr/>
    </dgm:pt>
    <dgm:pt modelId="{B4ACDC97-09B6-42AE-B557-379A46DF29E0}" type="pres">
      <dgm:prSet presAssocID="{B142F759-5EEE-4DA4-9531-4F31E2C2834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BDD11B9D-4F8D-43A3-B2B6-099227B0E87B}" type="pres">
      <dgm:prSet presAssocID="{B142F759-5EEE-4DA4-9531-4F31E2C28347}" presName="spaceRect" presStyleCnt="0"/>
      <dgm:spPr/>
    </dgm:pt>
    <dgm:pt modelId="{41A439F4-52A5-488F-B3DD-8249B8C483CB}" type="pres">
      <dgm:prSet presAssocID="{B142F759-5EEE-4DA4-9531-4F31E2C28347}" presName="textRect" presStyleLbl="revTx" presStyleIdx="0" presStyleCnt="3">
        <dgm:presLayoutVars>
          <dgm:chMax val="1"/>
          <dgm:chPref val="1"/>
        </dgm:presLayoutVars>
      </dgm:prSet>
      <dgm:spPr/>
    </dgm:pt>
    <dgm:pt modelId="{14CCFF44-CD63-4E1C-B7CD-2E14C5EB3FB6}" type="pres">
      <dgm:prSet presAssocID="{41D3174E-A25C-40D7-8E66-7B01589F0CB5}" presName="sibTrans" presStyleCnt="0"/>
      <dgm:spPr/>
    </dgm:pt>
    <dgm:pt modelId="{EC588DE7-6F9F-4BD6-BD8C-607BA8764AEE}" type="pres">
      <dgm:prSet presAssocID="{A9B780EC-0C45-408C-AC7B-FFC3AB54B8A3}" presName="compNode" presStyleCnt="0"/>
      <dgm:spPr/>
    </dgm:pt>
    <dgm:pt modelId="{E6543FAC-4CA7-4999-AB89-36DE7F5A45BA}" type="pres">
      <dgm:prSet presAssocID="{A9B780EC-0C45-408C-AC7B-FFC3AB54B8A3}" presName="iconBgRect" presStyleLbl="bgShp" presStyleIdx="1" presStyleCnt="3"/>
      <dgm:spPr/>
    </dgm:pt>
    <dgm:pt modelId="{6D50F991-048F-42AC-ADC7-350AE29C0F4E}" type="pres">
      <dgm:prSet presAssocID="{A9B780EC-0C45-408C-AC7B-FFC3AB54B8A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B99FBED5-F28A-4372-B852-0FCB0D74DC06}" type="pres">
      <dgm:prSet presAssocID="{A9B780EC-0C45-408C-AC7B-FFC3AB54B8A3}" presName="spaceRect" presStyleCnt="0"/>
      <dgm:spPr/>
    </dgm:pt>
    <dgm:pt modelId="{C99EF644-99F4-4790-AD8F-69E4AFDF18A2}" type="pres">
      <dgm:prSet presAssocID="{A9B780EC-0C45-408C-AC7B-FFC3AB54B8A3}" presName="textRect" presStyleLbl="revTx" presStyleIdx="1" presStyleCnt="3">
        <dgm:presLayoutVars>
          <dgm:chMax val="1"/>
          <dgm:chPref val="1"/>
        </dgm:presLayoutVars>
      </dgm:prSet>
      <dgm:spPr/>
    </dgm:pt>
    <dgm:pt modelId="{17AAEB50-ADB8-4635-8EF6-87DD247B4870}" type="pres">
      <dgm:prSet presAssocID="{65A82AFA-6BD4-4C66-8955-020DAB7C285B}" presName="sibTrans" presStyleCnt="0"/>
      <dgm:spPr/>
    </dgm:pt>
    <dgm:pt modelId="{54FD11A9-B6A9-41BF-BA12-E5187A8F6067}" type="pres">
      <dgm:prSet presAssocID="{58866AB0-9085-402A-BDDD-0D5FEB2BCA75}" presName="compNode" presStyleCnt="0"/>
      <dgm:spPr/>
    </dgm:pt>
    <dgm:pt modelId="{3DF2F544-2D3D-4158-8E2D-B65DE9A15BAF}" type="pres">
      <dgm:prSet presAssocID="{58866AB0-9085-402A-BDDD-0D5FEB2BCA75}" presName="iconBgRect" presStyleLbl="bgShp" presStyleIdx="2" presStyleCnt="3"/>
      <dgm:spPr/>
    </dgm:pt>
    <dgm:pt modelId="{0CA4E9C2-2A89-4C66-BD5E-5F74B5F67587}" type="pres">
      <dgm:prSet presAssocID="{58866AB0-9085-402A-BDDD-0D5FEB2BCA7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Folder"/>
        </a:ext>
      </dgm:extLst>
    </dgm:pt>
    <dgm:pt modelId="{292B0DAB-B429-470A-BBF6-C1DC0BEF7A6C}" type="pres">
      <dgm:prSet presAssocID="{58866AB0-9085-402A-BDDD-0D5FEB2BCA75}" presName="spaceRect" presStyleCnt="0"/>
      <dgm:spPr/>
    </dgm:pt>
    <dgm:pt modelId="{0C6D0DC4-BC8F-4F41-BF4A-E851F57F6593}" type="pres">
      <dgm:prSet presAssocID="{58866AB0-9085-402A-BDDD-0D5FEB2BCA75}" presName="textRect" presStyleLbl="revTx" presStyleIdx="2" presStyleCnt="3">
        <dgm:presLayoutVars>
          <dgm:chMax val="1"/>
          <dgm:chPref val="1"/>
        </dgm:presLayoutVars>
      </dgm:prSet>
      <dgm:spPr/>
    </dgm:pt>
  </dgm:ptLst>
  <dgm:cxnLst>
    <dgm:cxn modelId="{F3793510-D428-4D41-B764-F86D8E5D7452}" type="presOf" srcId="{B142F759-5EEE-4DA4-9531-4F31E2C28347}" destId="{41A439F4-52A5-488F-B3DD-8249B8C483CB}" srcOrd="0" destOrd="0" presId="urn:microsoft.com/office/officeart/2018/5/layout/IconCircleLabelList"/>
    <dgm:cxn modelId="{43E9CD48-EEB7-4C6A-89B6-50951597A5D8}" type="presOf" srcId="{82A658DE-BF5D-44DC-AD3C-97F5A02D98BF}" destId="{664048CD-5C4B-4A0E-A1CA-4ECB26E84B8F}" srcOrd="0" destOrd="0" presId="urn:microsoft.com/office/officeart/2018/5/layout/IconCircleLabelList"/>
    <dgm:cxn modelId="{1165686D-5B8A-4317-95F2-180E157B1F61}" type="presOf" srcId="{58866AB0-9085-402A-BDDD-0D5FEB2BCA75}" destId="{0C6D0DC4-BC8F-4F41-BF4A-E851F57F6593}" srcOrd="0" destOrd="0" presId="urn:microsoft.com/office/officeart/2018/5/layout/IconCircleLabelList"/>
    <dgm:cxn modelId="{7CC8D0A0-C744-4FFF-A047-368B7CFCB8EE}" srcId="{82A658DE-BF5D-44DC-AD3C-97F5A02D98BF}" destId="{A9B780EC-0C45-408C-AC7B-FFC3AB54B8A3}" srcOrd="1" destOrd="0" parTransId="{BE6B337A-BB1B-4D39-B4EA-DA024376F60C}" sibTransId="{65A82AFA-6BD4-4C66-8955-020DAB7C285B}"/>
    <dgm:cxn modelId="{87C37EB5-9B8E-4968-ABCE-7F3E2D12483D}" srcId="{82A658DE-BF5D-44DC-AD3C-97F5A02D98BF}" destId="{B142F759-5EEE-4DA4-9531-4F31E2C28347}" srcOrd="0" destOrd="0" parTransId="{F2A3A0B6-222A-47DC-9B00-A063BE65B871}" sibTransId="{41D3174E-A25C-40D7-8E66-7B01589F0CB5}"/>
    <dgm:cxn modelId="{1F700BCF-CABA-4100-9053-56A4CD51B6B6}" type="presOf" srcId="{A9B780EC-0C45-408C-AC7B-FFC3AB54B8A3}" destId="{C99EF644-99F4-4790-AD8F-69E4AFDF18A2}" srcOrd="0" destOrd="0" presId="urn:microsoft.com/office/officeart/2018/5/layout/IconCircleLabelList"/>
    <dgm:cxn modelId="{202445E3-00C6-4050-B377-B6E479E5364B}" srcId="{82A658DE-BF5D-44DC-AD3C-97F5A02D98BF}" destId="{58866AB0-9085-402A-BDDD-0D5FEB2BCA75}" srcOrd="2" destOrd="0" parTransId="{204800F4-B20E-4FED-B0E3-FBBE99CCB9CB}" sibTransId="{EBB48F3C-C0D1-437D-BF61-EA425D4BE748}"/>
    <dgm:cxn modelId="{8F9EA4B1-E145-4A6F-B776-757825CF2676}" type="presParOf" srcId="{664048CD-5C4B-4A0E-A1CA-4ECB26E84B8F}" destId="{54EA6019-11EB-4532-A353-C1228379D3C4}" srcOrd="0" destOrd="0" presId="urn:microsoft.com/office/officeart/2018/5/layout/IconCircleLabelList"/>
    <dgm:cxn modelId="{22A6C02F-175E-4B56-B91A-83455B019E81}" type="presParOf" srcId="{54EA6019-11EB-4532-A353-C1228379D3C4}" destId="{0BFF2196-4F12-4DBC-891A-92206ADC6CF0}" srcOrd="0" destOrd="0" presId="urn:microsoft.com/office/officeart/2018/5/layout/IconCircleLabelList"/>
    <dgm:cxn modelId="{BBBECB26-A81B-4A04-BFAB-808F11A03A2A}" type="presParOf" srcId="{54EA6019-11EB-4532-A353-C1228379D3C4}" destId="{B4ACDC97-09B6-42AE-B557-379A46DF29E0}" srcOrd="1" destOrd="0" presId="urn:microsoft.com/office/officeart/2018/5/layout/IconCircleLabelList"/>
    <dgm:cxn modelId="{AEAA31A2-966A-4922-932A-7FC5CF9D39D7}" type="presParOf" srcId="{54EA6019-11EB-4532-A353-C1228379D3C4}" destId="{BDD11B9D-4F8D-43A3-B2B6-099227B0E87B}" srcOrd="2" destOrd="0" presId="urn:microsoft.com/office/officeart/2018/5/layout/IconCircleLabelList"/>
    <dgm:cxn modelId="{3FD0E1D7-85C2-4414-A9B3-984FB5923510}" type="presParOf" srcId="{54EA6019-11EB-4532-A353-C1228379D3C4}" destId="{41A439F4-52A5-488F-B3DD-8249B8C483CB}" srcOrd="3" destOrd="0" presId="urn:microsoft.com/office/officeart/2018/5/layout/IconCircleLabelList"/>
    <dgm:cxn modelId="{CD4759DE-CCFF-4F2A-A2DA-05A9ED1B2A30}" type="presParOf" srcId="{664048CD-5C4B-4A0E-A1CA-4ECB26E84B8F}" destId="{14CCFF44-CD63-4E1C-B7CD-2E14C5EB3FB6}" srcOrd="1" destOrd="0" presId="urn:microsoft.com/office/officeart/2018/5/layout/IconCircleLabelList"/>
    <dgm:cxn modelId="{B9A96166-1E53-4FCB-B6EA-972FBDB96B9E}" type="presParOf" srcId="{664048CD-5C4B-4A0E-A1CA-4ECB26E84B8F}" destId="{EC588DE7-6F9F-4BD6-BD8C-607BA8764AEE}" srcOrd="2" destOrd="0" presId="urn:microsoft.com/office/officeart/2018/5/layout/IconCircleLabelList"/>
    <dgm:cxn modelId="{AA3BFDD8-2F44-4D0A-8A72-DE2A8E97F4AF}" type="presParOf" srcId="{EC588DE7-6F9F-4BD6-BD8C-607BA8764AEE}" destId="{E6543FAC-4CA7-4999-AB89-36DE7F5A45BA}" srcOrd="0" destOrd="0" presId="urn:microsoft.com/office/officeart/2018/5/layout/IconCircleLabelList"/>
    <dgm:cxn modelId="{7DF9CCE0-57CB-4B98-BA33-665680FEA8E9}" type="presParOf" srcId="{EC588DE7-6F9F-4BD6-BD8C-607BA8764AEE}" destId="{6D50F991-048F-42AC-ADC7-350AE29C0F4E}" srcOrd="1" destOrd="0" presId="urn:microsoft.com/office/officeart/2018/5/layout/IconCircleLabelList"/>
    <dgm:cxn modelId="{3E231602-DCCE-4109-A658-48C9FA7F4735}" type="presParOf" srcId="{EC588DE7-6F9F-4BD6-BD8C-607BA8764AEE}" destId="{B99FBED5-F28A-4372-B852-0FCB0D74DC06}" srcOrd="2" destOrd="0" presId="urn:microsoft.com/office/officeart/2018/5/layout/IconCircleLabelList"/>
    <dgm:cxn modelId="{912D6300-6E3E-4210-8960-209FFF181BC1}" type="presParOf" srcId="{EC588DE7-6F9F-4BD6-BD8C-607BA8764AEE}" destId="{C99EF644-99F4-4790-AD8F-69E4AFDF18A2}" srcOrd="3" destOrd="0" presId="urn:microsoft.com/office/officeart/2018/5/layout/IconCircleLabelList"/>
    <dgm:cxn modelId="{7E6EAC4C-45B0-45A9-AAE7-BD8E3FBAF44A}" type="presParOf" srcId="{664048CD-5C4B-4A0E-A1CA-4ECB26E84B8F}" destId="{17AAEB50-ADB8-4635-8EF6-87DD247B4870}" srcOrd="3" destOrd="0" presId="urn:microsoft.com/office/officeart/2018/5/layout/IconCircleLabelList"/>
    <dgm:cxn modelId="{CE47D792-68C3-43CF-9D79-B5592CDAA840}" type="presParOf" srcId="{664048CD-5C4B-4A0E-A1CA-4ECB26E84B8F}" destId="{54FD11A9-B6A9-41BF-BA12-E5187A8F6067}" srcOrd="4" destOrd="0" presId="urn:microsoft.com/office/officeart/2018/5/layout/IconCircleLabelList"/>
    <dgm:cxn modelId="{4EB24425-5AB4-4E8C-A41C-3B92A9414167}" type="presParOf" srcId="{54FD11A9-B6A9-41BF-BA12-E5187A8F6067}" destId="{3DF2F544-2D3D-4158-8E2D-B65DE9A15BAF}" srcOrd="0" destOrd="0" presId="urn:microsoft.com/office/officeart/2018/5/layout/IconCircleLabelList"/>
    <dgm:cxn modelId="{F10C8B42-42B1-4DF1-BE0A-AEC73EB0D80F}" type="presParOf" srcId="{54FD11A9-B6A9-41BF-BA12-E5187A8F6067}" destId="{0CA4E9C2-2A89-4C66-BD5E-5F74B5F67587}" srcOrd="1" destOrd="0" presId="urn:microsoft.com/office/officeart/2018/5/layout/IconCircleLabelList"/>
    <dgm:cxn modelId="{C045794D-BF25-4234-A498-B7AFE9FC2F15}" type="presParOf" srcId="{54FD11A9-B6A9-41BF-BA12-E5187A8F6067}" destId="{292B0DAB-B429-470A-BBF6-C1DC0BEF7A6C}" srcOrd="2" destOrd="0" presId="urn:microsoft.com/office/officeart/2018/5/layout/IconCircleLabelList"/>
    <dgm:cxn modelId="{DFAE2725-D765-46BD-891A-63C4923527AA}" type="presParOf" srcId="{54FD11A9-B6A9-41BF-BA12-E5187A8F6067}" destId="{0C6D0DC4-BC8F-4F41-BF4A-E851F57F659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9A0D23F-E5DD-47BC-B95C-607E22E3B74F}"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26818F36-021D-489B-8BA4-474A63013534}">
      <dgm:prSet/>
      <dgm:spPr/>
      <dgm:t>
        <a:bodyPr/>
        <a:lstStyle/>
        <a:p>
          <a:r>
            <a:rPr lang="en-GB" dirty="0"/>
            <a:t>You will be able to see the plan’s start and finish dates.</a:t>
          </a:r>
          <a:endParaRPr lang="en-US" dirty="0"/>
        </a:p>
      </dgm:t>
    </dgm:pt>
    <dgm:pt modelId="{E143933D-43C1-4E32-A7C1-423644130F27}" type="parTrans" cxnId="{E900E9AF-9687-4627-A6A2-3DC1473D811A}">
      <dgm:prSet/>
      <dgm:spPr/>
      <dgm:t>
        <a:bodyPr/>
        <a:lstStyle/>
        <a:p>
          <a:endParaRPr lang="en-US"/>
        </a:p>
      </dgm:t>
    </dgm:pt>
    <dgm:pt modelId="{0DADA9AA-112E-4797-9705-7EB366F47228}" type="sibTrans" cxnId="{E900E9AF-9687-4627-A6A2-3DC1473D811A}">
      <dgm:prSet/>
      <dgm:spPr/>
      <dgm:t>
        <a:bodyPr/>
        <a:lstStyle/>
        <a:p>
          <a:endParaRPr lang="en-US"/>
        </a:p>
      </dgm:t>
    </dgm:pt>
    <dgm:pt modelId="{109F8B67-68E0-4D06-B4B0-F2F74E9C0791}">
      <dgm:prSet/>
      <dgm:spPr/>
      <dgm:t>
        <a:bodyPr/>
        <a:lstStyle/>
        <a:p>
          <a:r>
            <a:rPr lang="en-GB" dirty="0"/>
            <a:t>In the Gantt Chart view, you can also look at –</a:t>
          </a:r>
          <a:endParaRPr lang="en-US" dirty="0"/>
        </a:p>
      </dgm:t>
    </dgm:pt>
    <dgm:pt modelId="{5E4479EB-0860-49A6-905E-06E32CC2440B}" type="parTrans" cxnId="{F243001C-7EC8-4E8D-8606-1F73A42577F5}">
      <dgm:prSet/>
      <dgm:spPr/>
      <dgm:t>
        <a:bodyPr/>
        <a:lstStyle/>
        <a:p>
          <a:endParaRPr lang="en-US"/>
        </a:p>
      </dgm:t>
    </dgm:pt>
    <dgm:pt modelId="{164D1FF1-B0AF-420F-A49B-CEB1382E2C10}" type="sibTrans" cxnId="{F243001C-7EC8-4E8D-8606-1F73A42577F5}">
      <dgm:prSet/>
      <dgm:spPr/>
      <dgm:t>
        <a:bodyPr/>
        <a:lstStyle/>
        <a:p>
          <a:endParaRPr lang="en-US"/>
        </a:p>
      </dgm:t>
    </dgm:pt>
    <dgm:pt modelId="{CF30F12B-F163-4149-BA02-1ADF1608BFDF}">
      <dgm:prSet/>
      <dgm:spPr/>
      <dgm:t>
        <a:bodyPr/>
        <a:lstStyle/>
        <a:p>
          <a:r>
            <a:rPr lang="en-GB"/>
            <a:t>project summary task</a:t>
          </a:r>
          <a:endParaRPr lang="en-US"/>
        </a:p>
      </dgm:t>
    </dgm:pt>
    <dgm:pt modelId="{25AB95E1-80BA-4A7D-8BE8-D2EEC04ED419}" type="parTrans" cxnId="{03B2EC2C-5182-4B85-A45D-3708F7E9F2D7}">
      <dgm:prSet/>
      <dgm:spPr/>
      <dgm:t>
        <a:bodyPr/>
        <a:lstStyle/>
        <a:p>
          <a:endParaRPr lang="en-US"/>
        </a:p>
      </dgm:t>
    </dgm:pt>
    <dgm:pt modelId="{C0CB3C4D-587A-485A-980D-803C96715085}" type="sibTrans" cxnId="{03B2EC2C-5182-4B85-A45D-3708F7E9F2D7}">
      <dgm:prSet/>
      <dgm:spPr/>
      <dgm:t>
        <a:bodyPr/>
        <a:lstStyle/>
        <a:p>
          <a:endParaRPr lang="en-US"/>
        </a:p>
      </dgm:t>
    </dgm:pt>
    <dgm:pt modelId="{52177B82-0493-4ADF-9157-55ED5958B4CC}">
      <dgm:prSet/>
      <dgm:spPr/>
      <dgm:t>
        <a:bodyPr/>
        <a:lstStyle/>
        <a:p>
          <a:r>
            <a:rPr lang="en-GB"/>
            <a:t>to note the duration</a:t>
          </a:r>
          <a:endParaRPr lang="en-US"/>
        </a:p>
      </dgm:t>
    </dgm:pt>
    <dgm:pt modelId="{A848EBEE-7FB3-4417-8BF4-39E3DEEEB863}" type="parTrans" cxnId="{33C51F44-F99C-44AA-9FEA-884641ED9D31}">
      <dgm:prSet/>
      <dgm:spPr/>
      <dgm:t>
        <a:bodyPr/>
        <a:lstStyle/>
        <a:p>
          <a:endParaRPr lang="en-US"/>
        </a:p>
      </dgm:t>
    </dgm:pt>
    <dgm:pt modelId="{03A892B4-2BFD-42AC-9E9B-816A55F84A0D}" type="sibTrans" cxnId="{33C51F44-F99C-44AA-9FEA-884641ED9D31}">
      <dgm:prSet/>
      <dgm:spPr/>
      <dgm:t>
        <a:bodyPr/>
        <a:lstStyle/>
        <a:p>
          <a:endParaRPr lang="en-US"/>
        </a:p>
      </dgm:t>
    </dgm:pt>
    <dgm:pt modelId="{9881F701-602F-46A3-AF64-DD05353CBA93}">
      <dgm:prSet/>
      <dgm:spPr/>
      <dgm:t>
        <a:bodyPr/>
        <a:lstStyle/>
        <a:p>
          <a:r>
            <a:rPr lang="en-GB"/>
            <a:t>start and finish dates of the plan.</a:t>
          </a:r>
          <a:endParaRPr lang="en-US"/>
        </a:p>
      </dgm:t>
    </dgm:pt>
    <dgm:pt modelId="{9104B58F-7A60-493A-9E04-FCA41D20053B}" type="parTrans" cxnId="{3A0C33B2-CA27-454E-94D4-43EE497D0D0A}">
      <dgm:prSet/>
      <dgm:spPr/>
      <dgm:t>
        <a:bodyPr/>
        <a:lstStyle/>
        <a:p>
          <a:endParaRPr lang="en-US"/>
        </a:p>
      </dgm:t>
    </dgm:pt>
    <dgm:pt modelId="{ED943438-F69C-44FC-BCFF-F0A926D83E32}" type="sibTrans" cxnId="{3A0C33B2-CA27-454E-94D4-43EE497D0D0A}">
      <dgm:prSet/>
      <dgm:spPr/>
      <dgm:t>
        <a:bodyPr/>
        <a:lstStyle/>
        <a:p>
          <a:endParaRPr lang="en-US"/>
        </a:p>
      </dgm:t>
    </dgm:pt>
    <dgm:pt modelId="{F5A8DEDE-1318-436A-8469-8F766661C15E}" type="pres">
      <dgm:prSet presAssocID="{59A0D23F-E5DD-47BC-B95C-607E22E3B74F}" presName="diagram" presStyleCnt="0">
        <dgm:presLayoutVars>
          <dgm:dir/>
          <dgm:resizeHandles val="exact"/>
        </dgm:presLayoutVars>
      </dgm:prSet>
      <dgm:spPr/>
    </dgm:pt>
    <dgm:pt modelId="{1EE988AA-6607-4E09-92B3-AE671C6BD446}" type="pres">
      <dgm:prSet presAssocID="{26818F36-021D-489B-8BA4-474A63013534}" presName="node" presStyleLbl="node1" presStyleIdx="0" presStyleCnt="2" custScaleY="155833">
        <dgm:presLayoutVars>
          <dgm:bulletEnabled val="1"/>
        </dgm:presLayoutVars>
      </dgm:prSet>
      <dgm:spPr/>
    </dgm:pt>
    <dgm:pt modelId="{E54CA8D1-DDC3-40F8-AEFA-2473B5F5D779}" type="pres">
      <dgm:prSet presAssocID="{0DADA9AA-112E-4797-9705-7EB366F47228}" presName="sibTrans" presStyleCnt="0"/>
      <dgm:spPr/>
    </dgm:pt>
    <dgm:pt modelId="{AEBE5093-346E-49E4-B7FC-7FBA61F95D38}" type="pres">
      <dgm:prSet presAssocID="{109F8B67-68E0-4D06-B4B0-F2F74E9C0791}" presName="node" presStyleLbl="node1" presStyleIdx="1" presStyleCnt="2" custScaleY="153297">
        <dgm:presLayoutVars>
          <dgm:bulletEnabled val="1"/>
        </dgm:presLayoutVars>
      </dgm:prSet>
      <dgm:spPr/>
    </dgm:pt>
  </dgm:ptLst>
  <dgm:cxnLst>
    <dgm:cxn modelId="{65E77E1A-088D-454C-A5D4-00460DE85C6C}" type="presOf" srcId="{109F8B67-68E0-4D06-B4B0-F2F74E9C0791}" destId="{AEBE5093-346E-49E4-B7FC-7FBA61F95D38}" srcOrd="0" destOrd="0" presId="urn:microsoft.com/office/officeart/2005/8/layout/default"/>
    <dgm:cxn modelId="{F243001C-7EC8-4E8D-8606-1F73A42577F5}" srcId="{59A0D23F-E5DD-47BC-B95C-607E22E3B74F}" destId="{109F8B67-68E0-4D06-B4B0-F2F74E9C0791}" srcOrd="1" destOrd="0" parTransId="{5E4479EB-0860-49A6-905E-06E32CC2440B}" sibTransId="{164D1FF1-B0AF-420F-A49B-CEB1382E2C10}"/>
    <dgm:cxn modelId="{03B2EC2C-5182-4B85-A45D-3708F7E9F2D7}" srcId="{109F8B67-68E0-4D06-B4B0-F2F74E9C0791}" destId="{CF30F12B-F163-4149-BA02-1ADF1608BFDF}" srcOrd="0" destOrd="0" parTransId="{25AB95E1-80BA-4A7D-8BE8-D2EEC04ED419}" sibTransId="{C0CB3C4D-587A-485A-980D-803C96715085}"/>
    <dgm:cxn modelId="{B9BB5D41-0162-42BA-B351-F1ED727D7CCD}" type="presOf" srcId="{9881F701-602F-46A3-AF64-DD05353CBA93}" destId="{AEBE5093-346E-49E4-B7FC-7FBA61F95D38}" srcOrd="0" destOrd="3" presId="urn:microsoft.com/office/officeart/2005/8/layout/default"/>
    <dgm:cxn modelId="{CC3BD942-CF0D-4758-9F58-808B7F4367A3}" type="presOf" srcId="{CF30F12B-F163-4149-BA02-1ADF1608BFDF}" destId="{AEBE5093-346E-49E4-B7FC-7FBA61F95D38}" srcOrd="0" destOrd="1" presId="urn:microsoft.com/office/officeart/2005/8/layout/default"/>
    <dgm:cxn modelId="{33C51F44-F99C-44AA-9FEA-884641ED9D31}" srcId="{109F8B67-68E0-4D06-B4B0-F2F74E9C0791}" destId="{52177B82-0493-4ADF-9157-55ED5958B4CC}" srcOrd="1" destOrd="0" parTransId="{A848EBEE-7FB3-4417-8BF4-39E3DEEEB863}" sibTransId="{03A892B4-2BFD-42AC-9E9B-816A55F84A0D}"/>
    <dgm:cxn modelId="{3F785076-2BA4-4E49-83D7-C6410E1A1582}" type="presOf" srcId="{52177B82-0493-4ADF-9157-55ED5958B4CC}" destId="{AEBE5093-346E-49E4-B7FC-7FBA61F95D38}" srcOrd="0" destOrd="2" presId="urn:microsoft.com/office/officeart/2005/8/layout/default"/>
    <dgm:cxn modelId="{0BC0177C-A92E-4D23-99E9-BCE6AFA95770}" type="presOf" srcId="{26818F36-021D-489B-8BA4-474A63013534}" destId="{1EE988AA-6607-4E09-92B3-AE671C6BD446}" srcOrd="0" destOrd="0" presId="urn:microsoft.com/office/officeart/2005/8/layout/default"/>
    <dgm:cxn modelId="{499C3981-5119-46F1-AC2E-657044431C9D}" type="presOf" srcId="{59A0D23F-E5DD-47BC-B95C-607E22E3B74F}" destId="{F5A8DEDE-1318-436A-8469-8F766661C15E}" srcOrd="0" destOrd="0" presId="urn:microsoft.com/office/officeart/2005/8/layout/default"/>
    <dgm:cxn modelId="{E900E9AF-9687-4627-A6A2-3DC1473D811A}" srcId="{59A0D23F-E5DD-47BC-B95C-607E22E3B74F}" destId="{26818F36-021D-489B-8BA4-474A63013534}" srcOrd="0" destOrd="0" parTransId="{E143933D-43C1-4E32-A7C1-423644130F27}" sibTransId="{0DADA9AA-112E-4797-9705-7EB366F47228}"/>
    <dgm:cxn modelId="{3A0C33B2-CA27-454E-94D4-43EE497D0D0A}" srcId="{109F8B67-68E0-4D06-B4B0-F2F74E9C0791}" destId="{9881F701-602F-46A3-AF64-DD05353CBA93}" srcOrd="2" destOrd="0" parTransId="{9104B58F-7A60-493A-9E04-FCA41D20053B}" sibTransId="{ED943438-F69C-44FC-BCFF-F0A926D83E32}"/>
    <dgm:cxn modelId="{7F0BB1FA-4AE3-486B-8A7F-12DA349C68A4}" type="presParOf" srcId="{F5A8DEDE-1318-436A-8469-8F766661C15E}" destId="{1EE988AA-6607-4E09-92B3-AE671C6BD446}" srcOrd="0" destOrd="0" presId="urn:microsoft.com/office/officeart/2005/8/layout/default"/>
    <dgm:cxn modelId="{9FC06049-CFD2-424A-9853-B962815373BD}" type="presParOf" srcId="{F5A8DEDE-1318-436A-8469-8F766661C15E}" destId="{E54CA8D1-DDC3-40F8-AEFA-2473B5F5D779}" srcOrd="1" destOrd="0" presId="urn:microsoft.com/office/officeart/2005/8/layout/default"/>
    <dgm:cxn modelId="{2A734F16-0C7E-4C29-A869-486BBAB1919F}" type="presParOf" srcId="{F5A8DEDE-1318-436A-8469-8F766661C15E}" destId="{AEBE5093-346E-49E4-B7FC-7FBA61F95D38}"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310C73A-3488-4B08-8425-FDED051376E0}"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267E9ABD-161A-4470-B102-9A622F4ED7D4}">
      <dgm:prSet custT="1"/>
      <dgm:spPr/>
      <dgm:t>
        <a:bodyPr/>
        <a:lstStyle/>
        <a:p>
          <a:r>
            <a:rPr lang="en-GB" sz="2400" b="1"/>
            <a:t>A Project Manager should not assume that everything is progressing according to plan and should always keep track of each task.</a:t>
          </a:r>
          <a:endParaRPr lang="en-US" sz="2400" b="1"/>
        </a:p>
      </dgm:t>
    </dgm:pt>
    <dgm:pt modelId="{66BDAFC6-AC0B-4A47-97C6-C4FCD09BD86E}" type="parTrans" cxnId="{D21C0171-E19C-478B-AA1C-1EC79221DAE8}">
      <dgm:prSet/>
      <dgm:spPr/>
      <dgm:t>
        <a:bodyPr/>
        <a:lstStyle/>
        <a:p>
          <a:endParaRPr lang="en-US" sz="2400" b="1"/>
        </a:p>
      </dgm:t>
    </dgm:pt>
    <dgm:pt modelId="{ADED1BD2-A8C7-43F3-97C9-09559029CA30}" type="sibTrans" cxnId="{D21C0171-E19C-478B-AA1C-1EC79221DAE8}">
      <dgm:prSet custT="1"/>
      <dgm:spPr/>
      <dgm:t>
        <a:bodyPr/>
        <a:lstStyle/>
        <a:p>
          <a:endParaRPr lang="en-US" sz="3600" b="1"/>
        </a:p>
      </dgm:t>
    </dgm:pt>
    <dgm:pt modelId="{0C4A0B5F-849C-4BA1-A99A-57A3A84B04A9}">
      <dgm:prSet custT="1"/>
      <dgm:spPr/>
      <dgm:t>
        <a:bodyPr/>
        <a:lstStyle/>
        <a:p>
          <a:r>
            <a:rPr lang="en-GB" sz="2400" b="1"/>
            <a:t>Resistance to formal tracking of project management data is normal. </a:t>
          </a:r>
          <a:endParaRPr lang="en-US" sz="2400" b="1"/>
        </a:p>
      </dgm:t>
    </dgm:pt>
    <dgm:pt modelId="{C9CEEB06-C448-4DA0-B598-A9A7CF5C6633}" type="parTrans" cxnId="{590106C3-AC24-4735-9FE9-03C092C22771}">
      <dgm:prSet/>
      <dgm:spPr/>
      <dgm:t>
        <a:bodyPr/>
        <a:lstStyle/>
        <a:p>
          <a:endParaRPr lang="en-US" sz="2400" b="1"/>
        </a:p>
      </dgm:t>
    </dgm:pt>
    <dgm:pt modelId="{8E9F0C51-6642-45CD-8AAD-08C41BC18292}" type="sibTrans" cxnId="{590106C3-AC24-4735-9FE9-03C092C22771}">
      <dgm:prSet custT="1"/>
      <dgm:spPr/>
      <dgm:t>
        <a:bodyPr/>
        <a:lstStyle/>
        <a:p>
          <a:endParaRPr lang="en-US" sz="3600" b="1"/>
        </a:p>
      </dgm:t>
    </dgm:pt>
    <dgm:pt modelId="{41EA4B4E-46EF-4920-850F-7502E1C16E2C}">
      <dgm:prSet custT="1"/>
      <dgm:spPr/>
      <dgm:t>
        <a:bodyPr/>
        <a:lstStyle/>
        <a:p>
          <a:r>
            <a:rPr lang="en-GB" sz="2400" b="1"/>
            <a:t>You can overcome resistance to tracking by explaining your expectations, explaining the benefits of tracking, and training people to track the task themselves</a:t>
          </a:r>
          <a:endParaRPr lang="en-US" sz="2400" b="1"/>
        </a:p>
      </dgm:t>
    </dgm:pt>
    <dgm:pt modelId="{B22A9C96-7EBA-43E5-B037-048DC66423A1}" type="parTrans" cxnId="{706A958E-A52A-487C-B082-D210951AA39E}">
      <dgm:prSet/>
      <dgm:spPr/>
      <dgm:t>
        <a:bodyPr/>
        <a:lstStyle/>
        <a:p>
          <a:endParaRPr lang="en-US" sz="2400" b="1"/>
        </a:p>
      </dgm:t>
    </dgm:pt>
    <dgm:pt modelId="{29F7C9F1-6EC4-4004-9E45-172C1EE52F43}" type="sibTrans" cxnId="{706A958E-A52A-487C-B082-D210951AA39E}">
      <dgm:prSet/>
      <dgm:spPr/>
      <dgm:t>
        <a:bodyPr/>
        <a:lstStyle/>
        <a:p>
          <a:endParaRPr lang="en-US" sz="2400" b="1"/>
        </a:p>
      </dgm:t>
    </dgm:pt>
    <dgm:pt modelId="{B1F6C8A0-C9CC-4C47-9F1E-2CE23DFB4407}" type="pres">
      <dgm:prSet presAssocID="{1310C73A-3488-4B08-8425-FDED051376E0}" presName="outerComposite" presStyleCnt="0">
        <dgm:presLayoutVars>
          <dgm:chMax val="5"/>
          <dgm:dir/>
          <dgm:resizeHandles val="exact"/>
        </dgm:presLayoutVars>
      </dgm:prSet>
      <dgm:spPr/>
    </dgm:pt>
    <dgm:pt modelId="{0723EAA3-B55E-404F-8293-40397EC90E28}" type="pres">
      <dgm:prSet presAssocID="{1310C73A-3488-4B08-8425-FDED051376E0}" presName="dummyMaxCanvas" presStyleCnt="0">
        <dgm:presLayoutVars/>
      </dgm:prSet>
      <dgm:spPr/>
    </dgm:pt>
    <dgm:pt modelId="{C9739A91-F696-45FC-8272-18378A23BA14}" type="pres">
      <dgm:prSet presAssocID="{1310C73A-3488-4B08-8425-FDED051376E0}" presName="ThreeNodes_1" presStyleLbl="node1" presStyleIdx="0" presStyleCnt="3">
        <dgm:presLayoutVars>
          <dgm:bulletEnabled val="1"/>
        </dgm:presLayoutVars>
      </dgm:prSet>
      <dgm:spPr/>
    </dgm:pt>
    <dgm:pt modelId="{67EA7E7C-F497-4C0C-B822-6395CA746044}" type="pres">
      <dgm:prSet presAssocID="{1310C73A-3488-4B08-8425-FDED051376E0}" presName="ThreeNodes_2" presStyleLbl="node1" presStyleIdx="1" presStyleCnt="3">
        <dgm:presLayoutVars>
          <dgm:bulletEnabled val="1"/>
        </dgm:presLayoutVars>
      </dgm:prSet>
      <dgm:spPr/>
    </dgm:pt>
    <dgm:pt modelId="{E06FED33-9BBD-4FDF-8FD5-DBD0D372A068}" type="pres">
      <dgm:prSet presAssocID="{1310C73A-3488-4B08-8425-FDED051376E0}" presName="ThreeNodes_3" presStyleLbl="node1" presStyleIdx="2" presStyleCnt="3">
        <dgm:presLayoutVars>
          <dgm:bulletEnabled val="1"/>
        </dgm:presLayoutVars>
      </dgm:prSet>
      <dgm:spPr/>
    </dgm:pt>
    <dgm:pt modelId="{18C236E0-5D15-4BFA-AA78-B8541A9FD7B3}" type="pres">
      <dgm:prSet presAssocID="{1310C73A-3488-4B08-8425-FDED051376E0}" presName="ThreeConn_1-2" presStyleLbl="fgAccFollowNode1" presStyleIdx="0" presStyleCnt="2">
        <dgm:presLayoutVars>
          <dgm:bulletEnabled val="1"/>
        </dgm:presLayoutVars>
      </dgm:prSet>
      <dgm:spPr/>
    </dgm:pt>
    <dgm:pt modelId="{7035D21C-9594-460B-8FC0-32E437681BE1}" type="pres">
      <dgm:prSet presAssocID="{1310C73A-3488-4B08-8425-FDED051376E0}" presName="ThreeConn_2-3" presStyleLbl="fgAccFollowNode1" presStyleIdx="1" presStyleCnt="2">
        <dgm:presLayoutVars>
          <dgm:bulletEnabled val="1"/>
        </dgm:presLayoutVars>
      </dgm:prSet>
      <dgm:spPr/>
    </dgm:pt>
    <dgm:pt modelId="{30A9D893-3F90-47DE-8E3A-9F502AF30D94}" type="pres">
      <dgm:prSet presAssocID="{1310C73A-3488-4B08-8425-FDED051376E0}" presName="ThreeNodes_1_text" presStyleLbl="node1" presStyleIdx="2" presStyleCnt="3">
        <dgm:presLayoutVars>
          <dgm:bulletEnabled val="1"/>
        </dgm:presLayoutVars>
      </dgm:prSet>
      <dgm:spPr/>
    </dgm:pt>
    <dgm:pt modelId="{D3E1141A-F721-4CDA-9648-9050342E7E99}" type="pres">
      <dgm:prSet presAssocID="{1310C73A-3488-4B08-8425-FDED051376E0}" presName="ThreeNodes_2_text" presStyleLbl="node1" presStyleIdx="2" presStyleCnt="3">
        <dgm:presLayoutVars>
          <dgm:bulletEnabled val="1"/>
        </dgm:presLayoutVars>
      </dgm:prSet>
      <dgm:spPr/>
    </dgm:pt>
    <dgm:pt modelId="{DDD3C8C8-AAC8-4C05-91D8-506237BDCF2D}" type="pres">
      <dgm:prSet presAssocID="{1310C73A-3488-4B08-8425-FDED051376E0}" presName="ThreeNodes_3_text" presStyleLbl="node1" presStyleIdx="2" presStyleCnt="3">
        <dgm:presLayoutVars>
          <dgm:bulletEnabled val="1"/>
        </dgm:presLayoutVars>
      </dgm:prSet>
      <dgm:spPr/>
    </dgm:pt>
  </dgm:ptLst>
  <dgm:cxnLst>
    <dgm:cxn modelId="{46F5E325-5248-4413-AA82-B141DD81D030}" type="presOf" srcId="{41EA4B4E-46EF-4920-850F-7502E1C16E2C}" destId="{E06FED33-9BBD-4FDF-8FD5-DBD0D372A068}" srcOrd="0" destOrd="0" presId="urn:microsoft.com/office/officeart/2005/8/layout/vProcess5"/>
    <dgm:cxn modelId="{8802CE2D-82C5-41F2-9367-D11A40EF4288}" type="presOf" srcId="{1310C73A-3488-4B08-8425-FDED051376E0}" destId="{B1F6C8A0-C9CC-4C47-9F1E-2CE23DFB4407}" srcOrd="0" destOrd="0" presId="urn:microsoft.com/office/officeart/2005/8/layout/vProcess5"/>
    <dgm:cxn modelId="{7B63643A-D12A-4244-95A0-49DE35EB38E0}" type="presOf" srcId="{41EA4B4E-46EF-4920-850F-7502E1C16E2C}" destId="{DDD3C8C8-AAC8-4C05-91D8-506237BDCF2D}" srcOrd="1" destOrd="0" presId="urn:microsoft.com/office/officeart/2005/8/layout/vProcess5"/>
    <dgm:cxn modelId="{1F14746C-E9CF-42FA-BA81-13F0FCEC3E0C}" type="presOf" srcId="{ADED1BD2-A8C7-43F3-97C9-09559029CA30}" destId="{18C236E0-5D15-4BFA-AA78-B8541A9FD7B3}" srcOrd="0" destOrd="0" presId="urn:microsoft.com/office/officeart/2005/8/layout/vProcess5"/>
    <dgm:cxn modelId="{D21C0171-E19C-478B-AA1C-1EC79221DAE8}" srcId="{1310C73A-3488-4B08-8425-FDED051376E0}" destId="{267E9ABD-161A-4470-B102-9A622F4ED7D4}" srcOrd="0" destOrd="0" parTransId="{66BDAFC6-AC0B-4A47-97C6-C4FCD09BD86E}" sibTransId="{ADED1BD2-A8C7-43F3-97C9-09559029CA30}"/>
    <dgm:cxn modelId="{706A958E-A52A-487C-B082-D210951AA39E}" srcId="{1310C73A-3488-4B08-8425-FDED051376E0}" destId="{41EA4B4E-46EF-4920-850F-7502E1C16E2C}" srcOrd="2" destOrd="0" parTransId="{B22A9C96-7EBA-43E5-B037-048DC66423A1}" sibTransId="{29F7C9F1-6EC4-4004-9E45-172C1EE52F43}"/>
    <dgm:cxn modelId="{4F5E84AA-47EC-4468-8DE7-16458E5BF8EA}" type="presOf" srcId="{267E9ABD-161A-4470-B102-9A622F4ED7D4}" destId="{30A9D893-3F90-47DE-8E3A-9F502AF30D94}" srcOrd="1" destOrd="0" presId="urn:microsoft.com/office/officeart/2005/8/layout/vProcess5"/>
    <dgm:cxn modelId="{590106C3-AC24-4735-9FE9-03C092C22771}" srcId="{1310C73A-3488-4B08-8425-FDED051376E0}" destId="{0C4A0B5F-849C-4BA1-A99A-57A3A84B04A9}" srcOrd="1" destOrd="0" parTransId="{C9CEEB06-C448-4DA0-B598-A9A7CF5C6633}" sibTransId="{8E9F0C51-6642-45CD-8AAD-08C41BC18292}"/>
    <dgm:cxn modelId="{066B4BC8-53D2-4758-8902-132A36CAB3F9}" type="presOf" srcId="{267E9ABD-161A-4470-B102-9A622F4ED7D4}" destId="{C9739A91-F696-45FC-8272-18378A23BA14}" srcOrd="0" destOrd="0" presId="urn:microsoft.com/office/officeart/2005/8/layout/vProcess5"/>
    <dgm:cxn modelId="{729470D3-2194-4004-8AF6-7A6EAC921EC6}" type="presOf" srcId="{0C4A0B5F-849C-4BA1-A99A-57A3A84B04A9}" destId="{67EA7E7C-F497-4C0C-B822-6395CA746044}" srcOrd="0" destOrd="0" presId="urn:microsoft.com/office/officeart/2005/8/layout/vProcess5"/>
    <dgm:cxn modelId="{42B3CAD9-75D2-4E07-8CB8-E9720A134E5F}" type="presOf" srcId="{8E9F0C51-6642-45CD-8AAD-08C41BC18292}" destId="{7035D21C-9594-460B-8FC0-32E437681BE1}" srcOrd="0" destOrd="0" presId="urn:microsoft.com/office/officeart/2005/8/layout/vProcess5"/>
    <dgm:cxn modelId="{5097E9FF-27C4-4561-A4D8-D73583BBA750}" type="presOf" srcId="{0C4A0B5F-849C-4BA1-A99A-57A3A84B04A9}" destId="{D3E1141A-F721-4CDA-9648-9050342E7E99}" srcOrd="1" destOrd="0" presId="urn:microsoft.com/office/officeart/2005/8/layout/vProcess5"/>
    <dgm:cxn modelId="{BB178D0A-292C-4015-AA44-6A8CD6D6B58A}" type="presParOf" srcId="{B1F6C8A0-C9CC-4C47-9F1E-2CE23DFB4407}" destId="{0723EAA3-B55E-404F-8293-40397EC90E28}" srcOrd="0" destOrd="0" presId="urn:microsoft.com/office/officeart/2005/8/layout/vProcess5"/>
    <dgm:cxn modelId="{FE6680E1-E783-4EE7-B124-6706473303AB}" type="presParOf" srcId="{B1F6C8A0-C9CC-4C47-9F1E-2CE23DFB4407}" destId="{C9739A91-F696-45FC-8272-18378A23BA14}" srcOrd="1" destOrd="0" presId="urn:microsoft.com/office/officeart/2005/8/layout/vProcess5"/>
    <dgm:cxn modelId="{6EEB3B76-FE65-447C-BCD8-FB911DBB3395}" type="presParOf" srcId="{B1F6C8A0-C9CC-4C47-9F1E-2CE23DFB4407}" destId="{67EA7E7C-F497-4C0C-B822-6395CA746044}" srcOrd="2" destOrd="0" presId="urn:microsoft.com/office/officeart/2005/8/layout/vProcess5"/>
    <dgm:cxn modelId="{47B2C090-F999-4C6D-AD0C-FB656DA89F26}" type="presParOf" srcId="{B1F6C8A0-C9CC-4C47-9F1E-2CE23DFB4407}" destId="{E06FED33-9BBD-4FDF-8FD5-DBD0D372A068}" srcOrd="3" destOrd="0" presId="urn:microsoft.com/office/officeart/2005/8/layout/vProcess5"/>
    <dgm:cxn modelId="{140EB65B-2B2A-42E8-B198-644F3960269A}" type="presParOf" srcId="{B1F6C8A0-C9CC-4C47-9F1E-2CE23DFB4407}" destId="{18C236E0-5D15-4BFA-AA78-B8541A9FD7B3}" srcOrd="4" destOrd="0" presId="urn:microsoft.com/office/officeart/2005/8/layout/vProcess5"/>
    <dgm:cxn modelId="{787B0633-1E23-4FE4-924C-E5DC3B61F97F}" type="presParOf" srcId="{B1F6C8A0-C9CC-4C47-9F1E-2CE23DFB4407}" destId="{7035D21C-9594-460B-8FC0-32E437681BE1}" srcOrd="5" destOrd="0" presId="urn:microsoft.com/office/officeart/2005/8/layout/vProcess5"/>
    <dgm:cxn modelId="{6985611B-BAB7-45AF-879F-E45EE46F007D}" type="presParOf" srcId="{B1F6C8A0-C9CC-4C47-9F1E-2CE23DFB4407}" destId="{30A9D893-3F90-47DE-8E3A-9F502AF30D94}" srcOrd="6" destOrd="0" presId="urn:microsoft.com/office/officeart/2005/8/layout/vProcess5"/>
    <dgm:cxn modelId="{6817878D-23AD-4DDA-9786-2AC0FC611581}" type="presParOf" srcId="{B1F6C8A0-C9CC-4C47-9F1E-2CE23DFB4407}" destId="{D3E1141A-F721-4CDA-9648-9050342E7E99}" srcOrd="7" destOrd="0" presId="urn:microsoft.com/office/officeart/2005/8/layout/vProcess5"/>
    <dgm:cxn modelId="{03D50101-7734-45BF-A240-296353EEDDCB}" type="presParOf" srcId="{B1F6C8A0-C9CC-4C47-9F1E-2CE23DFB4407}" destId="{DDD3C8C8-AAC8-4C05-91D8-506237BDCF2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555E82F-02C2-4C8B-B069-1932A86986DD}"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D15AA7-C091-4966-8D27-BB91F8B2975C}">
      <dgm:prSet custT="1"/>
      <dgm:spPr/>
      <dgm:t>
        <a:bodyPr/>
        <a:lstStyle/>
        <a:p>
          <a:r>
            <a:rPr lang="en-GB" sz="2000" b="1"/>
            <a:t>Also note, it makes sense to save the baseline before entering any actual values such as percentage of task completion.</a:t>
          </a:r>
          <a:endParaRPr lang="en-US" sz="2000" b="1"/>
        </a:p>
      </dgm:t>
    </dgm:pt>
    <dgm:pt modelId="{C539B85B-B904-4EDC-B54D-85319B2A1048}" type="parTrans" cxnId="{35B7C71B-4D70-478D-A741-3A1460E811B9}">
      <dgm:prSet/>
      <dgm:spPr/>
      <dgm:t>
        <a:bodyPr/>
        <a:lstStyle/>
        <a:p>
          <a:endParaRPr lang="en-US" sz="2800" b="1"/>
        </a:p>
      </dgm:t>
    </dgm:pt>
    <dgm:pt modelId="{FEF0FBE8-350E-4469-B699-35449CF0FAA9}" type="sibTrans" cxnId="{35B7C71B-4D70-478D-A741-3A1460E811B9}">
      <dgm:prSet/>
      <dgm:spPr/>
      <dgm:t>
        <a:bodyPr/>
        <a:lstStyle/>
        <a:p>
          <a:endParaRPr lang="en-US" sz="2800" b="1"/>
        </a:p>
      </dgm:t>
    </dgm:pt>
    <dgm:pt modelId="{27C91A2E-4821-46B9-AE2E-EE2545324E22}">
      <dgm:prSet custT="1"/>
      <dgm:spPr/>
      <dgm:t>
        <a:bodyPr/>
        <a:lstStyle/>
        <a:p>
          <a:r>
            <a:rPr lang="en-GB" sz="2000" b="1"/>
            <a:t>Note − With MS Project, you can save up to 11 Baselines in a Single plan. </a:t>
          </a:r>
          <a:endParaRPr lang="en-US" sz="2000" b="1"/>
        </a:p>
      </dgm:t>
    </dgm:pt>
    <dgm:pt modelId="{D95767BD-5215-4E83-8F35-CA77892FCC8F}" type="parTrans" cxnId="{F6331C72-FD9C-495F-8A71-F65CC7F44505}">
      <dgm:prSet/>
      <dgm:spPr/>
      <dgm:t>
        <a:bodyPr/>
        <a:lstStyle/>
        <a:p>
          <a:endParaRPr lang="en-US" sz="2800" b="1"/>
        </a:p>
      </dgm:t>
    </dgm:pt>
    <dgm:pt modelId="{861B6D43-9FDF-4FD2-9F33-934EAC22F67F}" type="sibTrans" cxnId="{F6331C72-FD9C-495F-8A71-F65CC7F44505}">
      <dgm:prSet/>
      <dgm:spPr/>
      <dgm:t>
        <a:bodyPr/>
        <a:lstStyle/>
        <a:p>
          <a:endParaRPr lang="en-US" sz="2800" b="1"/>
        </a:p>
      </dgm:t>
    </dgm:pt>
    <dgm:pt modelId="{D0667B58-F99D-436C-A3CB-2F57FAB131FF}">
      <dgm:prSet custT="1"/>
      <dgm:spPr/>
      <dgm:t>
        <a:bodyPr/>
        <a:lstStyle/>
        <a:p>
          <a:r>
            <a:rPr lang="en-GB" sz="2000" b="1"/>
            <a:t>These multiple baselines seem contrary to the definition of baseline. You can use this flexibility when −</a:t>
          </a:r>
          <a:endParaRPr lang="en-US" sz="2000" b="1"/>
        </a:p>
      </dgm:t>
    </dgm:pt>
    <dgm:pt modelId="{69885098-3313-4431-AD64-0672AACDB37C}" type="parTrans" cxnId="{60996F31-AA4E-49BD-9DB8-436F1428DD28}">
      <dgm:prSet/>
      <dgm:spPr/>
      <dgm:t>
        <a:bodyPr/>
        <a:lstStyle/>
        <a:p>
          <a:endParaRPr lang="en-US" sz="2800" b="1"/>
        </a:p>
      </dgm:t>
    </dgm:pt>
    <dgm:pt modelId="{DF6D3BB8-8C47-4183-B100-75AC176263C7}" type="sibTrans" cxnId="{60996F31-AA4E-49BD-9DB8-436F1428DD28}">
      <dgm:prSet/>
      <dgm:spPr/>
      <dgm:t>
        <a:bodyPr/>
        <a:lstStyle/>
        <a:p>
          <a:endParaRPr lang="en-US" sz="2800" b="1"/>
        </a:p>
      </dgm:t>
    </dgm:pt>
    <dgm:pt modelId="{F0B35CA2-ABDB-4E75-8EB1-4DA515419398}" type="pres">
      <dgm:prSet presAssocID="{2555E82F-02C2-4C8B-B069-1932A86986DD}" presName="root" presStyleCnt="0">
        <dgm:presLayoutVars>
          <dgm:dir/>
          <dgm:resizeHandles val="exact"/>
        </dgm:presLayoutVars>
      </dgm:prSet>
      <dgm:spPr/>
    </dgm:pt>
    <dgm:pt modelId="{C2B133CA-7570-4160-AFB0-7A4549F0F309}" type="pres">
      <dgm:prSet presAssocID="{E3D15AA7-C091-4966-8D27-BB91F8B2975C}" presName="compNode" presStyleCnt="0"/>
      <dgm:spPr/>
    </dgm:pt>
    <dgm:pt modelId="{5B596F82-F788-4A78-88A0-4FD768EE72BF}" type="pres">
      <dgm:prSet presAssocID="{E3D15AA7-C091-4966-8D27-BB91F8B2975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lculator"/>
        </a:ext>
      </dgm:extLst>
    </dgm:pt>
    <dgm:pt modelId="{A2FC5511-C546-43B1-9EF3-F3DE4B7CC0C4}" type="pres">
      <dgm:prSet presAssocID="{E3D15AA7-C091-4966-8D27-BB91F8B2975C}" presName="spaceRect" presStyleCnt="0"/>
      <dgm:spPr/>
    </dgm:pt>
    <dgm:pt modelId="{BD4A97A2-E152-4A1E-99B3-31C8A4452362}" type="pres">
      <dgm:prSet presAssocID="{E3D15AA7-C091-4966-8D27-BB91F8B2975C}" presName="textRect" presStyleLbl="revTx" presStyleIdx="0" presStyleCnt="3">
        <dgm:presLayoutVars>
          <dgm:chMax val="1"/>
          <dgm:chPref val="1"/>
        </dgm:presLayoutVars>
      </dgm:prSet>
      <dgm:spPr/>
    </dgm:pt>
    <dgm:pt modelId="{6C38E6CC-7C1C-437B-9D2C-DE289469B28A}" type="pres">
      <dgm:prSet presAssocID="{FEF0FBE8-350E-4469-B699-35449CF0FAA9}" presName="sibTrans" presStyleCnt="0"/>
      <dgm:spPr/>
    </dgm:pt>
    <dgm:pt modelId="{6BB70474-60A3-46D2-BC8D-78512FF5522B}" type="pres">
      <dgm:prSet presAssocID="{27C91A2E-4821-46B9-AE2E-EE2545324E22}" presName="compNode" presStyleCnt="0"/>
      <dgm:spPr/>
    </dgm:pt>
    <dgm:pt modelId="{348FEAB8-FCC1-4520-A7ED-9452091C5A89}" type="pres">
      <dgm:prSet presAssocID="{27C91A2E-4821-46B9-AE2E-EE2545324E2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ilding"/>
        </a:ext>
      </dgm:extLst>
    </dgm:pt>
    <dgm:pt modelId="{7AC9334A-2FBC-4EF8-99F8-C77BA1873508}" type="pres">
      <dgm:prSet presAssocID="{27C91A2E-4821-46B9-AE2E-EE2545324E22}" presName="spaceRect" presStyleCnt="0"/>
      <dgm:spPr/>
    </dgm:pt>
    <dgm:pt modelId="{CF2B7A85-1785-4208-B381-5937864176F9}" type="pres">
      <dgm:prSet presAssocID="{27C91A2E-4821-46B9-AE2E-EE2545324E22}" presName="textRect" presStyleLbl="revTx" presStyleIdx="1" presStyleCnt="3">
        <dgm:presLayoutVars>
          <dgm:chMax val="1"/>
          <dgm:chPref val="1"/>
        </dgm:presLayoutVars>
      </dgm:prSet>
      <dgm:spPr/>
    </dgm:pt>
    <dgm:pt modelId="{4DB792EE-7FBC-4768-94C3-FB59763FE997}" type="pres">
      <dgm:prSet presAssocID="{861B6D43-9FDF-4FD2-9F33-934EAC22F67F}" presName="sibTrans" presStyleCnt="0"/>
      <dgm:spPr/>
    </dgm:pt>
    <dgm:pt modelId="{1F15232A-373C-4149-9274-D6160091DC7B}" type="pres">
      <dgm:prSet presAssocID="{D0667B58-F99D-436C-A3CB-2F57FAB131FF}" presName="compNode" presStyleCnt="0"/>
      <dgm:spPr/>
    </dgm:pt>
    <dgm:pt modelId="{18EEEAFC-CE3C-43EA-A61E-01F4C27F380F}" type="pres">
      <dgm:prSet presAssocID="{D0667B58-F99D-436C-A3CB-2F57FAB131F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0B0F98DE-FB70-4E9F-A46C-B0BACF87152F}" type="pres">
      <dgm:prSet presAssocID="{D0667B58-F99D-436C-A3CB-2F57FAB131FF}" presName="spaceRect" presStyleCnt="0"/>
      <dgm:spPr/>
    </dgm:pt>
    <dgm:pt modelId="{3472B075-906A-4D0E-940B-E58A2DDF6C97}" type="pres">
      <dgm:prSet presAssocID="{D0667B58-F99D-436C-A3CB-2F57FAB131FF}" presName="textRect" presStyleLbl="revTx" presStyleIdx="2" presStyleCnt="3">
        <dgm:presLayoutVars>
          <dgm:chMax val="1"/>
          <dgm:chPref val="1"/>
        </dgm:presLayoutVars>
      </dgm:prSet>
      <dgm:spPr/>
    </dgm:pt>
  </dgm:ptLst>
  <dgm:cxnLst>
    <dgm:cxn modelId="{35B7C71B-4D70-478D-A741-3A1460E811B9}" srcId="{2555E82F-02C2-4C8B-B069-1932A86986DD}" destId="{E3D15AA7-C091-4966-8D27-BB91F8B2975C}" srcOrd="0" destOrd="0" parTransId="{C539B85B-B904-4EDC-B54D-85319B2A1048}" sibTransId="{FEF0FBE8-350E-4469-B699-35449CF0FAA9}"/>
    <dgm:cxn modelId="{60996F31-AA4E-49BD-9DB8-436F1428DD28}" srcId="{2555E82F-02C2-4C8B-B069-1932A86986DD}" destId="{D0667B58-F99D-436C-A3CB-2F57FAB131FF}" srcOrd="2" destOrd="0" parTransId="{69885098-3313-4431-AD64-0672AACDB37C}" sibTransId="{DF6D3BB8-8C47-4183-B100-75AC176263C7}"/>
    <dgm:cxn modelId="{F6331C72-FD9C-495F-8A71-F65CC7F44505}" srcId="{2555E82F-02C2-4C8B-B069-1932A86986DD}" destId="{27C91A2E-4821-46B9-AE2E-EE2545324E22}" srcOrd="1" destOrd="0" parTransId="{D95767BD-5215-4E83-8F35-CA77892FCC8F}" sibTransId="{861B6D43-9FDF-4FD2-9F33-934EAC22F67F}"/>
    <dgm:cxn modelId="{C9C13F53-874A-4FDE-AFED-5E9259BF5472}" type="presOf" srcId="{D0667B58-F99D-436C-A3CB-2F57FAB131FF}" destId="{3472B075-906A-4D0E-940B-E58A2DDF6C97}" srcOrd="0" destOrd="0" presId="urn:microsoft.com/office/officeart/2018/2/layout/IconLabelList"/>
    <dgm:cxn modelId="{3449DAB3-D1ED-4EF8-9718-B014AB554879}" type="presOf" srcId="{E3D15AA7-C091-4966-8D27-BB91F8B2975C}" destId="{BD4A97A2-E152-4A1E-99B3-31C8A4452362}" srcOrd="0" destOrd="0" presId="urn:microsoft.com/office/officeart/2018/2/layout/IconLabelList"/>
    <dgm:cxn modelId="{18A982B8-31C5-47C0-83F5-CE154BBD002E}" type="presOf" srcId="{2555E82F-02C2-4C8B-B069-1932A86986DD}" destId="{F0B35CA2-ABDB-4E75-8EB1-4DA515419398}" srcOrd="0" destOrd="0" presId="urn:microsoft.com/office/officeart/2018/2/layout/IconLabelList"/>
    <dgm:cxn modelId="{4434A7F8-80EE-4875-BC3F-8539B9093255}" type="presOf" srcId="{27C91A2E-4821-46B9-AE2E-EE2545324E22}" destId="{CF2B7A85-1785-4208-B381-5937864176F9}" srcOrd="0" destOrd="0" presId="urn:microsoft.com/office/officeart/2018/2/layout/IconLabelList"/>
    <dgm:cxn modelId="{815C0CA6-A253-415E-A54E-2E7E5C5D93C5}" type="presParOf" srcId="{F0B35CA2-ABDB-4E75-8EB1-4DA515419398}" destId="{C2B133CA-7570-4160-AFB0-7A4549F0F309}" srcOrd="0" destOrd="0" presId="urn:microsoft.com/office/officeart/2018/2/layout/IconLabelList"/>
    <dgm:cxn modelId="{039929C4-8069-46BA-AE58-7281FCC0A68A}" type="presParOf" srcId="{C2B133CA-7570-4160-AFB0-7A4549F0F309}" destId="{5B596F82-F788-4A78-88A0-4FD768EE72BF}" srcOrd="0" destOrd="0" presId="urn:microsoft.com/office/officeart/2018/2/layout/IconLabelList"/>
    <dgm:cxn modelId="{F95AA545-3C5A-4908-AC64-6AC55F95ABD6}" type="presParOf" srcId="{C2B133CA-7570-4160-AFB0-7A4549F0F309}" destId="{A2FC5511-C546-43B1-9EF3-F3DE4B7CC0C4}" srcOrd="1" destOrd="0" presId="urn:microsoft.com/office/officeart/2018/2/layout/IconLabelList"/>
    <dgm:cxn modelId="{6FA71724-2EE7-4EE9-A43C-8602080401E5}" type="presParOf" srcId="{C2B133CA-7570-4160-AFB0-7A4549F0F309}" destId="{BD4A97A2-E152-4A1E-99B3-31C8A4452362}" srcOrd="2" destOrd="0" presId="urn:microsoft.com/office/officeart/2018/2/layout/IconLabelList"/>
    <dgm:cxn modelId="{CE13D5F7-1C7A-4ABC-BCDF-2BB429CF9C1D}" type="presParOf" srcId="{F0B35CA2-ABDB-4E75-8EB1-4DA515419398}" destId="{6C38E6CC-7C1C-437B-9D2C-DE289469B28A}" srcOrd="1" destOrd="0" presId="urn:microsoft.com/office/officeart/2018/2/layout/IconLabelList"/>
    <dgm:cxn modelId="{EC480AD6-BFBF-4A79-A90F-3528F63BA73E}" type="presParOf" srcId="{F0B35CA2-ABDB-4E75-8EB1-4DA515419398}" destId="{6BB70474-60A3-46D2-BC8D-78512FF5522B}" srcOrd="2" destOrd="0" presId="urn:microsoft.com/office/officeart/2018/2/layout/IconLabelList"/>
    <dgm:cxn modelId="{FA5CB64B-EF73-4A80-AF8F-556091C5F555}" type="presParOf" srcId="{6BB70474-60A3-46D2-BC8D-78512FF5522B}" destId="{348FEAB8-FCC1-4520-A7ED-9452091C5A89}" srcOrd="0" destOrd="0" presId="urn:microsoft.com/office/officeart/2018/2/layout/IconLabelList"/>
    <dgm:cxn modelId="{57B7E4BE-865B-47E0-94CC-0F6F9AFB9C15}" type="presParOf" srcId="{6BB70474-60A3-46D2-BC8D-78512FF5522B}" destId="{7AC9334A-2FBC-4EF8-99F8-C77BA1873508}" srcOrd="1" destOrd="0" presId="urn:microsoft.com/office/officeart/2018/2/layout/IconLabelList"/>
    <dgm:cxn modelId="{3AFB4D3E-6A20-49A6-B52C-2E98130D7552}" type="presParOf" srcId="{6BB70474-60A3-46D2-BC8D-78512FF5522B}" destId="{CF2B7A85-1785-4208-B381-5937864176F9}" srcOrd="2" destOrd="0" presId="urn:microsoft.com/office/officeart/2018/2/layout/IconLabelList"/>
    <dgm:cxn modelId="{A6B53A40-1D2F-4B1D-8540-4A8ECCB87C01}" type="presParOf" srcId="{F0B35CA2-ABDB-4E75-8EB1-4DA515419398}" destId="{4DB792EE-7FBC-4768-94C3-FB59763FE997}" srcOrd="3" destOrd="0" presId="urn:microsoft.com/office/officeart/2018/2/layout/IconLabelList"/>
    <dgm:cxn modelId="{3CA49427-F3A3-4476-B927-D2CA96D09C36}" type="presParOf" srcId="{F0B35CA2-ABDB-4E75-8EB1-4DA515419398}" destId="{1F15232A-373C-4149-9274-D6160091DC7B}" srcOrd="4" destOrd="0" presId="urn:microsoft.com/office/officeart/2018/2/layout/IconLabelList"/>
    <dgm:cxn modelId="{7574FA77-F0F8-4E2E-82CF-1C1EB53F596B}" type="presParOf" srcId="{1F15232A-373C-4149-9274-D6160091DC7B}" destId="{18EEEAFC-CE3C-43EA-A61E-01F4C27F380F}" srcOrd="0" destOrd="0" presId="urn:microsoft.com/office/officeart/2018/2/layout/IconLabelList"/>
    <dgm:cxn modelId="{575F9A32-2FFE-4A6E-BD7F-FF4ACD44E943}" type="presParOf" srcId="{1F15232A-373C-4149-9274-D6160091DC7B}" destId="{0B0F98DE-FB70-4E9F-A46C-B0BACF87152F}" srcOrd="1" destOrd="0" presId="urn:microsoft.com/office/officeart/2018/2/layout/IconLabelList"/>
    <dgm:cxn modelId="{9DEDE25F-D35A-4EA4-A22A-76A70F104BA4}" type="presParOf" srcId="{1F15232A-373C-4149-9274-D6160091DC7B}" destId="{3472B075-906A-4D0E-940B-E58A2DDF6C9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B3865B2-A27C-45C7-BA37-4F8C966F69E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11B4604-9CE8-4B62-903B-9BD99C0D9D06}">
      <dgm:prSet custT="1"/>
      <dgm:spPr/>
      <dgm:t>
        <a:bodyPr/>
        <a:lstStyle/>
        <a:p>
          <a:r>
            <a:rPr lang="en-GB" sz="2800"/>
            <a:t>An interim plan saves only two kinds of information for each task − Current start dates and Current finish dates.</a:t>
          </a:r>
          <a:endParaRPr lang="en-US" sz="2800"/>
        </a:p>
      </dgm:t>
    </dgm:pt>
    <dgm:pt modelId="{6D909B8C-DBC0-49B6-98C4-8D7A5C47C505}" type="parTrans" cxnId="{E8D35CB9-2CC5-4002-990C-FDA7CE10670D}">
      <dgm:prSet/>
      <dgm:spPr/>
      <dgm:t>
        <a:bodyPr/>
        <a:lstStyle/>
        <a:p>
          <a:endParaRPr lang="en-US" sz="2400"/>
        </a:p>
      </dgm:t>
    </dgm:pt>
    <dgm:pt modelId="{AE5114D8-63E5-444F-8DF4-688978B20C24}" type="sibTrans" cxnId="{E8D35CB9-2CC5-4002-990C-FDA7CE10670D}">
      <dgm:prSet/>
      <dgm:spPr/>
      <dgm:t>
        <a:bodyPr/>
        <a:lstStyle/>
        <a:p>
          <a:endParaRPr lang="en-US" sz="2400"/>
        </a:p>
      </dgm:t>
    </dgm:pt>
    <dgm:pt modelId="{45558AAD-ADAA-47B7-B0A1-1342EC5E1808}">
      <dgm:prSet custT="1"/>
      <dgm:spPr/>
      <dgm:t>
        <a:bodyPr/>
        <a:lstStyle/>
        <a:p>
          <a:r>
            <a:rPr lang="en-GB" sz="2800"/>
            <a:t>It can be used as a project marker. </a:t>
          </a:r>
          <a:endParaRPr lang="en-US" sz="2800"/>
        </a:p>
      </dgm:t>
    </dgm:pt>
    <dgm:pt modelId="{4E77AFE0-93F0-421D-8752-AAB5FA868EF2}" type="parTrans" cxnId="{B5FEBE3E-75E2-45BE-923B-A6D7BE250385}">
      <dgm:prSet/>
      <dgm:spPr/>
      <dgm:t>
        <a:bodyPr/>
        <a:lstStyle/>
        <a:p>
          <a:endParaRPr lang="en-US" sz="2400"/>
        </a:p>
      </dgm:t>
    </dgm:pt>
    <dgm:pt modelId="{A502FE09-AD48-478F-844E-A011E29708B7}" type="sibTrans" cxnId="{B5FEBE3E-75E2-45BE-923B-A6D7BE250385}">
      <dgm:prSet/>
      <dgm:spPr/>
      <dgm:t>
        <a:bodyPr/>
        <a:lstStyle/>
        <a:p>
          <a:endParaRPr lang="en-US" sz="2400"/>
        </a:p>
      </dgm:t>
    </dgm:pt>
    <dgm:pt modelId="{71F996D1-F130-48C9-9D3E-4DFCEC20D393}">
      <dgm:prSet custT="1"/>
      <dgm:spPr/>
      <dgm:t>
        <a:bodyPr/>
        <a:lstStyle/>
        <a:p>
          <a:r>
            <a:rPr lang="en-GB" sz="2800" dirty="0"/>
            <a:t>It is visually easy to see how off-track or on-track the project progress is. </a:t>
          </a:r>
          <a:endParaRPr lang="en-US" sz="2800" dirty="0"/>
        </a:p>
      </dgm:t>
    </dgm:pt>
    <dgm:pt modelId="{3FFE2D0A-5951-4F48-93D5-D797387E32F1}" type="parTrans" cxnId="{E00574CD-CBC8-4550-AE13-9C032B354FCE}">
      <dgm:prSet/>
      <dgm:spPr/>
      <dgm:t>
        <a:bodyPr/>
        <a:lstStyle/>
        <a:p>
          <a:endParaRPr lang="en-US" sz="2400"/>
        </a:p>
      </dgm:t>
    </dgm:pt>
    <dgm:pt modelId="{005713E6-44C5-410F-8BD9-5B368BE7BC15}" type="sibTrans" cxnId="{E00574CD-CBC8-4550-AE13-9C032B354FCE}">
      <dgm:prSet/>
      <dgm:spPr/>
      <dgm:t>
        <a:bodyPr/>
        <a:lstStyle/>
        <a:p>
          <a:endParaRPr lang="en-US" sz="2400"/>
        </a:p>
      </dgm:t>
    </dgm:pt>
    <dgm:pt modelId="{60897202-DEBF-45A1-8D71-52972B7B135C}">
      <dgm:prSet custT="1"/>
      <dgm:spPr/>
      <dgm:t>
        <a:bodyPr/>
        <a:lstStyle/>
        <a:p>
          <a:r>
            <a:rPr lang="en-GB" sz="2800"/>
            <a:t>Because it only specifies dates, it is simple, clear and easy information.</a:t>
          </a:r>
          <a:endParaRPr lang="en-US" sz="2800"/>
        </a:p>
      </dgm:t>
    </dgm:pt>
    <dgm:pt modelId="{8ABD988C-9970-43CF-A533-31A073D51357}" type="parTrans" cxnId="{3FF8703C-0EBB-4727-BB83-91FED36EBFEA}">
      <dgm:prSet/>
      <dgm:spPr/>
      <dgm:t>
        <a:bodyPr/>
        <a:lstStyle/>
        <a:p>
          <a:endParaRPr lang="en-US" sz="2400"/>
        </a:p>
      </dgm:t>
    </dgm:pt>
    <dgm:pt modelId="{3C7A8D1F-B089-477C-BE10-64EBE1B1DC64}" type="sibTrans" cxnId="{3FF8703C-0EBB-4727-BB83-91FED36EBFEA}">
      <dgm:prSet/>
      <dgm:spPr/>
      <dgm:t>
        <a:bodyPr/>
        <a:lstStyle/>
        <a:p>
          <a:endParaRPr lang="en-US" sz="2400"/>
        </a:p>
      </dgm:t>
    </dgm:pt>
    <dgm:pt modelId="{E9713B03-2CE4-4D7C-BE2C-9B534D7315FC}" type="pres">
      <dgm:prSet presAssocID="{FB3865B2-A27C-45C7-BA37-4F8C966F69ED}" presName="root" presStyleCnt="0">
        <dgm:presLayoutVars>
          <dgm:dir/>
          <dgm:resizeHandles val="exact"/>
        </dgm:presLayoutVars>
      </dgm:prSet>
      <dgm:spPr/>
    </dgm:pt>
    <dgm:pt modelId="{11CBB005-01F5-462B-A30B-1A68C98526A5}" type="pres">
      <dgm:prSet presAssocID="{FB3865B2-A27C-45C7-BA37-4F8C966F69ED}" presName="container" presStyleCnt="0">
        <dgm:presLayoutVars>
          <dgm:dir/>
          <dgm:resizeHandles val="exact"/>
        </dgm:presLayoutVars>
      </dgm:prSet>
      <dgm:spPr/>
    </dgm:pt>
    <dgm:pt modelId="{FB617FAA-FCD4-478C-94F8-A6C6CBC9440B}" type="pres">
      <dgm:prSet presAssocID="{611B4604-9CE8-4B62-903B-9BD99C0D9D06}" presName="compNode" presStyleCnt="0"/>
      <dgm:spPr/>
    </dgm:pt>
    <dgm:pt modelId="{F5BA7F1A-6428-4DB2-A065-20FB8D57B566}" type="pres">
      <dgm:prSet presAssocID="{611B4604-9CE8-4B62-903B-9BD99C0D9D06}" presName="iconBgRect" presStyleLbl="bgShp" presStyleIdx="0" presStyleCnt="4"/>
      <dgm:spPr/>
    </dgm:pt>
    <dgm:pt modelId="{9BEF2C97-FBDA-4D55-B904-4866AE8DCE86}" type="pres">
      <dgm:prSet presAssocID="{611B4604-9CE8-4B62-903B-9BD99C0D9D0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thly calendar"/>
        </a:ext>
      </dgm:extLst>
    </dgm:pt>
    <dgm:pt modelId="{1E808B3E-57FC-4F5B-B348-98E80315AF5D}" type="pres">
      <dgm:prSet presAssocID="{611B4604-9CE8-4B62-903B-9BD99C0D9D06}" presName="spaceRect" presStyleCnt="0"/>
      <dgm:spPr/>
    </dgm:pt>
    <dgm:pt modelId="{921E815C-D7A1-44EC-B0E6-DA09DAB77934}" type="pres">
      <dgm:prSet presAssocID="{611B4604-9CE8-4B62-903B-9BD99C0D9D06}" presName="textRect" presStyleLbl="revTx" presStyleIdx="0" presStyleCnt="4">
        <dgm:presLayoutVars>
          <dgm:chMax val="1"/>
          <dgm:chPref val="1"/>
        </dgm:presLayoutVars>
      </dgm:prSet>
      <dgm:spPr/>
    </dgm:pt>
    <dgm:pt modelId="{64697D2E-E5ED-412A-8BB0-18EF19815A0F}" type="pres">
      <dgm:prSet presAssocID="{AE5114D8-63E5-444F-8DF4-688978B20C24}" presName="sibTrans" presStyleLbl="sibTrans2D1" presStyleIdx="0" presStyleCnt="0"/>
      <dgm:spPr/>
    </dgm:pt>
    <dgm:pt modelId="{C27EC48C-EA05-4264-9819-D4953AD55B6B}" type="pres">
      <dgm:prSet presAssocID="{45558AAD-ADAA-47B7-B0A1-1342EC5E1808}" presName="compNode" presStyleCnt="0"/>
      <dgm:spPr/>
    </dgm:pt>
    <dgm:pt modelId="{BB621E91-D2DD-4BDF-B339-CD59D064391E}" type="pres">
      <dgm:prSet presAssocID="{45558AAD-ADAA-47B7-B0A1-1342EC5E1808}" presName="iconBgRect" presStyleLbl="bgShp" presStyleIdx="1" presStyleCnt="4"/>
      <dgm:spPr/>
    </dgm:pt>
    <dgm:pt modelId="{23F7E915-47C7-45F2-9CB2-5C828D561EAE}" type="pres">
      <dgm:prSet presAssocID="{45558AAD-ADAA-47B7-B0A1-1342EC5E180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row: U-turn with tail"/>
        </a:ext>
      </dgm:extLst>
    </dgm:pt>
    <dgm:pt modelId="{C0BAAFD1-5200-4AC3-A550-38AAD9F1DF58}" type="pres">
      <dgm:prSet presAssocID="{45558AAD-ADAA-47B7-B0A1-1342EC5E1808}" presName="spaceRect" presStyleCnt="0"/>
      <dgm:spPr/>
    </dgm:pt>
    <dgm:pt modelId="{EF15CE2C-CA66-44B6-B9C1-98314B97C1FD}" type="pres">
      <dgm:prSet presAssocID="{45558AAD-ADAA-47B7-B0A1-1342EC5E1808}" presName="textRect" presStyleLbl="revTx" presStyleIdx="1" presStyleCnt="4">
        <dgm:presLayoutVars>
          <dgm:chMax val="1"/>
          <dgm:chPref val="1"/>
        </dgm:presLayoutVars>
      </dgm:prSet>
      <dgm:spPr/>
    </dgm:pt>
    <dgm:pt modelId="{9ECA0B7A-9753-407F-BC3A-E13EC12FBA25}" type="pres">
      <dgm:prSet presAssocID="{A502FE09-AD48-478F-844E-A011E29708B7}" presName="sibTrans" presStyleLbl="sibTrans2D1" presStyleIdx="0" presStyleCnt="0"/>
      <dgm:spPr/>
    </dgm:pt>
    <dgm:pt modelId="{322184AA-67A7-4761-ACAF-D454FCFC0836}" type="pres">
      <dgm:prSet presAssocID="{71F996D1-F130-48C9-9D3E-4DFCEC20D393}" presName="compNode" presStyleCnt="0"/>
      <dgm:spPr/>
    </dgm:pt>
    <dgm:pt modelId="{3F74406B-3742-4869-9C04-BEC3ADF8451D}" type="pres">
      <dgm:prSet presAssocID="{71F996D1-F130-48C9-9D3E-4DFCEC20D393}" presName="iconBgRect" presStyleLbl="bgShp" presStyleIdx="2" presStyleCnt="4"/>
      <dgm:spPr/>
    </dgm:pt>
    <dgm:pt modelId="{1C06B04D-CB29-4F65-8FA4-B1E41DC59C3C}" type="pres">
      <dgm:prSet presAssocID="{71F996D1-F130-48C9-9D3E-4DFCEC20D39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orkflow"/>
        </a:ext>
      </dgm:extLst>
    </dgm:pt>
    <dgm:pt modelId="{3FDFB2B8-DC52-4407-BA3E-C0F7A6F27698}" type="pres">
      <dgm:prSet presAssocID="{71F996D1-F130-48C9-9D3E-4DFCEC20D393}" presName="spaceRect" presStyleCnt="0"/>
      <dgm:spPr/>
    </dgm:pt>
    <dgm:pt modelId="{5F12377A-CDD8-4922-8AC3-6CCB1249CBE6}" type="pres">
      <dgm:prSet presAssocID="{71F996D1-F130-48C9-9D3E-4DFCEC20D393}" presName="textRect" presStyleLbl="revTx" presStyleIdx="2" presStyleCnt="4">
        <dgm:presLayoutVars>
          <dgm:chMax val="1"/>
          <dgm:chPref val="1"/>
        </dgm:presLayoutVars>
      </dgm:prSet>
      <dgm:spPr/>
    </dgm:pt>
    <dgm:pt modelId="{9E5EE86D-E2A6-4E65-ABD2-04731F8C0405}" type="pres">
      <dgm:prSet presAssocID="{005713E6-44C5-410F-8BD9-5B368BE7BC15}" presName="sibTrans" presStyleLbl="sibTrans2D1" presStyleIdx="0" presStyleCnt="0"/>
      <dgm:spPr/>
    </dgm:pt>
    <dgm:pt modelId="{36C2E053-B71D-4271-BD87-426077CEE524}" type="pres">
      <dgm:prSet presAssocID="{60897202-DEBF-45A1-8D71-52972B7B135C}" presName="compNode" presStyleCnt="0"/>
      <dgm:spPr/>
    </dgm:pt>
    <dgm:pt modelId="{DE7DE82B-E791-4DC6-9400-CA1100CDB9FB}" type="pres">
      <dgm:prSet presAssocID="{60897202-DEBF-45A1-8D71-52972B7B135C}" presName="iconBgRect" presStyleLbl="bgShp" presStyleIdx="3" presStyleCnt="4"/>
      <dgm:spPr/>
    </dgm:pt>
    <dgm:pt modelId="{500B4D88-31C6-4D6E-ABFC-0D99DC51910E}" type="pres">
      <dgm:prSet presAssocID="{60897202-DEBF-45A1-8D71-52972B7B135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aily Calendar"/>
        </a:ext>
      </dgm:extLst>
    </dgm:pt>
    <dgm:pt modelId="{F1E700BD-BF5D-4F03-A033-DF70081AA416}" type="pres">
      <dgm:prSet presAssocID="{60897202-DEBF-45A1-8D71-52972B7B135C}" presName="spaceRect" presStyleCnt="0"/>
      <dgm:spPr/>
    </dgm:pt>
    <dgm:pt modelId="{4B6769A5-888B-4D9C-AA8E-90FA8B943632}" type="pres">
      <dgm:prSet presAssocID="{60897202-DEBF-45A1-8D71-52972B7B135C}" presName="textRect" presStyleLbl="revTx" presStyleIdx="3" presStyleCnt="4">
        <dgm:presLayoutVars>
          <dgm:chMax val="1"/>
          <dgm:chPref val="1"/>
        </dgm:presLayoutVars>
      </dgm:prSet>
      <dgm:spPr/>
    </dgm:pt>
  </dgm:ptLst>
  <dgm:cxnLst>
    <dgm:cxn modelId="{D615A109-115F-4318-B2C3-FB190FE585BD}" type="presOf" srcId="{A502FE09-AD48-478F-844E-A011E29708B7}" destId="{9ECA0B7A-9753-407F-BC3A-E13EC12FBA25}" srcOrd="0" destOrd="0" presId="urn:microsoft.com/office/officeart/2018/2/layout/IconCircleList"/>
    <dgm:cxn modelId="{F9246717-5A28-4089-951C-2BDDD50F5875}" type="presOf" srcId="{60897202-DEBF-45A1-8D71-52972B7B135C}" destId="{4B6769A5-888B-4D9C-AA8E-90FA8B943632}" srcOrd="0" destOrd="0" presId="urn:microsoft.com/office/officeart/2018/2/layout/IconCircleList"/>
    <dgm:cxn modelId="{6376E325-9E3E-40AF-A842-ED55DCF652D6}" type="presOf" srcId="{611B4604-9CE8-4B62-903B-9BD99C0D9D06}" destId="{921E815C-D7A1-44EC-B0E6-DA09DAB77934}" srcOrd="0" destOrd="0" presId="urn:microsoft.com/office/officeart/2018/2/layout/IconCircleList"/>
    <dgm:cxn modelId="{3FF8703C-0EBB-4727-BB83-91FED36EBFEA}" srcId="{FB3865B2-A27C-45C7-BA37-4F8C966F69ED}" destId="{60897202-DEBF-45A1-8D71-52972B7B135C}" srcOrd="3" destOrd="0" parTransId="{8ABD988C-9970-43CF-A533-31A073D51357}" sibTransId="{3C7A8D1F-B089-477C-BE10-64EBE1B1DC64}"/>
    <dgm:cxn modelId="{B5FEBE3E-75E2-45BE-923B-A6D7BE250385}" srcId="{FB3865B2-A27C-45C7-BA37-4F8C966F69ED}" destId="{45558AAD-ADAA-47B7-B0A1-1342EC5E1808}" srcOrd="1" destOrd="0" parTransId="{4E77AFE0-93F0-421D-8752-AAB5FA868EF2}" sibTransId="{A502FE09-AD48-478F-844E-A011E29708B7}"/>
    <dgm:cxn modelId="{55B4B361-B156-4B44-9723-FF5C94816DBF}" type="presOf" srcId="{FB3865B2-A27C-45C7-BA37-4F8C966F69ED}" destId="{E9713B03-2CE4-4D7C-BE2C-9B534D7315FC}" srcOrd="0" destOrd="0" presId="urn:microsoft.com/office/officeart/2018/2/layout/IconCircleList"/>
    <dgm:cxn modelId="{CC0FDC7E-5535-4001-9FC4-5BC4C9A00BCE}" type="presOf" srcId="{71F996D1-F130-48C9-9D3E-4DFCEC20D393}" destId="{5F12377A-CDD8-4922-8AC3-6CCB1249CBE6}" srcOrd="0" destOrd="0" presId="urn:microsoft.com/office/officeart/2018/2/layout/IconCircleList"/>
    <dgm:cxn modelId="{F12D67A4-89CA-41F1-9CAD-625FD0F69BB0}" type="presOf" srcId="{AE5114D8-63E5-444F-8DF4-688978B20C24}" destId="{64697D2E-E5ED-412A-8BB0-18EF19815A0F}" srcOrd="0" destOrd="0" presId="urn:microsoft.com/office/officeart/2018/2/layout/IconCircleList"/>
    <dgm:cxn modelId="{63C3D2A8-4468-4847-B37B-0EC0AD82099F}" type="presOf" srcId="{005713E6-44C5-410F-8BD9-5B368BE7BC15}" destId="{9E5EE86D-E2A6-4E65-ABD2-04731F8C0405}" srcOrd="0" destOrd="0" presId="urn:microsoft.com/office/officeart/2018/2/layout/IconCircleList"/>
    <dgm:cxn modelId="{E8D35CB9-2CC5-4002-990C-FDA7CE10670D}" srcId="{FB3865B2-A27C-45C7-BA37-4F8C966F69ED}" destId="{611B4604-9CE8-4B62-903B-9BD99C0D9D06}" srcOrd="0" destOrd="0" parTransId="{6D909B8C-DBC0-49B6-98C4-8D7A5C47C505}" sibTransId="{AE5114D8-63E5-444F-8DF4-688978B20C24}"/>
    <dgm:cxn modelId="{E00574CD-CBC8-4550-AE13-9C032B354FCE}" srcId="{FB3865B2-A27C-45C7-BA37-4F8C966F69ED}" destId="{71F996D1-F130-48C9-9D3E-4DFCEC20D393}" srcOrd="2" destOrd="0" parTransId="{3FFE2D0A-5951-4F48-93D5-D797387E32F1}" sibTransId="{005713E6-44C5-410F-8BD9-5B368BE7BC15}"/>
    <dgm:cxn modelId="{F79296FB-6C58-445D-9B4B-7FE46AC93B7F}" type="presOf" srcId="{45558AAD-ADAA-47B7-B0A1-1342EC5E1808}" destId="{EF15CE2C-CA66-44B6-B9C1-98314B97C1FD}" srcOrd="0" destOrd="0" presId="urn:microsoft.com/office/officeart/2018/2/layout/IconCircleList"/>
    <dgm:cxn modelId="{48575940-518C-4BA3-AF90-0F162DEA9E52}" type="presParOf" srcId="{E9713B03-2CE4-4D7C-BE2C-9B534D7315FC}" destId="{11CBB005-01F5-462B-A30B-1A68C98526A5}" srcOrd="0" destOrd="0" presId="urn:microsoft.com/office/officeart/2018/2/layout/IconCircleList"/>
    <dgm:cxn modelId="{81D2F0A6-BF5C-456C-9211-734DE7DF6661}" type="presParOf" srcId="{11CBB005-01F5-462B-A30B-1A68C98526A5}" destId="{FB617FAA-FCD4-478C-94F8-A6C6CBC9440B}" srcOrd="0" destOrd="0" presId="urn:microsoft.com/office/officeart/2018/2/layout/IconCircleList"/>
    <dgm:cxn modelId="{6175036B-A2AC-470B-96CD-2AF4BEAF0F87}" type="presParOf" srcId="{FB617FAA-FCD4-478C-94F8-A6C6CBC9440B}" destId="{F5BA7F1A-6428-4DB2-A065-20FB8D57B566}" srcOrd="0" destOrd="0" presId="urn:microsoft.com/office/officeart/2018/2/layout/IconCircleList"/>
    <dgm:cxn modelId="{14F7D142-0761-4AD5-8F0D-E84EEF0A8FF3}" type="presParOf" srcId="{FB617FAA-FCD4-478C-94F8-A6C6CBC9440B}" destId="{9BEF2C97-FBDA-4D55-B904-4866AE8DCE86}" srcOrd="1" destOrd="0" presId="urn:microsoft.com/office/officeart/2018/2/layout/IconCircleList"/>
    <dgm:cxn modelId="{A1A41F0B-E3A7-44A5-A6CA-BA47F05CE878}" type="presParOf" srcId="{FB617FAA-FCD4-478C-94F8-A6C6CBC9440B}" destId="{1E808B3E-57FC-4F5B-B348-98E80315AF5D}" srcOrd="2" destOrd="0" presId="urn:microsoft.com/office/officeart/2018/2/layout/IconCircleList"/>
    <dgm:cxn modelId="{C2A9AF08-838C-4E4C-BBDA-C631F9BB4578}" type="presParOf" srcId="{FB617FAA-FCD4-478C-94F8-A6C6CBC9440B}" destId="{921E815C-D7A1-44EC-B0E6-DA09DAB77934}" srcOrd="3" destOrd="0" presId="urn:microsoft.com/office/officeart/2018/2/layout/IconCircleList"/>
    <dgm:cxn modelId="{7CB9AB99-9F26-4668-B448-D0574B4C3667}" type="presParOf" srcId="{11CBB005-01F5-462B-A30B-1A68C98526A5}" destId="{64697D2E-E5ED-412A-8BB0-18EF19815A0F}" srcOrd="1" destOrd="0" presId="urn:microsoft.com/office/officeart/2018/2/layout/IconCircleList"/>
    <dgm:cxn modelId="{17C5F38B-A416-4D20-ABD5-2055CDCD83B7}" type="presParOf" srcId="{11CBB005-01F5-462B-A30B-1A68C98526A5}" destId="{C27EC48C-EA05-4264-9819-D4953AD55B6B}" srcOrd="2" destOrd="0" presId="urn:microsoft.com/office/officeart/2018/2/layout/IconCircleList"/>
    <dgm:cxn modelId="{C6F7BD48-BA79-4E08-9F5F-8FD2E47A6F29}" type="presParOf" srcId="{C27EC48C-EA05-4264-9819-D4953AD55B6B}" destId="{BB621E91-D2DD-4BDF-B339-CD59D064391E}" srcOrd="0" destOrd="0" presId="urn:microsoft.com/office/officeart/2018/2/layout/IconCircleList"/>
    <dgm:cxn modelId="{2C729D94-865F-4E4D-BEE1-3996858440FA}" type="presParOf" srcId="{C27EC48C-EA05-4264-9819-D4953AD55B6B}" destId="{23F7E915-47C7-45F2-9CB2-5C828D561EAE}" srcOrd="1" destOrd="0" presId="urn:microsoft.com/office/officeart/2018/2/layout/IconCircleList"/>
    <dgm:cxn modelId="{C12A5FC1-2A16-41A0-AE21-A1F8AE158479}" type="presParOf" srcId="{C27EC48C-EA05-4264-9819-D4953AD55B6B}" destId="{C0BAAFD1-5200-4AC3-A550-38AAD9F1DF58}" srcOrd="2" destOrd="0" presId="urn:microsoft.com/office/officeart/2018/2/layout/IconCircleList"/>
    <dgm:cxn modelId="{DBA03C8B-F5D3-4EFB-8A1D-98A4C2BB47D5}" type="presParOf" srcId="{C27EC48C-EA05-4264-9819-D4953AD55B6B}" destId="{EF15CE2C-CA66-44B6-B9C1-98314B97C1FD}" srcOrd="3" destOrd="0" presId="urn:microsoft.com/office/officeart/2018/2/layout/IconCircleList"/>
    <dgm:cxn modelId="{DA487F6F-FE3E-4B0B-8783-DDFECD4F4A37}" type="presParOf" srcId="{11CBB005-01F5-462B-A30B-1A68C98526A5}" destId="{9ECA0B7A-9753-407F-BC3A-E13EC12FBA25}" srcOrd="3" destOrd="0" presId="urn:microsoft.com/office/officeart/2018/2/layout/IconCircleList"/>
    <dgm:cxn modelId="{847B27BE-0125-450C-9CFF-9D790EAC3F83}" type="presParOf" srcId="{11CBB005-01F5-462B-A30B-1A68C98526A5}" destId="{322184AA-67A7-4761-ACAF-D454FCFC0836}" srcOrd="4" destOrd="0" presId="urn:microsoft.com/office/officeart/2018/2/layout/IconCircleList"/>
    <dgm:cxn modelId="{A85756BF-9C6B-4C05-A4AC-CFB1E5B35DDF}" type="presParOf" srcId="{322184AA-67A7-4761-ACAF-D454FCFC0836}" destId="{3F74406B-3742-4869-9C04-BEC3ADF8451D}" srcOrd="0" destOrd="0" presId="urn:microsoft.com/office/officeart/2018/2/layout/IconCircleList"/>
    <dgm:cxn modelId="{79497C97-B5B4-4913-8F56-E16775C1A156}" type="presParOf" srcId="{322184AA-67A7-4761-ACAF-D454FCFC0836}" destId="{1C06B04D-CB29-4F65-8FA4-B1E41DC59C3C}" srcOrd="1" destOrd="0" presId="urn:microsoft.com/office/officeart/2018/2/layout/IconCircleList"/>
    <dgm:cxn modelId="{8E313A06-80C1-48FB-9348-EC1512BDA4AE}" type="presParOf" srcId="{322184AA-67A7-4761-ACAF-D454FCFC0836}" destId="{3FDFB2B8-DC52-4407-BA3E-C0F7A6F27698}" srcOrd="2" destOrd="0" presId="urn:microsoft.com/office/officeart/2018/2/layout/IconCircleList"/>
    <dgm:cxn modelId="{8645A35E-030B-4C44-B268-A756CF938F97}" type="presParOf" srcId="{322184AA-67A7-4761-ACAF-D454FCFC0836}" destId="{5F12377A-CDD8-4922-8AC3-6CCB1249CBE6}" srcOrd="3" destOrd="0" presId="urn:microsoft.com/office/officeart/2018/2/layout/IconCircleList"/>
    <dgm:cxn modelId="{3B2730D3-5DCE-4449-B2AC-E0767CF74280}" type="presParOf" srcId="{11CBB005-01F5-462B-A30B-1A68C98526A5}" destId="{9E5EE86D-E2A6-4E65-ABD2-04731F8C0405}" srcOrd="5" destOrd="0" presId="urn:microsoft.com/office/officeart/2018/2/layout/IconCircleList"/>
    <dgm:cxn modelId="{0F5649A0-DB42-4B64-AE38-8FA176D15998}" type="presParOf" srcId="{11CBB005-01F5-462B-A30B-1A68C98526A5}" destId="{36C2E053-B71D-4271-BD87-426077CEE524}" srcOrd="6" destOrd="0" presId="urn:microsoft.com/office/officeart/2018/2/layout/IconCircleList"/>
    <dgm:cxn modelId="{9FE9A23C-CC57-4E15-A54D-2C0433D38362}" type="presParOf" srcId="{36C2E053-B71D-4271-BD87-426077CEE524}" destId="{DE7DE82B-E791-4DC6-9400-CA1100CDB9FB}" srcOrd="0" destOrd="0" presId="urn:microsoft.com/office/officeart/2018/2/layout/IconCircleList"/>
    <dgm:cxn modelId="{141AFEB7-FF48-42B1-9B74-5F6C9AAB6627}" type="presParOf" srcId="{36C2E053-B71D-4271-BD87-426077CEE524}" destId="{500B4D88-31C6-4D6E-ABFC-0D99DC51910E}" srcOrd="1" destOrd="0" presId="urn:microsoft.com/office/officeart/2018/2/layout/IconCircleList"/>
    <dgm:cxn modelId="{91A38355-57EF-4C02-8C93-CA1A871FA026}" type="presParOf" srcId="{36C2E053-B71D-4271-BD87-426077CEE524}" destId="{F1E700BD-BF5D-4F03-A033-DF70081AA416}" srcOrd="2" destOrd="0" presId="urn:microsoft.com/office/officeart/2018/2/layout/IconCircleList"/>
    <dgm:cxn modelId="{50DC4BB8-AE93-4196-B197-C7F77B28F8AF}" type="presParOf" srcId="{36C2E053-B71D-4271-BD87-426077CEE524}" destId="{4B6769A5-888B-4D9C-AA8E-90FA8B94363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A4C8B-C956-475D-8EF0-8C85B9F99CBC}">
      <dsp:nvSpPr>
        <dsp:cNvPr id="0" name=""/>
        <dsp:cNvSpPr/>
      </dsp:nvSpPr>
      <dsp:spPr>
        <a:xfrm>
          <a:off x="1194"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4986A1-8550-4D9E-B033-8D3A9B79D8E6}">
      <dsp:nvSpPr>
        <dsp:cNvPr id="0" name=""/>
        <dsp:cNvSpPr/>
      </dsp:nvSpPr>
      <dsp:spPr>
        <a:xfrm>
          <a:off x="466974"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Project sets the plan’s start date to current date, a thin green vertical line in the chart portion of the Gantt Chart View indicates this current date.</a:t>
          </a:r>
          <a:endParaRPr lang="en-US" sz="2700" kern="1200"/>
        </a:p>
      </dsp:txBody>
      <dsp:txXfrm>
        <a:off x="544939" y="676347"/>
        <a:ext cx="4036087" cy="2506001"/>
      </dsp:txXfrm>
    </dsp:sp>
    <dsp:sp modelId="{F942102E-7543-4970-A4DE-F68156F9C19B}">
      <dsp:nvSpPr>
        <dsp:cNvPr id="0" name=""/>
        <dsp:cNvSpPr/>
      </dsp:nvSpPr>
      <dsp:spPr>
        <a:xfrm>
          <a:off x="5124771"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2248B5-45F7-49C4-BD11-3253B85F34DB}">
      <dsp:nvSpPr>
        <dsp:cNvPr id="0" name=""/>
        <dsp:cNvSpPr/>
      </dsp:nvSpPr>
      <dsp:spPr>
        <a:xfrm>
          <a:off x="5590551"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In a new project both the start and end dates are set to the current date</a:t>
          </a:r>
          <a:endParaRPr lang="en-US" sz="2700" kern="1200"/>
        </a:p>
      </dsp:txBody>
      <dsp:txXfrm>
        <a:off x="5668516" y="676347"/>
        <a:ext cx="4036087" cy="25060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7E3952-E482-46AE-90E2-B0017C486747}">
      <dsp:nvSpPr>
        <dsp:cNvPr id="0" name=""/>
        <dsp:cNvSpPr/>
      </dsp:nvSpPr>
      <dsp:spPr>
        <a:xfrm>
          <a:off x="1194"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4D8C1B-619C-413D-8BFE-6B1F8B84CE94}">
      <dsp:nvSpPr>
        <dsp:cNvPr id="0" name=""/>
        <dsp:cNvSpPr/>
      </dsp:nvSpPr>
      <dsp:spPr>
        <a:xfrm>
          <a:off x="466974"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Max Units field represents the maximum capacity of a resource to work on assigned tasks. </a:t>
          </a:r>
          <a:endParaRPr lang="en-US" sz="3200" kern="1200"/>
        </a:p>
      </dsp:txBody>
      <dsp:txXfrm>
        <a:off x="544939" y="676347"/>
        <a:ext cx="4036087" cy="2506001"/>
      </dsp:txXfrm>
    </dsp:sp>
    <dsp:sp modelId="{CCCF31DB-4BAD-4F0F-AF08-C5646D9926AF}">
      <dsp:nvSpPr>
        <dsp:cNvPr id="0" name=""/>
        <dsp:cNvSpPr/>
      </dsp:nvSpPr>
      <dsp:spPr>
        <a:xfrm>
          <a:off x="5124771"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B1E46A-5B8C-49E7-9576-81A6E0EB7AB9}">
      <dsp:nvSpPr>
        <dsp:cNvPr id="0" name=""/>
        <dsp:cNvSpPr/>
      </dsp:nvSpPr>
      <dsp:spPr>
        <a:xfrm>
          <a:off x="5590551"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100% stands for 100 percent of resource’s working time is available for work on task assigned. </a:t>
          </a:r>
          <a:endParaRPr lang="en-US" sz="3200" kern="1200"/>
        </a:p>
      </dsp:txBody>
      <dsp:txXfrm>
        <a:off x="5668516" y="676347"/>
        <a:ext cx="4036087" cy="25060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10A93A-7AE3-4B52-A701-5584EB5DCE8E}">
      <dsp:nvSpPr>
        <dsp:cNvPr id="0" name=""/>
        <dsp:cNvSpPr/>
      </dsp:nvSpPr>
      <dsp:spPr>
        <a:xfrm>
          <a:off x="1194"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CC39E8-CDDA-4EE4-9F4E-0045D0990467}">
      <dsp:nvSpPr>
        <dsp:cNvPr id="0" name=""/>
        <dsp:cNvSpPr/>
      </dsp:nvSpPr>
      <dsp:spPr>
        <a:xfrm>
          <a:off x="466974"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Enter Resources as group, here we take an example of Engineers.</a:t>
          </a:r>
          <a:endParaRPr lang="en-US" sz="3900" kern="1200"/>
        </a:p>
      </dsp:txBody>
      <dsp:txXfrm>
        <a:off x="544939" y="676347"/>
        <a:ext cx="4036087" cy="2506001"/>
      </dsp:txXfrm>
    </dsp:sp>
    <dsp:sp modelId="{58FB5F82-FA9D-4768-B27C-BADD5D2D72FD}">
      <dsp:nvSpPr>
        <dsp:cNvPr id="0" name=""/>
        <dsp:cNvSpPr/>
      </dsp:nvSpPr>
      <dsp:spPr>
        <a:xfrm>
          <a:off x="5124771"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D6C468-51AD-4F3C-AC1C-F0B2A229C483}">
      <dsp:nvSpPr>
        <dsp:cNvPr id="0" name=""/>
        <dsp:cNvSpPr/>
      </dsp:nvSpPr>
      <dsp:spPr>
        <a:xfrm>
          <a:off x="5590551"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Click the Max. Units field for the Engineers resource.</a:t>
          </a:r>
          <a:endParaRPr lang="en-US" sz="3900" kern="1200"/>
        </a:p>
      </dsp:txBody>
      <dsp:txXfrm>
        <a:off x="5668516" y="676347"/>
        <a:ext cx="4036087" cy="25060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1B3C2B-F26C-45F7-8F0C-A015ADD7A38C}">
      <dsp:nvSpPr>
        <dsp:cNvPr id="0" name=""/>
        <dsp:cNvSpPr/>
      </dsp:nvSpPr>
      <dsp:spPr>
        <a:xfrm>
          <a:off x="1194" y="155891"/>
          <a:ext cx="4192017" cy="266193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51194A-832E-431B-B8DC-AA49326E899C}">
      <dsp:nvSpPr>
        <dsp:cNvPr id="0" name=""/>
        <dsp:cNvSpPr/>
      </dsp:nvSpPr>
      <dsp:spPr>
        <a:xfrm>
          <a:off x="466974"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Cost per use is a set fee used up to complete a task. </a:t>
          </a:r>
          <a:endParaRPr lang="en-US" sz="3900" kern="1200"/>
        </a:p>
      </dsp:txBody>
      <dsp:txXfrm>
        <a:off x="544939" y="676347"/>
        <a:ext cx="4036087" cy="2506001"/>
      </dsp:txXfrm>
    </dsp:sp>
    <dsp:sp modelId="{9FCFE9A2-5B50-4903-9CAD-AEC2C8CBF46E}">
      <dsp:nvSpPr>
        <dsp:cNvPr id="0" name=""/>
        <dsp:cNvSpPr/>
      </dsp:nvSpPr>
      <dsp:spPr>
        <a:xfrm>
          <a:off x="5124771" y="155891"/>
          <a:ext cx="4192017" cy="266193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5BA10F-08E1-4944-84D4-B5721FBC51DD}">
      <dsp:nvSpPr>
        <dsp:cNvPr id="0" name=""/>
        <dsp:cNvSpPr/>
      </dsp:nvSpPr>
      <dsp:spPr>
        <a:xfrm>
          <a:off x="5590551"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a:t>There are three types of resources − work, material, and cost.</a:t>
          </a:r>
          <a:endParaRPr lang="en-US" sz="3900" kern="1200"/>
        </a:p>
      </dsp:txBody>
      <dsp:txXfrm>
        <a:off x="5668516" y="676347"/>
        <a:ext cx="4036087" cy="25060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552A2C-1E23-49A8-9590-2A5CDE2F46DF}">
      <dsp:nvSpPr>
        <dsp:cNvPr id="0" name=""/>
        <dsp:cNvSpPr/>
      </dsp:nvSpPr>
      <dsp:spPr>
        <a:xfrm>
          <a:off x="78291" y="1751961"/>
          <a:ext cx="1520159" cy="152015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E105C3-E67C-4189-97D3-3D4E30E3C2FB}">
      <dsp:nvSpPr>
        <dsp:cNvPr id="0" name=""/>
        <dsp:cNvSpPr/>
      </dsp:nvSpPr>
      <dsp:spPr>
        <a:xfrm>
          <a:off x="413030" y="1949597"/>
          <a:ext cx="881692" cy="8816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DB02221-3D4A-4971-AE51-06F39F2C9FBD}">
      <dsp:nvSpPr>
        <dsp:cNvPr id="0" name=""/>
        <dsp:cNvSpPr/>
      </dsp:nvSpPr>
      <dsp:spPr>
        <a:xfrm>
          <a:off x="1939704" y="1630364"/>
          <a:ext cx="3583232" cy="1520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90000"/>
            </a:lnSpc>
            <a:spcBef>
              <a:spcPct val="0"/>
            </a:spcBef>
            <a:spcAft>
              <a:spcPct val="35000"/>
            </a:spcAft>
            <a:buNone/>
          </a:pPr>
          <a:r>
            <a:rPr lang="en-GB" sz="3200" kern="1200"/>
            <a:t>Cost resources do not use pay rates. Remember cost per use and cost resources are two different things. </a:t>
          </a:r>
          <a:endParaRPr lang="en-US" sz="3200" kern="1200"/>
        </a:p>
      </dsp:txBody>
      <dsp:txXfrm>
        <a:off x="1939704" y="1630364"/>
        <a:ext cx="3583232" cy="1520159"/>
      </dsp:txXfrm>
    </dsp:sp>
    <dsp:sp modelId="{9D8E2E26-DFE5-4947-AA11-98A8BB4099AD}">
      <dsp:nvSpPr>
        <dsp:cNvPr id="0" name=""/>
        <dsp:cNvSpPr/>
      </dsp:nvSpPr>
      <dsp:spPr>
        <a:xfrm>
          <a:off x="6147287" y="1630364"/>
          <a:ext cx="1520159" cy="152015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7DA72A-EC21-4188-9BFA-3355C39F034F}">
      <dsp:nvSpPr>
        <dsp:cNvPr id="0" name=""/>
        <dsp:cNvSpPr/>
      </dsp:nvSpPr>
      <dsp:spPr>
        <a:xfrm>
          <a:off x="6466520" y="1949597"/>
          <a:ext cx="881692" cy="8816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3E8A6C2-3D43-4F0C-ACB1-80B776F0E9C4}">
      <dsp:nvSpPr>
        <dsp:cNvPr id="0" name=""/>
        <dsp:cNvSpPr/>
      </dsp:nvSpPr>
      <dsp:spPr>
        <a:xfrm>
          <a:off x="7993194" y="1630364"/>
          <a:ext cx="3583232" cy="1520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422400">
            <a:lnSpc>
              <a:spcPct val="90000"/>
            </a:lnSpc>
            <a:spcBef>
              <a:spcPct val="0"/>
            </a:spcBef>
            <a:spcAft>
              <a:spcPct val="35000"/>
            </a:spcAft>
            <a:buNone/>
          </a:pPr>
          <a:r>
            <a:rPr lang="en-GB" sz="3200" kern="1200" dirty="0"/>
            <a:t>Cost resources are financial cost associated with a task, like travel expenses, food expenses, etc. </a:t>
          </a:r>
          <a:endParaRPr lang="en-US" sz="3200" kern="1200" dirty="0"/>
        </a:p>
      </dsp:txBody>
      <dsp:txXfrm>
        <a:off x="7993194" y="1630364"/>
        <a:ext cx="3583232" cy="15201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D68497-8481-47FE-8818-529E4D71D6F6}">
      <dsp:nvSpPr>
        <dsp:cNvPr id="0" name=""/>
        <dsp:cNvSpPr/>
      </dsp:nvSpPr>
      <dsp:spPr>
        <a:xfrm>
          <a:off x="196132" y="1841094"/>
          <a:ext cx="719015" cy="7190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E1D441-21A6-4717-9525-EBBECEE8D505}">
      <dsp:nvSpPr>
        <dsp:cNvPr id="0" name=""/>
        <dsp:cNvSpPr/>
      </dsp:nvSpPr>
      <dsp:spPr>
        <a:xfrm>
          <a:off x="347125" y="1992087"/>
          <a:ext cx="417029" cy="4170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DAB149-5766-4819-B40E-3CC053173B84}">
      <dsp:nvSpPr>
        <dsp:cNvPr id="0" name=""/>
        <dsp:cNvSpPr/>
      </dsp:nvSpPr>
      <dsp:spPr>
        <a:xfrm>
          <a:off x="1069223" y="1841094"/>
          <a:ext cx="1694823" cy="719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100000"/>
            </a:lnSpc>
            <a:spcBef>
              <a:spcPct val="0"/>
            </a:spcBef>
            <a:spcAft>
              <a:spcPct val="35000"/>
            </a:spcAft>
            <a:buNone/>
          </a:pPr>
          <a:r>
            <a:rPr lang="en-GB" sz="2800" kern="1200"/>
            <a:t>Project calculates the cost of a task by using this formula −</a:t>
          </a:r>
          <a:endParaRPr lang="en-US" sz="2800" kern="1200"/>
        </a:p>
      </dsp:txBody>
      <dsp:txXfrm>
        <a:off x="1069223" y="1841094"/>
        <a:ext cx="1694823" cy="719015"/>
      </dsp:txXfrm>
    </dsp:sp>
    <dsp:sp modelId="{FD1C46EF-CBB3-4F0A-9504-788D768D065E}">
      <dsp:nvSpPr>
        <dsp:cNvPr id="0" name=""/>
        <dsp:cNvSpPr/>
      </dsp:nvSpPr>
      <dsp:spPr>
        <a:xfrm>
          <a:off x="3059356" y="1841094"/>
          <a:ext cx="719015" cy="7190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C65B6C-330E-4098-8D88-C053E230AC1D}">
      <dsp:nvSpPr>
        <dsp:cNvPr id="0" name=""/>
        <dsp:cNvSpPr/>
      </dsp:nvSpPr>
      <dsp:spPr>
        <a:xfrm>
          <a:off x="3210350" y="1992087"/>
          <a:ext cx="417029" cy="4170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7B4B6D-FFFE-47E1-8448-F6DEC40AE1DE}">
      <dsp:nvSpPr>
        <dsp:cNvPr id="0" name=""/>
        <dsp:cNvSpPr/>
      </dsp:nvSpPr>
      <dsp:spPr>
        <a:xfrm>
          <a:off x="3932447" y="1841094"/>
          <a:ext cx="1694823" cy="719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100000"/>
            </a:lnSpc>
            <a:spcBef>
              <a:spcPct val="0"/>
            </a:spcBef>
            <a:spcAft>
              <a:spcPct val="35000"/>
            </a:spcAft>
            <a:buNone/>
          </a:pPr>
          <a:r>
            <a:rPr lang="en-GB" sz="2800" i="1" u="sng" kern="1200"/>
            <a:t>Cost of Task = Work Value (in number of hours) x Resource’s Pay Rate.</a:t>
          </a:r>
          <a:endParaRPr lang="en-US" sz="2800" kern="1200"/>
        </a:p>
      </dsp:txBody>
      <dsp:txXfrm>
        <a:off x="3932447" y="1841094"/>
        <a:ext cx="1694823" cy="719015"/>
      </dsp:txXfrm>
    </dsp:sp>
    <dsp:sp modelId="{E34649C6-B597-4424-8A1B-20FCDE599844}">
      <dsp:nvSpPr>
        <dsp:cNvPr id="0" name=""/>
        <dsp:cNvSpPr/>
      </dsp:nvSpPr>
      <dsp:spPr>
        <a:xfrm>
          <a:off x="5922581" y="1841094"/>
          <a:ext cx="719015" cy="7190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FC8020-1B0F-4251-980C-5D81870A2603}">
      <dsp:nvSpPr>
        <dsp:cNvPr id="0" name=""/>
        <dsp:cNvSpPr/>
      </dsp:nvSpPr>
      <dsp:spPr>
        <a:xfrm>
          <a:off x="6073574" y="1992087"/>
          <a:ext cx="417029" cy="4170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7096D0-0863-44EE-B656-94B55D445EEC}">
      <dsp:nvSpPr>
        <dsp:cNvPr id="0" name=""/>
        <dsp:cNvSpPr/>
      </dsp:nvSpPr>
      <dsp:spPr>
        <a:xfrm>
          <a:off x="6795672" y="1841094"/>
          <a:ext cx="1694823" cy="719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100000"/>
            </a:lnSpc>
            <a:spcBef>
              <a:spcPct val="0"/>
            </a:spcBef>
            <a:spcAft>
              <a:spcPct val="35000"/>
            </a:spcAft>
            <a:buNone/>
          </a:pPr>
          <a:r>
            <a:rPr lang="en-GB" sz="2800" kern="1200"/>
            <a:t>You can then see the cost per resource and cost per </a:t>
          </a:r>
          <a:endParaRPr lang="en-US" sz="2800" kern="1200"/>
        </a:p>
      </dsp:txBody>
      <dsp:txXfrm>
        <a:off x="6795672" y="1841094"/>
        <a:ext cx="1694823" cy="7190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185F1D-F9CD-4897-ADCE-7D7E83A20878}">
      <dsp:nvSpPr>
        <dsp:cNvPr id="0" name=""/>
        <dsp:cNvSpPr/>
      </dsp:nvSpPr>
      <dsp:spPr>
        <a:xfrm>
          <a:off x="1381881" y="203561"/>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BE3EE8-039D-40AF-A6D1-A83BD166117C}">
      <dsp:nvSpPr>
        <dsp:cNvPr id="0" name=""/>
        <dsp:cNvSpPr/>
      </dsp:nvSpPr>
      <dsp:spPr>
        <a:xfrm>
          <a:off x="193881" y="2701167"/>
          <a:ext cx="4320000" cy="119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GB" sz="2800" b="1" kern="1200"/>
            <a:t>A note icon now appears to the left of Carol’s name in the Resource Sheet view.</a:t>
          </a:r>
          <a:endParaRPr lang="en-US" sz="2800" b="1" kern="1200"/>
        </a:p>
      </dsp:txBody>
      <dsp:txXfrm>
        <a:off x="193881" y="2701167"/>
        <a:ext cx="4320000" cy="1192500"/>
      </dsp:txXfrm>
    </dsp:sp>
    <dsp:sp modelId="{2A83263D-6976-4AB8-9473-36BFA4DD5250}">
      <dsp:nvSpPr>
        <dsp:cNvPr id="0" name=""/>
        <dsp:cNvSpPr/>
      </dsp:nvSpPr>
      <dsp:spPr>
        <a:xfrm>
          <a:off x="6457881" y="203561"/>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7CABD1-A32A-4185-976A-4BD94A2CE50B}">
      <dsp:nvSpPr>
        <dsp:cNvPr id="0" name=""/>
        <dsp:cNvSpPr/>
      </dsp:nvSpPr>
      <dsp:spPr>
        <a:xfrm>
          <a:off x="5269881" y="2701167"/>
          <a:ext cx="4320000" cy="119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GB" sz="2800" b="1" kern="1200"/>
            <a:t>Hovering over it will make the note appear.</a:t>
          </a:r>
          <a:endParaRPr lang="en-US" sz="2800" b="1" kern="1200"/>
        </a:p>
      </dsp:txBody>
      <dsp:txXfrm>
        <a:off x="5269881" y="2701167"/>
        <a:ext cx="4320000" cy="11925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54626B-1B9E-458B-BE0B-F549B97A9F89}">
      <dsp:nvSpPr>
        <dsp:cNvPr id="0" name=""/>
        <dsp:cNvSpPr/>
      </dsp:nvSpPr>
      <dsp:spPr>
        <a:xfrm>
          <a:off x="88266" y="145845"/>
          <a:ext cx="1271879" cy="127187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BC4595-0894-400C-8EEE-45A1BE737869}">
      <dsp:nvSpPr>
        <dsp:cNvPr id="0" name=""/>
        <dsp:cNvSpPr/>
      </dsp:nvSpPr>
      <dsp:spPr>
        <a:xfrm>
          <a:off x="355360" y="412940"/>
          <a:ext cx="737689" cy="7376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C8DDB7-4E7F-4DDB-A949-4FBF999443CE}">
      <dsp:nvSpPr>
        <dsp:cNvPr id="0" name=""/>
        <dsp:cNvSpPr/>
      </dsp:nvSpPr>
      <dsp:spPr>
        <a:xfrm>
          <a:off x="1632690" y="145845"/>
          <a:ext cx="2998001" cy="12718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kern="1200"/>
            <a:t>Set Up Cost Resources</a:t>
          </a:r>
          <a:endParaRPr lang="en-US" sz="2200" kern="1200"/>
        </a:p>
      </dsp:txBody>
      <dsp:txXfrm>
        <a:off x="1632690" y="145845"/>
        <a:ext cx="2998001" cy="1271879"/>
      </dsp:txXfrm>
    </dsp:sp>
    <dsp:sp modelId="{283EA2AB-033C-47A8-877C-92E14D75C1CB}">
      <dsp:nvSpPr>
        <dsp:cNvPr id="0" name=""/>
        <dsp:cNvSpPr/>
      </dsp:nvSpPr>
      <dsp:spPr>
        <a:xfrm>
          <a:off x="5153070" y="145845"/>
          <a:ext cx="1271879" cy="127187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DABA62-DA96-4BB6-A401-1D08779D6B13}">
      <dsp:nvSpPr>
        <dsp:cNvPr id="0" name=""/>
        <dsp:cNvSpPr/>
      </dsp:nvSpPr>
      <dsp:spPr>
        <a:xfrm>
          <a:off x="5420165" y="412940"/>
          <a:ext cx="737689" cy="7376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B399FAD-E419-4512-AD41-F52D79C5C5F1}">
      <dsp:nvSpPr>
        <dsp:cNvPr id="0" name=""/>
        <dsp:cNvSpPr/>
      </dsp:nvSpPr>
      <dsp:spPr>
        <a:xfrm>
          <a:off x="6697495" y="145845"/>
          <a:ext cx="2998001" cy="12718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kern="1200"/>
            <a:t>You can use a cost resource to represent a financial cost associated with a task in a plan.</a:t>
          </a:r>
          <a:endParaRPr lang="en-US" sz="2200" kern="1200"/>
        </a:p>
      </dsp:txBody>
      <dsp:txXfrm>
        <a:off x="6697495" y="145845"/>
        <a:ext cx="2998001" cy="1271879"/>
      </dsp:txXfrm>
    </dsp:sp>
    <dsp:sp modelId="{B9AD36EA-D939-4000-BF59-E92F6FBD00CD}">
      <dsp:nvSpPr>
        <dsp:cNvPr id="0" name=""/>
        <dsp:cNvSpPr/>
      </dsp:nvSpPr>
      <dsp:spPr>
        <a:xfrm>
          <a:off x="88266" y="1998479"/>
          <a:ext cx="1271879" cy="127187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02E1AD-3264-49E5-AB21-0E1D434FFDA3}">
      <dsp:nvSpPr>
        <dsp:cNvPr id="0" name=""/>
        <dsp:cNvSpPr/>
      </dsp:nvSpPr>
      <dsp:spPr>
        <a:xfrm>
          <a:off x="355360" y="2265574"/>
          <a:ext cx="737689" cy="7376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CBF08F2-E23C-4272-B19B-FC07D3E039EC}">
      <dsp:nvSpPr>
        <dsp:cNvPr id="0" name=""/>
        <dsp:cNvSpPr/>
      </dsp:nvSpPr>
      <dsp:spPr>
        <a:xfrm>
          <a:off x="1632690" y="1998479"/>
          <a:ext cx="2998001" cy="12718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kern="1200"/>
            <a:t>Examples of cost resources are travel, food, entertainment and training. </a:t>
          </a:r>
          <a:endParaRPr lang="en-US" sz="2200" kern="1200"/>
        </a:p>
      </dsp:txBody>
      <dsp:txXfrm>
        <a:off x="1632690" y="1998479"/>
        <a:ext cx="2998001" cy="1271879"/>
      </dsp:txXfrm>
    </dsp:sp>
    <dsp:sp modelId="{8A26719E-07C7-4C0E-8805-B64289C8363F}">
      <dsp:nvSpPr>
        <dsp:cNvPr id="0" name=""/>
        <dsp:cNvSpPr/>
      </dsp:nvSpPr>
      <dsp:spPr>
        <a:xfrm>
          <a:off x="5153070" y="1998479"/>
          <a:ext cx="1271879" cy="127187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850D55-0776-4950-B100-6C80B014D640}">
      <dsp:nvSpPr>
        <dsp:cNvPr id="0" name=""/>
        <dsp:cNvSpPr/>
      </dsp:nvSpPr>
      <dsp:spPr>
        <a:xfrm>
          <a:off x="5420165" y="2265574"/>
          <a:ext cx="737689" cy="7376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A2DEEB5-2360-45D6-942B-7A5CFABC3187}">
      <dsp:nvSpPr>
        <dsp:cNvPr id="0" name=""/>
        <dsp:cNvSpPr/>
      </dsp:nvSpPr>
      <dsp:spPr>
        <a:xfrm>
          <a:off x="6697495" y="1998479"/>
          <a:ext cx="2998001" cy="12718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kern="1200"/>
            <a:t>So it is obvious that cost resources do no work on a task and do not affect scheduling of a task.</a:t>
          </a:r>
          <a:endParaRPr lang="en-US" sz="2200" kern="1200"/>
        </a:p>
      </dsp:txBody>
      <dsp:txXfrm>
        <a:off x="6697495" y="1998479"/>
        <a:ext cx="2998001" cy="127187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EB0CA-B7F6-47FF-B8BF-A795221AD4EA}">
      <dsp:nvSpPr>
        <dsp:cNvPr id="0" name=""/>
        <dsp:cNvSpPr/>
      </dsp:nvSpPr>
      <dsp:spPr>
        <a:xfrm>
          <a:off x="1194"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A173DD-D51F-4927-BC35-D72329781398}">
      <dsp:nvSpPr>
        <dsp:cNvPr id="0" name=""/>
        <dsp:cNvSpPr/>
      </dsp:nvSpPr>
      <dsp:spPr>
        <a:xfrm>
          <a:off x="466974"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By default when we create the resources in a plan, the resource calendar matches the Standard base calendar.</a:t>
          </a:r>
          <a:endParaRPr lang="en-US" sz="2400" kern="1200"/>
        </a:p>
      </dsp:txBody>
      <dsp:txXfrm>
        <a:off x="544939" y="676347"/>
        <a:ext cx="4036087" cy="2506001"/>
      </dsp:txXfrm>
    </dsp:sp>
    <dsp:sp modelId="{D68D8C6E-EC5D-4D80-B23E-121C415F36E4}">
      <dsp:nvSpPr>
        <dsp:cNvPr id="0" name=""/>
        <dsp:cNvSpPr/>
      </dsp:nvSpPr>
      <dsp:spPr>
        <a:xfrm>
          <a:off x="5124771" y="155891"/>
          <a:ext cx="4192017" cy="266193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B417C9-98A7-434D-A39E-0FA3DAC67AE5}">
      <dsp:nvSpPr>
        <dsp:cNvPr id="0" name=""/>
        <dsp:cNvSpPr/>
      </dsp:nvSpPr>
      <dsp:spPr>
        <a:xfrm>
          <a:off x="5590551" y="598382"/>
          <a:ext cx="4192017" cy="26619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And any changes you make to the Project Calendar, gets reflected automatically in resource calendars, except when you create an exception in the resource calendar. </a:t>
          </a:r>
          <a:endParaRPr lang="en-US" sz="2400" kern="1200"/>
        </a:p>
      </dsp:txBody>
      <dsp:txXfrm>
        <a:off x="5668516" y="676347"/>
        <a:ext cx="4036087" cy="250600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FF2196-4F12-4DBC-891A-92206ADC6CF0}">
      <dsp:nvSpPr>
        <dsp:cNvPr id="0" name=""/>
        <dsp:cNvSpPr/>
      </dsp:nvSpPr>
      <dsp:spPr>
        <a:xfrm>
          <a:off x="646131" y="192860"/>
          <a:ext cx="1749937" cy="17499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ACDC97-09B6-42AE-B557-379A46DF29E0}">
      <dsp:nvSpPr>
        <dsp:cNvPr id="0" name=""/>
        <dsp:cNvSpPr/>
      </dsp:nvSpPr>
      <dsp:spPr>
        <a:xfrm>
          <a:off x="1019069" y="565798"/>
          <a:ext cx="1004062" cy="1004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A439F4-52A5-488F-B3DD-8249B8C483CB}">
      <dsp:nvSpPr>
        <dsp:cNvPr id="0" name=""/>
        <dsp:cNvSpPr/>
      </dsp:nvSpPr>
      <dsp:spPr>
        <a:xfrm>
          <a:off x="86725" y="2487860"/>
          <a:ext cx="2868750" cy="1700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In the following example below, </a:t>
          </a:r>
          <a:endParaRPr lang="en-US" sz="2400" kern="1200"/>
        </a:p>
      </dsp:txBody>
      <dsp:txXfrm>
        <a:off x="86725" y="2487860"/>
        <a:ext cx="2868750" cy="1700683"/>
      </dsp:txXfrm>
    </dsp:sp>
    <dsp:sp modelId="{E6543FAC-4CA7-4999-AB89-36DE7F5A45BA}">
      <dsp:nvSpPr>
        <dsp:cNvPr id="0" name=""/>
        <dsp:cNvSpPr/>
      </dsp:nvSpPr>
      <dsp:spPr>
        <a:xfrm>
          <a:off x="4016912" y="192860"/>
          <a:ext cx="1749937" cy="17499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50F991-048F-42AC-ADC7-350AE29C0F4E}">
      <dsp:nvSpPr>
        <dsp:cNvPr id="0" name=""/>
        <dsp:cNvSpPr/>
      </dsp:nvSpPr>
      <dsp:spPr>
        <a:xfrm>
          <a:off x="4389850" y="565798"/>
          <a:ext cx="1004062" cy="1004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99EF644-99F4-4790-AD8F-69E4AFDF18A2}">
      <dsp:nvSpPr>
        <dsp:cNvPr id="0" name=""/>
        <dsp:cNvSpPr/>
      </dsp:nvSpPr>
      <dsp:spPr>
        <a:xfrm>
          <a:off x="3457506" y="2487860"/>
          <a:ext cx="2868750" cy="1700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dirty="0"/>
            <a:t>let’s choose “Travel” as cost resource and enter the cost at £100.</a:t>
          </a:r>
          <a:endParaRPr lang="en-US" sz="2400" kern="1200" dirty="0"/>
        </a:p>
      </dsp:txBody>
      <dsp:txXfrm>
        <a:off x="3457506" y="2487860"/>
        <a:ext cx="2868750" cy="1700683"/>
      </dsp:txXfrm>
    </dsp:sp>
    <dsp:sp modelId="{3DF2F544-2D3D-4158-8E2D-B65DE9A15BAF}">
      <dsp:nvSpPr>
        <dsp:cNvPr id="0" name=""/>
        <dsp:cNvSpPr/>
      </dsp:nvSpPr>
      <dsp:spPr>
        <a:xfrm>
          <a:off x="7387694" y="192860"/>
          <a:ext cx="1749937" cy="17499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A4E9C2-2A89-4C66-BD5E-5F74B5F67587}">
      <dsp:nvSpPr>
        <dsp:cNvPr id="0" name=""/>
        <dsp:cNvSpPr/>
      </dsp:nvSpPr>
      <dsp:spPr>
        <a:xfrm>
          <a:off x="7760631" y="565798"/>
          <a:ext cx="1004062" cy="1004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6D0DC4-BC8F-4F41-BF4A-E851F57F6593}">
      <dsp:nvSpPr>
        <dsp:cNvPr id="0" name=""/>
        <dsp:cNvSpPr/>
      </dsp:nvSpPr>
      <dsp:spPr>
        <a:xfrm>
          <a:off x="6828287" y="2487860"/>
          <a:ext cx="2868750" cy="1700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We can also assign other material resources to the same task.</a:t>
          </a:r>
          <a:endParaRPr lang="en-US" sz="2400" kern="1200"/>
        </a:p>
      </dsp:txBody>
      <dsp:txXfrm>
        <a:off x="6828287" y="2487860"/>
        <a:ext cx="2868750" cy="170068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988AA-6607-4E09-92B3-AE671C6BD446}">
      <dsp:nvSpPr>
        <dsp:cNvPr id="0" name=""/>
        <dsp:cNvSpPr/>
      </dsp:nvSpPr>
      <dsp:spPr>
        <a:xfrm>
          <a:off x="1194" y="185975"/>
          <a:ext cx="4657797" cy="435503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t>You will be able to see the plan’s start and finish dates.</a:t>
          </a:r>
          <a:endParaRPr lang="en-US" sz="4100" kern="1200" dirty="0"/>
        </a:p>
      </dsp:txBody>
      <dsp:txXfrm>
        <a:off x="1194" y="185975"/>
        <a:ext cx="4657797" cy="4355031"/>
      </dsp:txXfrm>
    </dsp:sp>
    <dsp:sp modelId="{AEBE5093-346E-49E4-B7FC-7FBA61F95D38}">
      <dsp:nvSpPr>
        <dsp:cNvPr id="0" name=""/>
        <dsp:cNvSpPr/>
      </dsp:nvSpPr>
      <dsp:spPr>
        <a:xfrm>
          <a:off x="5124771" y="221412"/>
          <a:ext cx="4657797" cy="4284158"/>
        </a:xfrm>
        <a:prstGeom prst="rect">
          <a:avLst/>
        </a:prstGeom>
        <a:solidFill>
          <a:schemeClr val="accent2">
            <a:hueOff val="4735638"/>
            <a:satOff val="24707"/>
            <a:lumOff val="-705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dirty="0"/>
            <a:t>In the Gantt Chart view, you can also look at –</a:t>
          </a:r>
          <a:endParaRPr lang="en-US" sz="4100" kern="1200" dirty="0"/>
        </a:p>
        <a:p>
          <a:pPr marL="285750" lvl="1" indent="-285750" algn="l" defTabSz="1422400">
            <a:lnSpc>
              <a:spcPct val="90000"/>
            </a:lnSpc>
            <a:spcBef>
              <a:spcPct val="0"/>
            </a:spcBef>
            <a:spcAft>
              <a:spcPct val="15000"/>
            </a:spcAft>
            <a:buChar char="•"/>
          </a:pPr>
          <a:r>
            <a:rPr lang="en-GB" sz="3200" kern="1200"/>
            <a:t>project summary task</a:t>
          </a:r>
          <a:endParaRPr lang="en-US" sz="3200" kern="1200"/>
        </a:p>
        <a:p>
          <a:pPr marL="285750" lvl="1" indent="-285750" algn="l" defTabSz="1422400">
            <a:lnSpc>
              <a:spcPct val="90000"/>
            </a:lnSpc>
            <a:spcBef>
              <a:spcPct val="0"/>
            </a:spcBef>
            <a:spcAft>
              <a:spcPct val="15000"/>
            </a:spcAft>
            <a:buChar char="•"/>
          </a:pPr>
          <a:r>
            <a:rPr lang="en-GB" sz="3200" kern="1200"/>
            <a:t>to note the duration</a:t>
          </a:r>
          <a:endParaRPr lang="en-US" sz="3200" kern="1200"/>
        </a:p>
        <a:p>
          <a:pPr marL="285750" lvl="1" indent="-285750" algn="l" defTabSz="1422400">
            <a:lnSpc>
              <a:spcPct val="90000"/>
            </a:lnSpc>
            <a:spcBef>
              <a:spcPct val="0"/>
            </a:spcBef>
            <a:spcAft>
              <a:spcPct val="15000"/>
            </a:spcAft>
            <a:buChar char="•"/>
          </a:pPr>
          <a:r>
            <a:rPr lang="en-GB" sz="3200" kern="1200"/>
            <a:t>start and finish dates of the plan.</a:t>
          </a:r>
          <a:endParaRPr lang="en-US" sz="3200" kern="1200"/>
        </a:p>
      </dsp:txBody>
      <dsp:txXfrm>
        <a:off x="5124771" y="221412"/>
        <a:ext cx="4657797" cy="428415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739A91-F696-45FC-8272-18378A23BA14}">
      <dsp:nvSpPr>
        <dsp:cNvPr id="0" name=""/>
        <dsp:cNvSpPr/>
      </dsp:nvSpPr>
      <dsp:spPr>
        <a:xfrm>
          <a:off x="0" y="0"/>
          <a:ext cx="9998731" cy="141903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A Project Manager should not assume that everything is progressing according to plan and should always keep track of each task.</a:t>
          </a:r>
          <a:endParaRPr lang="en-US" sz="2400" b="1" kern="1200"/>
        </a:p>
      </dsp:txBody>
      <dsp:txXfrm>
        <a:off x="41562" y="41562"/>
        <a:ext cx="8467481" cy="1335911"/>
      </dsp:txXfrm>
    </dsp:sp>
    <dsp:sp modelId="{67EA7E7C-F497-4C0C-B822-6395CA746044}">
      <dsp:nvSpPr>
        <dsp:cNvPr id="0" name=""/>
        <dsp:cNvSpPr/>
      </dsp:nvSpPr>
      <dsp:spPr>
        <a:xfrm>
          <a:off x="882240" y="1655540"/>
          <a:ext cx="9998731" cy="1419035"/>
        </a:xfrm>
        <a:prstGeom prst="roundRect">
          <a:avLst>
            <a:gd name="adj" fmla="val 10000"/>
          </a:avLst>
        </a:prstGeom>
        <a:solidFill>
          <a:schemeClr val="accent2">
            <a:hueOff val="2367819"/>
            <a:satOff val="12354"/>
            <a:lumOff val="-35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Resistance to formal tracking of project management data is normal. </a:t>
          </a:r>
          <a:endParaRPr lang="en-US" sz="2400" b="1" kern="1200"/>
        </a:p>
      </dsp:txBody>
      <dsp:txXfrm>
        <a:off x="923802" y="1697102"/>
        <a:ext cx="8110993" cy="1335911"/>
      </dsp:txXfrm>
    </dsp:sp>
    <dsp:sp modelId="{E06FED33-9BBD-4FDF-8FD5-DBD0D372A068}">
      <dsp:nvSpPr>
        <dsp:cNvPr id="0" name=""/>
        <dsp:cNvSpPr/>
      </dsp:nvSpPr>
      <dsp:spPr>
        <a:xfrm>
          <a:off x="1764481" y="3311081"/>
          <a:ext cx="9998731" cy="1419035"/>
        </a:xfrm>
        <a:prstGeom prst="roundRect">
          <a:avLst>
            <a:gd name="adj" fmla="val 10000"/>
          </a:avLst>
        </a:prstGeom>
        <a:solidFill>
          <a:schemeClr val="accent2">
            <a:hueOff val="4735638"/>
            <a:satOff val="24707"/>
            <a:lumOff val="-705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You can overcome resistance to tracking by explaining your expectations, explaining the benefits of tracking, and training people to track the task themselves</a:t>
          </a:r>
          <a:endParaRPr lang="en-US" sz="2400" b="1" kern="1200"/>
        </a:p>
      </dsp:txBody>
      <dsp:txXfrm>
        <a:off x="1806043" y="3352643"/>
        <a:ext cx="8110993" cy="1335911"/>
      </dsp:txXfrm>
    </dsp:sp>
    <dsp:sp modelId="{18C236E0-5D15-4BFA-AA78-B8541A9FD7B3}">
      <dsp:nvSpPr>
        <dsp:cNvPr id="0" name=""/>
        <dsp:cNvSpPr/>
      </dsp:nvSpPr>
      <dsp:spPr>
        <a:xfrm>
          <a:off x="9076358" y="1076101"/>
          <a:ext cx="922372" cy="92237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b="1" kern="1200"/>
        </a:p>
      </dsp:txBody>
      <dsp:txXfrm>
        <a:off x="9283892" y="1076101"/>
        <a:ext cx="507304" cy="694085"/>
      </dsp:txXfrm>
    </dsp:sp>
    <dsp:sp modelId="{7035D21C-9594-460B-8FC0-32E437681BE1}">
      <dsp:nvSpPr>
        <dsp:cNvPr id="0" name=""/>
        <dsp:cNvSpPr/>
      </dsp:nvSpPr>
      <dsp:spPr>
        <a:xfrm>
          <a:off x="9958599" y="2722182"/>
          <a:ext cx="922372" cy="922372"/>
        </a:xfrm>
        <a:prstGeom prst="downArrow">
          <a:avLst>
            <a:gd name="adj1" fmla="val 55000"/>
            <a:gd name="adj2" fmla="val 45000"/>
          </a:avLst>
        </a:prstGeom>
        <a:solidFill>
          <a:schemeClr val="accent2">
            <a:tint val="40000"/>
            <a:alpha val="90000"/>
            <a:hueOff val="3368864"/>
            <a:satOff val="-1996"/>
            <a:lumOff val="-482"/>
            <a:alphaOff val="0"/>
          </a:schemeClr>
        </a:solidFill>
        <a:ln w="12700" cap="flat" cmpd="sng" algn="ctr">
          <a:solidFill>
            <a:schemeClr val="accent2">
              <a:tint val="40000"/>
              <a:alpha val="90000"/>
              <a:hueOff val="3368864"/>
              <a:satOff val="-1996"/>
              <a:lumOff val="-48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b="1" kern="1200"/>
        </a:p>
      </dsp:txBody>
      <dsp:txXfrm>
        <a:off x="10166133" y="2722182"/>
        <a:ext cx="507304" cy="69408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596F82-F788-4A78-88A0-4FD768EE72BF}">
      <dsp:nvSpPr>
        <dsp:cNvPr id="0" name=""/>
        <dsp:cNvSpPr/>
      </dsp:nvSpPr>
      <dsp:spPr>
        <a:xfrm>
          <a:off x="1302749" y="707072"/>
          <a:ext cx="1540687" cy="1540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D4A97A2-E152-4A1E-99B3-31C8A4452362}">
      <dsp:nvSpPr>
        <dsp:cNvPr id="0" name=""/>
        <dsp:cNvSpPr/>
      </dsp:nvSpPr>
      <dsp:spPr>
        <a:xfrm>
          <a:off x="361218" y="2770008"/>
          <a:ext cx="3423750" cy="141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b="1" kern="1200"/>
            <a:t>Also note, it makes sense to save the baseline before entering any actual values such as percentage of task completion.</a:t>
          </a:r>
          <a:endParaRPr lang="en-US" sz="2000" b="1" kern="1200"/>
        </a:p>
      </dsp:txBody>
      <dsp:txXfrm>
        <a:off x="361218" y="2770008"/>
        <a:ext cx="3423750" cy="1417500"/>
      </dsp:txXfrm>
    </dsp:sp>
    <dsp:sp modelId="{348FEAB8-FCC1-4520-A7ED-9452091C5A89}">
      <dsp:nvSpPr>
        <dsp:cNvPr id="0" name=""/>
        <dsp:cNvSpPr/>
      </dsp:nvSpPr>
      <dsp:spPr>
        <a:xfrm>
          <a:off x="5325656" y="707072"/>
          <a:ext cx="1540687" cy="1540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F2B7A85-1785-4208-B381-5937864176F9}">
      <dsp:nvSpPr>
        <dsp:cNvPr id="0" name=""/>
        <dsp:cNvSpPr/>
      </dsp:nvSpPr>
      <dsp:spPr>
        <a:xfrm>
          <a:off x="4384124" y="2770008"/>
          <a:ext cx="3423750" cy="141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b="1" kern="1200"/>
            <a:t>Note − With MS Project, you can save up to 11 Baselines in a Single plan. </a:t>
          </a:r>
          <a:endParaRPr lang="en-US" sz="2000" b="1" kern="1200"/>
        </a:p>
      </dsp:txBody>
      <dsp:txXfrm>
        <a:off x="4384124" y="2770008"/>
        <a:ext cx="3423750" cy="1417500"/>
      </dsp:txXfrm>
    </dsp:sp>
    <dsp:sp modelId="{18EEEAFC-CE3C-43EA-A61E-01F4C27F380F}">
      <dsp:nvSpPr>
        <dsp:cNvPr id="0" name=""/>
        <dsp:cNvSpPr/>
      </dsp:nvSpPr>
      <dsp:spPr>
        <a:xfrm>
          <a:off x="9348562" y="707072"/>
          <a:ext cx="1540687" cy="15406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472B075-906A-4D0E-940B-E58A2DDF6C97}">
      <dsp:nvSpPr>
        <dsp:cNvPr id="0" name=""/>
        <dsp:cNvSpPr/>
      </dsp:nvSpPr>
      <dsp:spPr>
        <a:xfrm>
          <a:off x="8407031" y="2770008"/>
          <a:ext cx="3423750" cy="141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90000"/>
            </a:lnSpc>
            <a:spcBef>
              <a:spcPct val="0"/>
            </a:spcBef>
            <a:spcAft>
              <a:spcPct val="35000"/>
            </a:spcAft>
            <a:buNone/>
          </a:pPr>
          <a:r>
            <a:rPr lang="en-GB" sz="2000" b="1" kern="1200"/>
            <a:t>These multiple baselines seem contrary to the definition of baseline. You can use this flexibility when −</a:t>
          </a:r>
          <a:endParaRPr lang="en-US" sz="2000" b="1" kern="1200"/>
        </a:p>
      </dsp:txBody>
      <dsp:txXfrm>
        <a:off x="8407031" y="2770008"/>
        <a:ext cx="3423750" cy="14175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BA7F1A-6428-4DB2-A065-20FB8D57B566}">
      <dsp:nvSpPr>
        <dsp:cNvPr id="0" name=""/>
        <dsp:cNvSpPr/>
      </dsp:nvSpPr>
      <dsp:spPr>
        <a:xfrm>
          <a:off x="165239" y="531460"/>
          <a:ext cx="1570541" cy="157054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EF2C97-FBDA-4D55-B904-4866AE8DCE86}">
      <dsp:nvSpPr>
        <dsp:cNvPr id="0" name=""/>
        <dsp:cNvSpPr/>
      </dsp:nvSpPr>
      <dsp:spPr>
        <a:xfrm>
          <a:off x="495053" y="861273"/>
          <a:ext cx="910913" cy="910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21E815C-D7A1-44EC-B0E6-DA09DAB77934}">
      <dsp:nvSpPr>
        <dsp:cNvPr id="0" name=""/>
        <dsp:cNvSpPr/>
      </dsp:nvSpPr>
      <dsp:spPr>
        <a:xfrm>
          <a:off x="2072325" y="531460"/>
          <a:ext cx="3701990" cy="1570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90000"/>
            </a:lnSpc>
            <a:spcBef>
              <a:spcPct val="0"/>
            </a:spcBef>
            <a:spcAft>
              <a:spcPct val="35000"/>
            </a:spcAft>
            <a:buNone/>
          </a:pPr>
          <a:r>
            <a:rPr lang="en-GB" sz="2800" kern="1200"/>
            <a:t>An interim plan saves only two kinds of information for each task − Current start dates and Current finish dates.</a:t>
          </a:r>
          <a:endParaRPr lang="en-US" sz="2800" kern="1200"/>
        </a:p>
      </dsp:txBody>
      <dsp:txXfrm>
        <a:off x="2072325" y="531460"/>
        <a:ext cx="3701990" cy="1570541"/>
      </dsp:txXfrm>
    </dsp:sp>
    <dsp:sp modelId="{BB621E91-D2DD-4BDF-B339-CD59D064391E}">
      <dsp:nvSpPr>
        <dsp:cNvPr id="0" name=""/>
        <dsp:cNvSpPr/>
      </dsp:nvSpPr>
      <dsp:spPr>
        <a:xfrm>
          <a:off x="6419359" y="531460"/>
          <a:ext cx="1570541" cy="157054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F7E915-47C7-45F2-9CB2-5C828D561EAE}">
      <dsp:nvSpPr>
        <dsp:cNvPr id="0" name=""/>
        <dsp:cNvSpPr/>
      </dsp:nvSpPr>
      <dsp:spPr>
        <a:xfrm>
          <a:off x="6749173" y="861273"/>
          <a:ext cx="910913" cy="910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F15CE2C-CA66-44B6-B9C1-98314B97C1FD}">
      <dsp:nvSpPr>
        <dsp:cNvPr id="0" name=""/>
        <dsp:cNvSpPr/>
      </dsp:nvSpPr>
      <dsp:spPr>
        <a:xfrm>
          <a:off x="8326445" y="531460"/>
          <a:ext cx="3701990" cy="1570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90000"/>
            </a:lnSpc>
            <a:spcBef>
              <a:spcPct val="0"/>
            </a:spcBef>
            <a:spcAft>
              <a:spcPct val="35000"/>
            </a:spcAft>
            <a:buNone/>
          </a:pPr>
          <a:r>
            <a:rPr lang="en-GB" sz="2800" kern="1200"/>
            <a:t>It can be used as a project marker. </a:t>
          </a:r>
          <a:endParaRPr lang="en-US" sz="2800" kern="1200"/>
        </a:p>
      </dsp:txBody>
      <dsp:txXfrm>
        <a:off x="8326445" y="531460"/>
        <a:ext cx="3701990" cy="1570541"/>
      </dsp:txXfrm>
    </dsp:sp>
    <dsp:sp modelId="{3F74406B-3742-4869-9C04-BEC3ADF8451D}">
      <dsp:nvSpPr>
        <dsp:cNvPr id="0" name=""/>
        <dsp:cNvSpPr/>
      </dsp:nvSpPr>
      <dsp:spPr>
        <a:xfrm>
          <a:off x="165239" y="2963062"/>
          <a:ext cx="1570541" cy="157054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06B04D-CB29-4F65-8FA4-B1E41DC59C3C}">
      <dsp:nvSpPr>
        <dsp:cNvPr id="0" name=""/>
        <dsp:cNvSpPr/>
      </dsp:nvSpPr>
      <dsp:spPr>
        <a:xfrm>
          <a:off x="495053" y="3292876"/>
          <a:ext cx="910913" cy="910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F12377A-CDD8-4922-8AC3-6CCB1249CBE6}">
      <dsp:nvSpPr>
        <dsp:cNvPr id="0" name=""/>
        <dsp:cNvSpPr/>
      </dsp:nvSpPr>
      <dsp:spPr>
        <a:xfrm>
          <a:off x="2072325" y="2963062"/>
          <a:ext cx="3701990" cy="1570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90000"/>
            </a:lnSpc>
            <a:spcBef>
              <a:spcPct val="0"/>
            </a:spcBef>
            <a:spcAft>
              <a:spcPct val="35000"/>
            </a:spcAft>
            <a:buNone/>
          </a:pPr>
          <a:r>
            <a:rPr lang="en-GB" sz="2800" kern="1200" dirty="0"/>
            <a:t>It is visually easy to see how off-track or on-track the project progress is. </a:t>
          </a:r>
          <a:endParaRPr lang="en-US" sz="2800" kern="1200" dirty="0"/>
        </a:p>
      </dsp:txBody>
      <dsp:txXfrm>
        <a:off x="2072325" y="2963062"/>
        <a:ext cx="3701990" cy="1570541"/>
      </dsp:txXfrm>
    </dsp:sp>
    <dsp:sp modelId="{DE7DE82B-E791-4DC6-9400-CA1100CDB9FB}">
      <dsp:nvSpPr>
        <dsp:cNvPr id="0" name=""/>
        <dsp:cNvSpPr/>
      </dsp:nvSpPr>
      <dsp:spPr>
        <a:xfrm>
          <a:off x="6419359" y="2963062"/>
          <a:ext cx="1570541" cy="157054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0B4D88-31C6-4D6E-ABFC-0D99DC51910E}">
      <dsp:nvSpPr>
        <dsp:cNvPr id="0" name=""/>
        <dsp:cNvSpPr/>
      </dsp:nvSpPr>
      <dsp:spPr>
        <a:xfrm>
          <a:off x="6749173" y="3292876"/>
          <a:ext cx="910913" cy="910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6769A5-888B-4D9C-AA8E-90FA8B943632}">
      <dsp:nvSpPr>
        <dsp:cNvPr id="0" name=""/>
        <dsp:cNvSpPr/>
      </dsp:nvSpPr>
      <dsp:spPr>
        <a:xfrm>
          <a:off x="8326445" y="2963062"/>
          <a:ext cx="3701990" cy="15705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244600">
            <a:lnSpc>
              <a:spcPct val="90000"/>
            </a:lnSpc>
            <a:spcBef>
              <a:spcPct val="0"/>
            </a:spcBef>
            <a:spcAft>
              <a:spcPct val="35000"/>
            </a:spcAft>
            <a:buNone/>
          </a:pPr>
          <a:r>
            <a:rPr lang="en-GB" sz="2800" kern="1200"/>
            <a:t>Because it only specifies dates, it is simple, clear and easy information.</a:t>
          </a:r>
          <a:endParaRPr lang="en-US" sz="2800" kern="1200"/>
        </a:p>
      </dsp:txBody>
      <dsp:txXfrm>
        <a:off x="8326445" y="2963062"/>
        <a:ext cx="3701990" cy="157054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226669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10077061" y="559837"/>
            <a:ext cx="1987422" cy="867748"/>
          </a:xfrm>
          <a:prstGeom prst="rect">
            <a:avLst/>
          </a:prstGeom>
        </p:spPr>
      </p:pic>
    </p:spTree>
    <p:extLst>
      <p:ext uri="{BB962C8B-B14F-4D97-AF65-F5344CB8AC3E}">
        <p14:creationId xmlns:p14="http://schemas.microsoft.com/office/powerpoint/2010/main" val="381842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11/02/2021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43793141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2560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88610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4937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890871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23995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1271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79114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11/02/2021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11755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11/02/2021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11279851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6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71.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86.xml.rels><?xml version="1.0" encoding="UTF-8" standalone="yes"?>
<Relationships xmlns="http://schemas.openxmlformats.org/package/2006/relationships"><Relationship Id="rId3" Type="http://schemas.openxmlformats.org/officeDocument/2006/relationships/image" Target="../media/image69.svg"/><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090056"/>
            <a:ext cx="12192000" cy="1809635"/>
          </a:xfrm>
        </p:spPr>
        <p:txBody>
          <a:bodyPr>
            <a:normAutofit/>
          </a:bodyPr>
          <a:lstStyle/>
          <a:p>
            <a:r>
              <a:rPr lang="en-GB" sz="4800" dirty="0">
                <a:solidFill>
                  <a:schemeClr val="tx2">
                    <a:lumMod val="10000"/>
                  </a:schemeClr>
                </a:solidFill>
              </a:rPr>
              <a:t>ACHA4008: Integrating Project </a:t>
            </a:r>
            <a:r>
              <a:rPr lang="en-GB" sz="4800" dirty="0">
                <a:solidFill>
                  <a:srgbClr val="92D050"/>
                </a:solidFill>
              </a:rPr>
              <a:t>Microsoft</a:t>
            </a:r>
            <a:r>
              <a:rPr lang="en-GB" sz="4800" b="1" dirty="0">
                <a:solidFill>
                  <a:srgbClr val="92D050"/>
                </a:solidFill>
              </a:rPr>
              <a:t> Project </a:t>
            </a:r>
            <a:endParaRPr lang="en-GB" sz="4800" dirty="0">
              <a:solidFill>
                <a:srgbClr val="92D050"/>
              </a:solidFill>
            </a:endParaRPr>
          </a:p>
        </p:txBody>
      </p:sp>
      <p:sp>
        <p:nvSpPr>
          <p:cNvPr id="3" name="Subtitle 2"/>
          <p:cNvSpPr>
            <a:spLocks noGrp="1"/>
          </p:cNvSpPr>
          <p:nvPr>
            <p:ph type="subTitle" idx="1"/>
          </p:nvPr>
        </p:nvSpPr>
        <p:spPr>
          <a:xfrm>
            <a:off x="1060753" y="6020316"/>
            <a:ext cx="11040203" cy="701118"/>
          </a:xfrm>
        </p:spPr>
        <p:txBody>
          <a:bodyPr>
            <a:noAutofit/>
          </a:bodyPr>
          <a:lstStyle/>
          <a:p>
            <a:pPr algn="r"/>
            <a:r>
              <a:rPr lang="en-GB" sz="3200" i="1" dirty="0">
                <a:solidFill>
                  <a:schemeClr val="bg1"/>
                </a:solidFill>
              </a:rPr>
              <a:t>Delivered By: David A Williams BSc.(hons), MSc.</a:t>
            </a:r>
          </a:p>
        </p:txBody>
      </p:sp>
      <p:grpSp>
        <p:nvGrpSpPr>
          <p:cNvPr id="10" name="Group 9">
            <a:extLst>
              <a:ext uri="{FF2B5EF4-FFF2-40B4-BE49-F238E27FC236}">
                <a16:creationId xmlns:a16="http://schemas.microsoft.com/office/drawing/2014/main" id="{0EEE2DA6-E843-4F5E-B12F-2FA8C9726F72}"/>
              </a:ext>
            </a:extLst>
          </p:cNvPr>
          <p:cNvGrpSpPr/>
          <p:nvPr/>
        </p:nvGrpSpPr>
        <p:grpSpPr>
          <a:xfrm>
            <a:off x="1677363" y="4037365"/>
            <a:ext cx="8837273" cy="1845276"/>
            <a:chOff x="1700098" y="3899691"/>
            <a:chExt cx="8837273" cy="1845276"/>
          </a:xfrm>
        </p:grpSpPr>
        <p:pic>
          <p:nvPicPr>
            <p:cNvPr id="4" name="Picture 3"/>
            <p:cNvPicPr>
              <a:picLocks noChangeAspect="1"/>
            </p:cNvPicPr>
            <p:nvPr/>
          </p:nvPicPr>
          <p:blipFill>
            <a:blip r:embed="rId2"/>
            <a:stretch>
              <a:fillRect/>
            </a:stretch>
          </p:blipFill>
          <p:spPr>
            <a:xfrm>
              <a:off x="4396932" y="4233322"/>
              <a:ext cx="3435460" cy="1339971"/>
            </a:xfrm>
            <a:prstGeom prst="rect">
              <a:avLst/>
            </a:prstGeom>
          </p:spPr>
        </p:pic>
        <p:pic>
          <p:nvPicPr>
            <p:cNvPr id="5" name="Picture 4"/>
            <p:cNvPicPr>
              <a:picLocks noChangeAspect="1"/>
            </p:cNvPicPr>
            <p:nvPr/>
          </p:nvPicPr>
          <p:blipFill>
            <a:blip r:embed="rId3"/>
            <a:stretch>
              <a:fillRect/>
            </a:stretch>
          </p:blipFill>
          <p:spPr>
            <a:xfrm>
              <a:off x="8094852" y="3899693"/>
              <a:ext cx="2442519" cy="1843624"/>
            </a:xfrm>
            <a:prstGeom prst="rect">
              <a:avLst/>
            </a:prstGeom>
          </p:spPr>
        </p:pic>
        <p:pic>
          <p:nvPicPr>
            <p:cNvPr id="6" name="Picture 5"/>
            <p:cNvPicPr>
              <a:picLocks noChangeAspect="1"/>
            </p:cNvPicPr>
            <p:nvPr/>
          </p:nvPicPr>
          <p:blipFill>
            <a:blip r:embed="rId4"/>
            <a:stretch>
              <a:fillRect/>
            </a:stretch>
          </p:blipFill>
          <p:spPr>
            <a:xfrm>
              <a:off x="1700098" y="3899691"/>
              <a:ext cx="2444708" cy="1845276"/>
            </a:xfrm>
            <a:prstGeom prst="rect">
              <a:avLst/>
            </a:prstGeom>
          </p:spPr>
        </p:pic>
      </p:grpSp>
    </p:spTree>
    <p:extLst>
      <p:ext uri="{BB962C8B-B14F-4D97-AF65-F5344CB8AC3E}">
        <p14:creationId xmlns:p14="http://schemas.microsoft.com/office/powerpoint/2010/main" val="3315601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1320" y="614468"/>
            <a:ext cx="7763948"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Creating a New Plan</a:t>
            </a:r>
          </a:p>
        </p:txBody>
      </p:sp>
      <p:sp>
        <p:nvSpPr>
          <p:cNvPr id="8" name="TextBox 7"/>
          <p:cNvSpPr txBox="1"/>
          <p:nvPr/>
        </p:nvSpPr>
        <p:spPr>
          <a:xfrm>
            <a:off x="1365620" y="1962192"/>
            <a:ext cx="8686628" cy="3416320"/>
          </a:xfrm>
          <a:prstGeom prst="rect">
            <a:avLst/>
          </a:prstGeom>
          <a:noFill/>
        </p:spPr>
        <p:txBody>
          <a:bodyPr wrap="square" rtlCol="0">
            <a:spAutoFit/>
          </a:bodyPr>
          <a:lstStyle/>
          <a:p>
            <a:pPr algn="just"/>
            <a:r>
              <a:rPr lang="en-GB" sz="3600" dirty="0">
                <a:latin typeface="Calibri" panose="020F0502020204030204"/>
              </a:rPr>
              <a:t>Create Blank Project</a:t>
            </a:r>
          </a:p>
          <a:p>
            <a:pPr algn="just"/>
            <a:endParaRPr lang="en-GB" sz="3600" dirty="0">
              <a:latin typeface="Calibri" panose="020F0502020204030204"/>
            </a:endParaRPr>
          </a:p>
          <a:p>
            <a:pPr algn="just"/>
            <a:r>
              <a:rPr lang="en-GB" sz="3600" dirty="0">
                <a:latin typeface="Calibri" panose="020F0502020204030204"/>
              </a:rPr>
              <a:t>MS Project will display a list of options. In the list of available templates. </a:t>
            </a:r>
          </a:p>
          <a:p>
            <a:pPr algn="just"/>
            <a:endParaRPr lang="en-GB" sz="3600" dirty="0">
              <a:latin typeface="Calibri" panose="020F0502020204030204"/>
            </a:endParaRPr>
          </a:p>
          <a:p>
            <a:pPr algn="just"/>
            <a:r>
              <a:rPr lang="en-GB" sz="3600" dirty="0">
                <a:latin typeface="Calibri" panose="020F0502020204030204"/>
              </a:rPr>
              <a:t>Click Blank Project.</a:t>
            </a:r>
          </a:p>
        </p:txBody>
      </p:sp>
    </p:spTree>
    <p:extLst>
      <p:ext uri="{BB962C8B-B14F-4D97-AF65-F5344CB8AC3E}">
        <p14:creationId xmlns:p14="http://schemas.microsoft.com/office/powerpoint/2010/main" val="577049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9718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Creating a New Plan</a:t>
            </a:r>
          </a:p>
        </p:txBody>
      </p:sp>
      <p:pic>
        <p:nvPicPr>
          <p:cNvPr id="3" name="Picture 2"/>
          <p:cNvPicPr>
            <a:picLocks noChangeAspect="1"/>
          </p:cNvPicPr>
          <p:nvPr/>
        </p:nvPicPr>
        <p:blipFill rotWithShape="1">
          <a:blip r:embed="rId2"/>
          <a:srcRect l="3978" t="11222" r="3295" b="6748"/>
          <a:stretch/>
        </p:blipFill>
        <p:spPr>
          <a:xfrm>
            <a:off x="366155" y="1971304"/>
            <a:ext cx="11259788" cy="4720438"/>
          </a:xfrm>
          <a:prstGeom prst="rect">
            <a:avLst/>
          </a:prstGeom>
        </p:spPr>
      </p:pic>
    </p:spTree>
    <p:extLst>
      <p:ext uri="{BB962C8B-B14F-4D97-AF65-F5344CB8AC3E}">
        <p14:creationId xmlns:p14="http://schemas.microsoft.com/office/powerpoint/2010/main" val="3394120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Creating a New Plan</a:t>
            </a:r>
          </a:p>
        </p:txBody>
      </p:sp>
      <p:graphicFrame>
        <p:nvGraphicFramePr>
          <p:cNvPr id="10" name="TextBox 7">
            <a:extLst>
              <a:ext uri="{FF2B5EF4-FFF2-40B4-BE49-F238E27FC236}">
                <a16:creationId xmlns:a16="http://schemas.microsoft.com/office/drawing/2014/main" id="{CB908016-214E-453C-B66C-57AE0148CE97}"/>
              </a:ext>
            </a:extLst>
          </p:cNvPr>
          <p:cNvGraphicFramePr/>
          <p:nvPr>
            <p:extLst>
              <p:ext uri="{D42A27DB-BD31-4B8C-83A1-F6EECF244321}">
                <p14:modId xmlns:p14="http://schemas.microsoft.com/office/powerpoint/2010/main" val="2857839954"/>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7917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0759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Creating a New Plan</a:t>
            </a:r>
          </a:p>
        </p:txBody>
      </p:sp>
      <p:pic>
        <p:nvPicPr>
          <p:cNvPr id="4" name="Picture 3"/>
          <p:cNvPicPr>
            <a:picLocks noChangeAspect="1"/>
          </p:cNvPicPr>
          <p:nvPr/>
        </p:nvPicPr>
        <p:blipFill>
          <a:blip r:embed="rId2"/>
          <a:stretch>
            <a:fillRect/>
          </a:stretch>
        </p:blipFill>
        <p:spPr>
          <a:xfrm>
            <a:off x="321624" y="2090056"/>
            <a:ext cx="11399322" cy="4352615"/>
          </a:xfrm>
          <a:prstGeom prst="rect">
            <a:avLst/>
          </a:prstGeom>
        </p:spPr>
      </p:pic>
    </p:spTree>
    <p:extLst>
      <p:ext uri="{BB962C8B-B14F-4D97-AF65-F5344CB8AC3E}">
        <p14:creationId xmlns:p14="http://schemas.microsoft.com/office/powerpoint/2010/main" val="8966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9377" y="64008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Start Date</a:t>
            </a:r>
          </a:p>
        </p:txBody>
      </p:sp>
      <p:sp>
        <p:nvSpPr>
          <p:cNvPr id="8" name="TextBox 7"/>
          <p:cNvSpPr txBox="1"/>
          <p:nvPr/>
        </p:nvSpPr>
        <p:spPr>
          <a:xfrm>
            <a:off x="974382" y="1885931"/>
            <a:ext cx="10948444" cy="4524315"/>
          </a:xfrm>
          <a:prstGeom prst="rect">
            <a:avLst/>
          </a:prstGeom>
          <a:noFill/>
        </p:spPr>
        <p:txBody>
          <a:bodyPr wrap="square" rtlCol="0">
            <a:spAutoFit/>
          </a:bodyPr>
          <a:lstStyle/>
          <a:p>
            <a:pPr algn="just"/>
            <a:r>
              <a:rPr lang="en-GB" sz="3600" dirty="0">
                <a:solidFill>
                  <a:prstClr val="white"/>
                </a:solidFill>
                <a:latin typeface="Calibri" panose="020F0502020204030204"/>
              </a:rPr>
              <a:t>Let us change the project start date and add some more information.</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Step 1 − Start Date</a:t>
            </a:r>
          </a:p>
          <a:p>
            <a:pPr algn="just"/>
            <a:r>
              <a:rPr lang="en-GB" sz="3600" dirty="0">
                <a:solidFill>
                  <a:prstClr val="white"/>
                </a:solidFill>
                <a:latin typeface="Calibri" panose="020F0502020204030204"/>
              </a:rPr>
              <a:t>Click </a:t>
            </a:r>
          </a:p>
          <a:p>
            <a:pPr lvl="3" algn="just"/>
            <a:r>
              <a:rPr lang="en-GB" sz="3600" dirty="0">
                <a:solidFill>
                  <a:prstClr val="white"/>
                </a:solidFill>
                <a:latin typeface="Calibri" panose="020F0502020204030204"/>
              </a:rPr>
              <a:t>Project tab → </a:t>
            </a:r>
          </a:p>
          <a:p>
            <a:pPr lvl="3" algn="just"/>
            <a:r>
              <a:rPr lang="en-GB" sz="3600" dirty="0">
                <a:solidFill>
                  <a:prstClr val="white"/>
                </a:solidFill>
                <a:latin typeface="Calibri" panose="020F0502020204030204"/>
              </a:rPr>
              <a:t>Properties Group → </a:t>
            </a:r>
          </a:p>
          <a:p>
            <a:pPr lvl="3" algn="just"/>
            <a:r>
              <a:rPr lang="en-GB" sz="3600" dirty="0">
                <a:solidFill>
                  <a:prstClr val="white"/>
                </a:solidFill>
                <a:latin typeface="Calibri" panose="020F0502020204030204"/>
              </a:rPr>
              <a:t>Project Information</a:t>
            </a:r>
          </a:p>
        </p:txBody>
      </p:sp>
    </p:spTree>
    <p:extLst>
      <p:ext uri="{BB962C8B-B14F-4D97-AF65-F5344CB8AC3E}">
        <p14:creationId xmlns:p14="http://schemas.microsoft.com/office/powerpoint/2010/main" val="3579522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4463" y="600282"/>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Start Date</a:t>
            </a:r>
          </a:p>
        </p:txBody>
      </p:sp>
      <p:sp>
        <p:nvSpPr>
          <p:cNvPr id="8" name="TextBox 7"/>
          <p:cNvSpPr txBox="1"/>
          <p:nvPr/>
        </p:nvSpPr>
        <p:spPr>
          <a:xfrm>
            <a:off x="1425038" y="1779687"/>
            <a:ext cx="10153403" cy="4524315"/>
          </a:xfrm>
          <a:prstGeom prst="rect">
            <a:avLst/>
          </a:prstGeom>
          <a:noFill/>
        </p:spPr>
        <p:txBody>
          <a:bodyPr wrap="square" rtlCol="0">
            <a:spAutoFit/>
          </a:bodyPr>
          <a:lstStyle/>
          <a:p>
            <a:pPr algn="just"/>
            <a:r>
              <a:rPr lang="en-GB" sz="3600" dirty="0">
                <a:solidFill>
                  <a:prstClr val="white"/>
                </a:solidFill>
                <a:latin typeface="Calibri" panose="020F0502020204030204"/>
              </a:rPr>
              <a:t>A dialog box appears. </a:t>
            </a:r>
          </a:p>
          <a:p>
            <a:pPr algn="just"/>
            <a:r>
              <a:rPr lang="en-GB" sz="3600" dirty="0">
                <a:solidFill>
                  <a:prstClr val="white"/>
                </a:solidFill>
                <a:latin typeface="Calibri" panose="020F0502020204030204"/>
              </a:rPr>
              <a:t>In the start date box- </a:t>
            </a:r>
          </a:p>
          <a:p>
            <a:pPr algn="just"/>
            <a:r>
              <a:rPr lang="en-GB" sz="3600" dirty="0">
                <a:solidFill>
                  <a:prstClr val="white"/>
                </a:solidFill>
                <a:latin typeface="Calibri" panose="020F0502020204030204"/>
              </a:rPr>
              <a:t>click the down arrow to display the calendar, select any date of your choice </a:t>
            </a:r>
          </a:p>
          <a:p>
            <a:pPr algn="ctr"/>
            <a:r>
              <a:rPr lang="en-GB" sz="3600" dirty="0">
                <a:solidFill>
                  <a:prstClr val="white"/>
                </a:solidFill>
                <a:latin typeface="Calibri" panose="020F0502020204030204"/>
              </a:rPr>
              <a:t>or </a:t>
            </a:r>
          </a:p>
          <a:p>
            <a:pPr algn="just"/>
            <a:r>
              <a:rPr lang="en-GB" sz="3600" dirty="0">
                <a:solidFill>
                  <a:prstClr val="white"/>
                </a:solidFill>
                <a:latin typeface="Calibri" panose="020F0502020204030204"/>
              </a:rPr>
              <a:t>manually type it into the text box provided</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OK to accept the start date.</a:t>
            </a:r>
          </a:p>
        </p:txBody>
      </p:sp>
    </p:spTree>
    <p:extLst>
      <p:ext uri="{BB962C8B-B14F-4D97-AF65-F5344CB8AC3E}">
        <p14:creationId xmlns:p14="http://schemas.microsoft.com/office/powerpoint/2010/main" val="4161005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3840" y="60259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Start Date</a:t>
            </a:r>
          </a:p>
        </p:txBody>
      </p:sp>
      <p:pic>
        <p:nvPicPr>
          <p:cNvPr id="3" name="Picture 2"/>
          <p:cNvPicPr>
            <a:picLocks noChangeAspect="1"/>
          </p:cNvPicPr>
          <p:nvPr/>
        </p:nvPicPr>
        <p:blipFill>
          <a:blip r:embed="rId2"/>
          <a:stretch>
            <a:fillRect/>
          </a:stretch>
        </p:blipFill>
        <p:spPr>
          <a:xfrm>
            <a:off x="440378" y="2052445"/>
            <a:ext cx="11078688" cy="4568049"/>
          </a:xfrm>
          <a:prstGeom prst="rect">
            <a:avLst/>
          </a:prstGeom>
        </p:spPr>
      </p:pic>
    </p:spTree>
    <p:extLst>
      <p:ext uri="{BB962C8B-B14F-4D97-AF65-F5344CB8AC3E}">
        <p14:creationId xmlns:p14="http://schemas.microsoft.com/office/powerpoint/2010/main" val="3356430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4464" y="614468"/>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Set Up Calendar</a:t>
            </a:r>
          </a:p>
        </p:txBody>
      </p:sp>
      <p:sp>
        <p:nvSpPr>
          <p:cNvPr id="8" name="TextBox 7"/>
          <p:cNvSpPr txBox="1"/>
          <p:nvPr/>
        </p:nvSpPr>
        <p:spPr>
          <a:xfrm>
            <a:off x="845300" y="2111561"/>
            <a:ext cx="11053776" cy="4524315"/>
          </a:xfrm>
          <a:prstGeom prst="rect">
            <a:avLst/>
          </a:prstGeom>
          <a:noFill/>
        </p:spPr>
        <p:txBody>
          <a:bodyPr wrap="square" rtlCol="0">
            <a:spAutoFit/>
          </a:bodyPr>
          <a:lstStyle/>
          <a:p>
            <a:pPr algn="just"/>
            <a:r>
              <a:rPr lang="en-GB" sz="3600" dirty="0">
                <a:solidFill>
                  <a:prstClr val="white"/>
                </a:solidFill>
                <a:latin typeface="Calibri" panose="020F0502020204030204"/>
              </a:rPr>
              <a:t>Step 2 − Set Up Calendar</a:t>
            </a:r>
          </a:p>
          <a:p>
            <a:pPr algn="just"/>
            <a:r>
              <a:rPr lang="en-GB" sz="3600" dirty="0">
                <a:solidFill>
                  <a:prstClr val="white"/>
                </a:solidFill>
                <a:latin typeface="Calibri" panose="020F0502020204030204"/>
              </a:rPr>
              <a:t>Click </a:t>
            </a:r>
          </a:p>
          <a:p>
            <a:pPr algn="just"/>
            <a:r>
              <a:rPr lang="en-GB" sz="3600" dirty="0">
                <a:solidFill>
                  <a:prstClr val="white"/>
                </a:solidFill>
                <a:latin typeface="Calibri" panose="020F0502020204030204"/>
              </a:rPr>
              <a:t>Project tab → </a:t>
            </a:r>
          </a:p>
          <a:p>
            <a:pPr algn="just"/>
            <a:r>
              <a:rPr lang="en-GB" sz="3600" dirty="0">
                <a:solidFill>
                  <a:prstClr val="white"/>
                </a:solidFill>
                <a:latin typeface="Calibri" panose="020F0502020204030204"/>
              </a:rPr>
              <a:t>Properties Group → </a:t>
            </a:r>
          </a:p>
          <a:p>
            <a:pPr algn="just"/>
            <a:r>
              <a:rPr lang="en-GB" sz="3600" dirty="0">
                <a:solidFill>
                  <a:prstClr val="white"/>
                </a:solidFill>
                <a:latin typeface="Calibri" panose="020F0502020204030204"/>
              </a:rPr>
              <a:t>Project Information.</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arrow on the calendar dropdown box. A list appears containing three base calendars.</a:t>
            </a:r>
          </a:p>
        </p:txBody>
      </p:sp>
    </p:spTree>
    <p:extLst>
      <p:ext uri="{BB962C8B-B14F-4D97-AF65-F5344CB8AC3E}">
        <p14:creationId xmlns:p14="http://schemas.microsoft.com/office/powerpoint/2010/main" val="1803960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1342" y="65837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Set Up Calendar</a:t>
            </a:r>
          </a:p>
        </p:txBody>
      </p:sp>
      <p:sp>
        <p:nvSpPr>
          <p:cNvPr id="8" name="TextBox 7"/>
          <p:cNvSpPr txBox="1"/>
          <p:nvPr/>
        </p:nvSpPr>
        <p:spPr>
          <a:xfrm>
            <a:off x="653143" y="1945307"/>
            <a:ext cx="11210306" cy="3970318"/>
          </a:xfrm>
          <a:prstGeom prst="rect">
            <a:avLst/>
          </a:prstGeom>
          <a:noFill/>
        </p:spPr>
        <p:txBody>
          <a:bodyPr wrap="square" rtlCol="0">
            <a:spAutoFit/>
          </a:bodyPr>
          <a:lstStyle/>
          <a:p>
            <a:pPr algn="just"/>
            <a:r>
              <a:rPr lang="en-GB" sz="3600" dirty="0">
                <a:solidFill>
                  <a:prstClr val="white"/>
                </a:solidFill>
                <a:latin typeface="Calibri" panose="020F0502020204030204"/>
              </a:rPr>
              <a:t>Base calendars.</a:t>
            </a:r>
          </a:p>
          <a:p>
            <a:pPr marL="893763" indent="-893763" algn="just"/>
            <a:r>
              <a:rPr lang="en-GB" sz="3600" dirty="0">
                <a:solidFill>
                  <a:prstClr val="white"/>
                </a:solidFill>
                <a:latin typeface="Calibri" panose="020F0502020204030204"/>
              </a:rPr>
              <a:t>•	24 Hour − A calendar with no non-working time.</a:t>
            </a:r>
          </a:p>
          <a:p>
            <a:pPr marL="893763" indent="-893763" algn="just"/>
            <a:r>
              <a:rPr lang="en-GB" sz="3600" dirty="0">
                <a:solidFill>
                  <a:prstClr val="white"/>
                </a:solidFill>
                <a:latin typeface="Calibri" panose="020F0502020204030204"/>
              </a:rPr>
              <a:t>•	Night Shift − Covers 11 PM to 8 AM, night shifts covering all nights from Monday to Friday, with one hour breaks.</a:t>
            </a:r>
          </a:p>
          <a:p>
            <a:pPr marL="893763" indent="-893763" algn="just"/>
            <a:r>
              <a:rPr lang="en-GB" sz="3600" dirty="0">
                <a:solidFill>
                  <a:prstClr val="white"/>
                </a:solidFill>
                <a:latin typeface="Calibri" panose="020F0502020204030204"/>
              </a:rPr>
              <a:t>•	Standard − Regular working hours, Monday to Friday between 8 AM to 5 PM, with one hour breaks.</a:t>
            </a:r>
          </a:p>
        </p:txBody>
      </p:sp>
    </p:spTree>
    <p:extLst>
      <p:ext uri="{BB962C8B-B14F-4D97-AF65-F5344CB8AC3E}">
        <p14:creationId xmlns:p14="http://schemas.microsoft.com/office/powerpoint/2010/main" val="880194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4405" y="66233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Set Up Calendar</a:t>
            </a:r>
          </a:p>
        </p:txBody>
      </p:sp>
      <p:pic>
        <p:nvPicPr>
          <p:cNvPr id="3" name="Picture 2"/>
          <p:cNvPicPr>
            <a:picLocks noChangeAspect="1"/>
          </p:cNvPicPr>
          <p:nvPr/>
        </p:nvPicPr>
        <p:blipFill>
          <a:blip r:embed="rId2"/>
          <a:stretch>
            <a:fillRect/>
          </a:stretch>
        </p:blipFill>
        <p:spPr>
          <a:xfrm>
            <a:off x="354855" y="2134590"/>
            <a:ext cx="11282963" cy="4491841"/>
          </a:xfrm>
          <a:prstGeom prst="rect">
            <a:avLst/>
          </a:prstGeom>
        </p:spPr>
      </p:pic>
    </p:spTree>
    <p:extLst>
      <p:ext uri="{BB962C8B-B14F-4D97-AF65-F5344CB8AC3E}">
        <p14:creationId xmlns:p14="http://schemas.microsoft.com/office/powerpoint/2010/main" val="2681834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1965" y="60662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Project Information</a:t>
            </a:r>
          </a:p>
        </p:txBody>
      </p:sp>
      <p:sp>
        <p:nvSpPr>
          <p:cNvPr id="8" name="TextBox 7"/>
          <p:cNvSpPr txBox="1"/>
          <p:nvPr/>
        </p:nvSpPr>
        <p:spPr>
          <a:xfrm>
            <a:off x="1543750" y="2194688"/>
            <a:ext cx="8686628" cy="3416320"/>
          </a:xfrm>
          <a:prstGeom prst="rect">
            <a:avLst/>
          </a:prstGeom>
          <a:noFill/>
        </p:spPr>
        <p:txBody>
          <a:bodyPr wrap="square" rtlCol="0">
            <a:spAutoFit/>
          </a:bodyPr>
          <a:lstStyle/>
          <a:p>
            <a:pPr algn="just"/>
            <a:r>
              <a:rPr lang="en-GB" sz="3600" dirty="0">
                <a:solidFill>
                  <a:prstClr val="white"/>
                </a:solidFill>
                <a:latin typeface="Calibri" panose="020F0502020204030204"/>
              </a:rPr>
              <a:t>Select a Standard Calendar as your project Calendar.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“Cancel” or “OK” to close the dialog box.</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Now let us add exceptions.</a:t>
            </a:r>
          </a:p>
        </p:txBody>
      </p:sp>
    </p:spTree>
    <p:extLst>
      <p:ext uri="{BB962C8B-B14F-4D97-AF65-F5344CB8AC3E}">
        <p14:creationId xmlns:p14="http://schemas.microsoft.com/office/powerpoint/2010/main" val="3265784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8838" y="60259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Exceptions to Calendar</a:t>
            </a:r>
          </a:p>
        </p:txBody>
      </p:sp>
      <p:sp>
        <p:nvSpPr>
          <p:cNvPr id="8" name="TextBox 7"/>
          <p:cNvSpPr txBox="1"/>
          <p:nvPr/>
        </p:nvSpPr>
        <p:spPr>
          <a:xfrm>
            <a:off x="688726" y="2040310"/>
            <a:ext cx="11091595" cy="4524315"/>
          </a:xfrm>
          <a:prstGeom prst="rect">
            <a:avLst/>
          </a:prstGeom>
          <a:noFill/>
        </p:spPr>
        <p:txBody>
          <a:bodyPr wrap="square" rtlCol="0">
            <a:spAutoFit/>
          </a:bodyPr>
          <a:lstStyle/>
          <a:p>
            <a:pPr algn="just"/>
            <a:r>
              <a:rPr lang="en-GB" sz="3600" dirty="0">
                <a:solidFill>
                  <a:prstClr val="white"/>
                </a:solidFill>
                <a:latin typeface="Calibri" panose="020F0502020204030204"/>
              </a:rPr>
              <a:t>Step 3 </a:t>
            </a:r>
          </a:p>
          <a:p>
            <a:pPr algn="just"/>
            <a:r>
              <a:rPr lang="en-GB" sz="3600" dirty="0">
                <a:solidFill>
                  <a:prstClr val="white"/>
                </a:solidFill>
                <a:latin typeface="Calibri" panose="020F0502020204030204"/>
              </a:rPr>
              <a:t>Adding Exceptions to Calendar</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Exceptions are used to modify a Project calendar to have a non-standard workday or a non-working day.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You can also allot unique working hours for a particular resource as well.</a:t>
            </a:r>
          </a:p>
        </p:txBody>
      </p:sp>
    </p:spTree>
    <p:extLst>
      <p:ext uri="{BB962C8B-B14F-4D97-AF65-F5344CB8AC3E}">
        <p14:creationId xmlns:p14="http://schemas.microsoft.com/office/powerpoint/2010/main" val="3576108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6696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Exceptions to Calendar</a:t>
            </a:r>
          </a:p>
        </p:txBody>
      </p:sp>
      <p:sp>
        <p:nvSpPr>
          <p:cNvPr id="8" name="TextBox 7"/>
          <p:cNvSpPr txBox="1"/>
          <p:nvPr/>
        </p:nvSpPr>
        <p:spPr>
          <a:xfrm>
            <a:off x="641224" y="1945308"/>
            <a:ext cx="10889715" cy="3970318"/>
          </a:xfrm>
          <a:prstGeom prst="rect">
            <a:avLst/>
          </a:prstGeom>
          <a:noFill/>
        </p:spPr>
        <p:txBody>
          <a:bodyPr wrap="square" rtlCol="0">
            <a:spAutoFit/>
          </a:bodyPr>
          <a:lstStyle/>
          <a:p>
            <a:pPr algn="just"/>
            <a:r>
              <a:rPr lang="en-GB" sz="3600" dirty="0">
                <a:solidFill>
                  <a:prstClr val="white"/>
                </a:solidFill>
                <a:latin typeface="Calibri" panose="020F0502020204030204"/>
              </a:rPr>
              <a:t>Here is an example to create a non-working day, which could be because of a holiday or office celebrations or events other than the standard office work effort.</a:t>
            </a:r>
          </a:p>
          <a:p>
            <a:pPr algn="just"/>
            <a:r>
              <a:rPr lang="en-GB" sz="3600" dirty="0">
                <a:solidFill>
                  <a:prstClr val="white"/>
                </a:solidFill>
                <a:latin typeface="Calibri" panose="020F0502020204030204"/>
              </a:rPr>
              <a:t>Click </a:t>
            </a:r>
          </a:p>
          <a:p>
            <a:pPr algn="just"/>
            <a:r>
              <a:rPr lang="en-GB" sz="3600" dirty="0">
                <a:solidFill>
                  <a:prstClr val="white"/>
                </a:solidFill>
                <a:latin typeface="Calibri" panose="020F0502020204030204"/>
              </a:rPr>
              <a:t>	Project tab → </a:t>
            </a:r>
          </a:p>
          <a:p>
            <a:pPr algn="just"/>
            <a:r>
              <a:rPr lang="en-GB" sz="3600" dirty="0">
                <a:solidFill>
                  <a:prstClr val="white"/>
                </a:solidFill>
                <a:latin typeface="Calibri" panose="020F0502020204030204"/>
              </a:rPr>
              <a:t>	Properties Group → </a:t>
            </a:r>
          </a:p>
          <a:p>
            <a:pPr algn="just"/>
            <a:r>
              <a:rPr lang="en-GB" sz="3600" dirty="0">
                <a:solidFill>
                  <a:prstClr val="white"/>
                </a:solidFill>
                <a:latin typeface="Calibri" panose="020F0502020204030204"/>
              </a:rPr>
              <a:t>	Change Working Time.</a:t>
            </a:r>
          </a:p>
        </p:txBody>
      </p:sp>
    </p:spTree>
    <p:extLst>
      <p:ext uri="{BB962C8B-B14F-4D97-AF65-F5344CB8AC3E}">
        <p14:creationId xmlns:p14="http://schemas.microsoft.com/office/powerpoint/2010/main" val="130364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7591" y="65468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Exceptions to Calendar</a:t>
            </a:r>
          </a:p>
        </p:txBody>
      </p:sp>
      <p:sp>
        <p:nvSpPr>
          <p:cNvPr id="8" name="TextBox 7"/>
          <p:cNvSpPr txBox="1"/>
          <p:nvPr/>
        </p:nvSpPr>
        <p:spPr>
          <a:xfrm>
            <a:off x="225588" y="1779687"/>
            <a:ext cx="11966411" cy="4524315"/>
          </a:xfrm>
          <a:prstGeom prst="rect">
            <a:avLst/>
          </a:prstGeom>
          <a:noFill/>
        </p:spPr>
        <p:txBody>
          <a:bodyPr wrap="square" rtlCol="0">
            <a:spAutoFit/>
          </a:bodyPr>
          <a:lstStyle/>
          <a:p>
            <a:pPr algn="just"/>
            <a:r>
              <a:rPr lang="en-GB" sz="3600" dirty="0">
                <a:solidFill>
                  <a:prstClr val="white"/>
                </a:solidFill>
                <a:latin typeface="Calibri" panose="020F0502020204030204"/>
              </a:rPr>
              <a:t>Change Working Time dialog box appears.</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Under Exceptions Tab click on the Name Field, enter event as </a:t>
            </a:r>
          </a:p>
          <a:p>
            <a:pPr algn="just"/>
            <a:endParaRPr lang="en-GB" sz="3600" dirty="0">
              <a:solidFill>
                <a:prstClr val="white"/>
              </a:solidFill>
              <a:latin typeface="Calibri" panose="020F0502020204030204"/>
            </a:endParaRPr>
          </a:p>
          <a:p>
            <a:pPr algn="ctr"/>
            <a:r>
              <a:rPr lang="en-GB" sz="3600" dirty="0">
                <a:solidFill>
                  <a:prstClr val="white"/>
                </a:solidFill>
                <a:latin typeface="Calibri" panose="020F0502020204030204"/>
              </a:rPr>
              <a:t>“Action For Change Meeting”.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In the Start field enter the date, and then enter the same date in the Finish field. </a:t>
            </a:r>
          </a:p>
        </p:txBody>
      </p:sp>
    </p:spTree>
    <p:extLst>
      <p:ext uri="{BB962C8B-B14F-4D97-AF65-F5344CB8AC3E}">
        <p14:creationId xmlns:p14="http://schemas.microsoft.com/office/powerpoint/2010/main" val="3440265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8219"/>
            <a:ext cx="7191633" cy="640365"/>
          </a:xfrm>
        </p:spPr>
        <p:txBody>
          <a:bodyPr>
            <a:normAutofit fontScale="90000"/>
          </a:bodyPr>
          <a:lstStyle/>
          <a:p>
            <a:pPr algn="r"/>
            <a:r>
              <a:rPr lang="en-GB" sz="2800" dirty="0">
                <a:solidFill>
                  <a:schemeClr val="bg1"/>
                </a:solidFill>
              </a:rPr>
              <a:t>Getting Started</a:t>
            </a:r>
            <a:br>
              <a:rPr lang="en-GB" sz="2800" dirty="0">
                <a:solidFill>
                  <a:schemeClr val="bg1"/>
                </a:solidFill>
              </a:rPr>
            </a:br>
            <a:r>
              <a:rPr lang="en-GB" sz="2800" dirty="0">
                <a:solidFill>
                  <a:schemeClr val="bg1"/>
                </a:solidFill>
              </a:rPr>
              <a:t>Exceptions to Calendar</a:t>
            </a:r>
          </a:p>
        </p:txBody>
      </p:sp>
      <p:sp>
        <p:nvSpPr>
          <p:cNvPr id="8" name="TextBox 7"/>
          <p:cNvSpPr txBox="1"/>
          <p:nvPr/>
        </p:nvSpPr>
        <p:spPr>
          <a:xfrm>
            <a:off x="1318119" y="2052186"/>
            <a:ext cx="8686628" cy="4524315"/>
          </a:xfrm>
          <a:prstGeom prst="rect">
            <a:avLst/>
          </a:prstGeom>
          <a:noFill/>
        </p:spPr>
        <p:txBody>
          <a:bodyPr wrap="square" rtlCol="0">
            <a:spAutoFit/>
          </a:bodyPr>
          <a:lstStyle/>
          <a:p>
            <a:pPr algn="just"/>
            <a:r>
              <a:rPr lang="en-GB" sz="3600" dirty="0">
                <a:solidFill>
                  <a:prstClr val="white"/>
                </a:solidFill>
                <a:latin typeface="Calibri" panose="020F0502020204030204"/>
              </a:rPr>
              <a:t>This date is now scheduled as a non-working day for the project.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You can also verify the changed colour indicated in the calendar within the dialog box as below.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Ok to close.</a:t>
            </a:r>
          </a:p>
        </p:txBody>
      </p:sp>
    </p:spTree>
    <p:extLst>
      <p:ext uri="{BB962C8B-B14F-4D97-AF65-F5344CB8AC3E}">
        <p14:creationId xmlns:p14="http://schemas.microsoft.com/office/powerpoint/2010/main" val="9881094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93765"/>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Exceptions to Calendar</a:t>
            </a:r>
          </a:p>
        </p:txBody>
      </p:sp>
      <p:pic>
        <p:nvPicPr>
          <p:cNvPr id="3" name="Picture 2"/>
          <p:cNvPicPr>
            <a:picLocks noChangeAspect="1"/>
          </p:cNvPicPr>
          <p:nvPr/>
        </p:nvPicPr>
        <p:blipFill>
          <a:blip r:embed="rId2"/>
          <a:stretch>
            <a:fillRect/>
          </a:stretch>
        </p:blipFill>
        <p:spPr>
          <a:xfrm>
            <a:off x="338084" y="1947553"/>
            <a:ext cx="11406611" cy="4756069"/>
          </a:xfrm>
          <a:prstGeom prst="rect">
            <a:avLst/>
          </a:prstGeom>
        </p:spPr>
      </p:pic>
    </p:spTree>
    <p:extLst>
      <p:ext uri="{BB962C8B-B14F-4D97-AF65-F5344CB8AC3E}">
        <p14:creationId xmlns:p14="http://schemas.microsoft.com/office/powerpoint/2010/main" val="1070493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5837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653101" y="1850305"/>
            <a:ext cx="10901590" cy="4524315"/>
          </a:xfrm>
          <a:prstGeom prst="rect">
            <a:avLst/>
          </a:prstGeom>
          <a:noFill/>
        </p:spPr>
        <p:txBody>
          <a:bodyPr wrap="square" rtlCol="0">
            <a:spAutoFit/>
          </a:bodyPr>
          <a:lstStyle/>
          <a:p>
            <a:pPr algn="just"/>
            <a:r>
              <a:rPr lang="en-GB" sz="3600" dirty="0">
                <a:solidFill>
                  <a:prstClr val="white"/>
                </a:solidFill>
                <a:latin typeface="Calibri" panose="020F0502020204030204"/>
              </a:rPr>
              <a:t>Resources</a:t>
            </a:r>
          </a:p>
          <a:p>
            <a:pPr algn="just"/>
            <a:r>
              <a:rPr lang="en-GB" sz="3600" dirty="0">
                <a:solidFill>
                  <a:prstClr val="white"/>
                </a:solidFill>
                <a:latin typeface="Calibri" panose="020F0502020204030204"/>
              </a:rPr>
              <a:t>In project management terminology, resources are required to carry out the project tasks.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They can be people, equipment, facilities, funding, or anything except labour required for the completion of a project task. Optimum Resource Scheduling is the key to successful project management.</a:t>
            </a:r>
          </a:p>
        </p:txBody>
      </p:sp>
    </p:spTree>
    <p:extLst>
      <p:ext uri="{BB962C8B-B14F-4D97-AF65-F5344CB8AC3E}">
        <p14:creationId xmlns:p14="http://schemas.microsoft.com/office/powerpoint/2010/main" val="1729597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15731" y="601774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880" y="6055198"/>
            <a:ext cx="1333500" cy="590550"/>
          </a:xfrm>
        </p:spPr>
      </p:pic>
      <p:sp>
        <p:nvSpPr>
          <p:cNvPr id="8" name="TextBox 7"/>
          <p:cNvSpPr txBox="1"/>
          <p:nvPr/>
        </p:nvSpPr>
        <p:spPr>
          <a:xfrm>
            <a:off x="1721880" y="2084482"/>
            <a:ext cx="8686628" cy="3108543"/>
          </a:xfrm>
          <a:prstGeom prst="rect">
            <a:avLst/>
          </a:prstGeom>
          <a:noFill/>
        </p:spPr>
        <p:txBody>
          <a:bodyPr wrap="square" rtlCol="0">
            <a:spAutoFit/>
          </a:bodyPr>
          <a:lstStyle/>
          <a:p>
            <a:pPr algn="just"/>
            <a:r>
              <a:rPr lang="en-GB" sz="2800" dirty="0">
                <a:solidFill>
                  <a:prstClr val="white"/>
                </a:solidFill>
                <a:latin typeface="Calibri" panose="020F0502020204030204"/>
              </a:rPr>
              <a:t>Resource Types</a:t>
            </a:r>
          </a:p>
          <a:p>
            <a:pPr algn="just"/>
            <a:endParaRPr lang="en-GB" sz="2800" dirty="0">
              <a:solidFill>
                <a:prstClr val="white"/>
              </a:solidFill>
              <a:latin typeface="Calibri" panose="020F0502020204030204"/>
            </a:endParaRPr>
          </a:p>
          <a:p>
            <a:pPr marL="571500" indent="-571500" algn="just">
              <a:buFont typeface="Arial" panose="020B0604020202020204" pitchFamily="34" charset="0"/>
              <a:buChar char="•"/>
            </a:pPr>
            <a:r>
              <a:rPr lang="en-GB" sz="2800" dirty="0">
                <a:solidFill>
                  <a:prstClr val="white"/>
                </a:solidFill>
                <a:latin typeface="Calibri" panose="020F0502020204030204"/>
              </a:rPr>
              <a:t>Work − People and equipment to complete the tasks.</a:t>
            </a:r>
          </a:p>
          <a:p>
            <a:pPr marL="571500" indent="-571500" algn="just">
              <a:buFont typeface="Arial" panose="020B0604020202020204" pitchFamily="34" charset="0"/>
              <a:buChar char="•"/>
            </a:pPr>
            <a:r>
              <a:rPr lang="en-GB" sz="2800" dirty="0">
                <a:solidFill>
                  <a:prstClr val="white"/>
                </a:solidFill>
                <a:latin typeface="Calibri" panose="020F0502020204030204"/>
              </a:rPr>
              <a:t>Costs − Financial cost associated with a task. Travel expenses, food expenses, etc.</a:t>
            </a:r>
          </a:p>
          <a:p>
            <a:pPr marL="571500" indent="-571500" algn="just">
              <a:buFont typeface="Arial" panose="020B0604020202020204" pitchFamily="34" charset="0"/>
              <a:buChar char="•"/>
            </a:pPr>
            <a:r>
              <a:rPr lang="en-GB" sz="2800" dirty="0">
                <a:solidFill>
                  <a:prstClr val="white"/>
                </a:solidFill>
                <a:latin typeface="Calibri" panose="020F0502020204030204"/>
              </a:rPr>
              <a:t>Materials − Consumables used as project proceeds. For example, paint being used while painting a wall</a:t>
            </a:r>
          </a:p>
        </p:txBody>
      </p:sp>
    </p:spTree>
    <p:extLst>
      <p:ext uri="{BB962C8B-B14F-4D97-AF65-F5344CB8AC3E}">
        <p14:creationId xmlns:p14="http://schemas.microsoft.com/office/powerpoint/2010/main" val="1427045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15731" y="601774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880" y="6055198"/>
            <a:ext cx="1333500" cy="590550"/>
          </a:xfrm>
        </p:spPr>
      </p:pic>
      <p:sp>
        <p:nvSpPr>
          <p:cNvPr id="8" name="TextBox 7"/>
          <p:cNvSpPr txBox="1"/>
          <p:nvPr/>
        </p:nvSpPr>
        <p:spPr>
          <a:xfrm>
            <a:off x="1721880" y="1845201"/>
            <a:ext cx="8686628" cy="3970318"/>
          </a:xfrm>
          <a:prstGeom prst="rect">
            <a:avLst/>
          </a:prstGeom>
          <a:noFill/>
        </p:spPr>
        <p:txBody>
          <a:bodyPr wrap="square" rtlCol="0">
            <a:spAutoFit/>
          </a:bodyPr>
          <a:lstStyle/>
          <a:p>
            <a:pPr algn="just"/>
            <a:r>
              <a:rPr lang="en-GB" sz="2800" dirty="0"/>
              <a:t>Be aware of the crucial difference between People and Equipment resources. </a:t>
            </a:r>
          </a:p>
          <a:p>
            <a:pPr algn="just"/>
            <a:endParaRPr lang="en-GB" sz="2800" dirty="0"/>
          </a:p>
          <a:p>
            <a:pPr algn="just"/>
            <a:r>
              <a:rPr lang="en-GB" sz="2800" dirty="0"/>
              <a:t>People resources will have limited work hours, say 6, 8 or 12 hours. </a:t>
            </a:r>
          </a:p>
          <a:p>
            <a:pPr algn="just"/>
            <a:endParaRPr lang="en-GB" sz="2800" dirty="0"/>
          </a:p>
          <a:p>
            <a:pPr algn="just"/>
            <a:r>
              <a:rPr lang="en-GB" sz="2800" dirty="0"/>
              <a:t>Equipment resources have different working capacities of 2, 8 or 24 hours and could have maintenance breaks as well. </a:t>
            </a:r>
          </a:p>
        </p:txBody>
      </p:sp>
    </p:spTree>
    <p:extLst>
      <p:ext uri="{BB962C8B-B14F-4D97-AF65-F5344CB8AC3E}">
        <p14:creationId xmlns:p14="http://schemas.microsoft.com/office/powerpoint/2010/main" val="591132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8838" y="59071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721880" y="2550948"/>
            <a:ext cx="8686628" cy="2308324"/>
          </a:xfrm>
          <a:prstGeom prst="rect">
            <a:avLst/>
          </a:prstGeom>
          <a:noFill/>
        </p:spPr>
        <p:txBody>
          <a:bodyPr wrap="square" rtlCol="0">
            <a:spAutoFit/>
          </a:bodyPr>
          <a:lstStyle/>
          <a:p>
            <a:pPr algn="just"/>
            <a:r>
              <a:rPr lang="en-GB" sz="3600" dirty="0">
                <a:solidFill>
                  <a:prstClr val="white"/>
                </a:solidFill>
                <a:latin typeface="Calibri" panose="020F0502020204030204"/>
              </a:rPr>
              <a:t>Also note, that it is possible multiple people resources might be using one equipment resource, or one piece of equipment might be accomplishing multiple tasks.</a:t>
            </a:r>
          </a:p>
        </p:txBody>
      </p:sp>
    </p:spTree>
    <p:extLst>
      <p:ext uri="{BB962C8B-B14F-4D97-AF65-F5344CB8AC3E}">
        <p14:creationId xmlns:p14="http://schemas.microsoft.com/office/powerpoint/2010/main" val="2171662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709471"/>
            <a:ext cx="7191633" cy="640365"/>
          </a:xfrm>
        </p:spPr>
        <p:txBody>
          <a:bodyPr>
            <a:normAutofit fontScale="90000"/>
          </a:bodyPr>
          <a:lstStyle/>
          <a:p>
            <a:pPr algn="r"/>
            <a:r>
              <a:rPr lang="en-GB" sz="2800">
                <a:solidFill>
                  <a:schemeClr val="bg1"/>
                </a:solidFill>
              </a:rPr>
              <a:t>MS Project Getting Started</a:t>
            </a:r>
            <a:br>
              <a:rPr lang="en-GB" sz="2800">
                <a:solidFill>
                  <a:schemeClr val="bg1"/>
                </a:solidFill>
              </a:rPr>
            </a:br>
            <a:r>
              <a:rPr lang="en-GB" sz="2800">
                <a:solidFill>
                  <a:schemeClr val="bg1"/>
                </a:solidFill>
              </a:rPr>
              <a:t>Resources</a:t>
            </a:r>
            <a:endParaRPr lang="en-GB" sz="2800" dirty="0">
              <a:solidFill>
                <a:schemeClr val="bg1"/>
              </a:solidFill>
            </a:endParaRPr>
          </a:p>
        </p:txBody>
      </p:sp>
      <p:sp>
        <p:nvSpPr>
          <p:cNvPr id="8" name="TextBox 7"/>
          <p:cNvSpPr txBox="1"/>
          <p:nvPr/>
        </p:nvSpPr>
        <p:spPr>
          <a:xfrm>
            <a:off x="427469" y="1779687"/>
            <a:ext cx="11542857" cy="5078313"/>
          </a:xfrm>
          <a:prstGeom prst="rect">
            <a:avLst/>
          </a:prstGeom>
          <a:noFill/>
        </p:spPr>
        <p:txBody>
          <a:bodyPr wrap="square" rtlCol="0">
            <a:spAutoFit/>
          </a:bodyPr>
          <a:lstStyle/>
          <a:p>
            <a:pPr algn="just"/>
            <a:r>
              <a:rPr lang="en-GB" sz="3600" dirty="0">
                <a:solidFill>
                  <a:prstClr val="white"/>
                </a:solidFill>
                <a:latin typeface="Calibri" panose="020F0502020204030204"/>
              </a:rPr>
              <a:t>Enter Work Resource Names</a:t>
            </a:r>
          </a:p>
          <a:p>
            <a:pPr algn="just"/>
            <a:r>
              <a:rPr lang="en-GB" sz="3600" dirty="0">
                <a:solidFill>
                  <a:prstClr val="white"/>
                </a:solidFill>
                <a:latin typeface="Calibri" panose="020F0502020204030204"/>
              </a:rPr>
              <a:t>You can enter resource names according to your convenience.</a:t>
            </a:r>
          </a:p>
          <a:p>
            <a:pPr algn="just"/>
            <a:r>
              <a:rPr lang="en-GB" sz="3600" dirty="0">
                <a:solidFill>
                  <a:prstClr val="white"/>
                </a:solidFill>
                <a:latin typeface="Calibri" panose="020F0502020204030204"/>
              </a:rPr>
              <a:t> Work resource as an identified person	-</a:t>
            </a:r>
          </a:p>
          <a:p>
            <a:pPr algn="just"/>
            <a:r>
              <a:rPr lang="en-GB" sz="3600" dirty="0">
                <a:solidFill>
                  <a:prstClr val="white"/>
                </a:solidFill>
                <a:latin typeface="Calibri" panose="020F0502020204030204"/>
              </a:rPr>
              <a:t>  	John, Kevin</a:t>
            </a:r>
          </a:p>
          <a:p>
            <a:pPr algn="just"/>
            <a:r>
              <a:rPr lang="en-GB" sz="3600" dirty="0">
                <a:solidFill>
                  <a:prstClr val="white"/>
                </a:solidFill>
                <a:latin typeface="Calibri" panose="020F0502020204030204"/>
              </a:rPr>
              <a:t>Work resource as a job function or group</a:t>
            </a:r>
          </a:p>
          <a:p>
            <a:pPr algn="just"/>
            <a:r>
              <a:rPr lang="en-GB" sz="3600" dirty="0">
                <a:solidFill>
                  <a:prstClr val="white"/>
                </a:solidFill>
                <a:latin typeface="Calibri" panose="020F0502020204030204"/>
              </a:rPr>
              <a:t>	Engineer, Coordinator, Typist</a:t>
            </a:r>
          </a:p>
          <a:p>
            <a:pPr algn="just"/>
            <a:r>
              <a:rPr lang="en-GB" sz="3600" dirty="0">
                <a:solidFill>
                  <a:prstClr val="white"/>
                </a:solidFill>
                <a:latin typeface="Calibri" panose="020F0502020204030204"/>
              </a:rPr>
              <a:t>Work resource as an equipment	</a:t>
            </a:r>
          </a:p>
          <a:p>
            <a:pPr algn="just"/>
            <a:r>
              <a:rPr lang="en-GB" sz="3600" dirty="0">
                <a:solidFill>
                  <a:prstClr val="white"/>
                </a:solidFill>
                <a:latin typeface="Calibri" panose="020F0502020204030204"/>
              </a:rPr>
              <a:t>	Lathe machine, Earth mover</a:t>
            </a:r>
          </a:p>
        </p:txBody>
      </p:sp>
    </p:spTree>
    <p:extLst>
      <p:ext uri="{BB962C8B-B14F-4D97-AF65-F5344CB8AC3E}">
        <p14:creationId xmlns:p14="http://schemas.microsoft.com/office/powerpoint/2010/main" val="904456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6197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211241" y="1779687"/>
            <a:ext cx="8686628" cy="5078313"/>
          </a:xfrm>
          <a:prstGeom prst="rect">
            <a:avLst/>
          </a:prstGeom>
          <a:noFill/>
        </p:spPr>
        <p:txBody>
          <a:bodyPr wrap="square" rtlCol="0">
            <a:spAutoFit/>
          </a:bodyPr>
          <a:lstStyle/>
          <a:p>
            <a:pPr algn="just"/>
            <a:r>
              <a:rPr lang="en-GB" sz="3600" dirty="0">
                <a:solidFill>
                  <a:prstClr val="white"/>
                </a:solidFill>
                <a:latin typeface="Calibri" panose="020F0502020204030204"/>
              </a:rPr>
              <a:t>Steps involved −</a:t>
            </a:r>
          </a:p>
          <a:p>
            <a:pPr algn="just"/>
            <a:r>
              <a:rPr lang="en-GB" sz="3600" dirty="0">
                <a:solidFill>
                  <a:prstClr val="white"/>
                </a:solidFill>
                <a:latin typeface="Calibri" panose="020F0502020204030204"/>
              </a:rPr>
              <a:t>Click View tab → Resource Views group → Click Resource Sheet.</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cell directly below the Resource Name heading column.</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Enter Resources as an individual person, job function or group.</a:t>
            </a:r>
          </a:p>
        </p:txBody>
      </p:sp>
    </p:spTree>
    <p:extLst>
      <p:ext uri="{BB962C8B-B14F-4D97-AF65-F5344CB8AC3E}">
        <p14:creationId xmlns:p14="http://schemas.microsoft.com/office/powerpoint/2010/main" val="193916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821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009" y="2042556"/>
            <a:ext cx="11464692" cy="461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90687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Resources</a:t>
            </a:r>
          </a:p>
        </p:txBody>
      </p:sp>
      <p:graphicFrame>
        <p:nvGraphicFramePr>
          <p:cNvPr id="10" name="TextBox 7">
            <a:extLst>
              <a:ext uri="{FF2B5EF4-FFF2-40B4-BE49-F238E27FC236}">
                <a16:creationId xmlns:a16="http://schemas.microsoft.com/office/drawing/2014/main" id="{DEC27EF7-E1DD-486A-8302-F6872AC6E51C}"/>
              </a:ext>
            </a:extLst>
          </p:cNvPr>
          <p:cNvGraphicFramePr/>
          <p:nvPr>
            <p:extLst>
              <p:ext uri="{D42A27DB-BD31-4B8C-83A1-F6EECF244321}">
                <p14:modId xmlns:p14="http://schemas.microsoft.com/office/powerpoint/2010/main" val="3224086849"/>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28814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Resources</a:t>
            </a:r>
          </a:p>
        </p:txBody>
      </p:sp>
      <p:pic>
        <p:nvPicPr>
          <p:cNvPr id="14" name="Graphic 11" descr="Group of People">
            <a:extLst>
              <a:ext uri="{FF2B5EF4-FFF2-40B4-BE49-F238E27FC236}">
                <a16:creationId xmlns:a16="http://schemas.microsoft.com/office/drawing/2014/main" id="{6423C9EB-83B3-4457-A406-D9D7BE34E6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02919" y="2045110"/>
            <a:ext cx="4114800" cy="4114800"/>
          </a:xfrm>
          <a:prstGeom prst="rect">
            <a:avLst/>
          </a:prstGeom>
        </p:spPr>
      </p:pic>
      <p:sp>
        <p:nvSpPr>
          <p:cNvPr id="15" name="TextBox 7"/>
          <p:cNvSpPr txBox="1"/>
          <p:nvPr/>
        </p:nvSpPr>
        <p:spPr>
          <a:xfrm>
            <a:off x="6096000" y="2045110"/>
            <a:ext cx="5899687" cy="4172810"/>
          </a:xfrm>
          <a:prstGeom prst="rect">
            <a:avLst/>
          </a:prstGeom>
        </p:spPr>
        <p:txBody>
          <a:bodyPr vert="horz" lIns="91440" tIns="45720" rIns="91440" bIns="45720" rtlCol="0">
            <a:normAutofit fontScale="92500" lnSpcReduction="20000"/>
          </a:bodyPr>
          <a:lstStyle/>
          <a:p>
            <a:pPr indent="-182880" defTabSz="914400">
              <a:lnSpc>
                <a:spcPct val="90000"/>
              </a:lnSpc>
              <a:spcAft>
                <a:spcPts val="600"/>
              </a:spcAft>
              <a:buClr>
                <a:schemeClr val="tx1"/>
              </a:buClr>
              <a:buFont typeface="Wingdings" pitchFamily="2" charset="2"/>
              <a:buChar char=""/>
            </a:pPr>
            <a:r>
              <a:rPr lang="en-US" sz="3200" dirty="0"/>
              <a:t>If a resource does not represent an individual person but a job function, where a group of people with the same skill set can work on the task, we can enter larger Max Units to represent the number of people in the group.</a:t>
            </a:r>
          </a:p>
          <a:p>
            <a:pPr indent="-182880" defTabSz="914400">
              <a:lnSpc>
                <a:spcPct val="90000"/>
              </a:lnSpc>
              <a:spcAft>
                <a:spcPts val="600"/>
              </a:spcAft>
              <a:buClr>
                <a:schemeClr val="tx1"/>
              </a:buClr>
              <a:buFont typeface="Wingdings" pitchFamily="2" charset="2"/>
              <a:buChar char=""/>
            </a:pPr>
            <a:endParaRPr lang="en-US" sz="3200" dirty="0"/>
          </a:p>
          <a:p>
            <a:pPr indent="-182880" defTabSz="914400">
              <a:lnSpc>
                <a:spcPct val="90000"/>
              </a:lnSpc>
              <a:spcAft>
                <a:spcPts val="600"/>
              </a:spcAft>
              <a:buClr>
                <a:schemeClr val="tx1"/>
              </a:buClr>
              <a:buFont typeface="Wingdings" pitchFamily="2" charset="2"/>
              <a:buChar char=""/>
            </a:pPr>
            <a:r>
              <a:rPr lang="en-US" sz="3200" dirty="0"/>
              <a:t>So 400% would indicate, 4 individual people working full-time every workday.</a:t>
            </a:r>
          </a:p>
        </p:txBody>
      </p:sp>
    </p:spTree>
    <p:extLst>
      <p:ext uri="{BB962C8B-B14F-4D97-AF65-F5344CB8AC3E}">
        <p14:creationId xmlns:p14="http://schemas.microsoft.com/office/powerpoint/2010/main" val="130412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3845"/>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947511" y="1957182"/>
            <a:ext cx="8686628" cy="3970318"/>
          </a:xfrm>
          <a:prstGeom prst="rect">
            <a:avLst/>
          </a:prstGeom>
          <a:noFill/>
        </p:spPr>
        <p:txBody>
          <a:bodyPr wrap="square" rtlCol="0">
            <a:spAutoFit/>
          </a:bodyPr>
          <a:lstStyle/>
          <a:p>
            <a:pPr algn="just"/>
            <a:r>
              <a:rPr lang="en-GB" sz="3600" dirty="0">
                <a:solidFill>
                  <a:prstClr val="white"/>
                </a:solidFill>
                <a:latin typeface="Calibri" panose="020F0502020204030204"/>
              </a:rPr>
              <a:t>Work Resources as a Group</a:t>
            </a:r>
          </a:p>
          <a:p>
            <a:pPr algn="just"/>
            <a:r>
              <a:rPr lang="en-GB" sz="3600" dirty="0">
                <a:solidFill>
                  <a:prstClr val="white"/>
                </a:solidFill>
                <a:latin typeface="Calibri" panose="020F0502020204030204"/>
              </a:rPr>
              <a:t>Click View tab → Resource Views group → Click Resource Sheet</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cell directly below Resource Name heading column</a:t>
            </a:r>
          </a:p>
          <a:p>
            <a:pPr algn="just"/>
            <a:endParaRPr lang="en-GB" sz="3600" dirty="0">
              <a:solidFill>
                <a:prstClr val="white"/>
              </a:solidFill>
              <a:latin typeface="Calibri" panose="020F0502020204030204"/>
            </a:endParaRPr>
          </a:p>
        </p:txBody>
      </p:sp>
    </p:spTree>
    <p:extLst>
      <p:ext uri="{BB962C8B-B14F-4D97-AF65-F5344CB8AC3E}">
        <p14:creationId xmlns:p14="http://schemas.microsoft.com/office/powerpoint/2010/main" val="606383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Resources</a:t>
            </a:r>
          </a:p>
        </p:txBody>
      </p:sp>
      <p:graphicFrame>
        <p:nvGraphicFramePr>
          <p:cNvPr id="10" name="TextBox 7">
            <a:extLst>
              <a:ext uri="{FF2B5EF4-FFF2-40B4-BE49-F238E27FC236}">
                <a16:creationId xmlns:a16="http://schemas.microsoft.com/office/drawing/2014/main" id="{45BDB44D-9DFC-4924-AD84-263DA79D8423}"/>
              </a:ext>
            </a:extLst>
          </p:cNvPr>
          <p:cNvGraphicFramePr/>
          <p:nvPr>
            <p:extLst>
              <p:ext uri="{D42A27DB-BD31-4B8C-83A1-F6EECF244321}">
                <p14:modId xmlns:p14="http://schemas.microsoft.com/office/powerpoint/2010/main" val="2493065850"/>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3114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3236" y="57030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721880" y="247136"/>
            <a:ext cx="8686628" cy="646331"/>
          </a:xfrm>
          <a:prstGeom prst="rect">
            <a:avLst/>
          </a:prstGeom>
          <a:noFill/>
        </p:spPr>
        <p:txBody>
          <a:bodyPr wrap="square" rtlCol="0">
            <a:spAutoFit/>
          </a:bodyPr>
          <a:lstStyle/>
          <a:p>
            <a:pPr algn="just"/>
            <a:r>
              <a:rPr lang="en-GB" sz="3600" dirty="0">
                <a:solidFill>
                  <a:prstClr val="white"/>
                </a:solidFill>
                <a:latin typeface="Calibri" panose="020F0502020204030204"/>
              </a:rPr>
              <a:t>Type or select 400%. Press Enter.</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6098"/>
          <a:stretch/>
        </p:blipFill>
        <p:spPr bwMode="auto">
          <a:xfrm>
            <a:off x="284965" y="1974121"/>
            <a:ext cx="11732863" cy="4636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829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0259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306243" y="1779687"/>
            <a:ext cx="8686628" cy="5078313"/>
          </a:xfrm>
          <a:prstGeom prst="rect">
            <a:avLst/>
          </a:prstGeom>
          <a:noFill/>
        </p:spPr>
        <p:txBody>
          <a:bodyPr wrap="square" rtlCol="0">
            <a:spAutoFit/>
          </a:bodyPr>
          <a:lstStyle/>
          <a:p>
            <a:pPr algn="just"/>
            <a:r>
              <a:rPr lang="en-GB" sz="3600" dirty="0">
                <a:solidFill>
                  <a:prstClr val="white"/>
                </a:solidFill>
                <a:latin typeface="Calibri" panose="020F0502020204030204"/>
              </a:rPr>
              <a:t>Work Resource as Part-time</a:t>
            </a:r>
          </a:p>
          <a:p>
            <a:pPr algn="just"/>
            <a:r>
              <a:rPr lang="en-GB" sz="3600" dirty="0">
                <a:solidFill>
                  <a:prstClr val="white"/>
                </a:solidFill>
                <a:latin typeface="Calibri" panose="020F0502020204030204"/>
              </a:rPr>
              <a:t>Entering a value less than 100% in Max. Units would mean you expect the resource capacity to be lower than a full-time resource.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So 50% would mean the individual works for half of the normal full capacity, so if a normal work week is 40 hours, this equals 20 hour capacity.</a:t>
            </a:r>
          </a:p>
        </p:txBody>
      </p:sp>
    </p:spTree>
    <p:extLst>
      <p:ext uri="{BB962C8B-B14F-4D97-AF65-F5344CB8AC3E}">
        <p14:creationId xmlns:p14="http://schemas.microsoft.com/office/powerpoint/2010/main" val="33527863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821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sp>
        <p:nvSpPr>
          <p:cNvPr id="8" name="TextBox 7"/>
          <p:cNvSpPr txBox="1"/>
          <p:nvPr/>
        </p:nvSpPr>
        <p:spPr>
          <a:xfrm>
            <a:off x="1752685" y="1969059"/>
            <a:ext cx="8686628" cy="4524315"/>
          </a:xfrm>
          <a:prstGeom prst="rect">
            <a:avLst/>
          </a:prstGeom>
          <a:noFill/>
        </p:spPr>
        <p:txBody>
          <a:bodyPr wrap="square" rtlCol="0">
            <a:spAutoFit/>
          </a:bodyPr>
          <a:lstStyle/>
          <a:p>
            <a:pPr algn="just"/>
            <a:r>
              <a:rPr lang="en-GB" sz="3600" dirty="0">
                <a:solidFill>
                  <a:prstClr val="white"/>
                </a:solidFill>
                <a:latin typeface="Calibri" panose="020F0502020204030204"/>
              </a:rPr>
              <a:t>Click View tab → Resource Views group → Click Resource Sheet.</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cell directly below Resource Name heading column.</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Enter Resource as an individual or job function. Here let’s take an example.</a:t>
            </a:r>
          </a:p>
        </p:txBody>
      </p:sp>
    </p:spTree>
    <p:extLst>
      <p:ext uri="{BB962C8B-B14F-4D97-AF65-F5344CB8AC3E}">
        <p14:creationId xmlns:p14="http://schemas.microsoft.com/office/powerpoint/2010/main" val="4253554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748" y="639674"/>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Resources</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7415" y="1922412"/>
            <a:ext cx="8626319" cy="4637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F2C7DB00-FF82-4AC5-9571-DB53354C0704}"/>
              </a:ext>
            </a:extLst>
          </p:cNvPr>
          <p:cNvPicPr>
            <a:picLocks noChangeAspect="1"/>
          </p:cNvPicPr>
          <p:nvPr/>
        </p:nvPicPr>
        <p:blipFill>
          <a:blip r:embed="rId3"/>
          <a:stretch>
            <a:fillRect/>
          </a:stretch>
        </p:blipFill>
        <p:spPr>
          <a:xfrm>
            <a:off x="168265" y="1922412"/>
            <a:ext cx="3229149" cy="4637634"/>
          </a:xfrm>
          <a:prstGeom prst="rect">
            <a:avLst/>
          </a:prstGeom>
        </p:spPr>
      </p:pic>
    </p:spTree>
    <p:extLst>
      <p:ext uri="{BB962C8B-B14F-4D97-AF65-F5344CB8AC3E}">
        <p14:creationId xmlns:p14="http://schemas.microsoft.com/office/powerpoint/2010/main" val="13418186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86794"/>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728420" y="2025861"/>
            <a:ext cx="11081288" cy="4524315"/>
          </a:xfrm>
          <a:prstGeom prst="rect">
            <a:avLst/>
          </a:prstGeom>
          <a:noFill/>
        </p:spPr>
        <p:txBody>
          <a:bodyPr wrap="square" rtlCol="0">
            <a:spAutoFit/>
          </a:bodyPr>
          <a:lstStyle/>
          <a:p>
            <a:pPr algn="just"/>
            <a:r>
              <a:rPr lang="en-GB" sz="3600" dirty="0">
                <a:solidFill>
                  <a:prstClr val="white"/>
                </a:solidFill>
                <a:latin typeface="Calibri" panose="020F0502020204030204"/>
              </a:rPr>
              <a:t>You can enter standard rates and costs per use for work and material resources.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You can also enter overtime rates for work resources. Standard rates are calculated on per hour basis.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Costs per use on the other hand are costs that do not vary with task. </a:t>
            </a:r>
          </a:p>
        </p:txBody>
      </p:sp>
    </p:spTree>
    <p:extLst>
      <p:ext uri="{BB962C8B-B14F-4D97-AF65-F5344CB8AC3E}">
        <p14:creationId xmlns:p14="http://schemas.microsoft.com/office/powerpoint/2010/main" val="13816752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a:t>
            </a:r>
          </a:p>
        </p:txBody>
      </p:sp>
      <p:graphicFrame>
        <p:nvGraphicFramePr>
          <p:cNvPr id="10" name="TextBox 7">
            <a:extLst>
              <a:ext uri="{FF2B5EF4-FFF2-40B4-BE49-F238E27FC236}">
                <a16:creationId xmlns:a16="http://schemas.microsoft.com/office/drawing/2014/main" id="{9AE42DD4-F84E-4DA2-B5CB-E71D667DE4B9}"/>
              </a:ext>
            </a:extLst>
          </p:cNvPr>
          <p:cNvGraphicFramePr/>
          <p:nvPr>
            <p:extLst>
              <p:ext uri="{D42A27DB-BD31-4B8C-83A1-F6EECF244321}">
                <p14:modId xmlns:p14="http://schemas.microsoft.com/office/powerpoint/2010/main" val="2542779619"/>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0539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a:t>
            </a:r>
          </a:p>
        </p:txBody>
      </p:sp>
      <p:graphicFrame>
        <p:nvGraphicFramePr>
          <p:cNvPr id="10" name="TextBox 7">
            <a:extLst>
              <a:ext uri="{FF2B5EF4-FFF2-40B4-BE49-F238E27FC236}">
                <a16:creationId xmlns:a16="http://schemas.microsoft.com/office/drawing/2014/main" id="{BA7F6AFE-485C-449D-8510-87240CE98B36}"/>
              </a:ext>
            </a:extLst>
          </p:cNvPr>
          <p:cNvGraphicFramePr/>
          <p:nvPr>
            <p:extLst>
              <p:ext uri="{D42A27DB-BD31-4B8C-83A1-F6EECF244321}">
                <p14:modId xmlns:p14="http://schemas.microsoft.com/office/powerpoint/2010/main" val="895878196"/>
              </p:ext>
            </p:extLst>
          </p:nvPr>
        </p:nvGraphicFramePr>
        <p:xfrm>
          <a:off x="247973" y="1792936"/>
          <a:ext cx="11670224" cy="4780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01428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a:t>
            </a:r>
          </a:p>
        </p:txBody>
      </p:sp>
      <p:pic>
        <p:nvPicPr>
          <p:cNvPr id="12" name="Graphic 11" descr="Money">
            <a:extLst>
              <a:ext uri="{FF2B5EF4-FFF2-40B4-BE49-F238E27FC236}">
                <a16:creationId xmlns:a16="http://schemas.microsoft.com/office/drawing/2014/main" id="{8FBC77E9-FB70-4719-9854-16A27965C4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10802" y="2120054"/>
            <a:ext cx="4114800" cy="4114800"/>
          </a:xfrm>
          <a:prstGeom prst="rect">
            <a:avLst/>
          </a:prstGeom>
        </p:spPr>
      </p:pic>
      <p:sp>
        <p:nvSpPr>
          <p:cNvPr id="8" name="TextBox 7"/>
          <p:cNvSpPr txBox="1"/>
          <p:nvPr/>
        </p:nvSpPr>
        <p:spPr>
          <a:xfrm>
            <a:off x="7619999" y="2045110"/>
            <a:ext cx="3366999" cy="4172810"/>
          </a:xfrm>
          <a:prstGeom prst="rect">
            <a:avLst/>
          </a:prstGeom>
        </p:spPr>
        <p:txBody>
          <a:bodyPr vert="horz" lIns="91440" tIns="45720" rIns="91440" bIns="45720" rtlCol="0">
            <a:normAutofit/>
          </a:bodyPr>
          <a:lstStyle/>
          <a:p>
            <a:pPr indent="-182880" defTabSz="914400">
              <a:lnSpc>
                <a:spcPct val="90000"/>
              </a:lnSpc>
              <a:spcAft>
                <a:spcPts val="600"/>
              </a:spcAft>
              <a:buClr>
                <a:schemeClr val="tx1"/>
              </a:buClr>
              <a:buFont typeface="Wingdings" pitchFamily="2" charset="2"/>
              <a:buChar char=""/>
            </a:pPr>
            <a:r>
              <a:rPr lang="en-US" sz="3600" dirty="0"/>
              <a:t>The cost value of cost resource is only assigned when you assign cost resource to a task.</a:t>
            </a:r>
          </a:p>
        </p:txBody>
      </p:sp>
    </p:spTree>
    <p:extLst>
      <p:ext uri="{BB962C8B-B14F-4D97-AF65-F5344CB8AC3E}">
        <p14:creationId xmlns:p14="http://schemas.microsoft.com/office/powerpoint/2010/main" val="3502738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2133" y="56488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graphicFrame>
        <p:nvGraphicFramePr>
          <p:cNvPr id="10" name="TextBox 7">
            <a:extLst>
              <a:ext uri="{FF2B5EF4-FFF2-40B4-BE49-F238E27FC236}">
                <a16:creationId xmlns:a16="http://schemas.microsoft.com/office/drawing/2014/main" id="{C9A1206F-07D2-40BD-87C7-79974CB5E1F0}"/>
              </a:ext>
            </a:extLst>
          </p:cNvPr>
          <p:cNvGraphicFramePr/>
          <p:nvPr>
            <p:extLst>
              <p:ext uri="{D42A27DB-BD31-4B8C-83A1-F6EECF244321}">
                <p14:modId xmlns:p14="http://schemas.microsoft.com/office/powerpoint/2010/main" val="2055496309"/>
              </p:ext>
            </p:extLst>
          </p:nvPr>
        </p:nvGraphicFramePr>
        <p:xfrm>
          <a:off x="1684636" y="1949268"/>
          <a:ext cx="8686628" cy="4401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3575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5532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209226" y="2208915"/>
            <a:ext cx="11773546" cy="3416320"/>
          </a:xfrm>
          <a:prstGeom prst="rect">
            <a:avLst/>
          </a:prstGeom>
          <a:noFill/>
        </p:spPr>
        <p:txBody>
          <a:bodyPr wrap="square" rtlCol="0">
            <a:spAutoFit/>
          </a:bodyPr>
          <a:lstStyle/>
          <a:p>
            <a:pPr algn="just"/>
            <a:r>
              <a:rPr lang="en-GB" sz="3600" dirty="0">
                <a:solidFill>
                  <a:prstClr val="white"/>
                </a:solidFill>
                <a:latin typeface="Calibri" panose="020F0502020204030204"/>
              </a:rPr>
              <a:t>You can then see the cost per resource and cost per task as well as costs rolled up to summary tasks and the entire plan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MS Project will not automatically apply overtime calculations.</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To enter standard and overtime pay rates for work resources −</a:t>
            </a:r>
          </a:p>
        </p:txBody>
      </p:sp>
    </p:spTree>
    <p:extLst>
      <p:ext uri="{BB962C8B-B14F-4D97-AF65-F5344CB8AC3E}">
        <p14:creationId xmlns:p14="http://schemas.microsoft.com/office/powerpoint/2010/main" val="16867856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3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516609" y="2384121"/>
            <a:ext cx="11158780" cy="3970318"/>
          </a:xfrm>
          <a:prstGeom prst="rect">
            <a:avLst/>
          </a:prstGeom>
          <a:noFill/>
        </p:spPr>
        <p:txBody>
          <a:bodyPr wrap="square" rtlCol="0">
            <a:spAutoFit/>
          </a:bodyPr>
          <a:lstStyle/>
          <a:p>
            <a:pPr algn="just"/>
            <a:r>
              <a:rPr lang="en-GB" sz="3600" dirty="0">
                <a:solidFill>
                  <a:prstClr val="white"/>
                </a:solidFill>
                <a:latin typeface="Calibri" panose="020F0502020204030204"/>
              </a:rPr>
              <a:t>Click View tab → Resource Views group → Resource Sheet.</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cell directly below Resource Name heading column to create Resources.</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Std. Rate field for each resource to costs in hourly (default), daily, weekly, monthly and yearly rates.</a:t>
            </a:r>
          </a:p>
        </p:txBody>
      </p:sp>
    </p:spTree>
    <p:extLst>
      <p:ext uri="{BB962C8B-B14F-4D97-AF65-F5344CB8AC3E}">
        <p14:creationId xmlns:p14="http://schemas.microsoft.com/office/powerpoint/2010/main" val="2840055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362" y="70182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884971" y="2121433"/>
            <a:ext cx="10723259" cy="3970318"/>
          </a:xfrm>
          <a:prstGeom prst="rect">
            <a:avLst/>
          </a:prstGeom>
          <a:noFill/>
        </p:spPr>
        <p:txBody>
          <a:bodyPr wrap="square" rtlCol="0">
            <a:spAutoFit/>
          </a:bodyPr>
          <a:lstStyle/>
          <a:p>
            <a:pPr algn="just"/>
            <a:r>
              <a:rPr lang="en-GB" sz="3600" dirty="0">
                <a:solidFill>
                  <a:prstClr val="white"/>
                </a:solidFill>
                <a:latin typeface="Calibri" panose="020F0502020204030204"/>
              </a:rPr>
              <a:t>In the following example, the resource Carol is left at zero.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This is useful when you don’t have to track rate-based costs for some resources.</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the </a:t>
            </a:r>
            <a:r>
              <a:rPr lang="en-GB" sz="3600" dirty="0" err="1">
                <a:solidFill>
                  <a:prstClr val="white"/>
                </a:solidFill>
                <a:latin typeface="Calibri" panose="020F0502020204030204"/>
              </a:rPr>
              <a:t>Ovt</a:t>
            </a:r>
            <a:r>
              <a:rPr lang="en-GB" sz="3600" dirty="0">
                <a:solidFill>
                  <a:prstClr val="white"/>
                </a:solidFill>
                <a:latin typeface="Calibri" panose="020F0502020204030204"/>
              </a:rPr>
              <a:t>. Rate field to enter overtime rates.</a:t>
            </a:r>
          </a:p>
        </p:txBody>
      </p:sp>
    </p:spTree>
    <p:extLst>
      <p:ext uri="{BB962C8B-B14F-4D97-AF65-F5344CB8AC3E}">
        <p14:creationId xmlns:p14="http://schemas.microsoft.com/office/powerpoint/2010/main" val="8415021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9377" y="60724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822978" y="2168925"/>
            <a:ext cx="10351300" cy="4524315"/>
          </a:xfrm>
          <a:prstGeom prst="rect">
            <a:avLst/>
          </a:prstGeom>
          <a:noFill/>
        </p:spPr>
        <p:txBody>
          <a:bodyPr wrap="square" rtlCol="0">
            <a:spAutoFit/>
          </a:bodyPr>
          <a:lstStyle/>
          <a:p>
            <a:pPr algn="just"/>
            <a:r>
              <a:rPr lang="en-GB" sz="3600" dirty="0">
                <a:solidFill>
                  <a:prstClr val="white"/>
                </a:solidFill>
                <a:latin typeface="Calibri" panose="020F0502020204030204"/>
              </a:rPr>
              <a:t>Add Notes to Resources</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View tab → Resource Views group → Resource Sheet.</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Double-click the Resource, a Resource Information dialog box opens.</a:t>
            </a:r>
          </a:p>
          <a:p>
            <a:pPr algn="just"/>
            <a:endParaRPr lang="en-GB" sz="3600" dirty="0">
              <a:solidFill>
                <a:prstClr val="white"/>
              </a:solidFill>
              <a:latin typeface="Calibri" panose="020F0502020204030204"/>
            </a:endParaRPr>
          </a:p>
        </p:txBody>
      </p:sp>
    </p:spTree>
    <p:extLst>
      <p:ext uri="{BB962C8B-B14F-4D97-AF65-F5344CB8AC3E}">
        <p14:creationId xmlns:p14="http://schemas.microsoft.com/office/powerpoint/2010/main" val="27417943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2433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348" y="2067787"/>
            <a:ext cx="11648347" cy="4562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90338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a:t>
            </a:r>
          </a:p>
        </p:txBody>
      </p:sp>
      <p:graphicFrame>
        <p:nvGraphicFramePr>
          <p:cNvPr id="10" name="TextBox 7">
            <a:extLst>
              <a:ext uri="{FF2B5EF4-FFF2-40B4-BE49-F238E27FC236}">
                <a16:creationId xmlns:a16="http://schemas.microsoft.com/office/drawing/2014/main" id="{1B85533E-CF57-42E6-83DB-ED9A13B02C98}"/>
              </a:ext>
            </a:extLst>
          </p:cNvPr>
          <p:cNvGraphicFramePr/>
          <p:nvPr>
            <p:extLst>
              <p:ext uri="{D42A27DB-BD31-4B8C-83A1-F6EECF244321}">
                <p14:modId xmlns:p14="http://schemas.microsoft.com/office/powerpoint/2010/main" val="2246452989"/>
              </p:ext>
            </p:extLst>
          </p:nvPr>
        </p:nvGraphicFramePr>
        <p:xfrm>
          <a:off x="1203325" y="2476595"/>
          <a:ext cx="9783763" cy="4097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2217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77835"/>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706" t="52471" r="8588" b="10118"/>
          <a:stretch/>
        </p:blipFill>
        <p:spPr bwMode="auto">
          <a:xfrm>
            <a:off x="262561" y="1985149"/>
            <a:ext cx="11671134" cy="4652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60530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a:t>
            </a:r>
          </a:p>
        </p:txBody>
      </p:sp>
      <p:graphicFrame>
        <p:nvGraphicFramePr>
          <p:cNvPr id="10" name="TextBox 7">
            <a:extLst>
              <a:ext uri="{FF2B5EF4-FFF2-40B4-BE49-F238E27FC236}">
                <a16:creationId xmlns:a16="http://schemas.microsoft.com/office/drawing/2014/main" id="{BEE9CE1F-5C95-45FC-8DA4-BBAEAD973976}"/>
              </a:ext>
            </a:extLst>
          </p:cNvPr>
          <p:cNvGraphicFramePr/>
          <p:nvPr>
            <p:extLst>
              <p:ext uri="{D42A27DB-BD31-4B8C-83A1-F6EECF244321}">
                <p14:modId xmlns:p14="http://schemas.microsoft.com/office/powerpoint/2010/main" val="3731134564"/>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37883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9377" y="57783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1752686" y="2091434"/>
            <a:ext cx="8686628" cy="4524315"/>
          </a:xfrm>
          <a:prstGeom prst="rect">
            <a:avLst/>
          </a:prstGeom>
          <a:noFill/>
        </p:spPr>
        <p:txBody>
          <a:bodyPr wrap="square" rtlCol="0">
            <a:spAutoFit/>
          </a:bodyPr>
          <a:lstStyle/>
          <a:p>
            <a:pPr algn="just"/>
            <a:r>
              <a:rPr lang="en-GB" sz="3600" dirty="0">
                <a:solidFill>
                  <a:prstClr val="white"/>
                </a:solidFill>
                <a:latin typeface="Calibri" panose="020F0502020204030204"/>
              </a:rPr>
              <a:t>Cost value of the cost resource is entered when assigning it to a task.</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Click </a:t>
            </a:r>
          </a:p>
          <a:p>
            <a:pPr algn="just"/>
            <a:r>
              <a:rPr lang="en-GB" sz="3600" dirty="0">
                <a:solidFill>
                  <a:prstClr val="white"/>
                </a:solidFill>
                <a:latin typeface="Calibri" panose="020F0502020204030204"/>
              </a:rPr>
              <a:t>	View tab → </a:t>
            </a:r>
          </a:p>
          <a:p>
            <a:pPr algn="just"/>
            <a:r>
              <a:rPr lang="en-GB" sz="3600" dirty="0">
                <a:solidFill>
                  <a:prstClr val="white"/>
                </a:solidFill>
                <a:latin typeface="Calibri" panose="020F0502020204030204"/>
              </a:rPr>
              <a:t>	Resource Views group → </a:t>
            </a:r>
          </a:p>
          <a:p>
            <a:pPr algn="just"/>
            <a:r>
              <a:rPr lang="en-GB" sz="3600" dirty="0">
                <a:solidFill>
                  <a:prstClr val="white"/>
                </a:solidFill>
                <a:latin typeface="Calibri" panose="020F0502020204030204"/>
              </a:rPr>
              <a:t>	Resource Sheet.</a:t>
            </a:r>
          </a:p>
          <a:p>
            <a:pPr algn="just"/>
            <a:endParaRPr lang="en-GB" sz="3600" dirty="0">
              <a:solidFill>
                <a:prstClr val="white"/>
              </a:solidFill>
              <a:latin typeface="Calibri" panose="020F0502020204030204"/>
            </a:endParaRPr>
          </a:p>
        </p:txBody>
      </p:sp>
    </p:spTree>
    <p:extLst>
      <p:ext uri="{BB962C8B-B14F-4D97-AF65-F5344CB8AC3E}">
        <p14:creationId xmlns:p14="http://schemas.microsoft.com/office/powerpoint/2010/main" val="7237826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630" y="62433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a:t>
            </a:r>
          </a:p>
        </p:txBody>
      </p:sp>
      <p:sp>
        <p:nvSpPr>
          <p:cNvPr id="8" name="TextBox 7"/>
          <p:cNvSpPr txBox="1"/>
          <p:nvPr/>
        </p:nvSpPr>
        <p:spPr>
          <a:xfrm>
            <a:off x="2000849" y="2121433"/>
            <a:ext cx="8686628" cy="4524315"/>
          </a:xfrm>
          <a:prstGeom prst="rect">
            <a:avLst/>
          </a:prstGeom>
          <a:noFill/>
        </p:spPr>
        <p:txBody>
          <a:bodyPr wrap="square" rtlCol="0">
            <a:spAutoFit/>
          </a:bodyPr>
          <a:lstStyle/>
          <a:p>
            <a:pPr algn="just"/>
            <a:r>
              <a:rPr lang="en-GB" sz="3600" dirty="0">
                <a:solidFill>
                  <a:prstClr val="white"/>
                </a:solidFill>
                <a:latin typeface="Calibri" panose="020F0502020204030204"/>
              </a:rPr>
              <a:t>Click the empty cell in the Resource Name column.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Type Training and press the Tab Key.</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In the Type field, click the down arrow to select Cost.</a:t>
            </a:r>
          </a:p>
          <a:p>
            <a:pPr algn="just"/>
            <a:endParaRPr lang="en-GB" sz="3600" dirty="0">
              <a:solidFill>
                <a:prstClr val="white"/>
              </a:solidFill>
              <a:latin typeface="Calibri" panose="020F0502020204030204"/>
            </a:endParaRPr>
          </a:p>
        </p:txBody>
      </p:sp>
    </p:spTree>
    <p:extLst>
      <p:ext uri="{BB962C8B-B14F-4D97-AF65-F5344CB8AC3E}">
        <p14:creationId xmlns:p14="http://schemas.microsoft.com/office/powerpoint/2010/main" val="3434277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9377"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Calendar</a:t>
            </a:r>
          </a:p>
        </p:txBody>
      </p:sp>
      <p:sp>
        <p:nvSpPr>
          <p:cNvPr id="8" name="TextBox 7"/>
          <p:cNvSpPr txBox="1"/>
          <p:nvPr/>
        </p:nvSpPr>
        <p:spPr>
          <a:xfrm>
            <a:off x="650929" y="2012161"/>
            <a:ext cx="11174277" cy="3970318"/>
          </a:xfrm>
          <a:prstGeom prst="rect">
            <a:avLst/>
          </a:prstGeom>
          <a:noFill/>
        </p:spPr>
        <p:txBody>
          <a:bodyPr wrap="square" rtlCol="0">
            <a:spAutoFit/>
          </a:bodyPr>
          <a:lstStyle/>
          <a:p>
            <a:pPr algn="just"/>
            <a:r>
              <a:rPr lang="en-GB" sz="3600" dirty="0">
                <a:solidFill>
                  <a:prstClr val="white"/>
                </a:solidFill>
                <a:latin typeface="Calibri" panose="020F0502020204030204"/>
              </a:rPr>
              <a:t>Step 4 − Setting up Resource Calendar</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Just like you can change a Standard Base Calendar, you can change the work and non-working time for each resource. </a:t>
            </a: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You can modify the resource calendar to accommodate flex-time, vacation time, training time, etc.</a:t>
            </a:r>
          </a:p>
        </p:txBody>
      </p:sp>
    </p:spTree>
    <p:extLst>
      <p:ext uri="{BB962C8B-B14F-4D97-AF65-F5344CB8AC3E}">
        <p14:creationId xmlns:p14="http://schemas.microsoft.com/office/powerpoint/2010/main" val="22325291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55328"/>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Calendar</a:t>
            </a:r>
          </a:p>
        </p:txBody>
      </p:sp>
      <p:sp>
        <p:nvSpPr>
          <p:cNvPr id="8" name="TextBox 7"/>
          <p:cNvSpPr txBox="1"/>
          <p:nvPr/>
        </p:nvSpPr>
        <p:spPr>
          <a:xfrm>
            <a:off x="1752686" y="1720840"/>
            <a:ext cx="8686628" cy="3416320"/>
          </a:xfrm>
          <a:prstGeom prst="rect">
            <a:avLst/>
          </a:prstGeom>
          <a:noFill/>
        </p:spPr>
        <p:txBody>
          <a:bodyPr wrap="square" rtlCol="0">
            <a:spAutoFit/>
          </a:bodyPr>
          <a:lstStyle/>
          <a:p>
            <a:pPr algn="just"/>
            <a:endParaRPr lang="en-GB" sz="3600" dirty="0">
              <a:solidFill>
                <a:prstClr val="white"/>
              </a:solidFill>
              <a:latin typeface="Calibri" panose="020F0502020204030204"/>
            </a:endParaRPr>
          </a:p>
          <a:p>
            <a:pPr algn="just"/>
            <a:endParaRPr lang="en-GB" sz="3600" dirty="0">
              <a:solidFill>
                <a:prstClr val="white"/>
              </a:solidFill>
              <a:latin typeface="Calibri" panose="020F0502020204030204"/>
            </a:endParaRPr>
          </a:p>
          <a:p>
            <a:pPr algn="just"/>
            <a:endParaRPr lang="en-GB" sz="3600" dirty="0">
              <a:solidFill>
                <a:prstClr val="white"/>
              </a:solidFill>
              <a:latin typeface="Calibri" panose="020F0502020204030204"/>
            </a:endParaRPr>
          </a:p>
          <a:p>
            <a:pPr algn="just"/>
            <a:r>
              <a:rPr lang="en-GB" sz="3600" dirty="0">
                <a:solidFill>
                  <a:prstClr val="white"/>
                </a:solidFill>
                <a:latin typeface="Calibri" panose="020F0502020204030204"/>
              </a:rPr>
              <a:t>Also remember, Resource Calendar can only be applied to work resources and not to material and cost resources.</a:t>
            </a:r>
          </a:p>
        </p:txBody>
      </p:sp>
    </p:spTree>
    <p:extLst>
      <p:ext uri="{BB962C8B-B14F-4D97-AF65-F5344CB8AC3E}">
        <p14:creationId xmlns:p14="http://schemas.microsoft.com/office/powerpoint/2010/main" val="5251448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 Calendar</a:t>
            </a:r>
          </a:p>
        </p:txBody>
      </p:sp>
      <p:graphicFrame>
        <p:nvGraphicFramePr>
          <p:cNvPr id="10" name="TextBox 7">
            <a:extLst>
              <a:ext uri="{FF2B5EF4-FFF2-40B4-BE49-F238E27FC236}">
                <a16:creationId xmlns:a16="http://schemas.microsoft.com/office/drawing/2014/main" id="{6E921A4C-9D29-4036-A520-72DC01D95AE2}"/>
              </a:ext>
            </a:extLst>
          </p:cNvPr>
          <p:cNvGraphicFramePr/>
          <p:nvPr>
            <p:extLst>
              <p:ext uri="{D42A27DB-BD31-4B8C-83A1-F6EECF244321}">
                <p14:modId xmlns:p14="http://schemas.microsoft.com/office/powerpoint/2010/main" val="1162401320"/>
              </p:ext>
            </p:extLst>
          </p:nvPr>
        </p:nvGraphicFramePr>
        <p:xfrm>
          <a:off x="1203325" y="2476595"/>
          <a:ext cx="9783763" cy="34162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61074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86324"/>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Calendar</a:t>
            </a:r>
          </a:p>
        </p:txBody>
      </p:sp>
      <p:sp>
        <p:nvSpPr>
          <p:cNvPr id="8" name="TextBox 7"/>
          <p:cNvSpPr txBox="1"/>
          <p:nvPr/>
        </p:nvSpPr>
        <p:spPr>
          <a:xfrm>
            <a:off x="1752686" y="2432396"/>
            <a:ext cx="8686628" cy="2308324"/>
          </a:xfrm>
          <a:prstGeom prst="rect">
            <a:avLst/>
          </a:prstGeom>
          <a:noFill/>
        </p:spPr>
        <p:txBody>
          <a:bodyPr wrap="square" rtlCol="0">
            <a:spAutoFit/>
          </a:bodyPr>
          <a:lstStyle/>
          <a:p>
            <a:pPr algn="just"/>
            <a:r>
              <a:rPr lang="en-GB" sz="3600" dirty="0">
                <a:solidFill>
                  <a:prstClr val="white"/>
                </a:solidFill>
                <a:latin typeface="Calibri" panose="020F0502020204030204"/>
              </a:rPr>
              <a:t>In that case even if you update the project calendar, the exception in resource calendar is not affected.</a:t>
            </a:r>
          </a:p>
          <a:p>
            <a:pPr algn="just"/>
            <a:endParaRPr lang="en-GB" sz="3600" dirty="0">
              <a:solidFill>
                <a:prstClr val="white"/>
              </a:solidFill>
              <a:latin typeface="Calibri" panose="020F0502020204030204"/>
            </a:endParaRPr>
          </a:p>
        </p:txBody>
      </p:sp>
    </p:spTree>
    <p:extLst>
      <p:ext uri="{BB962C8B-B14F-4D97-AF65-F5344CB8AC3E}">
        <p14:creationId xmlns:p14="http://schemas.microsoft.com/office/powerpoint/2010/main" val="25306105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Calendar</a:t>
            </a:r>
          </a:p>
        </p:txBody>
      </p:sp>
      <p:sp>
        <p:nvSpPr>
          <p:cNvPr id="8" name="TextBox 7"/>
          <p:cNvSpPr txBox="1"/>
          <p:nvPr/>
        </p:nvSpPr>
        <p:spPr>
          <a:xfrm>
            <a:off x="652498" y="2306050"/>
            <a:ext cx="11234702" cy="4031873"/>
          </a:xfrm>
          <a:prstGeom prst="rect">
            <a:avLst/>
          </a:prstGeom>
          <a:noFill/>
        </p:spPr>
        <p:txBody>
          <a:bodyPr wrap="square" rtlCol="0">
            <a:spAutoFit/>
          </a:bodyPr>
          <a:lstStyle/>
          <a:p>
            <a:pPr algn="just"/>
            <a:r>
              <a:rPr lang="en-GB" sz="3200" dirty="0">
                <a:solidFill>
                  <a:prstClr val="white"/>
                </a:solidFill>
                <a:latin typeface="Calibri" panose="020F0502020204030204"/>
              </a:rPr>
              <a:t>Click Project tab → Properties group → Click Change Working Time</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Change Working Time dialog box appears.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down arrow for the “For Calendar” drop-down box.</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Select the resource for whom you want to create an exception. In example below I have chosen John.</a:t>
            </a:r>
          </a:p>
        </p:txBody>
      </p:sp>
    </p:spTree>
    <p:extLst>
      <p:ext uri="{BB962C8B-B14F-4D97-AF65-F5344CB8AC3E}">
        <p14:creationId xmlns:p14="http://schemas.microsoft.com/office/powerpoint/2010/main" val="25344730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9377"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Calendar</a:t>
            </a:r>
          </a:p>
        </p:txBody>
      </p:sp>
      <p:sp>
        <p:nvSpPr>
          <p:cNvPr id="8" name="TextBox 7"/>
          <p:cNvSpPr txBox="1"/>
          <p:nvPr/>
        </p:nvSpPr>
        <p:spPr>
          <a:xfrm>
            <a:off x="1721880" y="2649373"/>
            <a:ext cx="8686628" cy="2062103"/>
          </a:xfrm>
          <a:prstGeom prst="rect">
            <a:avLst/>
          </a:prstGeom>
          <a:noFill/>
        </p:spPr>
        <p:txBody>
          <a:bodyPr wrap="square" rtlCol="0">
            <a:spAutoFit/>
          </a:bodyPr>
          <a:lstStyle/>
          <a:p>
            <a:pPr algn="just"/>
            <a:r>
              <a:rPr lang="en-GB" sz="3200" dirty="0">
                <a:solidFill>
                  <a:prstClr val="white"/>
                </a:solidFill>
                <a:latin typeface="Calibri" panose="020F0502020204030204"/>
              </a:rPr>
              <a:t>In the Start field enter the date example  19/02/2017.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Then enter the same date in the Finish field.</a:t>
            </a:r>
          </a:p>
        </p:txBody>
      </p:sp>
    </p:spTree>
    <p:extLst>
      <p:ext uri="{BB962C8B-B14F-4D97-AF65-F5344CB8AC3E}">
        <p14:creationId xmlns:p14="http://schemas.microsoft.com/office/powerpoint/2010/main" val="16007294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630" y="69347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1755091" y="1812465"/>
            <a:ext cx="8686628" cy="4031873"/>
          </a:xfrm>
          <a:prstGeom prst="rect">
            <a:avLst/>
          </a:prstGeom>
          <a:noFill/>
        </p:spPr>
        <p:txBody>
          <a:bodyPr wrap="square" rtlCol="0">
            <a:spAutoFit/>
          </a:bodyPr>
          <a:lstStyle/>
          <a:p>
            <a:pPr algn="just"/>
            <a:r>
              <a:rPr lang="en-GB" sz="3200" dirty="0">
                <a:solidFill>
                  <a:prstClr val="white"/>
                </a:solidFill>
                <a:latin typeface="Calibri" panose="020F0502020204030204"/>
              </a:rPr>
              <a:t>MS Project - Assign Resources to Task</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Once the task and resource list are complete, resources need to be assigned to tasks in order to work on them.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With MS Project you can track task progress, resource and tasks costs.</a:t>
            </a:r>
          </a:p>
        </p:txBody>
      </p:sp>
    </p:spTree>
    <p:extLst>
      <p:ext uri="{BB962C8B-B14F-4D97-AF65-F5344CB8AC3E}">
        <p14:creationId xmlns:p14="http://schemas.microsoft.com/office/powerpoint/2010/main" val="23588285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316"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1139373" y="1936452"/>
            <a:ext cx="10577345" cy="4031873"/>
          </a:xfrm>
          <a:prstGeom prst="rect">
            <a:avLst/>
          </a:prstGeom>
          <a:noFill/>
        </p:spPr>
        <p:txBody>
          <a:bodyPr wrap="square" rtlCol="0">
            <a:spAutoFit/>
          </a:bodyPr>
          <a:lstStyle/>
          <a:p>
            <a:pPr algn="just"/>
            <a:r>
              <a:rPr lang="en-GB" sz="3200" dirty="0">
                <a:solidFill>
                  <a:prstClr val="white"/>
                </a:solidFill>
                <a:latin typeface="Calibri" panose="020F0502020204030204"/>
              </a:rPr>
              <a:t>Assign Material Resource to Task</a:t>
            </a:r>
          </a:p>
          <a:p>
            <a:pPr algn="just"/>
            <a:r>
              <a:rPr lang="en-GB" sz="3200" dirty="0">
                <a:solidFill>
                  <a:prstClr val="white"/>
                </a:solidFill>
                <a:latin typeface="Calibri" panose="020F0502020204030204"/>
              </a:rPr>
              <a:t>Method 1</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View Tab → Gantt Chart View → Resource Name column.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box below the Resource Name column for the task you need the resource to be assigned.</a:t>
            </a:r>
          </a:p>
          <a:p>
            <a:pPr algn="just"/>
            <a:endParaRPr lang="en-GB" sz="3200" dirty="0">
              <a:solidFill>
                <a:prstClr val="white"/>
              </a:solidFill>
              <a:latin typeface="Calibri" panose="020F0502020204030204"/>
            </a:endParaRPr>
          </a:p>
        </p:txBody>
      </p:sp>
    </p:spTree>
    <p:extLst>
      <p:ext uri="{BB962C8B-B14F-4D97-AF65-F5344CB8AC3E}">
        <p14:creationId xmlns:p14="http://schemas.microsoft.com/office/powerpoint/2010/main" val="31050024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976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767415" y="1998444"/>
            <a:ext cx="10964802" cy="3539430"/>
          </a:xfrm>
          <a:prstGeom prst="rect">
            <a:avLst/>
          </a:prstGeom>
          <a:noFill/>
        </p:spPr>
        <p:txBody>
          <a:bodyPr wrap="square" rtlCol="0">
            <a:spAutoFit/>
          </a:bodyPr>
          <a:lstStyle/>
          <a:p>
            <a:pPr algn="just"/>
            <a:r>
              <a:rPr lang="en-GB" sz="3200" dirty="0">
                <a:solidFill>
                  <a:prstClr val="white"/>
                </a:solidFill>
                <a:latin typeface="Calibri" panose="020F0502020204030204"/>
              </a:rPr>
              <a:t>From the dropdown, choose the resource name. In the following screenshot as an example.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For Task 1 “PT1”, we have chosen the resource “Dave”.</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You can also select multiple resources to work on a single task.</a:t>
            </a:r>
          </a:p>
          <a:p>
            <a:pPr algn="just"/>
            <a:endParaRPr lang="en-GB" sz="3200" dirty="0">
              <a:solidFill>
                <a:prstClr val="white"/>
              </a:solidFill>
              <a:latin typeface="Calibri" panose="020F0502020204030204"/>
            </a:endParaRPr>
          </a:p>
        </p:txBody>
      </p:sp>
    </p:spTree>
    <p:extLst>
      <p:ext uri="{BB962C8B-B14F-4D97-AF65-F5344CB8AC3E}">
        <p14:creationId xmlns:p14="http://schemas.microsoft.com/office/powerpoint/2010/main" val="4439619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1914" y="57783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353" t="52941" r="8765" b="7059"/>
          <a:stretch/>
        </p:blipFill>
        <p:spPr bwMode="auto">
          <a:xfrm>
            <a:off x="139484" y="1989404"/>
            <a:ext cx="11871702" cy="4705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73510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5"/>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751916" y="1781467"/>
            <a:ext cx="10608341" cy="5016758"/>
          </a:xfrm>
          <a:prstGeom prst="rect">
            <a:avLst/>
          </a:prstGeom>
          <a:noFill/>
        </p:spPr>
        <p:txBody>
          <a:bodyPr wrap="square" rtlCol="0">
            <a:spAutoFit/>
          </a:bodyPr>
          <a:lstStyle/>
          <a:p>
            <a:pPr algn="just"/>
            <a:r>
              <a:rPr lang="en-GB" sz="3200" dirty="0">
                <a:solidFill>
                  <a:prstClr val="white"/>
                </a:solidFill>
                <a:latin typeface="Calibri" panose="020F0502020204030204"/>
              </a:rPr>
              <a:t>Method 2</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a:t>
            </a:r>
          </a:p>
          <a:p>
            <a:pPr lvl="1" algn="just"/>
            <a:r>
              <a:rPr lang="en-GB" sz="3200" dirty="0">
                <a:solidFill>
                  <a:prstClr val="white"/>
                </a:solidFill>
                <a:latin typeface="Calibri" panose="020F0502020204030204"/>
              </a:rPr>
              <a:t>Resource tab → </a:t>
            </a:r>
          </a:p>
          <a:p>
            <a:pPr lvl="1" algn="just"/>
            <a:r>
              <a:rPr lang="en-GB" sz="3200" dirty="0">
                <a:solidFill>
                  <a:prstClr val="white"/>
                </a:solidFill>
                <a:latin typeface="Calibri" panose="020F0502020204030204"/>
              </a:rPr>
              <a:t>Under Assignments group → </a:t>
            </a:r>
          </a:p>
          <a:p>
            <a:pPr lvl="1" algn="just"/>
            <a:r>
              <a:rPr lang="en-GB" sz="3200" dirty="0">
                <a:solidFill>
                  <a:prstClr val="white"/>
                </a:solidFill>
                <a:latin typeface="Calibri" panose="020F0502020204030204"/>
              </a:rPr>
              <a:t>Assign Resources.</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In the Assign Resources dialog box, click the resource name you like to assign.</a:t>
            </a:r>
          </a:p>
          <a:p>
            <a:pPr algn="just"/>
            <a:endParaRPr lang="en-GB" sz="3200" dirty="0">
              <a:solidFill>
                <a:prstClr val="white"/>
              </a:solidFill>
              <a:latin typeface="Calibri" panose="020F0502020204030204"/>
            </a:endParaRPr>
          </a:p>
        </p:txBody>
      </p:sp>
    </p:spTree>
    <p:extLst>
      <p:ext uri="{BB962C8B-B14F-4D97-AF65-F5344CB8AC3E}">
        <p14:creationId xmlns:p14="http://schemas.microsoft.com/office/powerpoint/2010/main" val="5925634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316" y="65532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1752686" y="2432396"/>
            <a:ext cx="8686628" cy="3539430"/>
          </a:xfrm>
          <a:prstGeom prst="rect">
            <a:avLst/>
          </a:prstGeom>
          <a:noFill/>
        </p:spPr>
        <p:txBody>
          <a:bodyPr wrap="square" rtlCol="0">
            <a:spAutoFit/>
          </a:bodyPr>
          <a:lstStyle/>
          <a:p>
            <a:pPr algn="just"/>
            <a:r>
              <a:rPr lang="en-GB" sz="3200" dirty="0">
                <a:solidFill>
                  <a:prstClr val="white"/>
                </a:solidFill>
                <a:latin typeface="Calibri" panose="020F0502020204030204"/>
              </a:rPr>
              <a:t>Here let’s choose “Lisa”.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Now click the Assign button.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You can also select multiple resources to work on a single task.</a:t>
            </a:r>
          </a:p>
          <a:p>
            <a:pPr algn="just"/>
            <a:endParaRPr lang="en-GB" sz="3200" dirty="0">
              <a:solidFill>
                <a:prstClr val="white"/>
              </a:solidFill>
              <a:latin typeface="Calibri" panose="020F0502020204030204"/>
            </a:endParaRPr>
          </a:p>
        </p:txBody>
      </p:sp>
    </p:spTree>
    <p:extLst>
      <p:ext uri="{BB962C8B-B14F-4D97-AF65-F5344CB8AC3E}">
        <p14:creationId xmlns:p14="http://schemas.microsoft.com/office/powerpoint/2010/main" val="15895545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0335" y="62433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736" y="2022852"/>
            <a:ext cx="11843449" cy="461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40915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910" y="1981871"/>
            <a:ext cx="11848777" cy="4769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64248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0308" y="65813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550439" y="1951949"/>
            <a:ext cx="11367758" cy="4524315"/>
          </a:xfrm>
          <a:prstGeom prst="rect">
            <a:avLst/>
          </a:prstGeom>
          <a:noFill/>
        </p:spPr>
        <p:txBody>
          <a:bodyPr wrap="square" rtlCol="0">
            <a:spAutoFit/>
          </a:bodyPr>
          <a:lstStyle/>
          <a:p>
            <a:pPr algn="just"/>
            <a:r>
              <a:rPr lang="en-GB" sz="3200" dirty="0">
                <a:solidFill>
                  <a:prstClr val="white"/>
                </a:solidFill>
                <a:latin typeface="Calibri" panose="020F0502020204030204"/>
              </a:rPr>
              <a:t>Method 3</a:t>
            </a:r>
          </a:p>
          <a:p>
            <a:pPr algn="just"/>
            <a:r>
              <a:rPr lang="en-GB" sz="3200" dirty="0">
                <a:solidFill>
                  <a:prstClr val="white"/>
                </a:solidFill>
                <a:latin typeface="Calibri" panose="020F0502020204030204"/>
              </a:rPr>
              <a:t>Click View Tab → Gantt Chart → Task Name column.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Double-click the Task Name. Task Information dialog box opens.</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Resources tab.</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cell below the Resource Name column. Select the resource from the dropdown list.</a:t>
            </a:r>
          </a:p>
        </p:txBody>
      </p:sp>
    </p:spTree>
    <p:extLst>
      <p:ext uri="{BB962C8B-B14F-4D97-AF65-F5344CB8AC3E}">
        <p14:creationId xmlns:p14="http://schemas.microsoft.com/office/powerpoint/2010/main" val="136026272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5293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235" t="47529" r="21471" b="4941"/>
          <a:stretch/>
        </p:blipFill>
        <p:spPr bwMode="auto">
          <a:xfrm>
            <a:off x="279880" y="2083155"/>
            <a:ext cx="11731305" cy="46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26759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08833"/>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534940" y="1998445"/>
            <a:ext cx="11150781" cy="4031873"/>
          </a:xfrm>
          <a:prstGeom prst="rect">
            <a:avLst/>
          </a:prstGeom>
          <a:noFill/>
        </p:spPr>
        <p:txBody>
          <a:bodyPr wrap="square" rtlCol="0">
            <a:spAutoFit/>
          </a:bodyPr>
          <a:lstStyle/>
          <a:p>
            <a:pPr algn="just"/>
            <a:r>
              <a:rPr lang="en-GB" sz="3200" dirty="0">
                <a:solidFill>
                  <a:prstClr val="white"/>
                </a:solidFill>
                <a:latin typeface="Calibri" panose="020F0502020204030204"/>
              </a:rPr>
              <a:t>Method 4</a:t>
            </a:r>
          </a:p>
          <a:p>
            <a:pPr algn="just"/>
            <a:r>
              <a:rPr lang="en-GB" sz="3200" dirty="0">
                <a:solidFill>
                  <a:prstClr val="white"/>
                </a:solidFill>
                <a:latin typeface="Calibri" panose="020F0502020204030204"/>
              </a:rPr>
              <a:t>Click View Tab → Split View group → Details → Task Form.</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The window is split in two, Gantt Chart view and Task Form view below it.</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In the Task Form view, click under the Resource Name column and select the resource.</a:t>
            </a:r>
          </a:p>
        </p:txBody>
      </p:sp>
    </p:spTree>
    <p:extLst>
      <p:ext uri="{BB962C8B-B14F-4D97-AF65-F5344CB8AC3E}">
        <p14:creationId xmlns:p14="http://schemas.microsoft.com/office/powerpoint/2010/main" val="228186039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884" t="32941" r="5745" b="10167"/>
          <a:stretch/>
        </p:blipFill>
        <p:spPr bwMode="auto">
          <a:xfrm>
            <a:off x="278367" y="2119923"/>
            <a:ext cx="11639830" cy="4538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961822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sp>
        <p:nvSpPr>
          <p:cNvPr id="8" name="TextBox 7"/>
          <p:cNvSpPr txBox="1"/>
          <p:nvPr/>
        </p:nvSpPr>
        <p:spPr>
          <a:xfrm>
            <a:off x="689923" y="1889955"/>
            <a:ext cx="11057791" cy="4524315"/>
          </a:xfrm>
          <a:prstGeom prst="rect">
            <a:avLst/>
          </a:prstGeom>
          <a:noFill/>
        </p:spPr>
        <p:txBody>
          <a:bodyPr wrap="square" rtlCol="0">
            <a:spAutoFit/>
          </a:bodyPr>
          <a:lstStyle/>
          <a:p>
            <a:pPr algn="just"/>
            <a:r>
              <a:rPr lang="en-GB" sz="3200" dirty="0">
                <a:solidFill>
                  <a:prstClr val="white"/>
                </a:solidFill>
                <a:latin typeface="Calibri" panose="020F0502020204030204"/>
              </a:rPr>
              <a:t>Assign Cost Resource to Tasks</a:t>
            </a:r>
          </a:p>
          <a:p>
            <a:pPr algn="just"/>
            <a:r>
              <a:rPr lang="en-GB" sz="3200" dirty="0">
                <a:solidFill>
                  <a:prstClr val="white"/>
                </a:solidFill>
                <a:latin typeface="Calibri" panose="020F0502020204030204"/>
              </a:rPr>
              <a:t>Click View Tab → Gantt Chart View → Task Name column.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Double-click the Task Name. Task Information dialog box opens.</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Resources tab.</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the cell below the Resource Name column. Select the resource from the dropdown list.</a:t>
            </a:r>
          </a:p>
        </p:txBody>
      </p:sp>
    </p:spTree>
    <p:extLst>
      <p:ext uri="{BB962C8B-B14F-4D97-AF65-F5344CB8AC3E}">
        <p14:creationId xmlns:p14="http://schemas.microsoft.com/office/powerpoint/2010/main" val="319689168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Resource Tasks</a:t>
            </a:r>
          </a:p>
        </p:txBody>
      </p:sp>
      <p:graphicFrame>
        <p:nvGraphicFramePr>
          <p:cNvPr id="10" name="TextBox 7">
            <a:extLst>
              <a:ext uri="{FF2B5EF4-FFF2-40B4-BE49-F238E27FC236}">
                <a16:creationId xmlns:a16="http://schemas.microsoft.com/office/drawing/2014/main" id="{1F531C27-6E53-4B8B-9241-7ABB006E9B56}"/>
              </a:ext>
            </a:extLst>
          </p:cNvPr>
          <p:cNvGraphicFramePr/>
          <p:nvPr>
            <p:extLst>
              <p:ext uri="{D42A27DB-BD31-4B8C-83A1-F6EECF244321}">
                <p14:modId xmlns:p14="http://schemas.microsoft.com/office/powerpoint/2010/main" val="3712836209"/>
              </p:ext>
            </p:extLst>
          </p:nvPr>
        </p:nvGraphicFramePr>
        <p:xfrm>
          <a:off x="1203325" y="2476595"/>
          <a:ext cx="9783763" cy="4381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61693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3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Resource Tasks</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816" y="2026865"/>
            <a:ext cx="11845871" cy="46839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76496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684636" y="1841242"/>
            <a:ext cx="8686628" cy="5016758"/>
          </a:xfrm>
          <a:prstGeom prst="rect">
            <a:avLst/>
          </a:prstGeom>
          <a:noFill/>
        </p:spPr>
        <p:txBody>
          <a:bodyPr wrap="square" rtlCol="0">
            <a:spAutoFit/>
          </a:bodyPr>
          <a:lstStyle/>
          <a:p>
            <a:pPr algn="just"/>
            <a:r>
              <a:rPr lang="en-GB" sz="3200" dirty="0">
                <a:solidFill>
                  <a:prstClr val="white"/>
                </a:solidFill>
                <a:latin typeface="Calibri" panose="020F0502020204030204"/>
              </a:rPr>
              <a:t>MS Project - Plan Duration Cost &amp; Time</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After assigning resources to tasks you can view the cost, duration and work required for the plan to complete.</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Check Plan’s Duration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In Gantt Chart View → View Tab → Split View group → Timeline checkbox.</a:t>
            </a:r>
          </a:p>
        </p:txBody>
      </p:sp>
    </p:spTree>
    <p:extLst>
      <p:ext uri="{BB962C8B-B14F-4D97-AF65-F5344CB8AC3E}">
        <p14:creationId xmlns:p14="http://schemas.microsoft.com/office/powerpoint/2010/main" val="37098814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Duration</a:t>
            </a:r>
          </a:p>
        </p:txBody>
      </p:sp>
      <p:graphicFrame>
        <p:nvGraphicFramePr>
          <p:cNvPr id="10" name="TextBox 7">
            <a:extLst>
              <a:ext uri="{FF2B5EF4-FFF2-40B4-BE49-F238E27FC236}">
                <a16:creationId xmlns:a16="http://schemas.microsoft.com/office/drawing/2014/main" id="{2469A204-56F2-4BF0-AE02-420BC3A20E91}"/>
              </a:ext>
            </a:extLst>
          </p:cNvPr>
          <p:cNvGraphicFramePr/>
          <p:nvPr>
            <p:extLst>
              <p:ext uri="{D42A27DB-BD31-4B8C-83A1-F6EECF244321}">
                <p14:modId xmlns:p14="http://schemas.microsoft.com/office/powerpoint/2010/main" val="1372908072"/>
              </p:ext>
            </p:extLst>
          </p:nvPr>
        </p:nvGraphicFramePr>
        <p:xfrm>
          <a:off x="1203325" y="1999281"/>
          <a:ext cx="9783763" cy="4726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59192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Duration</a:t>
            </a:r>
          </a:p>
        </p:txBody>
      </p:sp>
      <p:pic>
        <p:nvPicPr>
          <p:cNvPr id="12" name="Graphic 11" descr="Stopwatch">
            <a:extLst>
              <a:ext uri="{FF2B5EF4-FFF2-40B4-BE49-F238E27FC236}">
                <a16:creationId xmlns:a16="http://schemas.microsoft.com/office/drawing/2014/main" id="{0D0E0D7C-4451-4EA1-96FA-62FB0A76B7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1486" y="2483632"/>
            <a:ext cx="3045384" cy="3045384"/>
          </a:xfrm>
          <a:prstGeom prst="rect">
            <a:avLst/>
          </a:prstGeom>
        </p:spPr>
      </p:pic>
      <p:sp>
        <p:nvSpPr>
          <p:cNvPr id="8" name="TextBox 7"/>
          <p:cNvSpPr txBox="1"/>
          <p:nvPr/>
        </p:nvSpPr>
        <p:spPr>
          <a:xfrm>
            <a:off x="4772025" y="2011680"/>
            <a:ext cx="6524625" cy="4206240"/>
          </a:xfrm>
          <a:prstGeom prst="rect">
            <a:avLst/>
          </a:prstGeom>
        </p:spPr>
        <p:txBody>
          <a:bodyPr vert="horz" lIns="91440" tIns="45720" rIns="91440" bIns="45720" rtlCol="0">
            <a:normAutofit/>
          </a:bodyPr>
          <a:lstStyle/>
          <a:p>
            <a:pPr indent="-182880" defTabSz="914400">
              <a:lnSpc>
                <a:spcPct val="90000"/>
              </a:lnSpc>
              <a:spcAft>
                <a:spcPts val="600"/>
              </a:spcAft>
              <a:buClr>
                <a:schemeClr val="tx1"/>
              </a:buClr>
              <a:buFont typeface="Wingdings" pitchFamily="2" charset="2"/>
              <a:buChar char=""/>
            </a:pPr>
            <a:r>
              <a:rPr lang="en-US" sz="3600" dirty="0"/>
              <a:t>In the following example, Assign Resources is the project summary task identified as Task 1.</a:t>
            </a:r>
          </a:p>
          <a:p>
            <a:pPr indent="-182880" defTabSz="914400">
              <a:lnSpc>
                <a:spcPct val="90000"/>
              </a:lnSpc>
              <a:spcAft>
                <a:spcPts val="600"/>
              </a:spcAft>
              <a:buClr>
                <a:schemeClr val="tx1"/>
              </a:buClr>
              <a:buFont typeface="Wingdings" pitchFamily="2" charset="2"/>
              <a:buChar char=""/>
            </a:pPr>
            <a:endParaRPr lang="en-US" sz="3600" dirty="0"/>
          </a:p>
          <a:p>
            <a:pPr lvl="1" indent="-182880" defTabSz="914400">
              <a:lnSpc>
                <a:spcPct val="90000"/>
              </a:lnSpc>
              <a:spcAft>
                <a:spcPts val="600"/>
              </a:spcAft>
              <a:buClr>
                <a:schemeClr val="tx1"/>
              </a:buClr>
              <a:buFont typeface="Wingdings" pitchFamily="2" charset="2"/>
              <a:buChar char=""/>
            </a:pPr>
            <a:r>
              <a:rPr lang="en-US" sz="3600" dirty="0"/>
              <a:t>Duration=53 days, </a:t>
            </a:r>
          </a:p>
          <a:p>
            <a:pPr lvl="1" indent="-182880" defTabSz="914400">
              <a:lnSpc>
                <a:spcPct val="90000"/>
              </a:lnSpc>
              <a:spcAft>
                <a:spcPts val="600"/>
              </a:spcAft>
              <a:buClr>
                <a:schemeClr val="tx1"/>
              </a:buClr>
              <a:buFont typeface="Wingdings" pitchFamily="2" charset="2"/>
              <a:buChar char=""/>
            </a:pPr>
            <a:r>
              <a:rPr lang="en-US" sz="3600" dirty="0"/>
              <a:t>Start date: 13/01/17</a:t>
            </a:r>
          </a:p>
          <a:p>
            <a:pPr lvl="1" indent="-182880" defTabSz="914400">
              <a:lnSpc>
                <a:spcPct val="90000"/>
              </a:lnSpc>
              <a:spcAft>
                <a:spcPts val="600"/>
              </a:spcAft>
              <a:buClr>
                <a:schemeClr val="tx1"/>
              </a:buClr>
              <a:buFont typeface="Wingdings" pitchFamily="2" charset="2"/>
              <a:buChar char=""/>
            </a:pPr>
            <a:r>
              <a:rPr lang="en-US" sz="3600" dirty="0"/>
              <a:t>Finish Date: 28/03/17</a:t>
            </a:r>
          </a:p>
        </p:txBody>
      </p:sp>
    </p:spTree>
    <p:extLst>
      <p:ext uri="{BB962C8B-B14F-4D97-AF65-F5344CB8AC3E}">
        <p14:creationId xmlns:p14="http://schemas.microsoft.com/office/powerpoint/2010/main" val="49512440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71732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588825" y="2153426"/>
            <a:ext cx="8686628" cy="3539430"/>
          </a:xfrm>
          <a:prstGeom prst="rect">
            <a:avLst/>
          </a:prstGeom>
          <a:noFill/>
        </p:spPr>
        <p:txBody>
          <a:bodyPr wrap="square" rtlCol="0">
            <a:spAutoFit/>
          </a:bodyPr>
          <a:lstStyle/>
          <a:p>
            <a:pPr algn="just"/>
            <a:r>
              <a:rPr lang="en-GB" sz="3200" dirty="0">
                <a:solidFill>
                  <a:prstClr val="white"/>
                </a:solidFill>
                <a:latin typeface="Calibri" panose="020F0502020204030204"/>
              </a:rPr>
              <a:t>One can switch Project Summary Task on by following these steps −</a:t>
            </a:r>
          </a:p>
          <a:p>
            <a:pPr algn="just"/>
            <a:endParaRPr lang="en-GB" sz="3200" dirty="0">
              <a:solidFill>
                <a:prstClr val="white"/>
              </a:solidFill>
              <a:latin typeface="Calibri" panose="020F0502020204030204"/>
            </a:endParaRPr>
          </a:p>
          <a:p>
            <a:pPr lvl="1" algn="just"/>
            <a:r>
              <a:rPr lang="en-GB" sz="3200" dirty="0">
                <a:solidFill>
                  <a:prstClr val="white"/>
                </a:solidFill>
                <a:latin typeface="Calibri" panose="020F0502020204030204"/>
              </a:rPr>
              <a:t>In Gantt Chart View → </a:t>
            </a:r>
          </a:p>
          <a:p>
            <a:pPr lvl="1" algn="just"/>
            <a:r>
              <a:rPr lang="en-GB" sz="3200" dirty="0">
                <a:solidFill>
                  <a:prstClr val="white"/>
                </a:solidFill>
                <a:latin typeface="Calibri" panose="020F0502020204030204"/>
              </a:rPr>
              <a:t>Format Tab → </a:t>
            </a:r>
          </a:p>
          <a:p>
            <a:pPr lvl="1" algn="just"/>
            <a:r>
              <a:rPr lang="en-GB" sz="3200" dirty="0">
                <a:solidFill>
                  <a:prstClr val="white"/>
                </a:solidFill>
                <a:latin typeface="Calibri" panose="020F0502020204030204"/>
              </a:rPr>
              <a:t>Show/Hide → </a:t>
            </a:r>
          </a:p>
          <a:p>
            <a:pPr lvl="1" algn="just"/>
            <a:r>
              <a:rPr lang="en-GB" sz="3200" dirty="0">
                <a:solidFill>
                  <a:prstClr val="white"/>
                </a:solidFill>
                <a:latin typeface="Calibri" panose="020F0502020204030204"/>
              </a:rPr>
              <a:t>To check Project Summary Task on.</a:t>
            </a:r>
          </a:p>
        </p:txBody>
      </p:sp>
    </p:spTree>
    <p:extLst>
      <p:ext uri="{BB962C8B-B14F-4D97-AF65-F5344CB8AC3E}">
        <p14:creationId xmlns:p14="http://schemas.microsoft.com/office/powerpoint/2010/main" val="190531247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71732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399" y="1996181"/>
            <a:ext cx="11662798" cy="46990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77670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316" y="62433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650818" y="1858960"/>
            <a:ext cx="8686628" cy="4524315"/>
          </a:xfrm>
          <a:prstGeom prst="rect">
            <a:avLst/>
          </a:prstGeom>
          <a:noFill/>
        </p:spPr>
        <p:txBody>
          <a:bodyPr wrap="square" rtlCol="0">
            <a:spAutoFit/>
          </a:bodyPr>
          <a:lstStyle/>
          <a:p>
            <a:pPr algn="just"/>
            <a:r>
              <a:rPr lang="en-GB" sz="3200" dirty="0">
                <a:solidFill>
                  <a:prstClr val="white"/>
                </a:solidFill>
                <a:latin typeface="Calibri" panose="020F0502020204030204"/>
              </a:rPr>
              <a:t>Check Plan’s Cost</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View tab → </a:t>
            </a:r>
          </a:p>
          <a:p>
            <a:pPr algn="just"/>
            <a:r>
              <a:rPr lang="en-GB" sz="3200" dirty="0">
                <a:solidFill>
                  <a:prstClr val="white"/>
                </a:solidFill>
                <a:latin typeface="Calibri" panose="020F0502020204030204"/>
              </a:rPr>
              <a:t>Data group → </a:t>
            </a:r>
          </a:p>
          <a:p>
            <a:pPr algn="just"/>
            <a:r>
              <a:rPr lang="en-GB" sz="3200" dirty="0">
                <a:solidFill>
                  <a:prstClr val="white"/>
                </a:solidFill>
                <a:latin typeface="Calibri" panose="020F0502020204030204"/>
              </a:rPr>
              <a:t>Tables → </a:t>
            </a:r>
          </a:p>
          <a:p>
            <a:pPr algn="just"/>
            <a:r>
              <a:rPr lang="en-GB" sz="3200" dirty="0">
                <a:solidFill>
                  <a:prstClr val="white"/>
                </a:solidFill>
                <a:latin typeface="Calibri" panose="020F0502020204030204"/>
              </a:rPr>
              <a:t>Cost.</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Cost for each task gets rolled up into summary tasks, and then ultimately to project summary task.</a:t>
            </a:r>
          </a:p>
        </p:txBody>
      </p:sp>
    </p:spTree>
    <p:extLst>
      <p:ext uri="{BB962C8B-B14F-4D97-AF65-F5344CB8AC3E}">
        <p14:creationId xmlns:p14="http://schemas.microsoft.com/office/powerpoint/2010/main" val="250037443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310" t="13882" r="4523" b="36941"/>
          <a:stretch/>
        </p:blipFill>
        <p:spPr bwMode="auto">
          <a:xfrm>
            <a:off x="140197" y="2018729"/>
            <a:ext cx="11917484" cy="46393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91467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914" y="1961144"/>
            <a:ext cx="11895271" cy="47573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21833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93334"/>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263362" y="1905506"/>
            <a:ext cx="8686628" cy="3785652"/>
          </a:xfrm>
          <a:prstGeom prst="rect">
            <a:avLst/>
          </a:prstGeom>
          <a:noFill/>
        </p:spPr>
        <p:txBody>
          <a:bodyPr wrap="square" rtlCol="0">
            <a:spAutoFit/>
          </a:bodyPr>
          <a:lstStyle/>
          <a:p>
            <a:pPr algn="just"/>
            <a:r>
              <a:rPr lang="en-GB" sz="4000" dirty="0">
                <a:solidFill>
                  <a:prstClr val="white"/>
                </a:solidFill>
                <a:latin typeface="Calibri" panose="020F0502020204030204"/>
              </a:rPr>
              <a:t>Check Plan’s Work</a:t>
            </a:r>
          </a:p>
          <a:p>
            <a:pPr algn="just"/>
            <a:endParaRPr lang="en-GB" sz="4000" dirty="0">
              <a:solidFill>
                <a:prstClr val="white"/>
              </a:solidFill>
              <a:latin typeface="Calibri" panose="020F0502020204030204"/>
            </a:endParaRPr>
          </a:p>
          <a:p>
            <a:pPr lvl="1" algn="just"/>
            <a:r>
              <a:rPr lang="en-GB" sz="4000" dirty="0">
                <a:solidFill>
                  <a:prstClr val="white"/>
                </a:solidFill>
                <a:latin typeface="Calibri" panose="020F0502020204030204"/>
              </a:rPr>
              <a:t>Click Report Tab → </a:t>
            </a:r>
          </a:p>
          <a:p>
            <a:pPr lvl="1" algn="just"/>
            <a:r>
              <a:rPr lang="en-GB" sz="4000" dirty="0">
                <a:solidFill>
                  <a:prstClr val="white"/>
                </a:solidFill>
                <a:latin typeface="Calibri" panose="020F0502020204030204"/>
              </a:rPr>
              <a:t>View Reports group → </a:t>
            </a:r>
          </a:p>
          <a:p>
            <a:pPr lvl="1" algn="just"/>
            <a:r>
              <a:rPr lang="en-GB" sz="4000" dirty="0">
                <a:solidFill>
                  <a:prstClr val="white"/>
                </a:solidFill>
                <a:latin typeface="Calibri" panose="020F0502020204030204"/>
              </a:rPr>
              <a:t>click Resources → </a:t>
            </a:r>
          </a:p>
          <a:p>
            <a:pPr lvl="1" algn="just"/>
            <a:r>
              <a:rPr lang="en-GB" sz="4000" dirty="0">
                <a:solidFill>
                  <a:prstClr val="white"/>
                </a:solidFill>
                <a:latin typeface="Calibri" panose="020F0502020204030204"/>
              </a:rPr>
              <a:t>click Resource overview</a:t>
            </a:r>
          </a:p>
        </p:txBody>
      </p:sp>
    </p:spTree>
    <p:extLst>
      <p:ext uri="{BB962C8B-B14F-4D97-AF65-F5344CB8AC3E}">
        <p14:creationId xmlns:p14="http://schemas.microsoft.com/office/powerpoint/2010/main" val="334301668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9000" r="55909" b="31335"/>
          <a:stretch/>
        </p:blipFill>
        <p:spPr bwMode="auto">
          <a:xfrm>
            <a:off x="132192" y="1948533"/>
            <a:ext cx="11755008" cy="47467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05692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2433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495836" y="2525387"/>
            <a:ext cx="8686628" cy="2062103"/>
          </a:xfrm>
          <a:prstGeom prst="rect">
            <a:avLst/>
          </a:prstGeom>
          <a:noFill/>
        </p:spPr>
        <p:txBody>
          <a:bodyPr wrap="square" rtlCol="0">
            <a:spAutoFit/>
          </a:bodyPr>
          <a:lstStyle/>
          <a:p>
            <a:pPr algn="just"/>
            <a:r>
              <a:rPr lang="en-GB" sz="3200" dirty="0">
                <a:solidFill>
                  <a:prstClr val="white"/>
                </a:solidFill>
                <a:latin typeface="Calibri" panose="020F0502020204030204"/>
              </a:rPr>
              <a:t>In Resource status table which appears at the bottom, you will get a summary of resource’s earliest start dates and latest finish dates as well as remaining work.</a:t>
            </a:r>
          </a:p>
        </p:txBody>
      </p:sp>
    </p:spTree>
    <p:extLst>
      <p:ext uri="{BB962C8B-B14F-4D97-AF65-F5344CB8AC3E}">
        <p14:creationId xmlns:p14="http://schemas.microsoft.com/office/powerpoint/2010/main" val="156932072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6196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pic>
        <p:nvPicPr>
          <p:cNvPr id="15362" name="Picture 2"/>
          <p:cNvPicPr>
            <a:picLocks noChangeAspect="1" noChangeArrowheads="1"/>
          </p:cNvPicPr>
          <p:nvPr/>
        </p:nvPicPr>
        <p:blipFill>
          <a:blip r:embed="rId2">
            <a:alphaModFix amt="85000"/>
            <a:duotone>
              <a:schemeClr val="accent2">
                <a:shade val="45000"/>
                <a:satMod val="135000"/>
              </a:schemeClr>
              <a:prstClr val="white"/>
            </a:duotone>
            <a:extLst>
              <a:ext uri="{BEBA8EAE-BF5A-486C-A8C5-ECC9F3942E4B}">
                <a14:imgProps xmlns:a14="http://schemas.microsoft.com/office/drawing/2010/main">
                  <a14:imgLayer r:embed="rId3">
                    <a14:imgEffect>
                      <a14:saturation sat="66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43203" y="1947552"/>
            <a:ext cx="11874626" cy="4781805"/>
          </a:xfrm>
          <a:prstGeom prst="rect">
            <a:avLst/>
          </a:prstGeom>
          <a:solidFill>
            <a:schemeClr val="bg1"/>
          </a:solidFill>
          <a:ln w="9525">
            <a:solidFill>
              <a:schemeClr val="tx1"/>
            </a:solidFill>
            <a:miter lim="800000"/>
            <a:headEnd/>
            <a:tailEnd/>
          </a:ln>
          <a:effectLst/>
        </p:spPr>
      </p:pic>
    </p:spTree>
    <p:extLst>
      <p:ext uri="{BB962C8B-B14F-4D97-AF65-F5344CB8AC3E}">
        <p14:creationId xmlns:p14="http://schemas.microsoft.com/office/powerpoint/2010/main" val="16323488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821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1140180" y="2118143"/>
            <a:ext cx="8686628" cy="3785652"/>
          </a:xfrm>
          <a:prstGeom prst="rect">
            <a:avLst/>
          </a:prstGeom>
          <a:noFill/>
        </p:spPr>
        <p:txBody>
          <a:bodyPr wrap="square" rtlCol="0">
            <a:spAutoFit/>
          </a:bodyPr>
          <a:lstStyle/>
          <a:p>
            <a:pPr algn="just"/>
            <a:r>
              <a:rPr lang="en-GB" sz="4000" dirty="0">
                <a:solidFill>
                  <a:prstClr val="white"/>
                </a:solidFill>
                <a:latin typeface="Calibri" panose="020F0502020204030204"/>
              </a:rPr>
              <a:t>Check Project Statistics</a:t>
            </a:r>
          </a:p>
          <a:p>
            <a:pPr algn="just"/>
            <a:endParaRPr lang="en-GB" sz="4000" dirty="0">
              <a:solidFill>
                <a:prstClr val="white"/>
              </a:solidFill>
              <a:latin typeface="Calibri" panose="020F0502020204030204"/>
            </a:endParaRPr>
          </a:p>
          <a:p>
            <a:pPr lvl="1" algn="just"/>
            <a:r>
              <a:rPr lang="en-GB" sz="4000" dirty="0">
                <a:solidFill>
                  <a:prstClr val="white"/>
                </a:solidFill>
                <a:latin typeface="Calibri" panose="020F0502020204030204"/>
              </a:rPr>
              <a:t>Click Project Tab → </a:t>
            </a:r>
          </a:p>
          <a:p>
            <a:pPr lvl="1" algn="just"/>
            <a:r>
              <a:rPr lang="en-GB" sz="4000" dirty="0">
                <a:solidFill>
                  <a:prstClr val="white"/>
                </a:solidFill>
                <a:latin typeface="Calibri" panose="020F0502020204030204"/>
              </a:rPr>
              <a:t>Properties group → </a:t>
            </a:r>
          </a:p>
          <a:p>
            <a:pPr lvl="1" algn="just"/>
            <a:r>
              <a:rPr lang="en-GB" sz="4000" dirty="0">
                <a:solidFill>
                  <a:prstClr val="white"/>
                </a:solidFill>
                <a:latin typeface="Calibri" panose="020F0502020204030204"/>
              </a:rPr>
              <a:t>Project Information → </a:t>
            </a:r>
          </a:p>
          <a:p>
            <a:pPr lvl="1" algn="just"/>
            <a:r>
              <a:rPr lang="en-GB" sz="4000" dirty="0">
                <a:solidFill>
                  <a:prstClr val="white"/>
                </a:solidFill>
                <a:latin typeface="Calibri" panose="020F0502020204030204"/>
              </a:rPr>
              <a:t>In the new dialog box click Statistics</a:t>
            </a:r>
          </a:p>
        </p:txBody>
      </p:sp>
    </p:spTree>
    <p:extLst>
      <p:ext uri="{BB962C8B-B14F-4D97-AF65-F5344CB8AC3E}">
        <p14:creationId xmlns:p14="http://schemas.microsoft.com/office/powerpoint/2010/main" val="36297474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Duration</a:t>
            </a:r>
          </a:p>
        </p:txBody>
      </p:sp>
      <p:pic>
        <p:nvPicPr>
          <p:cNvPr id="12" name="Graphic 11" descr="Hierarchy">
            <a:extLst>
              <a:ext uri="{FF2B5EF4-FFF2-40B4-BE49-F238E27FC236}">
                <a16:creationId xmlns:a16="http://schemas.microsoft.com/office/drawing/2014/main" id="{805072D6-471C-43C0-B546-F72A2712FF9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10802" y="2120054"/>
            <a:ext cx="4114800" cy="4114800"/>
          </a:xfrm>
          <a:prstGeom prst="rect">
            <a:avLst/>
          </a:prstGeom>
        </p:spPr>
      </p:pic>
      <p:sp>
        <p:nvSpPr>
          <p:cNvPr id="8" name="TextBox 7"/>
          <p:cNvSpPr txBox="1"/>
          <p:nvPr/>
        </p:nvSpPr>
        <p:spPr>
          <a:xfrm>
            <a:off x="6426341" y="2062044"/>
            <a:ext cx="5159635" cy="4648722"/>
          </a:xfrm>
          <a:prstGeom prst="rect">
            <a:avLst/>
          </a:prstGeom>
        </p:spPr>
        <p:txBody>
          <a:bodyPr vert="horz" lIns="91440" tIns="45720" rIns="91440" bIns="45720" rtlCol="0">
            <a:normAutofit fontScale="92500" lnSpcReduction="10000"/>
          </a:bodyPr>
          <a:lstStyle/>
          <a:p>
            <a:pPr defTabSz="914400">
              <a:lnSpc>
                <a:spcPct val="90000"/>
              </a:lnSpc>
              <a:spcAft>
                <a:spcPts val="600"/>
              </a:spcAft>
              <a:buClr>
                <a:schemeClr val="tx1"/>
              </a:buClr>
            </a:pPr>
            <a:r>
              <a:rPr lang="en-US" sz="3200" dirty="0"/>
              <a:t>MS Project - Track Progress</a:t>
            </a:r>
          </a:p>
          <a:p>
            <a:pPr defTabSz="914400">
              <a:lnSpc>
                <a:spcPct val="90000"/>
              </a:lnSpc>
              <a:spcAft>
                <a:spcPts val="600"/>
              </a:spcAft>
              <a:buClr>
                <a:schemeClr val="tx1"/>
              </a:buClr>
            </a:pPr>
            <a:endParaRPr lang="en-US" sz="3200" dirty="0"/>
          </a:p>
          <a:p>
            <a:pPr defTabSz="914400">
              <a:lnSpc>
                <a:spcPct val="90000"/>
              </a:lnSpc>
              <a:spcAft>
                <a:spcPts val="600"/>
              </a:spcAft>
              <a:buClr>
                <a:schemeClr val="tx1"/>
              </a:buClr>
            </a:pPr>
            <a:r>
              <a:rPr lang="en-US" sz="3200" dirty="0"/>
              <a:t>Once your project plan is ready in MS Project, it becomes essential for a project manager to measure the actuals in terms of work completed, resources used and costs incurred and to revise and change information about tasks and resources due to any changes to the plans..</a:t>
            </a:r>
          </a:p>
        </p:txBody>
      </p:sp>
    </p:spTree>
    <p:extLst>
      <p:ext uri="{BB962C8B-B14F-4D97-AF65-F5344CB8AC3E}">
        <p14:creationId xmlns:p14="http://schemas.microsoft.com/office/powerpoint/2010/main" val="184156216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Duration</a:t>
            </a:r>
          </a:p>
        </p:txBody>
      </p:sp>
      <p:graphicFrame>
        <p:nvGraphicFramePr>
          <p:cNvPr id="10" name="TextBox 7">
            <a:extLst>
              <a:ext uri="{FF2B5EF4-FFF2-40B4-BE49-F238E27FC236}">
                <a16:creationId xmlns:a16="http://schemas.microsoft.com/office/drawing/2014/main" id="{4B9FD330-997E-482F-9F57-E8A310BC45A3}"/>
              </a:ext>
            </a:extLst>
          </p:cNvPr>
          <p:cNvGraphicFramePr/>
          <p:nvPr>
            <p:extLst>
              <p:ext uri="{D42A27DB-BD31-4B8C-83A1-F6EECF244321}">
                <p14:modId xmlns:p14="http://schemas.microsoft.com/office/powerpoint/2010/main" val="4228354561"/>
              </p:ext>
            </p:extLst>
          </p:nvPr>
        </p:nvGraphicFramePr>
        <p:xfrm>
          <a:off x="213352" y="1980648"/>
          <a:ext cx="11763213" cy="47301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990880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316" y="639830"/>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Duration</a:t>
            </a:r>
          </a:p>
        </p:txBody>
      </p:sp>
      <p:sp>
        <p:nvSpPr>
          <p:cNvPr id="8" name="TextBox 7"/>
          <p:cNvSpPr txBox="1"/>
          <p:nvPr/>
        </p:nvSpPr>
        <p:spPr>
          <a:xfrm>
            <a:off x="525737" y="2186297"/>
            <a:ext cx="11140526" cy="4031873"/>
          </a:xfrm>
          <a:prstGeom prst="rect">
            <a:avLst/>
          </a:prstGeom>
          <a:noFill/>
        </p:spPr>
        <p:txBody>
          <a:bodyPr wrap="square" rtlCol="0">
            <a:spAutoFit/>
          </a:bodyPr>
          <a:lstStyle/>
          <a:p>
            <a:pPr algn="just"/>
            <a:r>
              <a:rPr lang="en-GB" sz="3200" dirty="0">
                <a:solidFill>
                  <a:prstClr val="white"/>
                </a:solidFill>
                <a:latin typeface="Calibri" panose="020F0502020204030204"/>
              </a:rPr>
              <a:t>Save a Baseline</a:t>
            </a:r>
          </a:p>
          <a:p>
            <a:pPr algn="just"/>
            <a:r>
              <a:rPr lang="en-GB" sz="3200" dirty="0">
                <a:solidFill>
                  <a:prstClr val="white"/>
                </a:solidFill>
                <a:latin typeface="Calibri" panose="020F0502020204030204"/>
              </a:rPr>
              <a:t>To evaluate project performance you need to create a baseline against which you will compare the progress.  One needs to save the baseline, once a plan is fully developed. </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Of course, due to rolling wave planning or progressive elaboration needed to manage projects one can always add new tasks, resources, constraints and costs to the plan.</a:t>
            </a:r>
          </a:p>
        </p:txBody>
      </p:sp>
    </p:spTree>
    <p:extLst>
      <p:ext uri="{BB962C8B-B14F-4D97-AF65-F5344CB8AC3E}">
        <p14:creationId xmlns:p14="http://schemas.microsoft.com/office/powerpoint/2010/main" val="290563823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Base-Lines</a:t>
            </a:r>
          </a:p>
        </p:txBody>
      </p:sp>
      <p:graphicFrame>
        <p:nvGraphicFramePr>
          <p:cNvPr id="10" name="TextBox 7">
            <a:extLst>
              <a:ext uri="{FF2B5EF4-FFF2-40B4-BE49-F238E27FC236}">
                <a16:creationId xmlns:a16="http://schemas.microsoft.com/office/drawing/2014/main" id="{A1A6FACD-28D3-456A-A724-138C9B0121FD}"/>
              </a:ext>
            </a:extLst>
          </p:cNvPr>
          <p:cNvGraphicFramePr/>
          <p:nvPr>
            <p:extLst>
              <p:ext uri="{D42A27DB-BD31-4B8C-83A1-F6EECF244321}">
                <p14:modId xmlns:p14="http://schemas.microsoft.com/office/powerpoint/2010/main" val="1197810463"/>
              </p:ext>
            </p:extLst>
          </p:nvPr>
        </p:nvGraphicFramePr>
        <p:xfrm>
          <a:off x="0" y="1963418"/>
          <a:ext cx="12192000" cy="4894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651953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a:latin typeface="+mj-lt"/>
              </a:rPr>
              <a:t>MS Project Getting Started</a:t>
            </a:r>
            <a:br>
              <a:rPr lang="en-US">
                <a:latin typeface="+mj-lt"/>
              </a:rPr>
            </a:br>
            <a:r>
              <a:rPr lang="en-US">
                <a:latin typeface="+mj-lt"/>
              </a:rPr>
              <a:t>Base-Lines</a:t>
            </a:r>
          </a:p>
        </p:txBody>
      </p:sp>
      <p:pic>
        <p:nvPicPr>
          <p:cNvPr id="12" name="Graphic 11" descr="Business Growth">
            <a:extLst>
              <a:ext uri="{FF2B5EF4-FFF2-40B4-BE49-F238E27FC236}">
                <a16:creationId xmlns:a16="http://schemas.microsoft.com/office/drawing/2014/main" id="{00556B92-38F5-411E-98F8-E7378A01C4E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4532" y="1906308"/>
            <a:ext cx="3874560" cy="4951692"/>
          </a:xfrm>
          <a:prstGeom prst="rect">
            <a:avLst/>
          </a:prstGeom>
        </p:spPr>
      </p:pic>
      <p:sp>
        <p:nvSpPr>
          <p:cNvPr id="8" name="TextBox 7"/>
          <p:cNvSpPr txBox="1"/>
          <p:nvPr/>
        </p:nvSpPr>
        <p:spPr>
          <a:xfrm>
            <a:off x="4122549" y="2011680"/>
            <a:ext cx="8069451" cy="4846320"/>
          </a:xfrm>
          <a:prstGeom prst="rect">
            <a:avLst/>
          </a:prstGeom>
        </p:spPr>
        <p:txBody>
          <a:bodyPr vert="horz" lIns="91440" tIns="45720" rIns="91440" bIns="45720" rtlCol="0">
            <a:normAutofit/>
          </a:bodyPr>
          <a:lstStyle/>
          <a:p>
            <a:pPr marL="274320" defTabSz="914400">
              <a:lnSpc>
                <a:spcPct val="90000"/>
              </a:lnSpc>
              <a:spcAft>
                <a:spcPts val="600"/>
              </a:spcAft>
              <a:buClr>
                <a:schemeClr val="tx1"/>
              </a:buClr>
            </a:pPr>
            <a:r>
              <a:rPr lang="en-US" sz="2800" dirty="0"/>
              <a:t>You have a baseline plan for the external customer and another for the internal team.</a:t>
            </a:r>
          </a:p>
          <a:p>
            <a:pPr marL="274320" defTabSz="914400">
              <a:lnSpc>
                <a:spcPct val="90000"/>
              </a:lnSpc>
              <a:spcAft>
                <a:spcPts val="600"/>
              </a:spcAft>
              <a:buClr>
                <a:schemeClr val="tx1"/>
              </a:buClr>
            </a:pPr>
            <a:endParaRPr lang="en-US" sz="2800" dirty="0"/>
          </a:p>
          <a:p>
            <a:pPr marL="274320" defTabSz="914400">
              <a:lnSpc>
                <a:spcPct val="90000"/>
              </a:lnSpc>
              <a:spcAft>
                <a:spcPts val="600"/>
              </a:spcAft>
              <a:buClr>
                <a:schemeClr val="tx1"/>
              </a:buClr>
            </a:pPr>
            <a:r>
              <a:rPr lang="en-US" sz="2800" dirty="0"/>
              <a:t>You are preparing for a risk event. You want to develop separate baseline plans for risk response and recovery.</a:t>
            </a:r>
          </a:p>
          <a:p>
            <a:pPr marL="274320" defTabSz="914400">
              <a:lnSpc>
                <a:spcPct val="90000"/>
              </a:lnSpc>
              <a:spcAft>
                <a:spcPts val="600"/>
              </a:spcAft>
              <a:buClr>
                <a:schemeClr val="tx1"/>
              </a:buClr>
            </a:pPr>
            <a:endParaRPr lang="en-US" sz="2800" dirty="0"/>
          </a:p>
          <a:p>
            <a:pPr marL="274320" defTabSz="914400">
              <a:lnSpc>
                <a:spcPct val="90000"/>
              </a:lnSpc>
              <a:spcAft>
                <a:spcPts val="600"/>
              </a:spcAft>
              <a:buClr>
                <a:schemeClr val="tx1"/>
              </a:buClr>
            </a:pPr>
            <a:r>
              <a:rPr lang="en-US" sz="2800" dirty="0"/>
              <a:t>You are accommodating a big change request, you might still want to keep the original plan for future reference when communicating with a stakeholder.</a:t>
            </a:r>
          </a:p>
        </p:txBody>
      </p:sp>
    </p:spTree>
    <p:extLst>
      <p:ext uri="{BB962C8B-B14F-4D97-AF65-F5344CB8AC3E}">
        <p14:creationId xmlns:p14="http://schemas.microsoft.com/office/powerpoint/2010/main" val="121905293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630" y="639827"/>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Base-Lines</a:t>
            </a:r>
          </a:p>
        </p:txBody>
      </p:sp>
      <p:sp>
        <p:nvSpPr>
          <p:cNvPr id="8" name="TextBox 7"/>
          <p:cNvSpPr txBox="1"/>
          <p:nvPr/>
        </p:nvSpPr>
        <p:spPr>
          <a:xfrm>
            <a:off x="1752686" y="2397948"/>
            <a:ext cx="8686628" cy="2800767"/>
          </a:xfrm>
          <a:prstGeom prst="rect">
            <a:avLst/>
          </a:prstGeom>
          <a:noFill/>
        </p:spPr>
        <p:txBody>
          <a:bodyPr wrap="square" rtlCol="0">
            <a:spAutoFit/>
          </a:bodyPr>
          <a:lstStyle/>
          <a:p>
            <a:pPr algn="just"/>
            <a:r>
              <a:rPr lang="en-GB" sz="4400" dirty="0">
                <a:solidFill>
                  <a:prstClr val="white"/>
                </a:solidFill>
                <a:latin typeface="Calibri" panose="020F0502020204030204"/>
              </a:rPr>
              <a:t>Create a Baseline</a:t>
            </a:r>
          </a:p>
          <a:p>
            <a:pPr algn="just"/>
            <a:endParaRPr lang="en-GB" sz="4400" dirty="0">
              <a:solidFill>
                <a:prstClr val="white"/>
              </a:solidFill>
              <a:latin typeface="Calibri" panose="020F0502020204030204"/>
            </a:endParaRPr>
          </a:p>
          <a:p>
            <a:pPr lvl="2" algn="just"/>
            <a:r>
              <a:rPr lang="en-GB" sz="4400" dirty="0">
                <a:solidFill>
                  <a:prstClr val="white"/>
                </a:solidFill>
                <a:latin typeface="Calibri" panose="020F0502020204030204"/>
              </a:rPr>
              <a:t>Click Project Tab →</a:t>
            </a:r>
          </a:p>
          <a:p>
            <a:pPr lvl="2" algn="just"/>
            <a:r>
              <a:rPr lang="en-GB" sz="4400" dirty="0">
                <a:solidFill>
                  <a:prstClr val="white"/>
                </a:solidFill>
                <a:latin typeface="Calibri" panose="020F0502020204030204"/>
              </a:rPr>
              <a:t>Set Baseline → </a:t>
            </a:r>
          </a:p>
        </p:txBody>
      </p:sp>
    </p:spTree>
    <p:extLst>
      <p:ext uri="{BB962C8B-B14F-4D97-AF65-F5344CB8AC3E}">
        <p14:creationId xmlns:p14="http://schemas.microsoft.com/office/powerpoint/2010/main" val="55254384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630"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Base-Lines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440" y="1990097"/>
            <a:ext cx="11655257" cy="4720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38985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39829"/>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Base-Lines</a:t>
            </a:r>
          </a:p>
        </p:txBody>
      </p:sp>
      <p:sp>
        <p:nvSpPr>
          <p:cNvPr id="8" name="TextBox 7"/>
          <p:cNvSpPr txBox="1"/>
          <p:nvPr/>
        </p:nvSpPr>
        <p:spPr>
          <a:xfrm>
            <a:off x="891402" y="2186298"/>
            <a:ext cx="8686628" cy="4031873"/>
          </a:xfrm>
          <a:prstGeom prst="rect">
            <a:avLst/>
          </a:prstGeom>
          <a:noFill/>
        </p:spPr>
        <p:txBody>
          <a:bodyPr wrap="square" rtlCol="0">
            <a:spAutoFit/>
          </a:bodyPr>
          <a:lstStyle/>
          <a:p>
            <a:pPr algn="just"/>
            <a:r>
              <a:rPr lang="en-GB" sz="3200" dirty="0">
                <a:solidFill>
                  <a:prstClr val="white"/>
                </a:solidFill>
                <a:latin typeface="Calibri" panose="020F0502020204030204"/>
              </a:rPr>
              <a:t>View Baseline on Gantt Chart</a:t>
            </a:r>
          </a:p>
          <a:p>
            <a:pPr algn="just"/>
            <a:r>
              <a:rPr lang="en-GB" sz="3200" dirty="0">
                <a:solidFill>
                  <a:prstClr val="white"/>
                </a:solidFill>
                <a:latin typeface="Calibri" panose="020F0502020204030204"/>
              </a:rPr>
              <a:t>Click View Tab → </a:t>
            </a:r>
          </a:p>
          <a:p>
            <a:pPr algn="just"/>
            <a:r>
              <a:rPr lang="en-GB" sz="3200" dirty="0">
                <a:solidFill>
                  <a:prstClr val="white"/>
                </a:solidFill>
                <a:latin typeface="Calibri" panose="020F0502020204030204"/>
              </a:rPr>
              <a:t>Task Views group → </a:t>
            </a:r>
          </a:p>
          <a:p>
            <a:pPr algn="just"/>
            <a:r>
              <a:rPr lang="en-GB" sz="3200" dirty="0">
                <a:solidFill>
                  <a:prstClr val="white"/>
                </a:solidFill>
                <a:latin typeface="Calibri" panose="020F0502020204030204"/>
              </a:rPr>
              <a:t>Gantt Chart.</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Format Tab → </a:t>
            </a:r>
          </a:p>
          <a:p>
            <a:pPr algn="just"/>
            <a:r>
              <a:rPr lang="en-GB" sz="3200" dirty="0">
                <a:solidFill>
                  <a:prstClr val="white"/>
                </a:solidFill>
                <a:latin typeface="Calibri" panose="020F0502020204030204"/>
              </a:rPr>
              <a:t>Bars and Styles group → </a:t>
            </a:r>
          </a:p>
          <a:p>
            <a:pPr algn="just"/>
            <a:r>
              <a:rPr lang="en-GB" sz="3200" dirty="0">
                <a:solidFill>
                  <a:prstClr val="white"/>
                </a:solidFill>
                <a:latin typeface="Calibri" panose="020F0502020204030204"/>
              </a:rPr>
              <a:t>Baseline (that you want to display).</a:t>
            </a:r>
          </a:p>
        </p:txBody>
      </p:sp>
    </p:spTree>
    <p:extLst>
      <p:ext uri="{BB962C8B-B14F-4D97-AF65-F5344CB8AC3E}">
        <p14:creationId xmlns:p14="http://schemas.microsoft.com/office/powerpoint/2010/main" val="402531444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593334"/>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Base-Lines</a:t>
            </a:r>
          </a:p>
        </p:txBody>
      </p:sp>
      <p:sp>
        <p:nvSpPr>
          <p:cNvPr id="8" name="TextBox 7"/>
          <p:cNvSpPr txBox="1"/>
          <p:nvPr/>
        </p:nvSpPr>
        <p:spPr>
          <a:xfrm>
            <a:off x="1340852" y="2029441"/>
            <a:ext cx="8686628" cy="4524315"/>
          </a:xfrm>
          <a:prstGeom prst="rect">
            <a:avLst/>
          </a:prstGeom>
          <a:noFill/>
        </p:spPr>
        <p:txBody>
          <a:bodyPr wrap="square" rtlCol="0">
            <a:spAutoFit/>
          </a:bodyPr>
          <a:lstStyle/>
          <a:p>
            <a:pPr algn="just"/>
            <a:r>
              <a:rPr lang="en-GB" sz="3200" dirty="0">
                <a:solidFill>
                  <a:prstClr val="white"/>
                </a:solidFill>
                <a:latin typeface="Calibri" panose="020F0502020204030204"/>
              </a:rPr>
              <a:t>Update the Baseline for the Entire Project</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This simply replaces the original baseline values with the currently scheduled values.</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Project Tab → </a:t>
            </a:r>
          </a:p>
          <a:p>
            <a:pPr algn="just"/>
            <a:r>
              <a:rPr lang="en-GB" sz="3200" dirty="0">
                <a:solidFill>
                  <a:prstClr val="white"/>
                </a:solidFill>
                <a:latin typeface="Calibri" panose="020F0502020204030204"/>
              </a:rPr>
              <a:t>Schedule group → </a:t>
            </a:r>
          </a:p>
          <a:p>
            <a:pPr algn="just"/>
            <a:r>
              <a:rPr lang="en-GB" sz="3200" dirty="0">
                <a:solidFill>
                  <a:prstClr val="white"/>
                </a:solidFill>
                <a:latin typeface="Calibri" panose="020F0502020204030204"/>
              </a:rPr>
              <a:t>Set Baseline → </a:t>
            </a:r>
          </a:p>
          <a:p>
            <a:pPr algn="just"/>
            <a:r>
              <a:rPr lang="en-GB" sz="3200" dirty="0">
                <a:solidFill>
                  <a:prstClr val="white"/>
                </a:solidFill>
                <a:latin typeface="Calibri" panose="020F0502020204030204"/>
              </a:rPr>
              <a:t>OK.</a:t>
            </a:r>
          </a:p>
        </p:txBody>
      </p:sp>
    </p:spTree>
    <p:extLst>
      <p:ext uri="{BB962C8B-B14F-4D97-AF65-F5344CB8AC3E}">
        <p14:creationId xmlns:p14="http://schemas.microsoft.com/office/powerpoint/2010/main" val="238553701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18011"/>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Base-Lines</a:t>
            </a:r>
          </a:p>
        </p:txBody>
      </p:sp>
      <p:sp>
        <p:nvSpPr>
          <p:cNvPr id="8" name="TextBox 7"/>
          <p:cNvSpPr txBox="1"/>
          <p:nvPr/>
        </p:nvSpPr>
        <p:spPr>
          <a:xfrm>
            <a:off x="1077381" y="1839658"/>
            <a:ext cx="8686628" cy="4524315"/>
          </a:xfrm>
          <a:prstGeom prst="rect">
            <a:avLst/>
          </a:prstGeom>
          <a:noFill/>
        </p:spPr>
        <p:txBody>
          <a:bodyPr wrap="square" rtlCol="0">
            <a:spAutoFit/>
          </a:bodyPr>
          <a:lstStyle/>
          <a:p>
            <a:pPr algn="just"/>
            <a:r>
              <a:rPr lang="en-GB" sz="3200" dirty="0">
                <a:solidFill>
                  <a:prstClr val="white"/>
                </a:solidFill>
                <a:latin typeface="Calibri" panose="020F0502020204030204"/>
              </a:rPr>
              <a:t>Update the Baseline for Selected Tasks</a:t>
            </a:r>
          </a:p>
          <a:p>
            <a:pPr algn="just"/>
            <a:r>
              <a:rPr lang="en-GB" sz="3200" dirty="0">
                <a:solidFill>
                  <a:prstClr val="white"/>
                </a:solidFill>
                <a:latin typeface="Calibri" panose="020F0502020204030204"/>
              </a:rPr>
              <a:t>This does not affect the baseline values for other tasks or resource baseline values in the plan.</a:t>
            </a:r>
          </a:p>
          <a:p>
            <a:pPr algn="just"/>
            <a:endParaRPr lang="en-GB" sz="3200" dirty="0">
              <a:solidFill>
                <a:prstClr val="white"/>
              </a:solidFill>
              <a:latin typeface="Calibri" panose="020F0502020204030204"/>
            </a:endParaRPr>
          </a:p>
          <a:p>
            <a:pPr algn="just"/>
            <a:r>
              <a:rPr lang="en-GB" sz="3200" dirty="0">
                <a:solidFill>
                  <a:prstClr val="white"/>
                </a:solidFill>
                <a:latin typeface="Calibri" panose="020F0502020204030204"/>
              </a:rPr>
              <a:t>Click Project Tab → </a:t>
            </a:r>
          </a:p>
          <a:p>
            <a:pPr algn="just"/>
            <a:r>
              <a:rPr lang="en-GB" sz="3200" dirty="0">
                <a:solidFill>
                  <a:prstClr val="white"/>
                </a:solidFill>
                <a:latin typeface="Calibri" panose="020F0502020204030204"/>
              </a:rPr>
              <a:t>Schedule group → </a:t>
            </a:r>
          </a:p>
          <a:p>
            <a:pPr algn="just"/>
            <a:r>
              <a:rPr lang="en-GB" sz="3200" dirty="0">
                <a:solidFill>
                  <a:prstClr val="white"/>
                </a:solidFill>
                <a:latin typeface="Calibri" panose="020F0502020204030204"/>
              </a:rPr>
              <a:t>Set Baseline → </a:t>
            </a:r>
          </a:p>
          <a:p>
            <a:pPr algn="just"/>
            <a:r>
              <a:rPr lang="en-GB" sz="3200" dirty="0">
                <a:solidFill>
                  <a:prstClr val="white"/>
                </a:solidFill>
                <a:latin typeface="Calibri" panose="020F0502020204030204"/>
              </a:rPr>
              <a:t>For select Selected tasks → </a:t>
            </a:r>
          </a:p>
          <a:p>
            <a:pPr algn="just"/>
            <a:r>
              <a:rPr lang="en-GB" sz="3200" dirty="0">
                <a:solidFill>
                  <a:prstClr val="white"/>
                </a:solidFill>
                <a:latin typeface="Calibri" panose="020F0502020204030204"/>
              </a:rPr>
              <a:t>OK.</a:t>
            </a:r>
          </a:p>
        </p:txBody>
      </p:sp>
    </p:spTree>
    <p:extLst>
      <p:ext uri="{BB962C8B-B14F-4D97-AF65-F5344CB8AC3E}">
        <p14:creationId xmlns:p14="http://schemas.microsoft.com/office/powerpoint/2010/main" val="60580580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9784080" cy="1508760"/>
          </a:xfrm>
        </p:spPr>
        <p:txBody>
          <a:bodyPr vert="horz" lIns="91440" tIns="45720" rIns="91440" bIns="45720" rtlCol="0" anchor="ctr">
            <a:normAutofit/>
          </a:bodyPr>
          <a:lstStyle/>
          <a:p>
            <a:r>
              <a:rPr lang="en-US" dirty="0">
                <a:latin typeface="+mj-lt"/>
              </a:rPr>
              <a:t>MS Project Getting Started</a:t>
            </a:r>
            <a:br>
              <a:rPr lang="en-US" dirty="0">
                <a:latin typeface="+mj-lt"/>
              </a:rPr>
            </a:br>
            <a:r>
              <a:rPr lang="en-US" dirty="0">
                <a:latin typeface="+mj-lt"/>
              </a:rPr>
              <a:t>Interim Plans</a:t>
            </a:r>
          </a:p>
        </p:txBody>
      </p:sp>
      <p:graphicFrame>
        <p:nvGraphicFramePr>
          <p:cNvPr id="10" name="TextBox 7">
            <a:extLst>
              <a:ext uri="{FF2B5EF4-FFF2-40B4-BE49-F238E27FC236}">
                <a16:creationId xmlns:a16="http://schemas.microsoft.com/office/drawing/2014/main" id="{1F26FEFF-A0A3-4D28-9A9E-F0A12D034852}"/>
              </a:ext>
            </a:extLst>
          </p:cNvPr>
          <p:cNvGraphicFramePr/>
          <p:nvPr>
            <p:extLst>
              <p:ext uri="{D42A27DB-BD31-4B8C-83A1-F6EECF244321}">
                <p14:modId xmlns:p14="http://schemas.microsoft.com/office/powerpoint/2010/main" val="2425579864"/>
              </p:ext>
            </p:extLst>
          </p:nvPr>
        </p:nvGraphicFramePr>
        <p:xfrm>
          <a:off x="-1676" y="1792936"/>
          <a:ext cx="12193676" cy="50650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39121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3" y="670826"/>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Interim Plans 2013 only</a:t>
            </a:r>
          </a:p>
        </p:txBody>
      </p:sp>
      <p:sp>
        <p:nvSpPr>
          <p:cNvPr id="8" name="TextBox 7"/>
          <p:cNvSpPr txBox="1"/>
          <p:nvPr/>
        </p:nvSpPr>
        <p:spPr>
          <a:xfrm>
            <a:off x="1480338" y="2139477"/>
            <a:ext cx="8686628" cy="3046988"/>
          </a:xfrm>
          <a:prstGeom prst="rect">
            <a:avLst/>
          </a:prstGeom>
          <a:noFill/>
        </p:spPr>
        <p:txBody>
          <a:bodyPr wrap="square" rtlCol="0">
            <a:spAutoFit/>
          </a:bodyPr>
          <a:lstStyle/>
          <a:p>
            <a:pPr algn="just"/>
            <a:r>
              <a:rPr lang="en-GB" sz="3200" dirty="0">
                <a:solidFill>
                  <a:prstClr val="white"/>
                </a:solidFill>
                <a:latin typeface="Calibri" panose="020F0502020204030204"/>
              </a:rPr>
              <a:t>Click </a:t>
            </a:r>
          </a:p>
          <a:p>
            <a:pPr algn="just"/>
            <a:r>
              <a:rPr lang="en-GB" sz="3200" dirty="0">
                <a:solidFill>
                  <a:prstClr val="white"/>
                </a:solidFill>
                <a:latin typeface="Calibri" panose="020F0502020204030204"/>
              </a:rPr>
              <a:t>Project Tab → </a:t>
            </a:r>
          </a:p>
          <a:p>
            <a:pPr algn="just"/>
            <a:r>
              <a:rPr lang="en-GB" sz="3200" dirty="0">
                <a:solidFill>
                  <a:prstClr val="white"/>
                </a:solidFill>
                <a:latin typeface="Calibri" panose="020F0502020204030204"/>
              </a:rPr>
              <a:t>Schedule group → </a:t>
            </a:r>
          </a:p>
          <a:p>
            <a:pPr algn="just"/>
            <a:r>
              <a:rPr lang="en-GB" sz="3200" dirty="0">
                <a:solidFill>
                  <a:prstClr val="white"/>
                </a:solidFill>
                <a:latin typeface="Calibri" panose="020F0502020204030204"/>
              </a:rPr>
              <a:t>Set Baseline → </a:t>
            </a:r>
          </a:p>
          <a:p>
            <a:pPr algn="just"/>
            <a:r>
              <a:rPr lang="en-GB" sz="3200" dirty="0">
                <a:solidFill>
                  <a:prstClr val="white"/>
                </a:solidFill>
                <a:latin typeface="Calibri" panose="020F0502020204030204"/>
              </a:rPr>
              <a:t>Set interim plan → </a:t>
            </a:r>
          </a:p>
          <a:p>
            <a:pPr algn="just"/>
            <a:r>
              <a:rPr lang="en-GB" sz="3200" dirty="0">
                <a:solidFill>
                  <a:prstClr val="white"/>
                </a:solidFill>
                <a:latin typeface="Calibri" panose="020F0502020204030204"/>
              </a:rPr>
              <a:t>OK.</a:t>
            </a:r>
          </a:p>
        </p:txBody>
      </p:sp>
    </p:spTree>
    <p:extLst>
      <p:ext uri="{BB962C8B-B14F-4D97-AF65-F5344CB8AC3E}">
        <p14:creationId xmlns:p14="http://schemas.microsoft.com/office/powerpoint/2010/main" val="120805731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0182" y="608832"/>
            <a:ext cx="7191633" cy="640365"/>
          </a:xfrm>
        </p:spPr>
        <p:txBody>
          <a:bodyPr>
            <a:normAutofit fontScale="90000"/>
          </a:bodyPr>
          <a:lstStyle/>
          <a:p>
            <a:pPr algn="r"/>
            <a:r>
              <a:rPr lang="en-GB" sz="2800" dirty="0">
                <a:solidFill>
                  <a:schemeClr val="bg1"/>
                </a:solidFill>
              </a:rPr>
              <a:t>MS Project Getting Started</a:t>
            </a:r>
            <a:br>
              <a:rPr lang="en-GB" sz="2800" dirty="0">
                <a:solidFill>
                  <a:schemeClr val="bg1"/>
                </a:solidFill>
              </a:rPr>
            </a:br>
            <a:r>
              <a:rPr lang="en-GB" sz="2800" dirty="0">
                <a:solidFill>
                  <a:schemeClr val="bg1"/>
                </a:solidFill>
              </a:rPr>
              <a:t>Interim Plans</a:t>
            </a:r>
          </a:p>
        </p:txBody>
      </p:sp>
      <p:pic>
        <p:nvPicPr>
          <p:cNvPr id="5" name="Picture 4" descr="Interm Plans"/>
          <p:cNvPicPr/>
          <p:nvPr/>
        </p:nvPicPr>
        <p:blipFill rotWithShape="1">
          <a:blip r:embed="rId2">
            <a:extLst>
              <a:ext uri="{28A0092B-C50C-407E-A947-70E740481C1C}">
                <a14:useLocalDpi xmlns:a14="http://schemas.microsoft.com/office/drawing/2010/main" val="0"/>
              </a:ext>
            </a:extLst>
          </a:blip>
          <a:srcRect l="15490" t="28635" r="28666" b="12868"/>
          <a:stretch/>
        </p:blipFill>
        <p:spPr bwMode="auto">
          <a:xfrm>
            <a:off x="154983" y="1955827"/>
            <a:ext cx="11887200" cy="4754940"/>
          </a:xfrm>
          <a:prstGeom prst="rect">
            <a:avLst/>
          </a:prstGeom>
          <a:noFill/>
          <a:ln>
            <a:noFill/>
          </a:ln>
        </p:spPr>
      </p:pic>
    </p:spTree>
    <p:extLst>
      <p:ext uri="{BB962C8B-B14F-4D97-AF65-F5344CB8AC3E}">
        <p14:creationId xmlns:p14="http://schemas.microsoft.com/office/powerpoint/2010/main" val="35792384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C06615145061D4EACEAB05172B34509" ma:contentTypeVersion="12" ma:contentTypeDescription="Create a new document." ma:contentTypeScope="" ma:versionID="48d6ce274c2c99f53fa470523dcf380d">
  <xsd:schema xmlns:xsd="http://www.w3.org/2001/XMLSchema" xmlns:xs="http://www.w3.org/2001/XMLSchema" xmlns:p="http://schemas.microsoft.com/office/2006/metadata/properties" xmlns:ns3="4f627824-a7cf-4e54-9661-934e5f85792b" xmlns:ns4="19514574-b5d9-49eb-9678-28308461b4ba" targetNamespace="http://schemas.microsoft.com/office/2006/metadata/properties" ma:root="true" ma:fieldsID="2e65138d66d826f98f465ac36663b993" ns3:_="" ns4:_="">
    <xsd:import namespace="4f627824-a7cf-4e54-9661-934e5f85792b"/>
    <xsd:import namespace="19514574-b5d9-49eb-9678-28308461b4ba"/>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627824-a7cf-4e54-9661-934e5f85792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9514574-b5d9-49eb-9678-28308461b4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A276B6-176B-4067-82FD-C89B44799588}">
  <ds:schemaRefs>
    <ds:schemaRef ds:uri="http://purl.org/dc/dcmitype/"/>
    <ds:schemaRef ds:uri="http://purl.org/dc/terms/"/>
    <ds:schemaRef ds:uri="http://purl.org/dc/elements/1.1/"/>
    <ds:schemaRef ds:uri="4f627824-a7cf-4e54-9661-934e5f85792b"/>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19514574-b5d9-49eb-9678-28308461b4ba"/>
  </ds:schemaRefs>
</ds:datastoreItem>
</file>

<file path=customXml/itemProps2.xml><?xml version="1.0" encoding="utf-8"?>
<ds:datastoreItem xmlns:ds="http://schemas.openxmlformats.org/officeDocument/2006/customXml" ds:itemID="{6376FA44-2F1D-423A-A197-9873AC9D2B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627824-a7cf-4e54-9661-934e5f85792b"/>
    <ds:schemaRef ds:uri="19514574-b5d9-49eb-9678-28308461b4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332A56-BB42-464B-B748-8153E505D8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TM03090430[[fn=Banded]]</Template>
  <TotalTime>253</TotalTime>
  <Words>3358</Words>
  <Application>Microsoft Office PowerPoint</Application>
  <PresentationFormat>Widescreen</PresentationFormat>
  <Paragraphs>431</Paragraphs>
  <Slides>94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94</vt:i4>
      </vt:variant>
    </vt:vector>
  </HeadingPairs>
  <TitlesOfParts>
    <vt:vector size="100" baseType="lpstr">
      <vt:lpstr>Arial</vt:lpstr>
      <vt:lpstr>Arial Rounded MT Bold</vt:lpstr>
      <vt:lpstr>Calibri</vt:lpstr>
      <vt:lpstr>Corbel</vt:lpstr>
      <vt:lpstr>Wingdings</vt:lpstr>
      <vt:lpstr>Banded</vt:lpstr>
      <vt:lpstr>ACHA4008: Integrating Project Microsoft Project </vt:lpstr>
      <vt:lpstr>MS Project Getting Started Creating a New Plan</vt:lpstr>
      <vt:lpstr>MS Project Getting Started Creating a New Plan</vt:lpstr>
      <vt:lpstr>MS Project Getting Started Creating a New Plan</vt:lpstr>
      <vt:lpstr>MS Project Getting Started Creating a New Plan</vt:lpstr>
      <vt:lpstr>MS Project Getting Started Start Date</vt:lpstr>
      <vt:lpstr>MS Project Getting Started Start Date</vt:lpstr>
      <vt:lpstr>MS Project Getting Started Start Date</vt:lpstr>
      <vt:lpstr>MS Project Getting Started Set Up Calendar</vt:lpstr>
      <vt:lpstr>MS Project Getting Started Set Up Calendar</vt:lpstr>
      <vt:lpstr>MS Project Getting Started Set Up Calendar</vt:lpstr>
      <vt:lpstr>MS Project Getting Started Project Information</vt:lpstr>
      <vt:lpstr>MS Project Getting Started Exceptions to Calendar</vt:lpstr>
      <vt:lpstr>MS Project Getting Started Exceptions to Calendar</vt:lpstr>
      <vt:lpstr>MS Project Getting Started Exceptions to Calendar</vt:lpstr>
      <vt:lpstr>Getting Started Exceptions to Calendar</vt:lpstr>
      <vt:lpstr>MS Project Getting Started Exceptions to Calendar</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Resources</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vt:lpstr>
      <vt:lpstr>MS Project Getting Started Resource Calendar</vt:lpstr>
      <vt:lpstr>MS Project Getting Started Resource Calendar</vt:lpstr>
      <vt:lpstr>MS Project Getting Started Resource Calendar</vt:lpstr>
      <vt:lpstr>MS Project Getting Started Resource Calendar</vt:lpstr>
      <vt:lpstr>MS Project Getting Started Resource Calendar</vt:lpstr>
      <vt:lpstr>MS Project Getting Started Resource Calendar</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Resource Tasks</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Duration</vt:lpstr>
      <vt:lpstr>MS Project Getting Started Base-Lines</vt:lpstr>
      <vt:lpstr>MS Project Getting Started Base-Lines</vt:lpstr>
      <vt:lpstr>MS Project Getting Started Base-Lines</vt:lpstr>
      <vt:lpstr>MS Project Getting Started Base-Lines</vt:lpstr>
      <vt:lpstr>MS Project Getting Started Base-Lines</vt:lpstr>
      <vt:lpstr>MS Project Getting Started Base-Lines</vt:lpstr>
      <vt:lpstr>MS Project Getting Started Base-Lines</vt:lpstr>
      <vt:lpstr>MS Project Getting Started Interim Plans</vt:lpstr>
      <vt:lpstr>MS Project Getting Started Interim Plans 2013 only</vt:lpstr>
      <vt:lpstr>MS Project Getting Started Interim Plans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Williams (SOAC)</dc:creator>
  <cp:lastModifiedBy>David Williams (SOAC)</cp:lastModifiedBy>
  <cp:revision>3</cp:revision>
  <dcterms:created xsi:type="dcterms:W3CDTF">2021-01-16T10:49:17Z</dcterms:created>
  <dcterms:modified xsi:type="dcterms:W3CDTF">2021-02-11T11:35:45Z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0x010100AC06615145061D4EACEAB05172B34509</vt:lpwstr>
  </property>
</Properties>
</file>