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660"/>
    <p:restoredTop sz="94719"/>
  </p:normalViewPr>
  <p:slideViewPr>
    <p:cSldViewPr snapToGrid="0">
      <p:cViewPr varScale="1">
        <p:scale>
          <a:sx n="80" d="100"/>
          <a:sy n="80" d="100"/>
        </p:scale>
        <p:origin x="192" y="10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2200E-A668-3A88-1075-56A0060657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163561-5AF4-38A1-1BCC-38D45E4F2E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594EF-E1B7-AA73-2ECC-9C732C304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F7F91-0562-3649-B814-8F168AA6669A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5554A8-7F64-F309-B917-804ED419F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CD491-28F6-B666-1F40-ACC98987F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98F89-43B6-8C45-917A-82E8FCF7F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579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6C1E4-B252-E9B4-BB8C-F38AE5D54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BAF0A-515F-8C58-2428-68AB413D73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329F4F-E9B1-0BA4-8887-89BF5C3EE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F7F91-0562-3649-B814-8F168AA6669A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BA0F0-0E88-8ECE-EFC9-2F8E34443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03190-0394-1EF3-1140-E3CF2E91F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98F89-43B6-8C45-917A-82E8FCF7F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044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B6E25-7017-82D0-341E-794608705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005039-E479-DE0B-E54D-1A2BB4E380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C1BD9-D142-97E5-4E25-962F86B05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F7F91-0562-3649-B814-8F168AA6669A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CD9F2B-3BE2-E0FA-AC8A-4377CEBCB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FA3B62-A73E-51C0-475B-95365E93E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98F89-43B6-8C45-917A-82E8FCF7F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75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0E928-54C4-10BA-095D-5162F0B51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6D8C3-D3FC-9062-9C7C-D63B5225BB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0BDDB7-39A8-4D66-0585-2F2A81F697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4BC211-7A19-9E52-B472-4E2F54409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F7F91-0562-3649-B814-8F168AA6669A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750741-50E2-14C8-9CE4-4EC5C0A73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1A69F8-A6F9-EEC6-AA0C-18CC5E7E8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98F89-43B6-8C45-917A-82E8FCF7F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705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5FF99-4F20-3D42-0709-B54089894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23C15F-6016-10A9-60C6-4F78759CC0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CB732E-7143-7E3B-D50F-5F431BC188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C8FA59-ECC7-678E-BCBF-6F7B1556F9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ED6C86-7F6B-5F40-5347-A236ED1FA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97E7DE-EB6F-FD3B-39ED-0011C7A2B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F7F91-0562-3649-B814-8F168AA6669A}" type="datetimeFigureOut">
              <a:rPr lang="en-US" smtClean="0"/>
              <a:t>11/9/22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77D900-9A0E-43AB-FC97-4D0ECF44F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1331F0-866D-27B4-E605-6DD725111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98F89-43B6-8C45-917A-82E8FCF7F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409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E7A19-3733-062A-CF5F-48D6152A7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696063-6A06-C566-96EF-1E755CDD1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F7F91-0562-3649-B814-8F168AA6669A}" type="datetimeFigureOut">
              <a:rPr lang="en-US" smtClean="0"/>
              <a:t>11/9/22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CC7D3E-651B-C369-4EDD-2AB4E9ECE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CB0C2B-671A-39B9-D6A7-F984E3861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98F89-43B6-8C45-917A-82E8FCF7F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591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AFE986-BA62-90A6-4E21-F11D694B6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F7F91-0562-3649-B814-8F168AA6669A}" type="datetimeFigureOut">
              <a:rPr lang="en-US" smtClean="0"/>
              <a:t>11/9/22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88C956-61F7-71E5-61B1-15ABA60F6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88CF88-9B54-7FC6-5857-53C38787B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98F89-43B6-8C45-917A-82E8FCF7F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992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AFEF6-0D3A-C908-810B-5C39AA2C0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33662-3DBD-304E-CB2F-C933A3C2C1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775A44-E9C3-0358-8B66-052627DCEA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948B26-B763-2F2C-0DE3-DD8BAB4BE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F7F91-0562-3649-B814-8F168AA6669A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F89944-058E-C31E-5AC4-67AE249B7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835CC4-0362-DA3B-89E8-08991C3FC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98F89-43B6-8C45-917A-82E8FCF7F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326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6C6B8-717F-53C2-1221-16FE85B66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08977-87B4-4136-AAA2-90E0444269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1435B-5542-8E4E-FFA5-AF5A3E20D9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0D0BC1-C878-0B07-5400-998698BEC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F7F91-0562-3649-B814-8F168AA6669A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46CCC1-FA20-F1B7-9D8A-8AED65875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78194-4903-90C4-A41D-219D0FB61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98F89-43B6-8C45-917A-82E8FCF7F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403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4529B-83C7-4A13-A19F-5FFE1284A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DB2057-E263-519D-9BD0-8E756DB8AA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E63D9-C693-AE42-3A4C-6BB41C06C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F7F91-0562-3649-B814-8F168AA6669A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D0A994-AF39-C59B-1B78-B4D83C2A5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187FD-26A3-C67E-1A4E-3BB0FEAD7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98F89-43B6-8C45-917A-82E8FCF7F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100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0E237F-EECD-2317-77A6-1AF404D7FE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68E59F-15A0-1F8F-88C3-E4B9745B16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5F486-3B6E-EF9B-F900-C820FA2BF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F7F91-0562-3649-B814-8F168AA6669A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55F81C-5B10-FF59-AE19-113F1C082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71899-13B0-18CA-88A1-60F4A5593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198F89-43B6-8C45-917A-82E8FCF7F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705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DBE60A-6C73-F760-E8A3-A961A38BB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ABCBBD-DEEE-1D5B-0507-E0510E38D1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A4256-63BA-DDB0-ABA6-74B13D59C8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F7F91-0562-3649-B814-8F168AA6669A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40F46B-CFCC-D66D-8FCA-8705C03EFD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FA7282-860B-64E4-F840-BC1220B78C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98F89-43B6-8C45-917A-82E8FCF7FE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025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86816-B352-A268-7602-AF9254ED4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3EE80-762D-CED0-5AB7-CA092AA665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Bonita. Como le puedo ayudar? 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Marco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Malayner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Malayner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cuatro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Dos </a:t>
            </a:r>
            <a:r>
              <a:rPr lang="es-ES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habitaciónes</a:t>
            </a: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Un habitación con cama doble y un habitación con cama individuales.</a:t>
            </a:r>
            <a:endParaRPr lang="en-GB" sz="2800" dirty="0">
              <a:solidFill>
                <a:srgbClr val="FFFFFF"/>
              </a:solidFill>
              <a:effectLst/>
              <a:latin typeface="Helvetica Neue" panose="02000503000000020004" pitchFamily="2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dos de Marzo de 2023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dos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2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</a:t>
            </a:r>
            <a:endParaRPr lang="en-US" dirty="0"/>
          </a:p>
        </p:txBody>
      </p:sp>
      <p:pic>
        <p:nvPicPr>
          <p:cNvPr id="4" name="Audio Recording 9 Nov 2022 at 16:22:10">
            <a:hlinkClick r:id="" action="ppaction://media"/>
            <a:extLst>
              <a:ext uri="{FF2B5EF4-FFF2-40B4-BE49-F238E27FC236}">
                <a16:creationId xmlns:a16="http://schemas.microsoft.com/office/drawing/2014/main" id="{3B18E2EE-444E-E8F4-E393-E26D2BB1EB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83200" y="27463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2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214</Words>
  <Application>Microsoft Macintosh PowerPoint</Application>
  <PresentationFormat>Widescreen</PresentationFormat>
  <Paragraphs>17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Helvetica Neue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Marko Malajner (2112111)</dc:creator>
  <cp:lastModifiedBy>Marko Malajner (2112111)</cp:lastModifiedBy>
  <cp:revision>4</cp:revision>
  <dcterms:created xsi:type="dcterms:W3CDTF">2022-11-09T11:05:49Z</dcterms:created>
  <dcterms:modified xsi:type="dcterms:W3CDTF">2022-11-09T16:23:33Z</dcterms:modified>
</cp:coreProperties>
</file>