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733A24-E863-273E-4EDB-EC0EEAC11A81}" v="1955" dt="2026-03-09T13:29:35.733"/>
    <p1510:client id="{7A92F556-EA7E-19E5-CBA0-7415DD20C9A9}" v="685" dt="2026-03-09T10:10:15.100"/>
    <p1510:client id="{8B719C79-A473-2479-0231-39ABBDC50359}" v="1688" dt="2026-03-09T02:23:39.740"/>
    <p1510:client id="{912B6707-1928-ABE2-8033-FDCF92C4F05C}" v="38" dt="2026-03-08T23:29:18.206"/>
    <p1510:client id="{D9DF1B4A-FE18-5D00-BB70-C3338FA6291B}" v="1" dt="2026-03-09T13:39:29.010"/>
    <p1510:client id="{E80EC266-20D0-CD8B-EBBF-C41909C12817}" v="27" dt="2026-03-09T13:36:09.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ra konate" userId="6c4f22045e3d0db3" providerId="Windows Live" clId="Web-{8B719C79-A473-2479-0231-39ABBDC50359}"/>
    <pc:docChg chg="addSld delSld modSld addMainMaster delMainMaster">
      <pc:chgData name="koura konate" userId="6c4f22045e3d0db3" providerId="Windows Live" clId="Web-{8B719C79-A473-2479-0231-39ABBDC50359}" dt="2026-03-09T02:23:34.927" v="1680" actId="20577"/>
      <pc:docMkLst>
        <pc:docMk/>
      </pc:docMkLst>
      <pc:sldChg chg="addSp delSp modSp mod setBg modClrScheme chgLayout">
        <pc:chgData name="koura konate" userId="6c4f22045e3d0db3" providerId="Windows Live" clId="Web-{8B719C79-A473-2479-0231-39ABBDC50359}" dt="2026-03-09T00:32:32.125" v="745" actId="1076"/>
        <pc:sldMkLst>
          <pc:docMk/>
          <pc:sldMk cId="109857222" sldId="256"/>
        </pc:sldMkLst>
        <pc:spChg chg="mod">
          <ac:chgData name="koura konate" userId="6c4f22045e3d0db3" providerId="Windows Live" clId="Web-{8B719C79-A473-2479-0231-39ABBDC50359}" dt="2026-03-08T23:40:39.212" v="124" actId="20577"/>
          <ac:spMkLst>
            <pc:docMk/>
            <pc:sldMk cId="109857222" sldId="256"/>
            <ac:spMk id="2" creationId="{00000000-0000-0000-0000-000000000000}"/>
          </ac:spMkLst>
        </pc:spChg>
        <pc:spChg chg="mod">
          <ac:chgData name="koura konate" userId="6c4f22045e3d0db3" providerId="Windows Live" clId="Web-{8B719C79-A473-2479-0231-39ABBDC50359}" dt="2026-03-09T00:31:10.746" v="736" actId="1076"/>
          <ac:spMkLst>
            <pc:docMk/>
            <pc:sldMk cId="109857222" sldId="256"/>
            <ac:spMk id="3" creationId="{00000000-0000-0000-0000-000000000000}"/>
          </ac:spMkLst>
        </pc:spChg>
        <pc:spChg chg="add del">
          <ac:chgData name="koura konate" userId="6c4f22045e3d0db3" providerId="Windows Live" clId="Web-{8B719C79-A473-2479-0231-39ABBDC50359}" dt="2026-03-08T23:29:43.422" v="2"/>
          <ac:spMkLst>
            <pc:docMk/>
            <pc:sldMk cId="109857222" sldId="256"/>
            <ac:spMk id="8" creationId="{19F9BF86-FE94-4517-B97D-026C7515E589}"/>
          </ac:spMkLst>
        </pc:spChg>
        <pc:spChg chg="add mod">
          <ac:chgData name="koura konate" userId="6c4f22045e3d0db3" providerId="Windows Live" clId="Web-{8B719C79-A473-2479-0231-39ABBDC50359}" dt="2026-03-09T00:32:32.125" v="745" actId="1076"/>
          <ac:spMkLst>
            <pc:docMk/>
            <pc:sldMk cId="109857222" sldId="256"/>
            <ac:spMk id="8" creationId="{8EDAFB27-B280-BBAA-3D89-14FE70BC6F94}"/>
          </ac:spMkLst>
        </pc:spChg>
        <pc:spChg chg="add del">
          <ac:chgData name="koura konate" userId="6c4f22045e3d0db3" providerId="Windows Live" clId="Web-{8B719C79-A473-2479-0231-39ABBDC50359}" dt="2026-03-08T23:29:46.219" v="4"/>
          <ac:spMkLst>
            <pc:docMk/>
            <pc:sldMk cId="109857222" sldId="256"/>
            <ac:spMk id="12" creationId="{47329988-FFDF-454D-3162-2E365D804859}"/>
          </ac:spMkLst>
        </pc:spChg>
        <pc:spChg chg="add del">
          <ac:chgData name="koura konate" userId="6c4f22045e3d0db3" providerId="Windows Live" clId="Web-{8B719C79-A473-2479-0231-39ABBDC50359}" dt="2026-03-08T23:29:49.079" v="6"/>
          <ac:spMkLst>
            <pc:docMk/>
            <pc:sldMk cId="109857222" sldId="256"/>
            <ac:spMk id="14" creationId="{19F9BF86-FE94-4517-B97D-026C7515E589}"/>
          </ac:spMkLst>
        </pc:spChg>
        <pc:spChg chg="add">
          <ac:chgData name="koura konate" userId="6c4f22045e3d0db3" providerId="Windows Live" clId="Web-{8B719C79-A473-2479-0231-39ABBDC50359}" dt="2026-03-08T23:29:49.157" v="7"/>
          <ac:spMkLst>
            <pc:docMk/>
            <pc:sldMk cId="109857222" sldId="256"/>
            <ac:spMk id="26" creationId="{4EFE82FE-7465-AE46-88DF-34D347E83B84}"/>
          </ac:spMkLst>
        </pc:spChg>
        <pc:grpChg chg="add">
          <ac:chgData name="koura konate" userId="6c4f22045e3d0db3" providerId="Windows Live" clId="Web-{8B719C79-A473-2479-0231-39ABBDC50359}" dt="2026-03-08T23:29:49.157" v="7"/>
          <ac:grpSpMkLst>
            <pc:docMk/>
            <pc:sldMk cId="109857222" sldId="256"/>
            <ac:grpSpMk id="28" creationId="{1C054FC3-922A-EC40-AC25-A59AF5378B18}"/>
          </ac:grpSpMkLst>
        </pc:grpChg>
        <pc:picChg chg="add del mod">
          <ac:chgData name="koura konate" userId="6c4f22045e3d0db3" providerId="Windows Live" clId="Web-{8B719C79-A473-2479-0231-39ABBDC50359}" dt="2026-03-09T00:23:52.981" v="539"/>
          <ac:picMkLst>
            <pc:docMk/>
            <pc:sldMk cId="109857222" sldId="256"/>
            <ac:picMk id="4" creationId="{BB445DBF-E897-0894-3536-BFDCE4F2BB2C}"/>
          </ac:picMkLst>
        </pc:picChg>
        <pc:picChg chg="add del mod">
          <ac:chgData name="koura konate" userId="6c4f22045e3d0db3" providerId="Windows Live" clId="Web-{8B719C79-A473-2479-0231-39ABBDC50359}" dt="2026-03-09T00:23:58.481" v="541"/>
          <ac:picMkLst>
            <pc:docMk/>
            <pc:sldMk cId="109857222" sldId="256"/>
            <ac:picMk id="5" creationId="{BA283C37-79F2-7D45-BF8E-571D506F3C79}"/>
          </ac:picMkLst>
        </pc:picChg>
        <pc:picChg chg="add del mod">
          <ac:chgData name="koura konate" userId="6c4f22045e3d0db3" providerId="Windows Live" clId="Web-{8B719C79-A473-2479-0231-39ABBDC50359}" dt="2026-03-09T00:24:48.239" v="547"/>
          <ac:picMkLst>
            <pc:docMk/>
            <pc:sldMk cId="109857222" sldId="256"/>
            <ac:picMk id="6" creationId="{9B8EDD7B-6434-50D1-DF4A-DDD1B31773B1}"/>
          </ac:picMkLst>
        </pc:picChg>
        <pc:picChg chg="add mod">
          <ac:chgData name="koura konate" userId="6c4f22045e3d0db3" providerId="Windows Live" clId="Web-{8B719C79-A473-2479-0231-39ABBDC50359}" dt="2026-03-09T00:30:59.980" v="734" actId="1076"/>
          <ac:picMkLst>
            <pc:docMk/>
            <pc:sldMk cId="109857222" sldId="256"/>
            <ac:picMk id="7" creationId="{2C6FA0F9-33AD-6A35-9B3B-1BCBDECDFA4B}"/>
          </ac:picMkLst>
        </pc:picChg>
        <pc:cxnChg chg="add del">
          <ac:chgData name="koura konate" userId="6c4f22045e3d0db3" providerId="Windows Live" clId="Web-{8B719C79-A473-2479-0231-39ABBDC50359}" dt="2026-03-08T23:29:43.422" v="2"/>
          <ac:cxnSpMkLst>
            <pc:docMk/>
            <pc:sldMk cId="109857222" sldId="256"/>
            <ac:cxnSpMk id="10" creationId="{59D7B6BE-A4E0-4483-BEC5-493AC3E5D2AD}"/>
          </ac:cxnSpMkLst>
        </pc:cxnChg>
        <pc:cxnChg chg="add del">
          <ac:chgData name="koura konate" userId="6c4f22045e3d0db3" providerId="Windows Live" clId="Web-{8B719C79-A473-2479-0231-39ABBDC50359}" dt="2026-03-08T23:29:49.079" v="6"/>
          <ac:cxnSpMkLst>
            <pc:docMk/>
            <pc:sldMk cId="109857222" sldId="256"/>
            <ac:cxnSpMk id="15" creationId="{59D7B6BE-A4E0-4483-BEC5-493AC3E5D2AD}"/>
          </ac:cxnSpMkLst>
        </pc:cxnChg>
        <pc:cxnChg chg="add">
          <ac:chgData name="koura konate" userId="6c4f22045e3d0db3" providerId="Windows Live" clId="Web-{8B719C79-A473-2479-0231-39ABBDC50359}" dt="2026-03-08T23:29:49.157" v="7"/>
          <ac:cxnSpMkLst>
            <pc:docMk/>
            <pc:sldMk cId="109857222" sldId="256"/>
            <ac:cxnSpMk id="27" creationId="{BA7C2670-8081-9C42-82A1-23BBFAEAAABC}"/>
          </ac:cxnSpMkLst>
        </pc:cxnChg>
      </pc:sldChg>
      <pc:sldChg chg="addSp delSp modSp new mod setBg">
        <pc:chgData name="koura konate" userId="6c4f22045e3d0db3" providerId="Windows Live" clId="Web-{8B719C79-A473-2479-0231-39ABBDC50359}" dt="2026-03-09T02:23:34.927" v="1680" actId="20577"/>
        <pc:sldMkLst>
          <pc:docMk/>
          <pc:sldMk cId="449598529" sldId="257"/>
        </pc:sldMkLst>
        <pc:spChg chg="mod">
          <ac:chgData name="koura konate" userId="6c4f22045e3d0db3" providerId="Windows Live" clId="Web-{8B719C79-A473-2479-0231-39ABBDC50359}" dt="2026-03-09T00:47:14.919" v="1111" actId="20577"/>
          <ac:spMkLst>
            <pc:docMk/>
            <pc:sldMk cId="449598529" sldId="257"/>
            <ac:spMk id="2" creationId="{336027B0-9BB5-2B67-1323-8C4F14118412}"/>
          </ac:spMkLst>
        </pc:spChg>
        <pc:spChg chg="del mod">
          <ac:chgData name="koura konate" userId="6c4f22045e3d0db3" providerId="Windows Live" clId="Web-{8B719C79-A473-2479-0231-39ABBDC50359}" dt="2026-03-09T02:12:47.499" v="1610"/>
          <ac:spMkLst>
            <pc:docMk/>
            <pc:sldMk cId="449598529" sldId="257"/>
            <ac:spMk id="3" creationId="{BD2AD2E2-AE52-62A2-10F1-A39F4E399D8A}"/>
          </ac:spMkLst>
        </pc:spChg>
        <pc:spChg chg="add del mod">
          <ac:chgData name="koura konate" userId="6c4f22045e3d0db3" providerId="Windows Live" clId="Web-{8B719C79-A473-2479-0231-39ABBDC50359}" dt="2026-03-09T02:14:18.985" v="1634"/>
          <ac:spMkLst>
            <pc:docMk/>
            <pc:sldMk cId="449598529" sldId="257"/>
            <ac:spMk id="4" creationId="{D1D997E6-0B43-464E-E3C3-3C566DF50F9A}"/>
          </ac:spMkLst>
        </pc:spChg>
        <pc:spChg chg="add mod">
          <ac:chgData name="koura konate" userId="6c4f22045e3d0db3" providerId="Windows Live" clId="Web-{8B719C79-A473-2479-0231-39ABBDC50359}" dt="2026-03-08T23:42:23.216" v="177" actId="14100"/>
          <ac:spMkLst>
            <pc:docMk/>
            <pc:sldMk cId="449598529" sldId="257"/>
            <ac:spMk id="5" creationId="{87B9A67E-130D-084D-FFEB-143B00642B2B}"/>
          </ac:spMkLst>
        </pc:spChg>
        <pc:spChg chg="add mod">
          <ac:chgData name="koura konate" userId="6c4f22045e3d0db3" providerId="Windows Live" clId="Web-{8B719C79-A473-2479-0231-39ABBDC50359}" dt="2026-03-09T02:11:06.403" v="1595" actId="1076"/>
          <ac:spMkLst>
            <pc:docMk/>
            <pc:sldMk cId="449598529" sldId="257"/>
            <ac:spMk id="5" creationId="{C152252C-1B4F-12EE-A66E-786D1A978981}"/>
          </ac:spMkLst>
        </pc:spChg>
        <pc:spChg chg="add mod">
          <ac:chgData name="koura konate" userId="6c4f22045e3d0db3" providerId="Windows Live" clId="Web-{8B719C79-A473-2479-0231-39ABBDC50359}" dt="2026-03-09T02:14:06.156" v="1629" actId="20577"/>
          <ac:spMkLst>
            <pc:docMk/>
            <pc:sldMk cId="449598529" sldId="257"/>
            <ac:spMk id="6" creationId="{7FE5FB0A-EAE3-5746-DF04-49C457CBBC67}"/>
          </ac:spMkLst>
        </pc:spChg>
        <pc:spChg chg="add del mod">
          <ac:chgData name="koura konate" userId="6c4f22045e3d0db3" providerId="Windows Live" clId="Web-{8B719C79-A473-2479-0231-39ABBDC50359}" dt="2026-03-08T23:57:28.109" v="236"/>
          <ac:spMkLst>
            <pc:docMk/>
            <pc:sldMk cId="449598529" sldId="257"/>
            <ac:spMk id="6" creationId="{E0299029-E07F-96A5-860A-22DAD5F51132}"/>
          </ac:spMkLst>
        </pc:spChg>
        <pc:spChg chg="add">
          <ac:chgData name="koura konate" userId="6c4f22045e3d0db3" providerId="Windows Live" clId="Web-{8B719C79-A473-2479-0231-39ABBDC50359}" dt="2026-03-08T23:34:53.630" v="44"/>
          <ac:spMkLst>
            <pc:docMk/>
            <pc:sldMk cId="449598529" sldId="257"/>
            <ac:spMk id="8" creationId="{4EFE82FE-7465-AE46-88DF-34D347E83B84}"/>
          </ac:spMkLst>
        </pc:spChg>
        <pc:spChg chg="add del mod">
          <ac:chgData name="koura konate" userId="6c4f22045e3d0db3" providerId="Windows Live" clId="Web-{8B719C79-A473-2479-0231-39ABBDC50359}" dt="2026-03-09T02:13:36.156" v="1622"/>
          <ac:spMkLst>
            <pc:docMk/>
            <pc:sldMk cId="449598529" sldId="257"/>
            <ac:spMk id="9" creationId="{ADB55408-2283-F2E2-C96B-5DC266101B00}"/>
          </ac:spMkLst>
        </pc:spChg>
        <pc:spChg chg="add del mod">
          <ac:chgData name="koura konate" userId="6c4f22045e3d0db3" providerId="Windows Live" clId="Web-{8B719C79-A473-2479-0231-39ABBDC50359}" dt="2026-03-09T00:06:18.944" v="475"/>
          <ac:spMkLst>
            <pc:docMk/>
            <pc:sldMk cId="449598529" sldId="257"/>
            <ac:spMk id="9" creationId="{CE894C78-530F-B5B3-27D0-F43EEBF85977}"/>
          </ac:spMkLst>
        </pc:spChg>
        <pc:spChg chg="add mod">
          <ac:chgData name="koura konate" userId="6c4f22045e3d0db3" providerId="Windows Live" clId="Web-{8B719C79-A473-2479-0231-39ABBDC50359}" dt="2026-03-09T02:23:34.927" v="1680" actId="20577"/>
          <ac:spMkLst>
            <pc:docMk/>
            <pc:sldMk cId="449598529" sldId="257"/>
            <ac:spMk id="17" creationId="{BFBBCEEB-DB52-0DA6-0CE4-6534AF395C44}"/>
          </ac:spMkLst>
        </pc:spChg>
        <pc:spChg chg="add mod">
          <ac:chgData name="koura konate" userId="6c4f22045e3d0db3" providerId="Windows Live" clId="Web-{8B719C79-A473-2479-0231-39ABBDC50359}" dt="2026-03-09T02:17:29.565" v="1675" actId="1076"/>
          <ac:spMkLst>
            <pc:docMk/>
            <pc:sldMk cId="449598529" sldId="257"/>
            <ac:spMk id="19" creationId="{240169A1-2925-FE8C-B09D-EFACCC1A08A8}"/>
          </ac:spMkLst>
        </pc:spChg>
        <pc:spChg chg="add del mod">
          <ac:chgData name="koura konate" userId="6c4f22045e3d0db3" providerId="Windows Live" clId="Web-{8B719C79-A473-2479-0231-39ABBDC50359}" dt="2026-03-09T00:37:39.480" v="1076"/>
          <ac:spMkLst>
            <pc:docMk/>
            <pc:sldMk cId="449598529" sldId="257"/>
            <ac:spMk id="19" creationId="{612C2965-9563-900F-0064-9BB0B671FA50}"/>
          </ac:spMkLst>
        </pc:spChg>
        <pc:spChg chg="add mod">
          <ac:chgData name="koura konate" userId="6c4f22045e3d0db3" providerId="Windows Live" clId="Web-{8B719C79-A473-2479-0231-39ABBDC50359}" dt="2026-03-09T01:03:00.824" v="1292" actId="20577"/>
          <ac:spMkLst>
            <pc:docMk/>
            <pc:sldMk cId="449598529" sldId="257"/>
            <ac:spMk id="20" creationId="{A8FFFAB5-81DE-9F31-2A52-50B685D92F06}"/>
          </ac:spMkLst>
        </pc:spChg>
        <pc:spChg chg="add mod">
          <ac:chgData name="koura konate" userId="6c4f22045e3d0db3" providerId="Windows Live" clId="Web-{8B719C79-A473-2479-0231-39ABBDC50359}" dt="2026-03-09T02:14:27.360" v="1637" actId="20577"/>
          <ac:spMkLst>
            <pc:docMk/>
            <pc:sldMk cId="449598529" sldId="257"/>
            <ac:spMk id="21" creationId="{8F00B07B-D89A-04BE-CBA4-C35E37BDD95D}"/>
          </ac:spMkLst>
        </pc:spChg>
        <pc:grpChg chg="add">
          <ac:chgData name="koura konate" userId="6c4f22045e3d0db3" providerId="Windows Live" clId="Web-{8B719C79-A473-2479-0231-39ABBDC50359}" dt="2026-03-08T23:34:53.630" v="44"/>
          <ac:grpSpMkLst>
            <pc:docMk/>
            <pc:sldMk cId="449598529" sldId="257"/>
            <ac:grpSpMk id="10" creationId="{0A30B600-877F-7746-B57D-25C3B476FE7A}"/>
          </ac:grpSpMkLst>
        </pc:grpChg>
        <pc:cxnChg chg="add">
          <ac:chgData name="koura konate" userId="6c4f22045e3d0db3" providerId="Windows Live" clId="Web-{8B719C79-A473-2479-0231-39ABBDC50359}" dt="2026-03-08T23:34:53.630" v="44"/>
          <ac:cxnSpMkLst>
            <pc:docMk/>
            <pc:sldMk cId="449598529" sldId="257"/>
            <ac:cxnSpMk id="18" creationId="{BE2AC807-9FDE-674F-84BF-EC319D683243}"/>
          </ac:cxnSpMkLst>
        </pc:cxnChg>
      </pc:sldChg>
      <pc:sldChg chg="addSp delSp modSp add replId">
        <pc:chgData name="koura konate" userId="6c4f22045e3d0db3" providerId="Windows Live" clId="Web-{8B719C79-A473-2479-0231-39ABBDC50359}" dt="2026-03-09T02:15:50.611" v="1652" actId="20577"/>
        <pc:sldMkLst>
          <pc:docMk/>
          <pc:sldMk cId="2855117708" sldId="258"/>
        </pc:sldMkLst>
        <pc:spChg chg="mod">
          <ac:chgData name="koura konate" userId="6c4f22045e3d0db3" providerId="Windows Live" clId="Web-{8B719C79-A473-2479-0231-39ABBDC50359}" dt="2026-03-09T00:47:23.576" v="1113" actId="20577"/>
          <ac:spMkLst>
            <pc:docMk/>
            <pc:sldMk cId="2855117708" sldId="258"/>
            <ac:spMk id="2" creationId="{60762C92-386B-B28F-4429-DE19C2CF1D94}"/>
          </ac:spMkLst>
        </pc:spChg>
        <pc:spChg chg="del mod">
          <ac:chgData name="koura konate" userId="6c4f22045e3d0db3" providerId="Windows Live" clId="Web-{8B719C79-A473-2479-0231-39ABBDC50359}" dt="2026-03-08T23:41:37.010" v="146"/>
          <ac:spMkLst>
            <pc:docMk/>
            <pc:sldMk cId="2855117708" sldId="258"/>
            <ac:spMk id="3" creationId="{7317A955-39E7-56BD-C308-A336D38FB8DB}"/>
          </ac:spMkLst>
        </pc:spChg>
        <pc:spChg chg="add del mod">
          <ac:chgData name="koura konate" userId="6c4f22045e3d0db3" providerId="Windows Live" clId="Web-{8B719C79-A473-2479-0231-39ABBDC50359}" dt="2026-03-09T02:15:01.407" v="1645"/>
          <ac:spMkLst>
            <pc:docMk/>
            <pc:sldMk cId="2855117708" sldId="258"/>
            <ac:spMk id="4" creationId="{924AAA7E-0FD8-6995-53D0-A7C88795A043}"/>
          </ac:spMkLst>
        </pc:spChg>
        <pc:spChg chg="add del mod">
          <ac:chgData name="koura konate" userId="6c4f22045e3d0db3" providerId="Windows Live" clId="Web-{8B719C79-A473-2479-0231-39ABBDC50359}" dt="2026-03-09T02:15:50.611" v="1652" actId="20577"/>
          <ac:spMkLst>
            <pc:docMk/>
            <pc:sldMk cId="2855117708" sldId="258"/>
            <ac:spMk id="5" creationId="{D40AAC0F-1DC7-236E-E15D-152C8C054B85}"/>
          </ac:spMkLst>
        </pc:spChg>
      </pc:sldChg>
      <pc:sldChg chg="addSp delSp modSp new">
        <pc:chgData name="koura konate" userId="6c4f22045e3d0db3" providerId="Windows Live" clId="Web-{8B719C79-A473-2479-0231-39ABBDC50359}" dt="2026-03-09T02:06:04.908" v="1586" actId="20577"/>
        <pc:sldMkLst>
          <pc:docMk/>
          <pc:sldMk cId="2170890917" sldId="259"/>
        </pc:sldMkLst>
        <pc:spChg chg="mod">
          <ac:chgData name="koura konate" userId="6c4f22045e3d0db3" providerId="Windows Live" clId="Web-{8B719C79-A473-2479-0231-39ABBDC50359}" dt="2026-03-08T23:36:55.982" v="86" actId="20577"/>
          <ac:spMkLst>
            <pc:docMk/>
            <pc:sldMk cId="2170890917" sldId="259"/>
            <ac:spMk id="2" creationId="{367CBAAA-D52C-E742-95D9-690147C58AAC}"/>
          </ac:spMkLst>
        </pc:spChg>
        <pc:spChg chg="add del mod">
          <ac:chgData name="koura konate" userId="6c4f22045e3d0db3" providerId="Windows Live" clId="Web-{8B719C79-A473-2479-0231-39ABBDC50359}" dt="2026-03-08T23:37:17.046" v="92"/>
          <ac:spMkLst>
            <pc:docMk/>
            <pc:sldMk cId="2170890917" sldId="259"/>
            <ac:spMk id="4" creationId="{FBA75119-358C-B75C-1595-C14A347DF7A1}"/>
          </ac:spMkLst>
        </pc:spChg>
        <pc:spChg chg="add mod">
          <ac:chgData name="koura konate" userId="6c4f22045e3d0db3" providerId="Windows Live" clId="Web-{8B719C79-A473-2479-0231-39ABBDC50359}" dt="2026-03-09T02:06:04.908" v="1586" actId="20577"/>
          <ac:spMkLst>
            <pc:docMk/>
            <pc:sldMk cId="2170890917" sldId="259"/>
            <ac:spMk id="6" creationId="{3E1EC168-F26F-7B6C-6024-1925184A7F1A}"/>
          </ac:spMkLst>
        </pc:spChg>
      </pc:sldChg>
      <pc:sldChg chg="new del">
        <pc:chgData name="koura konate" userId="6c4f22045e3d0db3" providerId="Windows Live" clId="Web-{8B719C79-A473-2479-0231-39ABBDC50359}" dt="2026-03-08T23:36:35.684" v="83"/>
        <pc:sldMkLst>
          <pc:docMk/>
          <pc:sldMk cId="2553147410" sldId="259"/>
        </pc:sldMkLst>
      </pc:sldChg>
      <pc:sldMasterChg chg="add del addSldLayout delSldLayout">
        <pc:chgData name="koura konate" userId="6c4f22045e3d0db3" providerId="Windows Live" clId="Web-{8B719C79-A473-2479-0231-39ABBDC50359}" dt="2026-03-08T23:29:49.157" v="7"/>
        <pc:sldMasterMkLst>
          <pc:docMk/>
          <pc:sldMasterMk cId="2460954070" sldId="2147483660"/>
        </pc:sldMasterMkLst>
        <pc:sldLayoutChg chg="add del">
          <pc:chgData name="koura konate" userId="6c4f22045e3d0db3" providerId="Windows Live" clId="Web-{8B719C79-A473-2479-0231-39ABBDC50359}" dt="2026-03-08T23:29:49.157" v="7"/>
          <pc:sldLayoutMkLst>
            <pc:docMk/>
            <pc:sldMasterMk cId="2460954070" sldId="2147483660"/>
            <pc:sldLayoutMk cId="2385387890" sldId="2147483661"/>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949138452" sldId="2147483662"/>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2591524520" sldId="2147483663"/>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1203092039" sldId="2147483664"/>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733172339" sldId="2147483665"/>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210312558" sldId="2147483666"/>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146388984" sldId="2147483667"/>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171841454" sldId="2147483668"/>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1718958274" sldId="2147483669"/>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2202905451" sldId="2147483670"/>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479445657" sldId="2147483671"/>
          </pc:sldLayoutMkLst>
        </pc:sldLayoutChg>
      </pc:sldMasterChg>
      <pc:sldMasterChg chg="add del addSldLayout delSldLayout">
        <pc:chgData name="koura konate" userId="6c4f22045e3d0db3" providerId="Windows Live" clId="Web-{8B719C79-A473-2479-0231-39ABBDC50359}" dt="2026-03-08T23:29:49.079" v="6"/>
        <pc:sldMasterMkLst>
          <pc:docMk/>
          <pc:sldMasterMk cId="1328689648" sldId="2147483685"/>
        </pc:sldMasterMkLst>
        <pc:sldLayoutChg chg="add del">
          <pc:chgData name="koura konate" userId="6c4f22045e3d0db3" providerId="Windows Live" clId="Web-{8B719C79-A473-2479-0231-39ABBDC50359}" dt="2026-03-08T23:29:49.079" v="6"/>
          <pc:sldLayoutMkLst>
            <pc:docMk/>
            <pc:sldMasterMk cId="1328689648" sldId="2147483685"/>
            <pc:sldLayoutMk cId="2430827883" sldId="2147483674"/>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1786068646" sldId="2147483675"/>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3282765319" sldId="2147483676"/>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3675558348" sldId="2147483677"/>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3551185773" sldId="2147483678"/>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1032566940" sldId="2147483679"/>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1344078106" sldId="2147483680"/>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705125073" sldId="2147483681"/>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3351172375" sldId="2147483682"/>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1600338780" sldId="2147483683"/>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2368528963" sldId="2147483684"/>
          </pc:sldLayoutMkLst>
        </pc:sldLayoutChg>
      </pc:sldMasterChg>
      <pc:sldMasterChg chg="add del addSldLayout delSldLayout">
        <pc:chgData name="koura konate" userId="6c4f22045e3d0db3" providerId="Windows Live" clId="Web-{8B719C79-A473-2479-0231-39ABBDC50359}" dt="2026-03-08T23:29:46.219" v="4"/>
        <pc:sldMasterMkLst>
          <pc:docMk/>
          <pc:sldMasterMk cId="797478580" sldId="2147483711"/>
        </pc:sldMasterMkLst>
        <pc:sldLayoutChg chg="add del">
          <pc:chgData name="koura konate" userId="6c4f22045e3d0db3" providerId="Windows Live" clId="Web-{8B719C79-A473-2479-0231-39ABBDC50359}" dt="2026-03-08T23:29:46.219" v="4"/>
          <pc:sldLayoutMkLst>
            <pc:docMk/>
            <pc:sldMasterMk cId="797478580" sldId="2147483711"/>
            <pc:sldLayoutMk cId="1464805106" sldId="2147483700"/>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77519213" sldId="2147483701"/>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3634822964" sldId="2147483702"/>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2258499398" sldId="2147483703"/>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2872181847" sldId="2147483704"/>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3230211948" sldId="2147483705"/>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1455547548" sldId="2147483706"/>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1534664402" sldId="2147483707"/>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555615952" sldId="2147483708"/>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3154812850" sldId="2147483709"/>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2528124391" sldId="2147483710"/>
          </pc:sldLayoutMkLst>
        </pc:sldLayoutChg>
      </pc:sldMasterChg>
      <pc:sldMasterChg chg="add addSldLayout">
        <pc:chgData name="koura konate" userId="6c4f22045e3d0db3" providerId="Windows Live" clId="Web-{8B719C79-A473-2479-0231-39ABBDC50359}" dt="2026-03-08T23:29:49.157" v="7"/>
        <pc:sldMasterMkLst>
          <pc:docMk/>
          <pc:sldMasterMk cId="3920300910" sldId="2147483737"/>
        </pc:sldMasterMkLst>
        <pc:sldLayoutChg chg="add">
          <pc:chgData name="koura konate" userId="6c4f22045e3d0db3" providerId="Windows Live" clId="Web-{8B719C79-A473-2479-0231-39ABBDC50359}" dt="2026-03-08T23:29:49.157" v="7"/>
          <pc:sldLayoutMkLst>
            <pc:docMk/>
            <pc:sldMasterMk cId="3920300910" sldId="2147483737"/>
            <pc:sldLayoutMk cId="2165713098" sldId="2147483726"/>
          </pc:sldLayoutMkLst>
        </pc:sldLayoutChg>
        <pc:sldLayoutChg chg="add">
          <pc:chgData name="koura konate" userId="6c4f22045e3d0db3" providerId="Windows Live" clId="Web-{8B719C79-A473-2479-0231-39ABBDC50359}" dt="2026-03-08T23:29:49.157" v="7"/>
          <pc:sldLayoutMkLst>
            <pc:docMk/>
            <pc:sldMasterMk cId="3920300910" sldId="2147483737"/>
            <pc:sldLayoutMk cId="799812906" sldId="2147483727"/>
          </pc:sldLayoutMkLst>
        </pc:sldLayoutChg>
        <pc:sldLayoutChg chg="add">
          <pc:chgData name="koura konate" userId="6c4f22045e3d0db3" providerId="Windows Live" clId="Web-{8B719C79-A473-2479-0231-39ABBDC50359}" dt="2026-03-08T23:29:49.157" v="7"/>
          <pc:sldLayoutMkLst>
            <pc:docMk/>
            <pc:sldMasterMk cId="3920300910" sldId="2147483737"/>
            <pc:sldLayoutMk cId="1330528261" sldId="2147483728"/>
          </pc:sldLayoutMkLst>
        </pc:sldLayoutChg>
        <pc:sldLayoutChg chg="add">
          <pc:chgData name="koura konate" userId="6c4f22045e3d0db3" providerId="Windows Live" clId="Web-{8B719C79-A473-2479-0231-39ABBDC50359}" dt="2026-03-08T23:29:49.157" v="7"/>
          <pc:sldLayoutMkLst>
            <pc:docMk/>
            <pc:sldMasterMk cId="3920300910" sldId="2147483737"/>
            <pc:sldLayoutMk cId="3137156891" sldId="2147483729"/>
          </pc:sldLayoutMkLst>
        </pc:sldLayoutChg>
        <pc:sldLayoutChg chg="add">
          <pc:chgData name="koura konate" userId="6c4f22045e3d0db3" providerId="Windows Live" clId="Web-{8B719C79-A473-2479-0231-39ABBDC50359}" dt="2026-03-08T23:29:49.157" v="7"/>
          <pc:sldLayoutMkLst>
            <pc:docMk/>
            <pc:sldMasterMk cId="3920300910" sldId="2147483737"/>
            <pc:sldLayoutMk cId="2328145136" sldId="2147483730"/>
          </pc:sldLayoutMkLst>
        </pc:sldLayoutChg>
        <pc:sldLayoutChg chg="add">
          <pc:chgData name="koura konate" userId="6c4f22045e3d0db3" providerId="Windows Live" clId="Web-{8B719C79-A473-2479-0231-39ABBDC50359}" dt="2026-03-08T23:29:49.157" v="7"/>
          <pc:sldLayoutMkLst>
            <pc:docMk/>
            <pc:sldMasterMk cId="3920300910" sldId="2147483737"/>
            <pc:sldLayoutMk cId="3091980601" sldId="2147483731"/>
          </pc:sldLayoutMkLst>
        </pc:sldLayoutChg>
        <pc:sldLayoutChg chg="add">
          <pc:chgData name="koura konate" userId="6c4f22045e3d0db3" providerId="Windows Live" clId="Web-{8B719C79-A473-2479-0231-39ABBDC50359}" dt="2026-03-08T23:29:49.157" v="7"/>
          <pc:sldLayoutMkLst>
            <pc:docMk/>
            <pc:sldMasterMk cId="3920300910" sldId="2147483737"/>
            <pc:sldLayoutMk cId="3841699192" sldId="2147483732"/>
          </pc:sldLayoutMkLst>
        </pc:sldLayoutChg>
        <pc:sldLayoutChg chg="add">
          <pc:chgData name="koura konate" userId="6c4f22045e3d0db3" providerId="Windows Live" clId="Web-{8B719C79-A473-2479-0231-39ABBDC50359}" dt="2026-03-08T23:29:49.157" v="7"/>
          <pc:sldLayoutMkLst>
            <pc:docMk/>
            <pc:sldMasterMk cId="3920300910" sldId="2147483737"/>
            <pc:sldLayoutMk cId="1902237232" sldId="2147483733"/>
          </pc:sldLayoutMkLst>
        </pc:sldLayoutChg>
        <pc:sldLayoutChg chg="add">
          <pc:chgData name="koura konate" userId="6c4f22045e3d0db3" providerId="Windows Live" clId="Web-{8B719C79-A473-2479-0231-39ABBDC50359}" dt="2026-03-08T23:29:49.157" v="7"/>
          <pc:sldLayoutMkLst>
            <pc:docMk/>
            <pc:sldMasterMk cId="3920300910" sldId="2147483737"/>
            <pc:sldLayoutMk cId="492607148" sldId="2147483734"/>
          </pc:sldLayoutMkLst>
        </pc:sldLayoutChg>
        <pc:sldLayoutChg chg="add">
          <pc:chgData name="koura konate" userId="6c4f22045e3d0db3" providerId="Windows Live" clId="Web-{8B719C79-A473-2479-0231-39ABBDC50359}" dt="2026-03-08T23:29:49.157" v="7"/>
          <pc:sldLayoutMkLst>
            <pc:docMk/>
            <pc:sldMasterMk cId="3920300910" sldId="2147483737"/>
            <pc:sldLayoutMk cId="3267209640" sldId="2147483735"/>
          </pc:sldLayoutMkLst>
        </pc:sldLayoutChg>
        <pc:sldLayoutChg chg="add">
          <pc:chgData name="koura konate" userId="6c4f22045e3d0db3" providerId="Windows Live" clId="Web-{8B719C79-A473-2479-0231-39ABBDC50359}" dt="2026-03-08T23:29:49.157" v="7"/>
          <pc:sldLayoutMkLst>
            <pc:docMk/>
            <pc:sldMasterMk cId="3920300910" sldId="2147483737"/>
            <pc:sldLayoutMk cId="1792486010" sldId="2147483736"/>
          </pc:sldLayoutMkLst>
        </pc:sldLayoutChg>
      </pc:sldMasterChg>
    </pc:docChg>
  </pc:docChgLst>
  <pc:docChgLst>
    <pc:chgData name="koura konate" userId="6c4f22045e3d0db3" providerId="Windows Live" clId="Web-{D9DF1B4A-FE18-5D00-BB70-C3338FA6291B}"/>
    <pc:docChg chg="modSld">
      <pc:chgData name="koura konate" userId="6c4f22045e3d0db3" providerId="Windows Live" clId="Web-{D9DF1B4A-FE18-5D00-BB70-C3338FA6291B}" dt="2026-03-09T13:39:29.010" v="0" actId="20577"/>
      <pc:docMkLst>
        <pc:docMk/>
      </pc:docMkLst>
      <pc:sldChg chg="modSp">
        <pc:chgData name="koura konate" userId="6c4f22045e3d0db3" providerId="Windows Live" clId="Web-{D9DF1B4A-FE18-5D00-BB70-C3338FA6291B}" dt="2026-03-09T13:39:29.010" v="0" actId="20577"/>
        <pc:sldMkLst>
          <pc:docMk/>
          <pc:sldMk cId="2170890917" sldId="259"/>
        </pc:sldMkLst>
        <pc:spChg chg="mod">
          <ac:chgData name="koura konate" userId="6c4f22045e3d0db3" providerId="Windows Live" clId="Web-{D9DF1B4A-FE18-5D00-BB70-C3338FA6291B}" dt="2026-03-09T13:39:29.010" v="0" actId="20577"/>
          <ac:spMkLst>
            <pc:docMk/>
            <pc:sldMk cId="2170890917" sldId="259"/>
            <ac:spMk id="6" creationId="{3E1EC168-F26F-7B6C-6024-1925184A7F1A}"/>
          </ac:spMkLst>
        </pc:spChg>
      </pc:sldChg>
    </pc:docChg>
  </pc:docChgLst>
  <pc:docChgLst>
    <pc:chgData name="koura konate" userId="6c4f22045e3d0db3" providerId="Windows Live" clId="Web-{7A92F556-EA7E-19E5-CBA0-7415DD20C9A9}"/>
    <pc:docChg chg="modSld">
      <pc:chgData name="koura konate" userId="6c4f22045e3d0db3" providerId="Windows Live" clId="Web-{7A92F556-EA7E-19E5-CBA0-7415DD20C9A9}" dt="2026-03-09T10:10:15.100" v="674" actId="20577"/>
      <pc:docMkLst>
        <pc:docMk/>
      </pc:docMkLst>
      <pc:sldChg chg="addSp modSp">
        <pc:chgData name="koura konate" userId="6c4f22045e3d0db3" providerId="Windows Live" clId="Web-{7A92F556-EA7E-19E5-CBA0-7415DD20C9A9}" dt="2026-03-09T10:10:15.100" v="674" actId="20577"/>
        <pc:sldMkLst>
          <pc:docMk/>
          <pc:sldMk cId="449598529" sldId="257"/>
        </pc:sldMkLst>
        <pc:spChg chg="mod">
          <ac:chgData name="koura konate" userId="6c4f22045e3d0db3" providerId="Windows Live" clId="Web-{7A92F556-EA7E-19E5-CBA0-7415DD20C9A9}" dt="2026-03-09T09:28:54.453" v="202" actId="20577"/>
          <ac:spMkLst>
            <pc:docMk/>
            <pc:sldMk cId="449598529" sldId="257"/>
            <ac:spMk id="2" creationId="{336027B0-9BB5-2B67-1323-8C4F14118412}"/>
          </ac:spMkLst>
        </pc:spChg>
        <pc:spChg chg="add mod">
          <ac:chgData name="koura konate" userId="6c4f22045e3d0db3" providerId="Windows Live" clId="Web-{7A92F556-EA7E-19E5-CBA0-7415DD20C9A9}" dt="2026-03-09T10:10:15.100" v="674" actId="20577"/>
          <ac:spMkLst>
            <pc:docMk/>
            <pc:sldMk cId="449598529" sldId="257"/>
            <ac:spMk id="3" creationId="{9FEF3708-A992-997B-DF9D-4373603201BB}"/>
          </ac:spMkLst>
        </pc:spChg>
        <pc:spChg chg="mod">
          <ac:chgData name="koura konate" userId="6c4f22045e3d0db3" providerId="Windows Live" clId="Web-{7A92F556-EA7E-19E5-CBA0-7415DD20C9A9}" dt="2026-03-09T09:29:30.438" v="206" actId="1076"/>
          <ac:spMkLst>
            <pc:docMk/>
            <pc:sldMk cId="449598529" sldId="257"/>
            <ac:spMk id="5" creationId="{C152252C-1B4F-12EE-A66E-786D1A978981}"/>
          </ac:spMkLst>
        </pc:spChg>
        <pc:spChg chg="mod">
          <ac:chgData name="koura konate" userId="6c4f22045e3d0db3" providerId="Windows Live" clId="Web-{7A92F556-EA7E-19E5-CBA0-7415DD20C9A9}" dt="2026-03-09T10:05:08.354" v="489" actId="14100"/>
          <ac:spMkLst>
            <pc:docMk/>
            <pc:sldMk cId="449598529" sldId="257"/>
            <ac:spMk id="6" creationId="{7FE5FB0A-EAE3-5746-DF04-49C457CBBC67}"/>
          </ac:spMkLst>
        </pc:spChg>
        <pc:spChg chg="mod">
          <ac:chgData name="koura konate" userId="6c4f22045e3d0db3" providerId="Windows Live" clId="Web-{7A92F556-EA7E-19E5-CBA0-7415DD20C9A9}" dt="2026-03-09T06:19:17.508" v="183" actId="1076"/>
          <ac:spMkLst>
            <pc:docMk/>
            <pc:sldMk cId="449598529" sldId="257"/>
            <ac:spMk id="17" creationId="{BFBBCEEB-DB52-0DA6-0CE4-6534AF395C44}"/>
          </ac:spMkLst>
        </pc:spChg>
        <pc:spChg chg="mod">
          <ac:chgData name="koura konate" userId="6c4f22045e3d0db3" providerId="Windows Live" clId="Web-{7A92F556-EA7E-19E5-CBA0-7415DD20C9A9}" dt="2026-03-09T10:05:11.714" v="490" actId="1076"/>
          <ac:spMkLst>
            <pc:docMk/>
            <pc:sldMk cId="449598529" sldId="257"/>
            <ac:spMk id="19" creationId="{240169A1-2925-FE8C-B09D-EFACCC1A08A8}"/>
          </ac:spMkLst>
        </pc:spChg>
        <pc:spChg chg="mod">
          <ac:chgData name="koura konate" userId="6c4f22045e3d0db3" providerId="Windows Live" clId="Web-{7A92F556-EA7E-19E5-CBA0-7415DD20C9A9}" dt="2026-03-09T06:19:23.446" v="184" actId="1076"/>
          <ac:spMkLst>
            <pc:docMk/>
            <pc:sldMk cId="449598529" sldId="257"/>
            <ac:spMk id="20" creationId="{A8FFFAB5-81DE-9F31-2A52-50B685D92F06}"/>
          </ac:spMkLst>
        </pc:spChg>
        <pc:spChg chg="mod">
          <ac:chgData name="koura konate" userId="6c4f22045e3d0db3" providerId="Windows Live" clId="Web-{7A92F556-EA7E-19E5-CBA0-7415DD20C9A9}" dt="2026-03-09T10:10:01.553" v="673" actId="14100"/>
          <ac:spMkLst>
            <pc:docMk/>
            <pc:sldMk cId="449598529" sldId="257"/>
            <ac:spMk id="21" creationId="{8F00B07B-D89A-04BE-CBA4-C35E37BDD95D}"/>
          </ac:spMkLst>
        </pc:spChg>
      </pc:sldChg>
      <pc:sldChg chg="modSp">
        <pc:chgData name="koura konate" userId="6c4f22045e3d0db3" providerId="Windows Live" clId="Web-{7A92F556-EA7E-19E5-CBA0-7415DD20C9A9}" dt="2026-03-09T05:25:29.486" v="60" actId="20577"/>
        <pc:sldMkLst>
          <pc:docMk/>
          <pc:sldMk cId="2170890917" sldId="259"/>
        </pc:sldMkLst>
        <pc:spChg chg="mod">
          <ac:chgData name="koura konate" userId="6c4f22045e3d0db3" providerId="Windows Live" clId="Web-{7A92F556-EA7E-19E5-CBA0-7415DD20C9A9}" dt="2026-03-09T05:25:29.486" v="60" actId="20577"/>
          <ac:spMkLst>
            <pc:docMk/>
            <pc:sldMk cId="2170890917" sldId="259"/>
            <ac:spMk id="6" creationId="{3E1EC168-F26F-7B6C-6024-1925184A7F1A}"/>
          </ac:spMkLst>
        </pc:spChg>
      </pc:sldChg>
    </pc:docChg>
  </pc:docChgLst>
  <pc:docChgLst>
    <pc:chgData name="koura konate" userId="6c4f22045e3d0db3" providerId="Windows Live" clId="Web-{42733A24-E863-273E-4EDB-EC0EEAC11A81}"/>
    <pc:docChg chg="modSld">
      <pc:chgData name="koura konate" userId="6c4f22045e3d0db3" providerId="Windows Live" clId="Web-{42733A24-E863-273E-4EDB-EC0EEAC11A81}" dt="2026-03-09T13:29:35.733" v="1916" actId="1076"/>
      <pc:docMkLst>
        <pc:docMk/>
      </pc:docMkLst>
      <pc:sldChg chg="modSp">
        <pc:chgData name="koura konate" userId="6c4f22045e3d0db3" providerId="Windows Live" clId="Web-{42733A24-E863-273E-4EDB-EC0EEAC11A81}" dt="2026-03-09T11:05:57.421" v="447" actId="1076"/>
        <pc:sldMkLst>
          <pc:docMk/>
          <pc:sldMk cId="109857222" sldId="256"/>
        </pc:sldMkLst>
        <pc:spChg chg="mod">
          <ac:chgData name="koura konate" userId="6c4f22045e3d0db3" providerId="Windows Live" clId="Web-{42733A24-E863-273E-4EDB-EC0EEAC11A81}" dt="2026-03-09T11:05:57.421" v="447" actId="1076"/>
          <ac:spMkLst>
            <pc:docMk/>
            <pc:sldMk cId="109857222" sldId="256"/>
            <ac:spMk id="3" creationId="{00000000-0000-0000-0000-000000000000}"/>
          </ac:spMkLst>
        </pc:spChg>
      </pc:sldChg>
      <pc:sldChg chg="modSp">
        <pc:chgData name="koura konate" userId="6c4f22045e3d0db3" providerId="Windows Live" clId="Web-{42733A24-E863-273E-4EDB-EC0EEAC11A81}" dt="2026-03-09T13:29:34.936" v="1915" actId="14100"/>
        <pc:sldMkLst>
          <pc:docMk/>
          <pc:sldMk cId="449598529" sldId="257"/>
        </pc:sldMkLst>
        <pc:spChg chg="mod">
          <ac:chgData name="koura konate" userId="6c4f22045e3d0db3" providerId="Windows Live" clId="Web-{42733A24-E863-273E-4EDB-EC0EEAC11A81}" dt="2026-03-09T11:10:35.971" v="586" actId="20577"/>
          <ac:spMkLst>
            <pc:docMk/>
            <pc:sldMk cId="449598529" sldId="257"/>
            <ac:spMk id="2" creationId="{336027B0-9BB5-2B67-1323-8C4F14118412}"/>
          </ac:spMkLst>
        </pc:spChg>
        <pc:spChg chg="mod">
          <ac:chgData name="koura konate" userId="6c4f22045e3d0db3" providerId="Windows Live" clId="Web-{42733A24-E863-273E-4EDB-EC0EEAC11A81}" dt="2026-03-09T11:52:47.247" v="785" actId="20577"/>
          <ac:spMkLst>
            <pc:docMk/>
            <pc:sldMk cId="449598529" sldId="257"/>
            <ac:spMk id="3" creationId="{9FEF3708-A992-997B-DF9D-4373603201BB}"/>
          </ac:spMkLst>
        </pc:spChg>
        <pc:spChg chg="mod">
          <ac:chgData name="koura konate" userId="6c4f22045e3d0db3" providerId="Windows Live" clId="Web-{42733A24-E863-273E-4EDB-EC0EEAC11A81}" dt="2026-03-09T10:11:27.981" v="6" actId="1076"/>
          <ac:spMkLst>
            <pc:docMk/>
            <pc:sldMk cId="449598529" sldId="257"/>
            <ac:spMk id="5" creationId="{C152252C-1B4F-12EE-A66E-786D1A978981}"/>
          </ac:spMkLst>
        </pc:spChg>
        <pc:spChg chg="mod">
          <ac:chgData name="koura konate" userId="6c4f22045e3d0db3" providerId="Windows Live" clId="Web-{42733A24-E863-273E-4EDB-EC0EEAC11A81}" dt="2026-03-09T13:29:34.936" v="1915" actId="14100"/>
          <ac:spMkLst>
            <pc:docMk/>
            <pc:sldMk cId="449598529" sldId="257"/>
            <ac:spMk id="6" creationId="{7FE5FB0A-EAE3-5746-DF04-49C457CBBC67}"/>
          </ac:spMkLst>
        </pc:spChg>
        <pc:spChg chg="mod">
          <ac:chgData name="koura konate" userId="6c4f22045e3d0db3" providerId="Windows Live" clId="Web-{42733A24-E863-273E-4EDB-EC0EEAC11A81}" dt="2026-03-09T12:47:40.481" v="1106" actId="20577"/>
          <ac:spMkLst>
            <pc:docMk/>
            <pc:sldMk cId="449598529" sldId="257"/>
            <ac:spMk id="17" creationId="{BFBBCEEB-DB52-0DA6-0CE4-6534AF395C44}"/>
          </ac:spMkLst>
        </pc:spChg>
        <pc:spChg chg="mod">
          <ac:chgData name="koura konate" userId="6c4f22045e3d0db3" providerId="Windows Live" clId="Web-{42733A24-E863-273E-4EDB-EC0EEAC11A81}" dt="2026-03-09T10:11:01.387" v="0" actId="20577"/>
          <ac:spMkLst>
            <pc:docMk/>
            <pc:sldMk cId="449598529" sldId="257"/>
            <ac:spMk id="21" creationId="{8F00B07B-D89A-04BE-CBA4-C35E37BDD95D}"/>
          </ac:spMkLst>
        </pc:spChg>
      </pc:sldChg>
      <pc:sldChg chg="addSp delSp modSp">
        <pc:chgData name="koura konate" userId="6c4f22045e3d0db3" providerId="Windows Live" clId="Web-{42733A24-E863-273E-4EDB-EC0EEAC11A81}" dt="2026-03-09T13:29:35.733" v="1916" actId="1076"/>
        <pc:sldMkLst>
          <pc:docMk/>
          <pc:sldMk cId="2855117708" sldId="258"/>
        </pc:sldMkLst>
        <pc:spChg chg="mod">
          <ac:chgData name="koura konate" userId="6c4f22045e3d0db3" providerId="Windows Live" clId="Web-{42733A24-E863-273E-4EDB-EC0EEAC11A81}" dt="2026-03-09T11:45:06.537" v="761" actId="1076"/>
          <ac:spMkLst>
            <pc:docMk/>
            <pc:sldMk cId="2855117708" sldId="258"/>
            <ac:spMk id="2" creationId="{60762C92-386B-B28F-4429-DE19C2CF1D94}"/>
          </ac:spMkLst>
        </pc:spChg>
        <pc:spChg chg="add mod">
          <ac:chgData name="koura konate" userId="6c4f22045e3d0db3" providerId="Windows Live" clId="Web-{42733A24-E863-273E-4EDB-EC0EEAC11A81}" dt="2026-03-09T12:03:51.512" v="877" actId="1076"/>
          <ac:spMkLst>
            <pc:docMk/>
            <pc:sldMk cId="2855117708" sldId="258"/>
            <ac:spMk id="4" creationId="{4E22D640-9A84-C1C5-A411-9A92294D9624}"/>
          </ac:spMkLst>
        </pc:spChg>
        <pc:spChg chg="del mod">
          <ac:chgData name="koura konate" userId="6c4f22045e3d0db3" providerId="Windows Live" clId="Web-{42733A24-E863-273E-4EDB-EC0EEAC11A81}" dt="2026-03-09T11:05:33.670" v="443"/>
          <ac:spMkLst>
            <pc:docMk/>
            <pc:sldMk cId="2855117708" sldId="258"/>
            <ac:spMk id="5" creationId="{D40AAC0F-1DC7-236E-E15D-152C8C054B85}"/>
          </ac:spMkLst>
        </pc:spChg>
        <pc:spChg chg="add mod">
          <ac:chgData name="koura konate" userId="6c4f22045e3d0db3" providerId="Windows Live" clId="Web-{42733A24-E863-273E-4EDB-EC0EEAC11A81}" dt="2026-03-09T13:29:35.733" v="1916" actId="1076"/>
          <ac:spMkLst>
            <pc:docMk/>
            <pc:sldMk cId="2855117708" sldId="258"/>
            <ac:spMk id="6" creationId="{E7A8B24F-C880-6144-E9A2-E1BB37D725DA}"/>
          </ac:spMkLst>
        </pc:spChg>
        <pc:spChg chg="add mod">
          <ac:chgData name="koura konate" userId="6c4f22045e3d0db3" providerId="Windows Live" clId="Web-{42733A24-E863-273E-4EDB-EC0EEAC11A81}" dt="2026-03-09T13:26:02.673" v="1909" actId="20577"/>
          <ac:spMkLst>
            <pc:docMk/>
            <pc:sldMk cId="2855117708" sldId="258"/>
            <ac:spMk id="7" creationId="{03955199-9299-27E5-01B4-BDD8AF6A28A4}"/>
          </ac:spMkLst>
        </pc:spChg>
        <pc:spChg chg="add mod">
          <ac:chgData name="koura konate" userId="6c4f22045e3d0db3" providerId="Windows Live" clId="Web-{42733A24-E863-273E-4EDB-EC0EEAC11A81}" dt="2026-03-09T12:52:25.685" v="1266" actId="1076"/>
          <ac:spMkLst>
            <pc:docMk/>
            <pc:sldMk cId="2855117708" sldId="258"/>
            <ac:spMk id="9" creationId="{66FE7F56-1055-C6B1-A784-C95BB166FD2B}"/>
          </ac:spMkLst>
        </pc:spChg>
        <pc:spChg chg="add del mod">
          <ac:chgData name="koura konate" userId="6c4f22045e3d0db3" providerId="Windows Live" clId="Web-{42733A24-E863-273E-4EDB-EC0EEAC11A81}" dt="2026-03-09T11:44:25.849" v="755"/>
          <ac:spMkLst>
            <pc:docMk/>
            <pc:sldMk cId="2855117708" sldId="258"/>
            <ac:spMk id="17" creationId="{86913F75-4CA3-3FC0-D3B3-934FFC4A7379}"/>
          </ac:spMkLst>
        </pc:spChg>
        <pc:spChg chg="add mod">
          <ac:chgData name="koura konate" userId="6c4f22045e3d0db3" providerId="Windows Live" clId="Web-{42733A24-E863-273E-4EDB-EC0EEAC11A81}" dt="2026-03-09T12:04:01.794" v="879" actId="20577"/>
          <ac:spMkLst>
            <pc:docMk/>
            <pc:sldMk cId="2855117708" sldId="258"/>
            <ac:spMk id="19" creationId="{1F20D777-D5AD-79F1-8F9A-A87CBE96AB46}"/>
          </ac:spMkLst>
        </pc:spChg>
      </pc:sldChg>
      <pc:sldChg chg="modSp">
        <pc:chgData name="koura konate" userId="6c4f22045e3d0db3" providerId="Windows Live" clId="Web-{42733A24-E863-273E-4EDB-EC0EEAC11A81}" dt="2026-03-09T13:23:34.964" v="1835" actId="20577"/>
        <pc:sldMkLst>
          <pc:docMk/>
          <pc:sldMk cId="2170890917" sldId="259"/>
        </pc:sldMkLst>
        <pc:spChg chg="mod">
          <ac:chgData name="koura konate" userId="6c4f22045e3d0db3" providerId="Windows Live" clId="Web-{42733A24-E863-273E-4EDB-EC0EEAC11A81}" dt="2026-03-09T12:55:32.302" v="1315" actId="1076"/>
          <ac:spMkLst>
            <pc:docMk/>
            <pc:sldMk cId="2170890917" sldId="259"/>
            <ac:spMk id="2" creationId="{367CBAAA-D52C-E742-95D9-690147C58AAC}"/>
          </ac:spMkLst>
        </pc:spChg>
        <pc:spChg chg="mod">
          <ac:chgData name="koura konate" userId="6c4f22045e3d0db3" providerId="Windows Live" clId="Web-{42733A24-E863-273E-4EDB-EC0EEAC11A81}" dt="2026-03-09T13:23:34.964" v="1835" actId="20577"/>
          <ac:spMkLst>
            <pc:docMk/>
            <pc:sldMk cId="2170890917" sldId="259"/>
            <ac:spMk id="6" creationId="{3E1EC168-F26F-7B6C-6024-1925184A7F1A}"/>
          </ac:spMkLst>
        </pc:spChg>
      </pc:sldChg>
    </pc:docChg>
  </pc:docChgLst>
  <pc:docChgLst>
    <pc:chgData name="koura konate" userId="6c4f22045e3d0db3" providerId="Windows Live" clId="Web-{912B6707-1928-ABE2-8033-FDCF92C4F05C}"/>
    <pc:docChg chg="modSld">
      <pc:chgData name="koura konate" userId="6c4f22045e3d0db3" providerId="Windows Live" clId="Web-{912B6707-1928-ABE2-8033-FDCF92C4F05C}" dt="2026-03-08T23:29:17.972" v="36" actId="20577"/>
      <pc:docMkLst>
        <pc:docMk/>
      </pc:docMkLst>
      <pc:sldChg chg="modSp">
        <pc:chgData name="koura konate" userId="6c4f22045e3d0db3" providerId="Windows Live" clId="Web-{912B6707-1928-ABE2-8033-FDCF92C4F05C}" dt="2026-03-08T23:29:17.972" v="36" actId="20577"/>
        <pc:sldMkLst>
          <pc:docMk/>
          <pc:sldMk cId="109857222" sldId="256"/>
        </pc:sldMkLst>
        <pc:spChg chg="mod">
          <ac:chgData name="koura konate" userId="6c4f22045e3d0db3" providerId="Windows Live" clId="Web-{912B6707-1928-ABE2-8033-FDCF92C4F05C}" dt="2026-03-08T23:27:48.777" v="12" actId="20577"/>
          <ac:spMkLst>
            <pc:docMk/>
            <pc:sldMk cId="109857222" sldId="256"/>
            <ac:spMk id="2" creationId="{00000000-0000-0000-0000-000000000000}"/>
          </ac:spMkLst>
        </pc:spChg>
        <pc:spChg chg="mod">
          <ac:chgData name="koura konate" userId="6c4f22045e3d0db3" providerId="Windows Live" clId="Web-{912B6707-1928-ABE2-8033-FDCF92C4F05C}" dt="2026-03-08T23:29:17.972" v="36" actId="20577"/>
          <ac:spMkLst>
            <pc:docMk/>
            <pc:sldMk cId="109857222" sldId="256"/>
            <ac:spMk id="3" creationId="{00000000-0000-0000-0000-000000000000}"/>
          </ac:spMkLst>
        </pc:spChg>
      </pc:sldChg>
    </pc:docChg>
  </pc:docChgLst>
  <pc:docChgLst>
    <pc:chgData name="koura konate" userId="6c4f22045e3d0db3" providerId="Windows Live" clId="Web-{E80EC266-20D0-CD8B-EBBF-C41909C12817}"/>
    <pc:docChg chg="modSld">
      <pc:chgData name="koura konate" userId="6c4f22045e3d0db3" providerId="Windows Live" clId="Web-{E80EC266-20D0-CD8B-EBBF-C41909C12817}" dt="2026-03-09T13:36:09.788" v="26" actId="20577"/>
      <pc:docMkLst>
        <pc:docMk/>
      </pc:docMkLst>
      <pc:sldChg chg="modSp">
        <pc:chgData name="koura konate" userId="6c4f22045e3d0db3" providerId="Windows Live" clId="Web-{E80EC266-20D0-CD8B-EBBF-C41909C12817}" dt="2026-03-09T13:35:50.977" v="23" actId="1076"/>
        <pc:sldMkLst>
          <pc:docMk/>
          <pc:sldMk cId="449598529" sldId="257"/>
        </pc:sldMkLst>
        <pc:spChg chg="mod">
          <ac:chgData name="koura konate" userId="6c4f22045e3d0db3" providerId="Windows Live" clId="Web-{E80EC266-20D0-CD8B-EBBF-C41909C12817}" dt="2026-03-09T13:34:40.928" v="15" actId="20577"/>
          <ac:spMkLst>
            <pc:docMk/>
            <pc:sldMk cId="449598529" sldId="257"/>
            <ac:spMk id="3" creationId="{9FEF3708-A992-997B-DF9D-4373603201BB}"/>
          </ac:spMkLst>
        </pc:spChg>
        <pc:spChg chg="mod">
          <ac:chgData name="koura konate" userId="6c4f22045e3d0db3" providerId="Windows Live" clId="Web-{E80EC266-20D0-CD8B-EBBF-C41909C12817}" dt="2026-03-09T13:35:50.977" v="23" actId="1076"/>
          <ac:spMkLst>
            <pc:docMk/>
            <pc:sldMk cId="449598529" sldId="257"/>
            <ac:spMk id="6" creationId="{7FE5FB0A-EAE3-5746-DF04-49C457CBBC67}"/>
          </ac:spMkLst>
        </pc:spChg>
        <pc:spChg chg="mod">
          <ac:chgData name="koura konate" userId="6c4f22045e3d0db3" providerId="Windows Live" clId="Web-{E80EC266-20D0-CD8B-EBBF-C41909C12817}" dt="2026-03-09T13:34:33.678" v="14" actId="20577"/>
          <ac:spMkLst>
            <pc:docMk/>
            <pc:sldMk cId="449598529" sldId="257"/>
            <ac:spMk id="19" creationId="{240169A1-2925-FE8C-B09D-EFACCC1A08A8}"/>
          </ac:spMkLst>
        </pc:spChg>
        <pc:spChg chg="mod">
          <ac:chgData name="koura konate" userId="6c4f22045e3d0db3" providerId="Windows Live" clId="Web-{E80EC266-20D0-CD8B-EBBF-C41909C12817}" dt="2026-03-09T13:35:00.990" v="16" actId="1076"/>
          <ac:spMkLst>
            <pc:docMk/>
            <pc:sldMk cId="449598529" sldId="257"/>
            <ac:spMk id="21" creationId="{8F00B07B-D89A-04BE-CBA4-C35E37BDD95D}"/>
          </ac:spMkLst>
        </pc:spChg>
      </pc:sldChg>
      <pc:sldChg chg="modSp">
        <pc:chgData name="koura konate" userId="6c4f22045e3d0db3" providerId="Windows Live" clId="Web-{E80EC266-20D0-CD8B-EBBF-C41909C12817}" dt="2026-03-09T13:36:09.788" v="26" actId="20577"/>
        <pc:sldMkLst>
          <pc:docMk/>
          <pc:sldMk cId="2855117708" sldId="258"/>
        </pc:sldMkLst>
        <pc:spChg chg="mod">
          <ac:chgData name="koura konate" userId="6c4f22045e3d0db3" providerId="Windows Live" clId="Web-{E80EC266-20D0-CD8B-EBBF-C41909C12817}" dt="2026-03-09T13:36:09.788" v="26" actId="20577"/>
          <ac:spMkLst>
            <pc:docMk/>
            <pc:sldMk cId="2855117708" sldId="258"/>
            <ac:spMk id="7" creationId="{03955199-9299-27E5-01B4-BDD8AF6A28A4}"/>
          </ac:spMkLst>
        </pc:spChg>
      </pc:sldChg>
      <pc:sldChg chg="modSp">
        <pc:chgData name="koura konate" userId="6c4f22045e3d0db3" providerId="Windows Live" clId="Web-{E80EC266-20D0-CD8B-EBBF-C41909C12817}" dt="2026-03-09T13:34:10.490" v="8" actId="20577"/>
        <pc:sldMkLst>
          <pc:docMk/>
          <pc:sldMk cId="2170890917" sldId="259"/>
        </pc:sldMkLst>
        <pc:spChg chg="mod">
          <ac:chgData name="koura konate" userId="6c4f22045e3d0db3" providerId="Windows Live" clId="Web-{E80EC266-20D0-CD8B-EBBF-C41909C12817}" dt="2026-03-09T13:34:10.490" v="8" actId="20577"/>
          <ac:spMkLst>
            <pc:docMk/>
            <pc:sldMk cId="2170890917" sldId="259"/>
            <ac:spMk id="6" creationId="{3E1EC168-F26F-7B6C-6024-1925184A7F1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3/9/2026</a:t>
            </a:fld>
            <a:endParaRPr lang="en-US"/>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1699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2237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2607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209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2486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5713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3/9/2026</a:t>
            </a:fld>
            <a:endParaRPr lang="en-US"/>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3091980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812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0528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7156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8145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3/9/2026</a:t>
            </a:fld>
            <a:endParaRPr lang="en-US"/>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a:p>
        </p:txBody>
      </p:sp>
    </p:spTree>
    <p:extLst>
      <p:ext uri="{BB962C8B-B14F-4D97-AF65-F5344CB8AC3E}">
        <p14:creationId xmlns:p14="http://schemas.microsoft.com/office/powerpoint/2010/main" val="392030091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26" r:id="rId6"/>
    <p:sldLayoutId id="2147483731" r:id="rId7"/>
    <p:sldLayoutId id="2147483727" r:id="rId8"/>
    <p:sldLayoutId id="2147483728" r:id="rId9"/>
    <p:sldLayoutId id="2147483729" r:id="rId10"/>
    <p:sldLayoutId id="2147483730"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Avahttps:/www.mind.org.uk/news-campaigns/news/half-of-uk-adults-believe-there-is-still-a-great-deal-of-shame-associated-with-mental-health-conditions/" TargetMode="External"/><Relationship Id="rId3" Type="http://schemas.openxmlformats.org/officeDocument/2006/relationships/hyperlink" Target="https://my.clevelandclinic.org/health/diseases/9536-anxiety-disorders" TargetMode="External"/><Relationship Id="rId7" Type="http://schemas.openxmlformats.org/officeDocument/2006/relationships/hyperlink" Target="https://www.restoringbalancelancaster.com/blog/2019/3/17/7-symptoms-of-social-anxiety" TargetMode="External"/><Relationship Id="rId12" Type="http://schemas.openxmlformats.org/officeDocument/2006/relationships/hyperlink" Target="http://ahttps:/www.who.int/news-room/feature-stories/detail/speaking-out-on-stigma" TargetMode="External"/><Relationship Id="rId2" Type="http://schemas.openxmlformats.org/officeDocument/2006/relationships/hyperlink" Target="https://www.calmclinic.com/brief-history-of-anxiety#:~:text=The%20Russians%20seem%20to%20have,muscle%20relaxation%20techniques%20to%20electroshock." TargetMode="External"/><Relationship Id="rId1" Type="http://schemas.openxmlformats.org/officeDocument/2006/relationships/slideLayout" Target="../slideLayouts/slideLayout6.xml"/><Relationship Id="rId6" Type="http://schemas.openxmlformats.org/officeDocument/2006/relationships/hyperlink" Target="https://www.simplypsychology.org/generalized-anxiety-disorder.html" TargetMode="External"/><Relationship Id="rId11" Type="http://schemas.openxmlformats.org/officeDocument/2006/relationships/hyperlink" Target="https://www.nimh.nih.gov/health/topics/anxiety-disorders" TargetMode="External"/><Relationship Id="rId5" Type="http://schemas.openxmlformats.org/officeDocument/2006/relationships/hyperlink" Target="https://www.freud.org.uk/schools/resources/what-did-freud-say-about-anxiety/" TargetMode="External"/><Relationship Id="rId10" Type="http://schemas.openxmlformats.org/officeDocument/2006/relationships/hyperlink" Target="https://www.nhs.uk/every-mind-matters/mental-health-issues/anxiety/" TargetMode="External"/><Relationship Id="rId4" Type="http://schemas.openxmlformats.org/officeDocument/2006/relationships/hyperlink" Target="https://www.ncbi.nlm.nih.gov/pmc/articles/PMC5573555/" TargetMode="External"/><Relationship Id="rId9" Type="http://schemas.openxmlformats.org/officeDocument/2006/relationships/hyperlink" Target="https://www.mindwell-leeds.org.uk/myself/exploring-your-mental%20health/anx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5150" y="768334"/>
            <a:ext cx="7335835" cy="2866405"/>
          </a:xfrm>
        </p:spPr>
        <p:txBody>
          <a:bodyPr>
            <a:normAutofit fontScale="90000"/>
          </a:bodyPr>
          <a:lstStyle/>
          <a:p>
            <a:pPr>
              <a:lnSpc>
                <a:spcPct val="90000"/>
              </a:lnSpc>
            </a:pPr>
            <a:r>
              <a:rPr lang="en-US" sz="6700"/>
              <a:t>GENERALISED ANXIETY DISORDER (GAD)</a:t>
            </a:r>
          </a:p>
        </p:txBody>
      </p:sp>
      <p:sp>
        <p:nvSpPr>
          <p:cNvPr id="3" name="Subtitle 2"/>
          <p:cNvSpPr>
            <a:spLocks noGrp="1"/>
          </p:cNvSpPr>
          <p:nvPr>
            <p:ph type="subTitle" idx="1"/>
          </p:nvPr>
        </p:nvSpPr>
        <p:spPr>
          <a:xfrm>
            <a:off x="4037357" y="4350839"/>
            <a:ext cx="7335835" cy="1475177"/>
          </a:xfrm>
        </p:spPr>
        <p:txBody>
          <a:bodyPr vert="horz" lIns="91440" tIns="45720" rIns="91440" bIns="45720" rtlCol="0">
            <a:normAutofit/>
          </a:bodyPr>
          <a:lstStyle/>
          <a:p>
            <a:r>
              <a:rPr lang="en-US"/>
              <a:t>BMHP6029</a:t>
            </a:r>
          </a:p>
          <a:p>
            <a:r>
              <a:rPr lang="en-US"/>
              <a:t>Koura Konate: 2323465 </a:t>
            </a:r>
            <a:endParaRPr lang="en-US">
              <a:latin typeface="Calibri"/>
              <a:ea typeface="Calibri"/>
              <a:cs typeface="Calibri"/>
            </a:endParaRPr>
          </a:p>
          <a:p>
            <a:r>
              <a:rPr lang="en-US"/>
              <a:t>Lecturer: Neale Haddon </a:t>
            </a:r>
          </a:p>
        </p:txBody>
      </p:sp>
      <p:cxnSp>
        <p:nvCxnSpPr>
          <p:cNvPr id="27" name="Straight Connector 26">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 name="Oval 12">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7" name="Picture 6" descr="A person with different colored clouds&#10;&#10;AI-generated content may be incorrect.">
            <a:extLst>
              <a:ext uri="{FF2B5EF4-FFF2-40B4-BE49-F238E27FC236}">
                <a16:creationId xmlns:a16="http://schemas.microsoft.com/office/drawing/2014/main" id="{2C6FA0F9-33AD-6A35-9B3B-1BCBDECDFA4B}"/>
              </a:ext>
            </a:extLst>
          </p:cNvPr>
          <p:cNvPicPr>
            <a:picLocks noChangeAspect="1"/>
          </p:cNvPicPr>
          <p:nvPr/>
        </p:nvPicPr>
        <p:blipFill>
          <a:blip r:embed="rId2"/>
          <a:stretch>
            <a:fillRect/>
          </a:stretch>
        </p:blipFill>
        <p:spPr>
          <a:xfrm>
            <a:off x="404566" y="3432927"/>
            <a:ext cx="2977299" cy="3016578"/>
          </a:xfrm>
          <a:prstGeom prst="rect">
            <a:avLst/>
          </a:prstGeom>
        </p:spPr>
      </p:pic>
      <p:sp>
        <p:nvSpPr>
          <p:cNvPr id="8" name="TextBox 7">
            <a:extLst>
              <a:ext uri="{FF2B5EF4-FFF2-40B4-BE49-F238E27FC236}">
                <a16:creationId xmlns:a16="http://schemas.microsoft.com/office/drawing/2014/main" id="{8EDAFB27-B280-BBAA-3D89-14FE70BC6F94}"/>
              </a:ext>
            </a:extLst>
          </p:cNvPr>
          <p:cNvSpPr txBox="1"/>
          <p:nvPr/>
        </p:nvSpPr>
        <p:spPr>
          <a:xfrm>
            <a:off x="987287" y="611919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Neue Haas Grotesk Text Pro"/>
              </a:rPr>
              <a:t>(</a:t>
            </a:r>
            <a:r>
              <a:rPr lang="en-US" err="1">
                <a:latin typeface="Neue Haas Grotesk Text Pro"/>
              </a:rPr>
              <a:t>MindWell</a:t>
            </a:r>
            <a:r>
              <a:rPr lang="en-US">
                <a:latin typeface="Neue Haas Grotesk Text Pro"/>
              </a:rPr>
              <a:t>, 2026)</a:t>
            </a:r>
            <a:endParaRPr lang="en-US"/>
          </a:p>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027B0-9BB5-2B67-1323-8C4F14118412}"/>
              </a:ext>
            </a:extLst>
          </p:cNvPr>
          <p:cNvSpPr>
            <a:spLocks noGrp="1"/>
          </p:cNvSpPr>
          <p:nvPr>
            <p:ph type="title"/>
          </p:nvPr>
        </p:nvSpPr>
        <p:spPr>
          <a:xfrm>
            <a:off x="1200150" y="262890"/>
            <a:ext cx="10130224" cy="1268984"/>
          </a:xfrm>
        </p:spPr>
        <p:txBody>
          <a:bodyPr>
            <a:normAutofit/>
          </a:bodyPr>
          <a:lstStyle/>
          <a:p>
            <a:pPr algn="ctr">
              <a:lnSpc>
                <a:spcPct val="90000"/>
              </a:lnSpc>
            </a:pPr>
            <a:r>
              <a:rPr lang="en-US" sz="2000"/>
              <a:t>Historical Understanding of </a:t>
            </a:r>
            <a:r>
              <a:rPr lang="en-US" sz="2000" err="1"/>
              <a:t>Generalised</a:t>
            </a:r>
            <a:r>
              <a:rPr lang="en-US" sz="2000"/>
              <a:t> Anxiety Disorder (GAD) </a:t>
            </a:r>
          </a:p>
        </p:txBody>
      </p:sp>
      <p:grpSp>
        <p:nvGrpSpPr>
          <p:cNvPr id="10" name="Group 9">
            <a:extLst>
              <a:ext uri="{FF2B5EF4-FFF2-40B4-BE49-F238E27FC236}">
                <a16:creationId xmlns:a16="http://schemas.microsoft.com/office/drawing/2014/main" id="{0A30B600-877F-7746-B57D-25C3B476FE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1" name="Freeform 43">
              <a:extLst>
                <a:ext uri="{FF2B5EF4-FFF2-40B4-BE49-F238E27FC236}">
                  <a16:creationId xmlns:a16="http://schemas.microsoft.com/office/drawing/2014/main" id="{2C3F9BC4-CA61-1545-AFCA-2998DE0A8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4">
              <a:extLst>
                <a:ext uri="{FF2B5EF4-FFF2-40B4-BE49-F238E27FC236}">
                  <a16:creationId xmlns:a16="http://schemas.microsoft.com/office/drawing/2014/main" id="{6DF9667B-A221-FF48-BE03-0BCECE027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45">
              <a:extLst>
                <a:ext uri="{FF2B5EF4-FFF2-40B4-BE49-F238E27FC236}">
                  <a16:creationId xmlns:a16="http://schemas.microsoft.com/office/drawing/2014/main" id="{B043781C-7B99-5E41-ACB6-43554D9E34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6">
              <a:extLst>
                <a:ext uri="{FF2B5EF4-FFF2-40B4-BE49-F238E27FC236}">
                  <a16:creationId xmlns:a16="http://schemas.microsoft.com/office/drawing/2014/main" id="{24D64776-7D03-D04E-9D4F-4913424D1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7">
              <a:extLst>
                <a:ext uri="{FF2B5EF4-FFF2-40B4-BE49-F238E27FC236}">
                  <a16:creationId xmlns:a16="http://schemas.microsoft.com/office/drawing/2014/main" id="{84D49EAC-E325-E74E-9875-A5B09696F6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8">
              <a:extLst>
                <a:ext uri="{FF2B5EF4-FFF2-40B4-BE49-F238E27FC236}">
                  <a16:creationId xmlns:a16="http://schemas.microsoft.com/office/drawing/2014/main" id="{A82CBB5F-9CE4-9F41-828D-030FF74AB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BE2AC807-9FDE-674F-84BF-EC319D6832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7" name="Rectangle: Rounded Corners 16">
            <a:extLst>
              <a:ext uri="{FF2B5EF4-FFF2-40B4-BE49-F238E27FC236}">
                <a16:creationId xmlns:a16="http://schemas.microsoft.com/office/drawing/2014/main" id="{BFBBCEEB-DB52-0DA6-0CE4-6534AF395C44}"/>
              </a:ext>
            </a:extLst>
          </p:cNvPr>
          <p:cNvSpPr/>
          <p:nvPr/>
        </p:nvSpPr>
        <p:spPr>
          <a:xfrm>
            <a:off x="567983" y="898009"/>
            <a:ext cx="4663078" cy="2782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baseline="0">
                <a:solidFill>
                  <a:srgbClr val="000000"/>
                </a:solidFill>
                <a:latin typeface="Neue Haas Grotesk Text Pro"/>
                <a:ea typeface="Segoe UI"/>
                <a:cs typeface="Segoe UI"/>
              </a:rPr>
              <a:t>What is </a:t>
            </a:r>
            <a:r>
              <a:rPr lang="en-US" b="1" err="1">
                <a:solidFill>
                  <a:srgbClr val="000000"/>
                </a:solidFill>
                <a:latin typeface="Neue Haas Grotesk Text Pro"/>
                <a:ea typeface="Segoe UI"/>
                <a:cs typeface="Segoe UI"/>
              </a:rPr>
              <a:t>Generalised</a:t>
            </a:r>
            <a:r>
              <a:rPr lang="en-US" b="1">
                <a:solidFill>
                  <a:srgbClr val="000000"/>
                </a:solidFill>
                <a:latin typeface="Neue Haas Grotesk Text Pro"/>
                <a:ea typeface="Segoe UI"/>
                <a:cs typeface="Segoe UI"/>
              </a:rPr>
              <a:t> Anxiety Disorder</a:t>
            </a:r>
            <a:r>
              <a:rPr lang="en-US" b="1" baseline="0">
                <a:solidFill>
                  <a:srgbClr val="000000"/>
                </a:solidFill>
                <a:latin typeface="Neue Haas Grotesk Text Pro"/>
                <a:ea typeface="Segoe UI"/>
                <a:cs typeface="Segoe UI"/>
              </a:rPr>
              <a:t>?</a:t>
            </a:r>
            <a:r>
              <a:rPr lang="en-US" b="1">
                <a:latin typeface="Neue Haas Grotesk Text Pro"/>
                <a:ea typeface="Segoe UI"/>
                <a:cs typeface="Segoe UI"/>
              </a:rPr>
              <a:t>​</a:t>
            </a:r>
            <a:endParaRPr lang="en-US" b="1"/>
          </a:p>
          <a:p>
            <a:r>
              <a:rPr lang="en-US" sz="1400" baseline="0">
                <a:solidFill>
                  <a:srgbClr val="000000"/>
                </a:solidFill>
                <a:latin typeface="Neue Haas Grotesk Text Pro"/>
                <a:ea typeface="Segoe UI"/>
                <a:cs typeface="Segoe UI"/>
              </a:rPr>
              <a:t>It is a disorder which many people experience </a:t>
            </a:r>
            <a:r>
              <a:rPr lang="en-US" sz="1400">
                <a:solidFill>
                  <a:srgbClr val="000000"/>
                </a:solidFill>
                <a:latin typeface="Neue Haas Grotesk Text Pro"/>
                <a:ea typeface="Segoe UI"/>
                <a:cs typeface="Segoe UI"/>
              </a:rPr>
              <a:t>and is</a:t>
            </a:r>
            <a:r>
              <a:rPr lang="en-US" sz="1400" baseline="0">
                <a:solidFill>
                  <a:srgbClr val="000000"/>
                </a:solidFill>
                <a:latin typeface="Neue Haas Grotesk Text Pro"/>
                <a:ea typeface="Segoe UI"/>
                <a:cs typeface="Segoe UI"/>
              </a:rPr>
              <a:t> a normal reaction to things like stress, fear and feeling unsettled</a:t>
            </a:r>
            <a:r>
              <a:rPr lang="en-US" sz="1400">
                <a:solidFill>
                  <a:srgbClr val="000000"/>
                </a:solidFill>
                <a:latin typeface="Neue Haas Grotesk Text Pro"/>
                <a:ea typeface="Segoe UI"/>
                <a:cs typeface="Segoe UI"/>
              </a:rPr>
              <a:t> (NHS England, 2026). However having the disorder can affect people's day to day life more than just a regular nervous person as it can get worse over time. </a:t>
            </a:r>
            <a:r>
              <a:rPr lang="en-US" sz="1400" baseline="0">
                <a:solidFill>
                  <a:srgbClr val="000000"/>
                </a:solidFill>
                <a:latin typeface="Neue Haas Grotesk Text Pro"/>
                <a:ea typeface="Segoe UI"/>
                <a:cs typeface="Segoe UI"/>
              </a:rPr>
              <a:t>It is known to affect almost 30% of adults within their lifetime (Guy-Evans, 2023</a:t>
            </a:r>
            <a:r>
              <a:rPr lang="en-US" sz="1400">
                <a:solidFill>
                  <a:srgbClr val="000000"/>
                </a:solidFill>
                <a:latin typeface="Neue Haas Grotesk Text Pro"/>
                <a:ea typeface="Segoe UI"/>
                <a:cs typeface="Segoe UI"/>
              </a:rPr>
              <a:t>) and is treatable. Women are twice as likely to have anxiety than men (Cleveland Clinic, 2024).</a:t>
            </a:r>
            <a:endParaRPr lang="en-US" sz="1400">
              <a:cs typeface="Segoe UI"/>
            </a:endParaRPr>
          </a:p>
        </p:txBody>
      </p:sp>
      <p:sp>
        <p:nvSpPr>
          <p:cNvPr id="20" name="Rectangle: Rounded Corners 19">
            <a:extLst>
              <a:ext uri="{FF2B5EF4-FFF2-40B4-BE49-F238E27FC236}">
                <a16:creationId xmlns:a16="http://schemas.microsoft.com/office/drawing/2014/main" id="{A8FFFAB5-81DE-9F31-2A52-50B685D92F06}"/>
              </a:ext>
            </a:extLst>
          </p:cNvPr>
          <p:cNvSpPr/>
          <p:nvPr/>
        </p:nvSpPr>
        <p:spPr>
          <a:xfrm>
            <a:off x="5630895" y="1131025"/>
            <a:ext cx="5839790" cy="232575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rgbClr val="000000"/>
                </a:solidFill>
                <a:latin typeface="Neue Haas Grotesk Text Pro"/>
                <a:cs typeface="Segoe UI"/>
              </a:rPr>
              <a:t>Signs and symptoms of GAD:</a:t>
            </a:r>
          </a:p>
          <a:p>
            <a:pPr algn="ctr"/>
            <a:r>
              <a:rPr lang="en-US" sz="1400">
                <a:solidFill>
                  <a:srgbClr val="000000"/>
                </a:solidFill>
                <a:cs typeface="Segoe UI"/>
              </a:rPr>
              <a:t>(Hammond, 2019)</a:t>
            </a:r>
            <a:endParaRPr lang="en-US"/>
          </a:p>
          <a:p>
            <a:pPr marL="285750" indent="-285750" algn="ctr">
              <a:buFont typeface="Calibri"/>
              <a:buChar char="-"/>
            </a:pPr>
            <a:r>
              <a:rPr lang="en-US" sz="1400">
                <a:solidFill>
                  <a:srgbClr val="000000"/>
                </a:solidFill>
                <a:cs typeface="Segoe UI"/>
              </a:rPr>
              <a:t>Self-conscious</a:t>
            </a:r>
          </a:p>
          <a:p>
            <a:pPr marL="285750" indent="-285750" algn="ctr">
              <a:buFont typeface="Calibri"/>
              <a:buChar char="-"/>
            </a:pPr>
            <a:r>
              <a:rPr lang="en-US" sz="1400">
                <a:solidFill>
                  <a:srgbClr val="000000"/>
                </a:solidFill>
                <a:cs typeface="Segoe UI"/>
              </a:rPr>
              <a:t>Intense form of worry </a:t>
            </a:r>
          </a:p>
          <a:p>
            <a:pPr marL="285750" indent="-285750" algn="ctr">
              <a:buFont typeface="Calibri"/>
              <a:buChar char="-"/>
            </a:pPr>
            <a:r>
              <a:rPr lang="en-US" sz="1400">
                <a:solidFill>
                  <a:srgbClr val="000000"/>
                </a:solidFill>
                <a:cs typeface="Segoe UI"/>
              </a:rPr>
              <a:t>Being distant and avoiding people as much as possible</a:t>
            </a:r>
          </a:p>
          <a:p>
            <a:pPr marL="285750" indent="-285750" algn="ctr">
              <a:buFont typeface="Calibri"/>
              <a:buChar char="-"/>
            </a:pPr>
            <a:r>
              <a:rPr lang="en-US" sz="1400">
                <a:solidFill>
                  <a:srgbClr val="000000"/>
                </a:solidFill>
                <a:cs typeface="Segoe UI"/>
              </a:rPr>
              <a:t>Physical discomfort </a:t>
            </a:r>
          </a:p>
          <a:p>
            <a:pPr marL="285750" indent="-285750" algn="ctr">
              <a:buFont typeface="Calibri"/>
              <a:buChar char="-"/>
            </a:pPr>
            <a:r>
              <a:rPr lang="en-US" sz="1400">
                <a:solidFill>
                  <a:srgbClr val="000000"/>
                </a:solidFill>
                <a:cs typeface="Segoe UI"/>
              </a:rPr>
              <a:t>Constant negative thoughts </a:t>
            </a:r>
          </a:p>
          <a:p>
            <a:pPr marL="285750" indent="-285750" algn="ctr">
              <a:buFont typeface="Calibri"/>
              <a:buChar char="-"/>
            </a:pPr>
            <a:r>
              <a:rPr lang="en-US" sz="1400">
                <a:solidFill>
                  <a:srgbClr val="000000"/>
                </a:solidFill>
                <a:cs typeface="Segoe UI"/>
              </a:rPr>
              <a:t>Safety worries and worrying about everything in general </a:t>
            </a:r>
          </a:p>
          <a:p>
            <a:pPr marL="285750" indent="-285750" algn="ctr">
              <a:buFont typeface="Calibri"/>
              <a:buChar char="-"/>
            </a:pPr>
            <a:r>
              <a:rPr lang="en-US" sz="1400">
                <a:solidFill>
                  <a:srgbClr val="000000"/>
                </a:solidFill>
                <a:cs typeface="Segoe UI"/>
              </a:rPr>
              <a:t>Difficult functioning, knowing others are around or watching</a:t>
            </a:r>
          </a:p>
        </p:txBody>
      </p:sp>
      <p:sp>
        <p:nvSpPr>
          <p:cNvPr id="5" name="TextBox 4">
            <a:extLst>
              <a:ext uri="{FF2B5EF4-FFF2-40B4-BE49-F238E27FC236}">
                <a16:creationId xmlns:a16="http://schemas.microsoft.com/office/drawing/2014/main" id="{C152252C-1B4F-12EE-A66E-786D1A978981}"/>
              </a:ext>
            </a:extLst>
          </p:cNvPr>
          <p:cNvSpPr txBox="1"/>
          <p:nvPr/>
        </p:nvSpPr>
        <p:spPr>
          <a:xfrm>
            <a:off x="9484894" y="368299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Neue Haas Grotesk Text Pro"/>
                <a:ea typeface="Neue Haas Grotesk Text Pro"/>
                <a:cs typeface="Neue Haas Grotesk Text Pro"/>
              </a:rPr>
              <a:t>Historical Context </a:t>
            </a:r>
            <a:endParaRPr lang="en-US"/>
          </a:p>
          <a:p>
            <a:pPr algn="ctr"/>
            <a:endParaRPr lang="en-US"/>
          </a:p>
        </p:txBody>
      </p:sp>
      <p:sp>
        <p:nvSpPr>
          <p:cNvPr id="6" name="Rectangle: Rounded Corners 5">
            <a:extLst>
              <a:ext uri="{FF2B5EF4-FFF2-40B4-BE49-F238E27FC236}">
                <a16:creationId xmlns:a16="http://schemas.microsoft.com/office/drawing/2014/main" id="{7FE5FB0A-EAE3-5746-DF04-49C457CBBC67}"/>
              </a:ext>
            </a:extLst>
          </p:cNvPr>
          <p:cNvSpPr/>
          <p:nvPr/>
        </p:nvSpPr>
        <p:spPr>
          <a:xfrm>
            <a:off x="-1861" y="4279520"/>
            <a:ext cx="3050035" cy="2542614"/>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r>
              <a:rPr lang="en-US" sz="1400">
                <a:solidFill>
                  <a:srgbClr val="000000"/>
                </a:solidFill>
                <a:latin typeface="Neue Haas Grotesk Text Pro"/>
                <a:ea typeface="Segoe UI"/>
                <a:cs typeface="Segoe UI"/>
              </a:rPr>
              <a:t>George Miller Beard</a:t>
            </a:r>
            <a:r>
              <a:rPr lang="en-US" sz="1400" b="1">
                <a:solidFill>
                  <a:srgbClr val="000000"/>
                </a:solidFill>
                <a:latin typeface="Neue Haas Grotesk Text Pro"/>
                <a:ea typeface="Segoe UI"/>
                <a:cs typeface="Segoe UI"/>
              </a:rPr>
              <a:t> (1869)</a:t>
            </a:r>
            <a:r>
              <a:rPr lang="en-US" sz="1400">
                <a:solidFill>
                  <a:srgbClr val="000000"/>
                </a:solidFill>
                <a:latin typeface="Neue Haas Grotesk Text Pro"/>
                <a:ea typeface="Segoe UI"/>
                <a:cs typeface="Segoe UI"/>
              </a:rPr>
              <a:t> - Introduced the diagnosis of Neurasthenia, "nervous exhaustion" (</a:t>
            </a:r>
            <a:r>
              <a:rPr lang="en-US" sz="1400" err="1">
                <a:solidFill>
                  <a:srgbClr val="000000"/>
                </a:solidFill>
                <a:latin typeface="Neue Haas Grotesk Text Pro"/>
                <a:ea typeface="Segoe UI"/>
                <a:cs typeface="Segoe UI"/>
              </a:rPr>
              <a:t>Crocq</a:t>
            </a:r>
            <a:r>
              <a:rPr lang="en-US" sz="1400" baseline="0">
                <a:solidFill>
                  <a:srgbClr val="000000"/>
                </a:solidFill>
                <a:latin typeface="Neue Haas Grotesk Text Pro"/>
                <a:ea typeface="Segoe UI"/>
                <a:cs typeface="Segoe UI"/>
              </a:rPr>
              <a:t>, </a:t>
            </a:r>
            <a:r>
              <a:rPr lang="en-US" sz="1400">
                <a:solidFill>
                  <a:srgbClr val="000000"/>
                </a:solidFill>
                <a:latin typeface="Neue Haas Grotesk Text Pro"/>
                <a:ea typeface="Segoe UI"/>
                <a:cs typeface="Segoe UI"/>
              </a:rPr>
              <a:t>2017). This included symptoms such as </a:t>
            </a:r>
            <a:r>
              <a:rPr lang="en-US" sz="1400" baseline="0">
                <a:solidFill>
                  <a:srgbClr val="000000"/>
                </a:solidFill>
                <a:latin typeface="Neue Haas Grotesk Text Pro"/>
                <a:ea typeface="Segoe UI"/>
                <a:cs typeface="Segoe UI"/>
              </a:rPr>
              <a:t>fear</a:t>
            </a:r>
            <a:r>
              <a:rPr lang="en-US" sz="1400">
                <a:solidFill>
                  <a:srgbClr val="000000"/>
                </a:solidFill>
                <a:latin typeface="Neue Haas Grotesk Text Pro"/>
                <a:ea typeface="Segoe UI"/>
                <a:cs typeface="Segoe UI"/>
              </a:rPr>
              <a:t>, sleep disturbance</a:t>
            </a:r>
            <a:r>
              <a:rPr lang="en-US" sz="1400" baseline="0">
                <a:solidFill>
                  <a:srgbClr val="000000"/>
                </a:solidFill>
                <a:latin typeface="Neue Haas Grotesk Text Pro"/>
                <a:ea typeface="Segoe UI"/>
                <a:cs typeface="Segoe UI"/>
              </a:rPr>
              <a:t>,</a:t>
            </a:r>
            <a:r>
              <a:rPr lang="en-US" sz="1400">
                <a:solidFill>
                  <a:srgbClr val="000000"/>
                </a:solidFill>
                <a:latin typeface="Neue Haas Grotesk Text Pro"/>
                <a:ea typeface="Segoe UI"/>
                <a:cs typeface="Segoe UI"/>
              </a:rPr>
              <a:t> </a:t>
            </a:r>
            <a:r>
              <a:rPr lang="en-US" sz="1400" err="1">
                <a:solidFill>
                  <a:srgbClr val="000000"/>
                </a:solidFill>
                <a:latin typeface="Neue Haas Grotesk Text Pro"/>
                <a:ea typeface="Segoe UI"/>
                <a:cs typeface="Segoe UI"/>
              </a:rPr>
              <a:t>headach</a:t>
            </a:r>
            <a:r>
              <a:rPr lang="en-US" sz="1400">
                <a:solidFill>
                  <a:srgbClr val="000000"/>
                </a:solidFill>
                <a:latin typeface="Neue Haas Grotesk Text Pro"/>
                <a:ea typeface="Segoe UI"/>
                <a:cs typeface="Segoe UI"/>
              </a:rPr>
              <a:t>-es and fatigue. </a:t>
            </a:r>
          </a:p>
          <a:p>
            <a:pPr algn="ctr"/>
            <a:endParaRPr lang="en-US" sz="1400">
              <a:solidFill>
                <a:srgbClr val="000000"/>
              </a:solidFill>
              <a:cs typeface="Segoe UI"/>
            </a:endParaRPr>
          </a:p>
        </p:txBody>
      </p:sp>
      <p:sp>
        <p:nvSpPr>
          <p:cNvPr id="19" name="Rectangle: Rounded Corners 18">
            <a:extLst>
              <a:ext uri="{FF2B5EF4-FFF2-40B4-BE49-F238E27FC236}">
                <a16:creationId xmlns:a16="http://schemas.microsoft.com/office/drawing/2014/main" id="{240169A1-2925-FE8C-B09D-EFACCC1A08A8}"/>
              </a:ext>
            </a:extLst>
          </p:cNvPr>
          <p:cNvSpPr/>
          <p:nvPr/>
        </p:nvSpPr>
        <p:spPr>
          <a:xfrm>
            <a:off x="3046893" y="4370774"/>
            <a:ext cx="3213653" cy="2502335"/>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400">
                <a:solidFill>
                  <a:srgbClr val="000000"/>
                </a:solidFill>
                <a:latin typeface="Neue Haas Grotesk Text Pro"/>
                <a:ea typeface="Segoe UI"/>
                <a:cs typeface="Segoe UI"/>
              </a:rPr>
              <a:t>Sigmund Freud </a:t>
            </a:r>
            <a:r>
              <a:rPr lang="en-US" sz="1400" b="1">
                <a:solidFill>
                  <a:srgbClr val="000000"/>
                </a:solidFill>
                <a:latin typeface="Neue Haas Grotesk Text Pro"/>
                <a:ea typeface="Segoe UI"/>
                <a:cs typeface="Segoe UI"/>
              </a:rPr>
              <a:t>(1890s)</a:t>
            </a:r>
            <a:r>
              <a:rPr lang="en-US" sz="1400">
                <a:solidFill>
                  <a:srgbClr val="000000"/>
                </a:solidFill>
                <a:latin typeface="Neue Haas Grotesk Text Pro"/>
                <a:ea typeface="Segoe UI"/>
                <a:cs typeface="Segoe UI"/>
              </a:rPr>
              <a:t> - </a:t>
            </a:r>
          </a:p>
          <a:p>
            <a:r>
              <a:rPr lang="en-US" sz="1400">
                <a:solidFill>
                  <a:srgbClr val="000000"/>
                </a:solidFill>
                <a:latin typeface="Neue Haas Grotesk Text Pro"/>
                <a:ea typeface="Segoe UI"/>
                <a:cs typeface="Segoe UI"/>
              </a:rPr>
              <a:t>"anxiety neurosis" (</a:t>
            </a:r>
            <a:r>
              <a:rPr lang="en-US" sz="1400" err="1">
                <a:solidFill>
                  <a:srgbClr val="000000"/>
                </a:solidFill>
                <a:latin typeface="Neue Haas Grotesk Text Pro"/>
                <a:ea typeface="Segoe UI"/>
                <a:cs typeface="Segoe UI"/>
              </a:rPr>
              <a:t>Crocq</a:t>
            </a:r>
            <a:r>
              <a:rPr lang="en-US" sz="1400" baseline="0">
                <a:solidFill>
                  <a:srgbClr val="000000"/>
                </a:solidFill>
                <a:latin typeface="Neue Haas Grotesk Text Pro"/>
                <a:ea typeface="Segoe UI"/>
                <a:cs typeface="Segoe UI"/>
              </a:rPr>
              <a:t>, </a:t>
            </a:r>
            <a:r>
              <a:rPr lang="en-US" sz="1400">
                <a:solidFill>
                  <a:srgbClr val="000000"/>
                </a:solidFill>
                <a:latin typeface="Neue Haas Grotesk Text Pro"/>
                <a:ea typeface="Segoe UI"/>
                <a:cs typeface="Segoe UI"/>
              </a:rPr>
              <a:t>2017). He argued that anxiety was caused by unconscious internal psychological conflict. This theory is what made other researchers develop their understanding of anxiety.  </a:t>
            </a:r>
            <a:endParaRPr lang="en-US" sz="1400"/>
          </a:p>
        </p:txBody>
      </p:sp>
      <p:sp>
        <p:nvSpPr>
          <p:cNvPr id="21" name="Rectangle: Rounded Corners 20">
            <a:extLst>
              <a:ext uri="{FF2B5EF4-FFF2-40B4-BE49-F238E27FC236}">
                <a16:creationId xmlns:a16="http://schemas.microsoft.com/office/drawing/2014/main" id="{8F00B07B-D89A-04BE-CBA4-C35E37BDD95D}"/>
              </a:ext>
            </a:extLst>
          </p:cNvPr>
          <p:cNvSpPr/>
          <p:nvPr/>
        </p:nvSpPr>
        <p:spPr>
          <a:xfrm>
            <a:off x="6098904" y="4277195"/>
            <a:ext cx="3213653" cy="2595915"/>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400">
                <a:solidFill>
                  <a:schemeClr val="tx1"/>
                </a:solidFill>
              </a:rPr>
              <a:t>Later on within Freud's theory on anxiety he classified anxiety into three categories, reality anxiety – fear of the world, neurotic anxiety – fear from insecurities and moral anxiety – fear of the superego where people feel shame and guilt about ethical and moral decisions. </a:t>
            </a:r>
          </a:p>
        </p:txBody>
      </p:sp>
      <p:sp>
        <p:nvSpPr>
          <p:cNvPr id="3" name="Rectangle: Rounded Corners 2">
            <a:extLst>
              <a:ext uri="{FF2B5EF4-FFF2-40B4-BE49-F238E27FC236}">
                <a16:creationId xmlns:a16="http://schemas.microsoft.com/office/drawing/2014/main" id="{9FEF3708-A992-997B-DF9D-4373603201BB}"/>
              </a:ext>
            </a:extLst>
          </p:cNvPr>
          <p:cNvSpPr/>
          <p:nvPr/>
        </p:nvSpPr>
        <p:spPr>
          <a:xfrm>
            <a:off x="9220429" y="4377458"/>
            <a:ext cx="2973022" cy="2488968"/>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rtl="0"/>
            <a:r>
              <a:rPr lang="en-US" sz="1400" baseline="0">
                <a:solidFill>
                  <a:srgbClr val="000000"/>
                </a:solidFill>
                <a:latin typeface="Neue Haas Grotesk Text Pro"/>
                <a:ea typeface="Segoe UI"/>
                <a:cs typeface="Segoe UI"/>
              </a:rPr>
              <a:t>Towards the </a:t>
            </a:r>
            <a:r>
              <a:rPr lang="en-US" sz="1400" b="1" baseline="0">
                <a:solidFill>
                  <a:srgbClr val="000000"/>
                </a:solidFill>
                <a:latin typeface="Neue Haas Grotesk Text Pro"/>
                <a:ea typeface="Segoe UI"/>
                <a:cs typeface="Segoe UI"/>
              </a:rPr>
              <a:t>end of the 19th century</a:t>
            </a:r>
            <a:r>
              <a:rPr lang="en-US" sz="1400" baseline="0">
                <a:solidFill>
                  <a:srgbClr val="000000"/>
                </a:solidFill>
                <a:latin typeface="Neue Haas Grotesk Text Pro"/>
                <a:ea typeface="Segoe UI"/>
                <a:cs typeface="Segoe UI"/>
              </a:rPr>
              <a:t>, anxiety began to become more </a:t>
            </a:r>
            <a:r>
              <a:rPr lang="en-US" sz="1400" baseline="0" err="1">
                <a:solidFill>
                  <a:srgbClr val="000000"/>
                </a:solidFill>
                <a:latin typeface="Neue Haas Grotesk Text Pro"/>
                <a:ea typeface="Segoe UI"/>
                <a:cs typeface="Segoe UI"/>
              </a:rPr>
              <a:t>recognised</a:t>
            </a:r>
            <a:r>
              <a:rPr lang="en-US" sz="1400" baseline="0">
                <a:solidFill>
                  <a:srgbClr val="000000"/>
                </a:solidFill>
                <a:latin typeface="Neue Haas Grotesk Text Pro"/>
                <a:ea typeface="Segoe UI"/>
                <a:cs typeface="Segoe UI"/>
              </a:rPr>
              <a:t> as a distinct psychological condition. </a:t>
            </a:r>
            <a:r>
              <a:rPr lang="en-US" sz="1400">
                <a:latin typeface="Neue Haas Grotesk Text Pro"/>
                <a:ea typeface="Segoe UI"/>
                <a:cs typeface="Segoe UI"/>
              </a:rPr>
              <a:t>​</a:t>
            </a:r>
          </a:p>
          <a:p>
            <a:r>
              <a:rPr lang="en-US" sz="1400" baseline="0">
                <a:solidFill>
                  <a:srgbClr val="000000"/>
                </a:solidFill>
                <a:latin typeface="Neue Haas Grotesk Text Pro"/>
                <a:ea typeface="Segoe UI"/>
                <a:cs typeface="Segoe UI"/>
              </a:rPr>
              <a:t>Researchers explored how emotions, thoughts and internal conflicts contributed towards anxiety disorders.</a:t>
            </a:r>
            <a:r>
              <a:rPr lang="en-US" sz="1400">
                <a:solidFill>
                  <a:srgbClr val="000000"/>
                </a:solidFill>
                <a:latin typeface="Neue Haas Grotesk Text Pro"/>
                <a:ea typeface="Segoe UI"/>
                <a:cs typeface="Segoe UI"/>
              </a:rPr>
              <a:t> (Freud Museum London, 2026)</a:t>
            </a:r>
            <a:endParaRPr lang="en-US" sz="1400"/>
          </a:p>
        </p:txBody>
      </p:sp>
    </p:spTree>
    <p:extLst>
      <p:ext uri="{BB962C8B-B14F-4D97-AF65-F5344CB8AC3E}">
        <p14:creationId xmlns:p14="http://schemas.microsoft.com/office/powerpoint/2010/main" val="449598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EE1526-D8EF-44B6-9EB3-07379444EB5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A64C18-6D38-76D7-9C0B-F3A2DFB97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62C92-386B-B28F-4429-DE19C2CF1D94}"/>
              </a:ext>
            </a:extLst>
          </p:cNvPr>
          <p:cNvSpPr>
            <a:spLocks noGrp="1"/>
          </p:cNvSpPr>
          <p:nvPr>
            <p:ph type="title"/>
          </p:nvPr>
        </p:nvSpPr>
        <p:spPr>
          <a:xfrm>
            <a:off x="1026361" y="142574"/>
            <a:ext cx="10130224" cy="500300"/>
          </a:xfrm>
        </p:spPr>
        <p:txBody>
          <a:bodyPr>
            <a:normAutofit/>
          </a:bodyPr>
          <a:lstStyle/>
          <a:p>
            <a:pPr algn="ctr">
              <a:lnSpc>
                <a:spcPct val="90000"/>
              </a:lnSpc>
            </a:pPr>
            <a:r>
              <a:rPr lang="en-US" sz="2000"/>
              <a:t>Contemporary Treatment, Stigma and Recommendations for the future </a:t>
            </a:r>
          </a:p>
        </p:txBody>
      </p:sp>
      <p:grpSp>
        <p:nvGrpSpPr>
          <p:cNvPr id="10" name="Group 9">
            <a:extLst>
              <a:ext uri="{FF2B5EF4-FFF2-40B4-BE49-F238E27FC236}">
                <a16:creationId xmlns:a16="http://schemas.microsoft.com/office/drawing/2014/main" id="{5E91C504-D1C8-EA8F-D1A0-17050F744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1" name="Freeform 43">
              <a:extLst>
                <a:ext uri="{FF2B5EF4-FFF2-40B4-BE49-F238E27FC236}">
                  <a16:creationId xmlns:a16="http://schemas.microsoft.com/office/drawing/2014/main" id="{8B00713C-67C7-3F1E-542B-867692624B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4">
              <a:extLst>
                <a:ext uri="{FF2B5EF4-FFF2-40B4-BE49-F238E27FC236}">
                  <a16:creationId xmlns:a16="http://schemas.microsoft.com/office/drawing/2014/main" id="{6A40F70B-1C62-D846-857C-96A2599FE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45">
              <a:extLst>
                <a:ext uri="{FF2B5EF4-FFF2-40B4-BE49-F238E27FC236}">
                  <a16:creationId xmlns:a16="http://schemas.microsoft.com/office/drawing/2014/main" id="{91E5B80D-1D15-17BE-1A5F-6340BACD22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6">
              <a:extLst>
                <a:ext uri="{FF2B5EF4-FFF2-40B4-BE49-F238E27FC236}">
                  <a16:creationId xmlns:a16="http://schemas.microsoft.com/office/drawing/2014/main" id="{EDE89475-93AD-A790-2BFA-56A86D69D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7">
              <a:extLst>
                <a:ext uri="{FF2B5EF4-FFF2-40B4-BE49-F238E27FC236}">
                  <a16:creationId xmlns:a16="http://schemas.microsoft.com/office/drawing/2014/main" id="{2192A9A8-1A93-3EB6-A242-9210FD119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8">
              <a:extLst>
                <a:ext uri="{FF2B5EF4-FFF2-40B4-BE49-F238E27FC236}">
                  <a16:creationId xmlns:a16="http://schemas.microsoft.com/office/drawing/2014/main" id="{0B609679-BC6E-25C2-AB4C-27AEC8F82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58895D4F-49A9-48AD-A16A-A2E2DEAD72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4E22D640-9A84-C1C5-A411-9A92294D9624}"/>
              </a:ext>
            </a:extLst>
          </p:cNvPr>
          <p:cNvSpPr/>
          <p:nvPr/>
        </p:nvSpPr>
        <p:spPr>
          <a:xfrm>
            <a:off x="566296" y="642496"/>
            <a:ext cx="4320035" cy="2783888"/>
          </a:xfrm>
          <a:prstGeom prst="roundRect">
            <a:avLst/>
          </a:prstGeom>
          <a:solidFill>
            <a:schemeClr val="bg1"/>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cs typeface="Segoe UI"/>
            </a:endParaRPr>
          </a:p>
          <a:p>
            <a:pPr algn="ctr"/>
            <a:endParaRPr lang="en-US" sz="1600">
              <a:solidFill>
                <a:srgbClr val="000000"/>
              </a:solidFill>
              <a:latin typeface="Neue Haas Grotesk Text Pro"/>
              <a:ea typeface="Segoe UI"/>
              <a:cs typeface="Segoe UI"/>
            </a:endParaRPr>
          </a:p>
          <a:p>
            <a:pPr algn="ctr"/>
            <a:r>
              <a:rPr lang="en-US" sz="1400">
                <a:solidFill>
                  <a:srgbClr val="000000"/>
                </a:solidFill>
                <a:latin typeface="Neue Haas Grotesk Text Pro"/>
                <a:cs typeface="Segoe UI"/>
              </a:rPr>
              <a:t>Early 20th century, in </a:t>
            </a:r>
            <a:r>
              <a:rPr lang="en-US" sz="1400" b="1">
                <a:solidFill>
                  <a:srgbClr val="000000"/>
                </a:solidFill>
                <a:latin typeface="Neue Haas Grotesk Text Pro"/>
                <a:cs typeface="Segoe UI"/>
              </a:rPr>
              <a:t>1904 </a:t>
            </a:r>
            <a:r>
              <a:rPr lang="en-US" sz="1400">
                <a:solidFill>
                  <a:srgbClr val="000000"/>
                </a:solidFill>
                <a:latin typeface="Neue Haas Grotesk Text Pro"/>
                <a:cs typeface="Segoe UI"/>
              </a:rPr>
              <a:t>the Russians were one of the first countries to be caught up on the psychological nature of anxiety. They began to send psychiatrists to war with the soldiers, so that the soldiers could be treated after the battles.</a:t>
            </a:r>
            <a:endParaRPr lang="en-US" sz="1400">
              <a:solidFill>
                <a:srgbClr val="000000"/>
              </a:solidFill>
              <a:cs typeface="Segoe UI"/>
            </a:endParaRPr>
          </a:p>
          <a:p>
            <a:pPr algn="ctr"/>
            <a:r>
              <a:rPr lang="en-US" sz="1400">
                <a:solidFill>
                  <a:srgbClr val="000000"/>
                </a:solidFill>
                <a:cs typeface="Segoe UI"/>
              </a:rPr>
              <a:t>The </a:t>
            </a:r>
            <a:r>
              <a:rPr lang="en-US" sz="1400" b="1">
                <a:solidFill>
                  <a:srgbClr val="000000"/>
                </a:solidFill>
                <a:cs typeface="Segoe UI"/>
              </a:rPr>
              <a:t>1930's </a:t>
            </a:r>
            <a:r>
              <a:rPr lang="en-US" sz="1400">
                <a:solidFill>
                  <a:srgbClr val="000000"/>
                </a:solidFill>
                <a:cs typeface="Segoe UI"/>
              </a:rPr>
              <a:t>was where a mixture of therapies for anxiety started to become available. But it wasn’t the best and consisted of muscle relaxation techniques, psychological therapies and electroshock.</a:t>
            </a:r>
            <a:endParaRPr lang="en-US" sz="1400" b="1">
              <a:solidFill>
                <a:srgbClr val="000000"/>
              </a:solidFill>
              <a:cs typeface="Segoe UI"/>
            </a:endParaRPr>
          </a:p>
        </p:txBody>
      </p:sp>
      <p:sp>
        <p:nvSpPr>
          <p:cNvPr id="6" name="Rectangle: Rounded Corners 5">
            <a:extLst>
              <a:ext uri="{FF2B5EF4-FFF2-40B4-BE49-F238E27FC236}">
                <a16:creationId xmlns:a16="http://schemas.microsoft.com/office/drawing/2014/main" id="{E7A8B24F-C880-6144-E9A2-E1BB37D725DA}"/>
              </a:ext>
            </a:extLst>
          </p:cNvPr>
          <p:cNvSpPr/>
          <p:nvPr/>
        </p:nvSpPr>
        <p:spPr>
          <a:xfrm>
            <a:off x="7076717" y="3730603"/>
            <a:ext cx="5001825" cy="3131466"/>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r>
              <a:rPr lang="en-US" b="1">
                <a:solidFill>
                  <a:srgbClr val="000000"/>
                </a:solidFill>
                <a:latin typeface="Neue Haas Grotesk Text Pro"/>
                <a:cs typeface="Segoe UI"/>
              </a:rPr>
              <a:t>Recommendations:</a:t>
            </a:r>
          </a:p>
          <a:p>
            <a:pPr marL="285750" indent="-285750" algn="ctr">
              <a:buFont typeface="Calibri"/>
              <a:buChar char="-"/>
            </a:pPr>
            <a:r>
              <a:rPr lang="en-US" sz="1600">
                <a:solidFill>
                  <a:srgbClr val="000000"/>
                </a:solidFill>
                <a:cs typeface="Segoe UI"/>
              </a:rPr>
              <a:t>Increasing the amount of mental health education and making it a core topic to learn in places like schools</a:t>
            </a:r>
          </a:p>
          <a:p>
            <a:pPr marL="285750" indent="-285750" algn="ctr">
              <a:buFont typeface="Calibri"/>
              <a:buChar char="-"/>
            </a:pPr>
            <a:r>
              <a:rPr lang="en-US" sz="1600">
                <a:solidFill>
                  <a:srgbClr val="000000"/>
                </a:solidFill>
                <a:latin typeface="Neue Haas Grotesk Text Pro"/>
                <a:cs typeface="Segoe UI"/>
              </a:rPr>
              <a:t>Mental health based leaflets at hospitals, GP's </a:t>
            </a:r>
            <a:r>
              <a:rPr lang="en-US" sz="1600" err="1">
                <a:solidFill>
                  <a:srgbClr val="000000"/>
                </a:solidFill>
                <a:latin typeface="Neue Haas Grotesk Text Pro"/>
                <a:cs typeface="Segoe UI"/>
              </a:rPr>
              <a:t>etc</a:t>
            </a:r>
            <a:r>
              <a:rPr lang="en-US" sz="1600">
                <a:solidFill>
                  <a:srgbClr val="000000"/>
                </a:solidFill>
                <a:latin typeface="Neue Haas Grotesk Text Pro"/>
                <a:cs typeface="Segoe UI"/>
              </a:rPr>
              <a:t> or even posters in public places such as town </a:t>
            </a:r>
            <a:r>
              <a:rPr lang="en-US" sz="1600" err="1">
                <a:solidFill>
                  <a:srgbClr val="000000"/>
                </a:solidFill>
                <a:latin typeface="Neue Haas Grotesk Text Pro"/>
                <a:cs typeface="Segoe UI"/>
              </a:rPr>
              <a:t>centres</a:t>
            </a:r>
            <a:r>
              <a:rPr lang="en-US" sz="1600">
                <a:solidFill>
                  <a:srgbClr val="000000"/>
                </a:solidFill>
                <a:latin typeface="Neue Haas Grotesk Text Pro"/>
                <a:cs typeface="Segoe UI"/>
              </a:rPr>
              <a:t>, libraries...</a:t>
            </a:r>
          </a:p>
          <a:p>
            <a:pPr marL="285750" indent="-285750" algn="ctr">
              <a:buFont typeface="Calibri"/>
              <a:buChar char="-"/>
            </a:pPr>
            <a:r>
              <a:rPr lang="en-US" sz="1600">
                <a:solidFill>
                  <a:srgbClr val="000000"/>
                </a:solidFill>
                <a:latin typeface="Neue Haas Grotesk Text Pro"/>
                <a:cs typeface="Segoe UI"/>
              </a:rPr>
              <a:t>Mental health support apps being put in place to provide digital mental health support and not only face to face. </a:t>
            </a:r>
          </a:p>
          <a:p>
            <a:pPr marL="285750" indent="-285750" algn="ctr">
              <a:buFont typeface="Calibri"/>
              <a:buChar char="-"/>
            </a:pPr>
            <a:endParaRPr lang="en-US" sz="1600">
              <a:solidFill>
                <a:srgbClr val="000000"/>
              </a:solidFill>
              <a:latin typeface="Neue Haas Grotesk Text Pro"/>
              <a:cs typeface="Segoe UI"/>
            </a:endParaRPr>
          </a:p>
        </p:txBody>
      </p:sp>
      <p:sp>
        <p:nvSpPr>
          <p:cNvPr id="7" name="Rectangle: Rounded Corners 6">
            <a:extLst>
              <a:ext uri="{FF2B5EF4-FFF2-40B4-BE49-F238E27FC236}">
                <a16:creationId xmlns:a16="http://schemas.microsoft.com/office/drawing/2014/main" id="{03955199-9299-27E5-01B4-BDD8AF6A28A4}"/>
              </a:ext>
            </a:extLst>
          </p:cNvPr>
          <p:cNvSpPr/>
          <p:nvPr/>
        </p:nvSpPr>
        <p:spPr>
          <a:xfrm>
            <a:off x="131823" y="3846383"/>
            <a:ext cx="6336980" cy="3015683"/>
          </a:xfrm>
          <a:prstGeom prst="roundRect">
            <a:avLst/>
          </a:prstGeom>
          <a:solidFill>
            <a:srgbClr val="00B0F0"/>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latin typeface="Neue Haas Grotesk Text Pro"/>
              <a:ea typeface="Segoe UI"/>
              <a:cs typeface="Segoe UI"/>
            </a:endParaRPr>
          </a:p>
          <a:p>
            <a:pPr algn="ctr"/>
            <a:endParaRPr lang="en-US" b="1">
              <a:solidFill>
                <a:srgbClr val="000000"/>
              </a:solidFill>
              <a:latin typeface="Neue Haas Grotesk Text Pro"/>
              <a:cs typeface="Segoe UI"/>
            </a:endParaRPr>
          </a:p>
          <a:p>
            <a:pPr algn="ctr"/>
            <a:r>
              <a:rPr lang="en-US" b="1">
                <a:solidFill>
                  <a:srgbClr val="000000"/>
                </a:solidFill>
                <a:latin typeface="Neue Haas Grotesk Text Pro"/>
                <a:cs typeface="Segoe UI"/>
              </a:rPr>
              <a:t>GAD based stigmas:</a:t>
            </a:r>
            <a:endParaRPr lang="en-US" b="1">
              <a:solidFill>
                <a:srgbClr val="FFFFFF"/>
              </a:solidFill>
              <a:latin typeface="Neue Haas Grotesk Text Pro"/>
              <a:cs typeface="Segoe UI"/>
            </a:endParaRPr>
          </a:p>
          <a:p>
            <a:pPr algn="ctr"/>
            <a:r>
              <a:rPr lang="en-US" sz="1200">
                <a:solidFill>
                  <a:srgbClr val="000000"/>
                </a:solidFill>
                <a:cs typeface="Segoe UI"/>
              </a:rPr>
              <a:t>Mental health conditions such as </a:t>
            </a:r>
            <a:r>
              <a:rPr lang="en-US" sz="1200" err="1">
                <a:solidFill>
                  <a:srgbClr val="000000"/>
                </a:solidFill>
                <a:cs typeface="Segoe UI"/>
              </a:rPr>
              <a:t>generalised</a:t>
            </a:r>
            <a:r>
              <a:rPr lang="en-US" sz="1200">
                <a:solidFill>
                  <a:srgbClr val="000000"/>
                </a:solidFill>
                <a:cs typeface="Segoe UI"/>
              </a:rPr>
              <a:t> anxiety disorders have historically been very misunderstood and dismissed at the start as someone being weak instead of it being looked as an actual medical condition (Mind, 2024).</a:t>
            </a:r>
          </a:p>
          <a:p>
            <a:pPr algn="ctr"/>
            <a:endParaRPr lang="en-US" sz="1200">
              <a:solidFill>
                <a:srgbClr val="000000"/>
              </a:solidFill>
              <a:cs typeface="Segoe UI"/>
            </a:endParaRPr>
          </a:p>
          <a:p>
            <a:pPr algn="ctr"/>
            <a:r>
              <a:rPr lang="en-US" sz="1200">
                <a:solidFill>
                  <a:srgbClr val="000000"/>
                </a:solidFill>
                <a:cs typeface="Segoe UI"/>
              </a:rPr>
              <a:t> Mind (2024) have also stated that 51% of adults in the UK feel ashamed to have a mental health condition. </a:t>
            </a:r>
            <a:endParaRPr lang="en-US" sz="1200"/>
          </a:p>
          <a:p>
            <a:pPr algn="ctr"/>
            <a:endParaRPr lang="en-US" sz="1200">
              <a:solidFill>
                <a:srgbClr val="000000"/>
              </a:solidFill>
              <a:cs typeface="Segoe UI"/>
            </a:endParaRPr>
          </a:p>
          <a:p>
            <a:pPr algn="ctr"/>
            <a:r>
              <a:rPr lang="en-US" sz="1200">
                <a:solidFill>
                  <a:srgbClr val="000000"/>
                </a:solidFill>
                <a:cs typeface="Segoe UI"/>
              </a:rPr>
              <a:t>Negative stereotypes regarding anxiety can cause  discrimination in places such as workplaces, relationships, friendships, education (National Institute of Mental Health, 2023)</a:t>
            </a:r>
          </a:p>
          <a:p>
            <a:pPr algn="ctr"/>
            <a:endParaRPr lang="en-US" sz="1200">
              <a:solidFill>
                <a:srgbClr val="000000"/>
              </a:solidFill>
              <a:cs typeface="Segoe UI"/>
            </a:endParaRPr>
          </a:p>
          <a:p>
            <a:pPr algn="ctr"/>
            <a:r>
              <a:rPr lang="en-US" sz="1200">
                <a:solidFill>
                  <a:srgbClr val="000000"/>
                </a:solidFill>
                <a:cs typeface="Segoe UI"/>
              </a:rPr>
              <a:t>WHO (2022) have expressed that stigmas around disorders can discourage people from seeking the help they need. Causing late diagnosis and symptoms becoming worse over time. </a:t>
            </a:r>
          </a:p>
          <a:p>
            <a:pPr algn="ctr"/>
            <a:endParaRPr lang="en-US" sz="1600">
              <a:solidFill>
                <a:srgbClr val="000000"/>
              </a:solidFill>
              <a:cs typeface="Segoe UI"/>
            </a:endParaRPr>
          </a:p>
        </p:txBody>
      </p:sp>
      <p:sp>
        <p:nvSpPr>
          <p:cNvPr id="9" name="Rectangle: Rounded Corners 8">
            <a:extLst>
              <a:ext uri="{FF2B5EF4-FFF2-40B4-BE49-F238E27FC236}">
                <a16:creationId xmlns:a16="http://schemas.microsoft.com/office/drawing/2014/main" id="{66FE7F56-1055-C6B1-A784-C95BB166FD2B}"/>
              </a:ext>
            </a:extLst>
          </p:cNvPr>
          <p:cNvSpPr/>
          <p:nvPr/>
        </p:nvSpPr>
        <p:spPr>
          <a:xfrm>
            <a:off x="7170297" y="515499"/>
            <a:ext cx="4320035" cy="3211676"/>
          </a:xfrm>
          <a:prstGeom prst="roundRect">
            <a:avLst/>
          </a:prstGeom>
          <a:solidFill>
            <a:schemeClr val="bg1"/>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r>
              <a:rPr lang="en-US" sz="1600">
                <a:solidFill>
                  <a:srgbClr val="000000"/>
                </a:solidFill>
                <a:latin typeface="Neue Haas Grotesk Text Pro"/>
                <a:cs typeface="Segoe UI"/>
              </a:rPr>
              <a:t>In the </a:t>
            </a:r>
            <a:r>
              <a:rPr lang="en-US" sz="1600" b="1">
                <a:solidFill>
                  <a:srgbClr val="000000"/>
                </a:solidFill>
                <a:latin typeface="Neue Haas Grotesk Text Pro"/>
                <a:cs typeface="Segoe UI"/>
              </a:rPr>
              <a:t>1950's </a:t>
            </a:r>
            <a:r>
              <a:rPr lang="en-US" sz="1600">
                <a:solidFill>
                  <a:srgbClr val="000000"/>
                </a:solidFill>
                <a:latin typeface="Neue Haas Grotesk Text Pro"/>
                <a:cs typeface="Segoe UI"/>
              </a:rPr>
              <a:t>treatment for anxiety was fear exposure. This was where patients were constantly exposed to their fear or trigger.  Then</a:t>
            </a:r>
            <a:r>
              <a:rPr lang="en-US" sz="1600">
                <a:solidFill>
                  <a:srgbClr val="000000"/>
                </a:solidFill>
                <a:cs typeface="Segoe UI"/>
              </a:rPr>
              <a:t> in the </a:t>
            </a:r>
            <a:r>
              <a:rPr lang="en-US" sz="1600" b="1">
                <a:solidFill>
                  <a:srgbClr val="000000"/>
                </a:solidFill>
                <a:cs typeface="Segoe UI"/>
              </a:rPr>
              <a:t>1980's</a:t>
            </a:r>
            <a:r>
              <a:rPr lang="en-US" sz="1600">
                <a:solidFill>
                  <a:srgbClr val="000000"/>
                </a:solidFill>
                <a:cs typeface="Segoe UI"/>
              </a:rPr>
              <a:t> they created the term "anxiety disorder". </a:t>
            </a:r>
          </a:p>
          <a:p>
            <a:pPr algn="ctr"/>
            <a:r>
              <a:rPr lang="en-US" sz="1600" b="1">
                <a:solidFill>
                  <a:srgbClr val="000000"/>
                </a:solidFill>
                <a:cs typeface="Segoe UI"/>
              </a:rPr>
              <a:t>1990</a:t>
            </a:r>
            <a:r>
              <a:rPr lang="en-US" sz="1600">
                <a:solidFill>
                  <a:srgbClr val="000000"/>
                </a:solidFill>
                <a:cs typeface="Segoe UI"/>
              </a:rPr>
              <a:t> was when researchers discovered antidepressant drugs worked on anxiety. Years later, treatments we use today was considered and proven by </a:t>
            </a:r>
            <a:r>
              <a:rPr lang="en-US" sz="1600" err="1">
                <a:solidFill>
                  <a:srgbClr val="000000"/>
                </a:solidFill>
                <a:cs typeface="Segoe UI"/>
              </a:rPr>
              <a:t>ClevelandClinic</a:t>
            </a:r>
            <a:r>
              <a:rPr lang="en-US" sz="1600">
                <a:solidFill>
                  <a:srgbClr val="000000"/>
                </a:solidFill>
                <a:cs typeface="Segoe UI"/>
              </a:rPr>
              <a:t>, 2024to be effective: medications and talking therapies. </a:t>
            </a:r>
            <a:endParaRPr lang="en-US" sz="1400">
              <a:solidFill>
                <a:srgbClr val="000000"/>
              </a:solidFill>
              <a:cs typeface="Segoe UI"/>
            </a:endParaRPr>
          </a:p>
        </p:txBody>
      </p:sp>
      <p:sp>
        <p:nvSpPr>
          <p:cNvPr id="19" name="TextBox 18">
            <a:extLst>
              <a:ext uri="{FF2B5EF4-FFF2-40B4-BE49-F238E27FC236}">
                <a16:creationId xmlns:a16="http://schemas.microsoft.com/office/drawing/2014/main" id="{1F20D777-D5AD-79F1-8F9A-A87CBE96AB46}"/>
              </a:ext>
            </a:extLst>
          </p:cNvPr>
          <p:cNvSpPr txBox="1"/>
          <p:nvPr/>
        </p:nvSpPr>
        <p:spPr>
          <a:xfrm>
            <a:off x="4886158" y="158415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Neue Haas Grotesk Text Pro"/>
                <a:ea typeface="Neue Haas Grotesk Text Pro"/>
                <a:cs typeface="Neue Haas Grotesk Text Pro"/>
              </a:rPr>
              <a:t>(Abraham, 2020)</a:t>
            </a:r>
            <a:endParaRPr lang="en-US"/>
          </a:p>
          <a:p>
            <a:pPr algn="ctr"/>
            <a:endParaRPr lang="en-US"/>
          </a:p>
        </p:txBody>
      </p:sp>
    </p:spTree>
    <p:extLst>
      <p:ext uri="{BB962C8B-B14F-4D97-AF65-F5344CB8AC3E}">
        <p14:creationId xmlns:p14="http://schemas.microsoft.com/office/powerpoint/2010/main" val="2855117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CBAAA-D52C-E742-95D9-690147C58AAC}"/>
              </a:ext>
            </a:extLst>
          </p:cNvPr>
          <p:cNvSpPr>
            <a:spLocks noGrp="1"/>
          </p:cNvSpPr>
          <p:nvPr>
            <p:ph type="title"/>
          </p:nvPr>
        </p:nvSpPr>
        <p:spPr>
          <a:xfrm>
            <a:off x="4749466" y="2206"/>
            <a:ext cx="7335835" cy="1268984"/>
          </a:xfrm>
        </p:spPr>
        <p:txBody>
          <a:bodyPr>
            <a:normAutofit/>
          </a:bodyPr>
          <a:lstStyle/>
          <a:p>
            <a:r>
              <a:rPr lang="en-US" sz="2000"/>
              <a:t>References </a:t>
            </a:r>
          </a:p>
        </p:txBody>
      </p:sp>
      <p:sp>
        <p:nvSpPr>
          <p:cNvPr id="6" name="Content Placeholder 2">
            <a:extLst>
              <a:ext uri="{FF2B5EF4-FFF2-40B4-BE49-F238E27FC236}">
                <a16:creationId xmlns:a16="http://schemas.microsoft.com/office/drawing/2014/main" id="{3E1EC168-F26F-7B6C-6024-1925184A7F1A}"/>
              </a:ext>
            </a:extLst>
          </p:cNvPr>
          <p:cNvSpPr txBox="1">
            <a:spLocks/>
          </p:cNvSpPr>
          <p:nvPr/>
        </p:nvSpPr>
        <p:spPr>
          <a:xfrm>
            <a:off x="565150" y="629333"/>
            <a:ext cx="11520539" cy="5118526"/>
          </a:xfrm>
          <a:prstGeom prst="rect">
            <a:avLst/>
          </a:prstGeom>
        </p:spPr>
        <p:txBody>
          <a:bodyPr vert="horz" lIns="91440" tIns="45720" rIns="91440" bIns="45720" rtlCol="0" anchor="t">
            <a:no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200">
                <a:ea typeface="+mn-lt"/>
                <a:cs typeface="+mn-lt"/>
              </a:rPr>
              <a:t>Abraham (2020)</a:t>
            </a:r>
            <a:r>
              <a:rPr lang="en-US" sz="1200" i="1">
                <a:ea typeface="+mn-lt"/>
                <a:cs typeface="+mn-lt"/>
              </a:rPr>
              <a:t> A Brief History of Anxiety.</a:t>
            </a:r>
            <a:r>
              <a:rPr lang="en-US" sz="1200">
                <a:ea typeface="+mn-lt"/>
                <a:cs typeface="+mn-lt"/>
              </a:rPr>
              <a:t> Available at: </a:t>
            </a:r>
            <a:r>
              <a:rPr lang="en-US" sz="1200">
                <a:ea typeface="+mn-lt"/>
                <a:cs typeface="+mn-lt"/>
                <a:hlinkClick r:id="rId2"/>
              </a:rPr>
              <a:t>https://www.calmclinic.com/brief-history-of-anxiety#:~:text=The%20Russians%20seem%20to%20have,muscle%20relaxation%20techniques%20to%20electroshock.</a:t>
            </a:r>
            <a:r>
              <a:rPr lang="en-US" sz="1200">
                <a:ea typeface="+mn-lt"/>
                <a:cs typeface="+mn-lt"/>
              </a:rPr>
              <a:t>(Accessed: 8 March 2026)</a:t>
            </a:r>
          </a:p>
          <a:p>
            <a:pPr algn="ctr"/>
            <a:r>
              <a:rPr lang="en-US" sz="1200">
                <a:ea typeface="+mn-lt"/>
                <a:cs typeface="+mn-lt"/>
              </a:rPr>
              <a:t>Cleveland Clinic (2024) </a:t>
            </a:r>
            <a:r>
              <a:rPr lang="en-US" sz="1200" i="1">
                <a:ea typeface="+mn-lt"/>
                <a:cs typeface="+mn-lt"/>
              </a:rPr>
              <a:t>Anxiety disorders</a:t>
            </a:r>
            <a:r>
              <a:rPr lang="en-US" sz="1200">
                <a:ea typeface="+mn-lt"/>
                <a:cs typeface="+mn-lt"/>
              </a:rPr>
              <a:t>. Available at: </a:t>
            </a:r>
            <a:r>
              <a:rPr lang="en-US" sz="1200">
                <a:ea typeface="+mn-lt"/>
                <a:cs typeface="+mn-lt"/>
                <a:hlinkClick r:id="rId3"/>
              </a:rPr>
              <a:t>https://my.clevelandclinic.org/health/diseases/9536-anxiety-disorders</a:t>
            </a:r>
            <a:r>
              <a:rPr lang="en-US" sz="1200">
                <a:ea typeface="+mn-lt"/>
                <a:cs typeface="+mn-lt"/>
              </a:rPr>
              <a:t> (Accessed: 4 March 2026).</a:t>
            </a:r>
            <a:endParaRPr lang="en-US" sz="1200"/>
          </a:p>
          <a:p>
            <a:pPr marL="285750" indent="-285750" algn="ctr"/>
            <a:r>
              <a:rPr lang="en-US" sz="1200" err="1">
                <a:ea typeface="+mn-lt"/>
                <a:cs typeface="+mn-lt"/>
              </a:rPr>
              <a:t>Crocq</a:t>
            </a:r>
            <a:r>
              <a:rPr lang="en-US" sz="1200">
                <a:ea typeface="+mn-lt"/>
                <a:cs typeface="+mn-lt"/>
              </a:rPr>
              <a:t>, M.A. (2017) </a:t>
            </a:r>
            <a:r>
              <a:rPr lang="en-US" sz="1200" i="1">
                <a:ea typeface="+mn-lt"/>
                <a:cs typeface="+mn-lt"/>
              </a:rPr>
              <a:t>The history of generalized anxiety disorder as a diagnostic category.</a:t>
            </a:r>
            <a:r>
              <a:rPr lang="en-US" sz="1200">
                <a:ea typeface="+mn-lt"/>
                <a:cs typeface="+mn-lt"/>
              </a:rPr>
              <a:t> Dialogues in Clinical Neuroscience, 19(2), pp. 107–116. Available at: </a:t>
            </a:r>
            <a:r>
              <a:rPr lang="en-US" sz="1200">
                <a:ea typeface="+mn-lt"/>
                <a:cs typeface="+mn-lt"/>
                <a:hlinkClick r:id="rId4"/>
              </a:rPr>
              <a:t>https://www.ncbi.nlm.nih.gov/pmc/articles/PMC5573555/</a:t>
            </a:r>
            <a:r>
              <a:rPr lang="en-US" sz="1200">
                <a:ea typeface="+mn-lt"/>
                <a:cs typeface="+mn-lt"/>
              </a:rPr>
              <a:t> (Accessed: 3 March 2026).</a:t>
            </a:r>
            <a:endParaRPr lang="en-US" sz="1200"/>
          </a:p>
          <a:p>
            <a:pPr algn="ctr"/>
            <a:r>
              <a:rPr lang="en-US" sz="1200"/>
              <a:t>Freud Museum London (2026) What did Freud say about Anxiety? Available at: </a:t>
            </a:r>
            <a:r>
              <a:rPr lang="en-US" sz="1200">
                <a:ea typeface="+mn-lt"/>
                <a:cs typeface="+mn-lt"/>
                <a:hlinkClick r:id="rId5"/>
              </a:rPr>
              <a:t>https://www.freud.org.uk/schools/resources/what-did-freud-say-about-anxiety/</a:t>
            </a:r>
            <a:r>
              <a:rPr lang="en-US" sz="1200">
                <a:ea typeface="+mn-lt"/>
                <a:cs typeface="+mn-lt"/>
              </a:rPr>
              <a:t> (Accessed: 4 March 2026)</a:t>
            </a:r>
          </a:p>
          <a:p>
            <a:pPr algn="ctr"/>
            <a:r>
              <a:rPr lang="en-US" sz="1200">
                <a:ea typeface="+mn-lt"/>
                <a:cs typeface="+mn-lt"/>
              </a:rPr>
              <a:t>Guy-Evans, O (2023) </a:t>
            </a:r>
            <a:r>
              <a:rPr lang="en-US" sz="1200" i="1">
                <a:ea typeface="+mn-lt"/>
                <a:cs typeface="+mn-lt"/>
              </a:rPr>
              <a:t>Generalized anxiety disorder (GAD) in psychology.</a:t>
            </a:r>
            <a:r>
              <a:rPr lang="en-US" sz="1200">
                <a:ea typeface="+mn-lt"/>
                <a:cs typeface="+mn-lt"/>
              </a:rPr>
              <a:t> Simply Psychology. Available at: </a:t>
            </a:r>
            <a:r>
              <a:rPr lang="en-US" sz="1200">
                <a:ea typeface="+mn-lt"/>
                <a:cs typeface="+mn-lt"/>
                <a:hlinkClick r:id="rId6"/>
              </a:rPr>
              <a:t>https://www.simplypsychology.org/generalized-anxiety-disorder.html</a:t>
            </a:r>
            <a:r>
              <a:rPr lang="en-US" sz="1200">
                <a:ea typeface="+mn-lt"/>
                <a:cs typeface="+mn-lt"/>
              </a:rPr>
              <a:t> (Accessed: 1 March 2026).  </a:t>
            </a:r>
          </a:p>
          <a:p>
            <a:pPr algn="ctr"/>
            <a:r>
              <a:rPr lang="en-US" sz="1200">
                <a:ea typeface="+mn-lt"/>
                <a:cs typeface="+mn-lt"/>
              </a:rPr>
              <a:t>Hammond, K. (2019</a:t>
            </a:r>
            <a:r>
              <a:rPr lang="en-US" sz="1200" i="1">
                <a:ea typeface="+mn-lt"/>
                <a:cs typeface="+mn-lt"/>
              </a:rPr>
              <a:t>) 7 symptoms of social anxiety. Restoring Balance Counseling. </a:t>
            </a:r>
            <a:r>
              <a:rPr lang="en-US" sz="1200">
                <a:ea typeface="+mn-lt"/>
                <a:cs typeface="+mn-lt"/>
              </a:rPr>
              <a:t>Available at: </a:t>
            </a:r>
            <a:r>
              <a:rPr lang="en-US" sz="1200">
                <a:ea typeface="+mn-lt"/>
                <a:cs typeface="+mn-lt"/>
                <a:hlinkClick r:id="rId7"/>
              </a:rPr>
              <a:t>https://www.restoringbalancelancaster.com/blog/2019/3/17/7-symptoms-of-social-anxiety</a:t>
            </a:r>
            <a:r>
              <a:rPr lang="en-US" sz="1200">
                <a:ea typeface="+mn-lt"/>
                <a:cs typeface="+mn-lt"/>
              </a:rPr>
              <a:t> (Accessed: 4 March 2026).</a:t>
            </a:r>
            <a:endParaRPr lang="en-US" sz="1200">
              <a:latin typeface="Neue Haas Grotesk Text Pro"/>
              <a:ea typeface="Open Sans"/>
              <a:cs typeface="Open Sans"/>
            </a:endParaRPr>
          </a:p>
          <a:p>
            <a:pPr algn="ctr"/>
            <a:r>
              <a:rPr lang="en-US" sz="1200">
                <a:ea typeface="+mn-lt"/>
                <a:cs typeface="+mn-lt"/>
              </a:rPr>
              <a:t>Mind (2024) </a:t>
            </a:r>
            <a:r>
              <a:rPr lang="en-US" sz="1200" i="1"/>
              <a:t>Half of UK adults believe there is still a great deal of shame associated with mental health conditions.</a:t>
            </a:r>
            <a:r>
              <a:rPr lang="en-US" sz="1200"/>
              <a:t> Available</a:t>
            </a:r>
            <a:r>
              <a:rPr lang="en-US" sz="1200">
                <a:ea typeface="+mn-lt"/>
                <a:cs typeface="+mn-lt"/>
              </a:rPr>
              <a:t> at: </a:t>
            </a:r>
            <a:r>
              <a:rPr lang="en-US" sz="1200">
                <a:ea typeface="+mn-lt"/>
                <a:cs typeface="+mn-lt"/>
                <a:hlinkClick r:id="rId8"/>
              </a:rPr>
              <a:t>https://www.mind.org.uk/news-campaigns/news/half-of-uk-adults-believe-there-is-still-a-great-deal-of-shame-associated-with-mental-health-conditions/</a:t>
            </a:r>
            <a:r>
              <a:rPr lang="en-US" sz="1200">
                <a:ea typeface="Open Sans"/>
                <a:cs typeface="Open Sans"/>
              </a:rPr>
              <a:t> (Accessed: 2 March 2026)</a:t>
            </a:r>
            <a:endParaRPr lang="en-US" sz="1200">
              <a:latin typeface="Neue Haas Grotesk Text Pro"/>
              <a:ea typeface="Open Sans"/>
              <a:cs typeface="Open Sans"/>
            </a:endParaRPr>
          </a:p>
          <a:p>
            <a:pPr algn="ctr"/>
            <a:r>
              <a:rPr lang="en-US" sz="1200" err="1">
                <a:latin typeface="Neue Haas Grotesk Text Pro"/>
                <a:ea typeface="Open Sans"/>
                <a:cs typeface="Open Sans"/>
              </a:rPr>
              <a:t>MindWell</a:t>
            </a:r>
            <a:r>
              <a:rPr lang="en-US" sz="1200">
                <a:latin typeface="Neue Haas Grotesk Text Pro"/>
                <a:ea typeface="Open Sans"/>
                <a:cs typeface="Open Sans"/>
              </a:rPr>
              <a:t> Leeds (2026) </a:t>
            </a:r>
            <a:r>
              <a:rPr lang="en-US" sz="1200" i="1">
                <a:latin typeface="Neue Haas Grotesk Text Pro"/>
                <a:ea typeface="Open Sans"/>
                <a:cs typeface="Open Sans"/>
              </a:rPr>
              <a:t>Anxiety and feeling worried.</a:t>
            </a:r>
            <a:r>
              <a:rPr lang="en-US" sz="1200">
                <a:latin typeface="Neue Haas Grotesk Text Pro"/>
                <a:ea typeface="Open Sans"/>
                <a:cs typeface="Open Sans"/>
              </a:rPr>
              <a:t> Available at:</a:t>
            </a:r>
            <a:r>
              <a:rPr lang="en-US" sz="1200">
                <a:ea typeface="Open Sans"/>
                <a:cs typeface="Open Sans"/>
              </a:rPr>
              <a:t> </a:t>
            </a:r>
            <a:r>
              <a:rPr lang="en-US" sz="1200">
                <a:ea typeface="+mn-lt"/>
                <a:cs typeface="+mn-lt"/>
                <a:hlinkClick r:id="rId9"/>
              </a:rPr>
              <a:t>https://www.mindwell-leeds.org.uk/myself/exploring-your-mental%20health/anxiety/</a:t>
            </a:r>
            <a:r>
              <a:rPr lang="en-US" sz="1200">
                <a:ea typeface="+mn-lt"/>
                <a:cs typeface="+mn-lt"/>
              </a:rPr>
              <a:t> (Accessed: 6 March 2026)</a:t>
            </a:r>
            <a:endParaRPr lang="en-US" sz="1200">
              <a:latin typeface="Neue Haas Grotesk Text Pro"/>
              <a:ea typeface="Open Sans"/>
              <a:cs typeface="Open Sans"/>
            </a:endParaRPr>
          </a:p>
          <a:p>
            <a:pPr algn="ctr"/>
            <a:r>
              <a:rPr lang="en-US" sz="1200">
                <a:latin typeface="Neue Haas Grotesk Text Pro"/>
                <a:ea typeface="Open Sans"/>
                <a:cs typeface="Open Sans"/>
              </a:rPr>
              <a:t>NHS (2026) </a:t>
            </a:r>
            <a:r>
              <a:rPr lang="en-US" sz="1200" i="1">
                <a:latin typeface="Neue Haas Grotesk Text Pro"/>
                <a:ea typeface="Open Sans"/>
                <a:cs typeface="Open Sans"/>
              </a:rPr>
              <a:t>Anxiety</a:t>
            </a:r>
            <a:r>
              <a:rPr lang="en-US" sz="1200">
                <a:latin typeface="Neue Haas Grotesk Text Pro"/>
                <a:ea typeface="Open Sans"/>
                <a:cs typeface="Open Sans"/>
              </a:rPr>
              <a:t>. Available at:</a:t>
            </a:r>
            <a:r>
              <a:rPr lang="en-US" sz="1200">
                <a:ea typeface="Open Sans"/>
                <a:cs typeface="Open Sans"/>
              </a:rPr>
              <a:t> </a:t>
            </a:r>
            <a:r>
              <a:rPr lang="en-US" sz="1200">
                <a:ea typeface="+mn-lt"/>
                <a:cs typeface="+mn-lt"/>
                <a:hlinkClick r:id="rId10"/>
              </a:rPr>
              <a:t>https://www.nhs.uk/every-mind-matters/mental-health-issues/anxiety/</a:t>
            </a:r>
            <a:r>
              <a:rPr lang="en-US" sz="1200">
                <a:latin typeface="Neue Haas Grotesk Text Pro"/>
                <a:ea typeface="Open Sans"/>
                <a:cs typeface="Open Sans"/>
              </a:rPr>
              <a:t> (Accessed: 4 March 2026)</a:t>
            </a:r>
          </a:p>
          <a:p>
            <a:pPr algn="ctr"/>
            <a:r>
              <a:rPr lang="en-US" sz="1200">
                <a:latin typeface="Neue Haas Grotesk Text Pro"/>
                <a:ea typeface="Open Sans"/>
                <a:cs typeface="Open Sans"/>
              </a:rPr>
              <a:t>National Institute of Mental Health (2023) </a:t>
            </a:r>
            <a:r>
              <a:rPr lang="en-US" sz="1200" i="1">
                <a:latin typeface="Neue Haas Grotesk Text Pro"/>
                <a:ea typeface="Open Sans"/>
                <a:cs typeface="Open Sans"/>
              </a:rPr>
              <a:t> Anxiety Disorders.</a:t>
            </a:r>
            <a:r>
              <a:rPr lang="en-US" sz="1200">
                <a:latin typeface="Neue Haas Grotesk Text Pro"/>
                <a:ea typeface="Open Sans"/>
                <a:cs typeface="Open Sans"/>
              </a:rPr>
              <a:t> Available at: </a:t>
            </a:r>
            <a:r>
              <a:rPr lang="en-US" sz="1200">
                <a:ea typeface="+mn-lt"/>
                <a:cs typeface="+mn-lt"/>
                <a:hlinkClick r:id="rId11"/>
              </a:rPr>
              <a:t>https://www.nimh.nih.gov/health/topics/anxiety-disorders</a:t>
            </a:r>
            <a:r>
              <a:rPr lang="en-US" sz="1200">
                <a:latin typeface="Neue Haas Grotesk Text Pro"/>
                <a:ea typeface="Open Sans"/>
                <a:cs typeface="Open Sans"/>
              </a:rPr>
              <a:t> (A</a:t>
            </a:r>
            <a:r>
              <a:rPr lang="en-US" sz="1200">
                <a:ea typeface="Open Sans"/>
                <a:cs typeface="Open Sans"/>
              </a:rPr>
              <a:t>ccessed: 1 March 2026)</a:t>
            </a:r>
            <a:endParaRPr lang="en-US" sz="1200">
              <a:latin typeface="Neue Haas Grotesk Text Pro"/>
              <a:ea typeface="Open Sans"/>
              <a:cs typeface="Open Sans"/>
            </a:endParaRPr>
          </a:p>
          <a:p>
            <a:pPr algn="ctr"/>
            <a:r>
              <a:rPr lang="en-US" sz="1200">
                <a:ea typeface="+mn-lt"/>
                <a:cs typeface="+mn-lt"/>
              </a:rPr>
              <a:t>World Health </a:t>
            </a:r>
            <a:r>
              <a:rPr lang="en-US" sz="1200" err="1">
                <a:ea typeface="+mn-lt"/>
                <a:cs typeface="+mn-lt"/>
              </a:rPr>
              <a:t>Organisation</a:t>
            </a:r>
            <a:r>
              <a:rPr lang="en-US" sz="1200">
                <a:ea typeface="+mn-lt"/>
                <a:cs typeface="+mn-lt"/>
              </a:rPr>
              <a:t> (2022) </a:t>
            </a:r>
            <a:r>
              <a:rPr lang="en-US" sz="1200" i="1">
                <a:ea typeface="+mn-lt"/>
                <a:cs typeface="+mn-lt"/>
              </a:rPr>
              <a:t>speaking out on the stigma of mental health. </a:t>
            </a:r>
            <a:r>
              <a:rPr lang="en-US" sz="1200">
                <a:ea typeface="+mn-lt"/>
                <a:cs typeface="+mn-lt"/>
              </a:rPr>
              <a:t>Available at: </a:t>
            </a:r>
            <a:r>
              <a:rPr lang="en-US" sz="1200">
                <a:ea typeface="+mn-lt"/>
                <a:cs typeface="+mn-lt"/>
                <a:hlinkClick r:id="rId12"/>
              </a:rPr>
              <a:t>https://www.who.int/news-room/feature-stories/detail/speaking-out-on-stigma</a:t>
            </a:r>
            <a:r>
              <a:rPr lang="en-US" sz="1200">
                <a:latin typeface="Neue Haas Grotesk Text Pro"/>
                <a:ea typeface="Open Sans"/>
                <a:cs typeface="Open Sans"/>
              </a:rPr>
              <a:t> (Accessed: 6 March 2026)</a:t>
            </a:r>
          </a:p>
          <a:p>
            <a:pPr marL="0" indent="0" algn="ctr">
              <a:buNone/>
            </a:pPr>
            <a:endParaRPr lang="en-US" sz="1200">
              <a:latin typeface="Open Sans"/>
              <a:ea typeface="Open Sans"/>
              <a:cs typeface="Open Sans"/>
            </a:endParaRPr>
          </a:p>
        </p:txBody>
      </p:sp>
    </p:spTree>
    <p:extLst>
      <p:ext uri="{BB962C8B-B14F-4D97-AF65-F5344CB8AC3E}">
        <p14:creationId xmlns:p14="http://schemas.microsoft.com/office/powerpoint/2010/main" val="2170890917"/>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PunchcardVTI</vt:lpstr>
      <vt:lpstr>GENERALISED ANXIETY DISORDER (GAD)</vt:lpstr>
      <vt:lpstr>Historical Understanding of Generalised Anxiety Disorder (GAD) </vt:lpstr>
      <vt:lpstr>Contemporary Treatment, Stigma and Recommendations for the future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2026-03-08T23:26:36Z</dcterms:created>
  <dcterms:modified xsi:type="dcterms:W3CDTF">2026-03-09T13:39:32Z</dcterms:modified>
</cp:coreProperties>
</file>