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3" r:id="rId9"/>
    <p:sldId id="264" r:id="rId10"/>
    <p:sldId id="265" r:id="rId11"/>
    <p:sldId id="262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503976-4FA8-B6F9-7221-4BE9A8430DF2}" v="20" dt="2022-03-11T18:50:07.234"/>
    <p1510:client id="{7465BC4B-7691-AD3F-C5D5-8F5F6E820637}" v="49" dt="2022-03-11T18:31:39.605"/>
    <p1510:client id="{868480A0-A77D-7CEE-481E-EB1B0DC67E8C}" v="32" dt="2022-03-11T18:38:33.981"/>
    <p1510:client id="{999B0E86-0246-4B65-BA8D-36340514E8C1}" v="301" dt="2022-03-11T18:14:30.745"/>
    <p1510:client id="{D5AB3AFA-FFE8-A33E-E01F-DD5736225771}" v="132" dt="2022-03-11T18:47:50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minika Kula (2104147)" userId="S::2104147@student.uwtsd.ac.uk::d4e5e2e8-9bfc-47ba-a6bc-7fe7718077b0" providerId="AD" clId="Web-{D5AB3AFA-FFE8-A33E-E01F-DD5736225771}"/>
    <pc:docChg chg="addSld modSld">
      <pc:chgData name="Dominika Kula (2104147)" userId="S::2104147@student.uwtsd.ac.uk::d4e5e2e8-9bfc-47ba-a6bc-7fe7718077b0" providerId="AD" clId="Web-{D5AB3AFA-FFE8-A33E-E01F-DD5736225771}" dt="2022-03-11T18:47:50.874" v="86" actId="20577"/>
      <pc:docMkLst>
        <pc:docMk/>
      </pc:docMkLst>
      <pc:sldChg chg="addSp delSp modSp">
        <pc:chgData name="Dominika Kula (2104147)" userId="S::2104147@student.uwtsd.ac.uk::d4e5e2e8-9bfc-47ba-a6bc-7fe7718077b0" providerId="AD" clId="Web-{D5AB3AFA-FFE8-A33E-E01F-DD5736225771}" dt="2022-03-11T18:44:42.870" v="69" actId="20577"/>
        <pc:sldMkLst>
          <pc:docMk/>
          <pc:sldMk cId="109857222" sldId="256"/>
        </pc:sldMkLst>
        <pc:spChg chg="add mod">
          <ac:chgData name="Dominika Kula (2104147)" userId="S::2104147@student.uwtsd.ac.uk::d4e5e2e8-9bfc-47ba-a6bc-7fe7718077b0" providerId="AD" clId="Web-{D5AB3AFA-FFE8-A33E-E01F-DD5736225771}" dt="2022-03-11T18:44:42.870" v="69" actId="20577"/>
          <ac:spMkLst>
            <pc:docMk/>
            <pc:sldMk cId="109857222" sldId="256"/>
            <ac:spMk id="7" creationId="{8DA384C5-393F-442B-BDB0-DA55CA196DFB}"/>
          </ac:spMkLst>
        </pc:spChg>
        <pc:picChg chg="add mod">
          <ac:chgData name="Dominika Kula (2104147)" userId="S::2104147@student.uwtsd.ac.uk::d4e5e2e8-9bfc-47ba-a6bc-7fe7718077b0" providerId="AD" clId="Web-{D5AB3AFA-FFE8-A33E-E01F-DD5736225771}" dt="2022-03-11T18:43:45.291" v="54" actId="1076"/>
          <ac:picMkLst>
            <pc:docMk/>
            <pc:sldMk cId="109857222" sldId="256"/>
            <ac:picMk id="3" creationId="{EED6A785-7D47-42D0-A58F-35601957E266}"/>
          </ac:picMkLst>
        </pc:picChg>
        <pc:picChg chg="del mod">
          <ac:chgData name="Dominika Kula (2104147)" userId="S::2104147@student.uwtsd.ac.uk::d4e5e2e8-9bfc-47ba-a6bc-7fe7718077b0" providerId="AD" clId="Web-{D5AB3AFA-FFE8-A33E-E01F-DD5736225771}" dt="2022-03-11T18:42:30.399" v="39"/>
          <ac:picMkLst>
            <pc:docMk/>
            <pc:sldMk cId="109857222" sldId="256"/>
            <ac:picMk id="4" creationId="{BD9EB367-8164-D914-7FE6-9EEE08F2AD8C}"/>
          </ac:picMkLst>
        </pc:picChg>
      </pc:sldChg>
      <pc:sldChg chg="modSp">
        <pc:chgData name="Dominika Kula (2104147)" userId="S::2104147@student.uwtsd.ac.uk::d4e5e2e8-9bfc-47ba-a6bc-7fe7718077b0" providerId="AD" clId="Web-{D5AB3AFA-FFE8-A33E-E01F-DD5736225771}" dt="2022-03-11T18:40:05.475" v="1" actId="20577"/>
        <pc:sldMkLst>
          <pc:docMk/>
          <pc:sldMk cId="2785544143" sldId="262"/>
        </pc:sldMkLst>
        <pc:spChg chg="mod">
          <ac:chgData name="Dominika Kula (2104147)" userId="S::2104147@student.uwtsd.ac.uk::d4e5e2e8-9bfc-47ba-a6bc-7fe7718077b0" providerId="AD" clId="Web-{D5AB3AFA-FFE8-A33E-E01F-DD5736225771}" dt="2022-03-11T18:40:05.475" v="1" actId="20577"/>
          <ac:spMkLst>
            <pc:docMk/>
            <pc:sldMk cId="2785544143" sldId="262"/>
            <ac:spMk id="2" creationId="{AAC8790A-837C-4B79-8DFF-EDA7C5145815}"/>
          </ac:spMkLst>
        </pc:spChg>
      </pc:sldChg>
      <pc:sldChg chg="modSp">
        <pc:chgData name="Dominika Kula (2104147)" userId="S::2104147@student.uwtsd.ac.uk::d4e5e2e8-9bfc-47ba-a6bc-7fe7718077b0" providerId="AD" clId="Web-{D5AB3AFA-FFE8-A33E-E01F-DD5736225771}" dt="2022-03-11T18:41:22.085" v="34" actId="1076"/>
        <pc:sldMkLst>
          <pc:docMk/>
          <pc:sldMk cId="1360507564" sldId="265"/>
        </pc:sldMkLst>
        <pc:spChg chg="mod">
          <ac:chgData name="Dominika Kula (2104147)" userId="S::2104147@student.uwtsd.ac.uk::d4e5e2e8-9bfc-47ba-a6bc-7fe7718077b0" providerId="AD" clId="Web-{D5AB3AFA-FFE8-A33E-E01F-DD5736225771}" dt="2022-03-11T18:40:46.553" v="30" actId="20577"/>
          <ac:spMkLst>
            <pc:docMk/>
            <pc:sldMk cId="1360507564" sldId="265"/>
            <ac:spMk id="3" creationId="{7ED237B5-06A8-44B0-BB14-E55511290CF3}"/>
          </ac:spMkLst>
        </pc:spChg>
        <pc:picChg chg="mod">
          <ac:chgData name="Dominika Kula (2104147)" userId="S::2104147@student.uwtsd.ac.uk::d4e5e2e8-9bfc-47ba-a6bc-7fe7718077b0" providerId="AD" clId="Web-{D5AB3AFA-FFE8-A33E-E01F-DD5736225771}" dt="2022-03-11T18:41:22.085" v="34" actId="1076"/>
          <ac:picMkLst>
            <pc:docMk/>
            <pc:sldMk cId="1360507564" sldId="265"/>
            <ac:picMk id="2" creationId="{8BC99272-DD8E-42CC-A482-CC0A502AA9FA}"/>
          </ac:picMkLst>
        </pc:picChg>
      </pc:sldChg>
      <pc:sldChg chg="addSp modSp new mod setBg">
        <pc:chgData name="Dominika Kula (2104147)" userId="S::2104147@student.uwtsd.ac.uk::d4e5e2e8-9bfc-47ba-a6bc-7fe7718077b0" providerId="AD" clId="Web-{D5AB3AFA-FFE8-A33E-E01F-DD5736225771}" dt="2022-03-11T18:47:50.874" v="86" actId="20577"/>
        <pc:sldMkLst>
          <pc:docMk/>
          <pc:sldMk cId="2081830384" sldId="266"/>
        </pc:sldMkLst>
        <pc:spChg chg="add mod">
          <ac:chgData name="Dominika Kula (2104147)" userId="S::2104147@student.uwtsd.ac.uk::d4e5e2e8-9bfc-47ba-a6bc-7fe7718077b0" providerId="AD" clId="Web-{D5AB3AFA-FFE8-A33E-E01F-DD5736225771}" dt="2022-03-11T18:47:50.874" v="86" actId="20577"/>
          <ac:spMkLst>
            <pc:docMk/>
            <pc:sldMk cId="2081830384" sldId="266"/>
            <ac:spMk id="3" creationId="{182B0ECC-E779-4814-9E02-AFA7114CE42F}"/>
          </ac:spMkLst>
        </pc:spChg>
        <pc:spChg chg="add">
          <ac:chgData name="Dominika Kula (2104147)" userId="S::2104147@student.uwtsd.ac.uk::d4e5e2e8-9bfc-47ba-a6bc-7fe7718077b0" providerId="AD" clId="Web-{D5AB3AFA-FFE8-A33E-E01F-DD5736225771}" dt="2022-03-11T18:47:10.420" v="72"/>
          <ac:spMkLst>
            <pc:docMk/>
            <pc:sldMk cId="2081830384" sldId="266"/>
            <ac:spMk id="7" creationId="{6362EDFF-7BE1-4149-A745-FFD7211E6CE1}"/>
          </ac:spMkLst>
        </pc:spChg>
        <pc:picChg chg="add mod">
          <ac:chgData name="Dominika Kula (2104147)" userId="S::2104147@student.uwtsd.ac.uk::d4e5e2e8-9bfc-47ba-a6bc-7fe7718077b0" providerId="AD" clId="Web-{D5AB3AFA-FFE8-A33E-E01F-DD5736225771}" dt="2022-03-11T18:47:39.421" v="79" actId="14100"/>
          <ac:picMkLst>
            <pc:docMk/>
            <pc:sldMk cId="2081830384" sldId="266"/>
            <ac:picMk id="2" creationId="{543C4B5B-722B-4C73-A072-CECB738D89EE}"/>
          </ac:picMkLst>
        </pc:picChg>
      </pc:sldChg>
    </pc:docChg>
  </pc:docChgLst>
  <pc:docChgLst>
    <pc:chgData name="Dominika Kula (2104147)" userId="S::2104147@student.uwtsd.ac.uk::d4e5e2e8-9bfc-47ba-a6bc-7fe7718077b0" providerId="AD" clId="Web-{868480A0-A77D-7CEE-481E-EB1B0DC67E8C}"/>
    <pc:docChg chg="addSld modSld">
      <pc:chgData name="Dominika Kula (2104147)" userId="S::2104147@student.uwtsd.ac.uk::d4e5e2e8-9bfc-47ba-a6bc-7fe7718077b0" providerId="AD" clId="Web-{868480A0-A77D-7CEE-481E-EB1B0DC67E8C}" dt="2022-03-11T18:38:33.981" v="29" actId="1076"/>
      <pc:docMkLst>
        <pc:docMk/>
      </pc:docMkLst>
      <pc:sldChg chg="modSp">
        <pc:chgData name="Dominika Kula (2104147)" userId="S::2104147@student.uwtsd.ac.uk::d4e5e2e8-9bfc-47ba-a6bc-7fe7718077b0" providerId="AD" clId="Web-{868480A0-A77D-7CEE-481E-EB1B0DC67E8C}" dt="2022-03-11T18:36:23.368" v="2" actId="20577"/>
        <pc:sldMkLst>
          <pc:docMk/>
          <pc:sldMk cId="2785544143" sldId="262"/>
        </pc:sldMkLst>
        <pc:spChg chg="mod">
          <ac:chgData name="Dominika Kula (2104147)" userId="S::2104147@student.uwtsd.ac.uk::d4e5e2e8-9bfc-47ba-a6bc-7fe7718077b0" providerId="AD" clId="Web-{868480A0-A77D-7CEE-481E-EB1B0DC67E8C}" dt="2022-03-11T18:36:23.368" v="2" actId="20577"/>
          <ac:spMkLst>
            <pc:docMk/>
            <pc:sldMk cId="2785544143" sldId="262"/>
            <ac:spMk id="2" creationId="{AAC8790A-837C-4B79-8DFF-EDA7C5145815}"/>
          </ac:spMkLst>
        </pc:spChg>
      </pc:sldChg>
      <pc:sldChg chg="modSp">
        <pc:chgData name="Dominika Kula (2104147)" userId="S::2104147@student.uwtsd.ac.uk::d4e5e2e8-9bfc-47ba-a6bc-7fe7718077b0" providerId="AD" clId="Web-{868480A0-A77D-7CEE-481E-EB1B0DC67E8C}" dt="2022-03-11T18:36:45.634" v="21" actId="20577"/>
        <pc:sldMkLst>
          <pc:docMk/>
          <pc:sldMk cId="2091155186" sldId="264"/>
        </pc:sldMkLst>
        <pc:spChg chg="mod">
          <ac:chgData name="Dominika Kula (2104147)" userId="S::2104147@student.uwtsd.ac.uk::d4e5e2e8-9bfc-47ba-a6bc-7fe7718077b0" providerId="AD" clId="Web-{868480A0-A77D-7CEE-481E-EB1B0DC67E8C}" dt="2022-03-11T18:36:45.634" v="21" actId="20577"/>
          <ac:spMkLst>
            <pc:docMk/>
            <pc:sldMk cId="2091155186" sldId="264"/>
            <ac:spMk id="2" creationId="{AE7FA352-B6D5-4C45-8A15-C95B9FEDB8D7}"/>
          </ac:spMkLst>
        </pc:spChg>
      </pc:sldChg>
      <pc:sldChg chg="addSp modSp new">
        <pc:chgData name="Dominika Kula (2104147)" userId="S::2104147@student.uwtsd.ac.uk::d4e5e2e8-9bfc-47ba-a6bc-7fe7718077b0" providerId="AD" clId="Web-{868480A0-A77D-7CEE-481E-EB1B0DC67E8C}" dt="2022-03-11T18:38:33.981" v="29" actId="1076"/>
        <pc:sldMkLst>
          <pc:docMk/>
          <pc:sldMk cId="1360507564" sldId="265"/>
        </pc:sldMkLst>
        <pc:spChg chg="add mod">
          <ac:chgData name="Dominika Kula (2104147)" userId="S::2104147@student.uwtsd.ac.uk::d4e5e2e8-9bfc-47ba-a6bc-7fe7718077b0" providerId="AD" clId="Web-{868480A0-A77D-7CEE-481E-EB1B0DC67E8C}" dt="2022-03-11T18:38:33.981" v="29" actId="1076"/>
          <ac:spMkLst>
            <pc:docMk/>
            <pc:sldMk cId="1360507564" sldId="265"/>
            <ac:spMk id="3" creationId="{7ED237B5-06A8-44B0-BB14-E55511290CF3}"/>
          </ac:spMkLst>
        </pc:spChg>
        <pc:picChg chg="add mod">
          <ac:chgData name="Dominika Kula (2104147)" userId="S::2104147@student.uwtsd.ac.uk::d4e5e2e8-9bfc-47ba-a6bc-7fe7718077b0" providerId="AD" clId="Web-{868480A0-A77D-7CEE-481E-EB1B0DC67E8C}" dt="2022-03-11T18:38:26.512" v="27" actId="14100"/>
          <ac:picMkLst>
            <pc:docMk/>
            <pc:sldMk cId="1360507564" sldId="265"/>
            <ac:picMk id="2" creationId="{8BC99272-DD8E-42CC-A482-CC0A502AA9FA}"/>
          </ac:picMkLst>
        </pc:picChg>
      </pc:sldChg>
    </pc:docChg>
  </pc:docChgLst>
  <pc:docChgLst>
    <pc:chgData name="Dominika Kula (2104147)" userId="S::2104147@student.uwtsd.ac.uk::d4e5e2e8-9bfc-47ba-a6bc-7fe7718077b0" providerId="AD" clId="Web-{999B0E86-0246-4B65-BA8D-36340514E8C1}"/>
    <pc:docChg chg="addSld modSld addMainMaster delMainMaster">
      <pc:chgData name="Dominika Kula (2104147)" userId="S::2104147@student.uwtsd.ac.uk::d4e5e2e8-9bfc-47ba-a6bc-7fe7718077b0" providerId="AD" clId="Web-{999B0E86-0246-4B65-BA8D-36340514E8C1}" dt="2022-03-11T18:14:30.745" v="229" actId="20577"/>
      <pc:docMkLst>
        <pc:docMk/>
      </pc:docMkLst>
      <pc:sldChg chg="addSp delSp modSp mod setBg modClrScheme chgLayout">
        <pc:chgData name="Dominika Kula (2104147)" userId="S::2104147@student.uwtsd.ac.uk::d4e5e2e8-9bfc-47ba-a6bc-7fe7718077b0" providerId="AD" clId="Web-{999B0E86-0246-4B65-BA8D-36340514E8C1}" dt="2022-03-11T17:14:50.586" v="120" actId="20577"/>
        <pc:sldMkLst>
          <pc:docMk/>
          <pc:sldMk cId="109857222" sldId="256"/>
        </pc:sldMkLst>
        <pc:spChg chg="mod">
          <ac:chgData name="Dominika Kula (2104147)" userId="S::2104147@student.uwtsd.ac.uk::d4e5e2e8-9bfc-47ba-a6bc-7fe7718077b0" providerId="AD" clId="Web-{999B0E86-0246-4B65-BA8D-36340514E8C1}" dt="2022-03-11T17:14:50.586" v="120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Dominika Kula (2104147)" userId="S::2104147@student.uwtsd.ac.uk::d4e5e2e8-9bfc-47ba-a6bc-7fe7718077b0" providerId="AD" clId="Web-{999B0E86-0246-4B65-BA8D-36340514E8C1}" dt="2022-03-11T16:56:24.100" v="1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Dominika Kula (2104147)" userId="S::2104147@student.uwtsd.ac.uk::d4e5e2e8-9bfc-47ba-a6bc-7fe7718077b0" providerId="AD" clId="Web-{999B0E86-0246-4B65-BA8D-36340514E8C1}" dt="2022-03-11T17:14:17.804" v="115" actId="20577"/>
          <ac:spMkLst>
            <pc:docMk/>
            <pc:sldMk cId="109857222" sldId="256"/>
            <ac:spMk id="6" creationId="{3E2A0C9D-FAFD-48B7-BE13-D25C861C87D4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11:38.987" v="79"/>
          <ac:spMkLst>
            <pc:docMk/>
            <pc:sldMk cId="109857222" sldId="256"/>
            <ac:spMk id="9" creationId="{563148A4-EAE8-49C7-89F1-8E48B3A26D81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11:38.987" v="79"/>
          <ac:spMkLst>
            <pc:docMk/>
            <pc:sldMk cId="109857222" sldId="256"/>
            <ac:spMk id="11" creationId="{F96FDE2F-8352-4200-8537-0E8FC365F4BF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11:38.987" v="79"/>
          <ac:spMkLst>
            <pc:docMk/>
            <pc:sldMk cId="109857222" sldId="256"/>
            <ac:spMk id="13" creationId="{EE03AE3B-3A9F-4A74-A626-EA434E9E0104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11:38.987" v="79"/>
          <ac:spMkLst>
            <pc:docMk/>
            <pc:sldMk cId="109857222" sldId="256"/>
            <ac:spMk id="15" creationId="{C4616447-380A-4DF1-834B-15E0529F4BBE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11:38.987" v="79"/>
          <ac:spMkLst>
            <pc:docMk/>
            <pc:sldMk cId="109857222" sldId="256"/>
            <ac:spMk id="20" creationId="{82696641-983B-4A20-932B-EAEB3F12918C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11:38.987" v="79"/>
          <ac:spMkLst>
            <pc:docMk/>
            <pc:sldMk cId="109857222" sldId="256"/>
            <ac:spMk id="22" creationId="{E7ABB6F1-B886-43F7-92EF-939DD34065CA}"/>
          </ac:spMkLst>
        </pc:spChg>
        <pc:picChg chg="add mod ord">
          <ac:chgData name="Dominika Kula (2104147)" userId="S::2104147@student.uwtsd.ac.uk::d4e5e2e8-9bfc-47ba-a6bc-7fe7718077b0" providerId="AD" clId="Web-{999B0E86-0246-4B65-BA8D-36340514E8C1}" dt="2022-03-11T17:11:38.987" v="79"/>
          <ac:picMkLst>
            <pc:docMk/>
            <pc:sldMk cId="109857222" sldId="256"/>
            <ac:picMk id="4" creationId="{BD9EB367-8164-D914-7FE6-9EEE08F2AD8C}"/>
          </ac:picMkLst>
        </pc:picChg>
        <pc:picChg chg="add mod">
          <ac:chgData name="Dominika Kula (2104147)" userId="S::2104147@student.uwtsd.ac.uk::d4e5e2e8-9bfc-47ba-a6bc-7fe7718077b0" providerId="AD" clId="Web-{999B0E86-0246-4B65-BA8D-36340514E8C1}" dt="2022-03-11T17:11:38.987" v="79"/>
          <ac:picMkLst>
            <pc:docMk/>
            <pc:sldMk cId="109857222" sldId="256"/>
            <ac:picMk id="5" creationId="{C46CB203-7E6C-4B95-BEE8-26A054A3726F}"/>
          </ac:picMkLst>
        </pc:picChg>
      </pc:sldChg>
      <pc:sldChg chg="modSp new">
        <pc:chgData name="Dominika Kula (2104147)" userId="S::2104147@student.uwtsd.ac.uk::d4e5e2e8-9bfc-47ba-a6bc-7fe7718077b0" providerId="AD" clId="Web-{999B0E86-0246-4B65-BA8D-36340514E8C1}" dt="2022-03-11T17:05:30.022" v="60" actId="20577"/>
        <pc:sldMkLst>
          <pc:docMk/>
          <pc:sldMk cId="3689508593" sldId="257"/>
        </pc:sldMkLst>
        <pc:spChg chg="mod">
          <ac:chgData name="Dominika Kula (2104147)" userId="S::2104147@student.uwtsd.ac.uk::d4e5e2e8-9bfc-47ba-a6bc-7fe7718077b0" providerId="AD" clId="Web-{999B0E86-0246-4B65-BA8D-36340514E8C1}" dt="2022-03-11T17:05:30.022" v="60" actId="20577"/>
          <ac:spMkLst>
            <pc:docMk/>
            <pc:sldMk cId="3689508593" sldId="257"/>
            <ac:spMk id="2" creationId="{2AF4E1B6-042A-47FD-B8BB-3F39909C1C89}"/>
          </ac:spMkLst>
        </pc:spChg>
      </pc:sldChg>
      <pc:sldChg chg="addSp modSp new mod setBg">
        <pc:chgData name="Dominika Kula (2104147)" userId="S::2104147@student.uwtsd.ac.uk::d4e5e2e8-9bfc-47ba-a6bc-7fe7718077b0" providerId="AD" clId="Web-{999B0E86-0246-4B65-BA8D-36340514E8C1}" dt="2022-03-11T18:11:15.337" v="216" actId="20577"/>
        <pc:sldMkLst>
          <pc:docMk/>
          <pc:sldMk cId="2188129997" sldId="258"/>
        </pc:sldMkLst>
        <pc:spChg chg="add mod">
          <ac:chgData name="Dominika Kula (2104147)" userId="S::2104147@student.uwtsd.ac.uk::d4e5e2e8-9bfc-47ba-a6bc-7fe7718077b0" providerId="AD" clId="Web-{999B0E86-0246-4B65-BA8D-36340514E8C1}" dt="2022-03-11T18:11:15.337" v="216" actId="20577"/>
          <ac:spMkLst>
            <pc:docMk/>
            <pc:sldMk cId="2188129997" sldId="258"/>
            <ac:spMk id="3" creationId="{31BD7DA0-E0A3-4F61-AD04-6B7E22DA2AB9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05:45.351" v="63"/>
          <ac:spMkLst>
            <pc:docMk/>
            <pc:sldMk cId="2188129997" sldId="258"/>
            <ac:spMk id="7" creationId="{6362EDFF-7BE1-4149-A745-FFD7211E6CE1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05:45.351" v="63"/>
          <ac:spMkLst>
            <pc:docMk/>
            <pc:sldMk cId="2188129997" sldId="258"/>
            <ac:spMk id="9" creationId="{15780A6B-6EF3-49A7-8518-16EAF321F7FD}"/>
          </ac:spMkLst>
        </pc:spChg>
        <pc:picChg chg="add mod">
          <ac:chgData name="Dominika Kula (2104147)" userId="S::2104147@student.uwtsd.ac.uk::d4e5e2e8-9bfc-47ba-a6bc-7fe7718077b0" providerId="AD" clId="Web-{999B0E86-0246-4B65-BA8D-36340514E8C1}" dt="2022-03-11T17:05:45.351" v="63"/>
          <ac:picMkLst>
            <pc:docMk/>
            <pc:sldMk cId="2188129997" sldId="258"/>
            <ac:picMk id="2" creationId="{60E2E768-6CB1-4213-8DD5-3C8FB9B41C28}"/>
          </ac:picMkLst>
        </pc:picChg>
      </pc:sldChg>
      <pc:sldChg chg="addSp delSp modSp new mod setBg">
        <pc:chgData name="Dominika Kula (2104147)" userId="S::2104147@student.uwtsd.ac.uk::d4e5e2e8-9bfc-47ba-a6bc-7fe7718077b0" providerId="AD" clId="Web-{999B0E86-0246-4B65-BA8D-36340514E8C1}" dt="2022-03-11T17:54:36.972" v="186" actId="20577"/>
        <pc:sldMkLst>
          <pc:docMk/>
          <pc:sldMk cId="2147315186" sldId="259"/>
        </pc:sldMkLst>
        <pc:spChg chg="add mod">
          <ac:chgData name="Dominika Kula (2104147)" userId="S::2104147@student.uwtsd.ac.uk::d4e5e2e8-9bfc-47ba-a6bc-7fe7718077b0" providerId="AD" clId="Web-{999B0E86-0246-4B65-BA8D-36340514E8C1}" dt="2022-03-11T17:54:36.972" v="186" actId="20577"/>
          <ac:spMkLst>
            <pc:docMk/>
            <pc:sldMk cId="2147315186" sldId="259"/>
            <ac:spMk id="3" creationId="{2D7F0BF6-6D94-4A9D-89FB-F67565E876C0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4:22.158" v="172"/>
          <ac:spMkLst>
            <pc:docMk/>
            <pc:sldMk cId="2147315186" sldId="259"/>
            <ac:spMk id="7" creationId="{6362EDFF-7BE1-4149-A745-FFD7211E6CE1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4:22.158" v="172"/>
          <ac:spMkLst>
            <pc:docMk/>
            <pc:sldMk cId="2147315186" sldId="259"/>
            <ac:spMk id="9" creationId="{15780A6B-6EF3-49A7-8518-16EAF321F7FD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4:22.158" v="172"/>
          <ac:spMkLst>
            <pc:docMk/>
            <pc:sldMk cId="2147315186" sldId="259"/>
            <ac:spMk id="14" creationId="{6362EDFF-7BE1-4149-A745-FFD7211E6CE1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4:22.158" v="172"/>
          <ac:spMkLst>
            <pc:docMk/>
            <pc:sldMk cId="2147315186" sldId="259"/>
            <ac:spMk id="16" creationId="{15780A6B-6EF3-49A7-8518-16EAF321F7FD}"/>
          </ac:spMkLst>
        </pc:spChg>
        <pc:picChg chg="add mod">
          <ac:chgData name="Dominika Kula (2104147)" userId="S::2104147@student.uwtsd.ac.uk::d4e5e2e8-9bfc-47ba-a6bc-7fe7718077b0" providerId="AD" clId="Web-{999B0E86-0246-4B65-BA8D-36340514E8C1}" dt="2022-03-11T17:54:29.456" v="175" actId="1076"/>
          <ac:picMkLst>
            <pc:docMk/>
            <pc:sldMk cId="2147315186" sldId="259"/>
            <ac:picMk id="2" creationId="{0701D4A7-C8BA-4234-96A8-117AEF3FA249}"/>
          </ac:picMkLst>
        </pc:picChg>
      </pc:sldChg>
      <pc:sldChg chg="modSp new">
        <pc:chgData name="Dominika Kula (2104147)" userId="S::2104147@student.uwtsd.ac.uk::d4e5e2e8-9bfc-47ba-a6bc-7fe7718077b0" providerId="AD" clId="Web-{999B0E86-0246-4B65-BA8D-36340514E8C1}" dt="2022-03-11T17:09:06.669" v="73" actId="20577"/>
        <pc:sldMkLst>
          <pc:docMk/>
          <pc:sldMk cId="4267703894" sldId="260"/>
        </pc:sldMkLst>
        <pc:spChg chg="mod">
          <ac:chgData name="Dominika Kula (2104147)" userId="S::2104147@student.uwtsd.ac.uk::d4e5e2e8-9bfc-47ba-a6bc-7fe7718077b0" providerId="AD" clId="Web-{999B0E86-0246-4B65-BA8D-36340514E8C1}" dt="2022-03-11T17:09:06.669" v="73" actId="20577"/>
          <ac:spMkLst>
            <pc:docMk/>
            <pc:sldMk cId="4267703894" sldId="260"/>
            <ac:spMk id="2" creationId="{F4F0D9EA-275C-41E6-B89E-02D1911A1C4E}"/>
          </ac:spMkLst>
        </pc:spChg>
      </pc:sldChg>
      <pc:sldChg chg="addSp delSp modSp new mod setBg">
        <pc:chgData name="Dominika Kula (2104147)" userId="S::2104147@student.uwtsd.ac.uk::d4e5e2e8-9bfc-47ba-a6bc-7fe7718077b0" providerId="AD" clId="Web-{999B0E86-0246-4B65-BA8D-36340514E8C1}" dt="2022-03-11T17:54:07.251" v="170" actId="20577"/>
        <pc:sldMkLst>
          <pc:docMk/>
          <pc:sldMk cId="163903962" sldId="261"/>
        </pc:sldMkLst>
        <pc:spChg chg="add mod">
          <ac:chgData name="Dominika Kula (2104147)" userId="S::2104147@student.uwtsd.ac.uk::d4e5e2e8-9bfc-47ba-a6bc-7fe7718077b0" providerId="AD" clId="Web-{999B0E86-0246-4B65-BA8D-36340514E8C1}" dt="2022-03-11T17:54:07.251" v="170" actId="20577"/>
          <ac:spMkLst>
            <pc:docMk/>
            <pc:sldMk cId="163903962" sldId="261"/>
            <ac:spMk id="4" creationId="{005916D8-BDAF-4406-87B1-480C933CFA3D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7" creationId="{73EF4B0E-67CC-4A97-A440-82128A395534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9" creationId="{19FC137C-7F97-41FA-86A1-2E01C3837498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11" creationId="{1A7B0098-64CB-4CA2-913F-B6361A640629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13" creationId="{F058BB3D-7B21-46A3-B0D6-AB9D1578D571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15" creationId="{4D1D6B41-589D-4DD8-9A1B-34C4CF076DB4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17" creationId="{AE55F008-418D-4A3D-9F43-E50DF4BA73AE}"/>
          </ac:spMkLst>
        </pc:spChg>
        <pc:spChg chg="add del">
          <ac:chgData name="Dominika Kula (2104147)" userId="S::2104147@student.uwtsd.ac.uk::d4e5e2e8-9bfc-47ba-a6bc-7fe7718077b0" providerId="AD" clId="Web-{999B0E86-0246-4B65-BA8D-36340514E8C1}" dt="2022-03-11T17:50:56.941" v="130"/>
          <ac:spMkLst>
            <pc:docMk/>
            <pc:sldMk cId="163903962" sldId="261"/>
            <ac:spMk id="19" creationId="{B3A964CF-9B08-4310-A326-19181F9076E5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0:56.941" v="131"/>
          <ac:spMkLst>
            <pc:docMk/>
            <pc:sldMk cId="163903962" sldId="261"/>
            <ac:spMk id="21" creationId="{6362EDFF-7BE1-4149-A745-FFD7211E6CE1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0:56.941" v="131"/>
          <ac:spMkLst>
            <pc:docMk/>
            <pc:sldMk cId="163903962" sldId="261"/>
            <ac:spMk id="22" creationId="{FA0BC16E-C8B9-4092-9BF6-E0798262934A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0:56.941" v="131"/>
          <ac:spMkLst>
            <pc:docMk/>
            <pc:sldMk cId="163903962" sldId="261"/>
            <ac:spMk id="23" creationId="{FC5FDC87-D548-46CE-8B5E-B3FA0D731F96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0:56.941" v="131"/>
          <ac:spMkLst>
            <pc:docMk/>
            <pc:sldMk cId="163903962" sldId="261"/>
            <ac:spMk id="24" creationId="{7D92C553-87D5-4616-AA1F-453EFC39F4CB}"/>
          </ac:spMkLst>
        </pc:spChg>
        <pc:spChg chg="add">
          <ac:chgData name="Dominika Kula (2104147)" userId="S::2104147@student.uwtsd.ac.uk::d4e5e2e8-9bfc-47ba-a6bc-7fe7718077b0" providerId="AD" clId="Web-{999B0E86-0246-4B65-BA8D-36340514E8C1}" dt="2022-03-11T17:50:56.941" v="131"/>
          <ac:spMkLst>
            <pc:docMk/>
            <pc:sldMk cId="163903962" sldId="261"/>
            <ac:spMk id="25" creationId="{8D5EA5CC-E298-4D87-8F90-828525D61915}"/>
          </ac:spMkLst>
        </pc:spChg>
        <pc:picChg chg="add del mod">
          <ac:chgData name="Dominika Kula (2104147)" userId="S::2104147@student.uwtsd.ac.uk::d4e5e2e8-9bfc-47ba-a6bc-7fe7718077b0" providerId="AD" clId="Web-{999B0E86-0246-4B65-BA8D-36340514E8C1}" dt="2022-03-11T17:51:28.599" v="134"/>
          <ac:picMkLst>
            <pc:docMk/>
            <pc:sldMk cId="163903962" sldId="261"/>
            <ac:picMk id="2" creationId="{05A7A51D-7158-42A8-96EB-4DA3B470A2F8}"/>
          </ac:picMkLst>
        </pc:picChg>
        <pc:picChg chg="add mod">
          <ac:chgData name="Dominika Kula (2104147)" userId="S::2104147@student.uwtsd.ac.uk::d4e5e2e8-9bfc-47ba-a6bc-7fe7718077b0" providerId="AD" clId="Web-{999B0E86-0246-4B65-BA8D-36340514E8C1}" dt="2022-03-11T17:53:08.278" v="155" actId="1076"/>
          <ac:picMkLst>
            <pc:docMk/>
            <pc:sldMk cId="163903962" sldId="261"/>
            <ac:picMk id="3" creationId="{642760C5-4126-46BE-8DE0-DBA5FA757B61}"/>
          </ac:picMkLst>
        </pc:picChg>
      </pc:sldChg>
      <pc:sldChg chg="modSp new">
        <pc:chgData name="Dominika Kula (2104147)" userId="S::2104147@student.uwtsd.ac.uk::d4e5e2e8-9bfc-47ba-a6bc-7fe7718077b0" providerId="AD" clId="Web-{999B0E86-0246-4B65-BA8D-36340514E8C1}" dt="2022-03-11T18:10:06.535" v="195" actId="20577"/>
        <pc:sldMkLst>
          <pc:docMk/>
          <pc:sldMk cId="2785544143" sldId="262"/>
        </pc:sldMkLst>
        <pc:spChg chg="mod">
          <ac:chgData name="Dominika Kula (2104147)" userId="S::2104147@student.uwtsd.ac.uk::d4e5e2e8-9bfc-47ba-a6bc-7fe7718077b0" providerId="AD" clId="Web-{999B0E86-0246-4B65-BA8D-36340514E8C1}" dt="2022-03-11T18:10:06.535" v="195" actId="20577"/>
          <ac:spMkLst>
            <pc:docMk/>
            <pc:sldMk cId="2785544143" sldId="262"/>
            <ac:spMk id="2" creationId="{AAC8790A-837C-4B79-8DFF-EDA7C5145815}"/>
          </ac:spMkLst>
        </pc:spChg>
      </pc:sldChg>
      <pc:sldChg chg="modSp new">
        <pc:chgData name="Dominika Kula (2104147)" userId="S::2104147@student.uwtsd.ac.uk::d4e5e2e8-9bfc-47ba-a6bc-7fe7718077b0" providerId="AD" clId="Web-{999B0E86-0246-4B65-BA8D-36340514E8C1}" dt="2022-03-11T18:14:30.745" v="229" actId="20577"/>
        <pc:sldMkLst>
          <pc:docMk/>
          <pc:sldMk cId="211368989" sldId="263"/>
        </pc:sldMkLst>
        <pc:spChg chg="mod">
          <ac:chgData name="Dominika Kula (2104147)" userId="S::2104147@student.uwtsd.ac.uk::d4e5e2e8-9bfc-47ba-a6bc-7fe7718077b0" providerId="AD" clId="Web-{999B0E86-0246-4B65-BA8D-36340514E8C1}" dt="2022-03-11T18:14:30.745" v="229" actId="20577"/>
          <ac:spMkLst>
            <pc:docMk/>
            <pc:sldMk cId="211368989" sldId="263"/>
            <ac:spMk id="2" creationId="{54694D72-2410-4F37-ABD6-240119992A91}"/>
          </ac:spMkLst>
        </pc:spChg>
      </pc:sldChg>
      <pc:sldMasterChg chg="del delSldLayout">
        <pc:chgData name="Dominika Kula (2104147)" userId="S::2104147@student.uwtsd.ac.uk::d4e5e2e8-9bfc-47ba-a6bc-7fe7718077b0" providerId="AD" clId="Web-{999B0E86-0246-4B65-BA8D-36340514E8C1}" dt="2022-03-11T16:24:20.851" v="0"/>
        <pc:sldMasterMkLst>
          <pc:docMk/>
          <pc:sldMasterMk cId="2460954070" sldId="2147483660"/>
        </pc:sldMasterMkLst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ominika Kula (2104147)" userId="S::2104147@student.uwtsd.ac.uk::d4e5e2e8-9bfc-47ba-a6bc-7fe7718077b0" providerId="AD" clId="Web-{999B0E86-0246-4B65-BA8D-36340514E8C1}" dt="2022-03-11T16:24:20.851" v="0"/>
        <pc:sldMasterMkLst>
          <pc:docMk/>
          <pc:sldMasterMk cId="1437999353" sldId="2147483685"/>
        </pc:sldMasterMkLst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2740017479" sldId="2147483674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3514599880" sldId="2147483675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2462679685" sldId="2147483676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1198456655" sldId="2147483677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987170729" sldId="2147483678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3160361350" sldId="2147483679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3007172700" sldId="2147483680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169553900" sldId="2147483681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4058718813" sldId="2147483682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87175236" sldId="2147483683"/>
          </pc:sldLayoutMkLst>
        </pc:sldLayoutChg>
        <pc:sldLayoutChg chg="add">
          <pc:chgData name="Dominika Kula (2104147)" userId="S::2104147@student.uwtsd.ac.uk::d4e5e2e8-9bfc-47ba-a6bc-7fe7718077b0" providerId="AD" clId="Web-{999B0E86-0246-4B65-BA8D-36340514E8C1}" dt="2022-03-11T16:24:20.851" v="0"/>
          <pc:sldLayoutMkLst>
            <pc:docMk/>
            <pc:sldMasterMk cId="1437999353" sldId="2147483685"/>
            <pc:sldLayoutMk cId="994676139" sldId="2147483684"/>
          </pc:sldLayoutMkLst>
        </pc:sldLayoutChg>
      </pc:sldMasterChg>
    </pc:docChg>
  </pc:docChgLst>
  <pc:docChgLst>
    <pc:chgData name="Dominika Kula (2104147)" userId="S::2104147@student.uwtsd.ac.uk::d4e5e2e8-9bfc-47ba-a6bc-7fe7718077b0" providerId="AD" clId="Web-{41503976-4FA8-B6F9-7221-4BE9A8430DF2}"/>
    <pc:docChg chg="modSld">
      <pc:chgData name="Dominika Kula (2104147)" userId="S::2104147@student.uwtsd.ac.uk::d4e5e2e8-9bfc-47ba-a6bc-7fe7718077b0" providerId="AD" clId="Web-{41503976-4FA8-B6F9-7221-4BE9A8430DF2}" dt="2022-03-11T18:50:07.234" v="13" actId="1076"/>
      <pc:docMkLst>
        <pc:docMk/>
      </pc:docMkLst>
      <pc:sldChg chg="modSp">
        <pc:chgData name="Dominika Kula (2104147)" userId="S::2104147@student.uwtsd.ac.uk::d4e5e2e8-9bfc-47ba-a6bc-7fe7718077b0" providerId="AD" clId="Web-{41503976-4FA8-B6F9-7221-4BE9A8430DF2}" dt="2022-03-11T18:49:12.998" v="2" actId="20577"/>
        <pc:sldMkLst>
          <pc:docMk/>
          <pc:sldMk cId="2785544143" sldId="262"/>
        </pc:sldMkLst>
        <pc:spChg chg="mod">
          <ac:chgData name="Dominika Kula (2104147)" userId="S::2104147@student.uwtsd.ac.uk::d4e5e2e8-9bfc-47ba-a6bc-7fe7718077b0" providerId="AD" clId="Web-{41503976-4FA8-B6F9-7221-4BE9A8430DF2}" dt="2022-03-11T18:49:12.998" v="2" actId="20577"/>
          <ac:spMkLst>
            <pc:docMk/>
            <pc:sldMk cId="2785544143" sldId="262"/>
            <ac:spMk id="2" creationId="{AAC8790A-837C-4B79-8DFF-EDA7C5145815}"/>
          </ac:spMkLst>
        </pc:spChg>
      </pc:sldChg>
      <pc:sldChg chg="modSp">
        <pc:chgData name="Dominika Kula (2104147)" userId="S::2104147@student.uwtsd.ac.uk::d4e5e2e8-9bfc-47ba-a6bc-7fe7718077b0" providerId="AD" clId="Web-{41503976-4FA8-B6F9-7221-4BE9A8430DF2}" dt="2022-03-11T18:50:07.234" v="13" actId="1076"/>
        <pc:sldMkLst>
          <pc:docMk/>
          <pc:sldMk cId="2081830384" sldId="266"/>
        </pc:sldMkLst>
        <pc:spChg chg="mod">
          <ac:chgData name="Dominika Kula (2104147)" userId="S::2104147@student.uwtsd.ac.uk::d4e5e2e8-9bfc-47ba-a6bc-7fe7718077b0" providerId="AD" clId="Web-{41503976-4FA8-B6F9-7221-4BE9A8430DF2}" dt="2022-03-11T18:50:07.234" v="13" actId="1076"/>
          <ac:spMkLst>
            <pc:docMk/>
            <pc:sldMk cId="2081830384" sldId="266"/>
            <ac:spMk id="3" creationId="{182B0ECC-E779-4814-9E02-AFA7114CE42F}"/>
          </ac:spMkLst>
        </pc:spChg>
      </pc:sldChg>
    </pc:docChg>
  </pc:docChgLst>
  <pc:docChgLst>
    <pc:chgData name="Dominika Kula (2104147)" userId="S::2104147@student.uwtsd.ac.uk::d4e5e2e8-9bfc-47ba-a6bc-7fe7718077b0" providerId="AD" clId="Web-{7465BC4B-7691-AD3F-C5D5-8F5F6E820637}"/>
    <pc:docChg chg="addSld modSld">
      <pc:chgData name="Dominika Kula (2104147)" userId="S::2104147@student.uwtsd.ac.uk::d4e5e2e8-9bfc-47ba-a6bc-7fe7718077b0" providerId="AD" clId="Web-{7465BC4B-7691-AD3F-C5D5-8F5F6E820637}" dt="2022-03-11T18:31:37.011" v="43" actId="20577"/>
      <pc:docMkLst>
        <pc:docMk/>
      </pc:docMkLst>
      <pc:sldChg chg="modSp">
        <pc:chgData name="Dominika Kula (2104147)" userId="S::2104147@student.uwtsd.ac.uk::d4e5e2e8-9bfc-47ba-a6bc-7fe7718077b0" providerId="AD" clId="Web-{7465BC4B-7691-AD3F-C5D5-8F5F6E820637}" dt="2022-03-11T18:25:35.063" v="34" actId="20577"/>
        <pc:sldMkLst>
          <pc:docMk/>
          <pc:sldMk cId="3689508593" sldId="257"/>
        </pc:sldMkLst>
        <pc:spChg chg="mod">
          <ac:chgData name="Dominika Kula (2104147)" userId="S::2104147@student.uwtsd.ac.uk::d4e5e2e8-9bfc-47ba-a6bc-7fe7718077b0" providerId="AD" clId="Web-{7465BC4B-7691-AD3F-C5D5-8F5F6E820637}" dt="2022-03-11T18:25:35.063" v="34" actId="20577"/>
          <ac:spMkLst>
            <pc:docMk/>
            <pc:sldMk cId="3689508593" sldId="257"/>
            <ac:spMk id="2" creationId="{2AF4E1B6-042A-47FD-B8BB-3F39909C1C89}"/>
          </ac:spMkLst>
        </pc:spChg>
      </pc:sldChg>
      <pc:sldChg chg="modSp">
        <pc:chgData name="Dominika Kula (2104147)" userId="S::2104147@student.uwtsd.ac.uk::d4e5e2e8-9bfc-47ba-a6bc-7fe7718077b0" providerId="AD" clId="Web-{7465BC4B-7691-AD3F-C5D5-8F5F6E820637}" dt="2022-03-11T18:16:19.615" v="10" actId="20577"/>
        <pc:sldMkLst>
          <pc:docMk/>
          <pc:sldMk cId="4267703894" sldId="260"/>
        </pc:sldMkLst>
        <pc:spChg chg="mod">
          <ac:chgData name="Dominika Kula (2104147)" userId="S::2104147@student.uwtsd.ac.uk::d4e5e2e8-9bfc-47ba-a6bc-7fe7718077b0" providerId="AD" clId="Web-{7465BC4B-7691-AD3F-C5D5-8F5F6E820637}" dt="2022-03-11T18:16:19.615" v="10" actId="20577"/>
          <ac:spMkLst>
            <pc:docMk/>
            <pc:sldMk cId="4267703894" sldId="260"/>
            <ac:spMk id="2" creationId="{F4F0D9EA-275C-41E6-B89E-02D1911A1C4E}"/>
          </ac:spMkLst>
        </pc:spChg>
      </pc:sldChg>
      <pc:sldChg chg="modSp">
        <pc:chgData name="Dominika Kula (2104147)" userId="S::2104147@student.uwtsd.ac.uk::d4e5e2e8-9bfc-47ba-a6bc-7fe7718077b0" providerId="AD" clId="Web-{7465BC4B-7691-AD3F-C5D5-8F5F6E820637}" dt="2022-03-11T18:31:07.855" v="37" actId="20577"/>
        <pc:sldMkLst>
          <pc:docMk/>
          <pc:sldMk cId="2785544143" sldId="262"/>
        </pc:sldMkLst>
        <pc:spChg chg="mod">
          <ac:chgData name="Dominika Kula (2104147)" userId="S::2104147@student.uwtsd.ac.uk::d4e5e2e8-9bfc-47ba-a6bc-7fe7718077b0" providerId="AD" clId="Web-{7465BC4B-7691-AD3F-C5D5-8F5F6E820637}" dt="2022-03-11T18:31:07.855" v="37" actId="20577"/>
          <ac:spMkLst>
            <pc:docMk/>
            <pc:sldMk cId="2785544143" sldId="262"/>
            <ac:spMk id="2" creationId="{AAC8790A-837C-4B79-8DFF-EDA7C5145815}"/>
          </ac:spMkLst>
        </pc:spChg>
      </pc:sldChg>
      <pc:sldChg chg="modSp">
        <pc:chgData name="Dominika Kula (2104147)" userId="S::2104147@student.uwtsd.ac.uk::d4e5e2e8-9bfc-47ba-a6bc-7fe7718077b0" providerId="AD" clId="Web-{7465BC4B-7691-AD3F-C5D5-8F5F6E820637}" dt="2022-03-11T18:31:37.011" v="43" actId="20577"/>
        <pc:sldMkLst>
          <pc:docMk/>
          <pc:sldMk cId="211368989" sldId="263"/>
        </pc:sldMkLst>
        <pc:spChg chg="mod">
          <ac:chgData name="Dominika Kula (2104147)" userId="S::2104147@student.uwtsd.ac.uk::d4e5e2e8-9bfc-47ba-a6bc-7fe7718077b0" providerId="AD" clId="Web-{7465BC4B-7691-AD3F-C5D5-8F5F6E820637}" dt="2022-03-11T18:31:37.011" v="43" actId="20577"/>
          <ac:spMkLst>
            <pc:docMk/>
            <pc:sldMk cId="211368989" sldId="263"/>
            <ac:spMk id="2" creationId="{54694D72-2410-4F37-ABD6-240119992A91}"/>
          </ac:spMkLst>
        </pc:spChg>
      </pc:sldChg>
      <pc:sldChg chg="modSp new">
        <pc:chgData name="Dominika Kula (2104147)" userId="S::2104147@student.uwtsd.ac.uk::d4e5e2e8-9bfc-47ba-a6bc-7fe7718077b0" providerId="AD" clId="Web-{7465BC4B-7691-AD3F-C5D5-8F5F6E820637}" dt="2022-03-11T18:17:30.664" v="19" actId="20577"/>
        <pc:sldMkLst>
          <pc:docMk/>
          <pc:sldMk cId="2091155186" sldId="264"/>
        </pc:sldMkLst>
        <pc:spChg chg="mod">
          <ac:chgData name="Dominika Kula (2104147)" userId="S::2104147@student.uwtsd.ac.uk::d4e5e2e8-9bfc-47ba-a6bc-7fe7718077b0" providerId="AD" clId="Web-{7465BC4B-7691-AD3F-C5D5-8F5F6E820637}" dt="2022-03-11T18:17:30.664" v="19" actId="20577"/>
          <ac:spMkLst>
            <pc:docMk/>
            <pc:sldMk cId="2091155186" sldId="264"/>
            <ac:spMk id="2" creationId="{AE7FA352-B6D5-4C45-8A15-C95B9FEDB8D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172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53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718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75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676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170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017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599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679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456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61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99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696641-983B-4A20-932B-EAEB3F129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67416" y="6010821"/>
            <a:ext cx="8656059" cy="54452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err="1">
                <a:latin typeface="Calibri"/>
                <a:cs typeface="Calibri"/>
              </a:rPr>
              <a:t>Behaviorist</a:t>
            </a:r>
            <a:r>
              <a:rPr lang="en-GB">
                <a:latin typeface="Calibri"/>
                <a:cs typeface="Calibri"/>
              </a:rPr>
              <a:t> Approach</a:t>
            </a:r>
          </a:p>
        </p:txBody>
      </p:sp>
      <p:pic>
        <p:nvPicPr>
          <p:cNvPr id="5" name="Picture 5" descr="A picture containing person, person, indoor&#10;&#10;Description automatically generated">
            <a:extLst>
              <a:ext uri="{FF2B5EF4-FFF2-40B4-BE49-F238E27FC236}">
                <a16:creationId xmlns:a16="http://schemas.microsoft.com/office/drawing/2014/main" id="{C46CB203-7E6C-4B95-BEE8-26A054A372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806" r="-2" b="21053"/>
          <a:stretch/>
        </p:blipFill>
        <p:spPr>
          <a:xfrm>
            <a:off x="15" y="-15369"/>
            <a:ext cx="5214129" cy="342353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E7ABB6F1-B886-43F7-92EF-939DD3406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214133" y="-15368"/>
            <a:ext cx="6977866" cy="34235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2A0C9D-FAFD-48B7-BE13-D25C861C87D4}"/>
              </a:ext>
            </a:extLst>
          </p:cNvPr>
          <p:cNvSpPr txBox="1"/>
          <p:nvPr/>
        </p:nvSpPr>
        <p:spPr>
          <a:xfrm>
            <a:off x="442175" y="3715555"/>
            <a:ext cx="585559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"/>
              </a:rPr>
              <a:t>John B Watson</a:t>
            </a:r>
          </a:p>
        </p:txBody>
      </p:sp>
      <p:pic>
        <p:nvPicPr>
          <p:cNvPr id="3" name="Picture 6" descr="A picture containing person, person, wearing, glasses&#10;&#10;Description automatically generated">
            <a:extLst>
              <a:ext uri="{FF2B5EF4-FFF2-40B4-BE49-F238E27FC236}">
                <a16:creationId xmlns:a16="http://schemas.microsoft.com/office/drawing/2014/main" id="{EED6A785-7D47-42D0-A58F-35601957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5943" y="2484"/>
            <a:ext cx="4629260" cy="34315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A384C5-393F-442B-BDB0-DA55CA196DFB}"/>
              </a:ext>
            </a:extLst>
          </p:cNvPr>
          <p:cNvSpPr txBox="1"/>
          <p:nvPr/>
        </p:nvSpPr>
        <p:spPr>
          <a:xfrm>
            <a:off x="8297918" y="356826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"/>
              </a:rPr>
              <a:t>B.F. Skinner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4E1B6-042A-47FD-B8BB-3F39909C1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362" y="133606"/>
            <a:ext cx="5456931" cy="66311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0">
                <a:latin typeface="Calibri"/>
                <a:ea typeface="+mj-lt"/>
                <a:cs typeface="+mj-lt"/>
              </a:rPr>
              <a:t>The concept of boomerism was described by John Weston in 1913 after he wrote an article entitled "Psychology as viewed by a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behaviorist</a:t>
            </a:r>
            <a:r>
              <a:rPr lang="en-GB" sz="2400" b="0">
                <a:latin typeface="Calibri"/>
                <a:ea typeface="+mj-lt"/>
                <a:cs typeface="+mj-lt"/>
              </a:rPr>
              <a:t>"(Watson 1913).</a:t>
            </a:r>
            <a:endParaRPr lang="en-GB" sz="2400" b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9508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362EDFF-7BE1-4149-A745-FFD7211E6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0E2E768-6CB1-4213-8DD5-3C8FB9B41C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931" b="1206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5780A6B-6EF3-49A7-8518-16EAF321F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BD7DA0-E0A3-4F61-AD04-6B7E22DA2AB9}"/>
              </a:ext>
            </a:extLst>
          </p:cNvPr>
          <p:cNvSpPr txBox="1"/>
          <p:nvPr/>
        </p:nvSpPr>
        <p:spPr>
          <a:xfrm>
            <a:off x="7997780" y="557225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(Cite 2022)</a:t>
            </a:r>
          </a:p>
        </p:txBody>
      </p:sp>
    </p:spTree>
    <p:extLst>
      <p:ext uri="{BB962C8B-B14F-4D97-AF65-F5344CB8AC3E}">
        <p14:creationId xmlns:p14="http://schemas.microsoft.com/office/powerpoint/2010/main" val="2188129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62EDFF-7BE1-4149-A745-FFD7211E6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map&#10;&#10;Description automatically generated">
            <a:extLst>
              <a:ext uri="{FF2B5EF4-FFF2-40B4-BE49-F238E27FC236}">
                <a16:creationId xmlns:a16="http://schemas.microsoft.com/office/drawing/2014/main" id="{0701D4A7-C8BA-4234-96A8-117AEF3FA2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32207"/>
            <a:ext cx="12191980" cy="6857990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5780A6B-6EF3-49A7-8518-16EAF321F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7F0BF6-6D94-4A9D-89FB-F67565E876C0}"/>
              </a:ext>
            </a:extLst>
          </p:cNvPr>
          <p:cNvSpPr txBox="1"/>
          <p:nvPr/>
        </p:nvSpPr>
        <p:spPr>
          <a:xfrm>
            <a:off x="6613301" y="61303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315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362EDFF-7BE1-4149-A745-FFD7211E6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43C4B5B-722B-4C73-A072-CECB738D89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28807" y="11"/>
            <a:ext cx="12191980" cy="55593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2B0ECC-E779-4814-9E02-AFA7114CE42F}"/>
              </a:ext>
            </a:extLst>
          </p:cNvPr>
          <p:cNvSpPr txBox="1"/>
          <p:nvPr/>
        </p:nvSpPr>
        <p:spPr>
          <a:xfrm>
            <a:off x="4511479" y="5794679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+mn-lt"/>
              </a:rPr>
              <a:t>(THE PORTFOLIO OF LINDA WINN. 2022)</a:t>
            </a:r>
            <a:endParaRPr lang="en-US" sz="24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1830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0D9EA-275C-41E6-B89E-02D1911A1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77" y="33561"/>
            <a:ext cx="5571287" cy="66267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0">
                <a:latin typeface="Calibri"/>
                <a:ea typeface="+mj-lt"/>
                <a:cs typeface="+mj-lt"/>
              </a:rPr>
              <a:t>In 1913 Watson </a:t>
            </a:r>
            <a:r>
              <a:rPr lang="en-GB" sz="2400" b="0" err="1">
                <a:latin typeface="Calibri"/>
                <a:ea typeface="+mj-lt"/>
                <a:cs typeface="+mj-lt"/>
              </a:rPr>
              <a:t>said,”Psychology</a:t>
            </a:r>
            <a:r>
              <a:rPr lang="en-GB" sz="2400" b="0">
                <a:latin typeface="Calibri"/>
                <a:ea typeface="+mj-lt"/>
                <a:cs typeface="+mj-lt"/>
              </a:rPr>
              <a:t> as a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behaviorist</a:t>
            </a:r>
            <a:r>
              <a:rPr lang="en-GB" sz="2400" b="0">
                <a:latin typeface="Calibri"/>
                <a:ea typeface="+mj-lt"/>
                <a:cs typeface="+mj-lt"/>
              </a:rPr>
              <a:t> views it as purely objectivity experimental branch of natural science. Its theoretical goal is prediction and control.”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7703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6">
            <a:extLst>
              <a:ext uri="{FF2B5EF4-FFF2-40B4-BE49-F238E27FC236}">
                <a16:creationId xmlns:a16="http://schemas.microsoft.com/office/drawing/2014/main" id="{6362EDFF-7BE1-4149-A745-FFD7211E6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FA0BC16E-C8B9-4092-9BF6-E07982629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334" y="-794"/>
            <a:ext cx="3484665" cy="346310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34">
            <a:extLst>
              <a:ext uri="{FF2B5EF4-FFF2-40B4-BE49-F238E27FC236}">
                <a16:creationId xmlns:a16="http://schemas.microsoft.com/office/drawing/2014/main" id="{FC5FDC87-D548-46CE-8B5E-B3FA0D73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20737" y="-6381"/>
            <a:ext cx="3463109" cy="3474281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7D92C553-87D5-4616-AA1F-453EFC39F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335" y="3462314"/>
            <a:ext cx="3484663" cy="340085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14">
            <a:extLst>
              <a:ext uri="{FF2B5EF4-FFF2-40B4-BE49-F238E27FC236}">
                <a16:creationId xmlns:a16="http://schemas.microsoft.com/office/drawing/2014/main" id="{8D5EA5CC-E298-4D87-8F90-828525D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4439" y="3627515"/>
            <a:ext cx="3070455" cy="307045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642760C5-4126-46BE-8DE0-DBA5FA757B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" y="-2270"/>
            <a:ext cx="8485029" cy="62293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5916D8-BDAF-4406-87B1-480C933CFA3D}"/>
              </a:ext>
            </a:extLst>
          </p:cNvPr>
          <p:cNvSpPr txBox="1"/>
          <p:nvPr/>
        </p:nvSpPr>
        <p:spPr>
          <a:xfrm>
            <a:off x="3350654" y="632352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(Pinterest2022)</a:t>
            </a:r>
          </a:p>
        </p:txBody>
      </p:sp>
    </p:spTree>
    <p:extLst>
      <p:ext uri="{BB962C8B-B14F-4D97-AF65-F5344CB8AC3E}">
        <p14:creationId xmlns:p14="http://schemas.microsoft.com/office/powerpoint/2010/main" val="163903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94D72-2410-4F37-ABD6-240119992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8" y="1364"/>
            <a:ext cx="5946919" cy="68628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ea typeface="+mj-lt"/>
                <a:cs typeface="+mj-lt"/>
              </a:rPr>
              <a:t>Methodological </a:t>
            </a:r>
            <a:r>
              <a:rPr lang="en-GB" sz="2400" err="1">
                <a:latin typeface="Calibri"/>
                <a:ea typeface="+mj-lt"/>
                <a:cs typeface="+mj-lt"/>
              </a:rPr>
              <a:t>Behaviorism</a:t>
            </a:r>
            <a:r>
              <a:rPr lang="en-GB" sz="2400">
                <a:latin typeface="Calibri"/>
                <a:ea typeface="+mj-lt"/>
                <a:cs typeface="+mj-lt"/>
              </a:rPr>
              <a:t>.</a:t>
            </a:r>
            <a:r>
              <a:rPr lang="en-GB" sz="2400" b="0">
                <a:latin typeface="Calibri"/>
                <a:ea typeface="+mj-lt"/>
                <a:cs typeface="+mj-lt"/>
              </a:rPr>
              <a:t> Watson’s article “Psychology as the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behaviorist</a:t>
            </a:r>
            <a:r>
              <a:rPr lang="en-GB" sz="2400" b="0">
                <a:latin typeface="Calibri"/>
                <a:ea typeface="+mj-lt"/>
                <a:cs typeface="+mj-lt"/>
              </a:rPr>
              <a:t> views it” is often called the “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behaviorist</a:t>
            </a:r>
            <a:r>
              <a:rPr lang="en-GB" sz="2400" b="0">
                <a:latin typeface="Calibri"/>
                <a:ea typeface="+mj-lt"/>
                <a:cs typeface="+mj-lt"/>
              </a:rPr>
              <a:t> manifesto.” It outlines the principles of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behaviorism</a:t>
            </a:r>
            <a:r>
              <a:rPr lang="en-GB" sz="2400" b="0">
                <a:latin typeface="Calibri"/>
                <a:ea typeface="+mj-lt"/>
                <a:cs typeface="+mj-lt"/>
              </a:rPr>
              <a:t>(Watson 1998).</a:t>
            </a:r>
            <a:endParaRPr lang="en-GB" sz="2400" b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368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FA352-B6D5-4C45-8A15-C95B9FEDB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8" y="-76600"/>
            <a:ext cx="5211690" cy="70428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ea typeface="+mj-lt"/>
                <a:cs typeface="+mj-lt"/>
              </a:rPr>
              <a:t>Radical </a:t>
            </a:r>
            <a:r>
              <a:rPr lang="en-GB" sz="2400" err="1">
                <a:latin typeface="Calibri"/>
                <a:ea typeface="+mj-lt"/>
                <a:cs typeface="+mj-lt"/>
              </a:rPr>
              <a:t>behaviorism</a:t>
            </a:r>
            <a:r>
              <a:rPr lang="en-GB" sz="2400">
                <a:latin typeface="Calibri"/>
                <a:ea typeface="+mj-lt"/>
                <a:cs typeface="+mj-lt"/>
              </a:rPr>
              <a:t>. </a:t>
            </a:r>
            <a:r>
              <a:rPr lang="en-GB" sz="2400" b="0">
                <a:latin typeface="Calibri"/>
                <a:ea typeface="+mj-lt"/>
                <a:cs typeface="+mj-lt"/>
              </a:rPr>
              <a:t>Radical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behaviorism</a:t>
            </a:r>
            <a:r>
              <a:rPr lang="en-GB" sz="2400" b="0">
                <a:latin typeface="Calibri"/>
                <a:ea typeface="+mj-lt"/>
                <a:cs typeface="+mj-lt"/>
              </a:rPr>
              <a:t> was developed by B. F. Skinner. He agreed with the assumption of methodological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behaviorism</a:t>
            </a:r>
            <a:r>
              <a:rPr lang="en-GB" sz="2400" b="0">
                <a:latin typeface="Calibri"/>
                <a:ea typeface="+mj-lt"/>
                <a:cs typeface="+mj-lt"/>
              </a:rPr>
              <a:t> that the goal should be to predict and control </a:t>
            </a:r>
            <a:r>
              <a:rPr lang="en-GB" sz="2400" b="0" err="1">
                <a:latin typeface="Calibri"/>
                <a:ea typeface="+mj-lt"/>
                <a:cs typeface="+mj-lt"/>
              </a:rPr>
              <a:t>behavior</a:t>
            </a:r>
            <a:r>
              <a:rPr lang="en-GB" sz="2400" b="0">
                <a:latin typeface="Calibri"/>
                <a:ea typeface="+mj-lt"/>
                <a:cs typeface="+mj-lt"/>
              </a:rPr>
              <a:t>(</a:t>
            </a:r>
            <a:r>
              <a:rPr lang="en-GB" sz="2400" b="0" err="1">
                <a:latin typeface="Calibri"/>
                <a:ea typeface="+mj-lt"/>
                <a:cs typeface="+mj-lt"/>
              </a:rPr>
              <a:t>Skiner</a:t>
            </a:r>
            <a:r>
              <a:rPr lang="en-GB" sz="2400" b="0">
                <a:latin typeface="Calibri"/>
                <a:ea typeface="+mj-lt"/>
                <a:cs typeface="+mj-lt"/>
              </a:rPr>
              <a:t> 1974).</a:t>
            </a:r>
            <a:endParaRPr lang="en-US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91155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8BC99272-DD8E-42CC-A482-CC0A502AA9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4" y="693"/>
            <a:ext cx="11046372" cy="64537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D237B5-06A8-44B0-BB14-E55511290CF3}"/>
              </a:ext>
            </a:extLst>
          </p:cNvPr>
          <p:cNvSpPr txBox="1"/>
          <p:nvPr/>
        </p:nvSpPr>
        <p:spPr>
          <a:xfrm>
            <a:off x="3927366" y="6318469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cs typeface="Calibri"/>
              </a:rPr>
              <a:t>Ekstreesay</a:t>
            </a:r>
            <a:r>
              <a:rPr lang="en-GB" sz="2400">
                <a:latin typeface="Calibri"/>
                <a:cs typeface="Calibri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1360507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8790A-837C-4B79-8DFF-EDA7C5145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58969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0">
                <a:ea typeface="+mj-lt"/>
                <a:cs typeface="+mj-lt"/>
              </a:rPr>
              <a:t>Extraessay.com. 2022. </a:t>
            </a:r>
            <a:r>
              <a:rPr lang="en-GB" sz="1800" b="0" i="1">
                <a:ea typeface="+mj-lt"/>
                <a:cs typeface="+mj-lt"/>
              </a:rPr>
              <a:t>Essay Help For Students | Paper Writing Service | </a:t>
            </a:r>
            <a:r>
              <a:rPr lang="en-GB" sz="1800" b="0" i="1" err="1">
                <a:ea typeface="+mj-lt"/>
                <a:cs typeface="+mj-lt"/>
              </a:rPr>
              <a:t>ExtraEssay</a:t>
            </a:r>
            <a:r>
              <a:rPr lang="en-GB" sz="1800" b="0">
                <a:ea typeface="+mj-lt"/>
                <a:cs typeface="+mj-lt"/>
              </a:rPr>
              <a:t>. [online] Available at: &lt;https://extraessay.com/?key_wpg=6e330aece0d36b6a1d8c2e2042792828&amp;sub_id=37q9vip1i8fbp&gt; [Accessed 11 March 2022].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Pinterest. 2022. </a:t>
            </a:r>
            <a:r>
              <a:rPr lang="en-GB" sz="1800" b="0" i="1">
                <a:ea typeface="+mj-lt"/>
                <a:cs typeface="+mj-lt"/>
              </a:rPr>
              <a:t>A-03 Describe &amp; Explain </a:t>
            </a:r>
            <a:r>
              <a:rPr lang="en-GB" sz="1800" b="0" i="1" err="1">
                <a:ea typeface="+mj-lt"/>
                <a:cs typeface="+mj-lt"/>
              </a:rPr>
              <a:t>Behavior</a:t>
            </a:r>
            <a:r>
              <a:rPr lang="en-GB" sz="1800" b="0" i="1">
                <a:ea typeface="+mj-lt"/>
                <a:cs typeface="+mj-lt"/>
              </a:rPr>
              <a:t> from the Perspective of Radical </a:t>
            </a:r>
            <a:r>
              <a:rPr lang="en-GB" sz="1800" b="0" i="1" err="1">
                <a:ea typeface="+mj-lt"/>
                <a:cs typeface="+mj-lt"/>
              </a:rPr>
              <a:t>Behaviorism</a:t>
            </a:r>
            <a:r>
              <a:rPr lang="en-GB" sz="1800" b="0" i="1">
                <a:ea typeface="+mj-lt"/>
                <a:cs typeface="+mj-lt"/>
              </a:rPr>
              <a:t> - Part 2 - Radical vs Metho… | Aba therapy for autism, Aba therapy activities, </a:t>
            </a:r>
            <a:r>
              <a:rPr lang="en-GB" sz="1800" b="0" i="1" err="1">
                <a:ea typeface="+mj-lt"/>
                <a:cs typeface="+mj-lt"/>
              </a:rPr>
              <a:t>Behavior</a:t>
            </a:r>
            <a:r>
              <a:rPr lang="en-GB" sz="1800" b="0">
                <a:ea typeface="+mj-lt"/>
                <a:cs typeface="+mj-lt"/>
              </a:rPr>
              <a:t>. [online] Available at: &lt;https://www.pinterest.com/pin/598556606715770589/&gt; [Accessed 11 March 2022].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Sites.google.com. 2022. </a:t>
            </a:r>
            <a:r>
              <a:rPr lang="en-GB" sz="1800" b="0" i="1" err="1">
                <a:ea typeface="+mj-lt"/>
                <a:cs typeface="+mj-lt"/>
              </a:rPr>
              <a:t>Behaviorism</a:t>
            </a:r>
            <a:r>
              <a:rPr lang="en-GB" sz="1800" b="0" i="1">
                <a:ea typeface="+mj-lt"/>
                <a:cs typeface="+mj-lt"/>
              </a:rPr>
              <a:t> - Educational Learning Theories</a:t>
            </a:r>
            <a:r>
              <a:rPr lang="en-GB" sz="1800" b="0">
                <a:ea typeface="+mj-lt"/>
                <a:cs typeface="+mj-lt"/>
              </a:rPr>
              <a:t>. [online] Available at: &lt;https://sites.google.com/a/nau.edu/educationallearningtheories/home/behaviorism&gt; [Accessed 11 March 2022].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Skinner, B., 1974. </a:t>
            </a:r>
            <a:r>
              <a:rPr lang="en-GB" sz="1800" b="0" i="1">
                <a:ea typeface="+mj-lt"/>
                <a:cs typeface="+mj-lt"/>
              </a:rPr>
              <a:t>About </a:t>
            </a:r>
            <a:r>
              <a:rPr lang="en-GB" sz="1800" b="0" i="1" err="1">
                <a:ea typeface="+mj-lt"/>
                <a:cs typeface="+mj-lt"/>
              </a:rPr>
              <a:t>Behaviorism</a:t>
            </a:r>
            <a:r>
              <a:rPr lang="en-GB" sz="1800" b="0">
                <a:ea typeface="+mj-lt"/>
                <a:cs typeface="+mj-lt"/>
              </a:rPr>
              <a:t>. Acton, Mass.: Copley Pub. Group, p.148.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T1.gstatic.com. 2022. [online] Available at: &lt;http://t1.gstatic.com/licensed-image?q=tbn:ANd9GcRWAcAGpq3VrThn0lFpgjMv4ktPW6zakA2YW3MTcHI2wvqeWB8Ns0C0r0WkkzTC&gt; [Accessed 1 March 2022].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Watson, J., 1913. </a:t>
            </a:r>
            <a:r>
              <a:rPr lang="en-GB" sz="1800" b="0" i="1">
                <a:ea typeface="+mj-lt"/>
                <a:cs typeface="+mj-lt"/>
              </a:rPr>
              <a:t>Psychology as the </a:t>
            </a:r>
            <a:r>
              <a:rPr lang="en-GB" sz="1800" b="0" i="1" err="1">
                <a:ea typeface="+mj-lt"/>
                <a:cs typeface="+mj-lt"/>
              </a:rPr>
              <a:t>behaviorist</a:t>
            </a:r>
            <a:r>
              <a:rPr lang="en-GB" sz="1800" b="0" i="1">
                <a:ea typeface="+mj-lt"/>
                <a:cs typeface="+mj-lt"/>
              </a:rPr>
              <a:t> views it</a:t>
            </a:r>
            <a:r>
              <a:rPr lang="en-GB" sz="1800" b="0">
                <a:ea typeface="+mj-lt"/>
                <a:cs typeface="+mj-lt"/>
              </a:rPr>
              <a:t>. [Indianapolis]: [Bobbs-Merrill], p.158.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Watson, J., 1998. </a:t>
            </a:r>
            <a:r>
              <a:rPr lang="en-GB" sz="1800" b="0" i="1" err="1">
                <a:ea typeface="+mj-lt"/>
                <a:cs typeface="+mj-lt"/>
              </a:rPr>
              <a:t>Behaviorism</a:t>
            </a:r>
            <a:r>
              <a:rPr lang="en-GB" sz="1800" b="0">
                <a:ea typeface="+mj-lt"/>
                <a:cs typeface="+mj-lt"/>
              </a:rPr>
              <a:t>. New York, p.42.</a:t>
            </a:r>
            <a:br>
              <a:rPr lang="en-GB" sz="1800" b="0">
                <a:ea typeface="+mj-lt"/>
                <a:cs typeface="+mj-lt"/>
              </a:rPr>
            </a:br>
            <a:r>
              <a:rPr lang="en-GB" sz="1800" b="0">
                <a:ea typeface="+mj-lt"/>
                <a:cs typeface="+mj-lt"/>
              </a:rPr>
              <a:t>THE PORTFOLIO OF LINDA WINN. 2022. </a:t>
            </a:r>
            <a:r>
              <a:rPr lang="en-GB" sz="1800" b="0" i="1" err="1">
                <a:ea typeface="+mj-lt"/>
                <a:cs typeface="+mj-lt"/>
              </a:rPr>
              <a:t>behaviorism</a:t>
            </a:r>
            <a:r>
              <a:rPr lang="en-GB" sz="1800" b="0">
                <a:ea typeface="+mj-lt"/>
                <a:cs typeface="+mj-lt"/>
              </a:rPr>
              <a:t>. [online] Available at: &lt;https://www.lwinnportfolio.com/behaviorism.html&gt; [Accessed 11 March 2022].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785544143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AnalogousFromRegularSeedLeftStep">
      <a:dk1>
        <a:srgbClr val="000000"/>
      </a:dk1>
      <a:lt1>
        <a:srgbClr val="FFFFFF"/>
      </a:lt1>
      <a:dk2>
        <a:srgbClr val="311C1C"/>
      </a:dk2>
      <a:lt2>
        <a:srgbClr val="F0F2F3"/>
      </a:lt2>
      <a:accent1>
        <a:srgbClr val="E77A29"/>
      </a:accent1>
      <a:accent2>
        <a:srgbClr val="D51917"/>
      </a:accent2>
      <a:accent3>
        <a:srgbClr val="E72976"/>
      </a:accent3>
      <a:accent4>
        <a:srgbClr val="D517B3"/>
      </a:accent4>
      <a:accent5>
        <a:srgbClr val="BA29E7"/>
      </a:accent5>
      <a:accent6>
        <a:srgbClr val="5F20D6"/>
      </a:accent6>
      <a:hlink>
        <a:srgbClr val="3F88BF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BlocksVTI</vt:lpstr>
      <vt:lpstr>Behaviorist Approach</vt:lpstr>
      <vt:lpstr>The concept of boomerism was described by John Weston in 1913 after he wrote an article entitled "Psychology as viewed by a behaviorist"(Watson 1913).</vt:lpstr>
      <vt:lpstr>PowerPoint Presentation</vt:lpstr>
      <vt:lpstr>PowerPoint Presentation</vt:lpstr>
      <vt:lpstr>PowerPoint Presentation</vt:lpstr>
      <vt:lpstr>In 1913 Watson said,”Psychology as a behaviorist views it as purely objectivity experimental branch of natural science. Its theoretical goal is prediction and control.”</vt:lpstr>
      <vt:lpstr>PowerPoint Presentation</vt:lpstr>
      <vt:lpstr>Methodological Behaviorism. Watson’s article “Psychology as the behaviorist views it” is often called the “behaviorist manifesto.” It outlines the principles of behaviorism(Watson 1998).</vt:lpstr>
      <vt:lpstr>Radical behaviorism. Radical behaviorism was developed by B. F. Skinner. He agreed with the assumption of methodological behaviorism that the goal should be to predict and control behavior(Skiner 1974).</vt:lpstr>
      <vt:lpstr>PowerPoint Presentation</vt:lpstr>
      <vt:lpstr>Extraessay.com. 2022. Essay Help For Students | Paper Writing Service | ExtraEssay. [online] Available at: &lt;https://extraessay.com/?key_wpg=6e330aece0d36b6a1d8c2e2042792828&amp;sub_id=37q9vip1i8fbp&gt; [Accessed 11 March 2022]. Pinterest. 2022. A-03 Describe &amp; Explain Behavior from the Perspective of Radical Behaviorism - Part 2 - Radical vs Metho… | Aba therapy for autism, Aba therapy activities, Behavior. [online] Available at: &lt;https://www.pinterest.com/pin/598556606715770589/&gt; [Accessed 11 March 2022]. Sites.google.com. 2022. Behaviorism - Educational Learning Theories. [online] Available at: &lt;https://sites.google.com/a/nau.edu/educationallearningtheories/home/behaviorism&gt; [Accessed 11 March 2022]. Skinner, B., 1974. About Behaviorism. Acton, Mass.: Copley Pub. Group, p.148. T1.gstatic.com. 2022. [online] Available at: &lt;http://t1.gstatic.com/licensed-image?q=tbn:ANd9GcRWAcAGpq3VrThn0lFpgjMv4ktPW6zakA2YW3MTcHI2wvqeWB8Ns0C0r0WkkzTC&gt; [Accessed 1 March 2022]. Watson, J., 1913. Psychology as the behaviorist views it. [Indianapolis]: [Bobbs-Merrill], p.158. Watson, J., 1998. Behaviorism. New York, p.42. THE PORTFOLIO OF LINDA WINN. 2022. behaviorism. [online] Available at: &lt;https://www.lwinnportfolio.com/behaviorism.html&gt; [Accessed 11 March 2022].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2022-03-11T16:24:10Z</dcterms:created>
  <dcterms:modified xsi:type="dcterms:W3CDTF">2022-03-11T18:50:17Z</dcterms:modified>
</cp:coreProperties>
</file>