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2B25F-EE3F-489B-A984-98E019079D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B10F50-432D-485F-B3B2-AC429960F2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96993-8E1C-460B-BE64-C31AB2981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9E911-893D-43D6-B68E-EB288421F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EA2A90-52B6-4B1F-90C0-C5CFCBA8A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25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6D341-3642-4A95-AC6A-26AE82EB4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0D5D22-5D21-4426-94D7-497C38268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46A26-C17A-4289-BAA2-FA8214DC7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81CFD-4C28-4E28-995B-107AF9210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5E39C-DDF8-4077-B210-9F65A5D57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401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81B9F-AF18-43FD-88E2-8592BB553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51FB68-4C46-4BD7-9131-E26767DB59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35126B-31AE-4E80-A750-874D8152C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91DAEC-58F1-4FA2-87B8-EE3F689D4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1ECCF6-5F2A-4965-BCD8-71EC9B988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28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D2E1F-5F93-41A8-879F-DB7E727E2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FB209-33B9-47E6-9DA5-D2BC61AAA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20E99-14B5-4729-B847-E5DD2CE5BE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B6409-8994-4023-B47C-BAD52AF0C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A9E8B4-932A-4A90-8AF6-59E94C67A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86C79-7053-463C-8408-0648B3571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528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E002-789E-41C7-B799-A674B4FBF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9EA915-1DAE-4FB5-9351-212C03D27E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409EC8-069E-45A2-B0A2-38A93DE7B2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CEDED5-AD6C-47F9-914D-89645AC3E2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F63D02-3838-40EC-BBBA-F816E1C690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658E63-BF40-4A45-97F2-13E0643E7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D5E853-EB42-4949-8AA3-9ABA646EC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91BB34-B515-4F7F-ADB3-039620242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002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C959A-5A77-488D-9128-BA5FC2905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44D421-889A-4723-9D27-EAF9B45D1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35617D-1586-40AD-BDA4-4B53C05F6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9420B3-1B4F-418C-A063-AE5BC6D32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22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E051BB-096C-43D5-A588-7071D25E3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57ED41-617E-4CC9-96DE-2E98CFB98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38CC0A-50A5-4066-9BBA-63E7E67F7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86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67D97-5A38-42A8-A1FF-02CE705DB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61E11D-07E3-4F78-976A-21AB51936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652D4B-6A52-4761-B725-A89C6497F2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2D6B8F-8586-4DF6-AC73-D0E472648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624FAF-6227-4337-BB45-40D694B9A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2CE241-3E22-47DC-91E9-17E951276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5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57D9E-7AA9-4CEC-A0BD-8830DE0F3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19B047-7C37-42D6-9325-7C60D8EC71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39533D-C76A-49DB-AF73-49B4A58DAE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77256-67B7-4B7F-B00F-081475110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270D2-66E9-456B-9F78-55512D50F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179B3A-0AE5-4AFB-8312-9B5F5F324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BA819-C576-4B60-A991-BA0EDEC83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1C28DD-E5A8-46E5-AD5C-20A2F89432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78342D-BE8E-432F-AE4A-114F67A36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76A1A-1623-4330-AEE1-DE4402F97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4554E6-1399-45DF-86C0-A9DC1F081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095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67EC88-8256-4292-A9C5-B2E363C7F6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57327-21B4-4CAC-ADC3-296CBEFE18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43BEC6-2B54-44FD-9729-D0F26EF22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F93B2-98E7-4896-A865-E5D4C6F4A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46E44B-EF04-415D-974E-230E883E8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908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86FBB3-EA1F-426F-85D0-F3C9A9E14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DA04C8-984A-4AA3-BBC0-6C797E3C0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6CEE7D-016B-4EAC-B6C0-A05A3216F0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9B600-66ED-4533-8C60-6B4CDE9B8B6A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9DEE7D-CC71-4B13-9E0F-BEDFA371A5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7CCC5-B949-493A-A7A5-910AA1E35F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9BABF-29E7-4ED4-A6BB-0342217ED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51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napcymru.org/help-for-families/aln-reform/" TargetMode="External"/><Relationship Id="rId3" Type="http://schemas.openxmlformats.org/officeDocument/2006/relationships/hyperlink" Target="https://gov.wales/sites/default/files/publications/2018-04/additional-learning-needs-and-education-tribunal-wales-act-2018-explanatory-memorandum.pdf" TargetMode="External"/><Relationship Id="rId7" Type="http://schemas.openxmlformats.org/officeDocument/2006/relationships/hyperlink" Target="https://www.chwaraecymru.org.uk/cym/saithnodcraidd" TargetMode="External"/><Relationship Id="rId2" Type="http://schemas.openxmlformats.org/officeDocument/2006/relationships/hyperlink" Target="https://www.chinaeducationaltours.com/guide/article-primary-schools-in-china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ov.wales/sites/default/files/publications/2018-03/aln-frequently-asked-questions-faqs.pdf" TargetMode="External"/><Relationship Id="rId5" Type="http://schemas.openxmlformats.org/officeDocument/2006/relationships/hyperlink" Target="https://hwb.gov.wales/storage/4f222e31-85c2-407b-9760-5ed8bd0b9e48/fframwaith-y-cyfnod-sylfaen.pdf" TargetMode="External"/><Relationship Id="rId4" Type="http://schemas.openxmlformats.org/officeDocument/2006/relationships/hyperlink" Target="https://hwb.gov.wales/curriculum-for-wales/designing-your-curriculum/developing-a-vision-for-curriculum-design/#curriculum-design-and-the-four-purpos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BF1A2-B39B-44DB-841F-1F5099581D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296" y="165434"/>
            <a:ext cx="8011886" cy="410346"/>
          </a:xfrm>
        </p:spPr>
        <p:txBody>
          <a:bodyPr>
            <a:normAutofit/>
          </a:bodyPr>
          <a:lstStyle/>
          <a:p>
            <a:r>
              <a:rPr lang="en-GB" sz="1400" dirty="0" err="1"/>
              <a:t>Sut</a:t>
            </a:r>
            <a:r>
              <a:rPr lang="en-GB" sz="1400" dirty="0"/>
              <a:t> </a:t>
            </a:r>
            <a:r>
              <a:rPr lang="en-GB" sz="1400" dirty="0" err="1"/>
              <a:t>mae</a:t>
            </a:r>
            <a:r>
              <a:rPr lang="en-GB" sz="1400" dirty="0"/>
              <a:t> </a:t>
            </a:r>
            <a:r>
              <a:rPr lang="en-GB" sz="1400" dirty="0" err="1"/>
              <a:t>deddfwriaethau</a:t>
            </a:r>
            <a:r>
              <a:rPr lang="en-GB" sz="1400" dirty="0"/>
              <a:t>  </a:t>
            </a:r>
            <a:r>
              <a:rPr lang="en-GB" sz="1400" dirty="0" err="1"/>
              <a:t>wedi</a:t>
            </a:r>
            <a:r>
              <a:rPr lang="en-GB" sz="1400" dirty="0"/>
              <a:t> </a:t>
            </a:r>
            <a:r>
              <a:rPr lang="en-GB" sz="1400" dirty="0" err="1"/>
              <a:t>addasu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GB" sz="1400" dirty="0" err="1"/>
              <a:t>Nghymru</a:t>
            </a:r>
            <a:r>
              <a:rPr lang="en-GB" sz="1400" dirty="0"/>
              <a:t>  </a:t>
            </a:r>
            <a:r>
              <a:rPr lang="en-GB" sz="1400" dirty="0" err="1"/>
              <a:t>dros</a:t>
            </a:r>
            <a:r>
              <a:rPr lang="en-GB" sz="1400" dirty="0"/>
              <a:t> y </a:t>
            </a:r>
            <a:r>
              <a:rPr lang="en-GB" sz="1400" dirty="0" err="1"/>
              <a:t>blynnyddoedd</a:t>
            </a:r>
            <a:r>
              <a:rPr lang="en-GB" sz="1400" dirty="0"/>
              <a:t> 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457CC1-D253-490F-8C62-BB3306514011}"/>
              </a:ext>
            </a:extLst>
          </p:cNvPr>
          <p:cNvSpPr txBox="1"/>
          <p:nvPr/>
        </p:nvSpPr>
        <p:spPr>
          <a:xfrm>
            <a:off x="0" y="463541"/>
            <a:ext cx="7256421" cy="4993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u="sng" dirty="0" err="1"/>
              <a:t>Hyfforfiant</a:t>
            </a:r>
            <a:r>
              <a:rPr lang="en-GB" sz="1050" u="sng" dirty="0"/>
              <a:t> ac </a:t>
            </a:r>
            <a:r>
              <a:rPr lang="en-GB" sz="1050" u="sng" dirty="0" err="1"/>
              <a:t>Arsylwi</a:t>
            </a:r>
            <a:endParaRPr lang="en-GB" sz="1050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/>
              <a:t>Mae </a:t>
            </a:r>
            <a:r>
              <a:rPr lang="en-GB" sz="1050" dirty="0" err="1"/>
              <a:t>hyfforfiant</a:t>
            </a:r>
            <a:r>
              <a:rPr lang="en-GB" sz="1050" dirty="0"/>
              <a:t> </a:t>
            </a:r>
            <a:r>
              <a:rPr lang="en-GB" sz="1050" dirty="0" err="1"/>
              <a:t>wedi</a:t>
            </a:r>
            <a:r>
              <a:rPr lang="en-GB" sz="1050" dirty="0"/>
              <a:t> </a:t>
            </a:r>
            <a:r>
              <a:rPr lang="en-GB" sz="1050" dirty="0" err="1"/>
              <a:t>newid</a:t>
            </a:r>
            <a:r>
              <a:rPr lang="en-GB" sz="1050" dirty="0"/>
              <a:t> </a:t>
            </a:r>
            <a:r>
              <a:rPr lang="en-GB" sz="1050" dirty="0" err="1"/>
              <a:t>dros</a:t>
            </a:r>
            <a:r>
              <a:rPr lang="en-GB" sz="1050" dirty="0"/>
              <a:t> y </a:t>
            </a:r>
            <a:r>
              <a:rPr lang="en-GB" sz="1050" dirty="0" err="1"/>
              <a:t>blynnyddoedd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y </a:t>
            </a:r>
            <a:r>
              <a:rPr lang="en-GB" sz="1050" dirty="0" err="1"/>
              <a:t>meithrinfdda</a:t>
            </a:r>
            <a:r>
              <a:rPr lang="en-GB" sz="1050" dirty="0"/>
              <a:t> </a:t>
            </a:r>
            <a:r>
              <a:rPr lang="en-GB" sz="1050" dirty="0" err="1"/>
              <a:t>gyda</a:t>
            </a:r>
            <a:r>
              <a:rPr lang="en-GB" sz="1050" dirty="0"/>
              <a:t> </a:t>
            </a:r>
            <a:r>
              <a:rPr lang="en-GB" sz="1050" dirty="0" err="1"/>
              <a:t>deddf</a:t>
            </a:r>
            <a:r>
              <a:rPr lang="en-GB" sz="1050" dirty="0"/>
              <a:t> </a:t>
            </a:r>
            <a:r>
              <a:rPr lang="en-GB" sz="1050" dirty="0" err="1"/>
              <a:t>newydd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dod</a:t>
            </a:r>
            <a:r>
              <a:rPr lang="en-GB" sz="1050" dirty="0"/>
              <a:t> ac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mynd</a:t>
            </a:r>
            <a:r>
              <a:rPr lang="en-GB" sz="1050" dirty="0"/>
              <a:t>.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ol</a:t>
            </a:r>
            <a:r>
              <a:rPr lang="en-GB" sz="1050" dirty="0"/>
              <a:t> y </a:t>
            </a:r>
            <a:r>
              <a:rPr lang="en-GB" sz="1050" dirty="0" err="1"/>
              <a:t>llyfr</a:t>
            </a:r>
            <a:r>
              <a:rPr lang="en-GB" sz="1050" dirty="0"/>
              <a:t> Y </a:t>
            </a:r>
            <a:r>
              <a:rPr lang="en-GB" sz="1050" dirty="0" err="1"/>
              <a:t>cyfnod</a:t>
            </a:r>
            <a:r>
              <a:rPr lang="en-GB" sz="1050" dirty="0"/>
              <a:t> Sylfaen (2010) </a:t>
            </a:r>
            <a:r>
              <a:rPr lang="en-GB" sz="1050" dirty="0" err="1"/>
              <a:t>mae’n</a:t>
            </a:r>
            <a:r>
              <a:rPr lang="en-GB" sz="1050" dirty="0"/>
              <a:t> </a:t>
            </a:r>
            <a:r>
              <a:rPr lang="en-GB" sz="1050" dirty="0" err="1"/>
              <a:t>dweud</a:t>
            </a:r>
            <a:r>
              <a:rPr lang="en-GB" sz="1050" dirty="0"/>
              <a:t> bod </a:t>
            </a:r>
            <a:r>
              <a:rPr lang="en-GB" sz="1050" dirty="0" err="1"/>
              <a:t>brofiadau</a:t>
            </a:r>
            <a:r>
              <a:rPr lang="en-GB" sz="1050" dirty="0"/>
              <a:t> </a:t>
            </a:r>
            <a:r>
              <a:rPr lang="en-GB" sz="1050" dirty="0" err="1"/>
              <a:t>dysgu</a:t>
            </a:r>
            <a:r>
              <a:rPr lang="en-GB" sz="1050" dirty="0"/>
              <a:t> </a:t>
            </a:r>
            <a:r>
              <a:rPr lang="en-GB" sz="1050" dirty="0" err="1"/>
              <a:t>wedi</a:t>
            </a:r>
            <a:r>
              <a:rPr lang="en-GB" sz="1050" dirty="0"/>
              <a:t> </a:t>
            </a:r>
            <a:r>
              <a:rPr lang="en-GB" sz="1050" dirty="0" err="1"/>
              <a:t>newud</a:t>
            </a:r>
            <a:r>
              <a:rPr lang="en-GB" sz="1050" dirty="0"/>
              <a:t> </a:t>
            </a:r>
            <a:r>
              <a:rPr lang="en-GB" sz="1050" dirty="0" err="1"/>
              <a:t>llawer</a:t>
            </a:r>
            <a:r>
              <a:rPr lang="en-GB" sz="1050" dirty="0"/>
              <a:t> </a:t>
            </a:r>
            <a:r>
              <a:rPr lang="en-GB" sz="1050" dirty="0" err="1"/>
              <a:t>dros</a:t>
            </a:r>
            <a:r>
              <a:rPr lang="en-GB" sz="1050" dirty="0"/>
              <a:t> y </a:t>
            </a:r>
            <a:r>
              <a:rPr lang="en-GB" sz="1050" dirty="0" err="1"/>
              <a:t>blynnyddoedd</a:t>
            </a:r>
            <a:r>
              <a:rPr lang="en-GB" sz="1050" dirty="0"/>
              <a:t> </a:t>
            </a:r>
            <a:r>
              <a:rPr lang="en-GB" sz="1050" dirty="0" err="1"/>
              <a:t>gan</a:t>
            </a:r>
            <a:r>
              <a:rPr lang="en-GB" sz="1050" dirty="0"/>
              <a:t> </a:t>
            </a:r>
            <a:r>
              <a:rPr lang="en-GB" sz="1050" dirty="0" err="1"/>
              <a:t>fod</a:t>
            </a:r>
            <a:r>
              <a:rPr lang="en-GB" sz="1050" dirty="0"/>
              <a:t> plant </a:t>
            </a:r>
            <a:r>
              <a:rPr lang="en-GB" sz="1050" dirty="0" err="1"/>
              <a:t>wedi</a:t>
            </a:r>
            <a:r>
              <a:rPr lang="en-GB" sz="1050" dirty="0"/>
              <a:t> </a:t>
            </a:r>
            <a:r>
              <a:rPr lang="en-GB" sz="1050" dirty="0" err="1"/>
              <a:t>dechrau</a:t>
            </a:r>
            <a:r>
              <a:rPr lang="en-GB" sz="1050" dirty="0"/>
              <a:t> </a:t>
            </a:r>
            <a:r>
              <a:rPr lang="en-GB" sz="1050" dirty="0" err="1"/>
              <a:t>bant</a:t>
            </a:r>
            <a:r>
              <a:rPr lang="en-GB" sz="1050" dirty="0"/>
              <a:t> </a:t>
            </a:r>
            <a:r>
              <a:rPr lang="en-GB" sz="1050" dirty="0" err="1"/>
              <a:t>gan</a:t>
            </a:r>
            <a:r>
              <a:rPr lang="en-GB" sz="1050" dirty="0"/>
              <a:t> </a:t>
            </a:r>
            <a:r>
              <a:rPr lang="en-GB" sz="1050" dirty="0" err="1"/>
              <a:t>gwneud</a:t>
            </a:r>
            <a:r>
              <a:rPr lang="en-GB" sz="1050" dirty="0"/>
              <a:t> </a:t>
            </a:r>
            <a:r>
              <a:rPr lang="en-GB" sz="1050" dirty="0" err="1"/>
              <a:t>gweithgareddau</a:t>
            </a:r>
            <a:r>
              <a:rPr lang="en-GB" sz="1050" dirty="0"/>
              <a:t> </a:t>
            </a:r>
            <a:r>
              <a:rPr lang="en-GB" sz="1050" dirty="0" err="1"/>
              <a:t>mwy</a:t>
            </a:r>
            <a:r>
              <a:rPr lang="en-GB" sz="1050" dirty="0"/>
              <a:t> </a:t>
            </a:r>
            <a:r>
              <a:rPr lang="en-GB" sz="1050" dirty="0" err="1"/>
              <a:t>trafoliadol</a:t>
            </a:r>
            <a:r>
              <a:rPr lang="en-GB" sz="1050" dirty="0"/>
              <a:t> neu dull </a:t>
            </a:r>
            <a:r>
              <a:rPr lang="en-GB" sz="1050" dirty="0" err="1"/>
              <a:t>ffurfiol</a:t>
            </a:r>
            <a:r>
              <a:rPr lang="en-GB" sz="1050" dirty="0"/>
              <a:t> </a:t>
            </a:r>
            <a:r>
              <a:rPr lang="en-GB" sz="1050" dirty="0" err="1"/>
              <a:t>sydd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disgwyl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plant </a:t>
            </a:r>
            <a:r>
              <a:rPr lang="en-GB" sz="1050" dirty="0" err="1"/>
              <a:t>dreulio</a:t>
            </a:r>
            <a:r>
              <a:rPr lang="en-GB" sz="1050" dirty="0"/>
              <a:t> </a:t>
            </a:r>
            <a:r>
              <a:rPr lang="en-GB" sz="1050" dirty="0" err="1"/>
              <a:t>amser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ysgrifennu</a:t>
            </a:r>
            <a:r>
              <a:rPr lang="en-GB" sz="1050" dirty="0"/>
              <a:t>. </a:t>
            </a:r>
            <a:r>
              <a:rPr lang="en-GB" sz="1050" dirty="0" err="1"/>
              <a:t>Ond</a:t>
            </a:r>
            <a:r>
              <a:rPr lang="en-GB" sz="1050" dirty="0"/>
              <a:t> pan </a:t>
            </a:r>
            <a:r>
              <a:rPr lang="en-GB" sz="1050" dirty="0" err="1"/>
              <a:t>roedd</a:t>
            </a:r>
            <a:r>
              <a:rPr lang="en-GB" sz="1050" dirty="0"/>
              <a:t> Estyn </a:t>
            </a:r>
            <a:r>
              <a:rPr lang="en-GB" sz="1050" dirty="0" err="1"/>
              <a:t>wedi</a:t>
            </a:r>
            <a:r>
              <a:rPr lang="en-GB" sz="1050" dirty="0"/>
              <a:t> </a:t>
            </a:r>
            <a:r>
              <a:rPr lang="en-GB" sz="1050" dirty="0" err="1"/>
              <a:t>gwneud</a:t>
            </a:r>
            <a:r>
              <a:rPr lang="en-GB" sz="1050" dirty="0"/>
              <a:t> y </a:t>
            </a:r>
            <a:r>
              <a:rPr lang="en-GB" sz="1050" dirty="0" err="1"/>
              <a:t>arholiad</a:t>
            </a:r>
            <a:r>
              <a:rPr lang="en-GB" sz="1050" dirty="0"/>
              <a:t> </a:t>
            </a:r>
            <a:r>
              <a:rPr lang="en-GB" sz="1050" dirty="0" err="1"/>
              <a:t>roedden</a:t>
            </a:r>
            <a:r>
              <a:rPr lang="en-GB" sz="1050" dirty="0"/>
              <a:t> </a:t>
            </a:r>
            <a:r>
              <a:rPr lang="en-GB" sz="1050" dirty="0" err="1"/>
              <a:t>nhw</a:t>
            </a:r>
            <a:r>
              <a:rPr lang="en-GB" sz="1050" dirty="0"/>
              <a:t> </a:t>
            </a:r>
            <a:r>
              <a:rPr lang="en-GB" sz="1050" dirty="0" err="1"/>
              <a:t>wedi</a:t>
            </a:r>
            <a:r>
              <a:rPr lang="en-GB" sz="1050" dirty="0"/>
              <a:t> </a:t>
            </a:r>
            <a:r>
              <a:rPr lang="en-GB" sz="1050" dirty="0" err="1"/>
              <a:t>pedleisio</a:t>
            </a:r>
            <a:r>
              <a:rPr lang="en-GB" sz="1050" dirty="0"/>
              <a:t> bod dim </a:t>
            </a:r>
            <a:r>
              <a:rPr lang="en-GB" sz="1050" dirty="0" err="1"/>
              <a:t>digon</a:t>
            </a:r>
            <a:r>
              <a:rPr lang="en-GB" sz="1050" dirty="0"/>
              <a:t> o </a:t>
            </a:r>
            <a:r>
              <a:rPr lang="en-GB" sz="1050" dirty="0" err="1"/>
              <a:t>bwyslais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cael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rhoi</a:t>
            </a:r>
            <a:r>
              <a:rPr lang="en-GB" sz="1050" dirty="0"/>
              <a:t> </a:t>
            </a:r>
            <a:r>
              <a:rPr lang="en-GB" sz="1050" dirty="0" err="1"/>
              <a:t>ar</a:t>
            </a:r>
            <a:r>
              <a:rPr lang="en-GB" sz="1050" dirty="0"/>
              <a:t> </a:t>
            </a:r>
            <a:r>
              <a:rPr lang="en-GB" sz="1050" dirty="0" err="1"/>
              <a:t>creadigrwydd</a:t>
            </a:r>
            <a:r>
              <a:rPr lang="en-GB" sz="1050" dirty="0"/>
              <a:t> </a:t>
            </a:r>
            <a:r>
              <a:rPr lang="en-GB" sz="1050" dirty="0" err="1"/>
              <a:t>plentyn</a:t>
            </a:r>
            <a:r>
              <a:rPr lang="en-GB" sz="1050" dirty="0"/>
              <a:t>, ac </a:t>
            </a:r>
            <a:r>
              <a:rPr lang="en-GB" sz="1050" dirty="0" err="1"/>
              <a:t>mae</a:t>
            </a:r>
            <a:r>
              <a:rPr lang="en-GB" sz="1050" dirty="0"/>
              <a:t> plant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cael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dysgu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gwneud</a:t>
            </a:r>
            <a:r>
              <a:rPr lang="en-GB" sz="1050" dirty="0"/>
              <a:t> </a:t>
            </a:r>
            <a:r>
              <a:rPr lang="en-GB" sz="1050" dirty="0" err="1"/>
              <a:t>pethau</a:t>
            </a:r>
            <a:r>
              <a:rPr lang="en-GB" sz="1050" dirty="0"/>
              <a:t> </a:t>
            </a:r>
            <a:r>
              <a:rPr lang="en-GB" sz="1050" dirty="0" err="1"/>
              <a:t>cyn</a:t>
            </a:r>
            <a:r>
              <a:rPr lang="en-GB" sz="1050" dirty="0"/>
              <a:t> bod </a:t>
            </a:r>
            <a:r>
              <a:rPr lang="en-GB" sz="1050" dirty="0" err="1"/>
              <a:t>nhw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barod</a:t>
            </a:r>
            <a:r>
              <a:rPr lang="en-GB" sz="105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 err="1"/>
              <a:t>Yn</a:t>
            </a:r>
            <a:r>
              <a:rPr lang="en-GB" sz="1050" dirty="0"/>
              <a:t> 2003 </a:t>
            </a:r>
            <a:r>
              <a:rPr lang="en-GB" sz="1050" dirty="0" err="1"/>
              <a:t>roedd</a:t>
            </a:r>
            <a:r>
              <a:rPr lang="en-GB" sz="1050" dirty="0"/>
              <a:t> </a:t>
            </a:r>
            <a:r>
              <a:rPr lang="en-GB" sz="1050" dirty="0" err="1"/>
              <a:t>yna</a:t>
            </a:r>
            <a:r>
              <a:rPr lang="en-GB" sz="1050" dirty="0"/>
              <a:t> </a:t>
            </a:r>
            <a:r>
              <a:rPr lang="en-GB" sz="1050" dirty="0" err="1"/>
              <a:t>gwyhoddiad</a:t>
            </a:r>
            <a:r>
              <a:rPr lang="en-GB" sz="1050" dirty="0"/>
              <a:t> </a:t>
            </a:r>
            <a:r>
              <a:rPr lang="en-GB" sz="1050" dirty="0" err="1"/>
              <a:t>dogfen</a:t>
            </a:r>
            <a:r>
              <a:rPr lang="en-GB" sz="1050" dirty="0"/>
              <a:t> </a:t>
            </a:r>
            <a:r>
              <a:rPr lang="en-GB" sz="1050" dirty="0" err="1"/>
              <a:t>ymgyngylchorol</a:t>
            </a:r>
            <a:r>
              <a:rPr lang="en-GB" sz="1050" dirty="0"/>
              <a:t> Y </a:t>
            </a:r>
            <a:r>
              <a:rPr lang="en-GB" sz="1050" dirty="0" err="1"/>
              <a:t>Cyfnod</a:t>
            </a:r>
            <a:r>
              <a:rPr lang="en-GB" sz="1050" dirty="0"/>
              <a:t> Sylfaen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ceisio</a:t>
            </a:r>
            <a:r>
              <a:rPr lang="en-GB" sz="1050" dirty="0"/>
              <a:t> </a:t>
            </a:r>
            <a:r>
              <a:rPr lang="en-GB" sz="1050" dirty="0" err="1"/>
              <a:t>gweld</a:t>
            </a:r>
            <a:r>
              <a:rPr lang="en-GB" sz="1050" dirty="0"/>
              <a:t> faint o </a:t>
            </a:r>
            <a:r>
              <a:rPr lang="en-GB" sz="1050" dirty="0" err="1"/>
              <a:t>pobl</a:t>
            </a:r>
            <a:r>
              <a:rPr lang="en-GB" sz="1050" dirty="0"/>
              <a:t> </a:t>
            </a:r>
            <a:r>
              <a:rPr lang="en-GB" sz="1050" dirty="0" err="1"/>
              <a:t>oedd</a:t>
            </a:r>
            <a:r>
              <a:rPr lang="en-GB" sz="1050" dirty="0"/>
              <a:t> </a:t>
            </a:r>
            <a:r>
              <a:rPr lang="en-GB" sz="1050" dirty="0" err="1"/>
              <a:t>angen</a:t>
            </a:r>
            <a:r>
              <a:rPr lang="en-GB" sz="1050" dirty="0"/>
              <a:t> </a:t>
            </a:r>
            <a:r>
              <a:rPr lang="en-GB" sz="1050" dirty="0" err="1"/>
              <a:t>newid</a:t>
            </a:r>
            <a:r>
              <a:rPr lang="en-GB" sz="1050" dirty="0"/>
              <a:t> y </a:t>
            </a:r>
            <a:r>
              <a:rPr lang="en-GB" sz="1050" dirty="0" err="1"/>
              <a:t>ffordd</a:t>
            </a:r>
            <a:r>
              <a:rPr lang="en-GB" sz="1050" dirty="0"/>
              <a:t> o </a:t>
            </a:r>
            <a:r>
              <a:rPr lang="en-GB" sz="1050" dirty="0" err="1"/>
              <a:t>dysgu</a:t>
            </a:r>
            <a:r>
              <a:rPr lang="en-GB" sz="1050" dirty="0"/>
              <a:t>. </a:t>
            </a:r>
            <a:r>
              <a:rPr lang="en-GB" sz="1050" dirty="0" err="1"/>
              <a:t>Cafodd</a:t>
            </a:r>
            <a:r>
              <a:rPr lang="en-GB" sz="1050" dirty="0"/>
              <a:t> </a:t>
            </a:r>
            <a:r>
              <a:rPr lang="en-GB" sz="1050" dirty="0" err="1"/>
              <a:t>nhw</a:t>
            </a:r>
            <a:r>
              <a:rPr lang="en-GB" sz="1050" dirty="0"/>
              <a:t> 650 o </a:t>
            </a:r>
            <a:r>
              <a:rPr lang="en-GB" sz="1050" dirty="0" err="1"/>
              <a:t>ymatebion</a:t>
            </a:r>
            <a:r>
              <a:rPr lang="en-GB" sz="1050" dirty="0"/>
              <a:t> ac </a:t>
            </a:r>
            <a:r>
              <a:rPr lang="en-GB" sz="1050" dirty="0" err="1"/>
              <a:t>yn</a:t>
            </a:r>
            <a:r>
              <a:rPr lang="en-GB" sz="1050" dirty="0"/>
              <a:t> Medi 2004 </a:t>
            </a:r>
            <a:r>
              <a:rPr lang="en-GB" sz="1050" dirty="0" err="1"/>
              <a:t>roedd</a:t>
            </a:r>
            <a:r>
              <a:rPr lang="en-GB" sz="1050" dirty="0"/>
              <a:t> 41 o </a:t>
            </a:r>
            <a:r>
              <a:rPr lang="en-GB" sz="1050" dirty="0" err="1"/>
              <a:t>lleoliadau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cynnwys</a:t>
            </a:r>
            <a:r>
              <a:rPr lang="en-GB" sz="1050" dirty="0"/>
              <a:t> </a:t>
            </a:r>
            <a:r>
              <a:rPr lang="en-GB" sz="1050" dirty="0" err="1"/>
              <a:t>ysgolion</a:t>
            </a:r>
            <a:r>
              <a:rPr lang="en-GB" sz="1050" dirty="0"/>
              <a:t>, </a:t>
            </a:r>
            <a:r>
              <a:rPr lang="en-GB" sz="1050" dirty="0" err="1"/>
              <a:t>meithrinfeydd</a:t>
            </a:r>
            <a:r>
              <a:rPr lang="en-GB" sz="1050" dirty="0"/>
              <a:t> ac </a:t>
            </a:r>
            <a:r>
              <a:rPr lang="en-GB" sz="1050" dirty="0" err="1"/>
              <a:t>hefyd</a:t>
            </a:r>
            <a:r>
              <a:rPr lang="en-GB" sz="1050" dirty="0"/>
              <a:t> </a:t>
            </a:r>
            <a:r>
              <a:rPr lang="en-GB" sz="1050" dirty="0" err="1"/>
              <a:t>cylchoedd</a:t>
            </a:r>
            <a:r>
              <a:rPr lang="en-GB" sz="1050" dirty="0"/>
              <a:t> </a:t>
            </a:r>
            <a:r>
              <a:rPr lang="en-GB" sz="1050" dirty="0" err="1"/>
              <a:t>meithrin</a:t>
            </a:r>
            <a:r>
              <a:rPr lang="en-GB" sz="1050" dirty="0"/>
              <a:t> </a:t>
            </a:r>
            <a:r>
              <a:rPr lang="en-GB" sz="1050" dirty="0" err="1"/>
              <a:t>dilyn</a:t>
            </a:r>
            <a:r>
              <a:rPr lang="en-GB" sz="1050" dirty="0"/>
              <a:t> y </a:t>
            </a:r>
            <a:r>
              <a:rPr lang="en-GB" sz="1050" dirty="0" err="1"/>
              <a:t>Cyfnod</a:t>
            </a:r>
            <a:r>
              <a:rPr lang="en-GB" sz="1050" dirty="0"/>
              <a:t> Sylfaen.( Y </a:t>
            </a:r>
            <a:r>
              <a:rPr lang="en-GB" sz="1050" dirty="0" err="1"/>
              <a:t>Cyfnod</a:t>
            </a:r>
            <a:r>
              <a:rPr lang="en-GB" sz="1050" dirty="0"/>
              <a:t> Sylfaen,2010). </a:t>
            </a:r>
            <a:r>
              <a:rPr lang="en-GB" sz="1050" dirty="0" err="1"/>
              <a:t>Roedd</a:t>
            </a:r>
            <a:r>
              <a:rPr lang="en-GB" sz="1050" dirty="0"/>
              <a:t> </a:t>
            </a:r>
            <a:r>
              <a:rPr lang="en-GB" sz="1050" dirty="0" err="1"/>
              <a:t>hyn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golygu</a:t>
            </a:r>
            <a:r>
              <a:rPr lang="en-GB" sz="1050" dirty="0"/>
              <a:t> bod </a:t>
            </a:r>
            <a:r>
              <a:rPr lang="en-GB" sz="1050" dirty="0" err="1"/>
              <a:t>yn</a:t>
            </a:r>
            <a:r>
              <a:rPr lang="en-GB" sz="1050" dirty="0"/>
              <a:t> Medi 2010 </a:t>
            </a:r>
            <a:r>
              <a:rPr lang="en-GB" sz="1050" dirty="0" err="1"/>
              <a:t>roedd</a:t>
            </a:r>
            <a:r>
              <a:rPr lang="en-GB" sz="1050" dirty="0"/>
              <a:t> plant 3 </a:t>
            </a:r>
            <a:r>
              <a:rPr lang="en-GB" sz="1050" dirty="0" err="1"/>
              <a:t>i</a:t>
            </a:r>
            <a:r>
              <a:rPr lang="en-GB" sz="1050" dirty="0"/>
              <a:t> 7 </a:t>
            </a:r>
            <a:r>
              <a:rPr lang="en-GB" sz="1050" dirty="0" err="1"/>
              <a:t>oed</a:t>
            </a:r>
            <a:r>
              <a:rPr lang="en-GB" sz="1050" dirty="0"/>
              <a:t> or </a:t>
            </a:r>
            <a:r>
              <a:rPr lang="en-GB" sz="1050" dirty="0" err="1"/>
              <a:t>ysgolion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cymru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dilyn</a:t>
            </a:r>
            <a:r>
              <a:rPr lang="en-GB" sz="1050" dirty="0"/>
              <a:t> y </a:t>
            </a:r>
            <a:r>
              <a:rPr lang="en-GB" sz="1050" dirty="0" err="1"/>
              <a:t>Cyfnod</a:t>
            </a:r>
            <a:r>
              <a:rPr lang="en-GB" sz="1050" dirty="0"/>
              <a:t> Sylfaen. </a:t>
            </a:r>
            <a:r>
              <a:rPr lang="en-GB" sz="1050" dirty="0" err="1"/>
              <a:t>Roedd</a:t>
            </a:r>
            <a:r>
              <a:rPr lang="en-GB" sz="1050" dirty="0"/>
              <a:t> </a:t>
            </a:r>
            <a:r>
              <a:rPr lang="en-GB" sz="1050" dirty="0" err="1"/>
              <a:t>hyn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golygu</a:t>
            </a:r>
            <a:r>
              <a:rPr lang="en-GB" sz="1050" dirty="0"/>
              <a:t> bod </a:t>
            </a:r>
            <a:r>
              <a:rPr lang="en-GB" sz="1050" dirty="0" err="1"/>
              <a:t>hyfforfiant</a:t>
            </a:r>
            <a:r>
              <a:rPr lang="en-GB" sz="1050" dirty="0"/>
              <a:t> ac </a:t>
            </a:r>
            <a:r>
              <a:rPr lang="en-GB" sz="1050" dirty="0" err="1"/>
              <a:t>hefyd</a:t>
            </a:r>
            <a:r>
              <a:rPr lang="en-GB" sz="1050" dirty="0"/>
              <a:t> </a:t>
            </a:r>
            <a:r>
              <a:rPr lang="en-GB" sz="1050" dirty="0" err="1"/>
              <a:t>arsylwi</a:t>
            </a:r>
            <a:r>
              <a:rPr lang="en-GB" sz="1050" dirty="0"/>
              <a:t> y plant </a:t>
            </a:r>
            <a:r>
              <a:rPr lang="en-GB" sz="1050" dirty="0" err="1"/>
              <a:t>wedi</a:t>
            </a:r>
            <a:r>
              <a:rPr lang="en-GB" sz="1050" dirty="0"/>
              <a:t> </a:t>
            </a:r>
            <a:r>
              <a:rPr lang="en-GB" sz="1050" dirty="0" err="1"/>
              <a:t>ei</a:t>
            </a:r>
            <a:r>
              <a:rPr lang="en-GB" sz="1050" dirty="0"/>
              <a:t> </a:t>
            </a:r>
            <a:r>
              <a:rPr lang="en-GB" sz="1050" dirty="0" err="1"/>
              <a:t>addasu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fod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fwy</a:t>
            </a:r>
            <a:r>
              <a:rPr lang="en-GB" sz="1050" dirty="0"/>
              <a:t> </a:t>
            </a:r>
            <a:r>
              <a:rPr lang="en-GB" sz="1050" dirty="0" err="1"/>
              <a:t>creadigol</a:t>
            </a:r>
            <a:r>
              <a:rPr lang="en-GB" sz="1050" dirty="0"/>
              <a:t> ac </a:t>
            </a:r>
            <a:r>
              <a:rPr lang="en-GB" sz="1050" dirty="0" err="1"/>
              <a:t>hefyd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fwy</a:t>
            </a:r>
            <a:r>
              <a:rPr lang="en-GB" sz="1050" dirty="0"/>
              <a:t> </a:t>
            </a:r>
            <a:r>
              <a:rPr lang="en-GB" sz="1050" dirty="0" err="1"/>
              <a:t>agored</a:t>
            </a:r>
            <a:r>
              <a:rPr lang="en-GB" sz="1050" dirty="0"/>
              <a:t> </a:t>
            </a:r>
            <a:r>
              <a:rPr lang="en-GB" sz="1050" dirty="0" err="1"/>
              <a:t>ir</a:t>
            </a:r>
            <a:r>
              <a:rPr lang="en-GB" sz="1050" dirty="0"/>
              <a:t> </a:t>
            </a:r>
            <a:r>
              <a:rPr lang="en-GB" sz="1050" dirty="0" err="1"/>
              <a:t>plentyn</a:t>
            </a:r>
            <a:r>
              <a:rPr lang="en-GB" sz="1050" dirty="0"/>
              <a:t>. (</a:t>
            </a:r>
            <a:r>
              <a:rPr lang="en-GB" sz="1050" dirty="0" err="1"/>
              <a:t>Llywodraeth</a:t>
            </a:r>
            <a:r>
              <a:rPr lang="en-GB" sz="1050" dirty="0"/>
              <a:t> Cymru, 2015, </a:t>
            </a:r>
            <a:r>
              <a:rPr lang="en-GB" sz="1050" dirty="0" err="1"/>
              <a:t>Fframwaith</a:t>
            </a:r>
            <a:r>
              <a:rPr lang="en-GB" sz="1050" dirty="0"/>
              <a:t> y </a:t>
            </a:r>
            <a:r>
              <a:rPr lang="en-GB" sz="1050" dirty="0" err="1"/>
              <a:t>cyfnod</a:t>
            </a:r>
            <a:r>
              <a:rPr lang="en-GB" sz="1050" dirty="0"/>
              <a:t> Sylfaen)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ol</a:t>
            </a:r>
            <a:r>
              <a:rPr lang="en-GB" sz="1050" dirty="0"/>
              <a:t> </a:t>
            </a:r>
            <a:r>
              <a:rPr lang="en-GB" sz="1050" dirty="0" err="1"/>
              <a:t>gwefan</a:t>
            </a:r>
            <a:r>
              <a:rPr lang="en-GB" sz="1050" dirty="0"/>
              <a:t> Play Wales, </a:t>
            </a:r>
            <a:r>
              <a:rPr lang="en-GB" sz="1050" dirty="0" err="1"/>
              <a:t>Chwarae</a:t>
            </a:r>
            <a:r>
              <a:rPr lang="en-GB" sz="1050" dirty="0"/>
              <a:t> Cymru (2020) </a:t>
            </a:r>
            <a:r>
              <a:rPr lang="en-GB" sz="1050" dirty="0" err="1"/>
              <a:t>fel</a:t>
            </a:r>
            <a:r>
              <a:rPr lang="en-GB" sz="1050" dirty="0"/>
              <a:t> </a:t>
            </a:r>
            <a:r>
              <a:rPr lang="en-GB" sz="1050" dirty="0" err="1"/>
              <a:t>rhan</a:t>
            </a:r>
            <a:r>
              <a:rPr lang="en-GB" sz="1050" dirty="0"/>
              <a:t> o </a:t>
            </a:r>
            <a:r>
              <a:rPr lang="en-GB" sz="1050" dirty="0" err="1"/>
              <a:t>hyfforfiant</a:t>
            </a:r>
            <a:r>
              <a:rPr lang="en-GB" sz="1050" dirty="0"/>
              <a:t> ac </a:t>
            </a:r>
            <a:r>
              <a:rPr lang="en-GB" sz="1050" dirty="0" err="1"/>
              <a:t>hefyd</a:t>
            </a:r>
            <a:r>
              <a:rPr lang="en-GB" sz="1050" dirty="0"/>
              <a:t> </a:t>
            </a:r>
            <a:r>
              <a:rPr lang="en-GB" sz="1050" dirty="0" err="1"/>
              <a:t>arsylwi</a:t>
            </a:r>
            <a:r>
              <a:rPr lang="en-GB" sz="1050" dirty="0"/>
              <a:t> </a:t>
            </a:r>
            <a:r>
              <a:rPr lang="en-GB" sz="1050" dirty="0" err="1"/>
              <a:t>mae</a:t>
            </a:r>
            <a:r>
              <a:rPr lang="en-GB" sz="1050" dirty="0"/>
              <a:t> </a:t>
            </a:r>
            <a:r>
              <a:rPr lang="en-GB" sz="1050" dirty="0" err="1"/>
              <a:t>angen</a:t>
            </a:r>
            <a:r>
              <a:rPr lang="en-GB" sz="1050" dirty="0"/>
              <a:t> </a:t>
            </a:r>
            <a:r>
              <a:rPr lang="en-GB" sz="1050" dirty="0" err="1"/>
              <a:t>ir</a:t>
            </a:r>
            <a:r>
              <a:rPr lang="en-GB" sz="1050" dirty="0"/>
              <a:t> </a:t>
            </a:r>
            <a:r>
              <a:rPr lang="en-GB" sz="1050" dirty="0" err="1"/>
              <a:t>athro</a:t>
            </a:r>
            <a:r>
              <a:rPr lang="en-GB" sz="1050" dirty="0"/>
              <a:t> neu </a:t>
            </a:r>
            <a:r>
              <a:rPr lang="en-GB" sz="1050" dirty="0" err="1"/>
              <a:t>athrawes</a:t>
            </a:r>
            <a:r>
              <a:rPr lang="en-GB" sz="1050" dirty="0"/>
              <a:t> </a:t>
            </a:r>
            <a:r>
              <a:rPr lang="en-GB" sz="1050" dirty="0" err="1"/>
              <a:t>gwybod</a:t>
            </a:r>
            <a:r>
              <a:rPr lang="en-GB" sz="1050" dirty="0"/>
              <a:t> y saith nod </a:t>
            </a:r>
            <a:r>
              <a:rPr lang="en-GB" sz="1050" dirty="0" err="1"/>
              <a:t>craidd</a:t>
            </a:r>
            <a:r>
              <a:rPr lang="en-GB" sz="1050" dirty="0"/>
              <a:t> </a:t>
            </a:r>
            <a:r>
              <a:rPr lang="en-GB" sz="1050" dirty="0" err="1"/>
              <a:t>sef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cysylltiedig</a:t>
            </a:r>
            <a:r>
              <a:rPr lang="en-GB" sz="1050" dirty="0"/>
              <a:t> </a:t>
            </a:r>
            <a:r>
              <a:rPr lang="en-GB" sz="1050" dirty="0" err="1"/>
              <a:t>gyda</a:t>
            </a:r>
            <a:r>
              <a:rPr lang="en-GB" sz="1050" dirty="0"/>
              <a:t> y </a:t>
            </a:r>
            <a:r>
              <a:rPr lang="en-GB" sz="1050" dirty="0" err="1"/>
              <a:t>cenhedloedd</a:t>
            </a:r>
            <a:r>
              <a:rPr lang="en-GB" sz="1050" dirty="0"/>
              <a:t> </a:t>
            </a:r>
            <a:r>
              <a:rPr lang="en-GB" sz="1050" dirty="0" err="1"/>
              <a:t>Unedig</a:t>
            </a:r>
            <a:r>
              <a:rPr lang="en-GB" sz="1050" dirty="0"/>
              <a:t> </a:t>
            </a:r>
            <a:r>
              <a:rPr lang="en-GB" sz="1050" dirty="0" err="1"/>
              <a:t>ar</a:t>
            </a:r>
            <a:r>
              <a:rPr lang="en-GB" sz="1050" dirty="0"/>
              <a:t> </a:t>
            </a:r>
            <a:r>
              <a:rPr lang="en-GB" sz="1050" dirty="0" err="1"/>
              <a:t>hawliau</a:t>
            </a:r>
            <a:r>
              <a:rPr lang="en-GB" sz="1050" dirty="0"/>
              <a:t> plant. </a:t>
            </a:r>
            <a:r>
              <a:rPr lang="en-GB" sz="1050" dirty="0" err="1"/>
              <a:t>Dyma</a:t>
            </a:r>
            <a:r>
              <a:rPr lang="en-GB" sz="1050" dirty="0"/>
              <a:t> </a:t>
            </a:r>
            <a:r>
              <a:rPr lang="en-GB" sz="1050" dirty="0" err="1"/>
              <a:t>rhai</a:t>
            </a:r>
            <a:r>
              <a:rPr lang="en-GB" sz="1050" dirty="0"/>
              <a:t> or saith nod </a:t>
            </a:r>
            <a:r>
              <a:rPr lang="en-GB" sz="1050" dirty="0" err="1"/>
              <a:t>craidd</a:t>
            </a:r>
            <a:r>
              <a:rPr lang="en-GB" sz="1050" dirty="0"/>
              <a:t>. 1) </a:t>
            </a:r>
            <a:r>
              <a:rPr lang="en-GB" sz="1050" dirty="0" err="1"/>
              <a:t>wedi</a:t>
            </a:r>
            <a:r>
              <a:rPr lang="en-GB" sz="1050" dirty="0"/>
              <a:t> </a:t>
            </a:r>
            <a:r>
              <a:rPr lang="en-GB" sz="1050" dirty="0" err="1"/>
              <a:t>datblygu</a:t>
            </a:r>
            <a:r>
              <a:rPr lang="en-GB" sz="1050" dirty="0"/>
              <a:t> </a:t>
            </a:r>
            <a:r>
              <a:rPr lang="en-GB" sz="1050" dirty="0" err="1"/>
              <a:t>cychwyn</a:t>
            </a:r>
            <a:r>
              <a:rPr lang="en-GB" sz="1050" dirty="0"/>
              <a:t> da </a:t>
            </a:r>
            <a:r>
              <a:rPr lang="en-GB" sz="1050" dirty="0" err="1"/>
              <a:t>ar</a:t>
            </a:r>
            <a:r>
              <a:rPr lang="en-GB" sz="1050" dirty="0"/>
              <a:t> </a:t>
            </a:r>
            <a:r>
              <a:rPr lang="en-GB" sz="1050" dirty="0" err="1"/>
              <a:t>fywyd</a:t>
            </a:r>
            <a:r>
              <a:rPr lang="en-GB" sz="1050" dirty="0"/>
              <a:t> </a:t>
            </a:r>
            <a:r>
              <a:rPr lang="en-GB" sz="1050" dirty="0" err="1"/>
              <a:t>ar</a:t>
            </a:r>
            <a:r>
              <a:rPr lang="en-GB" sz="1050" dirty="0"/>
              <a:t> sail </a:t>
            </a:r>
            <a:r>
              <a:rPr lang="en-GB" sz="1050" dirty="0" err="1"/>
              <a:t>gorau</a:t>
            </a:r>
            <a:r>
              <a:rPr lang="en-GB" sz="1050" dirty="0"/>
              <a:t> </a:t>
            </a:r>
            <a:r>
              <a:rPr lang="en-GB" sz="1050" dirty="0" err="1"/>
              <a:t>posibl</a:t>
            </a:r>
            <a:r>
              <a:rPr lang="en-GB" sz="1050" dirty="0"/>
              <a:t> </a:t>
            </a:r>
            <a:r>
              <a:rPr lang="en-GB" sz="1050" dirty="0" err="1"/>
              <a:t>ar</a:t>
            </a:r>
            <a:r>
              <a:rPr lang="en-GB" sz="1050" dirty="0"/>
              <a:t> </a:t>
            </a:r>
            <a:r>
              <a:rPr lang="en-GB" sz="1050" dirty="0" err="1"/>
              <a:t>gyfer</a:t>
            </a:r>
            <a:r>
              <a:rPr lang="en-GB" sz="1050" dirty="0"/>
              <a:t> </a:t>
            </a:r>
            <a:r>
              <a:rPr lang="en-GB" sz="1050" dirty="0" err="1"/>
              <a:t>eu</a:t>
            </a:r>
            <a:r>
              <a:rPr lang="en-GB" sz="1050" dirty="0"/>
              <a:t> </a:t>
            </a:r>
            <a:r>
              <a:rPr lang="en-GB" sz="1050" dirty="0" err="1"/>
              <a:t>twf</a:t>
            </a:r>
            <a:r>
              <a:rPr lang="en-GB" sz="1050" dirty="0"/>
              <a:t> </a:t>
            </a:r>
            <a:r>
              <a:rPr lang="en-GB" sz="1050" dirty="0" err="1"/>
              <a:t>a'u</a:t>
            </a:r>
            <a:r>
              <a:rPr lang="en-GB" sz="1050" dirty="0"/>
              <a:t> </a:t>
            </a:r>
            <a:r>
              <a:rPr lang="en-GB" sz="1050" dirty="0" err="1"/>
              <a:t>datblygiad</a:t>
            </a:r>
            <a:r>
              <a:rPr lang="en-GB" sz="1050" dirty="0"/>
              <a:t> </a:t>
            </a:r>
            <a:r>
              <a:rPr lang="en-GB" sz="1050" dirty="0" err="1"/>
              <a:t>i'r</a:t>
            </a:r>
            <a:r>
              <a:rPr lang="en-GB" sz="1050" dirty="0"/>
              <a:t> </a:t>
            </a:r>
            <a:r>
              <a:rPr lang="en-GB" sz="1050" dirty="0" err="1"/>
              <a:t>dyfodol</a:t>
            </a:r>
            <a:r>
              <a:rPr lang="en-GB" sz="1050" dirty="0"/>
              <a:t>-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creu</a:t>
            </a:r>
            <a:r>
              <a:rPr lang="en-GB" sz="1050" dirty="0"/>
              <a:t> y </a:t>
            </a:r>
            <a:r>
              <a:rPr lang="en-GB" sz="1050" dirty="0" err="1"/>
              <a:t>cyfle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pant </a:t>
            </a:r>
            <a:r>
              <a:rPr lang="en-GB" sz="1050" dirty="0" err="1"/>
              <a:t>cael</a:t>
            </a:r>
            <a:r>
              <a:rPr lang="en-GB" sz="1050" dirty="0"/>
              <a:t> </a:t>
            </a:r>
            <a:r>
              <a:rPr lang="en-GB" sz="1050" dirty="0" err="1"/>
              <a:t>chwarae</a:t>
            </a:r>
            <a:r>
              <a:rPr lang="en-GB" sz="1050" dirty="0"/>
              <a:t> </a:t>
            </a:r>
            <a:r>
              <a:rPr lang="en-GB" sz="1050" dirty="0" err="1"/>
              <a:t>ar</a:t>
            </a:r>
            <a:r>
              <a:rPr lang="en-GB" sz="1050" dirty="0"/>
              <a:t> </a:t>
            </a:r>
            <a:r>
              <a:rPr lang="en-GB" sz="1050" dirty="0" err="1"/>
              <a:t>gyfer</a:t>
            </a:r>
            <a:r>
              <a:rPr lang="en-GB" sz="1050" dirty="0"/>
              <a:t> </a:t>
            </a:r>
            <a:r>
              <a:rPr lang="en-GB" sz="1050" dirty="0" err="1"/>
              <a:t>gwellai</a:t>
            </a:r>
            <a:r>
              <a:rPr lang="en-GB" sz="1050" dirty="0"/>
              <a:t> y </a:t>
            </a:r>
            <a:r>
              <a:rPr lang="en-GB" sz="1050" dirty="0" err="1"/>
              <a:t>ffordd</a:t>
            </a:r>
            <a:r>
              <a:rPr lang="en-GB" sz="1050" dirty="0"/>
              <a:t> </a:t>
            </a:r>
            <a:r>
              <a:rPr lang="en-GB" sz="1050" dirty="0" err="1"/>
              <a:t>corfforol</a:t>
            </a:r>
            <a:r>
              <a:rPr lang="en-GB" sz="1050" dirty="0"/>
              <a:t>, </a:t>
            </a:r>
            <a:r>
              <a:rPr lang="en-GB" sz="1050" dirty="0" err="1"/>
              <a:t>emosiynol</a:t>
            </a:r>
            <a:r>
              <a:rPr lang="en-GB" sz="1050" dirty="0"/>
              <a:t>, </a:t>
            </a:r>
            <a:r>
              <a:rPr lang="en-GB" sz="1050" dirty="0" err="1"/>
              <a:t>meddyliol</a:t>
            </a:r>
            <a:r>
              <a:rPr lang="en-GB" sz="1050" dirty="0"/>
              <a:t> ac </a:t>
            </a:r>
            <a:r>
              <a:rPr lang="en-GB" sz="1050" dirty="0" err="1"/>
              <a:t>hefyd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cymdeithasol</a:t>
            </a:r>
            <a:r>
              <a:rPr lang="en-GB" sz="1050" dirty="0"/>
              <a:t>. 5)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cael</a:t>
            </a:r>
            <a:r>
              <a:rPr lang="en-GB" sz="1050" dirty="0"/>
              <a:t> </a:t>
            </a:r>
            <a:r>
              <a:rPr lang="en-GB" sz="1050" dirty="0" err="1"/>
              <a:t>gwrandawiad</a:t>
            </a:r>
            <a:r>
              <a:rPr lang="en-GB" sz="1050" dirty="0"/>
              <a:t>, </a:t>
            </a:r>
            <a:r>
              <a:rPr lang="en-GB" sz="1050" dirty="0" err="1"/>
              <a:t>eu</a:t>
            </a:r>
            <a:r>
              <a:rPr lang="en-GB" sz="1050" dirty="0"/>
              <a:t> </a:t>
            </a:r>
            <a:r>
              <a:rPr lang="en-GB" sz="1050" dirty="0" err="1"/>
              <a:t>trin</a:t>
            </a:r>
            <a:r>
              <a:rPr lang="en-GB" sz="1050" dirty="0"/>
              <a:t> â </a:t>
            </a:r>
            <a:r>
              <a:rPr lang="en-GB" sz="1050" dirty="0" err="1"/>
              <a:t>pharch</a:t>
            </a:r>
            <a:r>
              <a:rPr lang="en-GB" sz="1050" dirty="0"/>
              <a:t>, a bod </a:t>
            </a:r>
            <a:r>
              <a:rPr lang="en-GB" sz="1050" dirty="0" err="1"/>
              <a:t>eu</a:t>
            </a:r>
            <a:r>
              <a:rPr lang="en-GB" sz="1050" dirty="0"/>
              <a:t> </a:t>
            </a:r>
            <a:r>
              <a:rPr lang="en-GB" sz="1050" dirty="0" err="1"/>
              <a:t>hil</a:t>
            </a:r>
            <a:r>
              <a:rPr lang="en-GB" sz="1050" dirty="0"/>
              <a:t> </a:t>
            </a:r>
            <a:r>
              <a:rPr lang="en-GB" sz="1050" dirty="0" err="1"/>
              <a:t>a'u</a:t>
            </a:r>
            <a:r>
              <a:rPr lang="en-GB" sz="1050" dirty="0"/>
              <a:t> </a:t>
            </a:r>
            <a:r>
              <a:rPr lang="en-GB" sz="1050" dirty="0" err="1"/>
              <a:t>hunaniaeth</a:t>
            </a:r>
            <a:r>
              <a:rPr lang="en-GB" sz="1050" dirty="0"/>
              <a:t> </a:t>
            </a:r>
            <a:r>
              <a:rPr lang="en-GB" sz="1050" dirty="0" err="1"/>
              <a:t>diwylliannol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cael</a:t>
            </a:r>
            <a:r>
              <a:rPr lang="en-GB" sz="1050" dirty="0"/>
              <a:t> </a:t>
            </a:r>
            <a:r>
              <a:rPr lang="en-GB" sz="1050" dirty="0" err="1"/>
              <a:t>ei</a:t>
            </a:r>
            <a:r>
              <a:rPr lang="en-GB" sz="1050" dirty="0"/>
              <a:t> </a:t>
            </a:r>
            <a:r>
              <a:rPr lang="en-GB" sz="1050" dirty="0" err="1"/>
              <a:t>gydnabod</a:t>
            </a:r>
            <a:r>
              <a:rPr lang="en-GB" sz="1050" dirty="0"/>
              <a:t>- bod </a:t>
            </a:r>
            <a:r>
              <a:rPr lang="en-GB" sz="1050" dirty="0" err="1"/>
              <a:t>pob</a:t>
            </a:r>
            <a:r>
              <a:rPr lang="en-GB" sz="1050" dirty="0"/>
              <a:t> </a:t>
            </a:r>
            <a:r>
              <a:rPr lang="en-GB" sz="1050" dirty="0" err="1"/>
              <a:t>eilod</a:t>
            </a:r>
            <a:r>
              <a:rPr lang="en-GB" sz="1050" dirty="0"/>
              <a:t> o staff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trin</a:t>
            </a:r>
            <a:r>
              <a:rPr lang="en-GB" sz="1050" dirty="0"/>
              <a:t> </a:t>
            </a:r>
            <a:r>
              <a:rPr lang="en-GB" sz="1050" dirty="0" err="1"/>
              <a:t>pob</a:t>
            </a:r>
            <a:r>
              <a:rPr lang="en-GB" sz="1050" dirty="0"/>
              <a:t> </a:t>
            </a:r>
            <a:r>
              <a:rPr lang="en-GB" sz="1050" dirty="0" err="1"/>
              <a:t>plentyn</a:t>
            </a:r>
            <a:r>
              <a:rPr lang="en-GB" sz="1050" dirty="0"/>
              <a:t> y </a:t>
            </a:r>
            <a:r>
              <a:rPr lang="en-GB" sz="1050" dirty="0" err="1"/>
              <a:t>rhin</a:t>
            </a:r>
            <a:r>
              <a:rPr lang="en-GB" sz="1050" dirty="0"/>
              <a:t> </a:t>
            </a:r>
            <a:r>
              <a:rPr lang="en-GB" sz="1050" dirty="0" err="1"/>
              <a:t>peth</a:t>
            </a:r>
            <a:r>
              <a:rPr lang="en-GB" sz="1050" dirty="0"/>
              <a:t> ac </a:t>
            </a:r>
            <a:r>
              <a:rPr lang="en-GB" sz="1050" dirty="0" err="1"/>
              <a:t>hefyd</a:t>
            </a:r>
            <a:r>
              <a:rPr lang="en-GB" sz="1050" dirty="0"/>
              <a:t> </a:t>
            </a:r>
            <a:r>
              <a:rPr lang="en-GB" sz="1050" dirty="0" err="1"/>
              <a:t>gyda</a:t>
            </a:r>
            <a:r>
              <a:rPr lang="en-GB" sz="1050" dirty="0"/>
              <a:t> y </a:t>
            </a:r>
            <a:r>
              <a:rPr lang="en-GB" sz="1050" dirty="0" err="1"/>
              <a:t>rhin</a:t>
            </a:r>
            <a:r>
              <a:rPr lang="en-GB" sz="1050" dirty="0"/>
              <a:t> </a:t>
            </a:r>
            <a:r>
              <a:rPr lang="en-GB" sz="1050" dirty="0" err="1"/>
              <a:t>lefel</a:t>
            </a:r>
            <a:r>
              <a:rPr lang="en-GB" sz="1050" dirty="0"/>
              <a:t> o parch. 7) </a:t>
            </a:r>
            <a:r>
              <a:rPr lang="en-GB" sz="1050" dirty="0" err="1"/>
              <a:t>ddim</a:t>
            </a:r>
            <a:r>
              <a:rPr lang="en-GB" sz="1050" dirty="0"/>
              <a:t> o dan </a:t>
            </a:r>
            <a:r>
              <a:rPr lang="en-GB" sz="1050" dirty="0" err="1"/>
              <a:t>anfantais</a:t>
            </a:r>
            <a:r>
              <a:rPr lang="en-GB" sz="1050" dirty="0"/>
              <a:t> </a:t>
            </a:r>
            <a:r>
              <a:rPr lang="en-GB" sz="1050" dirty="0" err="1"/>
              <a:t>oherwydd</a:t>
            </a:r>
            <a:r>
              <a:rPr lang="en-GB" sz="1050" dirty="0"/>
              <a:t> </a:t>
            </a:r>
            <a:r>
              <a:rPr lang="en-GB" sz="1050" dirty="0" err="1"/>
              <a:t>tlodi</a:t>
            </a:r>
            <a:r>
              <a:rPr lang="en-GB" sz="1050" dirty="0"/>
              <a:t> plant- bod </a:t>
            </a:r>
            <a:r>
              <a:rPr lang="en-GB" sz="1050" dirty="0" err="1"/>
              <a:t>hawl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pawb</a:t>
            </a:r>
            <a:r>
              <a:rPr lang="en-GB" sz="1050" dirty="0"/>
              <a:t> </a:t>
            </a:r>
            <a:r>
              <a:rPr lang="en-GB" sz="1050" dirty="0" err="1"/>
              <a:t>cael</a:t>
            </a:r>
            <a:r>
              <a:rPr lang="en-GB" sz="1050" dirty="0"/>
              <a:t> y </a:t>
            </a:r>
            <a:r>
              <a:rPr lang="en-GB" sz="1050" dirty="0" err="1"/>
              <a:t>siawns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chwarae</a:t>
            </a:r>
            <a:r>
              <a:rPr lang="en-GB" sz="1050" dirty="0"/>
              <a:t> ac </a:t>
            </a:r>
            <a:r>
              <a:rPr lang="en-GB" sz="1050" dirty="0" err="1"/>
              <a:t>gwneud</a:t>
            </a:r>
            <a:r>
              <a:rPr lang="en-GB" sz="1050" dirty="0"/>
              <a:t> </a:t>
            </a:r>
            <a:r>
              <a:rPr lang="en-GB" sz="1050" dirty="0" err="1"/>
              <a:t>gweithgareddau</a:t>
            </a:r>
            <a:r>
              <a:rPr lang="en-GB" sz="1050" dirty="0"/>
              <a:t> </a:t>
            </a:r>
            <a:r>
              <a:rPr lang="en-GB" sz="1050" dirty="0" err="1"/>
              <a:t>dylai</a:t>
            </a:r>
            <a:r>
              <a:rPr lang="en-GB" sz="1050" dirty="0"/>
              <a:t> y </a:t>
            </a:r>
            <a:r>
              <a:rPr lang="en-GB" sz="1050" dirty="0" err="1"/>
              <a:t>plentyn</a:t>
            </a:r>
            <a:r>
              <a:rPr lang="en-GB" sz="1050" dirty="0"/>
              <a:t> </a:t>
            </a:r>
            <a:r>
              <a:rPr lang="en-GB" sz="1050" dirty="0" err="1"/>
              <a:t>cael</a:t>
            </a:r>
            <a:r>
              <a:rPr lang="en-GB" sz="1050" dirty="0"/>
              <a:t> y </a:t>
            </a:r>
            <a:r>
              <a:rPr lang="en-GB" sz="1050" dirty="0" err="1"/>
              <a:t>siawns</a:t>
            </a:r>
            <a:r>
              <a:rPr lang="en-GB" sz="1050" dirty="0"/>
              <a:t> </a:t>
            </a:r>
            <a:r>
              <a:rPr lang="en-GB" sz="1050" dirty="0" err="1"/>
              <a:t>os</a:t>
            </a:r>
            <a:r>
              <a:rPr lang="en-GB" sz="1050" dirty="0"/>
              <a:t> bod </a:t>
            </a:r>
            <a:r>
              <a:rPr lang="en-GB" sz="1050" dirty="0" err="1"/>
              <a:t>tlodi</a:t>
            </a:r>
            <a:r>
              <a:rPr lang="en-GB" sz="1050" dirty="0"/>
              <a:t> neu </a:t>
            </a:r>
            <a:r>
              <a:rPr lang="en-GB" sz="1050" dirty="0" err="1"/>
              <a:t>ddim</a:t>
            </a:r>
            <a:r>
              <a:rPr lang="en-GB" sz="105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ol</a:t>
            </a:r>
            <a:r>
              <a:rPr lang="en-GB" sz="1050" dirty="0"/>
              <a:t> y </a:t>
            </a:r>
            <a:r>
              <a:rPr lang="en-GB" sz="1050" dirty="0" err="1"/>
              <a:t>cwricwlwm</a:t>
            </a:r>
            <a:r>
              <a:rPr lang="en-GB" sz="1050" dirty="0"/>
              <a:t> </a:t>
            </a:r>
            <a:r>
              <a:rPr lang="en-GB" sz="1050" dirty="0" err="1"/>
              <a:t>newydd</a:t>
            </a:r>
            <a:r>
              <a:rPr lang="en-GB" sz="1050" dirty="0"/>
              <a:t> 2020 </a:t>
            </a:r>
            <a:r>
              <a:rPr lang="en-GB" sz="1050" dirty="0" err="1"/>
              <a:t>mae’n</a:t>
            </a:r>
            <a:r>
              <a:rPr lang="en-GB" sz="1050" dirty="0"/>
              <a:t> </a:t>
            </a:r>
            <a:r>
              <a:rPr lang="en-GB" sz="1050" dirty="0" err="1"/>
              <a:t>targedu</a:t>
            </a:r>
            <a:r>
              <a:rPr lang="en-GB" sz="1050" dirty="0"/>
              <a:t> at </a:t>
            </a:r>
            <a:r>
              <a:rPr lang="en-GB" sz="1050" dirty="0" err="1"/>
              <a:t>pedwar</a:t>
            </a:r>
            <a:r>
              <a:rPr lang="en-GB" sz="1050" dirty="0"/>
              <a:t> </a:t>
            </a:r>
            <a:r>
              <a:rPr lang="en-GB" sz="1050" dirty="0" err="1"/>
              <a:t>gwahanol</a:t>
            </a:r>
            <a:r>
              <a:rPr lang="en-GB" sz="1050" dirty="0"/>
              <a:t> </a:t>
            </a:r>
            <a:r>
              <a:rPr lang="en-GB" sz="1050" dirty="0" err="1"/>
              <a:t>agwedd</a:t>
            </a:r>
            <a:r>
              <a:rPr lang="en-GB" sz="1050" dirty="0"/>
              <a:t> </a:t>
            </a:r>
            <a:r>
              <a:rPr lang="en-GB" sz="1050" dirty="0" err="1"/>
              <a:t>sydd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bwysig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arsylwi</a:t>
            </a:r>
            <a:r>
              <a:rPr lang="en-GB" sz="1050" dirty="0"/>
              <a:t> y </a:t>
            </a:r>
            <a:r>
              <a:rPr lang="en-GB" sz="1050" dirty="0" err="1"/>
              <a:t>plentyn</a:t>
            </a:r>
            <a:r>
              <a:rPr lang="en-GB" sz="1050" dirty="0"/>
              <a:t> ac </a:t>
            </a:r>
            <a:r>
              <a:rPr lang="en-GB" sz="1050" dirty="0" err="1"/>
              <a:t>hefyd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gwneud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siwr</a:t>
            </a:r>
            <a:r>
              <a:rPr lang="en-GB" sz="1050" dirty="0"/>
              <a:t> bod y </a:t>
            </a:r>
            <a:r>
              <a:rPr lang="en-GB" sz="1050" dirty="0" err="1"/>
              <a:t>plentyn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barod</a:t>
            </a:r>
            <a:r>
              <a:rPr lang="en-GB" sz="1050" dirty="0"/>
              <a:t> </a:t>
            </a:r>
            <a:r>
              <a:rPr lang="en-GB" sz="1050" dirty="0" err="1"/>
              <a:t>ir</a:t>
            </a:r>
            <a:r>
              <a:rPr lang="en-GB" sz="1050" dirty="0"/>
              <a:t> </a:t>
            </a:r>
            <a:r>
              <a:rPr lang="en-GB" sz="1050" dirty="0" err="1"/>
              <a:t>dyfodol</a:t>
            </a:r>
            <a:r>
              <a:rPr lang="en-GB" sz="1050" dirty="0"/>
              <a:t> </a:t>
            </a:r>
            <a:r>
              <a:rPr lang="en-GB" sz="1050" dirty="0" err="1"/>
              <a:t>sef</a:t>
            </a:r>
            <a:r>
              <a:rPr lang="en-GB" sz="1050" dirty="0"/>
              <a:t> 1) </a:t>
            </a:r>
            <a:r>
              <a:rPr lang="en-GB" sz="1050" dirty="0" err="1"/>
              <a:t>Uchelgeisiol</a:t>
            </a:r>
            <a:r>
              <a:rPr lang="en-GB" sz="1050" dirty="0"/>
              <a:t>, </a:t>
            </a:r>
            <a:r>
              <a:rPr lang="en-GB" sz="1050" dirty="0" err="1"/>
              <a:t>gwneud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siwr</a:t>
            </a:r>
            <a:r>
              <a:rPr lang="en-GB" sz="1050" dirty="0"/>
              <a:t> bod y </a:t>
            </a:r>
            <a:r>
              <a:rPr lang="en-GB" sz="1050" dirty="0" err="1"/>
              <a:t>plentyn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dysgu</a:t>
            </a:r>
            <a:r>
              <a:rPr lang="en-GB" sz="1050" dirty="0"/>
              <a:t> </a:t>
            </a:r>
            <a:r>
              <a:rPr lang="en-GB" sz="1050" dirty="0" err="1"/>
              <a:t>trwy</a:t>
            </a:r>
            <a:r>
              <a:rPr lang="en-GB" sz="1050" dirty="0"/>
              <a:t> y </a:t>
            </a:r>
            <a:r>
              <a:rPr lang="en-GB" sz="1050" dirty="0" err="1"/>
              <a:t>bywyd</a:t>
            </a:r>
            <a:r>
              <a:rPr lang="en-GB" sz="1050" dirty="0"/>
              <a:t>. 2) </a:t>
            </a:r>
            <a:r>
              <a:rPr lang="en-GB" sz="1050" dirty="0" err="1"/>
              <a:t>Mentrus</a:t>
            </a:r>
            <a:r>
              <a:rPr lang="en-GB" sz="1050" dirty="0"/>
              <a:t>, bod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creadigol</a:t>
            </a:r>
            <a:r>
              <a:rPr lang="en-GB" sz="1050" dirty="0"/>
              <a:t> ac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baraod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chwarae</a:t>
            </a:r>
            <a:r>
              <a:rPr lang="en-GB" sz="1050" dirty="0"/>
              <a:t> </a:t>
            </a:r>
            <a:r>
              <a:rPr lang="en-GB" sz="1050" dirty="0" err="1"/>
              <a:t>rol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bywyd</a:t>
            </a:r>
            <a:r>
              <a:rPr lang="en-GB" sz="1050" dirty="0"/>
              <a:t> ac </a:t>
            </a:r>
            <a:r>
              <a:rPr lang="en-GB" sz="1050" dirty="0" err="1"/>
              <a:t>gwaith</a:t>
            </a:r>
            <a:r>
              <a:rPr lang="en-GB" sz="1050" dirty="0"/>
              <a:t>. 3) </a:t>
            </a:r>
            <a:r>
              <a:rPr lang="en-GB" sz="1050" dirty="0" err="1"/>
              <a:t>Moesegol</a:t>
            </a:r>
            <a:r>
              <a:rPr lang="en-GB" sz="1050" dirty="0"/>
              <a:t>,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gadael</a:t>
            </a:r>
            <a:r>
              <a:rPr lang="en-GB" sz="1050" dirty="0"/>
              <a:t> </a:t>
            </a:r>
            <a:r>
              <a:rPr lang="en-GB" sz="1050" dirty="0" err="1"/>
              <a:t>pobl</a:t>
            </a:r>
            <a:r>
              <a:rPr lang="en-GB" sz="1050" dirty="0"/>
              <a:t> Cymru ac y </a:t>
            </a:r>
            <a:r>
              <a:rPr lang="en-GB" sz="1050" dirty="0" err="1"/>
              <a:t>Byd</a:t>
            </a:r>
            <a:r>
              <a:rPr lang="en-GB" sz="1050" dirty="0"/>
              <a:t> </a:t>
            </a:r>
            <a:r>
              <a:rPr lang="en-GB" sz="1050" dirty="0" err="1"/>
              <a:t>i</a:t>
            </a:r>
            <a:r>
              <a:rPr lang="en-GB" sz="1050" dirty="0"/>
              <a:t> </a:t>
            </a:r>
            <a:r>
              <a:rPr lang="en-GB" sz="1050" dirty="0" err="1"/>
              <a:t>gwybod</a:t>
            </a:r>
            <a:r>
              <a:rPr lang="en-GB" sz="1050" dirty="0"/>
              <a:t> </a:t>
            </a:r>
            <a:r>
              <a:rPr lang="en-GB" sz="1050" dirty="0" err="1"/>
              <a:t>beth</a:t>
            </a:r>
            <a:r>
              <a:rPr lang="en-GB" sz="1050" dirty="0"/>
              <a:t> </a:t>
            </a:r>
            <a:r>
              <a:rPr lang="en-GB" sz="1050" dirty="0" err="1"/>
              <a:t>sydd</a:t>
            </a:r>
            <a:r>
              <a:rPr lang="en-GB" sz="1050" dirty="0"/>
              <a:t> </a:t>
            </a:r>
            <a:r>
              <a:rPr lang="en-GB" sz="1050" dirty="0" err="1"/>
              <a:t>yn</a:t>
            </a:r>
            <a:r>
              <a:rPr lang="en-GB" sz="1050" dirty="0"/>
              <a:t> </a:t>
            </a:r>
            <a:r>
              <a:rPr lang="en-GB" sz="1050" dirty="0" err="1"/>
              <a:t>mynd</a:t>
            </a:r>
            <a:r>
              <a:rPr lang="en-GB" sz="1050" dirty="0"/>
              <a:t> </a:t>
            </a:r>
            <a:r>
              <a:rPr lang="en-GB" sz="1050" dirty="0" err="1"/>
              <a:t>mlaen</a:t>
            </a:r>
            <a:r>
              <a:rPr lang="en-GB" sz="1050" dirty="0"/>
              <a:t>. 4) </a:t>
            </a:r>
            <a:r>
              <a:rPr lang="en-GB" sz="1050" dirty="0" err="1"/>
              <a:t>Iachus</a:t>
            </a:r>
            <a:r>
              <a:rPr lang="en-GB" sz="1050" dirty="0"/>
              <a:t>, </a:t>
            </a:r>
            <a:r>
              <a:rPr lang="en-GB" sz="1050" dirty="0" err="1"/>
              <a:t>bwyd</a:t>
            </a:r>
            <a:r>
              <a:rPr lang="en-GB" sz="1050" dirty="0"/>
              <a:t> </a:t>
            </a:r>
            <a:r>
              <a:rPr lang="en-GB" sz="1050" dirty="0" err="1"/>
              <a:t>bywyd</a:t>
            </a:r>
            <a:r>
              <a:rPr lang="en-GB" sz="1050" dirty="0"/>
              <a:t> </a:t>
            </a:r>
            <a:r>
              <a:rPr lang="en-GB" sz="1050" dirty="0" err="1"/>
              <a:t>hapus</a:t>
            </a:r>
            <a:r>
              <a:rPr lang="en-GB" sz="1050" dirty="0"/>
              <a:t> </a:t>
            </a:r>
            <a:r>
              <a:rPr lang="en-GB" sz="1050" dirty="0" err="1"/>
              <a:t>fel</a:t>
            </a:r>
            <a:r>
              <a:rPr lang="en-GB" sz="1050" dirty="0"/>
              <a:t> </a:t>
            </a:r>
            <a:r>
              <a:rPr lang="en-GB" sz="1050" dirty="0" err="1"/>
              <a:t>eilod</a:t>
            </a:r>
            <a:r>
              <a:rPr lang="en-GB" sz="1050" dirty="0"/>
              <a:t> or </a:t>
            </a:r>
            <a:r>
              <a:rPr lang="en-GB" sz="1050" dirty="0" err="1"/>
              <a:t>cymuned</a:t>
            </a:r>
            <a:r>
              <a:rPr lang="en-GB" sz="1050" dirty="0"/>
              <a:t> (</a:t>
            </a:r>
            <a:r>
              <a:rPr lang="en-GB" sz="1050" dirty="0" err="1"/>
              <a:t>Llywodraeth</a:t>
            </a:r>
            <a:r>
              <a:rPr lang="en-GB" sz="1050" dirty="0"/>
              <a:t> Cymru, 2020).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/>
              <a:t>Mae </a:t>
            </a:r>
            <a:r>
              <a:rPr lang="en-GB" sz="1100" dirty="0" err="1"/>
              <a:t>dulliau</a:t>
            </a:r>
            <a:r>
              <a:rPr lang="en-GB" sz="1100" dirty="0"/>
              <a:t> </a:t>
            </a:r>
            <a:r>
              <a:rPr lang="en-GB" sz="1100" dirty="0" err="1"/>
              <a:t>hyfforfiant</a:t>
            </a:r>
            <a:r>
              <a:rPr lang="en-GB" sz="1100" dirty="0"/>
              <a:t> ac </a:t>
            </a:r>
            <a:r>
              <a:rPr lang="en-GB" sz="1100" dirty="0" err="1"/>
              <a:t>arsylwi</a:t>
            </a:r>
            <a:r>
              <a:rPr lang="en-GB" sz="1100" dirty="0"/>
              <a:t> </a:t>
            </a:r>
            <a:r>
              <a:rPr lang="en-GB" sz="1100" dirty="0" err="1"/>
              <a:t>wedi</a:t>
            </a:r>
            <a:r>
              <a:rPr lang="en-GB" sz="1100" dirty="0"/>
              <a:t> </a:t>
            </a:r>
            <a:r>
              <a:rPr lang="en-GB" sz="1100" dirty="0" err="1"/>
              <a:t>cel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addasu</a:t>
            </a:r>
            <a:r>
              <a:rPr lang="en-GB" sz="1100" dirty="0"/>
              <a:t> </a:t>
            </a:r>
            <a:r>
              <a:rPr lang="en-GB" sz="1100" dirty="0" err="1"/>
              <a:t>dros</a:t>
            </a:r>
            <a:r>
              <a:rPr lang="en-GB" sz="1100" dirty="0"/>
              <a:t> y </a:t>
            </a:r>
            <a:r>
              <a:rPr lang="en-GB" sz="1100" dirty="0" err="1"/>
              <a:t>blynyddoedd</a:t>
            </a:r>
            <a:r>
              <a:rPr lang="en-GB" sz="1100" dirty="0"/>
              <a:t> </a:t>
            </a:r>
            <a:r>
              <a:rPr lang="en-GB" sz="1100" dirty="0" err="1"/>
              <a:t>ond</a:t>
            </a:r>
            <a:r>
              <a:rPr lang="en-GB" sz="1100" dirty="0"/>
              <a:t> </a:t>
            </a:r>
            <a:r>
              <a:rPr lang="en-GB" sz="1100" dirty="0" err="1"/>
              <a:t>hefyd</a:t>
            </a:r>
            <a:r>
              <a:rPr lang="en-GB" sz="1100" dirty="0"/>
              <a:t> </a:t>
            </a:r>
            <a:r>
              <a:rPr lang="en-GB" sz="1100" dirty="0" err="1"/>
              <a:t>mae</a:t>
            </a:r>
            <a:r>
              <a:rPr lang="en-GB" sz="1100" dirty="0"/>
              <a:t> </a:t>
            </a:r>
            <a:r>
              <a:rPr lang="en-GB" sz="1100" dirty="0" err="1"/>
              <a:t>ffirdd</a:t>
            </a:r>
            <a:r>
              <a:rPr lang="en-GB" sz="1100" dirty="0"/>
              <a:t>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dybynnu</a:t>
            </a:r>
            <a:r>
              <a:rPr lang="en-GB" sz="1100" dirty="0"/>
              <a:t> </a:t>
            </a:r>
            <a:r>
              <a:rPr lang="en-GB" sz="1100" dirty="0" err="1"/>
              <a:t>ar</a:t>
            </a:r>
            <a:r>
              <a:rPr lang="en-GB" sz="1100" dirty="0"/>
              <a:t> </a:t>
            </a:r>
            <a:r>
              <a:rPr lang="en-GB" sz="1100" dirty="0" err="1"/>
              <a:t>ble</a:t>
            </a:r>
            <a:r>
              <a:rPr lang="en-GB" sz="1100" dirty="0"/>
              <a:t> </a:t>
            </a:r>
            <a:r>
              <a:rPr lang="en-GB" sz="1100" dirty="0" err="1"/>
              <a:t>rydych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byw</a:t>
            </a:r>
            <a:r>
              <a:rPr lang="en-GB" sz="1100" dirty="0"/>
              <a:t>.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ol</a:t>
            </a:r>
            <a:r>
              <a:rPr lang="en-GB" sz="1100" dirty="0"/>
              <a:t> ‘Y </a:t>
            </a:r>
            <a:r>
              <a:rPr lang="en-GB" sz="1100" dirty="0" err="1"/>
              <a:t>Plentyn</a:t>
            </a:r>
            <a:r>
              <a:rPr lang="en-GB" sz="1100" dirty="0"/>
              <a:t> Bach’ (2008) </a:t>
            </a:r>
            <a:r>
              <a:rPr lang="en-GB" sz="1100" dirty="0" err="1"/>
              <a:t>mae’n</a:t>
            </a:r>
            <a:r>
              <a:rPr lang="en-GB" sz="1100" dirty="0"/>
              <a:t> son am y </a:t>
            </a:r>
            <a:r>
              <a:rPr lang="en-GB" sz="1100" dirty="0" err="1"/>
              <a:t>ffirdd</a:t>
            </a:r>
            <a:r>
              <a:rPr lang="en-GB" sz="1100" dirty="0"/>
              <a:t> </a:t>
            </a:r>
            <a:r>
              <a:rPr lang="en-GB" sz="1100" dirty="0" err="1"/>
              <a:t>arsylwi</a:t>
            </a:r>
            <a:r>
              <a:rPr lang="en-GB" sz="1100" dirty="0"/>
              <a:t> ac </a:t>
            </a:r>
            <a:r>
              <a:rPr lang="en-GB" sz="1100" dirty="0" err="1"/>
              <a:t>hyfforfiant</a:t>
            </a:r>
            <a:r>
              <a:rPr lang="en-GB" sz="1100" dirty="0"/>
              <a:t> </a:t>
            </a:r>
            <a:r>
              <a:rPr lang="en-GB" sz="1100" dirty="0" err="1"/>
              <a:t>sydd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Reggio Emilia. </a:t>
            </a:r>
            <a:r>
              <a:rPr lang="en-GB" sz="1100" dirty="0" err="1"/>
              <a:t>Mae’n</a:t>
            </a:r>
            <a:r>
              <a:rPr lang="en-GB" sz="1100" dirty="0"/>
              <a:t> son am bod plant </a:t>
            </a:r>
            <a:r>
              <a:rPr lang="en-GB" sz="1100" dirty="0" err="1"/>
              <a:t>yn</a:t>
            </a:r>
            <a:r>
              <a:rPr lang="en-GB" sz="1100" dirty="0"/>
              <a:t> Reggio </a:t>
            </a:r>
            <a:r>
              <a:rPr lang="en-GB" sz="1100" dirty="0" err="1"/>
              <a:t>emilia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cael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herio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gyson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gweld</a:t>
            </a:r>
            <a:r>
              <a:rPr lang="en-GB" sz="1100" dirty="0"/>
              <a:t> </a:t>
            </a:r>
            <a:r>
              <a:rPr lang="en-GB" sz="1100" dirty="0" err="1"/>
              <a:t>sut</a:t>
            </a:r>
            <a:r>
              <a:rPr lang="en-GB" sz="1100" dirty="0"/>
              <a:t> </a:t>
            </a:r>
            <a:r>
              <a:rPr lang="en-GB" sz="1100" dirty="0" err="1"/>
              <a:t>mae</a:t>
            </a:r>
            <a:r>
              <a:rPr lang="en-GB" sz="1100" dirty="0"/>
              <a:t> </a:t>
            </a:r>
            <a:r>
              <a:rPr lang="en-GB" sz="1100" dirty="0" err="1"/>
              <a:t>nhw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ymdopi</a:t>
            </a:r>
            <a:r>
              <a:rPr lang="en-GB" sz="1100" dirty="0"/>
              <a:t>. </a:t>
            </a:r>
            <a:r>
              <a:rPr lang="en-GB" sz="1100" dirty="0" err="1"/>
              <a:t>Mae’n</a:t>
            </a:r>
            <a:r>
              <a:rPr lang="en-GB" sz="1100" dirty="0"/>
              <a:t> </a:t>
            </a:r>
            <a:r>
              <a:rPr lang="en-GB" sz="1100" dirty="0" err="1"/>
              <a:t>hefyd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son am </a:t>
            </a:r>
            <a:r>
              <a:rPr lang="en-GB" sz="1100" dirty="0" err="1"/>
              <a:t>cael</a:t>
            </a:r>
            <a:r>
              <a:rPr lang="en-GB" sz="1100" dirty="0"/>
              <a:t> offer </a:t>
            </a:r>
            <a:r>
              <a:rPr lang="en-GB" sz="1100" dirty="0" err="1"/>
              <a:t>sydd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naturiol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helpu</a:t>
            </a:r>
            <a:r>
              <a:rPr lang="en-GB" sz="1100" dirty="0"/>
              <a:t> y </a:t>
            </a:r>
            <a:r>
              <a:rPr lang="en-GB" sz="1100" dirty="0" err="1"/>
              <a:t>plentyn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addasu</a:t>
            </a:r>
            <a:r>
              <a:rPr lang="en-GB" sz="1100" dirty="0"/>
              <a:t> </a:t>
            </a:r>
            <a:r>
              <a:rPr lang="en-GB" sz="1100" dirty="0" err="1"/>
              <a:t>ei</a:t>
            </a:r>
            <a:r>
              <a:rPr lang="en-GB" sz="1100" dirty="0"/>
              <a:t> </a:t>
            </a:r>
            <a:r>
              <a:rPr lang="en-GB" sz="1100" dirty="0" err="1"/>
              <a:t>sgilliau</a:t>
            </a:r>
            <a:r>
              <a:rPr lang="en-GB" sz="1100" dirty="0"/>
              <a:t> ac pa mor </a:t>
            </a:r>
            <a:r>
              <a:rPr lang="en-GB" sz="1100" dirty="0" err="1"/>
              <a:t>bwysig</a:t>
            </a:r>
            <a:r>
              <a:rPr lang="en-GB" sz="1100" dirty="0"/>
              <a:t> </a:t>
            </a:r>
            <a:r>
              <a:rPr lang="en-GB" sz="1100" dirty="0" err="1"/>
              <a:t>yw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gadael</a:t>
            </a:r>
            <a:r>
              <a:rPr lang="en-GB" sz="1100" dirty="0"/>
              <a:t> </a:t>
            </a:r>
            <a:r>
              <a:rPr lang="en-GB" sz="1100" dirty="0" err="1"/>
              <a:t>ir</a:t>
            </a:r>
            <a:r>
              <a:rPr lang="en-GB" sz="1100" dirty="0"/>
              <a:t> plant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cael</a:t>
            </a:r>
            <a:r>
              <a:rPr lang="en-GB" sz="1100" dirty="0"/>
              <a:t> y </a:t>
            </a:r>
            <a:r>
              <a:rPr lang="en-GB" sz="1100" dirty="0" err="1"/>
              <a:t>hawl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chwarae</a:t>
            </a:r>
            <a:r>
              <a:rPr lang="en-GB" sz="1100" dirty="0"/>
              <a:t>. </a:t>
            </a:r>
            <a:r>
              <a:rPr lang="en-GB" sz="1100" dirty="0" err="1"/>
              <a:t>Fodd</a:t>
            </a:r>
            <a:r>
              <a:rPr lang="en-GB" sz="1100" dirty="0"/>
              <a:t> </a:t>
            </a:r>
            <a:r>
              <a:rPr lang="en-GB" sz="1100" dirty="0" err="1"/>
              <a:t>bynnag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ol</a:t>
            </a:r>
            <a:r>
              <a:rPr lang="en-GB" sz="1100" dirty="0"/>
              <a:t> </a:t>
            </a:r>
            <a:r>
              <a:rPr lang="en-GB" sz="1100" dirty="0" err="1"/>
              <a:t>gwefan</a:t>
            </a:r>
            <a:r>
              <a:rPr lang="en-GB" sz="1100" dirty="0"/>
              <a:t> ‘China Educational Tours’ (2020) </a:t>
            </a:r>
            <a:r>
              <a:rPr lang="en-GB" sz="1100" dirty="0" err="1"/>
              <a:t>mae’n</a:t>
            </a:r>
            <a:r>
              <a:rPr lang="en-GB" sz="1100" dirty="0"/>
              <a:t> son bod y </a:t>
            </a:r>
            <a:r>
              <a:rPr lang="en-GB" sz="1100" dirty="0" err="1"/>
              <a:t>ffordd</a:t>
            </a:r>
            <a:r>
              <a:rPr lang="en-GB" sz="1100" dirty="0"/>
              <a:t> </a:t>
            </a:r>
            <a:r>
              <a:rPr lang="en-GB" sz="1100" dirty="0" err="1"/>
              <a:t>nhw</a:t>
            </a:r>
            <a:r>
              <a:rPr lang="en-GB" sz="1100" dirty="0"/>
              <a:t> o </a:t>
            </a:r>
            <a:r>
              <a:rPr lang="en-GB" sz="1100" dirty="0" err="1"/>
              <a:t>dysgu</a:t>
            </a:r>
            <a:r>
              <a:rPr lang="en-GB" sz="1100" dirty="0"/>
              <a:t> </a:t>
            </a:r>
            <a:r>
              <a:rPr lang="en-GB" sz="1100" dirty="0" err="1"/>
              <a:t>yw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eistedd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lawr</a:t>
            </a:r>
            <a:r>
              <a:rPr lang="en-GB" sz="1100" dirty="0"/>
              <a:t> o </a:t>
            </a:r>
            <a:r>
              <a:rPr lang="en-GB" sz="1100" dirty="0" err="1"/>
              <a:t>flaen</a:t>
            </a:r>
            <a:r>
              <a:rPr lang="en-GB" sz="1100" dirty="0"/>
              <a:t> </a:t>
            </a:r>
            <a:r>
              <a:rPr lang="en-GB" sz="1100" dirty="0" err="1"/>
              <a:t>desg</a:t>
            </a:r>
            <a:r>
              <a:rPr lang="en-GB" sz="1100" dirty="0"/>
              <a:t> ac </a:t>
            </a:r>
            <a:r>
              <a:rPr lang="en-GB" sz="1100" dirty="0" err="1"/>
              <a:t>gwneud</a:t>
            </a:r>
            <a:r>
              <a:rPr lang="en-GB" sz="1100" dirty="0"/>
              <a:t> </a:t>
            </a:r>
            <a:r>
              <a:rPr lang="en-GB" sz="1100" dirty="0" err="1"/>
              <a:t>gwaith</a:t>
            </a:r>
            <a:r>
              <a:rPr lang="en-GB" sz="1100" dirty="0"/>
              <a:t> </a:t>
            </a:r>
            <a:r>
              <a:rPr lang="en-GB" sz="1100" dirty="0" err="1"/>
              <a:t>ysgrifennu</a:t>
            </a:r>
            <a:r>
              <a:rPr lang="en-GB" sz="1100" dirty="0"/>
              <a:t> ac </a:t>
            </a:r>
            <a:r>
              <a:rPr lang="en-GB" sz="1100" dirty="0" err="1"/>
              <a:t>gwaith</a:t>
            </a:r>
            <a:r>
              <a:rPr lang="en-GB" sz="1100" dirty="0"/>
              <a:t> </a:t>
            </a:r>
            <a:r>
              <a:rPr lang="en-GB" sz="1100" dirty="0" err="1"/>
              <a:t>mwy</a:t>
            </a:r>
            <a:r>
              <a:rPr lang="en-GB" sz="1100" dirty="0"/>
              <a:t> </a:t>
            </a:r>
            <a:r>
              <a:rPr lang="en-GB" sz="1100" dirty="0" err="1"/>
              <a:t>trefiadol</a:t>
            </a:r>
            <a:r>
              <a:rPr lang="en-GB" sz="1100" dirty="0"/>
              <a:t> </a:t>
            </a:r>
            <a:r>
              <a:rPr lang="en-GB" sz="1100" dirty="0" err="1"/>
              <a:t>iddynt</a:t>
            </a:r>
            <a:r>
              <a:rPr lang="en-GB" sz="1100" dirty="0"/>
              <a:t> </a:t>
            </a:r>
            <a:r>
              <a:rPr lang="en-GB" sz="1100" dirty="0" err="1"/>
              <a:t>nhw</a:t>
            </a:r>
            <a:r>
              <a:rPr lang="en-GB" sz="1100" dirty="0"/>
              <a:t>, </a:t>
            </a:r>
            <a:r>
              <a:rPr lang="en-GB" sz="1100" dirty="0" err="1"/>
              <a:t>mae’n</a:t>
            </a:r>
            <a:r>
              <a:rPr lang="en-GB" sz="1100" dirty="0"/>
              <a:t> </a:t>
            </a:r>
            <a:r>
              <a:rPr lang="en-GB" sz="1100" dirty="0" err="1"/>
              <a:t>dweud</a:t>
            </a:r>
            <a:r>
              <a:rPr lang="en-GB" sz="1100" dirty="0"/>
              <a:t> bod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yw</a:t>
            </a:r>
            <a:r>
              <a:rPr lang="en-GB" sz="1100" dirty="0"/>
              <a:t> y </a:t>
            </a:r>
            <a:r>
              <a:rPr lang="en-GB" sz="1100" dirty="0" err="1"/>
              <a:t>ffordd</a:t>
            </a:r>
            <a:r>
              <a:rPr lang="en-GB" sz="1100" dirty="0"/>
              <a:t> </a:t>
            </a:r>
            <a:r>
              <a:rPr lang="en-GB" sz="1100" dirty="0" err="1"/>
              <a:t>gorau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dysgu</a:t>
            </a:r>
            <a:r>
              <a:rPr lang="en-GB" sz="1100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5D78CF-5320-4601-9512-CCEE8971BAE0}"/>
              </a:ext>
            </a:extLst>
          </p:cNvPr>
          <p:cNvSpPr txBox="1"/>
          <p:nvPr/>
        </p:nvSpPr>
        <p:spPr>
          <a:xfrm>
            <a:off x="7334794" y="435458"/>
            <a:ext cx="43695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u="sng" dirty="0" err="1"/>
              <a:t>Arianol</a:t>
            </a:r>
            <a:r>
              <a:rPr lang="en-GB" sz="1000" u="sng" dirty="0"/>
              <a:t>/ cost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err="1"/>
              <a:t>Mae’r</a:t>
            </a:r>
            <a:r>
              <a:rPr lang="en-GB" sz="1000" dirty="0"/>
              <a:t> </a:t>
            </a:r>
            <a:r>
              <a:rPr lang="en-GB" sz="1000" dirty="0" err="1"/>
              <a:t>rhan</a:t>
            </a:r>
            <a:r>
              <a:rPr lang="en-GB" sz="1000" dirty="0"/>
              <a:t> </a:t>
            </a:r>
            <a:r>
              <a:rPr lang="en-GB" sz="1000" dirty="0" err="1"/>
              <a:t>arianol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esbonio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ni</a:t>
            </a:r>
            <a:r>
              <a:rPr lang="en-GB" sz="1000" dirty="0"/>
              <a:t> </a:t>
            </a:r>
            <a:r>
              <a:rPr lang="en-GB" sz="1000" dirty="0" err="1"/>
              <a:t>sut</a:t>
            </a:r>
            <a:r>
              <a:rPr lang="en-GB" sz="1000" dirty="0"/>
              <a:t> </a:t>
            </a:r>
            <a:r>
              <a:rPr lang="en-GB" sz="1000" dirty="0" err="1"/>
              <a:t>mae</a:t>
            </a:r>
            <a:r>
              <a:rPr lang="en-GB" sz="1000" dirty="0"/>
              <a:t> y </a:t>
            </a:r>
            <a:r>
              <a:rPr lang="en-GB" sz="1000" dirty="0" err="1"/>
              <a:t>arian</a:t>
            </a:r>
            <a:r>
              <a:rPr lang="en-GB" sz="1000" dirty="0"/>
              <a:t> </a:t>
            </a:r>
            <a:r>
              <a:rPr lang="en-GB" sz="1000" dirty="0" err="1"/>
              <a:t>llywodraeth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rhai</a:t>
            </a:r>
            <a:r>
              <a:rPr lang="en-GB" sz="1000" dirty="0"/>
              <a:t> </a:t>
            </a:r>
            <a:r>
              <a:rPr lang="en-GB" sz="1000" dirty="0" err="1"/>
              <a:t>allan</a:t>
            </a:r>
            <a:r>
              <a:rPr lang="en-GB" sz="1000" dirty="0"/>
              <a:t> </a:t>
            </a:r>
            <a:r>
              <a:rPr lang="en-GB" sz="1000" dirty="0" err="1"/>
              <a:t>ir</a:t>
            </a:r>
            <a:r>
              <a:rPr lang="en-GB" sz="1000" dirty="0"/>
              <a:t> </a:t>
            </a:r>
            <a:r>
              <a:rPr lang="en-GB" sz="1000" dirty="0" err="1"/>
              <a:t>ysgolion</a:t>
            </a:r>
            <a:r>
              <a:rPr lang="en-GB" sz="1000" dirty="0"/>
              <a:t>, </a:t>
            </a:r>
            <a:r>
              <a:rPr lang="en-GB" sz="1000" dirty="0" err="1"/>
              <a:t>meithrinfeydd</a:t>
            </a:r>
            <a:r>
              <a:rPr lang="en-GB" sz="1000" dirty="0"/>
              <a:t> ac </a:t>
            </a:r>
            <a:r>
              <a:rPr lang="en-GB" sz="1000" dirty="0" err="1"/>
              <a:t>hefyd</a:t>
            </a:r>
            <a:r>
              <a:rPr lang="en-GB" sz="1000" dirty="0"/>
              <a:t> </a:t>
            </a:r>
            <a:r>
              <a:rPr lang="en-GB" sz="1000" dirty="0" err="1"/>
              <a:t>beth</a:t>
            </a:r>
            <a:r>
              <a:rPr lang="en-GB" sz="1000" dirty="0"/>
              <a:t> </a:t>
            </a:r>
            <a:r>
              <a:rPr lang="en-GB" sz="1000" dirty="0" err="1"/>
              <a:t>mae</a:t>
            </a:r>
            <a:r>
              <a:rPr lang="en-GB" sz="1000" dirty="0"/>
              <a:t> </a:t>
            </a:r>
            <a:r>
              <a:rPr lang="en-GB" sz="1000" dirty="0" err="1"/>
              <a:t>ef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mynd</a:t>
            </a:r>
            <a:r>
              <a:rPr lang="en-GB" sz="1000" dirty="0"/>
              <a:t> at.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ol</a:t>
            </a:r>
            <a:r>
              <a:rPr lang="en-GB" sz="1000" dirty="0"/>
              <a:t> </a:t>
            </a:r>
            <a:r>
              <a:rPr lang="en-GB" sz="1000" dirty="0" err="1"/>
              <a:t>gwefan</a:t>
            </a:r>
            <a:r>
              <a:rPr lang="en-GB" sz="1000" dirty="0"/>
              <a:t> </a:t>
            </a:r>
            <a:r>
              <a:rPr lang="en-US" sz="1000" dirty="0"/>
              <a:t>‘</a:t>
            </a:r>
            <a:r>
              <a:rPr lang="en-US" sz="1000" dirty="0" err="1"/>
              <a:t>Llywodraeth</a:t>
            </a:r>
            <a:r>
              <a:rPr lang="en-US" sz="1000" dirty="0"/>
              <a:t> Cymru, ADDITIONAL LEARNING NEEDS AND EDUCATION TRIBUNAL (WALES) ACT’ (2018) </a:t>
            </a:r>
            <a:r>
              <a:rPr lang="en-US" sz="1000" dirty="0" err="1"/>
              <a:t>mae’n</a:t>
            </a:r>
            <a:r>
              <a:rPr lang="en-US" sz="1000" dirty="0"/>
              <a:t> </a:t>
            </a:r>
            <a:r>
              <a:rPr lang="en-US" sz="1000" dirty="0" err="1"/>
              <a:t>dweud</a:t>
            </a:r>
            <a:r>
              <a:rPr lang="en-US" sz="1000" dirty="0"/>
              <a:t> bod £390,000 </a:t>
            </a:r>
            <a:r>
              <a:rPr lang="en-US" sz="1000" dirty="0" err="1"/>
              <a:t>yn</a:t>
            </a:r>
            <a:r>
              <a:rPr lang="en-US" sz="1000" dirty="0"/>
              <a:t> 2017-2018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mynd</a:t>
            </a:r>
            <a:r>
              <a:rPr lang="en-US" sz="1000" dirty="0"/>
              <a:t> at </a:t>
            </a:r>
            <a:r>
              <a:rPr lang="en-US" sz="1000" dirty="0" err="1"/>
              <a:t>rhoi</a:t>
            </a:r>
            <a:r>
              <a:rPr lang="en-US" sz="1000" dirty="0"/>
              <a:t> </a:t>
            </a:r>
            <a:r>
              <a:rPr lang="en-US" sz="1000" dirty="0" err="1"/>
              <a:t>athrawon</a:t>
            </a:r>
            <a:r>
              <a:rPr lang="en-US" sz="1000" dirty="0"/>
              <a:t> </a:t>
            </a:r>
            <a:r>
              <a:rPr lang="en-US" sz="1000" dirty="0" err="1"/>
              <a:t>trwy</a:t>
            </a:r>
            <a:r>
              <a:rPr lang="en-US" sz="1000" dirty="0"/>
              <a:t> </a:t>
            </a:r>
            <a:r>
              <a:rPr lang="en-US" sz="1000" dirty="0" err="1"/>
              <a:t>cwrsiau</a:t>
            </a:r>
            <a:r>
              <a:rPr lang="en-US" sz="1000" dirty="0"/>
              <a:t> </a:t>
            </a:r>
            <a:r>
              <a:rPr lang="en-US" sz="1000" dirty="0" err="1"/>
              <a:t>sgilliau</a:t>
            </a:r>
            <a:r>
              <a:rPr lang="en-US" sz="1000" dirty="0"/>
              <a:t> </a:t>
            </a:r>
            <a:r>
              <a:rPr lang="en-US" sz="1000" dirty="0" err="1"/>
              <a:t>cyfredin</a:t>
            </a:r>
            <a:r>
              <a:rPr lang="en-US" sz="1000" dirty="0"/>
              <a:t> ac </a:t>
            </a:r>
            <a:r>
              <a:rPr lang="en-US" sz="1000" dirty="0" err="1"/>
              <a:t>hefyd</a:t>
            </a:r>
            <a:r>
              <a:rPr lang="en-US" sz="1000" dirty="0"/>
              <a:t> </a:t>
            </a:r>
            <a:r>
              <a:rPr lang="en-US" sz="1000" dirty="0" err="1"/>
              <a:t>sgilliau</a:t>
            </a:r>
            <a:r>
              <a:rPr lang="en-US" sz="1000" dirty="0"/>
              <a:t> </a:t>
            </a:r>
            <a:r>
              <a:rPr lang="en-US" sz="1000" dirty="0" err="1"/>
              <a:t>delio</a:t>
            </a:r>
            <a:r>
              <a:rPr lang="en-US" sz="1000" dirty="0"/>
              <a:t> </a:t>
            </a:r>
            <a:r>
              <a:rPr lang="en-US" sz="1000" dirty="0" err="1"/>
              <a:t>gyda</a:t>
            </a:r>
            <a:r>
              <a:rPr lang="en-US" sz="1000" dirty="0"/>
              <a:t> plant ac </a:t>
            </a:r>
            <a:r>
              <a:rPr lang="en-US" sz="1000" dirty="0" err="1"/>
              <a:t>angenion</a:t>
            </a:r>
            <a:r>
              <a:rPr lang="en-US" sz="1000" dirty="0"/>
              <a:t>. Mae </a:t>
            </a:r>
            <a:r>
              <a:rPr lang="en-US" sz="1000" dirty="0" err="1"/>
              <a:t>nhw</a:t>
            </a:r>
            <a:r>
              <a:rPr lang="en-US" sz="1000" dirty="0"/>
              <a:t> </a:t>
            </a:r>
            <a:r>
              <a:rPr lang="en-US" sz="1000" dirty="0" err="1"/>
              <a:t>hefyd</a:t>
            </a:r>
            <a:r>
              <a:rPr lang="en-US" sz="1000" dirty="0"/>
              <a:t>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dyfalu</a:t>
            </a:r>
            <a:r>
              <a:rPr lang="en-US" sz="1000" dirty="0"/>
              <a:t> </a:t>
            </a:r>
            <a:r>
              <a:rPr lang="en-US" sz="1000" dirty="0" err="1"/>
              <a:t>bydd</a:t>
            </a:r>
            <a:r>
              <a:rPr lang="en-US" sz="1000" dirty="0"/>
              <a:t> 2020-2021 </a:t>
            </a:r>
            <a:r>
              <a:rPr lang="en-US" sz="1000" dirty="0" err="1"/>
              <a:t>bydd</a:t>
            </a:r>
            <a:r>
              <a:rPr lang="en-US" sz="1000" dirty="0"/>
              <a:t> y </a:t>
            </a:r>
            <a:r>
              <a:rPr lang="en-US" sz="1000" dirty="0" err="1"/>
              <a:t>swm</a:t>
            </a:r>
            <a:r>
              <a:rPr lang="en-US" sz="1000" dirty="0"/>
              <a:t> o </a:t>
            </a:r>
            <a:r>
              <a:rPr lang="en-US" sz="1000" dirty="0" err="1"/>
              <a:t>arian</a:t>
            </a:r>
            <a:r>
              <a:rPr lang="en-US" sz="1000" dirty="0"/>
              <a:t> </a:t>
            </a:r>
            <a:r>
              <a:rPr lang="en-US" sz="1000" dirty="0" err="1"/>
              <a:t>hyn</a:t>
            </a:r>
            <a:r>
              <a:rPr lang="en-US" sz="1000" dirty="0"/>
              <a:t>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sefyll</a:t>
            </a:r>
            <a:r>
              <a:rPr lang="en-US" sz="1000" dirty="0"/>
              <a:t> y </a:t>
            </a:r>
            <a:r>
              <a:rPr lang="en-US" sz="1000" dirty="0" err="1"/>
              <a:t>rhin</a:t>
            </a:r>
            <a:r>
              <a:rPr lang="en-US" sz="1000" dirty="0"/>
              <a:t> </a:t>
            </a:r>
            <a:r>
              <a:rPr lang="en-US" sz="1000" dirty="0" err="1"/>
              <a:t>peth</a:t>
            </a:r>
            <a:r>
              <a:rPr lang="en-US" sz="1000" dirty="0"/>
              <a:t> neu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cynnyddu</a:t>
            </a:r>
            <a:r>
              <a:rPr lang="en-US" sz="1000" dirty="0"/>
              <a:t>.</a:t>
            </a:r>
            <a:endParaRPr lang="en-GB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err="1"/>
              <a:t>Yn</a:t>
            </a:r>
            <a:r>
              <a:rPr lang="en-GB" sz="1000" dirty="0"/>
              <a:t> 2015/16 </a:t>
            </a:r>
            <a:r>
              <a:rPr lang="en-GB" sz="1000" dirty="0" err="1"/>
              <a:t>roedd</a:t>
            </a:r>
            <a:r>
              <a:rPr lang="en-GB" sz="1000" dirty="0"/>
              <a:t> </a:t>
            </a:r>
            <a:r>
              <a:rPr lang="en-GB" sz="1000" dirty="0" err="1"/>
              <a:t>yna</a:t>
            </a:r>
            <a:r>
              <a:rPr lang="en-GB" sz="1000" dirty="0"/>
              <a:t>  477,549  o plant </a:t>
            </a:r>
            <a:r>
              <a:rPr lang="en-GB" sz="1000" dirty="0" err="1"/>
              <a:t>ar</a:t>
            </a:r>
            <a:r>
              <a:rPr lang="en-GB" sz="1000" dirty="0"/>
              <a:t> draws </a:t>
            </a:r>
            <a:r>
              <a:rPr lang="en-GB" sz="1000" dirty="0" err="1"/>
              <a:t>cymru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ysgol</a:t>
            </a:r>
            <a:r>
              <a:rPr lang="en-GB" sz="1000" dirty="0"/>
              <a:t> ac </a:t>
            </a:r>
            <a:r>
              <a:rPr lang="en-GB" sz="1000" dirty="0" err="1"/>
              <a:t>roedd</a:t>
            </a:r>
            <a:r>
              <a:rPr lang="en-GB" sz="1000" dirty="0"/>
              <a:t> </a:t>
            </a:r>
            <a:r>
              <a:rPr lang="en-GB" sz="1000" dirty="0" err="1"/>
              <a:t>yna</a:t>
            </a:r>
            <a:r>
              <a:rPr lang="en-GB" sz="1000" dirty="0"/>
              <a:t>  94,350 (20%) o plant </a:t>
            </a:r>
            <a:r>
              <a:rPr lang="en-GB" sz="1000" dirty="0" err="1"/>
              <a:t>gyda</a:t>
            </a:r>
            <a:r>
              <a:rPr lang="en-GB" sz="1000" dirty="0"/>
              <a:t> SEN </a:t>
            </a:r>
            <a:r>
              <a:rPr lang="en-GB" sz="1000" dirty="0" err="1"/>
              <a:t>sydd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meddwl</a:t>
            </a:r>
            <a:r>
              <a:rPr lang="en-GB" sz="1000" dirty="0"/>
              <a:t> Special Educational Needs, </a:t>
            </a:r>
            <a:r>
              <a:rPr lang="en-GB" sz="1000" dirty="0" err="1"/>
              <a:t>oedd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help </a:t>
            </a:r>
            <a:r>
              <a:rPr lang="en-GB" sz="1000" dirty="0" err="1"/>
              <a:t>wrth</a:t>
            </a:r>
            <a:r>
              <a:rPr lang="en-GB" sz="1000" dirty="0"/>
              <a:t> y non-statutory plan. </a:t>
            </a:r>
            <a:r>
              <a:rPr lang="en-GB" sz="1000" dirty="0" err="1"/>
              <a:t>Roedd</a:t>
            </a:r>
            <a:r>
              <a:rPr lang="en-GB" sz="1000" dirty="0"/>
              <a:t> </a:t>
            </a:r>
            <a:r>
              <a:rPr lang="en-GB" sz="1000" dirty="0" err="1"/>
              <a:t>yna</a:t>
            </a:r>
            <a:r>
              <a:rPr lang="en-GB" sz="1000" dirty="0"/>
              <a:t> 13,318 (3%) o plant </a:t>
            </a:r>
            <a:r>
              <a:rPr lang="en-GB" sz="1000" dirty="0" err="1"/>
              <a:t>gyda</a:t>
            </a:r>
            <a:r>
              <a:rPr lang="en-GB" sz="1000" dirty="0"/>
              <a:t> SEN </a:t>
            </a:r>
            <a:r>
              <a:rPr lang="en-GB" sz="1000" dirty="0" err="1"/>
              <a:t>sydd</a:t>
            </a:r>
            <a:r>
              <a:rPr lang="en-GB" sz="1000" dirty="0"/>
              <a:t> </a:t>
            </a:r>
            <a:r>
              <a:rPr lang="en-GB" sz="1000" dirty="0" err="1"/>
              <a:t>wedi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suporto</a:t>
            </a:r>
            <a:r>
              <a:rPr lang="en-GB" sz="1000" dirty="0"/>
              <a:t> </a:t>
            </a:r>
            <a:r>
              <a:rPr lang="en-GB" sz="1000" dirty="0" err="1"/>
              <a:t>gan</a:t>
            </a:r>
            <a:r>
              <a:rPr lang="en-GB" sz="1000" dirty="0"/>
              <a:t> statutory plan. Mae </a:t>
            </a:r>
            <a:r>
              <a:rPr lang="en-GB" sz="1000" dirty="0" err="1"/>
              <a:t>hynnu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golygu</a:t>
            </a:r>
            <a:r>
              <a:rPr lang="en-GB" sz="1000" dirty="0"/>
              <a:t> bod 107,668 o plant </a:t>
            </a:r>
            <a:r>
              <a:rPr lang="en-GB" sz="1000" dirty="0" err="1"/>
              <a:t>ar</a:t>
            </a:r>
            <a:r>
              <a:rPr lang="en-GB" sz="1000" dirty="0"/>
              <a:t> draws </a:t>
            </a:r>
            <a:r>
              <a:rPr lang="en-GB" sz="1000" dirty="0" err="1"/>
              <a:t>cymru</a:t>
            </a:r>
            <a:r>
              <a:rPr lang="en-GB" sz="1000" dirty="0"/>
              <a:t> </a:t>
            </a:r>
            <a:r>
              <a:rPr lang="en-GB" sz="1000" dirty="0" err="1"/>
              <a:t>gyda</a:t>
            </a:r>
            <a:r>
              <a:rPr lang="en-GB" sz="1000" dirty="0"/>
              <a:t> SEN.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err="1"/>
              <a:t>Yr</a:t>
            </a:r>
            <a:r>
              <a:rPr lang="en-GB" sz="1000" dirty="0"/>
              <a:t> </a:t>
            </a:r>
            <a:r>
              <a:rPr lang="en-GB" sz="1000" dirty="0" err="1"/>
              <a:t>estamet</a:t>
            </a:r>
            <a:r>
              <a:rPr lang="en-GB" sz="1000" dirty="0"/>
              <a:t> cost o </a:t>
            </a:r>
            <a:r>
              <a:rPr lang="en-GB" sz="1000" dirty="0" err="1"/>
              <a:t>cael</a:t>
            </a:r>
            <a:r>
              <a:rPr lang="en-GB" sz="1000" dirty="0"/>
              <a:t> SEN/LDD </a:t>
            </a:r>
            <a:r>
              <a:rPr lang="en-GB" sz="1000" dirty="0" err="1"/>
              <a:t>darpariaeth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2016 </a:t>
            </a:r>
            <a:r>
              <a:rPr lang="en-GB" sz="1000" dirty="0" err="1"/>
              <a:t>i</a:t>
            </a:r>
            <a:r>
              <a:rPr lang="en-GB" sz="1000" dirty="0"/>
              <a:t> 2017 </a:t>
            </a:r>
            <a:r>
              <a:rPr lang="en-GB" sz="1000" dirty="0" err="1"/>
              <a:t>oedd</a:t>
            </a:r>
            <a:r>
              <a:rPr lang="en-GB" sz="1000" dirty="0"/>
              <a:t> £365.4m. </a:t>
            </a:r>
            <a:r>
              <a:rPr lang="en-GB" sz="1000" dirty="0" err="1"/>
              <a:t>Roedd</a:t>
            </a:r>
            <a:r>
              <a:rPr lang="en-GB" sz="1000" dirty="0"/>
              <a:t> </a:t>
            </a:r>
            <a:r>
              <a:rPr lang="en-GB" sz="1000" dirty="0" err="1"/>
              <a:t>rhan</a:t>
            </a:r>
            <a:r>
              <a:rPr lang="en-GB" sz="1000" dirty="0"/>
              <a:t> </a:t>
            </a:r>
            <a:r>
              <a:rPr lang="en-GB" sz="1000" dirty="0" err="1"/>
              <a:t>fwyaf</a:t>
            </a:r>
            <a:r>
              <a:rPr lang="en-GB" sz="1000" dirty="0"/>
              <a:t> o </a:t>
            </a:r>
            <a:r>
              <a:rPr lang="en-GB" sz="1000" dirty="0" err="1"/>
              <a:t>hyn</a:t>
            </a:r>
            <a:r>
              <a:rPr lang="en-GB" sz="1000" dirty="0"/>
              <a:t> </a:t>
            </a:r>
            <a:r>
              <a:rPr lang="en-GB" sz="1000" dirty="0" err="1"/>
              <a:t>wedi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gwario</a:t>
            </a:r>
            <a:r>
              <a:rPr lang="en-GB" sz="1000" dirty="0"/>
              <a:t> </a:t>
            </a:r>
            <a:r>
              <a:rPr lang="en-GB" sz="1000" dirty="0" err="1"/>
              <a:t>ar</a:t>
            </a:r>
            <a:r>
              <a:rPr lang="en-GB" sz="1000" dirty="0"/>
              <a:t> y </a:t>
            </a:r>
            <a:r>
              <a:rPr lang="en-US" sz="1000" dirty="0"/>
              <a:t> local authority education services ac </a:t>
            </a:r>
            <a:r>
              <a:rPr lang="en-US" sz="1000" dirty="0" err="1"/>
              <a:t>hefyd</a:t>
            </a:r>
            <a:r>
              <a:rPr lang="en-US" sz="1000" dirty="0"/>
              <a:t> </a:t>
            </a:r>
            <a:r>
              <a:rPr lang="en-US" sz="1000" dirty="0" err="1"/>
              <a:t>ysgolion</a:t>
            </a:r>
            <a:r>
              <a:rPr lang="en-US" sz="1000" dirty="0"/>
              <a:t> </a:t>
            </a:r>
            <a:r>
              <a:rPr lang="en-US" sz="1000" dirty="0" err="1"/>
              <a:t>gyda</a:t>
            </a:r>
            <a:r>
              <a:rPr lang="en-US" sz="1000" dirty="0"/>
              <a:t> cost o £324.6m </a:t>
            </a:r>
            <a:r>
              <a:rPr lang="en-US" sz="1000" dirty="0" err="1"/>
              <a:t>sef</a:t>
            </a:r>
            <a:r>
              <a:rPr lang="en-US" sz="1000" dirty="0"/>
              <a:t> 89%.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Mae </a:t>
            </a:r>
            <a:r>
              <a:rPr lang="en-US" sz="1000" dirty="0" err="1"/>
              <a:t>nhw</a:t>
            </a:r>
            <a:r>
              <a:rPr lang="en-US" sz="1000" dirty="0"/>
              <a:t>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dweud</a:t>
            </a:r>
            <a:r>
              <a:rPr lang="en-US" sz="1000" dirty="0"/>
              <a:t> bod </a:t>
            </a:r>
            <a:r>
              <a:rPr lang="en-US" sz="1000" dirty="0" err="1"/>
              <a:t>rhan</a:t>
            </a:r>
            <a:r>
              <a:rPr lang="en-US" sz="1000" dirty="0"/>
              <a:t> </a:t>
            </a:r>
            <a:r>
              <a:rPr lang="en-US" sz="1000" dirty="0" err="1"/>
              <a:t>fwyaf</a:t>
            </a:r>
            <a:r>
              <a:rPr lang="en-US" sz="1000" dirty="0"/>
              <a:t> or </a:t>
            </a:r>
            <a:r>
              <a:rPr lang="en-US" sz="1000" dirty="0" err="1"/>
              <a:t>arian</a:t>
            </a:r>
            <a:r>
              <a:rPr lang="en-US" sz="1000" dirty="0"/>
              <a:t> y SEN 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mynd</a:t>
            </a:r>
            <a:r>
              <a:rPr lang="en-US" sz="1000" dirty="0"/>
              <a:t> at </a:t>
            </a:r>
            <a:r>
              <a:rPr lang="en-US" sz="1000" dirty="0" err="1"/>
              <a:t>cael</a:t>
            </a:r>
            <a:r>
              <a:rPr lang="en-US" sz="1000" dirty="0"/>
              <a:t> </a:t>
            </a:r>
            <a:r>
              <a:rPr lang="en-US" sz="1000" dirty="0" err="1"/>
              <a:t>nifer</a:t>
            </a:r>
            <a:r>
              <a:rPr lang="en-US" sz="1000" dirty="0"/>
              <a:t> o staff </a:t>
            </a:r>
            <a:r>
              <a:rPr lang="en-US" sz="1000" dirty="0" err="1"/>
              <a:t>i</a:t>
            </a:r>
            <a:r>
              <a:rPr lang="en-US" sz="1000" dirty="0"/>
              <a:t> </a:t>
            </a:r>
            <a:r>
              <a:rPr lang="en-US" sz="1000" dirty="0" err="1"/>
              <a:t>fewn</a:t>
            </a:r>
            <a:r>
              <a:rPr lang="en-US" sz="1000" dirty="0"/>
              <a:t> </a:t>
            </a:r>
            <a:r>
              <a:rPr lang="en-US" sz="1000" dirty="0" err="1"/>
              <a:t>i</a:t>
            </a:r>
            <a:r>
              <a:rPr lang="en-US" sz="1000" dirty="0"/>
              <a:t> </a:t>
            </a:r>
            <a:r>
              <a:rPr lang="en-US" sz="1000" dirty="0" err="1"/>
              <a:t>edrych</a:t>
            </a:r>
            <a:r>
              <a:rPr lang="en-US" sz="1000" dirty="0"/>
              <a:t> </a:t>
            </a:r>
            <a:r>
              <a:rPr lang="en-US" sz="1000" dirty="0" err="1"/>
              <a:t>ar</a:t>
            </a:r>
            <a:r>
              <a:rPr lang="en-US" sz="1000" dirty="0"/>
              <a:t> </a:t>
            </a:r>
            <a:r>
              <a:rPr lang="en-US" sz="1000" dirty="0" err="1"/>
              <a:t>ei</a:t>
            </a:r>
            <a:r>
              <a:rPr lang="en-US" sz="1000" dirty="0"/>
              <a:t> </a:t>
            </a:r>
            <a:r>
              <a:rPr lang="en-US" sz="1000" dirty="0" err="1"/>
              <a:t>ol</a:t>
            </a:r>
            <a:r>
              <a:rPr lang="en-US" sz="1000" dirty="0"/>
              <a:t>. Mae </a:t>
            </a:r>
            <a:r>
              <a:rPr lang="en-US" sz="1000" dirty="0" err="1"/>
              <a:t>nhw</a:t>
            </a:r>
            <a:r>
              <a:rPr lang="en-US" sz="1000" dirty="0"/>
              <a:t>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hefyd</a:t>
            </a:r>
            <a:r>
              <a:rPr lang="en-US" sz="1000" dirty="0"/>
              <a:t>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dweud</a:t>
            </a:r>
            <a:r>
              <a:rPr lang="en-US" sz="1000" dirty="0"/>
              <a:t> bod </a:t>
            </a:r>
            <a:r>
              <a:rPr lang="en-US" sz="1000" dirty="0" err="1"/>
              <a:t>llawer</a:t>
            </a:r>
            <a:r>
              <a:rPr lang="en-US" sz="1000" dirty="0"/>
              <a:t> o </a:t>
            </a:r>
            <a:r>
              <a:rPr lang="en-US" sz="1000" dirty="0" err="1"/>
              <a:t>arian</a:t>
            </a:r>
            <a:r>
              <a:rPr lang="en-US" sz="1000" dirty="0"/>
              <a:t>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mynd</a:t>
            </a:r>
            <a:r>
              <a:rPr lang="en-US" sz="1000" dirty="0"/>
              <a:t> at offer </a:t>
            </a:r>
            <a:r>
              <a:rPr lang="en-US" sz="1000" dirty="0" err="1"/>
              <a:t>sydd</a:t>
            </a:r>
            <a:r>
              <a:rPr lang="en-US" sz="1000" dirty="0"/>
              <a:t> </a:t>
            </a:r>
            <a:r>
              <a:rPr lang="en-US" sz="1000" dirty="0" err="1"/>
              <a:t>angen</a:t>
            </a:r>
            <a:r>
              <a:rPr lang="en-US" sz="1000" dirty="0"/>
              <a:t> </a:t>
            </a:r>
            <a:r>
              <a:rPr lang="en-US" sz="1000" dirty="0" err="1"/>
              <a:t>ar</a:t>
            </a:r>
            <a:r>
              <a:rPr lang="en-US" sz="1000" dirty="0"/>
              <a:t> y plant </a:t>
            </a:r>
            <a:r>
              <a:rPr lang="en-US" sz="1000" dirty="0" err="1"/>
              <a:t>sydd</a:t>
            </a:r>
            <a:r>
              <a:rPr lang="en-US" sz="1000" dirty="0"/>
              <a:t> </a:t>
            </a:r>
            <a:r>
              <a:rPr lang="en-US" sz="1000" dirty="0" err="1"/>
              <a:t>gyda</a:t>
            </a:r>
            <a:r>
              <a:rPr lang="en-US" sz="1000" dirty="0"/>
              <a:t> SEN.(</a:t>
            </a:r>
            <a:r>
              <a:rPr lang="en-US" sz="1000" dirty="0" err="1"/>
              <a:t>Llywodraeth</a:t>
            </a:r>
            <a:r>
              <a:rPr lang="en-US" sz="1000" dirty="0"/>
              <a:t> Cymru, ADDITIONAL LEARNING NEEDS AND EDUCATION TRIBUNAL (WALES) ACT) </a:t>
            </a:r>
            <a:endParaRPr lang="en-GB" sz="1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A980F9-5166-43ED-976A-D951BEE27C8C}"/>
              </a:ext>
            </a:extLst>
          </p:cNvPr>
          <p:cNvSpPr txBox="1"/>
          <p:nvPr/>
        </p:nvSpPr>
        <p:spPr>
          <a:xfrm>
            <a:off x="7150825" y="3825805"/>
            <a:ext cx="4737463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u="sng" dirty="0"/>
              <a:t>SENCO </a:t>
            </a:r>
            <a:r>
              <a:rPr lang="en-GB" sz="1000" u="sng" dirty="0" err="1"/>
              <a:t>i</a:t>
            </a:r>
            <a:r>
              <a:rPr lang="en-GB" sz="1000" u="sng" dirty="0"/>
              <a:t> ALNCO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Mae </a:t>
            </a:r>
            <a:r>
              <a:rPr lang="en-GB" sz="1000" dirty="0" err="1"/>
              <a:t>newidiadau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gwneud</a:t>
            </a:r>
            <a:r>
              <a:rPr lang="en-GB" sz="1000" dirty="0"/>
              <a:t> </a:t>
            </a:r>
            <a:r>
              <a:rPr lang="en-GB" sz="1000" dirty="0" err="1"/>
              <a:t>trwy</a:t>
            </a:r>
            <a:r>
              <a:rPr lang="en-GB" sz="1000" dirty="0"/>
              <a:t> </a:t>
            </a:r>
            <a:r>
              <a:rPr lang="en-GB" sz="1000" dirty="0" err="1"/>
              <a:t>amser</a:t>
            </a:r>
            <a:r>
              <a:rPr lang="en-GB" sz="1000" dirty="0"/>
              <a:t> ac un </a:t>
            </a:r>
            <a:r>
              <a:rPr lang="en-GB" sz="1000" dirty="0" err="1"/>
              <a:t>fawr</a:t>
            </a:r>
            <a:r>
              <a:rPr lang="en-GB" sz="1000" dirty="0"/>
              <a:t> </a:t>
            </a:r>
            <a:r>
              <a:rPr lang="en-GB" sz="1000" dirty="0" err="1"/>
              <a:t>sydd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gwneud</a:t>
            </a:r>
            <a:r>
              <a:rPr lang="en-GB" sz="1000" dirty="0"/>
              <a:t> </a:t>
            </a:r>
            <a:r>
              <a:rPr lang="en-GB" sz="1000" dirty="0" err="1"/>
              <a:t>yw</a:t>
            </a:r>
            <a:r>
              <a:rPr lang="en-GB" sz="1000" dirty="0"/>
              <a:t> bod SEN </a:t>
            </a:r>
            <a:r>
              <a:rPr lang="en-GB" sz="1000" dirty="0" err="1"/>
              <a:t>sef</a:t>
            </a:r>
            <a:r>
              <a:rPr lang="en-GB" sz="1000" dirty="0"/>
              <a:t> special educational needs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newud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ALN </a:t>
            </a:r>
            <a:r>
              <a:rPr lang="en-GB" sz="1000" dirty="0" err="1"/>
              <a:t>sef</a:t>
            </a:r>
            <a:r>
              <a:rPr lang="en-GB" sz="1000" dirty="0"/>
              <a:t> additional learning needs. </a:t>
            </a:r>
            <a:r>
              <a:rPr lang="en-GB" sz="1000" dirty="0" err="1"/>
              <a:t>Roedd</a:t>
            </a:r>
            <a:r>
              <a:rPr lang="en-GB" sz="1000" dirty="0"/>
              <a:t> y </a:t>
            </a:r>
            <a:r>
              <a:rPr lang="en-US" sz="1000" dirty="0"/>
              <a:t>The Additional Learning Needs (ALN) and Educational Tribunal Act </a:t>
            </a:r>
            <a:r>
              <a:rPr lang="en-US" sz="1000" dirty="0" err="1"/>
              <a:t>wedi</a:t>
            </a:r>
            <a:r>
              <a:rPr lang="en-US" sz="1000" dirty="0"/>
              <a:t> </a:t>
            </a:r>
            <a:r>
              <a:rPr lang="en-US" sz="1000" dirty="0" err="1"/>
              <a:t>cael</a:t>
            </a:r>
            <a:r>
              <a:rPr lang="en-US" sz="1000" dirty="0"/>
              <a:t> </a:t>
            </a:r>
            <a:r>
              <a:rPr lang="en-US" sz="1000" dirty="0" err="1"/>
              <a:t>i</a:t>
            </a:r>
            <a:r>
              <a:rPr lang="en-US" sz="1000" dirty="0"/>
              <a:t> </a:t>
            </a:r>
            <a:r>
              <a:rPr lang="en-US" sz="1000" dirty="0" err="1"/>
              <a:t>pasio</a:t>
            </a:r>
            <a:r>
              <a:rPr lang="en-US" sz="1000" dirty="0"/>
              <a:t>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Ionawr</a:t>
            </a:r>
            <a:r>
              <a:rPr lang="en-US" sz="1000" dirty="0"/>
              <a:t> 2018 ac </a:t>
            </a:r>
            <a:r>
              <a:rPr lang="en-US" sz="1000" dirty="0" err="1"/>
              <a:t>yn</a:t>
            </a:r>
            <a:r>
              <a:rPr lang="en-US" sz="1000" dirty="0"/>
              <a:t> </a:t>
            </a:r>
            <a:r>
              <a:rPr lang="en-US" sz="1000" dirty="0" err="1"/>
              <a:t>cael</a:t>
            </a:r>
            <a:r>
              <a:rPr lang="en-US" sz="1000" dirty="0"/>
              <a:t> </a:t>
            </a:r>
            <a:r>
              <a:rPr lang="en-US" sz="1000" dirty="0" err="1"/>
              <a:t>i</a:t>
            </a:r>
            <a:r>
              <a:rPr lang="en-US" sz="1000" dirty="0"/>
              <a:t> </a:t>
            </a:r>
            <a:r>
              <a:rPr lang="en-US" sz="1000" dirty="0" err="1"/>
              <a:t>dechrau</a:t>
            </a:r>
            <a:r>
              <a:rPr lang="en-US" sz="1000" dirty="0"/>
              <a:t> </a:t>
            </a:r>
            <a:r>
              <a:rPr lang="en-US" sz="1000" dirty="0" err="1"/>
              <a:t>yn</a:t>
            </a:r>
            <a:r>
              <a:rPr lang="en-US" sz="1000" dirty="0"/>
              <a:t> Medi 2020.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Gan </a:t>
            </a:r>
            <a:r>
              <a:rPr lang="en-GB" sz="1000" dirty="0" err="1"/>
              <a:t>fod</a:t>
            </a:r>
            <a:r>
              <a:rPr lang="en-GB" sz="1000" dirty="0"/>
              <a:t> y </a:t>
            </a:r>
            <a:r>
              <a:rPr lang="en-GB" sz="1000" dirty="0" err="1"/>
              <a:t>SENCo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newid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ALNCo</a:t>
            </a:r>
            <a:r>
              <a:rPr lang="en-GB" sz="1000" dirty="0"/>
              <a:t> </a:t>
            </a:r>
            <a:r>
              <a:rPr lang="en-GB" sz="1000" dirty="0" err="1"/>
              <a:t>bydd</a:t>
            </a:r>
            <a:r>
              <a:rPr lang="en-GB" sz="1000" dirty="0"/>
              <a:t> </a:t>
            </a:r>
            <a:r>
              <a:rPr lang="en-GB" sz="1000" dirty="0" err="1"/>
              <a:t>hefyd</a:t>
            </a:r>
            <a:r>
              <a:rPr lang="en-GB" sz="1000" dirty="0"/>
              <a:t> Early year action ac </a:t>
            </a:r>
            <a:r>
              <a:rPr lang="en-GB" sz="1000" dirty="0" err="1"/>
              <a:t>hefyd</a:t>
            </a:r>
            <a:r>
              <a:rPr lang="en-GB" sz="1000" dirty="0"/>
              <a:t> y Early Years Action plus ac </a:t>
            </a:r>
            <a:r>
              <a:rPr lang="en-GB" sz="1000" dirty="0" err="1"/>
              <a:t>datganiadau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mynd</a:t>
            </a:r>
            <a:r>
              <a:rPr lang="en-GB" sz="1000" dirty="0"/>
              <a:t> ac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newid</a:t>
            </a:r>
            <a:r>
              <a:rPr lang="en-GB" sz="1000" dirty="0"/>
              <a:t> </a:t>
            </a:r>
            <a:r>
              <a:rPr lang="en-GB" sz="1000" dirty="0" err="1"/>
              <a:t>gyda</a:t>
            </a:r>
            <a:r>
              <a:rPr lang="en-GB" sz="1000" dirty="0"/>
              <a:t> IDP </a:t>
            </a:r>
            <a:r>
              <a:rPr lang="en-GB" sz="1000" dirty="0" err="1"/>
              <a:t>sef</a:t>
            </a:r>
            <a:r>
              <a:rPr lang="en-GB" sz="1000" dirty="0"/>
              <a:t> Individual Development Plan. </a:t>
            </a:r>
            <a:r>
              <a:rPr lang="en-GB" sz="1000" dirty="0" err="1"/>
              <a:t>Bydd</a:t>
            </a:r>
            <a:r>
              <a:rPr lang="en-GB" sz="1000" dirty="0"/>
              <a:t> y system </a:t>
            </a:r>
            <a:r>
              <a:rPr lang="en-GB" sz="1000" dirty="0" err="1"/>
              <a:t>hyn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helpu</a:t>
            </a:r>
            <a:r>
              <a:rPr lang="en-GB" sz="1000" dirty="0"/>
              <a:t> plant </a:t>
            </a:r>
            <a:r>
              <a:rPr lang="en-GB" sz="1000" dirty="0" err="1"/>
              <a:t>lan</a:t>
            </a:r>
            <a:r>
              <a:rPr lang="en-GB" sz="1000" dirty="0"/>
              <a:t> at 25 </a:t>
            </a:r>
            <a:r>
              <a:rPr lang="en-GB" sz="1000" dirty="0" err="1"/>
              <a:t>oed</a:t>
            </a:r>
            <a:r>
              <a:rPr lang="en-GB" sz="1000" dirty="0"/>
              <a:t> </a:t>
            </a:r>
            <a:r>
              <a:rPr lang="en-GB" sz="1000" dirty="0" err="1"/>
              <a:t>os</a:t>
            </a:r>
            <a:r>
              <a:rPr lang="en-GB" sz="1000" dirty="0"/>
              <a:t> bod </a:t>
            </a:r>
            <a:r>
              <a:rPr lang="en-GB" sz="1000" dirty="0" err="1"/>
              <a:t>nhw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mynd</a:t>
            </a:r>
            <a:r>
              <a:rPr lang="en-GB" sz="1000" dirty="0"/>
              <a:t> </a:t>
            </a:r>
            <a:r>
              <a:rPr lang="en-GB" sz="1000" dirty="0" err="1"/>
              <a:t>mlaen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addysg</a:t>
            </a:r>
            <a:r>
              <a:rPr lang="en-GB" sz="1000" dirty="0"/>
              <a:t> </a:t>
            </a:r>
            <a:r>
              <a:rPr lang="en-GB" sz="1000" dirty="0" err="1"/>
              <a:t>uwch</a:t>
            </a:r>
            <a:r>
              <a:rPr lang="en-GB" sz="1000" dirty="0"/>
              <a:t>. (SNAP CYMRU, 2020)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ol</a:t>
            </a:r>
            <a:r>
              <a:rPr lang="en-GB" sz="1000" dirty="0"/>
              <a:t> </a:t>
            </a:r>
            <a:r>
              <a:rPr lang="en-GB" sz="1000" dirty="0" err="1"/>
              <a:t>gwefan</a:t>
            </a:r>
            <a:r>
              <a:rPr lang="en-GB" sz="1000" dirty="0"/>
              <a:t> ‘</a:t>
            </a:r>
            <a:r>
              <a:rPr lang="en-GB" sz="1000" dirty="0" err="1"/>
              <a:t>Llywodraeth</a:t>
            </a:r>
            <a:r>
              <a:rPr lang="en-GB" sz="1000" dirty="0"/>
              <a:t> Cymru The Additional Learning Needs (ALN) Transformation Programme’ (2020) </a:t>
            </a:r>
            <a:r>
              <a:rPr lang="en-GB" sz="1000" dirty="0" err="1"/>
              <a:t>mae’n</a:t>
            </a:r>
            <a:r>
              <a:rPr lang="en-GB" sz="1000" dirty="0"/>
              <a:t> </a:t>
            </a:r>
            <a:r>
              <a:rPr lang="en-GB" sz="1000" dirty="0" err="1"/>
              <a:t>dweud</a:t>
            </a:r>
            <a:r>
              <a:rPr lang="en-GB" sz="1000" dirty="0"/>
              <a:t> bod y system </a:t>
            </a:r>
            <a:r>
              <a:rPr lang="en-GB" sz="1000" dirty="0" err="1"/>
              <a:t>newydd</a:t>
            </a:r>
            <a:r>
              <a:rPr lang="en-GB" sz="1000" dirty="0"/>
              <a:t> </a:t>
            </a:r>
            <a:r>
              <a:rPr lang="en-GB" sz="1000" dirty="0" err="1"/>
              <a:t>ALNCo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rhoi</a:t>
            </a:r>
            <a:r>
              <a:rPr lang="en-GB" sz="1000" dirty="0"/>
              <a:t> </a:t>
            </a:r>
            <a:r>
              <a:rPr lang="en-GB" sz="1000" dirty="0" err="1"/>
              <a:t>rol</a:t>
            </a:r>
            <a:r>
              <a:rPr lang="en-GB" sz="1000" dirty="0"/>
              <a:t> </a:t>
            </a:r>
            <a:r>
              <a:rPr lang="en-GB" sz="1000" dirty="0" err="1"/>
              <a:t>ir</a:t>
            </a:r>
            <a:r>
              <a:rPr lang="en-GB" sz="1000" dirty="0"/>
              <a:t> </a:t>
            </a:r>
            <a:r>
              <a:rPr lang="en-GB" sz="1000" dirty="0" err="1"/>
              <a:t>rhieni</a:t>
            </a:r>
            <a:r>
              <a:rPr lang="en-GB" sz="1000" dirty="0"/>
              <a:t> ac </a:t>
            </a:r>
            <a:r>
              <a:rPr lang="en-GB" sz="1000" dirty="0" err="1"/>
              <a:t>hefyd</a:t>
            </a:r>
            <a:r>
              <a:rPr lang="en-GB" sz="1000" dirty="0"/>
              <a:t> y </a:t>
            </a:r>
            <a:r>
              <a:rPr lang="en-GB" sz="1000" dirty="0" err="1"/>
              <a:t>plentyn</a:t>
            </a:r>
            <a:r>
              <a:rPr lang="en-GB" sz="1000" dirty="0"/>
              <a:t> </a:t>
            </a:r>
            <a:r>
              <a:rPr lang="en-GB" sz="1000" dirty="0" err="1"/>
              <a:t>gan</a:t>
            </a:r>
            <a:r>
              <a:rPr lang="en-GB" sz="1000" dirty="0"/>
              <a:t> </a:t>
            </a:r>
            <a:r>
              <a:rPr lang="en-GB" sz="1000" dirty="0" err="1"/>
              <a:t>rhoi</a:t>
            </a:r>
            <a:r>
              <a:rPr lang="en-GB" sz="1000" dirty="0"/>
              <a:t> y </a:t>
            </a:r>
            <a:r>
              <a:rPr lang="en-GB" sz="1000" dirty="0" err="1"/>
              <a:t>plentyn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canol</a:t>
            </a:r>
            <a:r>
              <a:rPr lang="en-GB" sz="1000" dirty="0"/>
              <a:t> y proses.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err="1"/>
              <a:t>Bydd</a:t>
            </a:r>
            <a:r>
              <a:rPr lang="en-GB" sz="1000" dirty="0"/>
              <a:t> y </a:t>
            </a:r>
            <a:r>
              <a:rPr lang="en-GB" sz="1000" dirty="0" err="1"/>
              <a:t>plentyn</a:t>
            </a:r>
            <a:r>
              <a:rPr lang="en-GB" sz="1000" dirty="0"/>
              <a:t> ac </a:t>
            </a:r>
            <a:r>
              <a:rPr lang="en-GB" sz="1000" dirty="0" err="1"/>
              <a:t>oedolin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chwarae</a:t>
            </a:r>
            <a:r>
              <a:rPr lang="en-GB" sz="1000" dirty="0"/>
              <a:t> </a:t>
            </a:r>
            <a:r>
              <a:rPr lang="en-GB" sz="1000" dirty="0" err="1"/>
              <a:t>rol</a:t>
            </a:r>
            <a:r>
              <a:rPr lang="en-GB" sz="1000" dirty="0"/>
              <a:t> </a:t>
            </a:r>
            <a:r>
              <a:rPr lang="en-GB" sz="1000" dirty="0" err="1"/>
              <a:t>bwysig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y proses y IDP’s </a:t>
            </a:r>
            <a:r>
              <a:rPr lang="en-GB" sz="1000" dirty="0" err="1"/>
              <a:t>oherwydd</a:t>
            </a:r>
            <a:r>
              <a:rPr lang="en-GB" sz="1000" dirty="0"/>
              <a:t> bod  y </a:t>
            </a:r>
            <a:r>
              <a:rPr lang="en-GB" sz="1000" dirty="0" err="1"/>
              <a:t>cynnllun</a:t>
            </a:r>
            <a:r>
              <a:rPr lang="en-GB" sz="1000" dirty="0"/>
              <a:t> y </a:t>
            </a:r>
            <a:r>
              <a:rPr lang="en-GB" sz="1000" dirty="0" err="1"/>
              <a:t>anelu</a:t>
            </a:r>
            <a:r>
              <a:rPr lang="en-GB" sz="1000" dirty="0"/>
              <a:t> at y </a:t>
            </a:r>
            <a:r>
              <a:rPr lang="en-GB" sz="1000" dirty="0" err="1"/>
              <a:t>pethau</a:t>
            </a:r>
            <a:r>
              <a:rPr lang="en-GB" sz="1000" dirty="0"/>
              <a:t> </a:t>
            </a:r>
            <a:r>
              <a:rPr lang="en-GB" sz="1000" dirty="0" err="1"/>
              <a:t>mae</a:t>
            </a:r>
            <a:r>
              <a:rPr lang="en-GB" sz="1000" dirty="0"/>
              <a:t> y </a:t>
            </a:r>
            <a:r>
              <a:rPr lang="en-GB" sz="1000" dirty="0" err="1"/>
              <a:t>plentyn</a:t>
            </a:r>
            <a:r>
              <a:rPr lang="en-GB" sz="1000" dirty="0"/>
              <a:t> </a:t>
            </a:r>
            <a:r>
              <a:rPr lang="en-GB" sz="1000" dirty="0" err="1"/>
              <a:t>eisiau</a:t>
            </a:r>
            <a:r>
              <a:rPr lang="en-GB" sz="1000" dirty="0"/>
              <a:t> ac </a:t>
            </a:r>
            <a:r>
              <a:rPr lang="en-GB" sz="1000" dirty="0" err="1"/>
              <a:t>hefyd</a:t>
            </a:r>
            <a:r>
              <a:rPr lang="en-GB" sz="1000" dirty="0"/>
              <a:t> </a:t>
            </a:r>
            <a:r>
              <a:rPr lang="en-GB" sz="1000" dirty="0" err="1"/>
              <a:t>ar</a:t>
            </a:r>
            <a:r>
              <a:rPr lang="en-GB" sz="1000" dirty="0"/>
              <a:t> </a:t>
            </a:r>
            <a:r>
              <a:rPr lang="en-GB" sz="1000" dirty="0" err="1"/>
              <a:t>beth</a:t>
            </a:r>
            <a:r>
              <a:rPr lang="en-GB" sz="1000" dirty="0"/>
              <a:t> </a:t>
            </a:r>
            <a:r>
              <a:rPr lang="en-GB" sz="1000" dirty="0" err="1"/>
              <a:t>mae</a:t>
            </a:r>
            <a:r>
              <a:rPr lang="en-GB" sz="1000" dirty="0"/>
              <a:t> y </a:t>
            </a:r>
            <a:r>
              <a:rPr lang="en-GB" sz="1000" dirty="0" err="1"/>
              <a:t>gyfynion</a:t>
            </a:r>
            <a:r>
              <a:rPr lang="en-GB" sz="1000" dirty="0"/>
              <a:t> y </a:t>
            </a:r>
            <a:r>
              <a:rPr lang="en-GB" sz="1000" dirty="0" err="1"/>
              <a:t>plentyn</a:t>
            </a:r>
            <a:r>
              <a:rPr lang="en-GB" sz="1000" dirty="0"/>
              <a:t>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err="1"/>
              <a:t>Bydd</a:t>
            </a:r>
            <a:r>
              <a:rPr lang="en-GB" sz="1000" dirty="0"/>
              <a:t> y system </a:t>
            </a:r>
            <a:r>
              <a:rPr lang="en-GB" sz="1000" dirty="0" err="1"/>
              <a:t>newydd</a:t>
            </a:r>
            <a:r>
              <a:rPr lang="en-GB" sz="1000" dirty="0"/>
              <a:t> </a:t>
            </a:r>
            <a:r>
              <a:rPr lang="en-GB" sz="1000" dirty="0" err="1"/>
              <a:t>ALNCo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gwahanol</a:t>
            </a:r>
            <a:r>
              <a:rPr lang="en-GB" sz="1000" dirty="0"/>
              <a:t> </a:t>
            </a:r>
            <a:r>
              <a:rPr lang="en-GB" sz="1000" dirty="0" err="1"/>
              <a:t>i’r</a:t>
            </a:r>
            <a:r>
              <a:rPr lang="en-GB" sz="1000" dirty="0"/>
              <a:t> system </a:t>
            </a:r>
            <a:r>
              <a:rPr lang="en-GB" sz="1000" dirty="0" err="1"/>
              <a:t>SENCo</a:t>
            </a:r>
            <a:r>
              <a:rPr lang="en-GB" sz="1000" dirty="0"/>
              <a:t> </a:t>
            </a:r>
            <a:r>
              <a:rPr lang="en-GB" sz="1000" dirty="0" err="1"/>
              <a:t>oherwydd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lle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tri </a:t>
            </a:r>
            <a:r>
              <a:rPr lang="en-GB" sz="1000" dirty="0" err="1"/>
              <a:t>gwahanol</a:t>
            </a:r>
            <a:r>
              <a:rPr lang="en-GB" sz="1000" dirty="0"/>
              <a:t> </a:t>
            </a:r>
            <a:r>
              <a:rPr lang="en-GB" sz="1000" dirty="0" err="1"/>
              <a:t>lefelau</a:t>
            </a:r>
            <a:r>
              <a:rPr lang="en-GB" sz="1000" dirty="0"/>
              <a:t> o help </a:t>
            </a:r>
            <a:r>
              <a:rPr lang="en-GB" sz="1000" dirty="0" err="1"/>
              <a:t>bydd</a:t>
            </a:r>
            <a:r>
              <a:rPr lang="en-GB" sz="1000" dirty="0"/>
              <a:t> </a:t>
            </a:r>
            <a:r>
              <a:rPr lang="en-GB" sz="1000" dirty="0" err="1"/>
              <a:t>yna</a:t>
            </a:r>
            <a:r>
              <a:rPr lang="en-GB" sz="1000" dirty="0"/>
              <a:t> un </a:t>
            </a:r>
            <a:r>
              <a:rPr lang="en-GB" sz="1000" dirty="0" err="1"/>
              <a:t>lefel</a:t>
            </a:r>
            <a:r>
              <a:rPr lang="en-GB" sz="1000" dirty="0"/>
              <a:t> o help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addasu</a:t>
            </a:r>
            <a:r>
              <a:rPr lang="en-GB" sz="1000" dirty="0"/>
              <a:t> at </a:t>
            </a:r>
            <a:r>
              <a:rPr lang="en-GB" sz="1000" dirty="0" err="1"/>
              <a:t>pawb</a:t>
            </a:r>
            <a:r>
              <a:rPr lang="en-GB" sz="1000" dirty="0"/>
              <a:t>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4921F6-0D8E-4AD7-A8DA-3AEBAC5AF385}"/>
              </a:ext>
            </a:extLst>
          </p:cNvPr>
          <p:cNvSpPr txBox="1"/>
          <p:nvPr/>
        </p:nvSpPr>
        <p:spPr>
          <a:xfrm>
            <a:off x="200296" y="5457216"/>
            <a:ext cx="64595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u="sng" dirty="0"/>
              <a:t>I </a:t>
            </a:r>
            <a:r>
              <a:rPr lang="en-GB" sz="1000" u="sng" dirty="0" err="1"/>
              <a:t>gloi</a:t>
            </a:r>
            <a:endParaRPr lang="en-GB" sz="1000" u="sng" dirty="0"/>
          </a:p>
          <a:p>
            <a:r>
              <a:rPr lang="en-GB" sz="1000" dirty="0"/>
              <a:t>Felly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gloi</a:t>
            </a:r>
            <a:r>
              <a:rPr lang="en-GB" sz="1000" dirty="0"/>
              <a:t> </a:t>
            </a:r>
            <a:r>
              <a:rPr lang="en-GB" sz="1000" dirty="0" err="1"/>
              <a:t>rydym</a:t>
            </a:r>
            <a:r>
              <a:rPr lang="en-GB" sz="1000" dirty="0"/>
              <a:t> </a:t>
            </a:r>
            <a:r>
              <a:rPr lang="en-GB" sz="1000" dirty="0" err="1"/>
              <a:t>wedi</a:t>
            </a:r>
            <a:r>
              <a:rPr lang="en-GB" sz="1000" dirty="0"/>
              <a:t> </a:t>
            </a:r>
            <a:r>
              <a:rPr lang="en-GB" sz="1000" dirty="0" err="1"/>
              <a:t>edrych</a:t>
            </a:r>
            <a:r>
              <a:rPr lang="en-GB" sz="1000" dirty="0"/>
              <a:t> </a:t>
            </a:r>
            <a:r>
              <a:rPr lang="en-GB" sz="1000" dirty="0" err="1"/>
              <a:t>ar</a:t>
            </a:r>
            <a:r>
              <a:rPr lang="en-GB" sz="1000" dirty="0"/>
              <a:t> y </a:t>
            </a:r>
            <a:r>
              <a:rPr lang="en-GB" sz="1000" dirty="0" err="1"/>
              <a:t>gwahanol</a:t>
            </a:r>
            <a:r>
              <a:rPr lang="en-GB" sz="1000" dirty="0"/>
              <a:t> </a:t>
            </a:r>
            <a:r>
              <a:rPr lang="en-GB" sz="1000" dirty="0" err="1"/>
              <a:t>hyfforfiant</a:t>
            </a:r>
            <a:r>
              <a:rPr lang="en-GB" sz="1000" dirty="0"/>
              <a:t> ac </a:t>
            </a:r>
            <a:r>
              <a:rPr lang="en-GB" sz="1000" dirty="0" err="1"/>
              <a:t>arsylwi</a:t>
            </a:r>
            <a:r>
              <a:rPr lang="en-GB" sz="1000" dirty="0"/>
              <a:t> </a:t>
            </a:r>
            <a:r>
              <a:rPr lang="en-GB" sz="1000" dirty="0" err="1"/>
              <a:t>sydd</a:t>
            </a:r>
            <a:r>
              <a:rPr lang="en-GB" sz="1000" dirty="0"/>
              <a:t> </a:t>
            </a:r>
            <a:r>
              <a:rPr lang="en-GB" sz="1000" dirty="0" err="1"/>
              <a:t>wedi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gosod</a:t>
            </a:r>
            <a:r>
              <a:rPr lang="en-GB" sz="1000" dirty="0"/>
              <a:t> </a:t>
            </a:r>
            <a:r>
              <a:rPr lang="en-GB" sz="1000" dirty="0" err="1"/>
              <a:t>dros</a:t>
            </a:r>
            <a:r>
              <a:rPr lang="en-GB" sz="1000" dirty="0"/>
              <a:t> y </a:t>
            </a:r>
            <a:r>
              <a:rPr lang="en-GB" sz="1000" dirty="0" err="1"/>
              <a:t>blynyddoedd</a:t>
            </a:r>
            <a:r>
              <a:rPr lang="en-GB" sz="1000" dirty="0"/>
              <a:t> </a:t>
            </a:r>
            <a:r>
              <a:rPr lang="en-GB" sz="1000" dirty="0" err="1"/>
              <a:t>achos</a:t>
            </a:r>
            <a:r>
              <a:rPr lang="en-GB" sz="1000" dirty="0"/>
              <a:t> bod y </a:t>
            </a:r>
            <a:r>
              <a:rPr lang="en-GB" sz="1000" dirty="0" err="1"/>
              <a:t>deddfwriaeth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newid,rydym</a:t>
            </a:r>
            <a:r>
              <a:rPr lang="en-GB" sz="1000" dirty="0"/>
              <a:t> </a:t>
            </a:r>
            <a:r>
              <a:rPr lang="en-GB" sz="1000" dirty="0" err="1"/>
              <a:t>hefyd</a:t>
            </a:r>
            <a:r>
              <a:rPr lang="en-GB" sz="1000" dirty="0"/>
              <a:t> </a:t>
            </a:r>
            <a:r>
              <a:rPr lang="en-GB" sz="1000" dirty="0" err="1"/>
              <a:t>wedi</a:t>
            </a:r>
            <a:r>
              <a:rPr lang="en-GB" sz="1000" dirty="0"/>
              <a:t> </a:t>
            </a:r>
            <a:r>
              <a:rPr lang="en-GB" sz="1000" dirty="0" err="1"/>
              <a:t>edrych</a:t>
            </a:r>
            <a:r>
              <a:rPr lang="en-GB" sz="1000" dirty="0"/>
              <a:t> </a:t>
            </a:r>
            <a:r>
              <a:rPr lang="en-GB" sz="1000" dirty="0" err="1"/>
              <a:t>ar</a:t>
            </a:r>
            <a:r>
              <a:rPr lang="en-GB" sz="1000" dirty="0"/>
              <a:t> y </a:t>
            </a:r>
            <a:r>
              <a:rPr lang="en-GB" sz="1000" dirty="0" err="1"/>
              <a:t>ochor</a:t>
            </a:r>
            <a:r>
              <a:rPr lang="en-GB" sz="1000" dirty="0"/>
              <a:t> </a:t>
            </a:r>
            <a:r>
              <a:rPr lang="en-GB" sz="1000" dirty="0" err="1"/>
              <a:t>arianol</a:t>
            </a:r>
            <a:r>
              <a:rPr lang="en-GB" sz="1000" dirty="0"/>
              <a:t> </a:t>
            </a:r>
            <a:r>
              <a:rPr lang="en-GB" sz="1000" dirty="0" err="1"/>
              <a:t>sef</a:t>
            </a:r>
            <a:r>
              <a:rPr lang="en-GB" sz="1000" dirty="0"/>
              <a:t> </a:t>
            </a:r>
            <a:r>
              <a:rPr lang="en-GB" sz="1000" dirty="0" err="1"/>
              <a:t>ble</a:t>
            </a:r>
            <a:r>
              <a:rPr lang="en-GB" sz="1000" dirty="0"/>
              <a:t> </a:t>
            </a:r>
            <a:r>
              <a:rPr lang="en-GB" sz="1000" dirty="0" err="1"/>
              <a:t>mae’r</a:t>
            </a:r>
            <a:r>
              <a:rPr lang="en-GB" sz="1000" dirty="0"/>
              <a:t> </a:t>
            </a:r>
            <a:r>
              <a:rPr lang="en-GB" sz="1000" dirty="0" err="1"/>
              <a:t>arian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mynd</a:t>
            </a:r>
            <a:r>
              <a:rPr lang="en-GB" sz="1000" dirty="0"/>
              <a:t> at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lleioliadau</a:t>
            </a:r>
            <a:r>
              <a:rPr lang="en-GB" sz="1000" dirty="0"/>
              <a:t> </a:t>
            </a:r>
            <a:r>
              <a:rPr lang="en-GB" sz="1000" dirty="0" err="1"/>
              <a:t>gwahanol</a:t>
            </a:r>
            <a:r>
              <a:rPr lang="en-GB" sz="1000" dirty="0"/>
              <a:t> </a:t>
            </a:r>
            <a:r>
              <a:rPr lang="en-GB" sz="1000" dirty="0" err="1"/>
              <a:t>fel</a:t>
            </a:r>
            <a:r>
              <a:rPr lang="en-GB" sz="1000" dirty="0"/>
              <a:t> </a:t>
            </a:r>
            <a:r>
              <a:rPr lang="en-GB" sz="1000" dirty="0" err="1"/>
              <a:t>ysgolion</a:t>
            </a:r>
            <a:r>
              <a:rPr lang="en-GB" sz="1000" dirty="0"/>
              <a:t> ac </a:t>
            </a:r>
            <a:r>
              <a:rPr lang="en-GB" sz="1000" dirty="0" err="1"/>
              <a:t>hefyd</a:t>
            </a:r>
            <a:r>
              <a:rPr lang="en-GB" sz="1000" dirty="0"/>
              <a:t> </a:t>
            </a:r>
            <a:r>
              <a:rPr lang="en-GB" sz="1000" dirty="0" err="1"/>
              <a:t>meithrinfa</a:t>
            </a:r>
            <a:r>
              <a:rPr lang="en-GB" sz="1000" dirty="0"/>
              <a:t> ac </a:t>
            </a:r>
            <a:r>
              <a:rPr lang="en-GB" sz="1000" dirty="0" err="1"/>
              <a:t>hefyd</a:t>
            </a:r>
            <a:r>
              <a:rPr lang="en-GB" sz="1000" dirty="0"/>
              <a:t> </a:t>
            </a:r>
            <a:r>
              <a:rPr lang="en-GB" sz="1000" dirty="0" err="1"/>
              <a:t>wedi</a:t>
            </a:r>
            <a:r>
              <a:rPr lang="en-GB" sz="1000" dirty="0"/>
              <a:t> </a:t>
            </a:r>
            <a:r>
              <a:rPr lang="en-GB" sz="1000" dirty="0" err="1"/>
              <a:t>edrych</a:t>
            </a:r>
            <a:r>
              <a:rPr lang="en-GB" sz="1000" dirty="0"/>
              <a:t> </a:t>
            </a:r>
            <a:r>
              <a:rPr lang="en-GB" sz="1000" dirty="0" err="1"/>
              <a:t>arno</a:t>
            </a:r>
            <a:r>
              <a:rPr lang="en-GB" sz="1000" dirty="0"/>
              <a:t> </a:t>
            </a:r>
            <a:r>
              <a:rPr lang="en-GB" sz="1000" dirty="0" err="1"/>
              <a:t>beth</a:t>
            </a:r>
            <a:r>
              <a:rPr lang="en-GB" sz="1000" dirty="0"/>
              <a:t> </a:t>
            </a:r>
            <a:r>
              <a:rPr lang="en-GB" sz="1000" dirty="0" err="1"/>
              <a:t>sydd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dod</a:t>
            </a:r>
            <a:r>
              <a:rPr lang="en-GB" sz="1000" dirty="0"/>
              <a:t> </a:t>
            </a:r>
            <a:r>
              <a:rPr lang="en-GB" sz="1000" dirty="0" err="1"/>
              <a:t>sef</a:t>
            </a:r>
            <a:r>
              <a:rPr lang="en-GB" sz="1000" dirty="0"/>
              <a:t> </a:t>
            </a:r>
            <a:r>
              <a:rPr lang="en-GB" sz="1000" dirty="0" err="1"/>
              <a:t>SENCo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newud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ALNCo</a:t>
            </a:r>
            <a:r>
              <a:rPr lang="en-GB" sz="1000" dirty="0"/>
              <a:t>. </a:t>
            </a:r>
            <a:r>
              <a:rPr lang="en-GB" sz="1000" dirty="0" err="1"/>
              <a:t>Byddwn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dweud</a:t>
            </a:r>
            <a:r>
              <a:rPr lang="en-GB" sz="1000" dirty="0"/>
              <a:t> bod y </a:t>
            </a:r>
            <a:r>
              <a:rPr lang="en-GB" sz="1000" dirty="0" err="1"/>
              <a:t>hyfforfiant</a:t>
            </a:r>
            <a:r>
              <a:rPr lang="en-GB" sz="1000" dirty="0"/>
              <a:t> ac </a:t>
            </a:r>
            <a:r>
              <a:rPr lang="en-GB" sz="1000" dirty="0" err="1"/>
              <a:t>arsylwi</a:t>
            </a:r>
            <a:r>
              <a:rPr lang="en-GB" sz="1000" dirty="0"/>
              <a:t> </a:t>
            </a:r>
            <a:r>
              <a:rPr lang="en-GB" sz="1000" dirty="0" err="1"/>
              <a:t>wedi</a:t>
            </a:r>
            <a:r>
              <a:rPr lang="en-GB" sz="1000" dirty="0"/>
              <a:t> </a:t>
            </a:r>
            <a:r>
              <a:rPr lang="en-GB" sz="1000" dirty="0" err="1"/>
              <a:t>newid</a:t>
            </a:r>
            <a:r>
              <a:rPr lang="en-GB" sz="1000" dirty="0"/>
              <a:t> </a:t>
            </a:r>
            <a:r>
              <a:rPr lang="en-GB" sz="1000" dirty="0" err="1"/>
              <a:t>ir</a:t>
            </a:r>
            <a:r>
              <a:rPr lang="en-GB" sz="1000" dirty="0"/>
              <a:t> </a:t>
            </a:r>
            <a:r>
              <a:rPr lang="en-GB" sz="1000" dirty="0" err="1"/>
              <a:t>gorau</a:t>
            </a:r>
            <a:r>
              <a:rPr lang="en-GB" sz="1000" dirty="0"/>
              <a:t> </a:t>
            </a:r>
            <a:r>
              <a:rPr lang="en-GB" sz="1000" dirty="0" err="1"/>
              <a:t>gan</a:t>
            </a:r>
            <a:r>
              <a:rPr lang="en-GB" sz="1000" dirty="0"/>
              <a:t> </a:t>
            </a:r>
            <a:r>
              <a:rPr lang="en-GB" sz="1000" dirty="0" err="1"/>
              <a:t>hawl</a:t>
            </a:r>
            <a:r>
              <a:rPr lang="en-GB" sz="1000" dirty="0"/>
              <a:t> </a:t>
            </a:r>
            <a:r>
              <a:rPr lang="en-GB" sz="1000" dirty="0" err="1"/>
              <a:t>ir</a:t>
            </a:r>
            <a:r>
              <a:rPr lang="en-GB" sz="1000" dirty="0"/>
              <a:t> plant </a:t>
            </a:r>
            <a:r>
              <a:rPr lang="en-GB" sz="1000" dirty="0" err="1"/>
              <a:t>dysgu</a:t>
            </a:r>
            <a:r>
              <a:rPr lang="en-GB" sz="1000" dirty="0"/>
              <a:t> </a:t>
            </a:r>
            <a:r>
              <a:rPr lang="en-GB" sz="1000" dirty="0" err="1"/>
              <a:t>trwy</a:t>
            </a:r>
            <a:r>
              <a:rPr lang="en-GB" sz="1000" dirty="0"/>
              <a:t> </a:t>
            </a:r>
            <a:r>
              <a:rPr lang="en-GB" sz="1000" dirty="0" err="1"/>
              <a:t>chwarae</a:t>
            </a:r>
            <a:r>
              <a:rPr lang="en-GB" sz="1000" dirty="0"/>
              <a:t> ac </a:t>
            </a:r>
            <a:r>
              <a:rPr lang="en-GB" sz="1000" dirty="0" err="1"/>
              <a:t>hefyd</a:t>
            </a:r>
            <a:r>
              <a:rPr lang="en-GB" sz="1000" dirty="0"/>
              <a:t> bod </a:t>
            </a:r>
            <a:r>
              <a:rPr lang="en-GB" sz="1000" dirty="0" err="1"/>
              <a:t>gan</a:t>
            </a:r>
            <a:r>
              <a:rPr lang="en-GB" sz="1000" dirty="0"/>
              <a:t> </a:t>
            </a:r>
            <a:r>
              <a:rPr lang="en-GB" sz="1000" dirty="0" err="1"/>
              <a:t>ni</a:t>
            </a:r>
            <a:r>
              <a:rPr lang="en-GB" sz="1000" dirty="0"/>
              <a:t> Y </a:t>
            </a:r>
            <a:r>
              <a:rPr lang="en-GB" sz="1000" dirty="0" err="1"/>
              <a:t>cyfnod</a:t>
            </a:r>
            <a:r>
              <a:rPr lang="en-GB" sz="1000" dirty="0"/>
              <a:t> Sylfaen </a:t>
            </a:r>
            <a:r>
              <a:rPr lang="en-GB" sz="1000" dirty="0" err="1"/>
              <a:t>wrth</a:t>
            </a:r>
            <a:r>
              <a:rPr lang="en-GB" sz="1000" dirty="0"/>
              <a:t>. </a:t>
            </a:r>
            <a:r>
              <a:rPr lang="en-GB" sz="1000" dirty="0" err="1"/>
              <a:t>Byddwn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dweud</a:t>
            </a:r>
            <a:r>
              <a:rPr lang="en-GB" sz="1000" dirty="0"/>
              <a:t> bod y </a:t>
            </a:r>
            <a:r>
              <a:rPr lang="en-GB" sz="1000" dirty="0" err="1"/>
              <a:t>ochr</a:t>
            </a:r>
            <a:r>
              <a:rPr lang="en-GB" sz="1000" dirty="0"/>
              <a:t> </a:t>
            </a:r>
            <a:r>
              <a:rPr lang="en-GB" sz="1000" dirty="0" err="1"/>
              <a:t>arianol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</a:t>
            </a:r>
            <a:r>
              <a:rPr lang="en-GB" sz="1000" dirty="0" err="1"/>
              <a:t>i</a:t>
            </a:r>
            <a:r>
              <a:rPr lang="en-GB" sz="1000" dirty="0"/>
              <a:t> </a:t>
            </a:r>
            <a:r>
              <a:rPr lang="en-GB" sz="1000" dirty="0" err="1"/>
              <a:t>gwario</a:t>
            </a:r>
            <a:r>
              <a:rPr lang="en-GB" sz="1000" dirty="0"/>
              <a:t> </a:t>
            </a:r>
            <a:r>
              <a:rPr lang="en-GB" sz="1000" dirty="0" err="1"/>
              <a:t>ar</a:t>
            </a:r>
            <a:r>
              <a:rPr lang="en-GB" sz="1000" dirty="0"/>
              <a:t> y </a:t>
            </a:r>
            <a:r>
              <a:rPr lang="en-GB" sz="1000" dirty="0" err="1"/>
              <a:t>pethau</a:t>
            </a:r>
            <a:r>
              <a:rPr lang="en-GB" sz="1000" dirty="0"/>
              <a:t> </a:t>
            </a:r>
            <a:r>
              <a:rPr lang="en-GB" sz="1000" dirty="0" err="1"/>
              <a:t>cywir</a:t>
            </a:r>
            <a:r>
              <a:rPr lang="en-GB" sz="1000" dirty="0"/>
              <a:t> </a:t>
            </a:r>
            <a:r>
              <a:rPr lang="en-GB" sz="1000" dirty="0" err="1"/>
              <a:t>gan</a:t>
            </a:r>
            <a:r>
              <a:rPr lang="en-GB" sz="1000" dirty="0"/>
              <a:t> </a:t>
            </a:r>
            <a:r>
              <a:rPr lang="en-GB" sz="1000" dirty="0" err="1"/>
              <a:t>fod</a:t>
            </a:r>
            <a:r>
              <a:rPr lang="en-GB" sz="1000" dirty="0"/>
              <a:t> plant </a:t>
            </a:r>
            <a:r>
              <a:rPr lang="en-GB" sz="1000" dirty="0" err="1"/>
              <a:t>gyda</a:t>
            </a:r>
            <a:r>
              <a:rPr lang="en-GB" sz="1000" dirty="0"/>
              <a:t> SEN ac </a:t>
            </a:r>
            <a:r>
              <a:rPr lang="en-GB" sz="1000" dirty="0" err="1"/>
              <a:t>hefyd</a:t>
            </a:r>
            <a:r>
              <a:rPr lang="en-GB" sz="1000" dirty="0"/>
              <a:t> plant </a:t>
            </a:r>
            <a:r>
              <a:rPr lang="en-GB" sz="1000" dirty="0" err="1"/>
              <a:t>heb</a:t>
            </a:r>
            <a:r>
              <a:rPr lang="en-GB" sz="1000" dirty="0"/>
              <a:t> SEN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cael</a:t>
            </a:r>
            <a:r>
              <a:rPr lang="en-GB" sz="1000" dirty="0"/>
              <a:t> y offer </a:t>
            </a:r>
            <a:r>
              <a:rPr lang="en-GB" sz="1000" dirty="0" err="1"/>
              <a:t>sydd</a:t>
            </a:r>
            <a:r>
              <a:rPr lang="en-GB" sz="1000" dirty="0"/>
              <a:t> </a:t>
            </a:r>
            <a:r>
              <a:rPr lang="en-GB" sz="1000" dirty="0" err="1"/>
              <a:t>ei</a:t>
            </a:r>
            <a:r>
              <a:rPr lang="en-GB" sz="1000" dirty="0"/>
              <a:t> </a:t>
            </a:r>
            <a:r>
              <a:rPr lang="en-GB" sz="1000" dirty="0" err="1"/>
              <a:t>angen</a:t>
            </a:r>
            <a:r>
              <a:rPr lang="en-GB" sz="1000" dirty="0"/>
              <a:t>. </a:t>
            </a:r>
            <a:r>
              <a:rPr lang="en-GB" sz="1000" dirty="0" err="1"/>
              <a:t>Byddwn</a:t>
            </a:r>
            <a:r>
              <a:rPr lang="en-GB" sz="1000" dirty="0"/>
              <a:t> </a:t>
            </a:r>
            <a:r>
              <a:rPr lang="en-GB" sz="1000" dirty="0" err="1"/>
              <a:t>hefyd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dweud</a:t>
            </a:r>
            <a:r>
              <a:rPr lang="en-GB" sz="1000" dirty="0"/>
              <a:t> bod y system </a:t>
            </a:r>
            <a:r>
              <a:rPr lang="en-GB" sz="1000" dirty="0" err="1"/>
              <a:t>ALNCo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edrych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dda</a:t>
            </a:r>
            <a:r>
              <a:rPr lang="en-GB" sz="1000" dirty="0"/>
              <a:t> ac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gobeithio</a:t>
            </a:r>
            <a:r>
              <a:rPr lang="en-GB" sz="1000" dirty="0"/>
              <a:t> </a:t>
            </a:r>
            <a:r>
              <a:rPr lang="en-GB" sz="1000" dirty="0" err="1"/>
              <a:t>bydd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gweithio</a:t>
            </a:r>
            <a:r>
              <a:rPr lang="en-GB" sz="1000" dirty="0"/>
              <a:t> </a:t>
            </a:r>
            <a:r>
              <a:rPr lang="en-GB" sz="1000" dirty="0" err="1"/>
              <a:t>yn</a:t>
            </a:r>
            <a:r>
              <a:rPr lang="en-GB" sz="1000" dirty="0"/>
              <a:t> </a:t>
            </a:r>
            <a:r>
              <a:rPr lang="en-GB" sz="1000" dirty="0" err="1"/>
              <a:t>effeithiol</a:t>
            </a:r>
            <a:r>
              <a:rPr lang="en-GB" sz="1000" dirty="0"/>
              <a:t>.</a:t>
            </a:r>
            <a:endParaRPr lang="en-GB" sz="11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DEEF44-6530-4563-B7FF-832C6CCB4CC3}"/>
              </a:ext>
            </a:extLst>
          </p:cNvPr>
          <p:cNvSpPr txBox="1"/>
          <p:nvPr/>
        </p:nvSpPr>
        <p:spPr>
          <a:xfrm>
            <a:off x="200296" y="53195"/>
            <a:ext cx="17242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Steffan Roberts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315439-91CE-470C-8B08-D11BC3E524D9}"/>
              </a:ext>
            </a:extLst>
          </p:cNvPr>
          <p:cNvSpPr txBox="1"/>
          <p:nvPr/>
        </p:nvSpPr>
        <p:spPr>
          <a:xfrm>
            <a:off x="10493827" y="79113"/>
            <a:ext cx="17242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1702327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785069-FBCE-412C-A6D9-BE728DD793AA}"/>
              </a:ext>
            </a:extLst>
          </p:cNvPr>
          <p:cNvSpPr txBox="1"/>
          <p:nvPr/>
        </p:nvSpPr>
        <p:spPr>
          <a:xfrm>
            <a:off x="5610496" y="12147"/>
            <a:ext cx="17242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EAEE6002/C </a:t>
            </a:r>
          </a:p>
        </p:txBody>
      </p:sp>
    </p:spTree>
    <p:extLst>
      <p:ext uri="{BB962C8B-B14F-4D97-AF65-F5344CB8AC3E}">
        <p14:creationId xmlns:p14="http://schemas.microsoft.com/office/powerpoint/2010/main" val="4177585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536B0-E3EC-4B19-A4F9-0D56FD1410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511" y="354279"/>
            <a:ext cx="11854977" cy="54602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>
                <a:latin typeface="+mj-lt"/>
              </a:rPr>
              <a:t>China Education Tours (2020) ‘</a:t>
            </a:r>
            <a:r>
              <a:rPr lang="en-US" sz="1600" dirty="0">
                <a:latin typeface="+mj-lt"/>
              </a:rPr>
              <a:t>Some thoughts about China for Primary School children’ </a:t>
            </a:r>
            <a:r>
              <a:rPr lang="en-US" sz="1600" dirty="0">
                <a:latin typeface="+mj-lt"/>
                <a:hlinkClick r:id="rId2"/>
              </a:rPr>
              <a:t>https://www.chinaeducationaltours.com/guide/article-primary-schools-in-china.htm</a:t>
            </a:r>
            <a:r>
              <a:rPr lang="en-US" sz="1600" dirty="0">
                <a:latin typeface="+mj-lt"/>
              </a:rPr>
              <a:t> [</a:t>
            </a:r>
            <a:r>
              <a:rPr lang="en-US" sz="1600" dirty="0" err="1">
                <a:latin typeface="+mj-lt"/>
              </a:rPr>
              <a:t>Darllenwyd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Chwefror</a:t>
            </a:r>
            <a:r>
              <a:rPr lang="en-US" sz="1600" dirty="0">
                <a:latin typeface="+mj-lt"/>
              </a:rPr>
              <a:t> 13fed, 2020]</a:t>
            </a:r>
          </a:p>
          <a:p>
            <a:pPr marL="0" indent="0">
              <a:buNone/>
            </a:pPr>
            <a:r>
              <a:rPr lang="en-GB" sz="1600" dirty="0" err="1">
                <a:latin typeface="+mj-lt"/>
              </a:rPr>
              <a:t>Llywodraeth</a:t>
            </a:r>
            <a:r>
              <a:rPr lang="en-GB" sz="1600" dirty="0">
                <a:latin typeface="+mj-lt"/>
              </a:rPr>
              <a:t> Cymru </a:t>
            </a:r>
            <a:r>
              <a:rPr lang="en-US" sz="1600" dirty="0">
                <a:latin typeface="+mj-lt"/>
              </a:rPr>
              <a:t>(January 2018)  </a:t>
            </a:r>
            <a:r>
              <a:rPr lang="en-GB" sz="1600" dirty="0">
                <a:latin typeface="+mj-lt"/>
              </a:rPr>
              <a:t>‘</a:t>
            </a:r>
            <a:r>
              <a:rPr lang="en-US" sz="1600" dirty="0">
                <a:latin typeface="+mj-lt"/>
              </a:rPr>
              <a:t>ADDITIONAL LEARNING NEEDS AND EDUCATION TRIBUNAL (WALES) ACT’ </a:t>
            </a:r>
            <a:r>
              <a:rPr lang="en-US" sz="1600" dirty="0">
                <a:latin typeface="+mj-lt"/>
                <a:hlinkClick r:id="rId3"/>
              </a:rPr>
              <a:t>https://gov.wales/sites/default/files/publications/2018-04/additional-learning-needs-and-education-tribunal-wales-act-2018-explanatory-memorandum.pdf</a:t>
            </a:r>
            <a:r>
              <a:rPr lang="en-US" sz="1600" dirty="0">
                <a:latin typeface="+mj-lt"/>
              </a:rPr>
              <a:t> [</a:t>
            </a:r>
            <a:r>
              <a:rPr lang="en-US" sz="1600" dirty="0" err="1">
                <a:latin typeface="+mj-lt"/>
              </a:rPr>
              <a:t>Darllenwyd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Chwefror</a:t>
            </a:r>
            <a:r>
              <a:rPr lang="en-US" sz="1600" dirty="0">
                <a:latin typeface="+mj-lt"/>
              </a:rPr>
              <a:t> 13fed, 2020]</a:t>
            </a:r>
          </a:p>
          <a:p>
            <a:pPr marL="0" indent="0">
              <a:buNone/>
            </a:pPr>
            <a:r>
              <a:rPr lang="en-US" sz="1600" dirty="0" err="1">
                <a:latin typeface="+mj-lt"/>
              </a:rPr>
              <a:t>Llywodraeth</a:t>
            </a:r>
            <a:r>
              <a:rPr lang="en-US" sz="1600" dirty="0">
                <a:latin typeface="+mj-lt"/>
              </a:rPr>
              <a:t> Cymru (28 January 2020) ‘Developing a vision for curriculum design’ </a:t>
            </a:r>
            <a:r>
              <a:rPr lang="en-US" sz="1600" dirty="0">
                <a:latin typeface="+mj-lt"/>
                <a:hlinkClick r:id="rId4"/>
              </a:rPr>
              <a:t>https://hwb.gov.wales/curriculum-for-wales/designing-your-curriculum/developing-a-vision-for-curriculum-design/#curriculum-design-and-the-four-purposes</a:t>
            </a:r>
            <a:r>
              <a:rPr lang="en-US" sz="1600" dirty="0">
                <a:latin typeface="+mj-lt"/>
              </a:rPr>
              <a:t>  [</a:t>
            </a:r>
            <a:r>
              <a:rPr lang="en-US" sz="1600" dirty="0" err="1">
                <a:latin typeface="+mj-lt"/>
              </a:rPr>
              <a:t>Darllenwyd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Chwefror</a:t>
            </a:r>
            <a:r>
              <a:rPr lang="en-US" sz="1600" dirty="0">
                <a:latin typeface="+mj-lt"/>
              </a:rPr>
              <a:t> 13fed, 2020]</a:t>
            </a:r>
          </a:p>
          <a:p>
            <a:pPr marL="0" indent="0">
              <a:buNone/>
            </a:pPr>
            <a:r>
              <a:rPr lang="en-US" sz="1600" dirty="0" err="1">
                <a:latin typeface="+mj-lt"/>
              </a:rPr>
              <a:t>Llywodraeth</a:t>
            </a:r>
            <a:r>
              <a:rPr lang="en-US" sz="1600" dirty="0">
                <a:latin typeface="+mj-lt"/>
              </a:rPr>
              <a:t> Cymru (2015) ‘</a:t>
            </a:r>
            <a:r>
              <a:rPr lang="en-US" sz="1600" dirty="0" err="1">
                <a:latin typeface="+mj-lt"/>
              </a:rPr>
              <a:t>Fframwaith</a:t>
            </a:r>
            <a:r>
              <a:rPr lang="en-US" sz="1600" dirty="0">
                <a:latin typeface="+mj-lt"/>
              </a:rPr>
              <a:t> y </a:t>
            </a:r>
            <a:r>
              <a:rPr lang="en-US" sz="1600" dirty="0" err="1">
                <a:latin typeface="+mj-lt"/>
              </a:rPr>
              <a:t>Cyfnod</a:t>
            </a:r>
            <a:r>
              <a:rPr lang="en-US" sz="1600" dirty="0">
                <a:latin typeface="+mj-lt"/>
              </a:rPr>
              <a:t> Sylfaen’ </a:t>
            </a:r>
            <a:r>
              <a:rPr lang="en-US" sz="1600" dirty="0">
                <a:latin typeface="+mj-lt"/>
                <a:hlinkClick r:id="rId5"/>
              </a:rPr>
              <a:t>https://hwb.gov.wales/storage/4f222e31-85c2-407b-9760-5ed8bd0b9e48/fframwaith-y-cyfnod-sylfaen.pdf</a:t>
            </a:r>
            <a:r>
              <a:rPr lang="en-US" sz="1600" dirty="0">
                <a:latin typeface="+mj-lt"/>
              </a:rPr>
              <a:t> [</a:t>
            </a:r>
            <a:r>
              <a:rPr lang="en-US" sz="1600" dirty="0" err="1">
                <a:latin typeface="+mj-lt"/>
              </a:rPr>
              <a:t>Darllenwyd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Chwefror</a:t>
            </a:r>
            <a:r>
              <a:rPr lang="en-US" sz="1600" dirty="0">
                <a:latin typeface="+mj-lt"/>
              </a:rPr>
              <a:t> 13fed, 2020]</a:t>
            </a:r>
          </a:p>
          <a:p>
            <a:pPr marL="0" indent="0">
              <a:buNone/>
            </a:pPr>
            <a:r>
              <a:rPr lang="en-GB" sz="1600" dirty="0" err="1">
                <a:latin typeface="+mj-lt"/>
              </a:rPr>
              <a:t>Llywodraeth</a:t>
            </a:r>
            <a:r>
              <a:rPr lang="en-GB" sz="1600" dirty="0">
                <a:latin typeface="+mj-lt"/>
              </a:rPr>
              <a:t> Cymru (2020) ‘The Additional Learning Needs (ALN) Transformation Programme’ </a:t>
            </a:r>
            <a:r>
              <a:rPr lang="en-GB" sz="1600" dirty="0">
                <a:latin typeface="+mj-lt"/>
                <a:hlinkClick r:id="rId6"/>
              </a:rPr>
              <a:t>https://gov.wales/sites/default/files/publications/2018-03/aln-frequently-asked-questions-faqs.pdf</a:t>
            </a:r>
            <a:r>
              <a:rPr lang="en-GB" sz="1600" dirty="0">
                <a:latin typeface="+mj-lt"/>
              </a:rPr>
              <a:t> </a:t>
            </a:r>
            <a:r>
              <a:rPr lang="en-US" sz="1600" dirty="0">
                <a:latin typeface="+mj-lt"/>
              </a:rPr>
              <a:t>[</a:t>
            </a:r>
            <a:r>
              <a:rPr lang="en-US" sz="1600" dirty="0" err="1">
                <a:latin typeface="+mj-lt"/>
              </a:rPr>
              <a:t>Darllenwyd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Chwefror</a:t>
            </a:r>
            <a:r>
              <a:rPr lang="en-US" sz="1600" dirty="0">
                <a:latin typeface="+mj-lt"/>
              </a:rPr>
              <a:t> 15fed, 2020]</a:t>
            </a:r>
          </a:p>
          <a:p>
            <a:pPr marL="0" indent="0">
              <a:buNone/>
            </a:pPr>
            <a:r>
              <a:rPr lang="en-US" sz="1600" dirty="0">
                <a:latin typeface="+mj-lt"/>
              </a:rPr>
              <a:t>Play Wales, </a:t>
            </a:r>
            <a:r>
              <a:rPr lang="en-US" sz="1600" dirty="0" err="1">
                <a:latin typeface="+mj-lt"/>
              </a:rPr>
              <a:t>Chwarae</a:t>
            </a:r>
            <a:r>
              <a:rPr lang="en-US" sz="1600" dirty="0">
                <a:latin typeface="+mj-lt"/>
              </a:rPr>
              <a:t> Cymru (2020) ‘Saith Nod </a:t>
            </a:r>
            <a:r>
              <a:rPr lang="en-US" sz="1600" dirty="0" err="1">
                <a:latin typeface="+mj-lt"/>
              </a:rPr>
              <a:t>Craidd</a:t>
            </a:r>
            <a:r>
              <a:rPr lang="en-US" sz="1600" dirty="0">
                <a:latin typeface="+mj-lt"/>
              </a:rPr>
              <a:t>’ </a:t>
            </a:r>
            <a:r>
              <a:rPr lang="en-US" sz="1600" dirty="0">
                <a:latin typeface="+mj-lt"/>
                <a:hlinkClick r:id="rId7"/>
              </a:rPr>
              <a:t>https://www.chwaraecymru.org.uk/cym/saithnodcraidd</a:t>
            </a:r>
            <a:r>
              <a:rPr lang="en-US" sz="1600" dirty="0">
                <a:latin typeface="+mj-lt"/>
              </a:rPr>
              <a:t> [</a:t>
            </a:r>
            <a:r>
              <a:rPr lang="en-US" sz="1600" dirty="0" err="1">
                <a:latin typeface="+mj-lt"/>
              </a:rPr>
              <a:t>Darllenwyd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Chwefror</a:t>
            </a:r>
            <a:r>
              <a:rPr lang="en-US" sz="1600" dirty="0">
                <a:latin typeface="+mj-lt"/>
              </a:rPr>
              <a:t> 13fed, 2020]</a:t>
            </a:r>
          </a:p>
          <a:p>
            <a:pPr marL="0" indent="0">
              <a:buNone/>
            </a:pPr>
            <a:r>
              <a:rPr lang="en-GB" sz="1600" dirty="0" err="1">
                <a:latin typeface="+mj-lt"/>
              </a:rPr>
              <a:t>Siencyn</a:t>
            </a:r>
            <a:r>
              <a:rPr lang="en-GB" sz="1600" dirty="0">
                <a:latin typeface="+mj-lt"/>
              </a:rPr>
              <a:t>, S. W. (2010) </a:t>
            </a:r>
            <a:r>
              <a:rPr lang="en-GB" sz="1600" i="1" dirty="0">
                <a:latin typeface="+mj-lt"/>
              </a:rPr>
              <a:t>Y </a:t>
            </a:r>
            <a:r>
              <a:rPr lang="en-GB" sz="1600" i="1" dirty="0" err="1">
                <a:latin typeface="+mj-lt"/>
              </a:rPr>
              <a:t>Cyfnod</a:t>
            </a:r>
            <a:r>
              <a:rPr lang="en-GB" sz="1600" i="1" dirty="0">
                <a:latin typeface="+mj-lt"/>
              </a:rPr>
              <a:t> Sylfaen 3-7 </a:t>
            </a:r>
            <a:r>
              <a:rPr lang="en-GB" sz="1600" i="1" dirty="0" err="1">
                <a:latin typeface="+mj-lt"/>
              </a:rPr>
              <a:t>oed</a:t>
            </a:r>
            <a:r>
              <a:rPr lang="en-GB" sz="1600" i="1" dirty="0">
                <a:latin typeface="+mj-lt"/>
              </a:rPr>
              <a:t>. </a:t>
            </a:r>
            <a:r>
              <a:rPr lang="en-GB" sz="1600" dirty="0" err="1">
                <a:latin typeface="+mj-lt"/>
              </a:rPr>
              <a:t>Cyhoeddiadau</a:t>
            </a:r>
            <a:r>
              <a:rPr lang="en-GB" sz="1600" dirty="0">
                <a:latin typeface="+mj-lt"/>
              </a:rPr>
              <a:t>: </a:t>
            </a:r>
            <a:r>
              <a:rPr lang="en-GB" sz="1600" dirty="0" err="1">
                <a:latin typeface="+mj-lt"/>
              </a:rPr>
              <a:t>Prifysgol</a:t>
            </a:r>
            <a:r>
              <a:rPr lang="en-GB" sz="1600" dirty="0">
                <a:latin typeface="+mj-lt"/>
              </a:rPr>
              <a:t>  Cymru Y </a:t>
            </a:r>
            <a:r>
              <a:rPr lang="en-GB" sz="1600" dirty="0" err="1">
                <a:latin typeface="+mj-lt"/>
              </a:rPr>
              <a:t>Drindod</a:t>
            </a:r>
            <a:r>
              <a:rPr lang="en-GB" sz="1600" dirty="0">
                <a:latin typeface="+mj-lt"/>
              </a:rPr>
              <a:t> </a:t>
            </a:r>
            <a:r>
              <a:rPr lang="en-GB" sz="1600" dirty="0" err="1">
                <a:latin typeface="+mj-lt"/>
              </a:rPr>
              <a:t>Dewi</a:t>
            </a:r>
            <a:r>
              <a:rPr lang="en-GB" sz="1600" dirty="0">
                <a:latin typeface="+mj-lt"/>
              </a:rPr>
              <a:t> Sant. </a:t>
            </a:r>
          </a:p>
          <a:p>
            <a:pPr marL="0" indent="0">
              <a:buNone/>
            </a:pPr>
            <a:r>
              <a:rPr lang="en-GB" sz="1600" dirty="0" err="1">
                <a:latin typeface="+mj-lt"/>
              </a:rPr>
              <a:t>Siencyn</a:t>
            </a:r>
            <a:r>
              <a:rPr lang="en-GB" sz="1600" dirty="0">
                <a:latin typeface="+mj-lt"/>
              </a:rPr>
              <a:t>, S. W. (2008) </a:t>
            </a:r>
            <a:r>
              <a:rPr lang="en-GB" sz="1600" i="1" dirty="0">
                <a:latin typeface="+mj-lt"/>
              </a:rPr>
              <a:t>Y </a:t>
            </a:r>
            <a:r>
              <a:rPr lang="en-GB" sz="1600" i="1" dirty="0" err="1">
                <a:latin typeface="+mj-lt"/>
              </a:rPr>
              <a:t>Plentyn</a:t>
            </a:r>
            <a:r>
              <a:rPr lang="en-GB" sz="1600" i="1" dirty="0">
                <a:latin typeface="+mj-lt"/>
              </a:rPr>
              <a:t> Bach </a:t>
            </a:r>
            <a:r>
              <a:rPr lang="en-GB" sz="1600" i="1" dirty="0" err="1">
                <a:latin typeface="+mj-lt"/>
              </a:rPr>
              <a:t>Cyflwyniad</a:t>
            </a:r>
            <a:r>
              <a:rPr lang="en-GB" sz="1600" i="1" dirty="0">
                <a:latin typeface="+mj-lt"/>
              </a:rPr>
              <a:t> I </a:t>
            </a:r>
            <a:r>
              <a:rPr lang="en-GB" sz="1600" i="1" dirty="0" err="1">
                <a:latin typeface="+mj-lt"/>
              </a:rPr>
              <a:t>Astudiaethau</a:t>
            </a:r>
            <a:r>
              <a:rPr lang="en-GB" sz="1600" i="1" dirty="0">
                <a:latin typeface="+mj-lt"/>
              </a:rPr>
              <a:t> </a:t>
            </a:r>
            <a:r>
              <a:rPr lang="en-GB" sz="1600" i="1" dirty="0" err="1">
                <a:latin typeface="+mj-lt"/>
              </a:rPr>
              <a:t>Plentyndod</a:t>
            </a:r>
            <a:r>
              <a:rPr lang="en-GB" sz="1600" i="1" dirty="0">
                <a:latin typeface="+mj-lt"/>
              </a:rPr>
              <a:t> </a:t>
            </a:r>
            <a:r>
              <a:rPr lang="en-GB" sz="1600" i="1" dirty="0" err="1">
                <a:latin typeface="+mj-lt"/>
              </a:rPr>
              <a:t>Cynnar</a:t>
            </a:r>
            <a:r>
              <a:rPr lang="en-GB" sz="1600" i="1" dirty="0">
                <a:latin typeface="+mj-lt"/>
              </a:rPr>
              <a:t>. </a:t>
            </a:r>
            <a:r>
              <a:rPr lang="en-GB" sz="1600" dirty="0" err="1">
                <a:latin typeface="+mj-lt"/>
              </a:rPr>
              <a:t>Argraffwyd</a:t>
            </a:r>
            <a:r>
              <a:rPr lang="en-GB" sz="1600" dirty="0">
                <a:latin typeface="+mj-lt"/>
              </a:rPr>
              <a:t> </a:t>
            </a:r>
            <a:r>
              <a:rPr lang="en-GB" sz="1600" dirty="0" err="1">
                <a:latin typeface="+mj-lt"/>
              </a:rPr>
              <a:t>gan</a:t>
            </a:r>
            <a:r>
              <a:rPr lang="en-GB" sz="1600" dirty="0">
                <a:latin typeface="+mj-lt"/>
              </a:rPr>
              <a:t> J D Lewis: </a:t>
            </a:r>
            <a:r>
              <a:rPr lang="en-GB" sz="1600" dirty="0" err="1">
                <a:latin typeface="+mj-lt"/>
              </a:rPr>
              <a:t>Caerfyrddin</a:t>
            </a:r>
            <a:r>
              <a:rPr lang="en-GB" sz="1600" dirty="0">
                <a:latin typeface="+mj-lt"/>
              </a:rPr>
              <a:t> a Llandysul. </a:t>
            </a:r>
          </a:p>
          <a:p>
            <a:pPr marL="0" indent="0">
              <a:buNone/>
            </a:pPr>
            <a:r>
              <a:rPr lang="en-GB" sz="1600" dirty="0">
                <a:latin typeface="+mj-lt"/>
              </a:rPr>
              <a:t>SNAP CYMRU (2020) ‘ALN/ SEN Reform’ </a:t>
            </a:r>
            <a:r>
              <a:rPr lang="en-GB" sz="1600" dirty="0">
                <a:latin typeface="+mj-lt"/>
                <a:hlinkClick r:id="rId8"/>
              </a:rPr>
              <a:t>http://www.snapcymru.org/help-for-families/aln-reform/</a:t>
            </a:r>
            <a:r>
              <a:rPr lang="en-GB" sz="1600" dirty="0">
                <a:latin typeface="+mj-lt"/>
              </a:rPr>
              <a:t> </a:t>
            </a:r>
            <a:r>
              <a:rPr lang="en-US" sz="1600" dirty="0">
                <a:latin typeface="+mj-lt"/>
              </a:rPr>
              <a:t>[</a:t>
            </a:r>
            <a:r>
              <a:rPr lang="en-US" sz="1600" dirty="0" err="1">
                <a:latin typeface="+mj-lt"/>
              </a:rPr>
              <a:t>Darllenwyd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Chwefror</a:t>
            </a:r>
            <a:r>
              <a:rPr lang="en-US" sz="1600" dirty="0">
                <a:latin typeface="+mj-lt"/>
              </a:rPr>
              <a:t> 13fed, 2020] </a:t>
            </a:r>
            <a:endParaRPr lang="en-GB" sz="1600" dirty="0">
              <a:latin typeface="+mj-lt"/>
            </a:endParaRPr>
          </a:p>
          <a:p>
            <a:pPr marL="0" indent="0">
              <a:buNone/>
            </a:pPr>
            <a:endParaRPr lang="en-GB" sz="1600" dirty="0">
              <a:latin typeface="New roman 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1D7F2D1-5957-437B-B3CE-C45F1E8B57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y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8662BBE-9A54-4D49-88C8-7A21C5C28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y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0320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499</TotalTime>
  <Words>1643</Words>
  <Application>Microsoft Office PowerPoint</Application>
  <PresentationFormat>Widescreen</PresentationFormat>
  <Paragraphs>33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New roman </vt:lpstr>
      <vt:lpstr>Office Theme</vt:lpstr>
      <vt:lpstr>Sut mae deddfwriaethau  wedi addasu yn Nghymru  dros y blynnyddoedd 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Teitl</dc:title>
  <dc:creator>Steffan Roberts</dc:creator>
  <cp:lastModifiedBy>Steffan Roberts</cp:lastModifiedBy>
  <cp:revision>35</cp:revision>
  <dcterms:created xsi:type="dcterms:W3CDTF">2020-02-09T23:27:10Z</dcterms:created>
  <dcterms:modified xsi:type="dcterms:W3CDTF">2020-02-20T16:24:29Z</dcterms:modified>
</cp:coreProperties>
</file>