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av" ContentType="audio/x-wav"/>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bookmarkIdSeed="2">
  <p:sldMasterIdLst>
    <p:sldMasterId id="2147483648" r:id="rId4"/>
    <p:sldMasterId id="2147483660" r:id="rId5"/>
    <p:sldMasterId id="2147483671" r:id="rId6"/>
  </p:sldMasterIdLst>
  <p:notesMasterIdLst>
    <p:notesMasterId r:id="rId46"/>
  </p:notesMasterIdLst>
  <p:sldIdLst>
    <p:sldId id="258" r:id="rId7"/>
    <p:sldId id="490" r:id="rId8"/>
    <p:sldId id="491" r:id="rId9"/>
    <p:sldId id="475" r:id="rId10"/>
    <p:sldId id="492" r:id="rId11"/>
    <p:sldId id="2217" r:id="rId12"/>
    <p:sldId id="2218" r:id="rId13"/>
    <p:sldId id="479" r:id="rId14"/>
    <p:sldId id="2219" r:id="rId15"/>
    <p:sldId id="2222" r:id="rId16"/>
    <p:sldId id="2223" r:id="rId17"/>
    <p:sldId id="482" r:id="rId18"/>
    <p:sldId id="483" r:id="rId19"/>
    <p:sldId id="2221" r:id="rId20"/>
    <p:sldId id="484" r:id="rId21"/>
    <p:sldId id="485" r:id="rId22"/>
    <p:sldId id="453" r:id="rId23"/>
    <p:sldId id="2224" r:id="rId24"/>
    <p:sldId id="481" r:id="rId25"/>
    <p:sldId id="480" r:id="rId26"/>
    <p:sldId id="2225" r:id="rId27"/>
    <p:sldId id="2226" r:id="rId28"/>
    <p:sldId id="2227" r:id="rId29"/>
    <p:sldId id="486" r:id="rId30"/>
    <p:sldId id="466" r:id="rId31"/>
    <p:sldId id="487" r:id="rId32"/>
    <p:sldId id="488" r:id="rId33"/>
    <p:sldId id="474" r:id="rId34"/>
    <p:sldId id="489" r:id="rId35"/>
    <p:sldId id="476" r:id="rId36"/>
    <p:sldId id="478" r:id="rId37"/>
    <p:sldId id="2220" r:id="rId38"/>
    <p:sldId id="458" r:id="rId39"/>
    <p:sldId id="467" r:id="rId40"/>
    <p:sldId id="256" r:id="rId41"/>
    <p:sldId id="257" r:id="rId42"/>
    <p:sldId id="2228" r:id="rId43"/>
    <p:sldId id="259" r:id="rId44"/>
    <p:sldId id="260" r:id="rId4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BF5BE61-1FE2-D8A2-F2B0-F12035465F55}" v="14" dt="2019-11-25T09:08:47.311"/>
    <p1510:client id="{FDA5C787-EC8A-43F4-B79A-9223CD5B0D10}" v="158" dt="2019-11-26T09:04:32.10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37CE84F3-28C3-443E-9E96-99CF82512B78}" styleName="Dark Style 1 - Accent 2">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2"/>
          </a:solidFill>
        </a:fill>
      </a:tcStyle>
    </a:wholeTbl>
    <a:band1H>
      <a:tcStyle>
        <a:tcBdr/>
        <a:fill>
          <a:solidFill>
            <a:schemeClr val="accent2">
              <a:shade val="60000"/>
            </a:schemeClr>
          </a:solidFill>
        </a:fill>
      </a:tcStyle>
    </a:band1H>
    <a:band1V>
      <a:tcStyle>
        <a:tcBdr/>
        <a:fill>
          <a:solidFill>
            <a:schemeClr val="accent2">
              <a:shade val="60000"/>
            </a:schemeClr>
          </a:solidFill>
        </a:fill>
      </a:tcStyle>
    </a:band1V>
    <a:lastCol>
      <a:tcTxStyle b="on"/>
      <a:tcStyle>
        <a:tcBdr>
          <a:left>
            <a:ln w="25400" cmpd="sng">
              <a:solidFill>
                <a:schemeClr val="lt1"/>
              </a:solidFill>
            </a:ln>
          </a:left>
        </a:tcBdr>
        <a:fill>
          <a:solidFill>
            <a:schemeClr val="accent2">
              <a:shade val="60000"/>
            </a:schemeClr>
          </a:solidFill>
        </a:fill>
      </a:tcStyle>
    </a:lastCol>
    <a:firstCol>
      <a:tcTxStyle b="on"/>
      <a:tcStyle>
        <a:tcBdr>
          <a:right>
            <a:ln w="25400" cmpd="sng">
              <a:solidFill>
                <a:schemeClr val="lt1"/>
              </a:solidFill>
            </a:ln>
          </a:right>
        </a:tcBdr>
        <a:fill>
          <a:solidFill>
            <a:schemeClr val="accent2">
              <a:shade val="60000"/>
            </a:schemeClr>
          </a:solidFill>
        </a:fill>
      </a:tcStyle>
    </a:firstCol>
    <a:lastRow>
      <a:tcTxStyle b="on"/>
      <a:tcStyle>
        <a:tcBdr>
          <a:top>
            <a:ln w="25400" cmpd="sng">
              <a:solidFill>
                <a:schemeClr val="lt1"/>
              </a:solidFill>
            </a:ln>
          </a:top>
        </a:tcBdr>
        <a:fill>
          <a:solidFill>
            <a:schemeClr val="accent2">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8" d="100"/>
          <a:sy n="68" d="100"/>
        </p:scale>
        <p:origin x="1446" y="60"/>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3" Type="http://schemas.openxmlformats.org/officeDocument/2006/relationships/customXml" Target="../customXml/item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41" Type="http://schemas.openxmlformats.org/officeDocument/2006/relationships/slide" Target="slides/slide35.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theme" Target="theme/theme1.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slide" Target="slides/slide38.xml"/><Relationship Id="rId52"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viewProps" Target="viewProps.xml"/><Relationship Id="rId8" Type="http://schemas.openxmlformats.org/officeDocument/2006/relationships/slide" Target="slides/slide2.xml"/><Relationship Id="rId51"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niel Davies" userId="S::daniel.davies@sewaleseas.org.uk::d07f5612-0652-4b5f-83bf-91b564920436" providerId="AD" clId="Web-{7BF5BE61-1FE2-D8A2-F2B0-F12035465F55}"/>
    <pc:docChg chg="addSld modSld sldOrd">
      <pc:chgData name="Daniel Davies" userId="S::daniel.davies@sewaleseas.org.uk::d07f5612-0652-4b5f-83bf-91b564920436" providerId="AD" clId="Web-{7BF5BE61-1FE2-D8A2-F2B0-F12035465F55}" dt="2019-11-25T09:08:47.061" v="11" actId="20577"/>
      <pc:docMkLst>
        <pc:docMk/>
      </pc:docMkLst>
      <pc:sldChg chg="modSp new ord">
        <pc:chgData name="Daniel Davies" userId="S::daniel.davies@sewaleseas.org.uk::d07f5612-0652-4b5f-83bf-91b564920436" providerId="AD" clId="Web-{7BF5BE61-1FE2-D8A2-F2B0-F12035465F55}" dt="2019-11-25T09:08:47.061" v="11" actId="20577"/>
        <pc:sldMkLst>
          <pc:docMk/>
          <pc:sldMk cId="3525534052" sldId="2230"/>
        </pc:sldMkLst>
        <pc:spChg chg="mod">
          <ac:chgData name="Daniel Davies" userId="S::daniel.davies@sewaleseas.org.uk::d07f5612-0652-4b5f-83bf-91b564920436" providerId="AD" clId="Web-{7BF5BE61-1FE2-D8A2-F2B0-F12035465F55}" dt="2019-11-25T09:08:47.061" v="11" actId="20577"/>
          <ac:spMkLst>
            <pc:docMk/>
            <pc:sldMk cId="3525534052" sldId="2230"/>
            <ac:spMk id="2" creationId="{54A93A49-86A8-48AF-B5B5-251634B9B35E}"/>
          </ac:spMkLst>
        </pc:spChg>
        <pc:spChg chg="mod">
          <ac:chgData name="Daniel Davies" userId="S::daniel.davies@sewaleseas.org.uk::d07f5612-0652-4b5f-83bf-91b564920436" providerId="AD" clId="Web-{7BF5BE61-1FE2-D8A2-F2B0-F12035465F55}" dt="2019-11-25T09:08:44.389" v="10" actId="20577"/>
          <ac:spMkLst>
            <pc:docMk/>
            <pc:sldMk cId="3525534052" sldId="2230"/>
            <ac:spMk id="3" creationId="{B9E850E9-2846-475F-9372-AF11BA2A11F6}"/>
          </ac:spMkLst>
        </pc:spChg>
      </pc:sldChg>
    </pc:docChg>
  </pc:docChgLst>
  <pc:docChgLst>
    <pc:chgData name="Daniel Davies" userId="S::daniel.davies@sewaleseas.org.uk::d07f5612-0652-4b5f-83bf-91b564920436" providerId="AD" clId="Web-{6A52369D-372C-4A4D-BFE5-4FBCD17C1BDA}"/>
    <pc:docChg chg="modSld">
      <pc:chgData name="Daniel Davies" userId="S::daniel.davies@sewaleseas.org.uk::d07f5612-0652-4b5f-83bf-91b564920436" providerId="AD" clId="Web-{6A52369D-372C-4A4D-BFE5-4FBCD17C1BDA}" dt="2019-11-25T08:58:19.183" v="1" actId="20577"/>
      <pc:docMkLst>
        <pc:docMk/>
      </pc:docMkLst>
      <pc:sldChg chg="modSp">
        <pc:chgData name="Daniel Davies" userId="S::daniel.davies@sewaleseas.org.uk::d07f5612-0652-4b5f-83bf-91b564920436" providerId="AD" clId="Web-{6A52369D-372C-4A4D-BFE5-4FBCD17C1BDA}" dt="2019-11-25T08:58:19.183" v="1" actId="20577"/>
        <pc:sldMkLst>
          <pc:docMk/>
          <pc:sldMk cId="651347383" sldId="2222"/>
        </pc:sldMkLst>
        <pc:spChg chg="mod">
          <ac:chgData name="Daniel Davies" userId="S::daniel.davies@sewaleseas.org.uk::d07f5612-0652-4b5f-83bf-91b564920436" providerId="AD" clId="Web-{6A52369D-372C-4A4D-BFE5-4FBCD17C1BDA}" dt="2019-11-25T08:58:19.183" v="1" actId="20577"/>
          <ac:spMkLst>
            <pc:docMk/>
            <pc:sldMk cId="651347383" sldId="2222"/>
            <ac:spMk id="3" creationId="{43A83C03-4067-4446-AD6F-7DCCA3E43013}"/>
          </ac:spMkLst>
        </pc:spChg>
      </pc:sldChg>
    </pc:docChg>
  </pc:docChgLst>
  <pc:docChgLst>
    <pc:chgData name="Daniel Davies" userId="d07f5612-0652-4b5f-83bf-91b564920436" providerId="ADAL" clId="{87FC2819-6ED7-4534-A49F-666CA345F85C}"/>
    <pc:docChg chg="undo custSel addSld delSld modSld sldOrd">
      <pc:chgData name="Daniel Davies" userId="d07f5612-0652-4b5f-83bf-91b564920436" providerId="ADAL" clId="{87FC2819-6ED7-4534-A49F-666CA345F85C}" dt="2019-11-24T21:32:00.891" v="1175" actId="5793"/>
      <pc:docMkLst>
        <pc:docMk/>
      </pc:docMkLst>
      <pc:sldChg chg="del">
        <pc:chgData name="Daniel Davies" userId="d07f5612-0652-4b5f-83bf-91b564920436" providerId="ADAL" clId="{87FC2819-6ED7-4534-A49F-666CA345F85C}" dt="2019-11-24T21:30:19.903" v="1167"/>
        <pc:sldMkLst>
          <pc:docMk/>
          <pc:sldMk cId="3614193498" sldId="256"/>
        </pc:sldMkLst>
      </pc:sldChg>
      <pc:sldChg chg="del">
        <pc:chgData name="Daniel Davies" userId="d07f5612-0652-4b5f-83bf-91b564920436" providerId="ADAL" clId="{87FC2819-6ED7-4534-A49F-666CA345F85C}" dt="2019-11-24T21:30:19.903" v="1167"/>
        <pc:sldMkLst>
          <pc:docMk/>
          <pc:sldMk cId="1651763660" sldId="257"/>
        </pc:sldMkLst>
      </pc:sldChg>
      <pc:sldChg chg="del">
        <pc:chgData name="Daniel Davies" userId="d07f5612-0652-4b5f-83bf-91b564920436" providerId="ADAL" clId="{87FC2819-6ED7-4534-A49F-666CA345F85C}" dt="2019-11-24T21:30:19.903" v="1167"/>
        <pc:sldMkLst>
          <pc:docMk/>
          <pc:sldMk cId="3394624424" sldId="259"/>
        </pc:sldMkLst>
      </pc:sldChg>
      <pc:sldChg chg="del">
        <pc:chgData name="Daniel Davies" userId="d07f5612-0652-4b5f-83bf-91b564920436" providerId="ADAL" clId="{87FC2819-6ED7-4534-A49F-666CA345F85C}" dt="2019-11-24T21:30:19.903" v="1167"/>
        <pc:sldMkLst>
          <pc:docMk/>
          <pc:sldMk cId="150510059" sldId="260"/>
        </pc:sldMkLst>
      </pc:sldChg>
      <pc:sldChg chg="del">
        <pc:chgData name="Daniel Davies" userId="d07f5612-0652-4b5f-83bf-91b564920436" providerId="ADAL" clId="{87FC2819-6ED7-4534-A49F-666CA345F85C}" dt="2019-11-24T20:21:30.877" v="950" actId="47"/>
        <pc:sldMkLst>
          <pc:docMk/>
          <pc:sldMk cId="2377893237" sldId="454"/>
        </pc:sldMkLst>
      </pc:sldChg>
      <pc:sldChg chg="modSp">
        <pc:chgData name="Daniel Davies" userId="d07f5612-0652-4b5f-83bf-91b564920436" providerId="ADAL" clId="{87FC2819-6ED7-4534-A49F-666CA345F85C}" dt="2019-11-24T17:41:56.410" v="271" actId="20577"/>
        <pc:sldMkLst>
          <pc:docMk/>
          <pc:sldMk cId="521767679" sldId="475"/>
        </pc:sldMkLst>
        <pc:spChg chg="mod">
          <ac:chgData name="Daniel Davies" userId="d07f5612-0652-4b5f-83bf-91b564920436" providerId="ADAL" clId="{87FC2819-6ED7-4534-A49F-666CA345F85C}" dt="2019-11-24T17:41:56.410" v="271" actId="20577"/>
          <ac:spMkLst>
            <pc:docMk/>
            <pc:sldMk cId="521767679" sldId="475"/>
            <ac:spMk id="3" creationId="{0341E4E1-1CC6-4B25-9F45-C06BF3B6CDDA}"/>
          </ac:spMkLst>
        </pc:spChg>
      </pc:sldChg>
      <pc:sldChg chg="modSp">
        <pc:chgData name="Daniel Davies" userId="d07f5612-0652-4b5f-83bf-91b564920436" providerId="ADAL" clId="{87FC2819-6ED7-4534-A49F-666CA345F85C}" dt="2019-11-24T20:39:55.279" v="1129" actId="20577"/>
        <pc:sldMkLst>
          <pc:docMk/>
          <pc:sldMk cId="3060244314" sldId="480"/>
        </pc:sldMkLst>
        <pc:spChg chg="mod">
          <ac:chgData name="Daniel Davies" userId="d07f5612-0652-4b5f-83bf-91b564920436" providerId="ADAL" clId="{87FC2819-6ED7-4534-A49F-666CA345F85C}" dt="2019-11-24T20:39:55.279" v="1129" actId="20577"/>
          <ac:spMkLst>
            <pc:docMk/>
            <pc:sldMk cId="3060244314" sldId="480"/>
            <ac:spMk id="3" creationId="{5E2199EA-3AC2-4433-B75D-A0FBFD5F5F1A}"/>
          </ac:spMkLst>
        </pc:spChg>
      </pc:sldChg>
      <pc:sldChg chg="addSp modSp">
        <pc:chgData name="Daniel Davies" userId="d07f5612-0652-4b5f-83bf-91b564920436" providerId="ADAL" clId="{87FC2819-6ED7-4534-A49F-666CA345F85C}" dt="2019-11-24T20:53:33.555" v="1163" actId="14100"/>
        <pc:sldMkLst>
          <pc:docMk/>
          <pc:sldMk cId="1067259538" sldId="489"/>
        </pc:sldMkLst>
        <pc:picChg chg="add mod">
          <ac:chgData name="Daniel Davies" userId="d07f5612-0652-4b5f-83bf-91b564920436" providerId="ADAL" clId="{87FC2819-6ED7-4534-A49F-666CA345F85C}" dt="2019-11-24T20:53:33.555" v="1163" actId="14100"/>
          <ac:picMkLst>
            <pc:docMk/>
            <pc:sldMk cId="1067259538" sldId="489"/>
            <ac:picMk id="2" creationId="{3525B390-8265-4D4C-BC11-763F40B22731}"/>
          </ac:picMkLst>
        </pc:picChg>
      </pc:sldChg>
      <pc:sldChg chg="modSp add ord">
        <pc:chgData name="Daniel Davies" userId="d07f5612-0652-4b5f-83bf-91b564920436" providerId="ADAL" clId="{87FC2819-6ED7-4534-A49F-666CA345F85C}" dt="2019-11-24T17:24:38.664" v="65"/>
        <pc:sldMkLst>
          <pc:docMk/>
          <pc:sldMk cId="3897270030" sldId="490"/>
        </pc:sldMkLst>
        <pc:spChg chg="mod">
          <ac:chgData name="Daniel Davies" userId="d07f5612-0652-4b5f-83bf-91b564920436" providerId="ADAL" clId="{87FC2819-6ED7-4534-A49F-666CA345F85C}" dt="2019-11-24T17:14:37.799" v="24" actId="20577"/>
          <ac:spMkLst>
            <pc:docMk/>
            <pc:sldMk cId="3897270030" sldId="490"/>
            <ac:spMk id="2" creationId="{86C75605-89BE-41B5-80DF-A0D68B6EBA0E}"/>
          </ac:spMkLst>
        </pc:spChg>
        <pc:spChg chg="mod">
          <ac:chgData name="Daniel Davies" userId="d07f5612-0652-4b5f-83bf-91b564920436" providerId="ADAL" clId="{87FC2819-6ED7-4534-A49F-666CA345F85C}" dt="2019-11-24T17:22:24.143" v="64" actId="313"/>
          <ac:spMkLst>
            <pc:docMk/>
            <pc:sldMk cId="3897270030" sldId="490"/>
            <ac:spMk id="3" creationId="{71CD1AF0-3ED4-4423-BDB0-63A58B574242}"/>
          </ac:spMkLst>
        </pc:spChg>
      </pc:sldChg>
      <pc:sldChg chg="modSp add ord">
        <pc:chgData name="Daniel Davies" userId="d07f5612-0652-4b5f-83bf-91b564920436" providerId="ADAL" clId="{87FC2819-6ED7-4534-A49F-666CA345F85C}" dt="2019-11-24T17:24:58.079" v="77" actId="20577"/>
        <pc:sldMkLst>
          <pc:docMk/>
          <pc:sldMk cId="1293245542" sldId="491"/>
        </pc:sldMkLst>
        <pc:spChg chg="mod">
          <ac:chgData name="Daniel Davies" userId="d07f5612-0652-4b5f-83bf-91b564920436" providerId="ADAL" clId="{87FC2819-6ED7-4534-A49F-666CA345F85C}" dt="2019-11-24T17:14:33.276" v="22" actId="20577"/>
          <ac:spMkLst>
            <pc:docMk/>
            <pc:sldMk cId="1293245542" sldId="491"/>
            <ac:spMk id="2" creationId="{86C75605-89BE-41B5-80DF-A0D68B6EBA0E}"/>
          </ac:spMkLst>
        </pc:spChg>
        <pc:spChg chg="mod">
          <ac:chgData name="Daniel Davies" userId="d07f5612-0652-4b5f-83bf-91b564920436" providerId="ADAL" clId="{87FC2819-6ED7-4534-A49F-666CA345F85C}" dt="2019-11-24T17:24:58.079" v="77" actId="20577"/>
          <ac:spMkLst>
            <pc:docMk/>
            <pc:sldMk cId="1293245542" sldId="491"/>
            <ac:spMk id="3" creationId="{71CD1AF0-3ED4-4423-BDB0-63A58B574242}"/>
          </ac:spMkLst>
        </pc:spChg>
      </pc:sldChg>
      <pc:sldChg chg="add del">
        <pc:chgData name="Daniel Davies" userId="d07f5612-0652-4b5f-83bf-91b564920436" providerId="ADAL" clId="{87FC2819-6ED7-4534-A49F-666CA345F85C}" dt="2019-11-24T17:14:27.615" v="19" actId="47"/>
        <pc:sldMkLst>
          <pc:docMk/>
          <pc:sldMk cId="1844609655" sldId="491"/>
        </pc:sldMkLst>
      </pc:sldChg>
      <pc:sldChg chg="add del">
        <pc:chgData name="Daniel Davies" userId="d07f5612-0652-4b5f-83bf-91b564920436" providerId="ADAL" clId="{87FC2819-6ED7-4534-A49F-666CA345F85C}" dt="2019-11-24T17:14:26.761" v="18" actId="47"/>
        <pc:sldMkLst>
          <pc:docMk/>
          <pc:sldMk cId="2776432957" sldId="492"/>
        </pc:sldMkLst>
      </pc:sldChg>
      <pc:sldChg chg="addSp modSp add">
        <pc:chgData name="Daniel Davies" userId="d07f5612-0652-4b5f-83bf-91b564920436" providerId="ADAL" clId="{87FC2819-6ED7-4534-A49F-666CA345F85C}" dt="2019-11-24T17:27:21.643" v="104" actId="113"/>
        <pc:sldMkLst>
          <pc:docMk/>
          <pc:sldMk cId="2962563676" sldId="492"/>
        </pc:sldMkLst>
        <pc:spChg chg="add mod">
          <ac:chgData name="Daniel Davies" userId="d07f5612-0652-4b5f-83bf-91b564920436" providerId="ADAL" clId="{87FC2819-6ED7-4534-A49F-666CA345F85C}" dt="2019-11-24T17:27:21.643" v="104" actId="113"/>
          <ac:spMkLst>
            <pc:docMk/>
            <pc:sldMk cId="2962563676" sldId="492"/>
            <ac:spMk id="4" creationId="{135385B7-9489-4D64-B45D-1981A79A5A10}"/>
          </ac:spMkLst>
        </pc:spChg>
      </pc:sldChg>
      <pc:sldChg chg="add del">
        <pc:chgData name="Daniel Davies" userId="d07f5612-0652-4b5f-83bf-91b564920436" providerId="ADAL" clId="{87FC2819-6ED7-4534-A49F-666CA345F85C}" dt="2019-11-24T17:29:37.056" v="106" actId="47"/>
        <pc:sldMkLst>
          <pc:docMk/>
          <pc:sldMk cId="3282059283" sldId="493"/>
        </pc:sldMkLst>
      </pc:sldChg>
      <pc:sldChg chg="modSp add">
        <pc:chgData name="Daniel Davies" userId="d07f5612-0652-4b5f-83bf-91b564920436" providerId="ADAL" clId="{87FC2819-6ED7-4534-A49F-666CA345F85C}" dt="2019-11-24T20:41:00.080" v="1157" actId="20577"/>
        <pc:sldMkLst>
          <pc:docMk/>
          <pc:sldMk cId="1525069394" sldId="2218"/>
        </pc:sldMkLst>
        <pc:spChg chg="mod">
          <ac:chgData name="Daniel Davies" userId="d07f5612-0652-4b5f-83bf-91b564920436" providerId="ADAL" clId="{87FC2819-6ED7-4534-A49F-666CA345F85C}" dt="2019-11-24T17:34:56.739" v="239" actId="5793"/>
          <ac:spMkLst>
            <pc:docMk/>
            <pc:sldMk cId="1525069394" sldId="2218"/>
            <ac:spMk id="2" creationId="{B6E08DB8-FD2E-4603-B4DA-37569CC5E906}"/>
          </ac:spMkLst>
        </pc:spChg>
        <pc:spChg chg="mod">
          <ac:chgData name="Daniel Davies" userId="d07f5612-0652-4b5f-83bf-91b564920436" providerId="ADAL" clId="{87FC2819-6ED7-4534-A49F-666CA345F85C}" dt="2019-11-24T20:41:00.080" v="1157" actId="20577"/>
          <ac:spMkLst>
            <pc:docMk/>
            <pc:sldMk cId="1525069394" sldId="2218"/>
            <ac:spMk id="3" creationId="{FD545492-75C5-40DD-A2BF-FBC5913D70FB}"/>
          </ac:spMkLst>
        </pc:spChg>
      </pc:sldChg>
      <pc:sldChg chg="modSp add">
        <pc:chgData name="Daniel Davies" userId="d07f5612-0652-4b5f-83bf-91b564920436" providerId="ADAL" clId="{87FC2819-6ED7-4534-A49F-666CA345F85C}" dt="2019-11-24T20:13:14.524" v="702" actId="121"/>
        <pc:sldMkLst>
          <pc:docMk/>
          <pc:sldMk cId="205507950" sldId="2219"/>
        </pc:sldMkLst>
        <pc:spChg chg="mod">
          <ac:chgData name="Daniel Davies" userId="d07f5612-0652-4b5f-83bf-91b564920436" providerId="ADAL" clId="{87FC2819-6ED7-4534-A49F-666CA345F85C}" dt="2019-11-24T20:09:41.320" v="688" actId="20577"/>
          <ac:spMkLst>
            <pc:docMk/>
            <pc:sldMk cId="205507950" sldId="2219"/>
            <ac:spMk id="2" creationId="{7F0DD0CF-3DE3-45AD-A1D3-19964915B5E7}"/>
          </ac:spMkLst>
        </pc:spChg>
        <pc:spChg chg="mod">
          <ac:chgData name="Daniel Davies" userId="d07f5612-0652-4b5f-83bf-91b564920436" providerId="ADAL" clId="{87FC2819-6ED7-4534-A49F-666CA345F85C}" dt="2019-11-24T20:13:14.524" v="702" actId="121"/>
          <ac:spMkLst>
            <pc:docMk/>
            <pc:sldMk cId="205507950" sldId="2219"/>
            <ac:spMk id="3" creationId="{43A83C03-4067-4446-AD6F-7DCCA3E43013}"/>
          </ac:spMkLst>
        </pc:spChg>
      </pc:sldChg>
      <pc:sldChg chg="addSp add">
        <pc:chgData name="Daniel Davies" userId="d07f5612-0652-4b5f-83bf-91b564920436" providerId="ADAL" clId="{87FC2819-6ED7-4534-A49F-666CA345F85C}" dt="2019-11-24T17:47:19.665" v="273"/>
        <pc:sldMkLst>
          <pc:docMk/>
          <pc:sldMk cId="4123492309" sldId="2220"/>
        </pc:sldMkLst>
        <pc:picChg chg="add">
          <ac:chgData name="Daniel Davies" userId="d07f5612-0652-4b5f-83bf-91b564920436" providerId="ADAL" clId="{87FC2819-6ED7-4534-A49F-666CA345F85C}" dt="2019-11-24T17:47:19.665" v="273"/>
          <ac:picMkLst>
            <pc:docMk/>
            <pc:sldMk cId="4123492309" sldId="2220"/>
            <ac:picMk id="4" creationId="{7FE462A7-1A0A-4930-A51D-E141CE9C45EC}"/>
          </ac:picMkLst>
        </pc:picChg>
      </pc:sldChg>
      <pc:sldChg chg="addSp modSp add">
        <pc:chgData name="Daniel Davies" userId="d07f5612-0652-4b5f-83bf-91b564920436" providerId="ADAL" clId="{87FC2819-6ED7-4534-A49F-666CA345F85C}" dt="2019-11-24T17:53:13.582" v="293" actId="20577"/>
        <pc:sldMkLst>
          <pc:docMk/>
          <pc:sldMk cId="2425809351" sldId="2221"/>
        </pc:sldMkLst>
        <pc:spChg chg="mod">
          <ac:chgData name="Daniel Davies" userId="d07f5612-0652-4b5f-83bf-91b564920436" providerId="ADAL" clId="{87FC2819-6ED7-4534-A49F-666CA345F85C}" dt="2019-11-24T17:51:34.591" v="289" actId="20577"/>
          <ac:spMkLst>
            <pc:docMk/>
            <pc:sldMk cId="2425809351" sldId="2221"/>
            <ac:spMk id="2" creationId="{74796E35-00E3-4662-A21F-690BDF8131CC}"/>
          </ac:spMkLst>
        </pc:spChg>
        <pc:spChg chg="add mod">
          <ac:chgData name="Daniel Davies" userId="d07f5612-0652-4b5f-83bf-91b564920436" providerId="ADAL" clId="{87FC2819-6ED7-4534-A49F-666CA345F85C}" dt="2019-11-24T17:53:13.582" v="293" actId="20577"/>
          <ac:spMkLst>
            <pc:docMk/>
            <pc:sldMk cId="2425809351" sldId="2221"/>
            <ac:spMk id="4" creationId="{B04D1CCA-F194-4295-B9B6-218A648C3E63}"/>
          </ac:spMkLst>
        </pc:spChg>
        <pc:picChg chg="add mod">
          <ac:chgData name="Daniel Davies" userId="d07f5612-0652-4b5f-83bf-91b564920436" providerId="ADAL" clId="{87FC2819-6ED7-4534-A49F-666CA345F85C}" dt="2019-11-24T17:51:37.237" v="290" actId="1076"/>
          <ac:picMkLst>
            <pc:docMk/>
            <pc:sldMk cId="2425809351" sldId="2221"/>
            <ac:picMk id="1026" creationId="{8563CE42-9896-4C75-AD40-F9A82D43883C}"/>
          </ac:picMkLst>
        </pc:picChg>
      </pc:sldChg>
      <pc:sldChg chg="modSp add">
        <pc:chgData name="Daniel Davies" userId="d07f5612-0652-4b5f-83bf-91b564920436" providerId="ADAL" clId="{87FC2819-6ED7-4534-A49F-666CA345F85C}" dt="2019-11-24T20:15:31.323" v="942" actId="313"/>
        <pc:sldMkLst>
          <pc:docMk/>
          <pc:sldMk cId="651347383" sldId="2222"/>
        </pc:sldMkLst>
        <pc:spChg chg="mod">
          <ac:chgData name="Daniel Davies" userId="d07f5612-0652-4b5f-83bf-91b564920436" providerId="ADAL" clId="{87FC2819-6ED7-4534-A49F-666CA345F85C}" dt="2019-11-24T20:15:31.323" v="942" actId="313"/>
          <ac:spMkLst>
            <pc:docMk/>
            <pc:sldMk cId="651347383" sldId="2222"/>
            <ac:spMk id="3" creationId="{43A83C03-4067-4446-AD6F-7DCCA3E43013}"/>
          </ac:spMkLst>
        </pc:spChg>
      </pc:sldChg>
      <pc:sldChg chg="addSp delSp modSp add">
        <pc:chgData name="Daniel Davies" userId="d07f5612-0652-4b5f-83bf-91b564920436" providerId="ADAL" clId="{87FC2819-6ED7-4534-A49F-666CA345F85C}" dt="2019-11-24T20:18:17.687" v="949" actId="14100"/>
        <pc:sldMkLst>
          <pc:docMk/>
          <pc:sldMk cId="410018145" sldId="2223"/>
        </pc:sldMkLst>
        <pc:graphicFrameChg chg="add del mod">
          <ac:chgData name="Daniel Davies" userId="d07f5612-0652-4b5f-83bf-91b564920436" providerId="ADAL" clId="{87FC2819-6ED7-4534-A49F-666CA345F85C}" dt="2019-11-24T20:17:16.907" v="946" actId="478"/>
          <ac:graphicFrameMkLst>
            <pc:docMk/>
            <pc:sldMk cId="410018145" sldId="2223"/>
            <ac:graphicFrameMk id="2" creationId="{74674A26-A05E-4E15-8447-94A9EB790A35}"/>
          </ac:graphicFrameMkLst>
        </pc:graphicFrameChg>
        <pc:picChg chg="add mod">
          <ac:chgData name="Daniel Davies" userId="d07f5612-0652-4b5f-83bf-91b564920436" providerId="ADAL" clId="{87FC2819-6ED7-4534-A49F-666CA345F85C}" dt="2019-11-24T20:18:17.687" v="949" actId="14100"/>
          <ac:picMkLst>
            <pc:docMk/>
            <pc:sldMk cId="410018145" sldId="2223"/>
            <ac:picMk id="3" creationId="{E9C8591D-E05C-4623-8A69-ABDD25AB9D86}"/>
          </ac:picMkLst>
        </pc:picChg>
      </pc:sldChg>
      <pc:sldChg chg="addSp modSp add">
        <pc:chgData name="Daniel Davies" userId="d07f5612-0652-4b5f-83bf-91b564920436" providerId="ADAL" clId="{87FC2819-6ED7-4534-A49F-666CA345F85C}" dt="2019-11-24T20:22:23.055" v="956" actId="14100"/>
        <pc:sldMkLst>
          <pc:docMk/>
          <pc:sldMk cId="1234871014" sldId="2224"/>
        </pc:sldMkLst>
        <pc:picChg chg="add mod">
          <ac:chgData name="Daniel Davies" userId="d07f5612-0652-4b5f-83bf-91b564920436" providerId="ADAL" clId="{87FC2819-6ED7-4534-A49F-666CA345F85C}" dt="2019-11-24T20:22:23.055" v="956" actId="14100"/>
          <ac:picMkLst>
            <pc:docMk/>
            <pc:sldMk cId="1234871014" sldId="2224"/>
            <ac:picMk id="2" creationId="{B9799B81-0902-4902-AA1E-7A02E70DA182}"/>
          </ac:picMkLst>
        </pc:picChg>
      </pc:sldChg>
      <pc:sldChg chg="modSp add">
        <pc:chgData name="Daniel Davies" userId="d07f5612-0652-4b5f-83bf-91b564920436" providerId="ADAL" clId="{87FC2819-6ED7-4534-A49F-666CA345F85C}" dt="2019-11-24T20:41:41.879" v="1160" actId="403"/>
        <pc:sldMkLst>
          <pc:docMk/>
          <pc:sldMk cId="616504119" sldId="2225"/>
        </pc:sldMkLst>
        <pc:spChg chg="mod">
          <ac:chgData name="Daniel Davies" userId="d07f5612-0652-4b5f-83bf-91b564920436" providerId="ADAL" clId="{87FC2819-6ED7-4534-A49F-666CA345F85C}" dt="2019-11-24T20:41:41.879" v="1160" actId="403"/>
          <ac:spMkLst>
            <pc:docMk/>
            <pc:sldMk cId="616504119" sldId="2225"/>
            <ac:spMk id="3" creationId="{7FA666D0-F9E5-4FFB-B991-2C920780548D}"/>
          </ac:spMkLst>
        </pc:spChg>
      </pc:sldChg>
      <pc:sldChg chg="addSp delSp modSp add">
        <pc:chgData name="Daniel Davies" userId="d07f5612-0652-4b5f-83bf-91b564920436" providerId="ADAL" clId="{87FC2819-6ED7-4534-A49F-666CA345F85C}" dt="2019-11-24T20:37:10.094" v="1120" actId="1076"/>
        <pc:sldMkLst>
          <pc:docMk/>
          <pc:sldMk cId="4267244404" sldId="2226"/>
        </pc:sldMkLst>
        <pc:picChg chg="add mod">
          <ac:chgData name="Daniel Davies" userId="d07f5612-0652-4b5f-83bf-91b564920436" providerId="ADAL" clId="{87FC2819-6ED7-4534-A49F-666CA345F85C}" dt="2019-11-24T20:37:10.094" v="1120" actId="1076"/>
          <ac:picMkLst>
            <pc:docMk/>
            <pc:sldMk cId="4267244404" sldId="2226"/>
            <ac:picMk id="2" creationId="{16500682-D314-464C-AB18-08069A0619BF}"/>
          </ac:picMkLst>
        </pc:picChg>
        <pc:picChg chg="add del mod">
          <ac:chgData name="Daniel Davies" userId="d07f5612-0652-4b5f-83bf-91b564920436" providerId="ADAL" clId="{87FC2819-6ED7-4534-A49F-666CA345F85C}" dt="2019-11-24T20:37:06.313" v="1118" actId="478"/>
          <ac:picMkLst>
            <pc:docMk/>
            <pc:sldMk cId="4267244404" sldId="2226"/>
            <ac:picMk id="3" creationId="{68660AC0-992C-4D5B-A5F4-2F3E78EE649B}"/>
          </ac:picMkLst>
        </pc:picChg>
      </pc:sldChg>
      <pc:sldChg chg="modSp add">
        <pc:chgData name="Daniel Davies" userId="d07f5612-0652-4b5f-83bf-91b564920436" providerId="ADAL" clId="{87FC2819-6ED7-4534-A49F-666CA345F85C}" dt="2019-11-24T20:37:26.540" v="1128" actId="14100"/>
        <pc:sldMkLst>
          <pc:docMk/>
          <pc:sldMk cId="2453710346" sldId="2227"/>
        </pc:sldMkLst>
        <pc:picChg chg="mod">
          <ac:chgData name="Daniel Davies" userId="d07f5612-0652-4b5f-83bf-91b564920436" providerId="ADAL" clId="{87FC2819-6ED7-4534-A49F-666CA345F85C}" dt="2019-11-24T20:37:26.540" v="1128" actId="14100"/>
          <ac:picMkLst>
            <pc:docMk/>
            <pc:sldMk cId="2453710346" sldId="2227"/>
            <ac:picMk id="2" creationId="{16500682-D314-464C-AB18-08069A0619BF}"/>
          </ac:picMkLst>
        </pc:picChg>
        <pc:picChg chg="mod">
          <ac:chgData name="Daniel Davies" userId="d07f5612-0652-4b5f-83bf-91b564920436" providerId="ADAL" clId="{87FC2819-6ED7-4534-A49F-666CA345F85C}" dt="2019-11-24T20:37:19.404" v="1125" actId="1076"/>
          <ac:picMkLst>
            <pc:docMk/>
            <pc:sldMk cId="2453710346" sldId="2227"/>
            <ac:picMk id="3" creationId="{68660AC0-992C-4D5B-A5F4-2F3E78EE649B}"/>
          </ac:picMkLst>
        </pc:picChg>
      </pc:sldChg>
      <pc:sldChg chg="modSp del">
        <pc:chgData name="Daniel Davies" userId="d07f5612-0652-4b5f-83bf-91b564920436" providerId="ADAL" clId="{87FC2819-6ED7-4534-A49F-666CA345F85C}" dt="2019-11-24T21:30:19.903" v="1167"/>
        <pc:sldMkLst>
          <pc:docMk/>
          <pc:sldMk cId="244507843" sldId="2228"/>
        </pc:sldMkLst>
        <pc:spChg chg="mod">
          <ac:chgData name="Daniel Davies" userId="d07f5612-0652-4b5f-83bf-91b564920436" providerId="ADAL" clId="{87FC2819-6ED7-4534-A49F-666CA345F85C}" dt="2019-11-24T21:30:19.903" v="1167"/>
          <ac:spMkLst>
            <pc:docMk/>
            <pc:sldMk cId="244507843" sldId="2228"/>
            <ac:spMk id="3" creationId="{00000000-0000-0000-0000-000000000000}"/>
          </ac:spMkLst>
        </pc:spChg>
        <pc:spChg chg="mod">
          <ac:chgData name="Daniel Davies" userId="d07f5612-0652-4b5f-83bf-91b564920436" providerId="ADAL" clId="{87FC2819-6ED7-4534-A49F-666CA345F85C}" dt="2019-11-24T21:30:19.903" v="1167"/>
          <ac:spMkLst>
            <pc:docMk/>
            <pc:sldMk cId="244507843" sldId="2228"/>
            <ac:spMk id="4" creationId="{00000000-0000-0000-0000-000000000000}"/>
          </ac:spMkLst>
        </pc:spChg>
      </pc:sldChg>
      <pc:sldChg chg="modSp add">
        <pc:chgData name="Daniel Davies" userId="d07f5612-0652-4b5f-83bf-91b564920436" providerId="ADAL" clId="{87FC2819-6ED7-4534-A49F-666CA345F85C}" dt="2019-11-24T21:32:00.891" v="1175" actId="5793"/>
        <pc:sldMkLst>
          <pc:docMk/>
          <pc:sldMk cId="2793949375" sldId="2229"/>
        </pc:sldMkLst>
        <pc:spChg chg="mod">
          <ac:chgData name="Daniel Davies" userId="d07f5612-0652-4b5f-83bf-91b564920436" providerId="ADAL" clId="{87FC2819-6ED7-4534-A49F-666CA345F85C}" dt="2019-11-24T21:32:00.891" v="1175" actId="5793"/>
          <ac:spMkLst>
            <pc:docMk/>
            <pc:sldMk cId="2793949375" sldId="2229"/>
            <ac:spMk id="2" creationId="{B400ABB3-30EE-443C-8E7A-E94A3D044E88}"/>
          </ac:spMkLst>
        </pc:spChg>
      </pc:sldChg>
    </pc:docChg>
  </pc:docChgLst>
  <pc:docChgLst>
    <pc:chgData name="Guest User" userId="S::urn:spo:anon#8b9510506393f00935360e7382179ad6b12fe1950ba5f229b4a3b9b6d6fc2f6e::" providerId="AD" clId="Web-{F4EED35A-C730-46EA-BF9E-103E407B80BA}"/>
    <pc:docChg chg="delSld modSld">
      <pc:chgData name="Guest User" userId="S::urn:spo:anon#8b9510506393f00935360e7382179ad6b12fe1950ba5f229b4a3b9b6d6fc2f6e::" providerId="AD" clId="Web-{F4EED35A-C730-46EA-BF9E-103E407B80BA}" dt="2018-07-12T15:38:49.490" v="139"/>
      <pc:docMkLst>
        <pc:docMk/>
      </pc:docMkLst>
      <pc:sldChg chg="modNotes">
        <pc:chgData name="Guest User" userId="S::urn:spo:anon#8b9510506393f00935360e7382179ad6b12fe1950ba5f229b4a3b9b6d6fc2f6e::" providerId="AD" clId="Web-{F4EED35A-C730-46EA-BF9E-103E407B80BA}" dt="2018-07-12T15:33:07.808" v="51"/>
        <pc:sldMkLst>
          <pc:docMk/>
          <pc:sldMk cId="191753264" sldId="441"/>
        </pc:sldMkLst>
      </pc:sldChg>
      <pc:sldChg chg="delSp modSp">
        <pc:chgData name="Guest User" userId="S::urn:spo:anon#8b9510506393f00935360e7382179ad6b12fe1950ba5f229b4a3b9b6d6fc2f6e::" providerId="AD" clId="Web-{F4EED35A-C730-46EA-BF9E-103E407B80BA}" dt="2018-07-12T15:22:52.801" v="23"/>
        <pc:sldMkLst>
          <pc:docMk/>
          <pc:sldMk cId="896681109" sldId="442"/>
        </pc:sldMkLst>
        <pc:spChg chg="del mod">
          <ac:chgData name="Guest User" userId="S::urn:spo:anon#8b9510506393f00935360e7382179ad6b12fe1950ba5f229b4a3b9b6d6fc2f6e::" providerId="AD" clId="Web-{F4EED35A-C730-46EA-BF9E-103E407B80BA}" dt="2018-07-12T15:22:52.801" v="23"/>
          <ac:spMkLst>
            <pc:docMk/>
            <pc:sldMk cId="896681109" sldId="442"/>
            <ac:spMk id="6" creationId="{00000000-0000-0000-0000-000000000000}"/>
          </ac:spMkLst>
        </pc:spChg>
        <pc:spChg chg="del mod">
          <ac:chgData name="Guest User" userId="S::urn:spo:anon#8b9510506393f00935360e7382179ad6b12fe1950ba5f229b4a3b9b6d6fc2f6e::" providerId="AD" clId="Web-{F4EED35A-C730-46EA-BF9E-103E407B80BA}" dt="2018-07-12T15:22:44.317" v="21"/>
          <ac:spMkLst>
            <pc:docMk/>
            <pc:sldMk cId="896681109" sldId="442"/>
            <ac:spMk id="7" creationId="{00000000-0000-0000-0000-000000000000}"/>
          </ac:spMkLst>
        </pc:spChg>
      </pc:sldChg>
      <pc:sldChg chg="del">
        <pc:chgData name="Guest User" userId="S::urn:spo:anon#8b9510506393f00935360e7382179ad6b12fe1950ba5f229b4a3b9b6d6fc2f6e::" providerId="AD" clId="Web-{F4EED35A-C730-46EA-BF9E-103E407B80BA}" dt="2018-07-12T15:20:25.257" v="1"/>
        <pc:sldMkLst>
          <pc:docMk/>
          <pc:sldMk cId="2418590848" sldId="455"/>
        </pc:sldMkLst>
      </pc:sldChg>
      <pc:sldChg chg="del">
        <pc:chgData name="Guest User" userId="S::urn:spo:anon#8b9510506393f00935360e7382179ad6b12fe1950ba5f229b4a3b9b6d6fc2f6e::" providerId="AD" clId="Web-{F4EED35A-C730-46EA-BF9E-103E407B80BA}" dt="2018-07-12T15:20:26.335" v="2"/>
        <pc:sldMkLst>
          <pc:docMk/>
          <pc:sldMk cId="3504604084" sldId="456"/>
        </pc:sldMkLst>
      </pc:sldChg>
      <pc:sldChg chg="del">
        <pc:chgData name="Guest User" userId="S::urn:spo:anon#8b9510506393f00935360e7382179ad6b12fe1950ba5f229b4a3b9b6d6fc2f6e::" providerId="AD" clId="Web-{F4EED35A-C730-46EA-BF9E-103E407B80BA}" dt="2018-07-12T15:20:28.523" v="3"/>
        <pc:sldMkLst>
          <pc:docMk/>
          <pc:sldMk cId="927615637" sldId="457"/>
        </pc:sldMkLst>
      </pc:sldChg>
      <pc:sldChg chg="modSp">
        <pc:chgData name="Guest User" userId="S::urn:spo:anon#8b9510506393f00935360e7382179ad6b12fe1950ba5f229b4a3b9b6d6fc2f6e::" providerId="AD" clId="Web-{F4EED35A-C730-46EA-BF9E-103E407B80BA}" dt="2018-07-12T15:37:07.321" v="132" actId="14100"/>
        <pc:sldMkLst>
          <pc:docMk/>
          <pc:sldMk cId="2779950085" sldId="458"/>
        </pc:sldMkLst>
        <pc:spChg chg="mod">
          <ac:chgData name="Guest User" userId="S::urn:spo:anon#8b9510506393f00935360e7382179ad6b12fe1950ba5f229b4a3b9b6d6fc2f6e::" providerId="AD" clId="Web-{F4EED35A-C730-46EA-BF9E-103E407B80BA}" dt="2018-07-12T15:37:07.321" v="132" actId="14100"/>
          <ac:spMkLst>
            <pc:docMk/>
            <pc:sldMk cId="2779950085" sldId="458"/>
            <ac:spMk id="2" creationId="{00000000-0000-0000-0000-000000000000}"/>
          </ac:spMkLst>
        </pc:spChg>
      </pc:sldChg>
      <pc:sldChg chg="addSp delSp modSp">
        <pc:chgData name="Guest User" userId="S::urn:spo:anon#8b9510506393f00935360e7382179ad6b12fe1950ba5f229b4a3b9b6d6fc2f6e::" providerId="AD" clId="Web-{F4EED35A-C730-46EA-BF9E-103E407B80BA}" dt="2018-07-12T15:28:31.749" v="24"/>
        <pc:sldMkLst>
          <pc:docMk/>
          <pc:sldMk cId="3461078520" sldId="459"/>
        </pc:sldMkLst>
        <pc:spChg chg="add del">
          <ac:chgData name="Guest User" userId="S::urn:spo:anon#8b9510506393f00935360e7382179ad6b12fe1950ba5f229b4a3b9b6d6fc2f6e::" providerId="AD" clId="Web-{F4EED35A-C730-46EA-BF9E-103E407B80BA}" dt="2018-07-12T15:28:31.749" v="24"/>
          <ac:spMkLst>
            <pc:docMk/>
            <pc:sldMk cId="3461078520" sldId="459"/>
            <ac:spMk id="3" creationId="{285031AA-E5A1-4097-85BC-F981B5CF0ECE}"/>
          </ac:spMkLst>
        </pc:spChg>
        <pc:spChg chg="add mod">
          <ac:chgData name="Guest User" userId="S::urn:spo:anon#8b9510506393f00935360e7382179ad6b12fe1950ba5f229b4a3b9b6d6fc2f6e::" providerId="AD" clId="Web-{F4EED35A-C730-46EA-BF9E-103E407B80BA}" dt="2018-07-12T15:22:13.380" v="18" actId="20577"/>
          <ac:spMkLst>
            <pc:docMk/>
            <pc:sldMk cId="3461078520" sldId="459"/>
            <ac:spMk id="5" creationId="{95299A56-F58D-42E5-B6E7-FAB06743B19E}"/>
          </ac:spMkLst>
        </pc:spChg>
        <pc:picChg chg="mod modCrop">
          <ac:chgData name="Guest User" userId="S::urn:spo:anon#8b9510506393f00935360e7382179ad6b12fe1950ba5f229b4a3b9b6d6fc2f6e::" providerId="AD" clId="Web-{F4EED35A-C730-46EA-BF9E-103E407B80BA}" dt="2018-07-12T15:21:14.975" v="8" actId="1076"/>
          <ac:picMkLst>
            <pc:docMk/>
            <pc:sldMk cId="3461078520" sldId="459"/>
            <ac:picMk id="2" creationId="{00000000-0000-0000-0000-000000000000}"/>
          </ac:picMkLst>
        </pc:picChg>
      </pc:sldChg>
      <pc:sldChg chg="modSp">
        <pc:chgData name="Guest User" userId="S::urn:spo:anon#8b9510506393f00935360e7382179ad6b12fe1950ba5f229b4a3b9b6d6fc2f6e::" providerId="AD" clId="Web-{F4EED35A-C730-46EA-BF9E-103E407B80BA}" dt="2018-07-12T15:29:02.718" v="29" actId="20577"/>
        <pc:sldMkLst>
          <pc:docMk/>
          <pc:sldMk cId="2901039495" sldId="460"/>
        </pc:sldMkLst>
        <pc:spChg chg="mod">
          <ac:chgData name="Guest User" userId="S::urn:spo:anon#8b9510506393f00935360e7382179ad6b12fe1950ba5f229b4a3b9b6d6fc2f6e::" providerId="AD" clId="Web-{F4EED35A-C730-46EA-BF9E-103E407B80BA}" dt="2018-07-12T15:29:02.718" v="29" actId="20577"/>
          <ac:spMkLst>
            <pc:docMk/>
            <pc:sldMk cId="2901039495" sldId="460"/>
            <ac:spMk id="2" creationId="{00000000-0000-0000-0000-000000000000}"/>
          </ac:spMkLst>
        </pc:spChg>
      </pc:sldChg>
      <pc:sldChg chg="modSp">
        <pc:chgData name="Guest User" userId="S::urn:spo:anon#8b9510506393f00935360e7382179ad6b12fe1950ba5f229b4a3b9b6d6fc2f6e::" providerId="AD" clId="Web-{F4EED35A-C730-46EA-BF9E-103E407B80BA}" dt="2018-07-12T15:29:42.889" v="38" actId="20577"/>
        <pc:sldMkLst>
          <pc:docMk/>
          <pc:sldMk cId="2943246457" sldId="461"/>
        </pc:sldMkLst>
        <pc:spChg chg="mod">
          <ac:chgData name="Guest User" userId="S::urn:spo:anon#8b9510506393f00935360e7382179ad6b12fe1950ba5f229b4a3b9b6d6fc2f6e::" providerId="AD" clId="Web-{F4EED35A-C730-46EA-BF9E-103E407B80BA}" dt="2018-07-12T15:29:42.889" v="38" actId="20577"/>
          <ac:spMkLst>
            <pc:docMk/>
            <pc:sldMk cId="2943246457" sldId="461"/>
            <ac:spMk id="6" creationId="{00000000-0000-0000-0000-000000000000}"/>
          </ac:spMkLst>
        </pc:spChg>
      </pc:sldChg>
      <pc:sldChg chg="del">
        <pc:chgData name="Guest User" userId="S::urn:spo:anon#8b9510506393f00935360e7382179ad6b12fe1950ba5f229b4a3b9b6d6fc2f6e::" providerId="AD" clId="Web-{F4EED35A-C730-46EA-BF9E-103E407B80BA}" dt="2018-07-12T15:29:57.076" v="39"/>
        <pc:sldMkLst>
          <pc:docMk/>
          <pc:sldMk cId="4054768392" sldId="462"/>
        </pc:sldMkLst>
      </pc:sldChg>
      <pc:sldChg chg="modSp">
        <pc:chgData name="Guest User" userId="S::urn:spo:anon#8b9510506393f00935360e7382179ad6b12fe1950ba5f229b4a3b9b6d6fc2f6e::" providerId="AD" clId="Web-{F4EED35A-C730-46EA-BF9E-103E407B80BA}" dt="2018-07-12T15:30:44.685" v="45" actId="20577"/>
        <pc:sldMkLst>
          <pc:docMk/>
          <pc:sldMk cId="3865845828" sldId="464"/>
        </pc:sldMkLst>
        <pc:spChg chg="mod">
          <ac:chgData name="Guest User" userId="S::urn:spo:anon#8b9510506393f00935360e7382179ad6b12fe1950ba5f229b4a3b9b6d6fc2f6e::" providerId="AD" clId="Web-{F4EED35A-C730-46EA-BF9E-103E407B80BA}" dt="2018-07-12T15:30:44.685" v="45" actId="20577"/>
          <ac:spMkLst>
            <pc:docMk/>
            <pc:sldMk cId="3865845828" sldId="464"/>
            <ac:spMk id="4" creationId="{00000000-0000-0000-0000-000000000000}"/>
          </ac:spMkLst>
        </pc:spChg>
      </pc:sldChg>
      <pc:sldChg chg="modSp">
        <pc:chgData name="Guest User" userId="S::urn:spo:anon#8b9510506393f00935360e7382179ad6b12fe1950ba5f229b4a3b9b6d6fc2f6e::" providerId="AD" clId="Web-{F4EED35A-C730-46EA-BF9E-103E407B80BA}" dt="2018-07-12T15:34:10.417" v="53" actId="20577"/>
        <pc:sldMkLst>
          <pc:docMk/>
          <pc:sldMk cId="490033409" sldId="466"/>
        </pc:sldMkLst>
        <pc:spChg chg="mod">
          <ac:chgData name="Guest User" userId="S::urn:spo:anon#8b9510506393f00935360e7382179ad6b12fe1950ba5f229b4a3b9b6d6fc2f6e::" providerId="AD" clId="Web-{F4EED35A-C730-46EA-BF9E-103E407B80BA}" dt="2018-07-12T15:34:10.417" v="53" actId="20577"/>
          <ac:spMkLst>
            <pc:docMk/>
            <pc:sldMk cId="490033409" sldId="466"/>
            <ac:spMk id="2" creationId="{00000000-0000-0000-0000-000000000000}"/>
          </ac:spMkLst>
        </pc:spChg>
      </pc:sldChg>
      <pc:sldChg chg="del">
        <pc:chgData name="Guest User" userId="S::urn:spo:anon#8b9510506393f00935360e7382179ad6b12fe1950ba5f229b4a3b9b6d6fc2f6e::" providerId="AD" clId="Web-{F4EED35A-C730-46EA-BF9E-103E407B80BA}" dt="2018-07-12T15:38:23.022" v="135"/>
        <pc:sldMkLst>
          <pc:docMk/>
          <pc:sldMk cId="3827260643" sldId="468"/>
        </pc:sldMkLst>
      </pc:sldChg>
      <pc:sldChg chg="del">
        <pc:chgData name="Guest User" userId="S::urn:spo:anon#8b9510506393f00935360e7382179ad6b12fe1950ba5f229b4a3b9b6d6fc2f6e::" providerId="AD" clId="Web-{F4EED35A-C730-46EA-BF9E-103E407B80BA}" dt="2018-07-12T15:38:15.022" v="133"/>
        <pc:sldMkLst>
          <pc:docMk/>
          <pc:sldMk cId="424818729" sldId="469"/>
        </pc:sldMkLst>
      </pc:sldChg>
      <pc:sldChg chg="del">
        <pc:chgData name="Guest User" userId="S::urn:spo:anon#8b9510506393f00935360e7382179ad6b12fe1950ba5f229b4a3b9b6d6fc2f6e::" providerId="AD" clId="Web-{F4EED35A-C730-46EA-BF9E-103E407B80BA}" dt="2018-07-12T15:38:19.147" v="134"/>
        <pc:sldMkLst>
          <pc:docMk/>
          <pc:sldMk cId="1826129976" sldId="470"/>
        </pc:sldMkLst>
      </pc:sldChg>
      <pc:sldChg chg="modSp del">
        <pc:chgData name="Guest User" userId="S::urn:spo:anon#8b9510506393f00935360e7382179ad6b12fe1950ba5f229b4a3b9b6d6fc2f6e::" providerId="AD" clId="Web-{F4EED35A-C730-46EA-BF9E-103E407B80BA}" dt="2018-07-12T15:38:49.490" v="139"/>
        <pc:sldMkLst>
          <pc:docMk/>
          <pc:sldMk cId="2359249406" sldId="471"/>
        </pc:sldMkLst>
        <pc:spChg chg="mod">
          <ac:chgData name="Guest User" userId="S::urn:spo:anon#8b9510506393f00935360e7382179ad6b12fe1950ba5f229b4a3b9b6d6fc2f6e::" providerId="AD" clId="Web-{F4EED35A-C730-46EA-BF9E-103E407B80BA}" dt="2018-07-12T15:38:47.287" v="138" actId="20577"/>
          <ac:spMkLst>
            <pc:docMk/>
            <pc:sldMk cId="2359249406" sldId="471"/>
            <ac:spMk id="6" creationId="{00000000-0000-0000-0000-000000000000}"/>
          </ac:spMkLst>
        </pc:spChg>
      </pc:sldChg>
      <pc:sldChg chg="del">
        <pc:chgData name="Guest User" userId="S::urn:spo:anon#8b9510506393f00935360e7382179ad6b12fe1950ba5f229b4a3b9b6d6fc2f6e::" providerId="AD" clId="Web-{F4EED35A-C730-46EA-BF9E-103E407B80BA}" dt="2018-07-12T15:38:37.178" v="136"/>
        <pc:sldMkLst>
          <pc:docMk/>
          <pc:sldMk cId="650929252" sldId="472"/>
        </pc:sldMkLst>
      </pc:sldChg>
      <pc:sldChg chg="modSp">
        <pc:chgData name="Guest User" userId="S::urn:spo:anon#8b9510506393f00935360e7382179ad6b12fe1950ba5f229b4a3b9b6d6fc2f6e::" providerId="AD" clId="Web-{F4EED35A-C730-46EA-BF9E-103E407B80BA}" dt="2018-07-12T15:19:34.211" v="0" actId="1076"/>
        <pc:sldMkLst>
          <pc:docMk/>
          <pc:sldMk cId="2204308814" sldId="473"/>
        </pc:sldMkLst>
        <pc:picChg chg="mod">
          <ac:chgData name="Guest User" userId="S::urn:spo:anon#8b9510506393f00935360e7382179ad6b12fe1950ba5f229b4a3b9b6d6fc2f6e::" providerId="AD" clId="Web-{F4EED35A-C730-46EA-BF9E-103E407B80BA}" dt="2018-07-12T15:19:34.211" v="0" actId="1076"/>
          <ac:picMkLst>
            <pc:docMk/>
            <pc:sldMk cId="2204308814" sldId="473"/>
            <ac:picMk id="4" creationId="{7062AF69-5596-4F03-BD1F-4685FA15D434}"/>
          </ac:picMkLst>
        </pc:picChg>
      </pc:sldChg>
      <pc:sldChg chg="addSp delSp modSp">
        <pc:chgData name="Guest User" userId="S::urn:spo:anon#8b9510506393f00935360e7382179ad6b12fe1950ba5f229b4a3b9b6d6fc2f6e::" providerId="AD" clId="Web-{F4EED35A-C730-46EA-BF9E-103E407B80BA}" dt="2018-07-12T15:36:07.540" v="105" actId="20577"/>
        <pc:sldMkLst>
          <pc:docMk/>
          <pc:sldMk cId="1632888512" sldId="474"/>
        </pc:sldMkLst>
        <pc:spChg chg="add del">
          <ac:chgData name="Guest User" userId="S::urn:spo:anon#8b9510506393f00935360e7382179ad6b12fe1950ba5f229b4a3b9b6d6fc2f6e::" providerId="AD" clId="Web-{F4EED35A-C730-46EA-BF9E-103E407B80BA}" dt="2018-07-12T15:35:14.760" v="60"/>
          <ac:spMkLst>
            <pc:docMk/>
            <pc:sldMk cId="1632888512" sldId="474"/>
            <ac:spMk id="3" creationId="{3E2D228E-8510-4122-8F55-575C44B89014}"/>
          </ac:spMkLst>
        </pc:spChg>
        <pc:spChg chg="add mod">
          <ac:chgData name="Guest User" userId="S::urn:spo:anon#8b9510506393f00935360e7382179ad6b12fe1950ba5f229b4a3b9b6d6fc2f6e::" providerId="AD" clId="Web-{F4EED35A-C730-46EA-BF9E-103E407B80BA}" dt="2018-07-12T15:36:07.540" v="105" actId="20577"/>
          <ac:spMkLst>
            <pc:docMk/>
            <pc:sldMk cId="1632888512" sldId="474"/>
            <ac:spMk id="4" creationId="{02F96265-C3CF-4303-802B-D39E7518FA07}"/>
          </ac:spMkLst>
        </pc:spChg>
        <pc:picChg chg="mod">
          <ac:chgData name="Guest User" userId="S::urn:spo:anon#8b9510506393f00935360e7382179ad6b12fe1950ba5f229b4a3b9b6d6fc2f6e::" providerId="AD" clId="Web-{F4EED35A-C730-46EA-BF9E-103E407B80BA}" dt="2018-07-12T15:34:43.401" v="56" actId="1076"/>
          <ac:picMkLst>
            <pc:docMk/>
            <pc:sldMk cId="1632888512" sldId="474"/>
            <ac:picMk id="5" creationId="{BF2AC0AE-7613-49EA-BE96-38DDB803019A}"/>
          </ac:picMkLst>
        </pc:picChg>
      </pc:sldChg>
    </pc:docChg>
  </pc:docChgLst>
  <pc:docChgLst>
    <pc:chgData name="Guest User" userId="S::urn:spo:anon#8b9510506393f00935360e7382179ad6b12fe1950ba5f229b4a3b9b6d6fc2f6e::" providerId="AD" clId="Web-{D2E9589B-412F-41F3-854D-11FE0A3E68B7}"/>
    <pc:docChg chg="addSld modSld">
      <pc:chgData name="Guest User" userId="S::urn:spo:anon#8b9510506393f00935360e7382179ad6b12fe1950ba5f229b4a3b9b6d6fc2f6e::" providerId="AD" clId="Web-{D2E9589B-412F-41F3-854D-11FE0A3E68B7}" dt="2018-07-12T15:11:42.073" v="178" actId="20577"/>
      <pc:docMkLst>
        <pc:docMk/>
      </pc:docMkLst>
      <pc:sldChg chg="modSp">
        <pc:chgData name="Guest User" userId="S::urn:spo:anon#8b9510506393f00935360e7382179ad6b12fe1950ba5f229b4a3b9b6d6fc2f6e::" providerId="AD" clId="Web-{D2E9589B-412F-41F3-854D-11FE0A3E68B7}" dt="2018-07-12T15:05:14.367" v="72" actId="20577"/>
        <pc:sldMkLst>
          <pc:docMk/>
          <pc:sldMk cId="2399900404" sldId="258"/>
        </pc:sldMkLst>
        <pc:spChg chg="mod">
          <ac:chgData name="Guest User" userId="S::urn:spo:anon#8b9510506393f00935360e7382179ad6b12fe1950ba5f229b4a3b9b6d6fc2f6e::" providerId="AD" clId="Web-{D2E9589B-412F-41F3-854D-11FE0A3E68B7}" dt="2018-07-12T15:05:14.367" v="72" actId="20577"/>
          <ac:spMkLst>
            <pc:docMk/>
            <pc:sldMk cId="2399900404" sldId="258"/>
            <ac:spMk id="3" creationId="{00000000-0000-0000-0000-000000000000}"/>
          </ac:spMkLst>
        </pc:spChg>
      </pc:sldChg>
      <pc:sldChg chg="modSp">
        <pc:chgData name="Guest User" userId="S::urn:spo:anon#8b9510506393f00935360e7382179ad6b12fe1950ba5f229b4a3b9b6d6fc2f6e::" providerId="AD" clId="Web-{D2E9589B-412F-41F3-854D-11FE0A3E68B7}" dt="2018-07-12T15:09:34.087" v="128" actId="20577"/>
        <pc:sldMkLst>
          <pc:docMk/>
          <pc:sldMk cId="191753264" sldId="441"/>
        </pc:sldMkLst>
        <pc:spChg chg="mod">
          <ac:chgData name="Guest User" userId="S::urn:spo:anon#8b9510506393f00935360e7382179ad6b12fe1950ba5f229b4a3b9b6d6fc2f6e::" providerId="AD" clId="Web-{D2E9589B-412F-41F3-854D-11FE0A3E68B7}" dt="2018-07-12T15:09:34.087" v="128" actId="20577"/>
          <ac:spMkLst>
            <pc:docMk/>
            <pc:sldMk cId="191753264" sldId="441"/>
            <ac:spMk id="2" creationId="{00000000-0000-0000-0000-000000000000}"/>
          </ac:spMkLst>
        </pc:spChg>
        <pc:spChg chg="mod">
          <ac:chgData name="Guest User" userId="S::urn:spo:anon#8b9510506393f00935360e7382179ad6b12fe1950ba5f229b4a3b9b6d6fc2f6e::" providerId="AD" clId="Web-{D2E9589B-412F-41F3-854D-11FE0A3E68B7}" dt="2018-07-12T15:08:29.118" v="122" actId="20577"/>
          <ac:spMkLst>
            <pc:docMk/>
            <pc:sldMk cId="191753264" sldId="441"/>
            <ac:spMk id="3" creationId="{00000000-0000-0000-0000-000000000000}"/>
          </ac:spMkLst>
        </pc:spChg>
      </pc:sldChg>
      <pc:sldChg chg="delSp modSp delAnim">
        <pc:chgData name="Guest User" userId="S::urn:spo:anon#8b9510506393f00935360e7382179ad6b12fe1950ba5f229b4a3b9b6d6fc2f6e::" providerId="AD" clId="Web-{D2E9589B-412F-41F3-854D-11FE0A3E68B7}" dt="2018-07-12T15:11:42.073" v="178" actId="20577"/>
        <pc:sldMkLst>
          <pc:docMk/>
          <pc:sldMk cId="2779950085" sldId="458"/>
        </pc:sldMkLst>
        <pc:spChg chg="mod">
          <ac:chgData name="Guest User" userId="S::urn:spo:anon#8b9510506393f00935360e7382179ad6b12fe1950ba5f229b4a3b9b6d6fc2f6e::" providerId="AD" clId="Web-{D2E9589B-412F-41F3-854D-11FE0A3E68B7}" dt="2018-07-12T15:11:42.073" v="178" actId="20577"/>
          <ac:spMkLst>
            <pc:docMk/>
            <pc:sldMk cId="2779950085" sldId="458"/>
            <ac:spMk id="2" creationId="{00000000-0000-0000-0000-000000000000}"/>
          </ac:spMkLst>
        </pc:spChg>
        <pc:spChg chg="mod">
          <ac:chgData name="Guest User" userId="S::urn:spo:anon#8b9510506393f00935360e7382179ad6b12fe1950ba5f229b4a3b9b6d6fc2f6e::" providerId="AD" clId="Web-{D2E9589B-412F-41F3-854D-11FE0A3E68B7}" dt="2018-07-12T15:10:21.353" v="136" actId="20577"/>
          <ac:spMkLst>
            <pc:docMk/>
            <pc:sldMk cId="2779950085" sldId="458"/>
            <ac:spMk id="5" creationId="{00000000-0000-0000-0000-000000000000}"/>
          </ac:spMkLst>
        </pc:spChg>
        <pc:spChg chg="del mod">
          <ac:chgData name="Guest User" userId="S::urn:spo:anon#8b9510506393f00935360e7382179ad6b12fe1950ba5f229b4a3b9b6d6fc2f6e::" providerId="AD" clId="Web-{D2E9589B-412F-41F3-854D-11FE0A3E68B7}" dt="2018-07-12T15:11:19.744" v="171"/>
          <ac:spMkLst>
            <pc:docMk/>
            <pc:sldMk cId="2779950085" sldId="458"/>
            <ac:spMk id="9" creationId="{00000000-0000-0000-0000-000000000000}"/>
          </ac:spMkLst>
        </pc:spChg>
      </pc:sldChg>
      <pc:sldChg chg="addSp delSp modSp new">
        <pc:chgData name="Guest User" userId="S::urn:spo:anon#8b9510506393f00935360e7382179ad6b12fe1950ba5f229b4a3b9b6d6fc2f6e::" providerId="AD" clId="Web-{D2E9589B-412F-41F3-854D-11FE0A3E68B7}" dt="2018-07-12T15:03:31.491" v="33" actId="20577"/>
        <pc:sldMkLst>
          <pc:docMk/>
          <pc:sldMk cId="2204308814" sldId="473"/>
        </pc:sldMkLst>
        <pc:spChg chg="del">
          <ac:chgData name="Guest User" userId="S::urn:spo:anon#8b9510506393f00935360e7382179ad6b12fe1950ba5f229b4a3b9b6d6fc2f6e::" providerId="AD" clId="Web-{D2E9589B-412F-41F3-854D-11FE0A3E68B7}" dt="2018-07-12T14:59:55.068" v="1"/>
          <ac:spMkLst>
            <pc:docMk/>
            <pc:sldMk cId="2204308814" sldId="473"/>
            <ac:spMk id="2" creationId="{A5EA9D43-1055-4880-8035-A9714D9E34F3}"/>
          </ac:spMkLst>
        </pc:spChg>
        <pc:spChg chg="del">
          <ac:chgData name="Guest User" userId="S::urn:spo:anon#8b9510506393f00935360e7382179ad6b12fe1950ba5f229b4a3b9b6d6fc2f6e::" providerId="AD" clId="Web-{D2E9589B-412F-41F3-854D-11FE0A3E68B7}" dt="2018-07-12T14:59:58.474" v="2"/>
          <ac:spMkLst>
            <pc:docMk/>
            <pc:sldMk cId="2204308814" sldId="473"/>
            <ac:spMk id="3" creationId="{F967CB8F-6810-47D1-B5F5-8D1B5A4DFC57}"/>
          </ac:spMkLst>
        </pc:spChg>
        <pc:spChg chg="add mod">
          <ac:chgData name="Guest User" userId="S::urn:spo:anon#8b9510506393f00935360e7382179ad6b12fe1950ba5f229b4a3b9b6d6fc2f6e::" providerId="AD" clId="Web-{D2E9589B-412F-41F3-854D-11FE0A3E68B7}" dt="2018-07-12T15:03:31.491" v="33" actId="20577"/>
          <ac:spMkLst>
            <pc:docMk/>
            <pc:sldMk cId="2204308814" sldId="473"/>
            <ac:spMk id="7" creationId="{86D931EB-2F22-43B5-8CFE-BE5C3746C500}"/>
          </ac:spMkLst>
        </pc:spChg>
        <pc:picChg chg="add mod">
          <ac:chgData name="Guest User" userId="S::urn:spo:anon#8b9510506393f00935360e7382179ad6b12fe1950ba5f229b4a3b9b6d6fc2f6e::" providerId="AD" clId="Web-{D2E9589B-412F-41F3-854D-11FE0A3E68B7}" dt="2018-07-12T15:02:50.913" v="28" actId="1076"/>
          <ac:picMkLst>
            <pc:docMk/>
            <pc:sldMk cId="2204308814" sldId="473"/>
            <ac:picMk id="4" creationId="{7062AF69-5596-4F03-BD1F-4685FA15D434}"/>
          </ac:picMkLst>
        </pc:picChg>
      </pc:sldChg>
      <pc:sldChg chg="addSp delSp modSp new">
        <pc:chgData name="Guest User" userId="S::urn:spo:anon#8b9510506393f00935360e7382179ad6b12fe1950ba5f229b4a3b9b6d6fc2f6e::" providerId="AD" clId="Web-{D2E9589B-412F-41F3-854D-11FE0A3E68B7}" dt="2018-07-12T15:02:37.147" v="27" actId="20577"/>
        <pc:sldMkLst>
          <pc:docMk/>
          <pc:sldMk cId="1632888512" sldId="474"/>
        </pc:sldMkLst>
        <pc:spChg chg="mod">
          <ac:chgData name="Guest User" userId="S::urn:spo:anon#8b9510506393f00935360e7382179ad6b12fe1950ba5f229b4a3b9b6d6fc2f6e::" providerId="AD" clId="Web-{D2E9589B-412F-41F3-854D-11FE0A3E68B7}" dt="2018-07-12T15:02:37.147" v="27" actId="20577"/>
          <ac:spMkLst>
            <pc:docMk/>
            <pc:sldMk cId="1632888512" sldId="474"/>
            <ac:spMk id="2" creationId="{83E82FD7-955A-45C3-AFCE-DD0EA0525F6D}"/>
          </ac:spMkLst>
        </pc:spChg>
        <pc:spChg chg="del">
          <ac:chgData name="Guest User" userId="S::urn:spo:anon#8b9510506393f00935360e7382179ad6b12fe1950ba5f229b4a3b9b6d6fc2f6e::" providerId="AD" clId="Web-{D2E9589B-412F-41F3-854D-11FE0A3E68B7}" dt="2018-07-12T15:00:42.146" v="9"/>
          <ac:spMkLst>
            <pc:docMk/>
            <pc:sldMk cId="1632888512" sldId="474"/>
            <ac:spMk id="3" creationId="{93C7A3A3-905E-41C8-B15F-E823C832EAB4}"/>
          </ac:spMkLst>
        </pc:spChg>
        <pc:spChg chg="del">
          <ac:chgData name="Guest User" userId="S::urn:spo:anon#8b9510506393f00935360e7382179ad6b12fe1950ba5f229b4a3b9b6d6fc2f6e::" providerId="AD" clId="Web-{D2E9589B-412F-41F3-854D-11FE0A3E68B7}" dt="2018-07-12T15:00:44.115" v="10"/>
          <ac:spMkLst>
            <pc:docMk/>
            <pc:sldMk cId="1632888512" sldId="474"/>
            <ac:spMk id="4" creationId="{C666CAA6-7D67-42F4-B23F-F17346E0C981}"/>
          </ac:spMkLst>
        </pc:spChg>
        <pc:picChg chg="add mod">
          <ac:chgData name="Guest User" userId="S::urn:spo:anon#8b9510506393f00935360e7382179ad6b12fe1950ba5f229b4a3b9b6d6fc2f6e::" providerId="AD" clId="Web-{D2E9589B-412F-41F3-854D-11FE0A3E68B7}" dt="2018-07-12T15:02:07.319" v="14" actId="14100"/>
          <ac:picMkLst>
            <pc:docMk/>
            <pc:sldMk cId="1632888512" sldId="474"/>
            <ac:picMk id="5" creationId="{BF2AC0AE-7613-49EA-BE96-38DDB803019A}"/>
          </ac:picMkLst>
        </pc:picChg>
      </pc:sldChg>
    </pc:docChg>
  </pc:docChgLst>
  <pc:docChgLst>
    <pc:chgData name="Nicky Hagendyk" userId="c9c5a065-5b0a-4f97-8bad-c82f05340c42" providerId="ADAL" clId="{FDA5C787-EC8A-43F4-B79A-9223CD5B0D10}"/>
    <pc:docChg chg="undo redo custSel addSld delSld modSld sldOrd">
      <pc:chgData name="Nicky Hagendyk" userId="c9c5a065-5b0a-4f97-8bad-c82f05340c42" providerId="ADAL" clId="{FDA5C787-EC8A-43F4-B79A-9223CD5B0D10}" dt="2019-11-26T09:05:40.589" v="3206" actId="2696"/>
      <pc:docMkLst>
        <pc:docMk/>
      </pc:docMkLst>
      <pc:sldChg chg="modSp">
        <pc:chgData name="Nicky Hagendyk" userId="c9c5a065-5b0a-4f97-8bad-c82f05340c42" providerId="ADAL" clId="{FDA5C787-EC8A-43F4-B79A-9223CD5B0D10}" dt="2019-11-11T09:02:41.742" v="15" actId="20577"/>
        <pc:sldMkLst>
          <pc:docMk/>
          <pc:sldMk cId="2399900404" sldId="258"/>
        </pc:sldMkLst>
        <pc:spChg chg="mod">
          <ac:chgData name="Nicky Hagendyk" userId="c9c5a065-5b0a-4f97-8bad-c82f05340c42" providerId="ADAL" clId="{FDA5C787-EC8A-43F4-B79A-9223CD5B0D10}" dt="2019-11-11T09:02:41.742" v="15" actId="20577"/>
          <ac:spMkLst>
            <pc:docMk/>
            <pc:sldMk cId="2399900404" sldId="258"/>
            <ac:spMk id="3" creationId="{00000000-0000-0000-0000-000000000000}"/>
          </ac:spMkLst>
        </pc:spChg>
      </pc:sldChg>
      <pc:sldChg chg="modSp del">
        <pc:chgData name="Nicky Hagendyk" userId="c9c5a065-5b0a-4f97-8bad-c82f05340c42" providerId="ADAL" clId="{FDA5C787-EC8A-43F4-B79A-9223CD5B0D10}" dt="2019-11-24T09:59:37.040" v="1103" actId="2696"/>
        <pc:sldMkLst>
          <pc:docMk/>
          <pc:sldMk cId="191753264" sldId="441"/>
        </pc:sldMkLst>
        <pc:spChg chg="mod">
          <ac:chgData name="Nicky Hagendyk" userId="c9c5a065-5b0a-4f97-8bad-c82f05340c42" providerId="ADAL" clId="{FDA5C787-EC8A-43F4-B79A-9223CD5B0D10}" dt="2019-11-11T09:03:07.981" v="21" actId="20577"/>
          <ac:spMkLst>
            <pc:docMk/>
            <pc:sldMk cId="191753264" sldId="441"/>
            <ac:spMk id="3" creationId="{00000000-0000-0000-0000-000000000000}"/>
          </ac:spMkLst>
        </pc:spChg>
      </pc:sldChg>
      <pc:sldChg chg="del">
        <pc:chgData name="Nicky Hagendyk" userId="c9c5a065-5b0a-4f97-8bad-c82f05340c42" providerId="ADAL" clId="{FDA5C787-EC8A-43F4-B79A-9223CD5B0D10}" dt="2019-11-24T10:00:13.305" v="1106" actId="2696"/>
        <pc:sldMkLst>
          <pc:docMk/>
          <pc:sldMk cId="896681109" sldId="442"/>
        </pc:sldMkLst>
      </pc:sldChg>
      <pc:sldChg chg="modSp ord">
        <pc:chgData name="Nicky Hagendyk" userId="c9c5a065-5b0a-4f97-8bad-c82f05340c42" providerId="ADAL" clId="{FDA5C787-EC8A-43F4-B79A-9223CD5B0D10}" dt="2019-11-24T10:15:38.271" v="1778" actId="6549"/>
        <pc:sldMkLst>
          <pc:docMk/>
          <pc:sldMk cId="2371697094" sldId="453"/>
        </pc:sldMkLst>
        <pc:spChg chg="mod">
          <ac:chgData name="Nicky Hagendyk" userId="c9c5a065-5b0a-4f97-8bad-c82f05340c42" providerId="ADAL" clId="{FDA5C787-EC8A-43F4-B79A-9223CD5B0D10}" dt="2019-11-24T10:15:38.271" v="1778" actId="6549"/>
          <ac:spMkLst>
            <pc:docMk/>
            <pc:sldMk cId="2371697094" sldId="453"/>
            <ac:spMk id="125" creationId="{00000000-0000-0000-0000-000000000000}"/>
          </ac:spMkLst>
        </pc:spChg>
      </pc:sldChg>
      <pc:sldChg chg="ord">
        <pc:chgData name="Nicky Hagendyk" userId="c9c5a065-5b0a-4f97-8bad-c82f05340c42" providerId="ADAL" clId="{FDA5C787-EC8A-43F4-B79A-9223CD5B0D10}" dt="2019-11-24T10:00:30.891" v="1107"/>
        <pc:sldMkLst>
          <pc:docMk/>
          <pc:sldMk cId="2377893237" sldId="454"/>
        </pc:sldMkLst>
      </pc:sldChg>
      <pc:sldChg chg="modSp del">
        <pc:chgData name="Nicky Hagendyk" userId="c9c5a065-5b0a-4f97-8bad-c82f05340c42" providerId="ADAL" clId="{FDA5C787-EC8A-43F4-B79A-9223CD5B0D10}" dt="2019-11-24T10:30:58.516" v="2330" actId="2696"/>
        <pc:sldMkLst>
          <pc:docMk/>
          <pc:sldMk cId="2779950085" sldId="458"/>
        </pc:sldMkLst>
        <pc:spChg chg="mod">
          <ac:chgData name="Nicky Hagendyk" userId="c9c5a065-5b0a-4f97-8bad-c82f05340c42" providerId="ADAL" clId="{FDA5C787-EC8A-43F4-B79A-9223CD5B0D10}" dt="2019-11-24T10:06:56.789" v="1594" actId="403"/>
          <ac:spMkLst>
            <pc:docMk/>
            <pc:sldMk cId="2779950085" sldId="458"/>
            <ac:spMk id="5" creationId="{00000000-0000-0000-0000-000000000000}"/>
          </ac:spMkLst>
        </pc:spChg>
      </pc:sldChg>
      <pc:sldChg chg="modSp">
        <pc:chgData name="Nicky Hagendyk" userId="c9c5a065-5b0a-4f97-8bad-c82f05340c42" providerId="ADAL" clId="{FDA5C787-EC8A-43F4-B79A-9223CD5B0D10}" dt="2019-11-24T17:16:20.921" v="2652" actId="14100"/>
        <pc:sldMkLst>
          <pc:docMk/>
          <pc:sldMk cId="3561981472" sldId="458"/>
        </pc:sldMkLst>
        <pc:spChg chg="mod">
          <ac:chgData name="Nicky Hagendyk" userId="c9c5a065-5b0a-4f97-8bad-c82f05340c42" providerId="ADAL" clId="{FDA5C787-EC8A-43F4-B79A-9223CD5B0D10}" dt="2019-11-24T17:16:20.921" v="2652" actId="14100"/>
          <ac:spMkLst>
            <pc:docMk/>
            <pc:sldMk cId="3561981472" sldId="458"/>
            <ac:spMk id="2" creationId="{00000000-0000-0000-0000-000000000000}"/>
          </ac:spMkLst>
        </pc:spChg>
      </pc:sldChg>
      <pc:sldChg chg="del">
        <pc:chgData name="Nicky Hagendyk" userId="c9c5a065-5b0a-4f97-8bad-c82f05340c42" providerId="ADAL" clId="{FDA5C787-EC8A-43F4-B79A-9223CD5B0D10}" dt="2019-11-24T10:30:58.514" v="2329" actId="2696"/>
        <pc:sldMkLst>
          <pc:docMk/>
          <pc:sldMk cId="2357823018" sldId="459"/>
        </pc:sldMkLst>
      </pc:sldChg>
      <pc:sldChg chg="modSp del">
        <pc:chgData name="Nicky Hagendyk" userId="c9c5a065-5b0a-4f97-8bad-c82f05340c42" providerId="ADAL" clId="{FDA5C787-EC8A-43F4-B79A-9223CD5B0D10}" dt="2019-11-24T17:49:15.765" v="2666" actId="2696"/>
        <pc:sldMkLst>
          <pc:docMk/>
          <pc:sldMk cId="3372036451" sldId="459"/>
        </pc:sldMkLst>
        <pc:picChg chg="mod">
          <ac:chgData name="Nicky Hagendyk" userId="c9c5a065-5b0a-4f97-8bad-c82f05340c42" providerId="ADAL" clId="{FDA5C787-EC8A-43F4-B79A-9223CD5B0D10}" dt="2019-11-24T10:48:14.753" v="2651" actId="1076"/>
          <ac:picMkLst>
            <pc:docMk/>
            <pc:sldMk cId="3372036451" sldId="459"/>
            <ac:picMk id="2" creationId="{00000000-0000-0000-0000-000000000000}"/>
          </ac:picMkLst>
        </pc:picChg>
      </pc:sldChg>
      <pc:sldChg chg="modSp add del ord modAnim">
        <pc:chgData name="Nicky Hagendyk" userId="c9c5a065-5b0a-4f97-8bad-c82f05340c42" providerId="ADAL" clId="{FDA5C787-EC8A-43F4-B79A-9223CD5B0D10}" dt="2019-11-24T10:02:34.058" v="1223" actId="2696"/>
        <pc:sldMkLst>
          <pc:docMk/>
          <pc:sldMk cId="2901039495" sldId="460"/>
        </pc:sldMkLst>
        <pc:spChg chg="mod">
          <ac:chgData name="Nicky Hagendyk" userId="c9c5a065-5b0a-4f97-8bad-c82f05340c42" providerId="ADAL" clId="{FDA5C787-EC8A-43F4-B79A-9223CD5B0D10}" dt="2019-11-24T10:01:39.958" v="1144"/>
          <ac:spMkLst>
            <pc:docMk/>
            <pc:sldMk cId="2901039495" sldId="460"/>
            <ac:spMk id="3" creationId="{00000000-0000-0000-0000-000000000000}"/>
          </ac:spMkLst>
        </pc:spChg>
      </pc:sldChg>
      <pc:sldChg chg="del">
        <pc:chgData name="Nicky Hagendyk" userId="c9c5a065-5b0a-4f97-8bad-c82f05340c42" providerId="ADAL" clId="{FDA5C787-EC8A-43F4-B79A-9223CD5B0D10}" dt="2019-11-24T10:29:24.512" v="2252" actId="2696"/>
        <pc:sldMkLst>
          <pc:docMk/>
          <pc:sldMk cId="2943246457" sldId="461"/>
        </pc:sldMkLst>
      </pc:sldChg>
      <pc:sldChg chg="del ord">
        <pc:chgData name="Nicky Hagendyk" userId="c9c5a065-5b0a-4f97-8bad-c82f05340c42" providerId="ADAL" clId="{FDA5C787-EC8A-43F4-B79A-9223CD5B0D10}" dt="2019-11-25T11:22:30.036" v="3171" actId="2696"/>
        <pc:sldMkLst>
          <pc:docMk/>
          <pc:sldMk cId="1744760208" sldId="463"/>
        </pc:sldMkLst>
      </pc:sldChg>
      <pc:sldChg chg="modSp del ord">
        <pc:chgData name="Nicky Hagendyk" userId="c9c5a065-5b0a-4f97-8bad-c82f05340c42" providerId="ADAL" clId="{FDA5C787-EC8A-43F4-B79A-9223CD5B0D10}" dt="2019-11-24T10:30:04.847" v="2322" actId="2696"/>
        <pc:sldMkLst>
          <pc:docMk/>
          <pc:sldMk cId="3865845828" sldId="464"/>
        </pc:sldMkLst>
        <pc:spChg chg="mod">
          <ac:chgData name="Nicky Hagendyk" userId="c9c5a065-5b0a-4f97-8bad-c82f05340c42" providerId="ADAL" clId="{FDA5C787-EC8A-43F4-B79A-9223CD5B0D10}" dt="2019-11-24T10:30:02.665" v="2321"/>
          <ac:spMkLst>
            <pc:docMk/>
            <pc:sldMk cId="3865845828" sldId="464"/>
            <ac:spMk id="4" creationId="{00000000-0000-0000-0000-000000000000}"/>
          </ac:spMkLst>
        </pc:spChg>
      </pc:sldChg>
      <pc:sldChg chg="del">
        <pc:chgData name="Nicky Hagendyk" userId="c9c5a065-5b0a-4f97-8bad-c82f05340c42" providerId="ADAL" clId="{FDA5C787-EC8A-43F4-B79A-9223CD5B0D10}" dt="2019-11-24T10:30:26.394" v="2326" actId="2696"/>
        <pc:sldMkLst>
          <pc:docMk/>
          <pc:sldMk cId="565735801" sldId="465"/>
        </pc:sldMkLst>
      </pc:sldChg>
      <pc:sldChg chg="ord">
        <pc:chgData name="Nicky Hagendyk" userId="c9c5a065-5b0a-4f97-8bad-c82f05340c42" providerId="ADAL" clId="{FDA5C787-EC8A-43F4-B79A-9223CD5B0D10}" dt="2019-11-24T10:34:38.447" v="2370"/>
        <pc:sldMkLst>
          <pc:docMk/>
          <pc:sldMk cId="490033409" sldId="466"/>
        </pc:sldMkLst>
      </pc:sldChg>
      <pc:sldChg chg="del">
        <pc:chgData name="Nicky Hagendyk" userId="c9c5a065-5b0a-4f97-8bad-c82f05340c42" providerId="ADAL" clId="{FDA5C787-EC8A-43F4-B79A-9223CD5B0D10}" dt="2019-11-24T10:30:28.010" v="2327" actId="2696"/>
        <pc:sldMkLst>
          <pc:docMk/>
          <pc:sldMk cId="2204308814" sldId="473"/>
        </pc:sldMkLst>
      </pc:sldChg>
      <pc:sldChg chg="delSp modSp ord">
        <pc:chgData name="Nicky Hagendyk" userId="c9c5a065-5b0a-4f97-8bad-c82f05340c42" providerId="ADAL" clId="{FDA5C787-EC8A-43F4-B79A-9223CD5B0D10}" dt="2019-11-24T10:45:55.282" v="2564" actId="1076"/>
        <pc:sldMkLst>
          <pc:docMk/>
          <pc:sldMk cId="1632888512" sldId="474"/>
        </pc:sldMkLst>
        <pc:spChg chg="del mod">
          <ac:chgData name="Nicky Hagendyk" userId="c9c5a065-5b0a-4f97-8bad-c82f05340c42" providerId="ADAL" clId="{FDA5C787-EC8A-43F4-B79A-9223CD5B0D10}" dt="2019-11-24T10:45:52.554" v="2563" actId="478"/>
          <ac:spMkLst>
            <pc:docMk/>
            <pc:sldMk cId="1632888512" sldId="474"/>
            <ac:spMk id="4" creationId="{02F96265-C3CF-4303-802B-D39E7518FA07}"/>
          </ac:spMkLst>
        </pc:spChg>
        <pc:picChg chg="mod">
          <ac:chgData name="Nicky Hagendyk" userId="c9c5a065-5b0a-4f97-8bad-c82f05340c42" providerId="ADAL" clId="{FDA5C787-EC8A-43F4-B79A-9223CD5B0D10}" dt="2019-11-24T10:45:55.282" v="2564" actId="1076"/>
          <ac:picMkLst>
            <pc:docMk/>
            <pc:sldMk cId="1632888512" sldId="474"/>
            <ac:picMk id="5" creationId="{BF2AC0AE-7613-49EA-BE96-38DDB803019A}"/>
          </ac:picMkLst>
        </pc:picChg>
      </pc:sldChg>
      <pc:sldChg chg="addSp delSp modSp add ord">
        <pc:chgData name="Nicky Hagendyk" userId="c9c5a065-5b0a-4f97-8bad-c82f05340c42" providerId="ADAL" clId="{FDA5C787-EC8A-43F4-B79A-9223CD5B0D10}" dt="2019-11-24T17:26:31.285" v="2664" actId="20577"/>
        <pc:sldMkLst>
          <pc:docMk/>
          <pc:sldMk cId="521767679" sldId="475"/>
        </pc:sldMkLst>
        <pc:spChg chg="mod">
          <ac:chgData name="Nicky Hagendyk" userId="c9c5a065-5b0a-4f97-8bad-c82f05340c42" providerId="ADAL" clId="{FDA5C787-EC8A-43F4-B79A-9223CD5B0D10}" dt="2019-11-24T17:26:31.285" v="2664" actId="20577"/>
          <ac:spMkLst>
            <pc:docMk/>
            <pc:sldMk cId="521767679" sldId="475"/>
            <ac:spMk id="2" creationId="{6A8EFD41-5242-4379-83A3-DE1F3A128A5C}"/>
          </ac:spMkLst>
        </pc:spChg>
        <pc:spChg chg="mod">
          <ac:chgData name="Nicky Hagendyk" userId="c9c5a065-5b0a-4f97-8bad-c82f05340c42" providerId="ADAL" clId="{FDA5C787-EC8A-43F4-B79A-9223CD5B0D10}" dt="2019-11-24T17:25:54.312" v="2657" actId="20577"/>
          <ac:spMkLst>
            <pc:docMk/>
            <pc:sldMk cId="521767679" sldId="475"/>
            <ac:spMk id="3" creationId="{0341E4E1-1CC6-4B25-9F45-C06BF3B6CDDA}"/>
          </ac:spMkLst>
        </pc:spChg>
        <pc:graphicFrameChg chg="add del modGraphic">
          <ac:chgData name="Nicky Hagendyk" userId="c9c5a065-5b0a-4f97-8bad-c82f05340c42" providerId="ADAL" clId="{FDA5C787-EC8A-43F4-B79A-9223CD5B0D10}" dt="2019-11-24T10:09:29.125" v="1596" actId="478"/>
          <ac:graphicFrameMkLst>
            <pc:docMk/>
            <pc:sldMk cId="521767679" sldId="475"/>
            <ac:graphicFrameMk id="5" creationId="{0728A2C0-7778-4C98-9731-B98F6DDDF257}"/>
          </ac:graphicFrameMkLst>
        </pc:graphicFrameChg>
      </pc:sldChg>
      <pc:sldChg chg="modSp">
        <pc:chgData name="Nicky Hagendyk" userId="c9c5a065-5b0a-4f97-8bad-c82f05340c42" providerId="ADAL" clId="{FDA5C787-EC8A-43F4-B79A-9223CD5B0D10}" dt="2019-11-24T10:06:30.311" v="1590" actId="20577"/>
        <pc:sldMkLst>
          <pc:docMk/>
          <pc:sldMk cId="3181206921" sldId="476"/>
        </pc:sldMkLst>
        <pc:spChg chg="mod">
          <ac:chgData name="Nicky Hagendyk" userId="c9c5a065-5b0a-4f97-8bad-c82f05340c42" providerId="ADAL" clId="{FDA5C787-EC8A-43F4-B79A-9223CD5B0D10}" dt="2019-11-24T10:06:11.914" v="1542" actId="20577"/>
          <ac:spMkLst>
            <pc:docMk/>
            <pc:sldMk cId="3181206921" sldId="476"/>
            <ac:spMk id="2" creationId="{A268E7FE-35B6-472D-95A5-E2D79CF2A044}"/>
          </ac:spMkLst>
        </pc:spChg>
        <pc:spChg chg="mod">
          <ac:chgData name="Nicky Hagendyk" userId="c9c5a065-5b0a-4f97-8bad-c82f05340c42" providerId="ADAL" clId="{FDA5C787-EC8A-43F4-B79A-9223CD5B0D10}" dt="2019-11-24T10:06:30.311" v="1590" actId="20577"/>
          <ac:spMkLst>
            <pc:docMk/>
            <pc:sldMk cId="3181206921" sldId="476"/>
            <ac:spMk id="3" creationId="{3101FE0C-4201-4BB3-8B11-C7982BC7109B}"/>
          </ac:spMkLst>
        </pc:spChg>
      </pc:sldChg>
      <pc:sldChg chg="addSp delSp modSp ord">
        <pc:chgData name="Nicky Hagendyk" userId="c9c5a065-5b0a-4f97-8bad-c82f05340c42" providerId="ADAL" clId="{FDA5C787-EC8A-43F4-B79A-9223CD5B0D10}" dt="2019-11-26T09:04:34.684" v="3205" actId="6549"/>
        <pc:sldMkLst>
          <pc:docMk/>
          <pc:sldMk cId="3053522854" sldId="478"/>
        </pc:sldMkLst>
        <pc:spChg chg="add del mod">
          <ac:chgData name="Nicky Hagendyk" userId="c9c5a065-5b0a-4f97-8bad-c82f05340c42" providerId="ADAL" clId="{FDA5C787-EC8A-43F4-B79A-9223CD5B0D10}" dt="2019-11-24T17:55:50.411" v="2669"/>
          <ac:spMkLst>
            <pc:docMk/>
            <pc:sldMk cId="3053522854" sldId="478"/>
            <ac:spMk id="2" creationId="{8B344F25-F404-46C5-A681-4EC35CDF5855}"/>
          </ac:spMkLst>
        </pc:spChg>
        <pc:spChg chg="add del mod">
          <ac:chgData name="Nicky Hagendyk" userId="c9c5a065-5b0a-4f97-8bad-c82f05340c42" providerId="ADAL" clId="{FDA5C787-EC8A-43F4-B79A-9223CD5B0D10}" dt="2019-11-24T19:03:31.815" v="3160"/>
          <ac:spMkLst>
            <pc:docMk/>
            <pc:sldMk cId="3053522854" sldId="478"/>
            <ac:spMk id="3" creationId="{CB17B694-1222-4F51-B1A2-67B3CEAE9AD7}"/>
          </ac:spMkLst>
        </pc:spChg>
        <pc:spChg chg="mod">
          <ac:chgData name="Nicky Hagendyk" userId="c9c5a065-5b0a-4f97-8bad-c82f05340c42" providerId="ADAL" clId="{FDA5C787-EC8A-43F4-B79A-9223CD5B0D10}" dt="2019-11-24T10:30:11.282" v="2324"/>
          <ac:spMkLst>
            <pc:docMk/>
            <pc:sldMk cId="3053522854" sldId="478"/>
            <ac:spMk id="5" creationId="{5680AB08-9A4F-453E-A803-188883CC44D7}"/>
          </ac:spMkLst>
        </pc:spChg>
        <pc:spChg chg="mod">
          <ac:chgData name="Nicky Hagendyk" userId="c9c5a065-5b0a-4f97-8bad-c82f05340c42" providerId="ADAL" clId="{FDA5C787-EC8A-43F4-B79A-9223CD5B0D10}" dt="2019-11-26T09:04:34.684" v="3205" actId="6549"/>
          <ac:spMkLst>
            <pc:docMk/>
            <pc:sldMk cId="3053522854" sldId="478"/>
            <ac:spMk id="6" creationId="{038C3323-9BCF-453C-8F9C-C054F84C5A30}"/>
          </ac:spMkLst>
        </pc:spChg>
      </pc:sldChg>
      <pc:sldChg chg="modSp add">
        <pc:chgData name="Nicky Hagendyk" userId="c9c5a065-5b0a-4f97-8bad-c82f05340c42" providerId="ADAL" clId="{FDA5C787-EC8A-43F4-B79A-9223CD5B0D10}" dt="2019-11-24T10:26:28.664" v="2167" actId="313"/>
        <pc:sldMkLst>
          <pc:docMk/>
          <pc:sldMk cId="1902558594" sldId="479"/>
        </pc:sldMkLst>
        <pc:spChg chg="mod">
          <ac:chgData name="Nicky Hagendyk" userId="c9c5a065-5b0a-4f97-8bad-c82f05340c42" providerId="ADAL" clId="{FDA5C787-EC8A-43F4-B79A-9223CD5B0D10}" dt="2019-11-24T10:01:22.501" v="1137" actId="113"/>
          <ac:spMkLst>
            <pc:docMk/>
            <pc:sldMk cId="1902558594" sldId="479"/>
            <ac:spMk id="2" creationId="{2948B5F4-7C0D-4EB5-9F1A-483DAA48315C}"/>
          </ac:spMkLst>
        </pc:spChg>
        <pc:spChg chg="mod">
          <ac:chgData name="Nicky Hagendyk" userId="c9c5a065-5b0a-4f97-8bad-c82f05340c42" providerId="ADAL" clId="{FDA5C787-EC8A-43F4-B79A-9223CD5B0D10}" dt="2019-11-24T10:26:28.664" v="2167" actId="313"/>
          <ac:spMkLst>
            <pc:docMk/>
            <pc:sldMk cId="1902558594" sldId="479"/>
            <ac:spMk id="3" creationId="{C7343C34-4DCB-453A-8E15-890B73EBF17E}"/>
          </ac:spMkLst>
        </pc:spChg>
      </pc:sldChg>
      <pc:sldChg chg="modSp add">
        <pc:chgData name="Nicky Hagendyk" userId="c9c5a065-5b0a-4f97-8bad-c82f05340c42" providerId="ADAL" clId="{FDA5C787-EC8A-43F4-B79A-9223CD5B0D10}" dt="2019-11-24T19:00:13.702" v="3157" actId="20577"/>
        <pc:sldMkLst>
          <pc:docMk/>
          <pc:sldMk cId="3060244314" sldId="480"/>
        </pc:sldMkLst>
        <pc:spChg chg="mod">
          <ac:chgData name="Nicky Hagendyk" userId="c9c5a065-5b0a-4f97-8bad-c82f05340c42" providerId="ADAL" clId="{FDA5C787-EC8A-43F4-B79A-9223CD5B0D10}" dt="2019-11-24T19:00:13.702" v="3157" actId="20577"/>
          <ac:spMkLst>
            <pc:docMk/>
            <pc:sldMk cId="3060244314" sldId="480"/>
            <ac:spMk id="2" creationId="{6BF40B30-7C44-4CD4-8525-D4D9B79802BE}"/>
          </ac:spMkLst>
        </pc:spChg>
        <pc:spChg chg="mod">
          <ac:chgData name="Nicky Hagendyk" userId="c9c5a065-5b0a-4f97-8bad-c82f05340c42" providerId="ADAL" clId="{FDA5C787-EC8A-43F4-B79A-9223CD5B0D10}" dt="2019-11-24T10:28:53.094" v="2251" actId="20577"/>
          <ac:spMkLst>
            <pc:docMk/>
            <pc:sldMk cId="3060244314" sldId="480"/>
            <ac:spMk id="3" creationId="{5E2199EA-3AC2-4433-B75D-A0FBFD5F5F1A}"/>
          </ac:spMkLst>
        </pc:spChg>
      </pc:sldChg>
      <pc:sldChg chg="modSp add">
        <pc:chgData name="Nicky Hagendyk" userId="c9c5a065-5b0a-4f97-8bad-c82f05340c42" providerId="ADAL" clId="{FDA5C787-EC8A-43F4-B79A-9223CD5B0D10}" dt="2019-11-24T10:28:38.071" v="2243" actId="113"/>
        <pc:sldMkLst>
          <pc:docMk/>
          <pc:sldMk cId="2259381725" sldId="481"/>
        </pc:sldMkLst>
        <pc:spChg chg="mod">
          <ac:chgData name="Nicky Hagendyk" userId="c9c5a065-5b0a-4f97-8bad-c82f05340c42" providerId="ADAL" clId="{FDA5C787-EC8A-43F4-B79A-9223CD5B0D10}" dt="2019-11-24T10:28:38.071" v="2243" actId="113"/>
          <ac:spMkLst>
            <pc:docMk/>
            <pc:sldMk cId="2259381725" sldId="481"/>
            <ac:spMk id="2" creationId="{F6EC0933-2186-48F5-AE97-AD0D10711220}"/>
          </ac:spMkLst>
        </pc:spChg>
        <pc:spChg chg="mod">
          <ac:chgData name="Nicky Hagendyk" userId="c9c5a065-5b0a-4f97-8bad-c82f05340c42" providerId="ADAL" clId="{FDA5C787-EC8A-43F4-B79A-9223CD5B0D10}" dt="2019-11-24T10:28:28.938" v="2241" actId="404"/>
          <ac:spMkLst>
            <pc:docMk/>
            <pc:sldMk cId="2259381725" sldId="481"/>
            <ac:spMk id="3" creationId="{F13E3220-64A5-462C-AAE5-17A807725508}"/>
          </ac:spMkLst>
        </pc:spChg>
      </pc:sldChg>
      <pc:sldChg chg="modSp add">
        <pc:chgData name="Nicky Hagendyk" userId="c9c5a065-5b0a-4f97-8bad-c82f05340c42" providerId="ADAL" clId="{FDA5C787-EC8A-43F4-B79A-9223CD5B0D10}" dt="2019-11-24T10:15:17.964" v="1742" actId="20577"/>
        <pc:sldMkLst>
          <pc:docMk/>
          <pc:sldMk cId="2994867430" sldId="482"/>
        </pc:sldMkLst>
        <pc:spChg chg="mod">
          <ac:chgData name="Nicky Hagendyk" userId="c9c5a065-5b0a-4f97-8bad-c82f05340c42" providerId="ADAL" clId="{FDA5C787-EC8A-43F4-B79A-9223CD5B0D10}" dt="2019-11-24T10:11:06.037" v="1665" actId="403"/>
          <ac:spMkLst>
            <pc:docMk/>
            <pc:sldMk cId="2994867430" sldId="482"/>
            <ac:spMk id="2" creationId="{987702E2-5086-4646-928C-B560A01E716B}"/>
          </ac:spMkLst>
        </pc:spChg>
        <pc:spChg chg="mod">
          <ac:chgData name="Nicky Hagendyk" userId="c9c5a065-5b0a-4f97-8bad-c82f05340c42" providerId="ADAL" clId="{FDA5C787-EC8A-43F4-B79A-9223CD5B0D10}" dt="2019-11-24T10:15:17.964" v="1742" actId="20577"/>
          <ac:spMkLst>
            <pc:docMk/>
            <pc:sldMk cId="2994867430" sldId="482"/>
            <ac:spMk id="3" creationId="{AB7FFB7A-1E6F-4529-81B2-D43955907759}"/>
          </ac:spMkLst>
        </pc:spChg>
      </pc:sldChg>
      <pc:sldChg chg="addSp modSp add">
        <pc:chgData name="Nicky Hagendyk" userId="c9c5a065-5b0a-4f97-8bad-c82f05340c42" providerId="ADAL" clId="{FDA5C787-EC8A-43F4-B79A-9223CD5B0D10}" dt="2019-11-24T18:56:23.235" v="3097" actId="20577"/>
        <pc:sldMkLst>
          <pc:docMk/>
          <pc:sldMk cId="1914688846" sldId="483"/>
        </pc:sldMkLst>
        <pc:spChg chg="mod">
          <ac:chgData name="Nicky Hagendyk" userId="c9c5a065-5b0a-4f97-8bad-c82f05340c42" providerId="ADAL" clId="{FDA5C787-EC8A-43F4-B79A-9223CD5B0D10}" dt="2019-11-24T10:17:53.709" v="1869" actId="113"/>
          <ac:spMkLst>
            <pc:docMk/>
            <pc:sldMk cId="1914688846" sldId="483"/>
            <ac:spMk id="2" creationId="{BD782EC4-5F0F-4526-AFE1-1301D8033C1D}"/>
          </ac:spMkLst>
        </pc:spChg>
        <pc:spChg chg="mod">
          <ac:chgData name="Nicky Hagendyk" userId="c9c5a065-5b0a-4f97-8bad-c82f05340c42" providerId="ADAL" clId="{FDA5C787-EC8A-43F4-B79A-9223CD5B0D10}" dt="2019-11-24T18:56:23.235" v="3097" actId="20577"/>
          <ac:spMkLst>
            <pc:docMk/>
            <pc:sldMk cId="1914688846" sldId="483"/>
            <ac:spMk id="3" creationId="{D77715EE-D619-4AC9-AB99-BB8B67CFD7B6}"/>
          </ac:spMkLst>
        </pc:spChg>
        <pc:picChg chg="add mod">
          <ac:chgData name="Nicky Hagendyk" userId="c9c5a065-5b0a-4f97-8bad-c82f05340c42" providerId="ADAL" clId="{FDA5C787-EC8A-43F4-B79A-9223CD5B0D10}" dt="2019-11-24T18:56:17.179" v="3096" actId="1076"/>
          <ac:picMkLst>
            <pc:docMk/>
            <pc:sldMk cId="1914688846" sldId="483"/>
            <ac:picMk id="4" creationId="{11F510F0-0AB8-4C7F-8645-40868A4C800C}"/>
          </ac:picMkLst>
        </pc:picChg>
      </pc:sldChg>
      <pc:sldChg chg="addSp modSp add">
        <pc:chgData name="Nicky Hagendyk" userId="c9c5a065-5b0a-4f97-8bad-c82f05340c42" providerId="ADAL" clId="{FDA5C787-EC8A-43F4-B79A-9223CD5B0D10}" dt="2019-11-24T10:27:02.585" v="2170" actId="14100"/>
        <pc:sldMkLst>
          <pc:docMk/>
          <pc:sldMk cId="2040624369" sldId="484"/>
        </pc:sldMkLst>
        <pc:spChg chg="mod">
          <ac:chgData name="Nicky Hagendyk" userId="c9c5a065-5b0a-4f97-8bad-c82f05340c42" providerId="ADAL" clId="{FDA5C787-EC8A-43F4-B79A-9223CD5B0D10}" dt="2019-11-24T10:26:56.988" v="2168" actId="113"/>
          <ac:spMkLst>
            <pc:docMk/>
            <pc:sldMk cId="2040624369" sldId="484"/>
            <ac:spMk id="2" creationId="{2E4D8594-E722-476F-A00B-83FE16513D55}"/>
          </ac:spMkLst>
        </pc:spChg>
        <pc:spChg chg="mod">
          <ac:chgData name="Nicky Hagendyk" userId="c9c5a065-5b0a-4f97-8bad-c82f05340c42" providerId="ADAL" clId="{FDA5C787-EC8A-43F4-B79A-9223CD5B0D10}" dt="2019-11-24T10:17:36.226" v="1862" actId="20577"/>
          <ac:spMkLst>
            <pc:docMk/>
            <pc:sldMk cId="2040624369" sldId="484"/>
            <ac:spMk id="3" creationId="{91DAD43E-58A3-4F38-BACD-5E0000462B8D}"/>
          </ac:spMkLst>
        </pc:spChg>
        <pc:picChg chg="add mod">
          <ac:chgData name="Nicky Hagendyk" userId="c9c5a065-5b0a-4f97-8bad-c82f05340c42" providerId="ADAL" clId="{FDA5C787-EC8A-43F4-B79A-9223CD5B0D10}" dt="2019-11-24T10:27:02.585" v="2170" actId="14100"/>
          <ac:picMkLst>
            <pc:docMk/>
            <pc:sldMk cId="2040624369" sldId="484"/>
            <ac:picMk id="4" creationId="{C6596C73-1890-4991-8E95-1381BDD1FC86}"/>
          </ac:picMkLst>
        </pc:picChg>
      </pc:sldChg>
      <pc:sldChg chg="modSp add modNotesTx">
        <pc:chgData name="Nicky Hagendyk" userId="c9c5a065-5b0a-4f97-8bad-c82f05340c42" providerId="ADAL" clId="{FDA5C787-EC8A-43F4-B79A-9223CD5B0D10}" dt="2019-11-24T10:31:59.005" v="2369" actId="20577"/>
        <pc:sldMkLst>
          <pc:docMk/>
          <pc:sldMk cId="3353525317" sldId="485"/>
        </pc:sldMkLst>
        <pc:spChg chg="mod">
          <ac:chgData name="Nicky Hagendyk" userId="c9c5a065-5b0a-4f97-8bad-c82f05340c42" providerId="ADAL" clId="{FDA5C787-EC8A-43F4-B79A-9223CD5B0D10}" dt="2019-11-24T10:27:24.597" v="2171" actId="113"/>
          <ac:spMkLst>
            <pc:docMk/>
            <pc:sldMk cId="3353525317" sldId="485"/>
            <ac:spMk id="2" creationId="{01B14F3B-2CEA-4696-89A3-CB0EB8E2A4E5}"/>
          </ac:spMkLst>
        </pc:spChg>
        <pc:spChg chg="mod">
          <ac:chgData name="Nicky Hagendyk" userId="c9c5a065-5b0a-4f97-8bad-c82f05340c42" providerId="ADAL" clId="{FDA5C787-EC8A-43F4-B79A-9223CD5B0D10}" dt="2019-11-24T10:27:27.179" v="2172" actId="20577"/>
          <ac:spMkLst>
            <pc:docMk/>
            <pc:sldMk cId="3353525317" sldId="485"/>
            <ac:spMk id="3" creationId="{97825722-8A28-4404-A146-B5836E2FCFA2}"/>
          </ac:spMkLst>
        </pc:spChg>
      </pc:sldChg>
      <pc:sldChg chg="modSp add del">
        <pc:chgData name="Nicky Hagendyk" userId="c9c5a065-5b0a-4f97-8bad-c82f05340c42" providerId="ADAL" clId="{FDA5C787-EC8A-43F4-B79A-9223CD5B0D10}" dt="2019-11-24T10:27:53.960" v="2174" actId="2696"/>
        <pc:sldMkLst>
          <pc:docMk/>
          <pc:sldMk cId="2746351017" sldId="486"/>
        </pc:sldMkLst>
        <pc:spChg chg="mod">
          <ac:chgData name="Nicky Hagendyk" userId="c9c5a065-5b0a-4f97-8bad-c82f05340c42" providerId="ADAL" clId="{FDA5C787-EC8A-43F4-B79A-9223CD5B0D10}" dt="2019-11-24T10:24:24.166" v="2109" actId="403"/>
          <ac:spMkLst>
            <pc:docMk/>
            <pc:sldMk cId="2746351017" sldId="486"/>
            <ac:spMk id="2" creationId="{1B64DB6E-EA21-4FF4-B6B6-0AAFB9F4FF83}"/>
          </ac:spMkLst>
        </pc:spChg>
        <pc:spChg chg="mod">
          <ac:chgData name="Nicky Hagendyk" userId="c9c5a065-5b0a-4f97-8bad-c82f05340c42" providerId="ADAL" clId="{FDA5C787-EC8A-43F4-B79A-9223CD5B0D10}" dt="2019-11-24T10:27:52.540" v="2173"/>
          <ac:spMkLst>
            <pc:docMk/>
            <pc:sldMk cId="2746351017" sldId="486"/>
            <ac:spMk id="3" creationId="{2CADB72C-E41D-4B21-BDF7-F3CE4766E2D6}"/>
          </ac:spMkLst>
        </pc:spChg>
      </pc:sldChg>
      <pc:sldChg chg="modSp add">
        <pc:chgData name="Nicky Hagendyk" userId="c9c5a065-5b0a-4f97-8bad-c82f05340c42" providerId="ADAL" clId="{FDA5C787-EC8A-43F4-B79A-9223CD5B0D10}" dt="2019-11-24T19:00:23.952" v="3159" actId="20577"/>
        <pc:sldMkLst>
          <pc:docMk/>
          <pc:sldMk cId="2896483299" sldId="486"/>
        </pc:sldMkLst>
        <pc:spChg chg="mod">
          <ac:chgData name="Nicky Hagendyk" userId="c9c5a065-5b0a-4f97-8bad-c82f05340c42" providerId="ADAL" clId="{FDA5C787-EC8A-43F4-B79A-9223CD5B0D10}" dt="2019-11-24T19:00:23.952" v="3159" actId="20577"/>
          <ac:spMkLst>
            <pc:docMk/>
            <pc:sldMk cId="2896483299" sldId="486"/>
            <ac:spMk id="2" creationId="{26228574-36DC-4563-91BF-D1AB395B7801}"/>
          </ac:spMkLst>
        </pc:spChg>
        <pc:spChg chg="mod">
          <ac:chgData name="Nicky Hagendyk" userId="c9c5a065-5b0a-4f97-8bad-c82f05340c42" providerId="ADAL" clId="{FDA5C787-EC8A-43F4-B79A-9223CD5B0D10}" dt="2019-11-24T10:36:40.383" v="2400" actId="14100"/>
          <ac:spMkLst>
            <pc:docMk/>
            <pc:sldMk cId="2896483299" sldId="486"/>
            <ac:spMk id="3" creationId="{3051178A-12D5-4694-BE92-B92F1F36156D}"/>
          </ac:spMkLst>
        </pc:spChg>
      </pc:sldChg>
      <pc:sldChg chg="addSp delSp modSp add">
        <pc:chgData name="Nicky Hagendyk" userId="c9c5a065-5b0a-4f97-8bad-c82f05340c42" providerId="ADAL" clId="{FDA5C787-EC8A-43F4-B79A-9223CD5B0D10}" dt="2019-11-24T10:43:51.511" v="2511" actId="20577"/>
        <pc:sldMkLst>
          <pc:docMk/>
          <pc:sldMk cId="3231033940" sldId="487"/>
        </pc:sldMkLst>
        <pc:spChg chg="mod">
          <ac:chgData name="Nicky Hagendyk" userId="c9c5a065-5b0a-4f97-8bad-c82f05340c42" providerId="ADAL" clId="{FDA5C787-EC8A-43F4-B79A-9223CD5B0D10}" dt="2019-11-24T10:43:51.511" v="2511" actId="20577"/>
          <ac:spMkLst>
            <pc:docMk/>
            <pc:sldMk cId="3231033940" sldId="487"/>
            <ac:spMk id="2" creationId="{83E28298-6A5A-4DAC-A3A8-C6F5847B1877}"/>
          </ac:spMkLst>
        </pc:spChg>
        <pc:spChg chg="add del">
          <ac:chgData name="Nicky Hagendyk" userId="c9c5a065-5b0a-4f97-8bad-c82f05340c42" providerId="ADAL" clId="{FDA5C787-EC8A-43F4-B79A-9223CD5B0D10}" dt="2019-11-24T10:40:00.393" v="2430"/>
          <ac:spMkLst>
            <pc:docMk/>
            <pc:sldMk cId="3231033940" sldId="487"/>
            <ac:spMk id="3" creationId="{AD48A895-1CDC-462E-9EC3-4D2838222A70}"/>
          </ac:spMkLst>
        </pc:spChg>
        <pc:graphicFrameChg chg="add del mod">
          <ac:chgData name="Nicky Hagendyk" userId="c9c5a065-5b0a-4f97-8bad-c82f05340c42" providerId="ADAL" clId="{FDA5C787-EC8A-43F4-B79A-9223CD5B0D10}" dt="2019-11-24T10:39:27.123" v="2421"/>
          <ac:graphicFrameMkLst>
            <pc:docMk/>
            <pc:sldMk cId="3231033940" sldId="487"/>
            <ac:graphicFrameMk id="4" creationId="{366DE5C8-F213-4271-83FC-1C3FBAA80040}"/>
          </ac:graphicFrameMkLst>
        </pc:graphicFrameChg>
        <pc:graphicFrameChg chg="add del mod modGraphic">
          <ac:chgData name="Nicky Hagendyk" userId="c9c5a065-5b0a-4f97-8bad-c82f05340c42" providerId="ADAL" clId="{FDA5C787-EC8A-43F4-B79A-9223CD5B0D10}" dt="2019-11-24T10:39:47.899" v="2427"/>
          <ac:graphicFrameMkLst>
            <pc:docMk/>
            <pc:sldMk cId="3231033940" sldId="487"/>
            <ac:graphicFrameMk id="5" creationId="{CAB69F68-B668-455F-812F-F52D723A9FA5}"/>
          </ac:graphicFrameMkLst>
        </pc:graphicFrameChg>
        <pc:graphicFrameChg chg="add del mod">
          <ac:chgData name="Nicky Hagendyk" userId="c9c5a065-5b0a-4f97-8bad-c82f05340c42" providerId="ADAL" clId="{FDA5C787-EC8A-43F4-B79A-9223CD5B0D10}" dt="2019-11-24T10:39:56.273" v="2429"/>
          <ac:graphicFrameMkLst>
            <pc:docMk/>
            <pc:sldMk cId="3231033940" sldId="487"/>
            <ac:graphicFrameMk id="6" creationId="{DC412351-85C9-40CF-9CCD-A26F444C83B9}"/>
          </ac:graphicFrameMkLst>
        </pc:graphicFrameChg>
        <pc:graphicFrameChg chg="add mod modGraphic">
          <ac:chgData name="Nicky Hagendyk" userId="c9c5a065-5b0a-4f97-8bad-c82f05340c42" providerId="ADAL" clId="{FDA5C787-EC8A-43F4-B79A-9223CD5B0D10}" dt="2019-11-24T10:41:38.890" v="2452" actId="14100"/>
          <ac:graphicFrameMkLst>
            <pc:docMk/>
            <pc:sldMk cId="3231033940" sldId="487"/>
            <ac:graphicFrameMk id="7" creationId="{0BB08054-2E61-4729-AE7A-75DB981A7254}"/>
          </ac:graphicFrameMkLst>
        </pc:graphicFrameChg>
      </pc:sldChg>
      <pc:sldChg chg="addSp delSp modSp add">
        <pc:chgData name="Nicky Hagendyk" userId="c9c5a065-5b0a-4f97-8bad-c82f05340c42" providerId="ADAL" clId="{FDA5C787-EC8A-43F4-B79A-9223CD5B0D10}" dt="2019-11-24T21:24:36.969" v="3170" actId="6549"/>
        <pc:sldMkLst>
          <pc:docMk/>
          <pc:sldMk cId="3249295285" sldId="488"/>
        </pc:sldMkLst>
        <pc:spChg chg="mod">
          <ac:chgData name="Nicky Hagendyk" userId="c9c5a065-5b0a-4f97-8bad-c82f05340c42" providerId="ADAL" clId="{FDA5C787-EC8A-43F4-B79A-9223CD5B0D10}" dt="2019-11-24T10:44:04.696" v="2522" actId="20577"/>
          <ac:spMkLst>
            <pc:docMk/>
            <pc:sldMk cId="3249295285" sldId="488"/>
            <ac:spMk id="2" creationId="{B3F1C087-301C-47F9-A388-997971CF7236}"/>
          </ac:spMkLst>
        </pc:spChg>
        <pc:spChg chg="del">
          <ac:chgData name="Nicky Hagendyk" userId="c9c5a065-5b0a-4f97-8bad-c82f05340c42" providerId="ADAL" clId="{FDA5C787-EC8A-43F4-B79A-9223CD5B0D10}" dt="2019-11-24T10:42:01.492" v="2472"/>
          <ac:spMkLst>
            <pc:docMk/>
            <pc:sldMk cId="3249295285" sldId="488"/>
            <ac:spMk id="3" creationId="{F9FA9001-C8E5-4E61-8805-A454128FA218}"/>
          </ac:spMkLst>
        </pc:spChg>
        <pc:graphicFrameChg chg="add mod modGraphic">
          <ac:chgData name="Nicky Hagendyk" userId="c9c5a065-5b0a-4f97-8bad-c82f05340c42" providerId="ADAL" clId="{FDA5C787-EC8A-43F4-B79A-9223CD5B0D10}" dt="2019-11-24T21:24:36.969" v="3170" actId="6549"/>
          <ac:graphicFrameMkLst>
            <pc:docMk/>
            <pc:sldMk cId="3249295285" sldId="488"/>
            <ac:graphicFrameMk id="4" creationId="{2DB40E0F-4F9F-4B23-B4C5-F6B314DB7585}"/>
          </ac:graphicFrameMkLst>
        </pc:graphicFrameChg>
      </pc:sldChg>
      <pc:sldChg chg="addSp delSp modSp add">
        <pc:chgData name="Nicky Hagendyk" userId="c9c5a065-5b0a-4f97-8bad-c82f05340c42" providerId="ADAL" clId="{FDA5C787-EC8A-43F4-B79A-9223CD5B0D10}" dt="2019-11-24T21:22:19.329" v="3167" actId="20577"/>
        <pc:sldMkLst>
          <pc:docMk/>
          <pc:sldMk cId="1067259538" sldId="489"/>
        </pc:sldMkLst>
        <pc:spChg chg="add mod">
          <ac:chgData name="Nicky Hagendyk" userId="c9c5a065-5b0a-4f97-8bad-c82f05340c42" providerId="ADAL" clId="{FDA5C787-EC8A-43F4-B79A-9223CD5B0D10}" dt="2019-11-24T21:22:19.329" v="3167" actId="20577"/>
          <ac:spMkLst>
            <pc:docMk/>
            <pc:sldMk cId="1067259538" sldId="489"/>
            <ac:spMk id="3" creationId="{5BEE9CEE-9CD8-48C9-8B9C-81E0BC8D1B53}"/>
          </ac:spMkLst>
        </pc:spChg>
        <pc:spChg chg="add mod">
          <ac:chgData name="Nicky Hagendyk" userId="c9c5a065-5b0a-4f97-8bad-c82f05340c42" providerId="ADAL" clId="{FDA5C787-EC8A-43F4-B79A-9223CD5B0D10}" dt="2019-11-24T10:45:24.516" v="2527"/>
          <ac:spMkLst>
            <pc:docMk/>
            <pc:sldMk cId="1067259538" sldId="489"/>
            <ac:spMk id="4" creationId="{C4E515E7-25A7-4F94-883D-6986FCED16F6}"/>
          </ac:spMkLst>
        </pc:spChg>
        <pc:picChg chg="add del mod">
          <ac:chgData name="Nicky Hagendyk" userId="c9c5a065-5b0a-4f97-8bad-c82f05340c42" providerId="ADAL" clId="{FDA5C787-EC8A-43F4-B79A-9223CD5B0D10}" dt="2019-11-24T10:45:20.319" v="2526" actId="478"/>
          <ac:picMkLst>
            <pc:docMk/>
            <pc:sldMk cId="1067259538" sldId="489"/>
            <ac:picMk id="2" creationId="{F71640FA-3AAC-414D-BEDC-57A77E594D32}"/>
          </ac:picMkLst>
        </pc:picChg>
      </pc:sldChg>
      <pc:sldChg chg="modSp">
        <pc:chgData name="Nicky Hagendyk" userId="c9c5a065-5b0a-4f97-8bad-c82f05340c42" providerId="ADAL" clId="{FDA5C787-EC8A-43F4-B79A-9223CD5B0D10}" dt="2019-11-24T18:54:25.690" v="3064" actId="20577"/>
        <pc:sldMkLst>
          <pc:docMk/>
          <pc:sldMk cId="3897270030" sldId="490"/>
        </pc:sldMkLst>
        <pc:spChg chg="mod">
          <ac:chgData name="Nicky Hagendyk" userId="c9c5a065-5b0a-4f97-8bad-c82f05340c42" providerId="ADAL" clId="{FDA5C787-EC8A-43F4-B79A-9223CD5B0D10}" dt="2019-11-24T18:54:25.690" v="3064" actId="20577"/>
          <ac:spMkLst>
            <pc:docMk/>
            <pc:sldMk cId="3897270030" sldId="490"/>
            <ac:spMk id="3" creationId="{71CD1AF0-3ED4-4423-BDB0-63A58B574242}"/>
          </ac:spMkLst>
        </pc:spChg>
      </pc:sldChg>
      <pc:sldChg chg="modSp">
        <pc:chgData name="Nicky Hagendyk" userId="c9c5a065-5b0a-4f97-8bad-c82f05340c42" providerId="ADAL" clId="{FDA5C787-EC8A-43F4-B79A-9223CD5B0D10}" dt="2019-11-24T18:54:40.922" v="3093" actId="20577"/>
        <pc:sldMkLst>
          <pc:docMk/>
          <pc:sldMk cId="1293245542" sldId="491"/>
        </pc:sldMkLst>
        <pc:spChg chg="mod">
          <ac:chgData name="Nicky Hagendyk" userId="c9c5a065-5b0a-4f97-8bad-c82f05340c42" providerId="ADAL" clId="{FDA5C787-EC8A-43F4-B79A-9223CD5B0D10}" dt="2019-11-24T18:54:40.922" v="3093" actId="20577"/>
          <ac:spMkLst>
            <pc:docMk/>
            <pc:sldMk cId="1293245542" sldId="491"/>
            <ac:spMk id="3" creationId="{71CD1AF0-3ED4-4423-BDB0-63A58B574242}"/>
          </ac:spMkLst>
        </pc:spChg>
      </pc:sldChg>
      <pc:sldChg chg="modSp">
        <pc:chgData name="Nicky Hagendyk" userId="c9c5a065-5b0a-4f97-8bad-c82f05340c42" providerId="ADAL" clId="{FDA5C787-EC8A-43F4-B79A-9223CD5B0D10}" dt="2019-11-24T17:30:16.078" v="2665" actId="20577"/>
        <pc:sldMkLst>
          <pc:docMk/>
          <pc:sldMk cId="3863794878" sldId="2217"/>
        </pc:sldMkLst>
        <pc:spChg chg="mod">
          <ac:chgData name="Nicky Hagendyk" userId="c9c5a065-5b0a-4f97-8bad-c82f05340c42" providerId="ADAL" clId="{FDA5C787-EC8A-43F4-B79A-9223CD5B0D10}" dt="2019-11-24T17:30:16.078" v="2665" actId="20577"/>
          <ac:spMkLst>
            <pc:docMk/>
            <pc:sldMk cId="3863794878" sldId="2217"/>
            <ac:spMk id="4" creationId="{92036AD8-CDB8-46C3-8F4A-60E3582F1E33}"/>
          </ac:spMkLst>
        </pc:spChg>
      </pc:sldChg>
      <pc:sldChg chg="modSp">
        <pc:chgData name="Nicky Hagendyk" userId="c9c5a065-5b0a-4f97-8bad-c82f05340c42" providerId="ADAL" clId="{FDA5C787-EC8A-43F4-B79A-9223CD5B0D10}" dt="2019-11-24T20:28:40.693" v="3162" actId="20577"/>
        <pc:sldMkLst>
          <pc:docMk/>
          <pc:sldMk cId="205507950" sldId="2219"/>
        </pc:sldMkLst>
        <pc:spChg chg="mod">
          <ac:chgData name="Nicky Hagendyk" userId="c9c5a065-5b0a-4f97-8bad-c82f05340c42" providerId="ADAL" clId="{FDA5C787-EC8A-43F4-B79A-9223CD5B0D10}" dt="2019-11-24T20:28:40.693" v="3162" actId="20577"/>
          <ac:spMkLst>
            <pc:docMk/>
            <pc:sldMk cId="205507950" sldId="2219"/>
            <ac:spMk id="3" creationId="{43A83C03-4067-4446-AD6F-7DCCA3E43013}"/>
          </ac:spMkLst>
        </pc:spChg>
      </pc:sldChg>
      <pc:sldChg chg="modSp">
        <pc:chgData name="Nicky Hagendyk" userId="c9c5a065-5b0a-4f97-8bad-c82f05340c42" providerId="ADAL" clId="{FDA5C787-EC8A-43F4-B79A-9223CD5B0D10}" dt="2019-11-24T18:56:35.515" v="3140" actId="20577"/>
        <pc:sldMkLst>
          <pc:docMk/>
          <pc:sldMk cId="2425809351" sldId="2221"/>
        </pc:sldMkLst>
        <pc:spChg chg="mod">
          <ac:chgData name="Nicky Hagendyk" userId="c9c5a065-5b0a-4f97-8bad-c82f05340c42" providerId="ADAL" clId="{FDA5C787-EC8A-43F4-B79A-9223CD5B0D10}" dt="2019-11-24T18:56:35.515" v="3140" actId="20577"/>
          <ac:spMkLst>
            <pc:docMk/>
            <pc:sldMk cId="2425809351" sldId="2221"/>
            <ac:spMk id="2" creationId="{74796E35-00E3-4662-A21F-690BDF8131CC}"/>
          </ac:spMkLst>
        </pc:spChg>
      </pc:sldChg>
      <pc:sldChg chg="del">
        <pc:chgData name="Nicky Hagendyk" userId="c9c5a065-5b0a-4f97-8bad-c82f05340c42" providerId="ADAL" clId="{FDA5C787-EC8A-43F4-B79A-9223CD5B0D10}" dt="2019-11-25T11:26:25.865" v="3172" actId="2696"/>
        <pc:sldMkLst>
          <pc:docMk/>
          <pc:sldMk cId="2793949375" sldId="2229"/>
        </pc:sldMkLst>
      </pc:sldChg>
      <pc:sldChg chg="del">
        <pc:chgData name="Nicky Hagendyk" userId="c9c5a065-5b0a-4f97-8bad-c82f05340c42" providerId="ADAL" clId="{FDA5C787-EC8A-43F4-B79A-9223CD5B0D10}" dt="2019-11-26T09:05:40.589" v="3206" actId="2696"/>
        <pc:sldMkLst>
          <pc:docMk/>
          <pc:sldMk cId="3525534052" sldId="2230"/>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FEFA967-AA2C-49E8-947D-19C6E131E459}" type="datetimeFigureOut">
              <a:rPr lang="en-US"/>
              <a:t>11/26/2019</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63150E-0E6C-4538-A479-EA12EA747824}" type="slidenum">
              <a:rPr lang="en-US"/>
              <a:t>‹#›</a:t>
            </a:fld>
            <a:endParaRPr 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2163150E-0E6C-4538-A479-EA12EA747824}" type="slidenum">
              <a:rPr lang="en-US"/>
              <a:t>1</a:t>
            </a:fld>
            <a:endParaRPr lang="en-US"/>
          </a:p>
        </p:txBody>
      </p:sp>
    </p:spTree>
    <p:extLst>
      <p:ext uri="{BB962C8B-B14F-4D97-AF65-F5344CB8AC3E}">
        <p14:creationId xmlns:p14="http://schemas.microsoft.com/office/powerpoint/2010/main" val="1328680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Are these possible in Wales right now? </a:t>
            </a:r>
          </a:p>
        </p:txBody>
      </p:sp>
      <p:sp>
        <p:nvSpPr>
          <p:cNvPr id="4" name="Slide Number Placeholder 3"/>
          <p:cNvSpPr>
            <a:spLocks noGrp="1"/>
          </p:cNvSpPr>
          <p:nvPr>
            <p:ph type="sldNum" sz="quarter" idx="5"/>
          </p:nvPr>
        </p:nvSpPr>
        <p:spPr/>
        <p:txBody>
          <a:bodyPr/>
          <a:lstStyle/>
          <a:p>
            <a:fld id="{2163150E-0E6C-4538-A479-EA12EA747824}" type="slidenum">
              <a:rPr lang="en-US" smtClean="0"/>
              <a:t>16</a:t>
            </a:fld>
            <a:endParaRPr lang="en-US"/>
          </a:p>
        </p:txBody>
      </p:sp>
    </p:spTree>
    <p:extLst>
      <p:ext uri="{BB962C8B-B14F-4D97-AF65-F5344CB8AC3E}">
        <p14:creationId xmlns:p14="http://schemas.microsoft.com/office/powerpoint/2010/main" val="10431982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414A56B-724E-4087-845A-AE1B1ADEF3F5}"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0821503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Session 2 strategic planning notes</a:t>
            </a:r>
          </a:p>
        </p:txBody>
      </p:sp>
      <p:sp>
        <p:nvSpPr>
          <p:cNvPr id="4" name="Slide Number Placeholder 3"/>
          <p:cNvSpPr>
            <a:spLocks noGrp="1"/>
          </p:cNvSpPr>
          <p:nvPr>
            <p:ph type="sldNum" sz="quarter" idx="10"/>
          </p:nvPr>
        </p:nvSpPr>
        <p:spPr/>
        <p:txBody>
          <a:bodyPr/>
          <a:lstStyle/>
          <a:p>
            <a:fld id="{2163150E-0E6C-4538-A479-EA12EA747824}" type="slidenum">
              <a:rPr lang="en-US" smtClean="0"/>
              <a:t>25</a:t>
            </a:fld>
            <a:endParaRPr lang="en-US"/>
          </a:p>
        </p:txBody>
      </p:sp>
    </p:spTree>
    <p:extLst>
      <p:ext uri="{BB962C8B-B14F-4D97-AF65-F5344CB8AC3E}">
        <p14:creationId xmlns:p14="http://schemas.microsoft.com/office/powerpoint/2010/main" val="106468163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115521" y="2718699"/>
            <a:ext cx="2675541" cy="1662642"/>
          </a:xfrm>
        </p:spPr>
        <p:txBody>
          <a:bodyPr lIns="0" tIns="0" rIns="0" bIns="0" anchor="t" anchorCtr="0">
            <a:noAutofit/>
          </a:bodyPr>
          <a:lstStyle>
            <a:lvl1pPr algn="l">
              <a:defRPr sz="2800" baseline="0">
                <a:solidFill>
                  <a:schemeClr val="bg1"/>
                </a:solidFill>
              </a:defRPr>
            </a:lvl1pPr>
          </a:lstStyle>
          <a:p>
            <a:r>
              <a:rPr lang="en-GB"/>
              <a:t>Click to edit Master title style</a:t>
            </a:r>
            <a:endParaRPr lang="en-US"/>
          </a:p>
        </p:txBody>
      </p:sp>
      <p:sp>
        <p:nvSpPr>
          <p:cNvPr id="3" name="Subtitle 2"/>
          <p:cNvSpPr>
            <a:spLocks noGrp="1"/>
          </p:cNvSpPr>
          <p:nvPr>
            <p:ph type="subTitle" idx="1"/>
          </p:nvPr>
        </p:nvSpPr>
        <p:spPr>
          <a:xfrm>
            <a:off x="6115520" y="4624116"/>
            <a:ext cx="2675542" cy="1220571"/>
          </a:xfrm>
        </p:spPr>
        <p:txBody>
          <a:bodyPr lIns="0" tIns="0" rIns="0" bIns="0">
            <a:normAutofit/>
          </a:bodyPr>
          <a:lstStyle>
            <a:lvl1pPr marL="0" indent="0" algn="l">
              <a:buNone/>
              <a:defRPr sz="2000" baseline="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9E43F856-A049-2E47-956D-5E9F5B4BE13E}" type="datetimeFigureOut">
              <a:rPr lang="en-US" smtClean="0"/>
              <a:t>11/26/2019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531BC2-9DD1-A247-957E-4797F21AE5E9}" type="slidenum">
              <a:rPr lang="en-US" smtClean="0"/>
              <a:t>‹#›</a:t>
            </a:fld>
            <a:endParaRPr lang="en-US"/>
          </a:p>
        </p:txBody>
      </p:sp>
      <p:cxnSp>
        <p:nvCxnSpPr>
          <p:cNvPr id="9" name="Straight Connector 8"/>
          <p:cNvCxnSpPr/>
          <p:nvPr userDrawn="1"/>
        </p:nvCxnSpPr>
        <p:spPr bwMode="auto">
          <a:xfrm>
            <a:off x="6115521" y="2621937"/>
            <a:ext cx="2507226" cy="0"/>
          </a:xfrm>
          <a:prstGeom prst="line">
            <a:avLst/>
          </a:prstGeom>
          <a:blipFill dpi="0" rotWithShape="0">
            <a:blip r:embed="rId2"/>
            <a:srcRect/>
            <a:tile tx="0" ty="0" sx="100000" sy="100000" flip="none" algn="tl"/>
          </a:blipFill>
          <a:ln w="6350" cap="flat" cmpd="sng" algn="ctr">
            <a:solidFill>
              <a:srgbClr val="FFFFFF"/>
            </a:solidFill>
            <a:prstDash val="sysDash"/>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cxnSp>
    </p:spTree>
    <p:extLst>
      <p:ext uri="{BB962C8B-B14F-4D97-AF65-F5344CB8AC3E}">
        <p14:creationId xmlns:p14="http://schemas.microsoft.com/office/powerpoint/2010/main" val="5973544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12993"/>
            <a:ext cx="8229600" cy="859629"/>
          </a:xfrm>
          <a:prstGeom prst="rect">
            <a:avLst/>
          </a:prstGeom>
        </p:spPr>
        <p:txBody>
          <a:bodyPr anchor="b" anchorCtr="0"/>
          <a:lstStyle/>
          <a:p>
            <a:r>
              <a:rPr lang="en-GB"/>
              <a:t>Click to edit Master title style</a:t>
            </a:r>
            <a:endParaRPr lang="en-US"/>
          </a:p>
        </p:txBody>
      </p:sp>
      <p:sp>
        <p:nvSpPr>
          <p:cNvPr id="3" name="Content Placeholder 2"/>
          <p:cNvSpPr>
            <a:spLocks noGrp="1"/>
          </p:cNvSpPr>
          <p:nvPr>
            <p:ph idx="1"/>
          </p:nvPr>
        </p:nvSpPr>
        <p:spPr>
          <a:xfrm>
            <a:off x="457200" y="1242660"/>
            <a:ext cx="8229600" cy="4525963"/>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1AF7FF5-605B-584D-A353-B67D7E109A0B}" type="datetimeFigureOut">
              <a:rPr lang="en-US" smtClean="0"/>
              <a:t>11/26/2019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5D2C774-90EE-4843-8B22-6175E33F7952}" type="slidenum">
              <a:rPr lang="en-US" smtClean="0"/>
              <a:t>‹#›</a:t>
            </a:fld>
            <a:endParaRPr lang="en-US"/>
          </a:p>
        </p:txBody>
      </p:sp>
    </p:spTree>
    <p:extLst>
      <p:ext uri="{BB962C8B-B14F-4D97-AF65-F5344CB8AC3E}">
        <p14:creationId xmlns:p14="http://schemas.microsoft.com/office/powerpoint/2010/main" val="33368061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12993"/>
            <a:ext cx="8229600" cy="859629"/>
          </a:xfrm>
          <a:prstGeom prst="rect">
            <a:avLst/>
          </a:prstGeom>
        </p:spPr>
        <p:txBody>
          <a:bodyPr anchor="b" anchorCtr="0"/>
          <a:lstStyle/>
          <a:p>
            <a:r>
              <a:rPr lang="en-GB"/>
              <a:t>Click to edit Master title style</a:t>
            </a:r>
            <a:endParaRPr lang="en-US"/>
          </a:p>
        </p:txBody>
      </p:sp>
      <p:sp>
        <p:nvSpPr>
          <p:cNvPr id="3" name="Content Placeholder 2"/>
          <p:cNvSpPr>
            <a:spLocks noGrp="1"/>
          </p:cNvSpPr>
          <p:nvPr>
            <p:ph sz="half" idx="1"/>
          </p:nvPr>
        </p:nvSpPr>
        <p:spPr>
          <a:xfrm>
            <a:off x="457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C1AF7FF5-605B-584D-A353-B67D7E109A0B}" type="datetimeFigureOut">
              <a:rPr lang="en-US" smtClean="0"/>
              <a:t>11/26/2019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5D2C774-90EE-4843-8B22-6175E33F7952}" type="slidenum">
              <a:rPr lang="en-US" smtClean="0"/>
              <a:t>‹#›</a:t>
            </a:fld>
            <a:endParaRPr lang="en-US"/>
          </a:p>
        </p:txBody>
      </p:sp>
    </p:spTree>
    <p:extLst>
      <p:ext uri="{BB962C8B-B14F-4D97-AF65-F5344CB8AC3E}">
        <p14:creationId xmlns:p14="http://schemas.microsoft.com/office/powerpoint/2010/main" val="29581905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12993"/>
            <a:ext cx="8229600" cy="859629"/>
          </a:xfrm>
          <a:prstGeom prst="rect">
            <a:avLst/>
          </a:prstGeom>
        </p:spPr>
        <p:txBody>
          <a:bodyPr anchor="b" anchorCtr="0"/>
          <a:lstStyle/>
          <a:p>
            <a:r>
              <a:rPr lang="en-GB"/>
              <a:t>Click to edit Master title style</a:t>
            </a:r>
            <a:endParaRPr lang="en-US"/>
          </a:p>
        </p:txBody>
      </p:sp>
      <p:sp>
        <p:nvSpPr>
          <p:cNvPr id="3" name="Date Placeholder 2"/>
          <p:cNvSpPr>
            <a:spLocks noGrp="1"/>
          </p:cNvSpPr>
          <p:nvPr>
            <p:ph type="dt" sz="half" idx="10"/>
          </p:nvPr>
        </p:nvSpPr>
        <p:spPr/>
        <p:txBody>
          <a:bodyPr/>
          <a:lstStyle/>
          <a:p>
            <a:fld id="{C1AF7FF5-605B-584D-A353-B67D7E109A0B}" type="datetimeFigureOut">
              <a:rPr lang="en-US" smtClean="0"/>
              <a:t>11/26/2019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5D2C774-90EE-4843-8B22-6175E33F7952}" type="slidenum">
              <a:rPr lang="en-US" smtClean="0"/>
              <a:t>‹#›</a:t>
            </a:fld>
            <a:endParaRPr lang="en-US"/>
          </a:p>
        </p:txBody>
      </p:sp>
    </p:spTree>
    <p:extLst>
      <p:ext uri="{BB962C8B-B14F-4D97-AF65-F5344CB8AC3E}">
        <p14:creationId xmlns:p14="http://schemas.microsoft.com/office/powerpoint/2010/main" val="10557513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1AF7FF5-605B-584D-A353-B67D7E109A0B}" type="datetimeFigureOut">
              <a:rPr lang="en-US" smtClean="0"/>
              <a:t>11/26/2019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5D2C774-90EE-4843-8B22-6175E33F7952}" type="slidenum">
              <a:rPr lang="en-US" smtClean="0"/>
              <a:t>‹#›</a:t>
            </a:fld>
            <a:endParaRPr lang="en-US"/>
          </a:p>
        </p:txBody>
      </p:sp>
    </p:spTree>
    <p:extLst>
      <p:ext uri="{BB962C8B-B14F-4D97-AF65-F5344CB8AC3E}">
        <p14:creationId xmlns:p14="http://schemas.microsoft.com/office/powerpoint/2010/main" val="34624199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1792288" y="1252538"/>
            <a:ext cx="5486400"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C1AF7FF5-605B-584D-A353-B67D7E109A0B}" type="datetimeFigureOut">
              <a:rPr lang="en-US" smtClean="0"/>
              <a:t>11/26/2019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5D2C774-90EE-4843-8B22-6175E33F7952}" type="slidenum">
              <a:rPr lang="en-US" smtClean="0"/>
              <a:t>‹#›</a:t>
            </a:fld>
            <a:endParaRPr lang="en-US"/>
          </a:p>
        </p:txBody>
      </p:sp>
    </p:spTree>
    <p:extLst>
      <p:ext uri="{BB962C8B-B14F-4D97-AF65-F5344CB8AC3E}">
        <p14:creationId xmlns:p14="http://schemas.microsoft.com/office/powerpoint/2010/main" val="39738271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a:prstGeom prst="rect">
            <a:avLst/>
          </a:prstGeo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266C3C58-C49F-45E7-AF14-B3E1EE35F012}" type="datetimeFigureOut">
              <a:rPr lang="en-GB" smtClean="0"/>
              <a:t>26/11/2019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4C6E5E-B997-4E44-9FC0-D7B420BBFA04}" type="slidenum">
              <a:rPr lang="en-GB" smtClean="0"/>
              <a:t>‹#›</a:t>
            </a:fld>
            <a:endParaRPr lang="en-GB"/>
          </a:p>
        </p:txBody>
      </p:sp>
    </p:spTree>
    <p:extLst>
      <p:ext uri="{BB962C8B-B14F-4D97-AF65-F5344CB8AC3E}">
        <p14:creationId xmlns:p14="http://schemas.microsoft.com/office/powerpoint/2010/main" val="37073844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066800" y="1406020"/>
            <a:ext cx="6172199" cy="2251579"/>
          </a:xfrm>
        </p:spPr>
        <p:txBody>
          <a:bodyPr lIns="0" rIns="0" anchor="t">
            <a:noAutofit/>
          </a:bodyPr>
          <a:lstStyle>
            <a:lvl1pPr>
              <a:defRPr sz="6600"/>
            </a:lvl1pPr>
          </a:lstStyle>
          <a:p>
            <a:r>
              <a:rPr lang="en-US"/>
              <a:t>Click to edit Master title style</a:t>
            </a:r>
          </a:p>
        </p:txBody>
      </p:sp>
      <p:sp>
        <p:nvSpPr>
          <p:cNvPr id="3" name="Subtitle 2"/>
          <p:cNvSpPr>
            <a:spLocks noGrp="1"/>
          </p:cNvSpPr>
          <p:nvPr>
            <p:ph type="subTitle" idx="1"/>
          </p:nvPr>
        </p:nvSpPr>
        <p:spPr>
          <a:xfrm>
            <a:off x="1066800" y="3905864"/>
            <a:ext cx="6172200" cy="1123336"/>
          </a:xfrm>
        </p:spPr>
        <p:txBody>
          <a:bodyPr>
            <a:normAutofit/>
          </a:bodyPr>
          <a:lstStyle>
            <a:lvl1pPr marL="0" indent="0" algn="l">
              <a:buNone/>
              <a:defRPr sz="20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7" name="Date Placeholder 6"/>
          <p:cNvSpPr>
            <a:spLocks noGrp="1"/>
          </p:cNvSpPr>
          <p:nvPr>
            <p:ph type="dt" sz="half" idx="10"/>
          </p:nvPr>
        </p:nvSpPr>
        <p:spPr/>
        <p:txBody>
          <a:bodyPr/>
          <a:lstStyle/>
          <a:p>
            <a:fld id="{1E8FDA97-0EDF-4CC4-A943-EF6621BAA991}" type="datetimeFigureOut">
              <a:rPr lang="en-GB" smtClean="0"/>
              <a:t>26/11/2019</a:t>
            </a:fld>
            <a:endParaRPr lang="en-GB"/>
          </a:p>
        </p:txBody>
      </p:sp>
      <p:sp>
        <p:nvSpPr>
          <p:cNvPr id="8" name="Slide Number Placeholder 7"/>
          <p:cNvSpPr>
            <a:spLocks noGrp="1"/>
          </p:cNvSpPr>
          <p:nvPr>
            <p:ph type="sldNum" sz="quarter" idx="11"/>
          </p:nvPr>
        </p:nvSpPr>
        <p:spPr/>
        <p:txBody>
          <a:bodyPr/>
          <a:lstStyle/>
          <a:p>
            <a:fld id="{9E771E21-1A37-4C8C-A998-CED80BB3B1AF}" type="slidenum">
              <a:rPr lang="en-GB" smtClean="0"/>
              <a:t>‹#›</a:t>
            </a:fld>
            <a:endParaRPr lang="en-GB"/>
          </a:p>
        </p:txBody>
      </p:sp>
      <p:sp>
        <p:nvSpPr>
          <p:cNvPr id="9" name="Footer Placeholder 8"/>
          <p:cNvSpPr>
            <a:spLocks noGrp="1"/>
          </p:cNvSpPr>
          <p:nvPr>
            <p:ph type="ftr" sz="quarter" idx="12"/>
          </p:nvPr>
        </p:nvSpPr>
        <p:spPr/>
        <p:txBody>
          <a:bodyPr/>
          <a:lstStyle/>
          <a:p>
            <a:endParaRPr lang="en-GB"/>
          </a:p>
        </p:txBody>
      </p:sp>
    </p:spTree>
    <p:extLst>
      <p:ext uri="{BB962C8B-B14F-4D97-AF65-F5344CB8AC3E}">
        <p14:creationId xmlns:p14="http://schemas.microsoft.com/office/powerpoint/2010/main" val="19314222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8" name="Content Placeholder 7"/>
          <p:cNvSpPr>
            <a:spLocks noGrp="1"/>
          </p:cNvSpPr>
          <p:nvPr>
            <p:ph sz="quarter" idx="13"/>
          </p:nvPr>
        </p:nvSpPr>
        <p:spPr>
          <a:xfrm>
            <a:off x="3456432" y="1545336"/>
            <a:ext cx="4224528" cy="3886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Date Placeholder 8"/>
          <p:cNvSpPr>
            <a:spLocks noGrp="1"/>
          </p:cNvSpPr>
          <p:nvPr>
            <p:ph type="dt" sz="half" idx="14"/>
          </p:nvPr>
        </p:nvSpPr>
        <p:spPr/>
        <p:txBody>
          <a:bodyPr/>
          <a:lstStyle/>
          <a:p>
            <a:fld id="{1E8FDA97-0EDF-4CC4-A943-EF6621BAA991}" type="datetimeFigureOut">
              <a:rPr lang="en-GB" smtClean="0"/>
              <a:t>26/11/2019</a:t>
            </a:fld>
            <a:endParaRPr lang="en-GB"/>
          </a:p>
        </p:txBody>
      </p:sp>
      <p:sp>
        <p:nvSpPr>
          <p:cNvPr id="10" name="Slide Number Placeholder 9"/>
          <p:cNvSpPr>
            <a:spLocks noGrp="1"/>
          </p:cNvSpPr>
          <p:nvPr>
            <p:ph type="sldNum" sz="quarter" idx="15"/>
          </p:nvPr>
        </p:nvSpPr>
        <p:spPr/>
        <p:txBody>
          <a:bodyPr/>
          <a:lstStyle/>
          <a:p>
            <a:fld id="{9E771E21-1A37-4C8C-A998-CED80BB3B1AF}" type="slidenum">
              <a:rPr lang="en-GB" smtClean="0"/>
              <a:t>‹#›</a:t>
            </a:fld>
            <a:endParaRPr lang="en-GB"/>
          </a:p>
        </p:txBody>
      </p:sp>
      <p:sp>
        <p:nvSpPr>
          <p:cNvPr id="11" name="Footer Placeholder 10"/>
          <p:cNvSpPr>
            <a:spLocks noGrp="1"/>
          </p:cNvSpPr>
          <p:nvPr>
            <p:ph type="ftr" sz="quarter" idx="16"/>
          </p:nvPr>
        </p:nvSpPr>
        <p:spPr/>
        <p:txBody>
          <a:bodyPr/>
          <a:lstStyle/>
          <a:p>
            <a:endParaRPr lang="en-GB"/>
          </a:p>
        </p:txBody>
      </p:sp>
      <p:sp>
        <p:nvSpPr>
          <p:cNvPr id="12" name="Title 1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5547626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69848" y="1472184"/>
            <a:ext cx="6172200" cy="2130552"/>
          </a:xfrm>
        </p:spPr>
        <p:txBody>
          <a:bodyPr anchor="t">
            <a:noAutofit/>
          </a:bodyPr>
          <a:lstStyle>
            <a:lvl1pPr algn="l">
              <a:defRPr sz="4800" b="1" cap="all"/>
            </a:lvl1pPr>
          </a:lstStyle>
          <a:p>
            <a:r>
              <a:rPr lang="en-US"/>
              <a:t>Click to edit Master title style</a:t>
            </a:r>
          </a:p>
        </p:txBody>
      </p:sp>
      <p:sp>
        <p:nvSpPr>
          <p:cNvPr id="3" name="Text Placeholder 2"/>
          <p:cNvSpPr>
            <a:spLocks noGrp="1"/>
          </p:cNvSpPr>
          <p:nvPr>
            <p:ph type="body" idx="1"/>
          </p:nvPr>
        </p:nvSpPr>
        <p:spPr>
          <a:xfrm>
            <a:off x="1069848" y="3886200"/>
            <a:ext cx="6172200" cy="914400"/>
          </a:xfrm>
        </p:spPr>
        <p:txBody>
          <a:bodyPr anchor="t">
            <a:normAutofit/>
          </a:bodyPr>
          <a:lstStyle>
            <a:lvl1pPr marL="0" indent="0">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1E8FDA97-0EDF-4CC4-A943-EF6621BAA991}" type="datetimeFigureOut">
              <a:rPr lang="en-GB" smtClean="0"/>
              <a:t>26/11/2019</a:t>
            </a:fld>
            <a:endParaRPr lang="en-GB"/>
          </a:p>
        </p:txBody>
      </p:sp>
      <p:sp>
        <p:nvSpPr>
          <p:cNvPr id="8" name="Slide Number Placeholder 7"/>
          <p:cNvSpPr>
            <a:spLocks noGrp="1"/>
          </p:cNvSpPr>
          <p:nvPr>
            <p:ph type="sldNum" sz="quarter" idx="11"/>
          </p:nvPr>
        </p:nvSpPr>
        <p:spPr/>
        <p:txBody>
          <a:bodyPr/>
          <a:lstStyle/>
          <a:p>
            <a:fld id="{9E771E21-1A37-4C8C-A998-CED80BB3B1AF}" type="slidenum">
              <a:rPr lang="en-GB" smtClean="0"/>
              <a:t>‹#›</a:t>
            </a:fld>
            <a:endParaRPr lang="en-GB"/>
          </a:p>
        </p:txBody>
      </p:sp>
      <p:sp>
        <p:nvSpPr>
          <p:cNvPr id="9" name="Footer Placeholder 8"/>
          <p:cNvSpPr>
            <a:spLocks noGrp="1"/>
          </p:cNvSpPr>
          <p:nvPr>
            <p:ph type="ftr" sz="quarter" idx="12"/>
          </p:nvPr>
        </p:nvSpPr>
        <p:spPr/>
        <p:txBody>
          <a:bodyPr/>
          <a:lstStyle/>
          <a:p>
            <a:endParaRPr lang="en-GB"/>
          </a:p>
        </p:txBody>
      </p:sp>
    </p:spTree>
    <p:extLst>
      <p:ext uri="{BB962C8B-B14F-4D97-AF65-F5344CB8AC3E}">
        <p14:creationId xmlns:p14="http://schemas.microsoft.com/office/powerpoint/2010/main" val="22329944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93776" y="609600"/>
            <a:ext cx="3616325" cy="1066800"/>
          </a:xfrm>
        </p:spPr>
        <p:txBody>
          <a:bodyPr/>
          <a:lstStyle/>
          <a:p>
            <a:r>
              <a:rPr lang="en-US"/>
              <a:t>Click to edit Master title style</a:t>
            </a:r>
          </a:p>
        </p:txBody>
      </p:sp>
      <p:sp>
        <p:nvSpPr>
          <p:cNvPr id="3" name="Content Placeholder 2"/>
          <p:cNvSpPr>
            <a:spLocks noGrp="1"/>
          </p:cNvSpPr>
          <p:nvPr>
            <p:ph sz="half" idx="1"/>
          </p:nvPr>
        </p:nvSpPr>
        <p:spPr>
          <a:xfrm>
            <a:off x="4486998" y="1915859"/>
            <a:ext cx="3646966" cy="2881426"/>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96754" y="1915881"/>
            <a:ext cx="3639311" cy="2881398"/>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Date Placeholder 8"/>
          <p:cNvSpPr>
            <a:spLocks noGrp="1"/>
          </p:cNvSpPr>
          <p:nvPr>
            <p:ph type="dt" sz="half" idx="10"/>
          </p:nvPr>
        </p:nvSpPr>
        <p:spPr/>
        <p:txBody>
          <a:bodyPr/>
          <a:lstStyle/>
          <a:p>
            <a:fld id="{1E8FDA97-0EDF-4CC4-A943-EF6621BAA991}" type="datetimeFigureOut">
              <a:rPr lang="en-GB" smtClean="0"/>
              <a:t>26/11/2019</a:t>
            </a:fld>
            <a:endParaRPr lang="en-GB"/>
          </a:p>
        </p:txBody>
      </p:sp>
      <p:sp>
        <p:nvSpPr>
          <p:cNvPr id="10" name="Slide Number Placeholder 9"/>
          <p:cNvSpPr>
            <a:spLocks noGrp="1"/>
          </p:cNvSpPr>
          <p:nvPr>
            <p:ph type="sldNum" sz="quarter" idx="11"/>
          </p:nvPr>
        </p:nvSpPr>
        <p:spPr/>
        <p:txBody>
          <a:bodyPr/>
          <a:lstStyle/>
          <a:p>
            <a:fld id="{9E771E21-1A37-4C8C-A998-CED80BB3B1AF}" type="slidenum">
              <a:rPr lang="en-GB" smtClean="0"/>
              <a:t>‹#›</a:t>
            </a:fld>
            <a:endParaRPr lang="en-GB"/>
          </a:p>
        </p:txBody>
      </p:sp>
      <p:sp>
        <p:nvSpPr>
          <p:cNvPr id="11" name="Footer Placeholder 10"/>
          <p:cNvSpPr>
            <a:spLocks noGrp="1"/>
          </p:cNvSpPr>
          <p:nvPr>
            <p:ph type="ftr" sz="quarter" idx="12"/>
          </p:nvPr>
        </p:nvSpPr>
        <p:spPr>
          <a:xfrm>
            <a:off x="493776" y="6356350"/>
            <a:ext cx="5102352" cy="365125"/>
          </a:xfrm>
        </p:spPr>
        <p:txBody>
          <a:bodyPr/>
          <a:lstStyle/>
          <a:p>
            <a:endParaRPr lang="en-GB"/>
          </a:p>
        </p:txBody>
      </p:sp>
    </p:spTree>
    <p:extLst>
      <p:ext uri="{BB962C8B-B14F-4D97-AF65-F5344CB8AC3E}">
        <p14:creationId xmlns:p14="http://schemas.microsoft.com/office/powerpoint/2010/main" val="21707980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93776" y="609600"/>
            <a:ext cx="3615734" cy="1066799"/>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95301" y="1916113"/>
            <a:ext cx="3638550" cy="646112"/>
          </a:xfrm>
        </p:spPr>
        <p:txBody>
          <a:bodyPr anchor="t">
            <a:normAutofit/>
          </a:bodyPr>
          <a:lstStyle>
            <a:lvl1pPr marL="0" indent="0">
              <a:buNone/>
              <a:defRPr sz="1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95300" y="2860676"/>
            <a:ext cx="3638550" cy="2882899"/>
          </a:xfrm>
        </p:spPr>
        <p:txBody>
          <a:bodyPr>
            <a:normAutofit/>
          </a:bodyPr>
          <a:lstStyle>
            <a:lvl1pPr>
              <a:defRPr sz="18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492625" y="1916113"/>
            <a:ext cx="3660775" cy="646112"/>
          </a:xfrm>
        </p:spPr>
        <p:txBody>
          <a:bodyPr anchor="t">
            <a:normAutofit/>
          </a:bodyPr>
          <a:lstStyle>
            <a:lvl1pPr marL="0" indent="0">
              <a:buNone/>
              <a:defRPr sz="1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492626" y="2860676"/>
            <a:ext cx="3651250" cy="2882900"/>
          </a:xfrm>
        </p:spPr>
        <p:txBody>
          <a:bodyPr>
            <a:normAutofit/>
          </a:bodyPr>
          <a:lstStyle>
            <a:lvl1pPr>
              <a:defRPr sz="18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Date Placeholder 9"/>
          <p:cNvSpPr>
            <a:spLocks noGrp="1"/>
          </p:cNvSpPr>
          <p:nvPr>
            <p:ph type="dt" sz="half" idx="10"/>
          </p:nvPr>
        </p:nvSpPr>
        <p:spPr/>
        <p:txBody>
          <a:bodyPr/>
          <a:lstStyle/>
          <a:p>
            <a:fld id="{1E8FDA97-0EDF-4CC4-A943-EF6621BAA991}" type="datetimeFigureOut">
              <a:rPr lang="en-GB" smtClean="0"/>
              <a:t>26/11/2019</a:t>
            </a:fld>
            <a:endParaRPr lang="en-GB"/>
          </a:p>
        </p:txBody>
      </p:sp>
      <p:sp>
        <p:nvSpPr>
          <p:cNvPr id="11" name="Slide Number Placeholder 10"/>
          <p:cNvSpPr>
            <a:spLocks noGrp="1"/>
          </p:cNvSpPr>
          <p:nvPr>
            <p:ph type="sldNum" sz="quarter" idx="11"/>
          </p:nvPr>
        </p:nvSpPr>
        <p:spPr/>
        <p:txBody>
          <a:bodyPr/>
          <a:lstStyle/>
          <a:p>
            <a:fld id="{9E771E21-1A37-4C8C-A998-CED80BB3B1AF}" type="slidenum">
              <a:rPr lang="en-GB" smtClean="0"/>
              <a:t>‹#›</a:t>
            </a:fld>
            <a:endParaRPr lang="en-GB"/>
          </a:p>
        </p:txBody>
      </p:sp>
      <p:sp>
        <p:nvSpPr>
          <p:cNvPr id="12" name="Footer Placeholder 11"/>
          <p:cNvSpPr>
            <a:spLocks noGrp="1"/>
          </p:cNvSpPr>
          <p:nvPr>
            <p:ph type="ftr" sz="quarter" idx="12"/>
          </p:nvPr>
        </p:nvSpPr>
        <p:spPr>
          <a:xfrm>
            <a:off x="493776" y="6356350"/>
            <a:ext cx="5102352" cy="365125"/>
          </a:xfrm>
        </p:spPr>
        <p:txBody>
          <a:bodyPr/>
          <a:lstStyle/>
          <a:p>
            <a:endParaRPr lang="en-GB"/>
          </a:p>
        </p:txBody>
      </p:sp>
    </p:spTree>
    <p:extLst>
      <p:ext uri="{BB962C8B-B14F-4D97-AF65-F5344CB8AC3E}">
        <p14:creationId xmlns:p14="http://schemas.microsoft.com/office/powerpoint/2010/main" val="390514460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a:xfrm>
            <a:off x="7162800" y="1551543"/>
            <a:ext cx="1828800" cy="365125"/>
          </a:xfrm>
        </p:spPr>
        <p:txBody>
          <a:bodyPr/>
          <a:lstStyle/>
          <a:p>
            <a:fld id="{1E8FDA97-0EDF-4CC4-A943-EF6621BAA991}" type="datetimeFigureOut">
              <a:rPr lang="en-GB" smtClean="0"/>
              <a:t>26/11/2019</a:t>
            </a:fld>
            <a:endParaRPr lang="en-GB"/>
          </a:p>
        </p:txBody>
      </p:sp>
      <p:sp>
        <p:nvSpPr>
          <p:cNvPr id="5" name="Title 4"/>
          <p:cNvSpPr>
            <a:spLocks noGrp="1"/>
          </p:cNvSpPr>
          <p:nvPr>
            <p:ph type="title"/>
          </p:nvPr>
        </p:nvSpPr>
        <p:spPr/>
        <p:txBody>
          <a:bodyPr/>
          <a:lstStyle/>
          <a:p>
            <a:r>
              <a:rPr lang="en-US"/>
              <a:t>Click to edit Master title style</a:t>
            </a:r>
          </a:p>
        </p:txBody>
      </p:sp>
      <p:sp>
        <p:nvSpPr>
          <p:cNvPr id="4" name="Slide Number Placeholder 3"/>
          <p:cNvSpPr>
            <a:spLocks noGrp="1"/>
          </p:cNvSpPr>
          <p:nvPr>
            <p:ph type="sldNum" sz="quarter" idx="11"/>
          </p:nvPr>
        </p:nvSpPr>
        <p:spPr/>
        <p:txBody>
          <a:bodyPr/>
          <a:lstStyle/>
          <a:p>
            <a:fld id="{9E771E21-1A37-4C8C-A998-CED80BB3B1AF}" type="slidenum">
              <a:rPr lang="en-GB" smtClean="0"/>
              <a:t>‹#›</a:t>
            </a:fld>
            <a:endParaRPr lang="en-GB"/>
          </a:p>
        </p:txBody>
      </p:sp>
      <p:sp>
        <p:nvSpPr>
          <p:cNvPr id="6" name="Footer Placeholder 5"/>
          <p:cNvSpPr>
            <a:spLocks noGrp="1"/>
          </p:cNvSpPr>
          <p:nvPr>
            <p:ph type="ftr" sz="quarter" idx="12"/>
          </p:nvPr>
        </p:nvSpPr>
        <p:spPr/>
        <p:txBody>
          <a:bodyPr/>
          <a:lstStyle/>
          <a:p>
            <a:endParaRPr lang="en-GB"/>
          </a:p>
        </p:txBody>
      </p:sp>
    </p:spTree>
    <p:extLst>
      <p:ext uri="{BB962C8B-B14F-4D97-AF65-F5344CB8AC3E}">
        <p14:creationId xmlns:p14="http://schemas.microsoft.com/office/powerpoint/2010/main" val="36756953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E8FDA97-0EDF-4CC4-A943-EF6621BAA991}" type="datetimeFigureOut">
              <a:rPr lang="en-GB" smtClean="0"/>
              <a:t>26/11/2019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E771E21-1A37-4C8C-A998-CED80BB3B1AF}" type="slidenum">
              <a:rPr lang="en-GB" smtClean="0"/>
              <a:t>‹#›</a:t>
            </a:fld>
            <a:endParaRPr lang="en-GB"/>
          </a:p>
        </p:txBody>
      </p:sp>
    </p:spTree>
    <p:extLst>
      <p:ext uri="{BB962C8B-B14F-4D97-AF65-F5344CB8AC3E}">
        <p14:creationId xmlns:p14="http://schemas.microsoft.com/office/powerpoint/2010/main" val="5656094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3" name="Content Placeholder 2"/>
          <p:cNvSpPr>
            <a:spLocks noGrp="1"/>
          </p:cNvSpPr>
          <p:nvPr>
            <p:ph idx="1"/>
          </p:nvPr>
        </p:nvSpPr>
        <p:spPr>
          <a:xfrm>
            <a:off x="4489450" y="1920876"/>
            <a:ext cx="3654425" cy="2889249"/>
          </a:xfrm>
        </p:spPr>
        <p:txBody>
          <a:bodyPr>
            <a:normAutofit/>
          </a:bodyPr>
          <a:lstStyle>
            <a:lvl1pPr>
              <a:defRPr sz="1800"/>
            </a:lvl1pPr>
            <a:lvl2pPr>
              <a:defRPr sz="18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p:cNvSpPr>
            <a:spLocks noGrp="1"/>
          </p:cNvSpPr>
          <p:nvPr>
            <p:ph type="title"/>
          </p:nvPr>
        </p:nvSpPr>
        <p:spPr>
          <a:xfrm>
            <a:off x="493776" y="606425"/>
            <a:ext cx="3629025" cy="1041400"/>
          </a:xfrm>
        </p:spPr>
        <p:txBody>
          <a:bodyPr anchor="t">
            <a:normAutofit/>
          </a:bodyPr>
          <a:lstStyle>
            <a:lvl1pPr algn="l">
              <a:defRPr sz="1800" b="1"/>
            </a:lvl1pPr>
          </a:lstStyle>
          <a:p>
            <a:r>
              <a:rPr lang="en-US"/>
              <a:t>Click to edit Master title style</a:t>
            </a:r>
          </a:p>
        </p:txBody>
      </p:sp>
      <p:sp>
        <p:nvSpPr>
          <p:cNvPr id="4" name="Text Placeholder 3"/>
          <p:cNvSpPr>
            <a:spLocks noGrp="1"/>
          </p:cNvSpPr>
          <p:nvPr>
            <p:ph type="body" sz="half" idx="2"/>
          </p:nvPr>
        </p:nvSpPr>
        <p:spPr>
          <a:xfrm>
            <a:off x="495300" y="1920875"/>
            <a:ext cx="3629025" cy="1812925"/>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1E8FDA97-0EDF-4CC4-A943-EF6621BAA991}" type="datetimeFigureOut">
              <a:rPr lang="en-GB" smtClean="0"/>
              <a:t>26/11/2019</a:t>
            </a:fld>
            <a:endParaRPr lang="en-GB"/>
          </a:p>
        </p:txBody>
      </p:sp>
      <p:sp>
        <p:nvSpPr>
          <p:cNvPr id="9" name="Slide Number Placeholder 8"/>
          <p:cNvSpPr>
            <a:spLocks noGrp="1"/>
          </p:cNvSpPr>
          <p:nvPr>
            <p:ph type="sldNum" sz="quarter" idx="11"/>
          </p:nvPr>
        </p:nvSpPr>
        <p:spPr/>
        <p:txBody>
          <a:bodyPr/>
          <a:lstStyle/>
          <a:p>
            <a:fld id="{9E771E21-1A37-4C8C-A998-CED80BB3B1AF}" type="slidenum">
              <a:rPr lang="en-GB" smtClean="0"/>
              <a:t>‹#›</a:t>
            </a:fld>
            <a:endParaRPr lang="en-GB"/>
          </a:p>
        </p:txBody>
      </p:sp>
      <p:sp>
        <p:nvSpPr>
          <p:cNvPr id="10" name="Footer Placeholder 9"/>
          <p:cNvSpPr>
            <a:spLocks noGrp="1"/>
          </p:cNvSpPr>
          <p:nvPr>
            <p:ph type="ftr" sz="quarter" idx="12"/>
          </p:nvPr>
        </p:nvSpPr>
        <p:spPr>
          <a:xfrm>
            <a:off x="493776" y="6356350"/>
            <a:ext cx="5102352" cy="365125"/>
          </a:xfrm>
        </p:spPr>
        <p:txBody>
          <a:bodyPr/>
          <a:lstStyle/>
          <a:p>
            <a:endParaRPr lang="en-GB"/>
          </a:p>
        </p:txBody>
      </p:sp>
    </p:spTree>
    <p:extLst>
      <p:ext uri="{BB962C8B-B14F-4D97-AF65-F5344CB8AC3E}">
        <p14:creationId xmlns:p14="http://schemas.microsoft.com/office/powerpoint/2010/main" val="107484732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93776" y="600074"/>
            <a:ext cx="2074862" cy="1981201"/>
          </a:xfrm>
          <a:ln>
            <a:noFill/>
          </a:ln>
        </p:spPr>
        <p:txBody>
          <a:bodyPr anchor="t">
            <a:normAutofit/>
          </a:bodyPr>
          <a:lstStyle>
            <a:lvl1pPr algn="l">
              <a:defRPr sz="1800" b="0"/>
            </a:lvl1pPr>
          </a:lstStyle>
          <a:p>
            <a:r>
              <a:rPr lang="en-US"/>
              <a:t>Click to edit Master title style</a:t>
            </a:r>
          </a:p>
        </p:txBody>
      </p:sp>
      <p:sp>
        <p:nvSpPr>
          <p:cNvPr id="3" name="Picture Placeholder 2"/>
          <p:cNvSpPr>
            <a:spLocks noGrp="1"/>
          </p:cNvSpPr>
          <p:nvPr>
            <p:ph type="pic" idx="1"/>
          </p:nvPr>
        </p:nvSpPr>
        <p:spPr>
          <a:xfrm>
            <a:off x="2963862" y="1650999"/>
            <a:ext cx="5627687" cy="422076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2963862" y="614363"/>
            <a:ext cx="3741738" cy="909637"/>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1E8FDA97-0EDF-4CC4-A943-EF6621BAA991}" type="datetimeFigureOut">
              <a:rPr lang="en-GB" smtClean="0"/>
              <a:t>26/11/2019</a:t>
            </a:fld>
            <a:endParaRPr lang="en-GB"/>
          </a:p>
        </p:txBody>
      </p:sp>
      <p:sp>
        <p:nvSpPr>
          <p:cNvPr id="9" name="Slide Number Placeholder 8"/>
          <p:cNvSpPr>
            <a:spLocks noGrp="1"/>
          </p:cNvSpPr>
          <p:nvPr>
            <p:ph type="sldNum" sz="quarter" idx="11"/>
          </p:nvPr>
        </p:nvSpPr>
        <p:spPr/>
        <p:txBody>
          <a:bodyPr/>
          <a:lstStyle/>
          <a:p>
            <a:fld id="{9E771E21-1A37-4C8C-A998-CED80BB3B1AF}" type="slidenum">
              <a:rPr lang="en-GB" smtClean="0"/>
              <a:t>‹#›</a:t>
            </a:fld>
            <a:endParaRPr lang="en-GB"/>
          </a:p>
        </p:txBody>
      </p:sp>
      <p:sp>
        <p:nvSpPr>
          <p:cNvPr id="10" name="Footer Placeholder 9"/>
          <p:cNvSpPr>
            <a:spLocks noGrp="1"/>
          </p:cNvSpPr>
          <p:nvPr>
            <p:ph type="ftr" sz="quarter" idx="12"/>
          </p:nvPr>
        </p:nvSpPr>
        <p:spPr>
          <a:xfrm>
            <a:off x="493776" y="6356350"/>
            <a:ext cx="5102352" cy="365125"/>
          </a:xfrm>
        </p:spPr>
        <p:txBody>
          <a:bodyPr/>
          <a:lstStyle/>
          <a:p>
            <a:endParaRPr lang="en-GB"/>
          </a:p>
        </p:txBody>
      </p:sp>
    </p:spTree>
    <p:extLst>
      <p:ext uri="{BB962C8B-B14F-4D97-AF65-F5344CB8AC3E}">
        <p14:creationId xmlns:p14="http://schemas.microsoft.com/office/powerpoint/2010/main" val="314949902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3454400" y="1554480"/>
            <a:ext cx="4222308" cy="388620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E8FDA97-0EDF-4CC4-A943-EF6621BAA991}" type="datetimeFigureOut">
              <a:rPr lang="en-GB" smtClean="0"/>
              <a:t>26/11/2019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771E21-1A37-4C8C-A998-CED80BB3B1AF}" type="slidenum">
              <a:rPr lang="en-GB" smtClean="0"/>
              <a:t>‹#›</a:t>
            </a:fld>
            <a:endParaRPr lang="en-GB"/>
          </a:p>
        </p:txBody>
      </p:sp>
    </p:spTree>
    <p:extLst>
      <p:ext uri="{BB962C8B-B14F-4D97-AF65-F5344CB8AC3E}">
        <p14:creationId xmlns:p14="http://schemas.microsoft.com/office/powerpoint/2010/main" val="185551534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69848" y="1554480"/>
            <a:ext cx="2075688" cy="38862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3456432" y="1554480"/>
            <a:ext cx="4224528" cy="3886200"/>
          </a:xfrm>
        </p:spPr>
        <p:txBody>
          <a:bodyPr vert="eaVe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E8FDA97-0EDF-4CC4-A943-EF6621BAA991}" type="datetimeFigureOut">
              <a:rPr lang="en-GB" smtClean="0"/>
              <a:t>26/11/2019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771E21-1A37-4C8C-A998-CED80BB3B1AF}" type="slidenum">
              <a:rPr lang="en-GB" smtClean="0"/>
              <a:t>‹#›</a:t>
            </a:fld>
            <a:endParaRPr lang="en-GB"/>
          </a:p>
        </p:txBody>
      </p:sp>
    </p:spTree>
    <p:extLst>
      <p:ext uri="{BB962C8B-B14F-4D97-AF65-F5344CB8AC3E}">
        <p14:creationId xmlns:p14="http://schemas.microsoft.com/office/powerpoint/2010/main" val="254057533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 Id="rId4" Type="http://schemas.openxmlformats.org/officeDocument/2006/relationships/image" Target="../media/image2.png"/></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4.xml"/><Relationship Id="rId7" Type="http://schemas.openxmlformats.org/officeDocument/2006/relationships/theme" Target="../theme/theme2.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slideLayout" Target="../slideLayouts/slideLayout7.xml"/><Relationship Id="rId5" Type="http://schemas.openxmlformats.org/officeDocument/2006/relationships/slideLayout" Target="../slideLayouts/slideLayout6.xml"/><Relationship Id="rId4"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5.xml"/><Relationship Id="rId3" Type="http://schemas.openxmlformats.org/officeDocument/2006/relationships/slideLayout" Target="../slideLayouts/slideLayout10.xml"/><Relationship Id="rId7" Type="http://schemas.openxmlformats.org/officeDocument/2006/relationships/slideLayout" Target="../slideLayouts/slideLayout14.xml"/><Relationship Id="rId12" Type="http://schemas.openxmlformats.org/officeDocument/2006/relationships/theme" Target="../theme/theme3.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11" Type="http://schemas.openxmlformats.org/officeDocument/2006/relationships/slideLayout" Target="../slideLayouts/slideLayout18.xml"/><Relationship Id="rId5" Type="http://schemas.openxmlformats.org/officeDocument/2006/relationships/slideLayout" Target="../slideLayouts/slideLayout12.xml"/><Relationship Id="rId10" Type="http://schemas.openxmlformats.org/officeDocument/2006/relationships/slideLayout" Target="../slideLayouts/slideLayout17.xml"/><Relationship Id="rId4" Type="http://schemas.openxmlformats.org/officeDocument/2006/relationships/slideLayout" Target="../slideLayouts/slideLayout11.xml"/><Relationship Id="rId9" Type="http://schemas.openxmlformats.org/officeDocument/2006/relationships/slideLayout" Target="../slideLayouts/slideLayout1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E43F856-A049-2E47-956D-5E9F5B4BE13E}" type="datetimeFigureOut">
              <a:rPr lang="en-US" smtClean="0"/>
              <a:t>11/26/2019</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9531BC2-9DD1-A247-957E-4797F21AE5E9}" type="slidenum">
              <a:rPr lang="en-US" smtClean="0"/>
              <a:t>‹#›</a:t>
            </a:fld>
            <a:endParaRPr lang="en-US"/>
          </a:p>
        </p:txBody>
      </p:sp>
      <p:sp>
        <p:nvSpPr>
          <p:cNvPr id="8" name="Rectangle 7"/>
          <p:cNvSpPr/>
          <p:nvPr/>
        </p:nvSpPr>
        <p:spPr bwMode="auto">
          <a:xfrm>
            <a:off x="0" y="-1"/>
            <a:ext cx="9144000" cy="6980903"/>
          </a:xfrm>
          <a:prstGeom prst="rect">
            <a:avLst/>
          </a:prstGeom>
          <a:solidFill>
            <a:srgbClr val="64B546"/>
          </a:solidFill>
          <a:ln w="2540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4200" b="0" i="0" u="none" strike="noStrike" cap="none" normalizeH="0" baseline="0">
              <a:ln>
                <a:noFill/>
              </a:ln>
              <a:solidFill>
                <a:srgbClr val="000000"/>
              </a:solidFill>
              <a:effectLst/>
              <a:latin typeface="GillSans" charset="0"/>
              <a:ea typeface="ヒラギノ角ゴ ProN W3" charset="0"/>
              <a:cs typeface="ヒラギノ角ゴ ProN W3" charset="0"/>
              <a:sym typeface="GillSans" charset="0"/>
            </a:endParaRPr>
          </a:p>
        </p:txBody>
      </p:sp>
      <p:pic>
        <p:nvPicPr>
          <p:cNvPr id="13" name="Picture 12" descr="arrow star crop_left_rev.png"/>
          <p:cNvPicPr>
            <a:picLocks noChangeAspect="1"/>
          </p:cNvPicPr>
          <p:nvPr/>
        </p:nvPicPr>
        <p:blipFill>
          <a:blip r:embed="rId3">
            <a:alphaModFix amt="52000"/>
            <a:extLst>
              <a:ext uri="{28A0092B-C50C-407E-A947-70E740481C1C}">
                <a14:useLocalDpi xmlns:a14="http://schemas.microsoft.com/office/drawing/2010/main" val="0"/>
              </a:ext>
            </a:extLst>
          </a:blip>
          <a:stretch>
            <a:fillRect/>
          </a:stretch>
        </p:blipFill>
        <p:spPr>
          <a:xfrm>
            <a:off x="0" y="3490450"/>
            <a:ext cx="3146323" cy="3491488"/>
          </a:xfrm>
          <a:prstGeom prst="rect">
            <a:avLst/>
          </a:prstGeom>
        </p:spPr>
      </p:pic>
      <p:pic>
        <p:nvPicPr>
          <p:cNvPr id="14" name="Picture 13" descr="EAS_logo_white.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965290" y="323982"/>
            <a:ext cx="3097161" cy="1642468"/>
          </a:xfrm>
          <a:prstGeom prst="rect">
            <a:avLst/>
          </a:prstGeom>
        </p:spPr>
      </p:pic>
    </p:spTree>
    <p:extLst>
      <p:ext uri="{BB962C8B-B14F-4D97-AF65-F5344CB8AC3E}">
        <p14:creationId xmlns:p14="http://schemas.microsoft.com/office/powerpoint/2010/main" val="1223493926"/>
      </p:ext>
    </p:extLst>
  </p:cSld>
  <p:clrMap bg1="lt1" tx1="dk1" bg2="lt2" tx2="dk2" accent1="accent1" accent2="accent2" accent3="accent3" accent4="accent4" accent5="accent5" accent6="accent6" hlink="hlink" folHlink="folHlink"/>
  <p:sldLayoutIdLst>
    <p:sldLayoutId id="2147483649" r:id="rId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Rectangle 6"/>
          <p:cNvSpPr/>
          <p:nvPr userDrawn="1"/>
        </p:nvSpPr>
        <p:spPr bwMode="auto">
          <a:xfrm>
            <a:off x="-1" y="-1"/>
            <a:ext cx="9144001" cy="1023307"/>
          </a:xfrm>
          <a:prstGeom prst="rect">
            <a:avLst/>
          </a:prstGeom>
          <a:solidFill>
            <a:srgbClr val="64B546"/>
          </a:solidFill>
          <a:ln w="2540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4200" b="0" i="0" u="none" strike="noStrike" cap="none" normalizeH="0" baseline="0">
              <a:ln>
                <a:noFill/>
              </a:ln>
              <a:solidFill>
                <a:srgbClr val="000000"/>
              </a:solidFill>
              <a:effectLst/>
              <a:latin typeface="GillSans" charset="0"/>
              <a:ea typeface="ヒラギノ角ゴ ProN W3" charset="0"/>
              <a:cs typeface="ヒラギノ角ゴ ProN W3" charset="0"/>
              <a:sym typeface="GillSans" charset="0"/>
            </a:endParaRP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1AF7FF5-605B-584D-A353-B67D7E109A0B}" type="datetimeFigureOut">
              <a:rPr lang="en-US" smtClean="0"/>
              <a:t>11/26/2019</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5D2C774-90EE-4843-8B22-6175E33F7952}" type="slidenum">
              <a:rPr lang="en-US" smtClean="0"/>
              <a:t>‹#›</a:t>
            </a:fld>
            <a:endParaRPr lang="en-US"/>
          </a:p>
        </p:txBody>
      </p:sp>
      <p:pic>
        <p:nvPicPr>
          <p:cNvPr id="8" name="Picture 7" descr="arrow star crop_left_rev.png"/>
          <p:cNvPicPr>
            <a:picLocks noChangeAspect="1"/>
          </p:cNvPicPr>
          <p:nvPr userDrawn="1"/>
        </p:nvPicPr>
        <p:blipFill rotWithShape="1">
          <a:blip r:embed="rId8">
            <a:alphaModFix amt="50000"/>
            <a:extLst>
              <a:ext uri="{28A0092B-C50C-407E-A947-70E740481C1C}">
                <a14:useLocalDpi xmlns:a14="http://schemas.microsoft.com/office/drawing/2010/main" val="0"/>
              </a:ext>
            </a:extLst>
          </a:blip>
          <a:srcRect t="27433" b="15745"/>
          <a:stretch/>
        </p:blipFill>
        <p:spPr>
          <a:xfrm flipH="1" flipV="1">
            <a:off x="7521106" y="-1"/>
            <a:ext cx="1622892" cy="1023307"/>
          </a:xfrm>
          <a:prstGeom prst="rect">
            <a:avLst/>
          </a:prstGeom>
        </p:spPr>
      </p:pic>
    </p:spTree>
    <p:extLst>
      <p:ext uri="{BB962C8B-B14F-4D97-AF65-F5344CB8AC3E}">
        <p14:creationId xmlns:p14="http://schemas.microsoft.com/office/powerpoint/2010/main" val="1311017377"/>
      </p:ext>
    </p:extLst>
  </p:cSld>
  <p:clrMap bg1="lt1" tx1="dk1" bg2="lt2" tx2="dk2" accent1="accent1" accent2="accent2" accent3="accent3" accent4="accent4" accent5="accent5" accent6="accent6" hlink="hlink" folHlink="folHlink"/>
  <p:sldLayoutIdLst>
    <p:sldLayoutId id="2147483662" r:id="rId1"/>
    <p:sldLayoutId id="2147483664" r:id="rId2"/>
    <p:sldLayoutId id="2147483666" r:id="rId3"/>
    <p:sldLayoutId id="2147483667" r:id="rId4"/>
    <p:sldLayoutId id="2147483669" r:id="rId5"/>
    <p:sldLayoutId id="2147483670" r:id="rId6"/>
  </p:sldLayoutIdLst>
  <p:txStyles>
    <p:titleStyle>
      <a:lvl1pPr algn="l" defTabSz="457200" rtl="0" eaLnBrk="1" latinLnBrk="0" hangingPunct="1">
        <a:spcBef>
          <a:spcPct val="0"/>
        </a:spcBef>
        <a:buNone/>
        <a:defRPr sz="2800" kern="1200" baseline="0">
          <a:solidFill>
            <a:schemeClr val="bg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1554480"/>
            <a:ext cx="2073348" cy="1979466"/>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3454400" y="1547036"/>
            <a:ext cx="4222308" cy="388620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162800" y="189468"/>
            <a:ext cx="1828800" cy="365125"/>
          </a:xfrm>
          <a:prstGeom prst="rect">
            <a:avLst/>
          </a:prstGeom>
        </p:spPr>
        <p:txBody>
          <a:bodyPr vert="horz" lIns="91440" tIns="45720" rIns="91440" bIns="45720" rtlCol="0" anchor="t"/>
          <a:lstStyle>
            <a:lvl1pPr algn="l">
              <a:defRPr sz="1200">
                <a:solidFill>
                  <a:schemeClr val="tx1">
                    <a:tint val="75000"/>
                  </a:schemeClr>
                </a:solidFill>
              </a:defRPr>
            </a:lvl1pPr>
          </a:lstStyle>
          <a:p>
            <a:fld id="{1E8FDA97-0EDF-4CC4-A943-EF6621BAA991}" type="datetimeFigureOut">
              <a:rPr lang="en-GB" smtClean="0"/>
              <a:t>26/11/2019</a:t>
            </a:fld>
            <a:endParaRPr lang="en-GB"/>
          </a:p>
        </p:txBody>
      </p:sp>
      <p:sp>
        <p:nvSpPr>
          <p:cNvPr id="5" name="Footer Placeholder 4"/>
          <p:cNvSpPr>
            <a:spLocks noGrp="1"/>
          </p:cNvSpPr>
          <p:nvPr>
            <p:ph type="ftr" sz="quarter" idx="3"/>
          </p:nvPr>
        </p:nvSpPr>
        <p:spPr>
          <a:xfrm>
            <a:off x="1069848" y="6356350"/>
            <a:ext cx="5102352" cy="365125"/>
          </a:xfrm>
          <a:prstGeom prst="rect">
            <a:avLst/>
          </a:prstGeom>
        </p:spPr>
        <p:txBody>
          <a:bodyPr vert="horz" lIns="91440" tIns="45720" rIns="91440" bIns="45720" rtlCol="0" anchor="t"/>
          <a:lstStyle>
            <a:lvl1pPr algn="l">
              <a:defRPr sz="1200">
                <a:solidFill>
                  <a:schemeClr val="tx1"/>
                </a:solidFill>
              </a:defRPr>
            </a:lvl1pPr>
          </a:lstStyle>
          <a:p>
            <a:endParaRPr lang="en-GB"/>
          </a:p>
        </p:txBody>
      </p:sp>
      <p:sp>
        <p:nvSpPr>
          <p:cNvPr id="6" name="Slide Number Placeholder 5"/>
          <p:cNvSpPr>
            <a:spLocks noGrp="1"/>
          </p:cNvSpPr>
          <p:nvPr>
            <p:ph type="sldNum" sz="quarter" idx="4"/>
          </p:nvPr>
        </p:nvSpPr>
        <p:spPr>
          <a:xfrm>
            <a:off x="7159752" y="6356350"/>
            <a:ext cx="1137684" cy="365125"/>
          </a:xfrm>
          <a:prstGeom prst="rect">
            <a:avLst/>
          </a:prstGeom>
        </p:spPr>
        <p:txBody>
          <a:bodyPr vert="horz" lIns="91440" tIns="45720" rIns="91440" bIns="45720" rtlCol="0" anchor="t"/>
          <a:lstStyle>
            <a:lvl1pPr algn="l">
              <a:defRPr sz="1200">
                <a:solidFill>
                  <a:schemeClr val="tx1">
                    <a:tint val="75000"/>
                  </a:schemeClr>
                </a:solidFill>
              </a:defRPr>
            </a:lvl1pPr>
          </a:lstStyle>
          <a:p>
            <a:fld id="{9E771E21-1A37-4C8C-A998-CED80BB3B1AF}" type="slidenum">
              <a:rPr lang="en-GB" smtClean="0"/>
              <a:t>‹#›</a:t>
            </a:fld>
            <a:endParaRPr lang="en-GB"/>
          </a:p>
        </p:txBody>
      </p:sp>
    </p:spTree>
    <p:extLst>
      <p:ext uri="{BB962C8B-B14F-4D97-AF65-F5344CB8AC3E}">
        <p14:creationId xmlns:p14="http://schemas.microsoft.com/office/powerpoint/2010/main" val="527911763"/>
      </p:ext>
    </p:extLst>
  </p:cSld>
  <p:clrMap bg1="dk1" tx1="lt1" bg2="dk2" tx2="lt2" accent1="accent1" accent2="accent2" accent3="accent3" accent4="accent4" accent5="accent5" accent6="accent6" hlink="hlink" folHlink="folHlink"/>
  <p:sldLayoutIdLst>
    <p:sldLayoutId id="2147483672" r:id="rId1"/>
    <p:sldLayoutId id="2147483673" r:id="rId2"/>
    <p:sldLayoutId id="2147483674" r:id="rId3"/>
    <p:sldLayoutId id="2147483675" r:id="rId4"/>
    <p:sldLayoutId id="2147483676" r:id="rId5"/>
    <p:sldLayoutId id="2147483677" r:id="rId6"/>
    <p:sldLayoutId id="2147483678" r:id="rId7"/>
    <p:sldLayoutId id="2147483679" r:id="rId8"/>
    <p:sldLayoutId id="2147483680" r:id="rId9"/>
    <p:sldLayoutId id="2147483681" r:id="rId10"/>
    <p:sldLayoutId id="2147483682" r:id="rId11"/>
  </p:sldLayoutIdLst>
  <p:txStyles>
    <p:titleStyle>
      <a:lvl1pPr algn="l" defTabSz="914400" rtl="0" eaLnBrk="1" latinLnBrk="0" hangingPunct="1">
        <a:spcBef>
          <a:spcPct val="0"/>
        </a:spcBef>
        <a:buNone/>
        <a:defRPr sz="1800" kern="1200" cap="all" baseline="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Font typeface="Arial" pitchFamily="34" charset="0"/>
        <a:buChar char="•"/>
        <a:defRPr sz="1800" i="1"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1800" i="1"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1800" i="1"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i="1"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800" i="1"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800" i="1"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i="1"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i="1"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1.wav"/><Relationship Id="rId1" Type="http://schemas.microsoft.com/office/2007/relationships/media" Target="../media/media1.wav"/><Relationship Id="rId5" Type="http://schemas.openxmlformats.org/officeDocument/2006/relationships/image" Target="../media/image6.png"/><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hyperlink" Target="http://k12education.gatesfoundation.org/download/?Num=2336&amp;filename=Gates-PDMarketResearch-Dec5.pdf"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thinqi.easmysid.co.uk/go/7lmcfq" TargetMode="External"/><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southeastwaleseas-my.sharepoint.com/:v:/g/personal/nicky_hagendyk_sewaleseas_org_uk/Ef06jay9pCFPv7KgJsfWkqkBULkMPWkblo1X55ZRjWscHw?e=fsjO9r" TargetMode="External"/><Relationship Id="rId2" Type="http://schemas.openxmlformats.org/officeDocument/2006/relationships/hyperlink" Target="https://southeastwaleseas-my.sharepoint.com/:v:/g/personal/nicky_hagendyk_sewaleseas_org_uk/EckskFt7pIFOjiKb0sAO1pABxWmzGjawbuySle5Vi-Vs9w?e=D2qXYR"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8.xml"/></Relationships>
</file>

<file path=ppt/slides/_rels/slide36.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hyperlink" Target="http://www.google.co.uk/url?sa=i&amp;rct=j&amp;q=&amp;esrc=s&amp;source=images&amp;cd=&amp;ved=&amp;url=http%3A%2F%2Fwikimapia.org%2F21638761%2FNewlin-Elementary-School&amp;psig=AOvVaw3TH3-94jGcf_Th-B54rt88&amp;ust=1574701213039088" TargetMode="External"/><Relationship Id="rId1" Type="http://schemas.openxmlformats.org/officeDocument/2006/relationships/slideLayout" Target="../slideLayouts/slideLayout15.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8.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15.xml"/></Relationships>
</file>

<file path=ppt/slides/_rels/slide3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82639" y="2718698"/>
            <a:ext cx="7630999" cy="1905417"/>
          </a:xfrm>
        </p:spPr>
        <p:txBody>
          <a:bodyPr/>
          <a:lstStyle/>
          <a:p>
            <a:r>
              <a:rPr lang="en-US" sz="4000" b="1">
                <a:latin typeface="Calibri" charset="0"/>
                <a:ea typeface="Calibri" charset="0"/>
                <a:cs typeface="Calibri" charset="0"/>
              </a:rPr>
              <a:t>Level 7 PG Cert Teaching &amp; Learning “Successful Futures”</a:t>
            </a:r>
            <a:endParaRPr lang="en-US" sz="4000">
              <a:latin typeface="Calibri" charset="0"/>
              <a:ea typeface="Calibri" charset="0"/>
              <a:cs typeface="Calibri" charset="0"/>
            </a:endParaRPr>
          </a:p>
        </p:txBody>
      </p:sp>
      <p:sp>
        <p:nvSpPr>
          <p:cNvPr id="3" name="Subtitle 2"/>
          <p:cNvSpPr>
            <a:spLocks noGrp="1"/>
          </p:cNvSpPr>
          <p:nvPr>
            <p:ph type="subTitle" idx="1"/>
          </p:nvPr>
        </p:nvSpPr>
        <p:spPr>
          <a:xfrm>
            <a:off x="3980329" y="4624116"/>
            <a:ext cx="4633309" cy="1621041"/>
          </a:xfrm>
        </p:spPr>
        <p:txBody>
          <a:bodyPr vert="horz" lIns="0" tIns="0" rIns="0" bIns="0" rtlCol="0" anchor="t">
            <a:normAutofit/>
          </a:bodyPr>
          <a:lstStyle/>
          <a:p>
            <a:pPr algn="r"/>
            <a:r>
              <a:rPr lang="en-US">
                <a:latin typeface="Calibri" charset="0"/>
                <a:ea typeface="Calibri" charset="0"/>
                <a:cs typeface="Calibri" charset="0"/>
              </a:rPr>
              <a:t>Module 2 – Pedagogy – 25</a:t>
            </a:r>
            <a:r>
              <a:rPr lang="en-US" baseline="30000">
                <a:latin typeface="Calibri" charset="0"/>
                <a:ea typeface="Calibri" charset="0"/>
                <a:cs typeface="Calibri" charset="0"/>
              </a:rPr>
              <a:t>th</a:t>
            </a:r>
            <a:r>
              <a:rPr lang="en-US">
                <a:latin typeface="Calibri" charset="0"/>
                <a:ea typeface="Calibri" charset="0"/>
                <a:cs typeface="Calibri" charset="0"/>
              </a:rPr>
              <a:t> Nov 2019</a:t>
            </a: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7245" y="261248"/>
            <a:ext cx="3033378" cy="1003348"/>
          </a:xfrm>
          <a:prstGeom prst="rect">
            <a:avLst/>
          </a:prstGeom>
        </p:spPr>
      </p:pic>
    </p:spTree>
    <p:extLst>
      <p:ext uri="{BB962C8B-B14F-4D97-AF65-F5344CB8AC3E}">
        <p14:creationId xmlns:p14="http://schemas.microsoft.com/office/powerpoint/2010/main" val="23999004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C75605-89BE-41B5-80DF-A0D68B6EBA0E}"/>
              </a:ext>
            </a:extLst>
          </p:cNvPr>
          <p:cNvSpPr>
            <a:spLocks noGrp="1"/>
          </p:cNvSpPr>
          <p:nvPr>
            <p:ph type="title"/>
          </p:nvPr>
        </p:nvSpPr>
        <p:spPr/>
        <p:txBody>
          <a:bodyPr/>
          <a:lstStyle/>
          <a:p>
            <a:r>
              <a:rPr lang="en-GB"/>
              <a:t>Overview of day 1</a:t>
            </a:r>
          </a:p>
        </p:txBody>
      </p:sp>
      <p:sp>
        <p:nvSpPr>
          <p:cNvPr id="3" name="Content Placeholder 2">
            <a:extLst>
              <a:ext uri="{FF2B5EF4-FFF2-40B4-BE49-F238E27FC236}">
                <a16:creationId xmlns:a16="http://schemas.microsoft.com/office/drawing/2014/main" id="{71CD1AF0-3ED4-4423-BDB0-63A58B574242}"/>
              </a:ext>
            </a:extLst>
          </p:cNvPr>
          <p:cNvSpPr>
            <a:spLocks noGrp="1"/>
          </p:cNvSpPr>
          <p:nvPr>
            <p:ph idx="1"/>
          </p:nvPr>
        </p:nvSpPr>
        <p:spPr/>
        <p:txBody>
          <a:bodyPr/>
          <a:lstStyle/>
          <a:p>
            <a:r>
              <a:rPr lang="en-GB">
                <a:solidFill>
                  <a:schemeClr val="tx2"/>
                </a:solidFill>
              </a:rPr>
              <a:t>What is pedagogy? </a:t>
            </a:r>
          </a:p>
          <a:p>
            <a:r>
              <a:rPr lang="en-GB">
                <a:solidFill>
                  <a:schemeClr val="tx2"/>
                </a:solidFill>
              </a:rPr>
              <a:t>Does pedagogy trump curriculum?</a:t>
            </a:r>
          </a:p>
          <a:p>
            <a:r>
              <a:rPr lang="en-GB">
                <a:solidFill>
                  <a:schemeClr val="tx2"/>
                </a:solidFill>
              </a:rPr>
              <a:t>The 12 pedagogical principles in Successful Futures</a:t>
            </a:r>
          </a:p>
          <a:p>
            <a:r>
              <a:rPr lang="en-GB">
                <a:solidFill>
                  <a:schemeClr val="tx2"/>
                </a:solidFill>
              </a:rPr>
              <a:t>Contrasting approaches to pedagogy – school examples</a:t>
            </a:r>
          </a:p>
          <a:p>
            <a:endParaRPr lang="en-GB">
              <a:solidFill>
                <a:schemeClr val="tx2"/>
              </a:solidFill>
            </a:endParaRPr>
          </a:p>
          <a:p>
            <a:r>
              <a:rPr lang="en-GB">
                <a:solidFill>
                  <a:schemeClr val="tx2"/>
                </a:solidFill>
              </a:rPr>
              <a:t>Blackwood Primary</a:t>
            </a:r>
          </a:p>
          <a:p>
            <a:endParaRPr lang="en-GB"/>
          </a:p>
        </p:txBody>
      </p:sp>
    </p:spTree>
    <p:extLst>
      <p:ext uri="{BB962C8B-B14F-4D97-AF65-F5344CB8AC3E}">
        <p14:creationId xmlns:p14="http://schemas.microsoft.com/office/powerpoint/2010/main" val="38972700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C75605-89BE-41B5-80DF-A0D68B6EBA0E}"/>
              </a:ext>
            </a:extLst>
          </p:cNvPr>
          <p:cNvSpPr>
            <a:spLocks noGrp="1"/>
          </p:cNvSpPr>
          <p:nvPr>
            <p:ph type="title"/>
          </p:nvPr>
        </p:nvSpPr>
        <p:spPr/>
        <p:txBody>
          <a:bodyPr/>
          <a:lstStyle/>
          <a:p>
            <a:r>
              <a:rPr lang="en-GB"/>
              <a:t>Overview of day 2</a:t>
            </a:r>
          </a:p>
        </p:txBody>
      </p:sp>
      <p:sp>
        <p:nvSpPr>
          <p:cNvPr id="3" name="Content Placeholder 2">
            <a:extLst>
              <a:ext uri="{FF2B5EF4-FFF2-40B4-BE49-F238E27FC236}">
                <a16:creationId xmlns:a16="http://schemas.microsoft.com/office/drawing/2014/main" id="{71CD1AF0-3ED4-4423-BDB0-63A58B574242}"/>
              </a:ext>
            </a:extLst>
          </p:cNvPr>
          <p:cNvSpPr>
            <a:spLocks noGrp="1"/>
          </p:cNvSpPr>
          <p:nvPr>
            <p:ph idx="1"/>
          </p:nvPr>
        </p:nvSpPr>
        <p:spPr/>
        <p:txBody>
          <a:bodyPr/>
          <a:lstStyle/>
          <a:p>
            <a:r>
              <a:rPr lang="en-GB">
                <a:solidFill>
                  <a:schemeClr val="tx2"/>
                </a:solidFill>
              </a:rPr>
              <a:t>The role of assessment in pedagogical choices. </a:t>
            </a:r>
          </a:p>
          <a:p>
            <a:r>
              <a:rPr lang="en-GB">
                <a:solidFill>
                  <a:schemeClr val="tx2"/>
                </a:solidFill>
              </a:rPr>
              <a:t>What does Successful Futures day about assessment?</a:t>
            </a:r>
          </a:p>
          <a:p>
            <a:r>
              <a:rPr lang="en-GB">
                <a:solidFill>
                  <a:schemeClr val="tx2"/>
                </a:solidFill>
              </a:rPr>
              <a:t>What does the draft curriculum say about assessment? </a:t>
            </a:r>
          </a:p>
          <a:p>
            <a:r>
              <a:rPr lang="en-GB">
                <a:solidFill>
                  <a:schemeClr val="tx2"/>
                </a:solidFill>
              </a:rPr>
              <a:t>Good and bad old and new pedagogies – is new always good? </a:t>
            </a:r>
          </a:p>
          <a:p>
            <a:endParaRPr lang="en-GB">
              <a:solidFill>
                <a:schemeClr val="tx2"/>
              </a:solidFill>
            </a:endParaRPr>
          </a:p>
          <a:p>
            <a:r>
              <a:rPr lang="en-GB">
                <a:solidFill>
                  <a:schemeClr val="tx2"/>
                </a:solidFill>
              </a:rPr>
              <a:t>King Henry VIII school. </a:t>
            </a:r>
          </a:p>
        </p:txBody>
      </p:sp>
    </p:spTree>
    <p:extLst>
      <p:ext uri="{BB962C8B-B14F-4D97-AF65-F5344CB8AC3E}">
        <p14:creationId xmlns:p14="http://schemas.microsoft.com/office/powerpoint/2010/main" val="12932455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8EFD41-5242-4379-83A3-DE1F3A128A5C}"/>
              </a:ext>
            </a:extLst>
          </p:cNvPr>
          <p:cNvSpPr>
            <a:spLocks noGrp="1"/>
          </p:cNvSpPr>
          <p:nvPr>
            <p:ph type="title"/>
          </p:nvPr>
        </p:nvSpPr>
        <p:spPr/>
        <p:txBody>
          <a:bodyPr/>
          <a:lstStyle/>
          <a:p>
            <a:r>
              <a:rPr lang="en-GB" sz="3200" b="1"/>
              <a:t>Agenda – 25</a:t>
            </a:r>
            <a:r>
              <a:rPr lang="en-GB" sz="3200" b="1" baseline="30000"/>
              <a:t>th</a:t>
            </a:r>
            <a:r>
              <a:rPr lang="en-GB" sz="3200" b="1"/>
              <a:t> November </a:t>
            </a:r>
          </a:p>
        </p:txBody>
      </p:sp>
      <p:sp>
        <p:nvSpPr>
          <p:cNvPr id="3" name="Content Placeholder 2">
            <a:extLst>
              <a:ext uri="{FF2B5EF4-FFF2-40B4-BE49-F238E27FC236}">
                <a16:creationId xmlns:a16="http://schemas.microsoft.com/office/drawing/2014/main" id="{0341E4E1-1CC6-4B25-9F45-C06BF3B6CDDA}"/>
              </a:ext>
            </a:extLst>
          </p:cNvPr>
          <p:cNvSpPr>
            <a:spLocks noGrp="1"/>
          </p:cNvSpPr>
          <p:nvPr>
            <p:ph idx="1"/>
          </p:nvPr>
        </p:nvSpPr>
        <p:spPr>
          <a:xfrm>
            <a:off x="218050" y="1153472"/>
            <a:ext cx="8707900" cy="5679870"/>
          </a:xfrm>
        </p:spPr>
        <p:txBody>
          <a:bodyPr/>
          <a:lstStyle/>
          <a:p>
            <a:pPr marL="0" indent="0">
              <a:buNone/>
            </a:pPr>
            <a:r>
              <a:rPr lang="en-GB" sz="2400">
                <a:solidFill>
                  <a:schemeClr val="tx2"/>
                </a:solidFill>
              </a:rPr>
              <a:t>9.30-10.45 – How can a school empower itself and its’ teachers to develop pedagogy? An emphasis on analysing opportunities and building a strategic plan and creating a discourse on pedagogy. </a:t>
            </a:r>
          </a:p>
          <a:p>
            <a:pPr marL="0" indent="0">
              <a:buNone/>
            </a:pPr>
            <a:endParaRPr lang="en-GB" sz="1050">
              <a:solidFill>
                <a:schemeClr val="tx2"/>
              </a:solidFill>
            </a:endParaRPr>
          </a:p>
          <a:p>
            <a:pPr marL="0" indent="0">
              <a:buNone/>
            </a:pPr>
            <a:r>
              <a:rPr lang="en-GB" sz="2400">
                <a:solidFill>
                  <a:schemeClr val="tx2"/>
                </a:solidFill>
              </a:rPr>
              <a:t>10.45 – 11.15 – what good practise did you see on your learning visits? </a:t>
            </a:r>
          </a:p>
          <a:p>
            <a:pPr marL="0" indent="0">
              <a:buNone/>
            </a:pPr>
            <a:endParaRPr lang="en-GB" sz="1000">
              <a:solidFill>
                <a:schemeClr val="tx2"/>
              </a:solidFill>
            </a:endParaRPr>
          </a:p>
          <a:p>
            <a:pPr marL="0" indent="0">
              <a:buNone/>
            </a:pPr>
            <a:r>
              <a:rPr lang="en-GB" sz="2400">
                <a:solidFill>
                  <a:schemeClr val="tx2"/>
                </a:solidFill>
              </a:rPr>
              <a:t>11.40 – 12.40 - Learning Walk – How has Tredegar Comprehensive developed pedagogy?</a:t>
            </a:r>
          </a:p>
          <a:p>
            <a:pPr marL="0" indent="0">
              <a:buNone/>
            </a:pPr>
            <a:endParaRPr lang="en-GB" sz="600">
              <a:solidFill>
                <a:schemeClr val="tx2"/>
              </a:solidFill>
            </a:endParaRPr>
          </a:p>
          <a:p>
            <a:pPr marL="0" indent="0">
              <a:buNone/>
            </a:pPr>
            <a:r>
              <a:rPr lang="en-GB" sz="2400">
                <a:solidFill>
                  <a:schemeClr val="tx2"/>
                </a:solidFill>
              </a:rPr>
              <a:t>1-1.45 – lunch</a:t>
            </a:r>
          </a:p>
          <a:p>
            <a:pPr marL="0" indent="0">
              <a:buNone/>
            </a:pPr>
            <a:endParaRPr lang="en-GB" sz="1050">
              <a:solidFill>
                <a:schemeClr val="tx2"/>
              </a:solidFill>
            </a:endParaRPr>
          </a:p>
          <a:p>
            <a:pPr marL="0" indent="0">
              <a:buNone/>
            </a:pPr>
            <a:r>
              <a:rPr lang="en-GB" sz="2400">
                <a:solidFill>
                  <a:schemeClr val="tx2"/>
                </a:solidFill>
              </a:rPr>
              <a:t>1.45 -2.45– What can we learn from other countries? Laura </a:t>
            </a:r>
            <a:r>
              <a:rPr lang="en-GB" sz="2400" err="1">
                <a:solidFill>
                  <a:schemeClr val="tx2"/>
                </a:solidFill>
              </a:rPr>
              <a:t>Salkeld</a:t>
            </a:r>
            <a:endParaRPr lang="en-GB" sz="2400">
              <a:solidFill>
                <a:schemeClr val="tx2"/>
              </a:solidFill>
            </a:endParaRPr>
          </a:p>
          <a:p>
            <a:pPr marL="0" indent="0">
              <a:buNone/>
            </a:pPr>
            <a:endParaRPr lang="en-GB" sz="2000">
              <a:solidFill>
                <a:schemeClr val="tx2"/>
              </a:solidFill>
            </a:endParaRPr>
          </a:p>
          <a:p>
            <a:pPr marL="0" indent="0">
              <a:buNone/>
            </a:pPr>
            <a:r>
              <a:rPr lang="en-GB" sz="2400">
                <a:solidFill>
                  <a:schemeClr val="tx2"/>
                </a:solidFill>
              </a:rPr>
              <a:t>2.45-3.30 – Assignment advice and Tutorial arrangements</a:t>
            </a:r>
          </a:p>
          <a:p>
            <a:pPr marL="0" indent="0">
              <a:buNone/>
            </a:pPr>
            <a:endParaRPr lang="en-GB" sz="2400">
              <a:solidFill>
                <a:schemeClr val="tx2"/>
              </a:solidFill>
            </a:endParaRPr>
          </a:p>
          <a:p>
            <a:pPr marL="0" indent="0">
              <a:buNone/>
            </a:pPr>
            <a:endParaRPr lang="en-GB"/>
          </a:p>
        </p:txBody>
      </p:sp>
    </p:spTree>
    <p:extLst>
      <p:ext uri="{BB962C8B-B14F-4D97-AF65-F5344CB8AC3E}">
        <p14:creationId xmlns:p14="http://schemas.microsoft.com/office/powerpoint/2010/main" val="5217676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8EFD41-5242-4379-83A3-DE1F3A128A5C}"/>
              </a:ext>
            </a:extLst>
          </p:cNvPr>
          <p:cNvSpPr>
            <a:spLocks noGrp="1"/>
          </p:cNvSpPr>
          <p:nvPr>
            <p:ph type="title"/>
          </p:nvPr>
        </p:nvSpPr>
        <p:spPr/>
        <p:txBody>
          <a:bodyPr/>
          <a:lstStyle/>
          <a:p>
            <a:r>
              <a:rPr lang="en-GB" sz="3200" b="1"/>
              <a:t>Agenda – 25</a:t>
            </a:r>
            <a:r>
              <a:rPr lang="en-GB" sz="3200" b="1" baseline="30000"/>
              <a:t>th</a:t>
            </a:r>
            <a:r>
              <a:rPr lang="en-GB" sz="3200" b="1"/>
              <a:t> November </a:t>
            </a:r>
          </a:p>
        </p:txBody>
      </p:sp>
      <p:sp>
        <p:nvSpPr>
          <p:cNvPr id="3" name="Content Placeholder 2">
            <a:extLst>
              <a:ext uri="{FF2B5EF4-FFF2-40B4-BE49-F238E27FC236}">
                <a16:creationId xmlns:a16="http://schemas.microsoft.com/office/drawing/2014/main" id="{0341E4E1-1CC6-4B25-9F45-C06BF3B6CDDA}"/>
              </a:ext>
            </a:extLst>
          </p:cNvPr>
          <p:cNvSpPr>
            <a:spLocks noGrp="1"/>
          </p:cNvSpPr>
          <p:nvPr>
            <p:ph idx="1"/>
          </p:nvPr>
        </p:nvSpPr>
        <p:spPr>
          <a:xfrm>
            <a:off x="218050" y="1153472"/>
            <a:ext cx="8707900" cy="5679870"/>
          </a:xfrm>
        </p:spPr>
        <p:txBody>
          <a:bodyPr/>
          <a:lstStyle/>
          <a:p>
            <a:pPr marL="0" indent="0">
              <a:buNone/>
            </a:pPr>
            <a:r>
              <a:rPr lang="en-GB" sz="2400">
                <a:solidFill>
                  <a:schemeClr val="tx2"/>
                </a:solidFill>
              </a:rPr>
              <a:t>9.30-10.45 – How can a school empower itself and its’ teachers to develop pedagogy? An emphasis on analysing opportunities and building a strategic plan and creating a discourse on pedagogy. </a:t>
            </a:r>
          </a:p>
          <a:p>
            <a:pPr marL="0" indent="0">
              <a:buNone/>
            </a:pPr>
            <a:endParaRPr lang="en-GB" sz="1050">
              <a:solidFill>
                <a:schemeClr val="tx2"/>
              </a:solidFill>
            </a:endParaRPr>
          </a:p>
          <a:p>
            <a:pPr marL="0" indent="0">
              <a:buNone/>
            </a:pPr>
            <a:r>
              <a:rPr lang="en-GB" sz="2400">
                <a:solidFill>
                  <a:schemeClr val="tx2"/>
                </a:solidFill>
              </a:rPr>
              <a:t>10.45 – 11.15 – what good practise did you see on your learning visits? </a:t>
            </a:r>
          </a:p>
          <a:p>
            <a:pPr marL="0" indent="0">
              <a:buNone/>
            </a:pPr>
            <a:endParaRPr lang="en-GB" sz="1000">
              <a:solidFill>
                <a:schemeClr val="tx2"/>
              </a:solidFill>
            </a:endParaRPr>
          </a:p>
          <a:p>
            <a:pPr marL="0" indent="0">
              <a:buNone/>
            </a:pPr>
            <a:r>
              <a:rPr lang="en-GB" sz="2400">
                <a:solidFill>
                  <a:schemeClr val="tx2"/>
                </a:solidFill>
              </a:rPr>
              <a:t>11.40 – 12.40 - Learning Walk – How have Secondary schools developed pedagogy? </a:t>
            </a:r>
          </a:p>
          <a:p>
            <a:pPr marL="0" indent="0">
              <a:buNone/>
            </a:pPr>
            <a:endParaRPr lang="en-GB" sz="600">
              <a:solidFill>
                <a:schemeClr val="tx2"/>
              </a:solidFill>
            </a:endParaRPr>
          </a:p>
          <a:p>
            <a:pPr marL="0" indent="0">
              <a:buNone/>
            </a:pPr>
            <a:r>
              <a:rPr lang="en-GB" sz="2400">
                <a:solidFill>
                  <a:schemeClr val="tx2"/>
                </a:solidFill>
              </a:rPr>
              <a:t>1-1.45 – lunch</a:t>
            </a:r>
          </a:p>
          <a:p>
            <a:pPr marL="0" indent="0">
              <a:buNone/>
            </a:pPr>
            <a:endParaRPr lang="en-GB" sz="1050">
              <a:solidFill>
                <a:schemeClr val="tx2"/>
              </a:solidFill>
            </a:endParaRPr>
          </a:p>
          <a:p>
            <a:pPr marL="0" indent="0">
              <a:buNone/>
            </a:pPr>
            <a:r>
              <a:rPr lang="en-GB" sz="2400">
                <a:solidFill>
                  <a:schemeClr val="tx2"/>
                </a:solidFill>
              </a:rPr>
              <a:t>1.45 -2.45– What can we learn from other countries? Laura </a:t>
            </a:r>
            <a:r>
              <a:rPr lang="en-GB" sz="2400" err="1">
                <a:solidFill>
                  <a:schemeClr val="tx2"/>
                </a:solidFill>
              </a:rPr>
              <a:t>Salkeld</a:t>
            </a:r>
            <a:endParaRPr lang="en-GB" sz="2400">
              <a:solidFill>
                <a:schemeClr val="tx2"/>
              </a:solidFill>
            </a:endParaRPr>
          </a:p>
          <a:p>
            <a:pPr marL="0" indent="0">
              <a:buNone/>
            </a:pPr>
            <a:endParaRPr lang="en-GB" sz="2000">
              <a:solidFill>
                <a:schemeClr val="tx2"/>
              </a:solidFill>
            </a:endParaRPr>
          </a:p>
          <a:p>
            <a:pPr marL="0" indent="0">
              <a:buNone/>
            </a:pPr>
            <a:r>
              <a:rPr lang="en-GB" sz="2400">
                <a:solidFill>
                  <a:schemeClr val="tx2"/>
                </a:solidFill>
              </a:rPr>
              <a:t>2.45-3.30 – Assignment advice and Tutorial arrangements</a:t>
            </a:r>
          </a:p>
          <a:p>
            <a:pPr marL="0" indent="0">
              <a:buNone/>
            </a:pPr>
            <a:endParaRPr lang="en-GB" sz="2400">
              <a:solidFill>
                <a:schemeClr val="tx2"/>
              </a:solidFill>
            </a:endParaRPr>
          </a:p>
          <a:p>
            <a:pPr marL="0" indent="0">
              <a:buNone/>
            </a:pPr>
            <a:endParaRPr lang="en-GB"/>
          </a:p>
        </p:txBody>
      </p:sp>
      <p:sp>
        <p:nvSpPr>
          <p:cNvPr id="4" name="Rectangle 3">
            <a:extLst>
              <a:ext uri="{FF2B5EF4-FFF2-40B4-BE49-F238E27FC236}">
                <a16:creationId xmlns:a16="http://schemas.microsoft.com/office/drawing/2014/main" id="{135385B7-9489-4D64-B45D-1981A79A5A10}"/>
              </a:ext>
            </a:extLst>
          </p:cNvPr>
          <p:cNvSpPr/>
          <p:nvPr/>
        </p:nvSpPr>
        <p:spPr>
          <a:xfrm rot="20216765">
            <a:off x="518659" y="2738072"/>
            <a:ext cx="7591124" cy="1862048"/>
          </a:xfrm>
          <a:prstGeom prst="rect">
            <a:avLst/>
          </a:prstGeom>
          <a:noFill/>
        </p:spPr>
        <p:txBody>
          <a:bodyPr wrap="square" lIns="91440" tIns="45720" rIns="91440" bIns="45720">
            <a:spAutoFit/>
          </a:bodyPr>
          <a:lstStyle/>
          <a:p>
            <a:pPr algn="ctr"/>
            <a:r>
              <a:rPr lang="en-US" sz="11500" b="1" cap="none" spc="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Leadership</a:t>
            </a:r>
          </a:p>
        </p:txBody>
      </p:sp>
    </p:spTree>
    <p:extLst>
      <p:ext uri="{BB962C8B-B14F-4D97-AF65-F5344CB8AC3E}">
        <p14:creationId xmlns:p14="http://schemas.microsoft.com/office/powerpoint/2010/main" val="29625636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1EBA7F1-75B3-4760-8AD0-533E245D3FA9}"/>
              </a:ext>
            </a:extLst>
          </p:cNvPr>
          <p:cNvPicPr>
            <a:picLocks noChangeAspect="1"/>
          </p:cNvPicPr>
          <p:nvPr/>
        </p:nvPicPr>
        <p:blipFill>
          <a:blip r:embed="rId4"/>
          <a:stretch>
            <a:fillRect/>
          </a:stretch>
        </p:blipFill>
        <p:spPr>
          <a:xfrm>
            <a:off x="3253902" y="1614845"/>
            <a:ext cx="5890098" cy="3371222"/>
          </a:xfrm>
          <a:prstGeom prst="rect">
            <a:avLst/>
          </a:prstGeom>
        </p:spPr>
      </p:pic>
      <p:pic>
        <p:nvPicPr>
          <p:cNvPr id="3" name="hattie snip">
            <a:hlinkClick r:id="" action="ppaction://media"/>
            <a:extLst>
              <a:ext uri="{FF2B5EF4-FFF2-40B4-BE49-F238E27FC236}">
                <a16:creationId xmlns:a16="http://schemas.microsoft.com/office/drawing/2014/main" id="{4B003067-44D2-4F9A-991F-7F5AC9D22C4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267200" y="5645720"/>
            <a:ext cx="609600" cy="609600"/>
          </a:xfrm>
          <a:prstGeom prst="rect">
            <a:avLst/>
          </a:prstGeom>
        </p:spPr>
      </p:pic>
      <p:sp>
        <p:nvSpPr>
          <p:cNvPr id="4" name="TextBox 3">
            <a:extLst>
              <a:ext uri="{FF2B5EF4-FFF2-40B4-BE49-F238E27FC236}">
                <a16:creationId xmlns:a16="http://schemas.microsoft.com/office/drawing/2014/main" id="{92036AD8-CDB8-46C3-8F4A-60E3582F1E33}"/>
              </a:ext>
            </a:extLst>
          </p:cNvPr>
          <p:cNvSpPr txBox="1"/>
          <p:nvPr/>
        </p:nvSpPr>
        <p:spPr>
          <a:xfrm>
            <a:off x="552091" y="1725283"/>
            <a:ext cx="2553418" cy="3785652"/>
          </a:xfrm>
          <a:prstGeom prst="rect">
            <a:avLst/>
          </a:prstGeom>
          <a:noFill/>
        </p:spPr>
        <p:txBody>
          <a:bodyPr wrap="square" rtlCol="0">
            <a:spAutoFit/>
          </a:bodyPr>
          <a:lstStyle/>
          <a:p>
            <a:r>
              <a:rPr lang="en-GB" sz="2400">
                <a:solidFill>
                  <a:schemeClr val="tx2"/>
                </a:solidFill>
              </a:rPr>
              <a:t>Click below to listen to a 30 second clip from John Hattie. </a:t>
            </a:r>
          </a:p>
          <a:p>
            <a:endParaRPr lang="en-GB" sz="2400">
              <a:solidFill>
                <a:schemeClr val="tx2"/>
              </a:solidFill>
            </a:endParaRPr>
          </a:p>
          <a:p>
            <a:r>
              <a:rPr lang="en-GB" sz="2400">
                <a:solidFill>
                  <a:schemeClr val="tx2"/>
                </a:solidFill>
              </a:rPr>
              <a:t>To listen to the whole programme – search the Educators – John Hattie </a:t>
            </a:r>
          </a:p>
        </p:txBody>
      </p:sp>
    </p:spTree>
    <p:extLst>
      <p:ext uri="{BB962C8B-B14F-4D97-AF65-F5344CB8AC3E}">
        <p14:creationId xmlns:p14="http://schemas.microsoft.com/office/powerpoint/2010/main" val="3863794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350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E08DB8-FD2E-4603-B4DA-37569CC5E906}"/>
              </a:ext>
            </a:extLst>
          </p:cNvPr>
          <p:cNvSpPr>
            <a:spLocks noGrp="1"/>
          </p:cNvSpPr>
          <p:nvPr>
            <p:ph type="title"/>
          </p:nvPr>
        </p:nvSpPr>
        <p:spPr/>
        <p:txBody>
          <a:bodyPr/>
          <a:lstStyle/>
          <a:p>
            <a:r>
              <a:rPr lang="en-GB"/>
              <a:t>Task </a:t>
            </a:r>
          </a:p>
        </p:txBody>
      </p:sp>
      <p:sp>
        <p:nvSpPr>
          <p:cNvPr id="3" name="Content Placeholder 2">
            <a:extLst>
              <a:ext uri="{FF2B5EF4-FFF2-40B4-BE49-F238E27FC236}">
                <a16:creationId xmlns:a16="http://schemas.microsoft.com/office/drawing/2014/main" id="{FD545492-75C5-40DD-A2BF-FBC5913D70FB}"/>
              </a:ext>
            </a:extLst>
          </p:cNvPr>
          <p:cNvSpPr>
            <a:spLocks noGrp="1"/>
          </p:cNvSpPr>
          <p:nvPr>
            <p:ph idx="1"/>
          </p:nvPr>
        </p:nvSpPr>
        <p:spPr/>
        <p:txBody>
          <a:bodyPr/>
          <a:lstStyle/>
          <a:p>
            <a:r>
              <a:rPr lang="en-GB" sz="4000">
                <a:solidFill>
                  <a:schemeClr val="tx2"/>
                </a:solidFill>
              </a:rPr>
              <a:t>How do we create dialogue and discussions about the impact of teaching in our schools?</a:t>
            </a:r>
          </a:p>
        </p:txBody>
      </p:sp>
    </p:spTree>
    <p:extLst>
      <p:ext uri="{BB962C8B-B14F-4D97-AF65-F5344CB8AC3E}">
        <p14:creationId xmlns:p14="http://schemas.microsoft.com/office/powerpoint/2010/main" val="15250693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48B5F4-7C0D-4EB5-9F1A-483DAA48315C}"/>
              </a:ext>
            </a:extLst>
          </p:cNvPr>
          <p:cNvSpPr>
            <a:spLocks noGrp="1"/>
          </p:cNvSpPr>
          <p:nvPr>
            <p:ph type="title"/>
          </p:nvPr>
        </p:nvSpPr>
        <p:spPr/>
        <p:txBody>
          <a:bodyPr/>
          <a:lstStyle/>
          <a:p>
            <a:r>
              <a:rPr lang="en-GB" b="1"/>
              <a:t>How can a school empower itself, its’ teachers and its’ learners? </a:t>
            </a:r>
          </a:p>
        </p:txBody>
      </p:sp>
      <p:sp>
        <p:nvSpPr>
          <p:cNvPr id="3" name="Content Placeholder 2">
            <a:extLst>
              <a:ext uri="{FF2B5EF4-FFF2-40B4-BE49-F238E27FC236}">
                <a16:creationId xmlns:a16="http://schemas.microsoft.com/office/drawing/2014/main" id="{C7343C34-4DCB-453A-8E15-890B73EBF17E}"/>
              </a:ext>
            </a:extLst>
          </p:cNvPr>
          <p:cNvSpPr>
            <a:spLocks noGrp="1"/>
          </p:cNvSpPr>
          <p:nvPr>
            <p:ph idx="1"/>
          </p:nvPr>
        </p:nvSpPr>
        <p:spPr/>
        <p:txBody>
          <a:bodyPr/>
          <a:lstStyle/>
          <a:p>
            <a:pPr marL="0" indent="0">
              <a:buNone/>
            </a:pPr>
            <a:r>
              <a:rPr lang="en-GB">
                <a:solidFill>
                  <a:schemeClr val="tx2"/>
                </a:solidFill>
              </a:rPr>
              <a:t>How do school leaders create the right conditions?</a:t>
            </a:r>
          </a:p>
          <a:p>
            <a:pPr marL="0" indent="0">
              <a:buNone/>
            </a:pPr>
            <a:endParaRPr lang="en-GB">
              <a:solidFill>
                <a:schemeClr val="tx2"/>
              </a:solidFill>
            </a:endParaRPr>
          </a:p>
          <a:p>
            <a:pPr marL="0" indent="0">
              <a:buNone/>
            </a:pPr>
            <a:r>
              <a:rPr lang="en-GB" sz="2800" i="1">
                <a:solidFill>
                  <a:schemeClr val="tx2"/>
                </a:solidFill>
              </a:rPr>
              <a:t>“Hargreaves and O’Connor note the distinction between professional collaboration and collaborative professionalism. The latter describes evidence informed practices of collaboration where deep dialogue, enquiry and feedback and reflective practice are embedded into the culture of the school”</a:t>
            </a:r>
          </a:p>
          <a:p>
            <a:pPr marL="0" indent="0">
              <a:buNone/>
            </a:pPr>
            <a:r>
              <a:rPr lang="en-GB" sz="2800" i="1">
                <a:solidFill>
                  <a:schemeClr val="tx2"/>
                </a:solidFill>
              </a:rPr>
              <a:t> </a:t>
            </a:r>
            <a:r>
              <a:rPr lang="en-GB" sz="1800" i="1">
                <a:solidFill>
                  <a:schemeClr val="tx2"/>
                </a:solidFill>
              </a:rPr>
              <a:t>(Hargreaves, A., &amp; O'Connor, M. T. (2018, April). Leading Collaborative Professionalism. Centre for Strategic Education Seminar Series, 274.</a:t>
            </a:r>
          </a:p>
          <a:p>
            <a:pPr marL="0" indent="0">
              <a:buNone/>
            </a:pPr>
            <a:endParaRPr lang="en-GB">
              <a:solidFill>
                <a:schemeClr val="tx2"/>
              </a:solidFill>
            </a:endParaRPr>
          </a:p>
          <a:p>
            <a:endParaRPr lang="en-GB"/>
          </a:p>
          <a:p>
            <a:endParaRPr lang="en-GB"/>
          </a:p>
        </p:txBody>
      </p:sp>
    </p:spTree>
    <p:extLst>
      <p:ext uri="{BB962C8B-B14F-4D97-AF65-F5344CB8AC3E}">
        <p14:creationId xmlns:p14="http://schemas.microsoft.com/office/powerpoint/2010/main" val="19025585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0DD0CF-3DE3-45AD-A1D3-19964915B5E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3A83C03-4067-4446-AD6F-7DCCA3E43013}"/>
              </a:ext>
            </a:extLst>
          </p:cNvPr>
          <p:cNvSpPr>
            <a:spLocks noGrp="1"/>
          </p:cNvSpPr>
          <p:nvPr>
            <p:ph idx="1"/>
          </p:nvPr>
        </p:nvSpPr>
        <p:spPr/>
        <p:txBody>
          <a:bodyPr/>
          <a:lstStyle/>
          <a:p>
            <a:pPr marL="0" indent="0">
              <a:buNone/>
            </a:pPr>
            <a:r>
              <a:rPr lang="en-GB">
                <a:solidFill>
                  <a:schemeClr val="tx2"/>
                </a:solidFill>
              </a:rPr>
              <a:t>“We sat down and figured out that she had been teaching just over twenty-two years. I estimated that so far in her teaching career, she had asked well over half a million questions in her classroom. When you have done something one way half a million times, you’ll be pretty good at it, but doing it in a different way is going to be challenging.”</a:t>
            </a:r>
          </a:p>
          <a:p>
            <a:pPr marL="0" indent="0" algn="r">
              <a:buNone/>
            </a:pPr>
            <a:r>
              <a:rPr lang="en-GB" sz="2000">
                <a:solidFill>
                  <a:schemeClr val="tx2"/>
                </a:solidFill>
              </a:rPr>
              <a:t> (</a:t>
            </a:r>
            <a:r>
              <a:rPr lang="en-GB" sz="2000" err="1">
                <a:solidFill>
                  <a:schemeClr val="tx2"/>
                </a:solidFill>
              </a:rPr>
              <a:t>Wiliam</a:t>
            </a:r>
            <a:r>
              <a:rPr lang="en-GB" sz="2000">
                <a:solidFill>
                  <a:schemeClr val="tx2"/>
                </a:solidFill>
              </a:rPr>
              <a:t>, Creating the schools our children need, 2018, p172) </a:t>
            </a:r>
          </a:p>
        </p:txBody>
      </p:sp>
    </p:spTree>
    <p:extLst>
      <p:ext uri="{BB962C8B-B14F-4D97-AF65-F5344CB8AC3E}">
        <p14:creationId xmlns:p14="http://schemas.microsoft.com/office/powerpoint/2010/main" val="2055079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0DD0CF-3DE3-45AD-A1D3-19964915B5E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3A83C03-4067-4446-AD6F-7DCCA3E43013}"/>
              </a:ext>
            </a:extLst>
          </p:cNvPr>
          <p:cNvSpPr>
            <a:spLocks noGrp="1"/>
          </p:cNvSpPr>
          <p:nvPr>
            <p:ph idx="1"/>
          </p:nvPr>
        </p:nvSpPr>
        <p:spPr/>
        <p:txBody>
          <a:bodyPr anchor="t"/>
          <a:lstStyle/>
          <a:p>
            <a:pPr marL="0" indent="0">
              <a:buNone/>
            </a:pPr>
            <a:r>
              <a:rPr lang="en-GB" dirty="0">
                <a:solidFill>
                  <a:schemeClr val="tx2"/>
                </a:solidFill>
              </a:rPr>
              <a:t>“…..They (teachers) don’t need more knowledge. They know what they should be doing. What they need is help in changing what they do in classrooms. In other words, they need help in changing their habits. ”</a:t>
            </a:r>
          </a:p>
          <a:p>
            <a:pPr marL="0" indent="0" algn="r">
              <a:buNone/>
            </a:pPr>
            <a:r>
              <a:rPr lang="en-GB" sz="2000" dirty="0">
                <a:solidFill>
                  <a:schemeClr val="tx2"/>
                </a:solidFill>
              </a:rPr>
              <a:t> (Wiliam, Creating the schools our children need, 2018, p172) </a:t>
            </a:r>
            <a:endParaRPr lang="en-GB" sz="2000" dirty="0">
              <a:solidFill>
                <a:schemeClr val="tx2"/>
              </a:solidFill>
              <a:cs typeface="Calibri"/>
            </a:endParaRPr>
          </a:p>
        </p:txBody>
      </p:sp>
    </p:spTree>
    <p:extLst>
      <p:ext uri="{BB962C8B-B14F-4D97-AF65-F5344CB8AC3E}">
        <p14:creationId xmlns:p14="http://schemas.microsoft.com/office/powerpoint/2010/main" val="6513473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9C8591D-E05C-4623-8A69-ABDD25AB9D86}"/>
              </a:ext>
            </a:extLst>
          </p:cNvPr>
          <p:cNvPicPr>
            <a:picLocks noChangeAspect="1"/>
          </p:cNvPicPr>
          <p:nvPr/>
        </p:nvPicPr>
        <p:blipFill>
          <a:blip r:embed="rId2"/>
          <a:stretch>
            <a:fillRect/>
          </a:stretch>
        </p:blipFill>
        <p:spPr>
          <a:xfrm>
            <a:off x="2053883" y="-10120"/>
            <a:ext cx="5028824" cy="6868119"/>
          </a:xfrm>
          <a:prstGeom prst="rect">
            <a:avLst/>
          </a:prstGeom>
        </p:spPr>
      </p:pic>
    </p:spTree>
    <p:extLst>
      <p:ext uri="{BB962C8B-B14F-4D97-AF65-F5344CB8AC3E}">
        <p14:creationId xmlns:p14="http://schemas.microsoft.com/office/powerpoint/2010/main" val="4100181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7702E2-5086-4646-928C-B560A01E716B}"/>
              </a:ext>
            </a:extLst>
          </p:cNvPr>
          <p:cNvSpPr>
            <a:spLocks noGrp="1"/>
          </p:cNvSpPr>
          <p:nvPr>
            <p:ph type="title"/>
          </p:nvPr>
        </p:nvSpPr>
        <p:spPr/>
        <p:txBody>
          <a:bodyPr/>
          <a:lstStyle/>
          <a:p>
            <a:r>
              <a:rPr lang="en-GB" sz="3600"/>
              <a:t>Are PLC’s the answer</a:t>
            </a:r>
            <a:r>
              <a:rPr lang="en-GB"/>
              <a:t>? </a:t>
            </a:r>
          </a:p>
        </p:txBody>
      </p:sp>
      <p:sp>
        <p:nvSpPr>
          <p:cNvPr id="3" name="Content Placeholder 2">
            <a:extLst>
              <a:ext uri="{FF2B5EF4-FFF2-40B4-BE49-F238E27FC236}">
                <a16:creationId xmlns:a16="http://schemas.microsoft.com/office/drawing/2014/main" id="{AB7FFB7A-1E6F-4529-81B2-D43955907759}"/>
              </a:ext>
            </a:extLst>
          </p:cNvPr>
          <p:cNvSpPr>
            <a:spLocks noGrp="1"/>
          </p:cNvSpPr>
          <p:nvPr>
            <p:ph idx="1"/>
          </p:nvPr>
        </p:nvSpPr>
        <p:spPr/>
        <p:txBody>
          <a:bodyPr/>
          <a:lstStyle/>
          <a:p>
            <a:r>
              <a:rPr lang="en-GB">
                <a:solidFill>
                  <a:schemeClr val="tx2"/>
                </a:solidFill>
              </a:rPr>
              <a:t>PLCs can have a positive impact. </a:t>
            </a:r>
          </a:p>
          <a:p>
            <a:pPr lvl="1"/>
            <a:r>
              <a:rPr lang="en-GB" sz="2000" err="1">
                <a:solidFill>
                  <a:schemeClr val="tx2"/>
                </a:solidFill>
              </a:rPr>
              <a:t>Vescio</a:t>
            </a:r>
            <a:r>
              <a:rPr lang="en-GB" sz="2000">
                <a:solidFill>
                  <a:schemeClr val="tx2"/>
                </a:solidFill>
              </a:rPr>
              <a:t>, V., Ross, D., &amp; Adams, A. (2008). A review of research on the impact of professional learning communities on teaching practice and student learning. Teaching and Teacher Education, 24, 80-91.</a:t>
            </a:r>
          </a:p>
          <a:p>
            <a:endParaRPr lang="en-GB">
              <a:solidFill>
                <a:schemeClr val="tx2"/>
              </a:solidFill>
            </a:endParaRPr>
          </a:p>
          <a:p>
            <a:r>
              <a:rPr lang="en-GB">
                <a:solidFill>
                  <a:schemeClr val="tx2"/>
                </a:solidFill>
              </a:rPr>
              <a:t>PLC’s that are seen as having been forced on teachers by senior leaders are not always welcomed!</a:t>
            </a:r>
          </a:p>
          <a:p>
            <a:pPr lvl="1"/>
            <a:r>
              <a:rPr lang="en-GB" sz="2000">
                <a:solidFill>
                  <a:schemeClr val="tx2"/>
                </a:solidFill>
              </a:rPr>
              <a:t>Bill and Melinda Gates Foundation Education team. (2014). Teachers know best: Teachers views on professional development. Bill and Melinda Gates Foundation. Retrieved August 12th, 2018, from </a:t>
            </a:r>
            <a:r>
              <a:rPr lang="en-GB" sz="2000">
                <a:solidFill>
                  <a:schemeClr val="tx2"/>
                </a:solidFill>
                <a:hlinkClick r:id="rId2"/>
              </a:rPr>
              <a:t>http://k12education.gatesfoundation.org/download/?Num=2336&amp;filename=Gates-PDMarketResearch-Dec5.pdf</a:t>
            </a:r>
            <a:r>
              <a:rPr lang="en-GB" sz="2000">
                <a:solidFill>
                  <a:schemeClr val="tx2"/>
                </a:solidFill>
              </a:rPr>
              <a:t> </a:t>
            </a:r>
          </a:p>
        </p:txBody>
      </p:sp>
    </p:spTree>
    <p:extLst>
      <p:ext uri="{BB962C8B-B14F-4D97-AF65-F5344CB8AC3E}">
        <p14:creationId xmlns:p14="http://schemas.microsoft.com/office/powerpoint/2010/main" val="29948674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782EC4-5F0F-4526-AFE1-1301D8033C1D}"/>
              </a:ext>
            </a:extLst>
          </p:cNvPr>
          <p:cNvSpPr>
            <a:spLocks noGrp="1"/>
          </p:cNvSpPr>
          <p:nvPr>
            <p:ph type="title"/>
          </p:nvPr>
        </p:nvSpPr>
        <p:spPr/>
        <p:txBody>
          <a:bodyPr/>
          <a:lstStyle/>
          <a:p>
            <a:r>
              <a:rPr lang="en-GB" sz="3200" b="1"/>
              <a:t>Other types of collaborative professionalism</a:t>
            </a:r>
            <a:r>
              <a:rPr lang="en-GB"/>
              <a:t>? </a:t>
            </a:r>
          </a:p>
        </p:txBody>
      </p:sp>
      <p:sp>
        <p:nvSpPr>
          <p:cNvPr id="3" name="Content Placeholder 2">
            <a:extLst>
              <a:ext uri="{FF2B5EF4-FFF2-40B4-BE49-F238E27FC236}">
                <a16:creationId xmlns:a16="http://schemas.microsoft.com/office/drawing/2014/main" id="{D77715EE-D619-4AC9-AB99-BB8B67CFD7B6}"/>
              </a:ext>
            </a:extLst>
          </p:cNvPr>
          <p:cNvSpPr>
            <a:spLocks noGrp="1"/>
          </p:cNvSpPr>
          <p:nvPr>
            <p:ph idx="1"/>
          </p:nvPr>
        </p:nvSpPr>
        <p:spPr/>
        <p:txBody>
          <a:bodyPr/>
          <a:lstStyle/>
          <a:p>
            <a:r>
              <a:rPr lang="en-GB">
                <a:solidFill>
                  <a:schemeClr val="tx2"/>
                </a:solidFill>
              </a:rPr>
              <a:t>CCPE Model</a:t>
            </a:r>
          </a:p>
          <a:p>
            <a:endParaRPr lang="en-GB">
              <a:solidFill>
                <a:schemeClr val="tx2"/>
              </a:solidFill>
            </a:endParaRPr>
          </a:p>
          <a:p>
            <a:pPr marL="0" indent="0">
              <a:buNone/>
            </a:pPr>
            <a:r>
              <a:rPr lang="en-GB">
                <a:solidFill>
                  <a:schemeClr val="tx2"/>
                </a:solidFill>
              </a:rPr>
              <a:t> </a:t>
            </a:r>
          </a:p>
          <a:p>
            <a:endParaRPr lang="en-GB">
              <a:solidFill>
                <a:schemeClr val="tx2"/>
              </a:solidFill>
            </a:endParaRPr>
          </a:p>
        </p:txBody>
      </p:sp>
      <p:pic>
        <p:nvPicPr>
          <p:cNvPr id="4" name="Picture 3">
            <a:extLst>
              <a:ext uri="{FF2B5EF4-FFF2-40B4-BE49-F238E27FC236}">
                <a16:creationId xmlns:a16="http://schemas.microsoft.com/office/drawing/2014/main" id="{11F510F0-0AB8-4C7F-8645-40868A4C800C}"/>
              </a:ext>
            </a:extLst>
          </p:cNvPr>
          <p:cNvPicPr>
            <a:picLocks noChangeAspect="1"/>
          </p:cNvPicPr>
          <p:nvPr/>
        </p:nvPicPr>
        <p:blipFill>
          <a:blip r:embed="rId2"/>
          <a:stretch>
            <a:fillRect/>
          </a:stretch>
        </p:blipFill>
        <p:spPr>
          <a:xfrm>
            <a:off x="2686928" y="1671889"/>
            <a:ext cx="6457072" cy="5186111"/>
          </a:xfrm>
          <a:prstGeom prst="rect">
            <a:avLst/>
          </a:prstGeom>
        </p:spPr>
      </p:pic>
    </p:spTree>
    <p:extLst>
      <p:ext uri="{BB962C8B-B14F-4D97-AF65-F5344CB8AC3E}">
        <p14:creationId xmlns:p14="http://schemas.microsoft.com/office/powerpoint/2010/main" val="19146888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796E35-00E3-4662-A21F-690BDF8131CC}"/>
              </a:ext>
            </a:extLst>
          </p:cNvPr>
          <p:cNvSpPr>
            <a:spLocks noGrp="1"/>
          </p:cNvSpPr>
          <p:nvPr>
            <p:ph type="title"/>
          </p:nvPr>
        </p:nvSpPr>
        <p:spPr/>
        <p:txBody>
          <a:bodyPr/>
          <a:lstStyle/>
          <a:p>
            <a:r>
              <a:rPr lang="en-GB"/>
              <a:t>Examples of collaborative professionalism. </a:t>
            </a:r>
          </a:p>
        </p:txBody>
      </p:sp>
      <p:sp>
        <p:nvSpPr>
          <p:cNvPr id="3" name="Content Placeholder 2">
            <a:extLst>
              <a:ext uri="{FF2B5EF4-FFF2-40B4-BE49-F238E27FC236}">
                <a16:creationId xmlns:a16="http://schemas.microsoft.com/office/drawing/2014/main" id="{30F8B244-0771-495E-B3AA-3BC9C1DB9728}"/>
              </a:ext>
            </a:extLst>
          </p:cNvPr>
          <p:cNvSpPr>
            <a:spLocks noGrp="1"/>
          </p:cNvSpPr>
          <p:nvPr>
            <p:ph idx="1"/>
          </p:nvPr>
        </p:nvSpPr>
        <p:spPr/>
        <p:txBody>
          <a:bodyPr/>
          <a:lstStyle/>
          <a:p>
            <a:endParaRPr lang="en-GB"/>
          </a:p>
        </p:txBody>
      </p:sp>
      <p:pic>
        <p:nvPicPr>
          <p:cNvPr id="1026" name="Picture 2" descr="Image result for spiral of inquiry">
            <a:extLst>
              <a:ext uri="{FF2B5EF4-FFF2-40B4-BE49-F238E27FC236}">
                <a16:creationId xmlns:a16="http://schemas.microsoft.com/office/drawing/2014/main" id="{8563CE42-9896-4C75-AD40-F9A82D43883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3825" y="1072622"/>
            <a:ext cx="8562975" cy="481965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B04D1CCA-F194-4295-B9B6-218A648C3E63}"/>
              </a:ext>
            </a:extLst>
          </p:cNvPr>
          <p:cNvSpPr txBox="1"/>
          <p:nvPr/>
        </p:nvSpPr>
        <p:spPr>
          <a:xfrm>
            <a:off x="604911" y="6203852"/>
            <a:ext cx="7709095" cy="646331"/>
          </a:xfrm>
          <a:prstGeom prst="rect">
            <a:avLst/>
          </a:prstGeom>
          <a:noFill/>
        </p:spPr>
        <p:txBody>
          <a:bodyPr wrap="square" rtlCol="0">
            <a:spAutoFit/>
          </a:bodyPr>
          <a:lstStyle/>
          <a:p>
            <a:r>
              <a:rPr lang="en-GB">
                <a:hlinkClick r:id="rId3"/>
              </a:rPr>
              <a:t>https://thinqi.easmysid.co.uk/go/7lmcfq</a:t>
            </a:r>
            <a:endParaRPr lang="en-GB"/>
          </a:p>
          <a:p>
            <a:endParaRPr lang="en-GB"/>
          </a:p>
        </p:txBody>
      </p:sp>
    </p:spTree>
    <p:extLst>
      <p:ext uri="{BB962C8B-B14F-4D97-AF65-F5344CB8AC3E}">
        <p14:creationId xmlns:p14="http://schemas.microsoft.com/office/powerpoint/2010/main" val="24258093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D8594-E722-476F-A00B-83FE16513D55}"/>
              </a:ext>
            </a:extLst>
          </p:cNvPr>
          <p:cNvSpPr>
            <a:spLocks noGrp="1"/>
          </p:cNvSpPr>
          <p:nvPr>
            <p:ph type="title"/>
          </p:nvPr>
        </p:nvSpPr>
        <p:spPr/>
        <p:txBody>
          <a:bodyPr/>
          <a:lstStyle/>
          <a:p>
            <a:r>
              <a:rPr lang="en-GB" sz="3200" b="1"/>
              <a:t>Other types of collaborative professionalism?</a:t>
            </a:r>
          </a:p>
        </p:txBody>
      </p:sp>
      <p:sp>
        <p:nvSpPr>
          <p:cNvPr id="3" name="Content Placeholder 2">
            <a:extLst>
              <a:ext uri="{FF2B5EF4-FFF2-40B4-BE49-F238E27FC236}">
                <a16:creationId xmlns:a16="http://schemas.microsoft.com/office/drawing/2014/main" id="{91DAD43E-58A3-4F38-BACD-5E0000462B8D}"/>
              </a:ext>
            </a:extLst>
          </p:cNvPr>
          <p:cNvSpPr>
            <a:spLocks noGrp="1"/>
          </p:cNvSpPr>
          <p:nvPr>
            <p:ph idx="1"/>
          </p:nvPr>
        </p:nvSpPr>
        <p:spPr/>
        <p:txBody>
          <a:bodyPr/>
          <a:lstStyle/>
          <a:p>
            <a:r>
              <a:rPr lang="en-GB">
                <a:solidFill>
                  <a:schemeClr val="tx2"/>
                </a:solidFill>
              </a:rPr>
              <a:t>Lesson Study? </a:t>
            </a:r>
          </a:p>
        </p:txBody>
      </p:sp>
      <p:pic>
        <p:nvPicPr>
          <p:cNvPr id="4" name="Picture 3">
            <a:extLst>
              <a:ext uri="{FF2B5EF4-FFF2-40B4-BE49-F238E27FC236}">
                <a16:creationId xmlns:a16="http://schemas.microsoft.com/office/drawing/2014/main" id="{C6596C73-1890-4991-8E95-1381BDD1FC86}"/>
              </a:ext>
            </a:extLst>
          </p:cNvPr>
          <p:cNvPicPr>
            <a:picLocks noChangeAspect="1"/>
          </p:cNvPicPr>
          <p:nvPr/>
        </p:nvPicPr>
        <p:blipFill>
          <a:blip r:embed="rId2"/>
          <a:stretch>
            <a:fillRect/>
          </a:stretch>
        </p:blipFill>
        <p:spPr>
          <a:xfrm>
            <a:off x="2275105" y="1769898"/>
            <a:ext cx="6411695" cy="4644969"/>
          </a:xfrm>
          <a:prstGeom prst="rect">
            <a:avLst/>
          </a:prstGeom>
        </p:spPr>
      </p:pic>
    </p:spTree>
    <p:extLst>
      <p:ext uri="{BB962C8B-B14F-4D97-AF65-F5344CB8AC3E}">
        <p14:creationId xmlns:p14="http://schemas.microsoft.com/office/powerpoint/2010/main" val="20406243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B14F3B-2CEA-4696-89A3-CB0EB8E2A4E5}"/>
              </a:ext>
            </a:extLst>
          </p:cNvPr>
          <p:cNvSpPr>
            <a:spLocks noGrp="1"/>
          </p:cNvSpPr>
          <p:nvPr>
            <p:ph type="title"/>
          </p:nvPr>
        </p:nvSpPr>
        <p:spPr/>
        <p:txBody>
          <a:bodyPr/>
          <a:lstStyle/>
          <a:p>
            <a:r>
              <a:rPr lang="en-GB" b="1"/>
              <a:t>What conditions are needed for collaborative professionalism to be effective? </a:t>
            </a:r>
          </a:p>
        </p:txBody>
      </p:sp>
      <p:sp>
        <p:nvSpPr>
          <p:cNvPr id="3" name="Content Placeholder 2">
            <a:extLst>
              <a:ext uri="{FF2B5EF4-FFF2-40B4-BE49-F238E27FC236}">
                <a16:creationId xmlns:a16="http://schemas.microsoft.com/office/drawing/2014/main" id="{97825722-8A28-4404-A146-B5836E2FCFA2}"/>
              </a:ext>
            </a:extLst>
          </p:cNvPr>
          <p:cNvSpPr>
            <a:spLocks noGrp="1"/>
          </p:cNvSpPr>
          <p:nvPr>
            <p:ph idx="1"/>
          </p:nvPr>
        </p:nvSpPr>
        <p:spPr/>
        <p:txBody>
          <a:bodyPr/>
          <a:lstStyle/>
          <a:p>
            <a:endParaRPr lang="en-GB">
              <a:solidFill>
                <a:schemeClr val="tx2"/>
              </a:solidFill>
            </a:endParaRPr>
          </a:p>
          <a:p>
            <a:r>
              <a:rPr lang="en-GB">
                <a:solidFill>
                  <a:schemeClr val="tx2"/>
                </a:solidFill>
              </a:rPr>
              <a:t>Trust</a:t>
            </a:r>
          </a:p>
          <a:p>
            <a:r>
              <a:rPr lang="en-GB">
                <a:solidFill>
                  <a:schemeClr val="tx2"/>
                </a:solidFill>
              </a:rPr>
              <a:t>Time</a:t>
            </a:r>
          </a:p>
          <a:p>
            <a:r>
              <a:rPr lang="en-GB">
                <a:solidFill>
                  <a:schemeClr val="tx2"/>
                </a:solidFill>
              </a:rPr>
              <a:t>Space</a:t>
            </a:r>
          </a:p>
          <a:p>
            <a:r>
              <a:rPr lang="en-GB">
                <a:solidFill>
                  <a:schemeClr val="tx2"/>
                </a:solidFill>
              </a:rPr>
              <a:t>Non threatening collaboration</a:t>
            </a:r>
          </a:p>
          <a:p>
            <a:r>
              <a:rPr lang="en-GB">
                <a:solidFill>
                  <a:schemeClr val="tx2"/>
                </a:solidFill>
              </a:rPr>
              <a:t>Non directed collaboration</a:t>
            </a:r>
          </a:p>
        </p:txBody>
      </p:sp>
    </p:spTree>
    <p:extLst>
      <p:ext uri="{BB962C8B-B14F-4D97-AF65-F5344CB8AC3E}">
        <p14:creationId xmlns:p14="http://schemas.microsoft.com/office/powerpoint/2010/main" val="33535253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6">
            <a:hlinkClick r:id="" action="ppaction://noaction"/>
          </p:cNvPr>
          <p:cNvSpPr>
            <a:spLocks/>
          </p:cNvSpPr>
          <p:nvPr/>
        </p:nvSpPr>
        <p:spPr bwMode="auto">
          <a:xfrm>
            <a:off x="2633663" y="720725"/>
            <a:ext cx="4270375" cy="2574925"/>
          </a:xfrm>
          <a:custGeom>
            <a:avLst/>
            <a:gdLst>
              <a:gd name="T0" fmla="*/ 3558 w 7173"/>
              <a:gd name="T1" fmla="*/ 4324 h 4324"/>
              <a:gd name="T2" fmla="*/ 7173 w 7173"/>
              <a:gd name="T3" fmla="*/ 3041 h 4324"/>
              <a:gd name="T4" fmla="*/ 2274 w 7173"/>
              <a:gd name="T5" fmla="*/ 708 h 4324"/>
              <a:gd name="T6" fmla="*/ 0 w 7173"/>
              <a:gd name="T7" fmla="*/ 2887 h 4324"/>
              <a:gd name="T8" fmla="*/ 3558 w 7173"/>
              <a:gd name="T9" fmla="*/ 4324 h 4324"/>
            </a:gdLst>
            <a:ahLst/>
            <a:cxnLst>
              <a:cxn ang="0">
                <a:pos x="T0" y="T1"/>
              </a:cxn>
              <a:cxn ang="0">
                <a:pos x="T2" y="T3"/>
              </a:cxn>
              <a:cxn ang="0">
                <a:pos x="T4" y="T5"/>
              </a:cxn>
              <a:cxn ang="0">
                <a:pos x="T6" y="T7"/>
              </a:cxn>
              <a:cxn ang="0">
                <a:pos x="T8" y="T9"/>
              </a:cxn>
            </a:cxnLst>
            <a:rect l="0" t="0" r="r" b="b"/>
            <a:pathLst>
              <a:path w="7173" h="4324">
                <a:moveTo>
                  <a:pt x="3558" y="4324"/>
                </a:moveTo>
                <a:lnTo>
                  <a:pt x="7173" y="3041"/>
                </a:lnTo>
                <a:cubicBezTo>
                  <a:pt x="6465" y="1044"/>
                  <a:pt x="4271" y="0"/>
                  <a:pt x="2274" y="708"/>
                </a:cubicBezTo>
                <a:cubicBezTo>
                  <a:pt x="1240" y="1076"/>
                  <a:pt x="412" y="1869"/>
                  <a:pt x="0" y="2887"/>
                </a:cubicBezTo>
                <a:lnTo>
                  <a:pt x="3558" y="4324"/>
                </a:lnTo>
                <a:close/>
              </a:path>
            </a:pathLst>
          </a:custGeom>
          <a:solidFill>
            <a:srgbClr val="4F81BD"/>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
        <p:nvSpPr>
          <p:cNvPr id="5" name="Freeform 7">
            <a:hlinkClick r:id="" action="ppaction://noaction"/>
          </p:cNvPr>
          <p:cNvSpPr>
            <a:spLocks/>
          </p:cNvSpPr>
          <p:nvPr/>
        </p:nvSpPr>
        <p:spPr bwMode="auto">
          <a:xfrm>
            <a:off x="4753272" y="2531751"/>
            <a:ext cx="2403475" cy="2101850"/>
          </a:xfrm>
          <a:custGeom>
            <a:avLst/>
            <a:gdLst>
              <a:gd name="T0" fmla="*/ 0 w 4037"/>
              <a:gd name="T1" fmla="*/ 1283 h 3530"/>
              <a:gd name="T2" fmla="*/ 3110 w 4037"/>
              <a:gd name="T3" fmla="*/ 3530 h 3530"/>
              <a:gd name="T4" fmla="*/ 3616 w 4037"/>
              <a:gd name="T5" fmla="*/ 0 h 3530"/>
              <a:gd name="T6" fmla="*/ 0 w 4037"/>
              <a:gd name="T7" fmla="*/ 1283 h 3530"/>
            </a:gdLst>
            <a:ahLst/>
            <a:cxnLst>
              <a:cxn ang="0">
                <a:pos x="T0" y="T1"/>
              </a:cxn>
              <a:cxn ang="0">
                <a:pos x="T2" y="T3"/>
              </a:cxn>
              <a:cxn ang="0">
                <a:pos x="T4" y="T5"/>
              </a:cxn>
              <a:cxn ang="0">
                <a:pos x="T6" y="T7"/>
              </a:cxn>
            </a:cxnLst>
            <a:rect l="0" t="0" r="r" b="b"/>
            <a:pathLst>
              <a:path w="4037" h="3530">
                <a:moveTo>
                  <a:pt x="0" y="1283"/>
                </a:moveTo>
                <a:lnTo>
                  <a:pt x="3110" y="3530"/>
                </a:lnTo>
                <a:cubicBezTo>
                  <a:pt x="3848" y="2508"/>
                  <a:pt x="4037" y="1189"/>
                  <a:pt x="3616" y="0"/>
                </a:cubicBezTo>
                <a:lnTo>
                  <a:pt x="0" y="1283"/>
                </a:lnTo>
                <a:close/>
              </a:path>
            </a:pathLst>
          </a:custGeom>
          <a:solidFill>
            <a:srgbClr val="C0504D"/>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
        <p:nvSpPr>
          <p:cNvPr id="6" name="Freeform 8">
            <a:hlinkClick r:id="" action="ppaction://noaction"/>
          </p:cNvPr>
          <p:cNvSpPr>
            <a:spLocks/>
          </p:cNvSpPr>
          <p:nvPr/>
        </p:nvSpPr>
        <p:spPr bwMode="auto">
          <a:xfrm>
            <a:off x="4700747" y="3295650"/>
            <a:ext cx="1900238" cy="2298700"/>
          </a:xfrm>
          <a:custGeom>
            <a:avLst/>
            <a:gdLst>
              <a:gd name="T0" fmla="*/ 82 w 3192"/>
              <a:gd name="T1" fmla="*/ 0 h 3863"/>
              <a:gd name="T2" fmla="*/ 0 w 3192"/>
              <a:gd name="T3" fmla="*/ 3836 h 3863"/>
              <a:gd name="T4" fmla="*/ 3192 w 3192"/>
              <a:gd name="T5" fmla="*/ 2247 h 3863"/>
              <a:gd name="T6" fmla="*/ 82 w 3192"/>
              <a:gd name="T7" fmla="*/ 0 h 3863"/>
            </a:gdLst>
            <a:ahLst/>
            <a:cxnLst>
              <a:cxn ang="0">
                <a:pos x="T0" y="T1"/>
              </a:cxn>
              <a:cxn ang="0">
                <a:pos x="T2" y="T3"/>
              </a:cxn>
              <a:cxn ang="0">
                <a:pos x="T4" y="T5"/>
              </a:cxn>
              <a:cxn ang="0">
                <a:pos x="T6" y="T7"/>
              </a:cxn>
            </a:cxnLst>
            <a:rect l="0" t="0" r="r" b="b"/>
            <a:pathLst>
              <a:path w="3192" h="3863">
                <a:moveTo>
                  <a:pt x="82" y="0"/>
                </a:moveTo>
                <a:lnTo>
                  <a:pt x="0" y="3836"/>
                </a:lnTo>
                <a:cubicBezTo>
                  <a:pt x="1261" y="3863"/>
                  <a:pt x="2454" y="3269"/>
                  <a:pt x="3192" y="2247"/>
                </a:cubicBezTo>
                <a:lnTo>
                  <a:pt x="82" y="0"/>
                </a:lnTo>
                <a:close/>
              </a:path>
            </a:pathLst>
          </a:custGeom>
          <a:solidFill>
            <a:srgbClr val="9BBB59"/>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
        <p:nvSpPr>
          <p:cNvPr id="7" name="Freeform 9">
            <a:hlinkClick r:id="" action="ppaction://noaction"/>
          </p:cNvPr>
          <p:cNvSpPr>
            <a:spLocks/>
          </p:cNvSpPr>
          <p:nvPr/>
        </p:nvSpPr>
        <p:spPr bwMode="auto">
          <a:xfrm>
            <a:off x="2846684" y="3302288"/>
            <a:ext cx="1906588" cy="2282825"/>
          </a:xfrm>
          <a:custGeom>
            <a:avLst/>
            <a:gdLst>
              <a:gd name="T0" fmla="*/ 3203 w 3203"/>
              <a:gd name="T1" fmla="*/ 0 h 3836"/>
              <a:gd name="T2" fmla="*/ 0 w 3203"/>
              <a:gd name="T3" fmla="*/ 2111 h 3836"/>
              <a:gd name="T4" fmla="*/ 3121 w 3203"/>
              <a:gd name="T5" fmla="*/ 3836 h 3836"/>
              <a:gd name="T6" fmla="*/ 3203 w 3203"/>
              <a:gd name="T7" fmla="*/ 0 h 3836"/>
            </a:gdLst>
            <a:ahLst/>
            <a:cxnLst>
              <a:cxn ang="0">
                <a:pos x="T0" y="T1"/>
              </a:cxn>
              <a:cxn ang="0">
                <a:pos x="T2" y="T3"/>
              </a:cxn>
              <a:cxn ang="0">
                <a:pos x="T4" y="T5"/>
              </a:cxn>
              <a:cxn ang="0">
                <a:pos x="T6" y="T7"/>
              </a:cxn>
            </a:cxnLst>
            <a:rect l="0" t="0" r="r" b="b"/>
            <a:pathLst>
              <a:path w="3203" h="3836">
                <a:moveTo>
                  <a:pt x="3203" y="0"/>
                </a:moveTo>
                <a:lnTo>
                  <a:pt x="0" y="2111"/>
                </a:lnTo>
                <a:cubicBezTo>
                  <a:pt x="694" y="3164"/>
                  <a:pt x="1860" y="3808"/>
                  <a:pt x="3121" y="3836"/>
                </a:cubicBezTo>
                <a:lnTo>
                  <a:pt x="3203" y="0"/>
                </a:lnTo>
                <a:close/>
              </a:path>
            </a:pathLst>
          </a:custGeom>
          <a:solidFill>
            <a:srgbClr val="8064A2"/>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
        <p:nvSpPr>
          <p:cNvPr id="8" name="Freeform 10">
            <a:hlinkClick r:id="" action="ppaction://noaction"/>
          </p:cNvPr>
          <p:cNvSpPr>
            <a:spLocks/>
          </p:cNvSpPr>
          <p:nvPr/>
        </p:nvSpPr>
        <p:spPr bwMode="auto">
          <a:xfrm>
            <a:off x="2354559" y="2435983"/>
            <a:ext cx="2398713" cy="2112963"/>
          </a:xfrm>
          <a:custGeom>
            <a:avLst/>
            <a:gdLst>
              <a:gd name="T0" fmla="*/ 4030 w 4030"/>
              <a:gd name="T1" fmla="*/ 1438 h 3549"/>
              <a:gd name="T2" fmla="*/ 472 w 4030"/>
              <a:gd name="T3" fmla="*/ 0 h 3549"/>
              <a:gd name="T4" fmla="*/ 826 w 4030"/>
              <a:gd name="T5" fmla="*/ 3549 h 3549"/>
              <a:gd name="T6" fmla="*/ 4030 w 4030"/>
              <a:gd name="T7" fmla="*/ 1438 h 3549"/>
            </a:gdLst>
            <a:ahLst/>
            <a:cxnLst>
              <a:cxn ang="0">
                <a:pos x="T0" y="T1"/>
              </a:cxn>
              <a:cxn ang="0">
                <a:pos x="T2" y="T3"/>
              </a:cxn>
              <a:cxn ang="0">
                <a:pos x="T4" y="T5"/>
              </a:cxn>
              <a:cxn ang="0">
                <a:pos x="T6" y="T7"/>
              </a:cxn>
            </a:cxnLst>
            <a:rect l="0" t="0" r="r" b="b"/>
            <a:pathLst>
              <a:path w="4030" h="3549">
                <a:moveTo>
                  <a:pt x="4030" y="1438"/>
                </a:moveTo>
                <a:lnTo>
                  <a:pt x="472" y="0"/>
                </a:lnTo>
                <a:cubicBezTo>
                  <a:pt x="0" y="1169"/>
                  <a:pt x="132" y="2496"/>
                  <a:pt x="826" y="3549"/>
                </a:cubicBezTo>
                <a:lnTo>
                  <a:pt x="4030" y="1438"/>
                </a:lnTo>
                <a:close/>
              </a:path>
            </a:pathLst>
          </a:custGeom>
          <a:solidFill>
            <a:srgbClr val="4BACC6"/>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
        <p:nvSpPr>
          <p:cNvPr id="9" name="TextBox 8">
            <a:hlinkClick r:id="" action="ppaction://noaction"/>
          </p:cNvPr>
          <p:cNvSpPr txBox="1"/>
          <p:nvPr/>
        </p:nvSpPr>
        <p:spPr>
          <a:xfrm>
            <a:off x="3763170" y="1628800"/>
            <a:ext cx="1919287"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prstClr val="white"/>
                </a:solidFill>
                <a:effectLst/>
                <a:uLnTx/>
                <a:uFillTx/>
                <a:latin typeface="Calibri"/>
                <a:ea typeface="+mn-ea"/>
                <a:cs typeface="+mn-cs"/>
              </a:rPr>
              <a:t>Pedagogy</a:t>
            </a:r>
          </a:p>
        </p:txBody>
      </p:sp>
      <p:sp>
        <p:nvSpPr>
          <p:cNvPr id="11" name="TextBox 10">
            <a:hlinkClick r:id="" action="ppaction://noaction"/>
          </p:cNvPr>
          <p:cNvSpPr txBox="1"/>
          <p:nvPr/>
        </p:nvSpPr>
        <p:spPr>
          <a:xfrm>
            <a:off x="5271303" y="3295650"/>
            <a:ext cx="1919287"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prstClr val="white"/>
                </a:solidFill>
                <a:effectLst/>
                <a:uLnTx/>
                <a:uFillTx/>
                <a:latin typeface="Calibri"/>
                <a:ea typeface="+mn-ea"/>
                <a:cs typeface="+mn-cs"/>
              </a:rPr>
              <a:t>Leadership</a:t>
            </a:r>
          </a:p>
        </p:txBody>
      </p:sp>
      <p:sp>
        <p:nvSpPr>
          <p:cNvPr id="12" name="TextBox 11">
            <a:hlinkClick r:id="" action="ppaction://noaction"/>
          </p:cNvPr>
          <p:cNvSpPr txBox="1"/>
          <p:nvPr/>
        </p:nvSpPr>
        <p:spPr>
          <a:xfrm>
            <a:off x="2342168" y="3241159"/>
            <a:ext cx="1919287"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prstClr val="white"/>
                </a:solidFill>
                <a:effectLst/>
                <a:uLnTx/>
                <a:uFillTx/>
                <a:latin typeface="Calibri"/>
                <a:ea typeface="+mn-ea"/>
                <a:cs typeface="+mn-cs"/>
              </a:rPr>
              <a:t>Collaboration</a:t>
            </a:r>
          </a:p>
        </p:txBody>
      </p:sp>
      <p:sp>
        <p:nvSpPr>
          <p:cNvPr id="13" name="TextBox 12">
            <a:hlinkClick r:id="" action="ppaction://noaction"/>
          </p:cNvPr>
          <p:cNvSpPr txBox="1"/>
          <p:nvPr/>
        </p:nvSpPr>
        <p:spPr>
          <a:xfrm>
            <a:off x="4777373" y="4388534"/>
            <a:ext cx="1603887"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prstClr val="white"/>
                </a:solidFill>
                <a:effectLst/>
                <a:uLnTx/>
                <a:uFillTx/>
                <a:latin typeface="Calibri"/>
                <a:ea typeface="+mn-ea"/>
                <a:cs typeface="+mn-cs"/>
              </a:rPr>
              <a:t>Professional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prstClr val="white"/>
                </a:solidFill>
                <a:effectLst/>
                <a:uLnTx/>
                <a:uFillTx/>
                <a:latin typeface="Calibri"/>
                <a:ea typeface="+mn-ea"/>
                <a:cs typeface="+mn-cs"/>
              </a:rPr>
              <a:t>Learning</a:t>
            </a:r>
          </a:p>
        </p:txBody>
      </p:sp>
      <p:sp>
        <p:nvSpPr>
          <p:cNvPr id="14" name="TextBox 13">
            <a:hlinkClick r:id="" action="ppaction://noaction"/>
          </p:cNvPr>
          <p:cNvSpPr txBox="1"/>
          <p:nvPr/>
        </p:nvSpPr>
        <p:spPr>
          <a:xfrm>
            <a:off x="2858086" y="4480867"/>
            <a:ext cx="1842661"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prstClr val="white"/>
                </a:solidFill>
                <a:effectLst/>
                <a:uLnTx/>
                <a:uFillTx/>
                <a:latin typeface="Calibri"/>
                <a:ea typeface="+mn-ea"/>
                <a:cs typeface="+mn-cs"/>
              </a:rPr>
              <a:t>Innovation</a:t>
            </a:r>
          </a:p>
        </p:txBody>
      </p:sp>
      <p:cxnSp>
        <p:nvCxnSpPr>
          <p:cNvPr id="3" name="Straight Connector 2"/>
          <p:cNvCxnSpPr>
            <a:stCxn id="8" idx="0"/>
          </p:cNvCxnSpPr>
          <p:nvPr/>
        </p:nvCxnSpPr>
        <p:spPr>
          <a:xfrm flipV="1">
            <a:off x="4753272" y="1052736"/>
            <a:ext cx="0" cy="2239387"/>
          </a:xfrm>
          <a:prstGeom prst="line">
            <a:avLst/>
          </a:prstGeom>
          <a:ln w="25400">
            <a:solidFill>
              <a:schemeClr val="tx2">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p:cNvCxnSpPr>
            <a:stCxn id="8" idx="0"/>
          </p:cNvCxnSpPr>
          <p:nvPr/>
        </p:nvCxnSpPr>
        <p:spPr>
          <a:xfrm flipV="1">
            <a:off x="4753272" y="1484784"/>
            <a:ext cx="1330896" cy="1807339"/>
          </a:xfrm>
          <a:prstGeom prst="line">
            <a:avLst/>
          </a:prstGeom>
          <a:ln w="25400">
            <a:solidFill>
              <a:schemeClr val="tx2">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p:cNvCxnSpPr>
            <a:stCxn id="8" idx="0"/>
          </p:cNvCxnSpPr>
          <p:nvPr/>
        </p:nvCxnSpPr>
        <p:spPr>
          <a:xfrm flipH="1" flipV="1">
            <a:off x="3419872" y="1484784"/>
            <a:ext cx="1333400" cy="1807339"/>
          </a:xfrm>
          <a:prstGeom prst="line">
            <a:avLst/>
          </a:prstGeom>
          <a:ln w="25400">
            <a:solidFill>
              <a:schemeClr val="tx2">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p:cNvCxnSpPr>
            <a:stCxn id="5" idx="0"/>
          </p:cNvCxnSpPr>
          <p:nvPr/>
        </p:nvCxnSpPr>
        <p:spPr>
          <a:xfrm flipV="1">
            <a:off x="4753272" y="1998132"/>
            <a:ext cx="1823008" cy="1297549"/>
          </a:xfrm>
          <a:prstGeom prst="line">
            <a:avLst/>
          </a:prstGeom>
          <a:ln w="12700">
            <a:solidFill>
              <a:schemeClr val="tx2">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a:stCxn id="6" idx="0"/>
          </p:cNvCxnSpPr>
          <p:nvPr/>
        </p:nvCxnSpPr>
        <p:spPr>
          <a:xfrm flipV="1">
            <a:off x="4749563" y="2150533"/>
            <a:ext cx="1979117" cy="1145117"/>
          </a:xfrm>
          <a:prstGeom prst="line">
            <a:avLst/>
          </a:prstGeom>
          <a:ln w="12700">
            <a:solidFill>
              <a:schemeClr val="tx2">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p:cNvCxnSpPr>
            <a:stCxn id="6" idx="0"/>
          </p:cNvCxnSpPr>
          <p:nvPr/>
        </p:nvCxnSpPr>
        <p:spPr>
          <a:xfrm flipV="1">
            <a:off x="4749563" y="2388453"/>
            <a:ext cx="2054685" cy="907197"/>
          </a:xfrm>
          <a:prstGeom prst="line">
            <a:avLst/>
          </a:prstGeom>
          <a:ln w="12700">
            <a:solidFill>
              <a:schemeClr val="tx2">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p:cNvCxnSpPr>
            <a:stCxn id="5" idx="0"/>
          </p:cNvCxnSpPr>
          <p:nvPr/>
        </p:nvCxnSpPr>
        <p:spPr>
          <a:xfrm flipV="1">
            <a:off x="4753272" y="1813466"/>
            <a:ext cx="1762944" cy="1482215"/>
          </a:xfrm>
          <a:prstGeom prst="line">
            <a:avLst/>
          </a:prstGeom>
          <a:ln w="12700">
            <a:solidFill>
              <a:schemeClr val="tx2">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p:cNvCxnSpPr>
            <a:stCxn id="6" idx="0"/>
          </p:cNvCxnSpPr>
          <p:nvPr/>
        </p:nvCxnSpPr>
        <p:spPr>
          <a:xfrm flipV="1">
            <a:off x="4749563" y="1628800"/>
            <a:ext cx="1550629" cy="1666850"/>
          </a:xfrm>
          <a:prstGeom prst="line">
            <a:avLst/>
          </a:prstGeom>
          <a:ln w="12700">
            <a:solidFill>
              <a:schemeClr val="tx2">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8"/>
          <p:cNvCxnSpPr>
            <a:stCxn id="6" idx="0"/>
          </p:cNvCxnSpPr>
          <p:nvPr/>
        </p:nvCxnSpPr>
        <p:spPr>
          <a:xfrm flipV="1">
            <a:off x="4749563" y="1124744"/>
            <a:ext cx="775314" cy="2170906"/>
          </a:xfrm>
          <a:prstGeom prst="line">
            <a:avLst/>
          </a:prstGeom>
          <a:ln w="12700">
            <a:solidFill>
              <a:schemeClr val="tx2">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p:cNvCxnSpPr>
            <a:stCxn id="8" idx="0"/>
          </p:cNvCxnSpPr>
          <p:nvPr/>
        </p:nvCxnSpPr>
        <p:spPr>
          <a:xfrm flipV="1">
            <a:off x="4753272" y="1340768"/>
            <a:ext cx="1201737" cy="1951355"/>
          </a:xfrm>
          <a:prstGeom prst="line">
            <a:avLst/>
          </a:prstGeom>
          <a:ln w="12700">
            <a:solidFill>
              <a:schemeClr val="tx2">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p:cNvCxnSpPr>
            <a:stCxn id="5" idx="0"/>
          </p:cNvCxnSpPr>
          <p:nvPr/>
        </p:nvCxnSpPr>
        <p:spPr>
          <a:xfrm flipV="1">
            <a:off x="4753272" y="1268760"/>
            <a:ext cx="985849" cy="2026921"/>
          </a:xfrm>
          <a:prstGeom prst="line">
            <a:avLst/>
          </a:prstGeom>
          <a:ln w="12700">
            <a:solidFill>
              <a:schemeClr val="tx2">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58" name="Straight Connector 57"/>
          <p:cNvCxnSpPr>
            <a:stCxn id="8" idx="0"/>
          </p:cNvCxnSpPr>
          <p:nvPr/>
        </p:nvCxnSpPr>
        <p:spPr>
          <a:xfrm flipV="1">
            <a:off x="4753272" y="1052736"/>
            <a:ext cx="518031" cy="2239387"/>
          </a:xfrm>
          <a:prstGeom prst="line">
            <a:avLst/>
          </a:prstGeom>
          <a:ln w="12700">
            <a:solidFill>
              <a:schemeClr val="tx2">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61" name="Straight Connector 60"/>
          <p:cNvCxnSpPr>
            <a:stCxn id="5" idx="0"/>
          </p:cNvCxnSpPr>
          <p:nvPr/>
        </p:nvCxnSpPr>
        <p:spPr>
          <a:xfrm flipV="1">
            <a:off x="4753272" y="1052736"/>
            <a:ext cx="259015" cy="2242945"/>
          </a:xfrm>
          <a:prstGeom prst="line">
            <a:avLst/>
          </a:prstGeom>
          <a:ln w="12700">
            <a:solidFill>
              <a:schemeClr val="tx2">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p:cNvCxnSpPr>
            <a:stCxn id="8" idx="0"/>
            <a:endCxn id="4" idx="2"/>
          </p:cNvCxnSpPr>
          <p:nvPr/>
        </p:nvCxnSpPr>
        <p:spPr>
          <a:xfrm flipH="1" flipV="1">
            <a:off x="3987467" y="1142336"/>
            <a:ext cx="765805" cy="2149787"/>
          </a:xfrm>
          <a:prstGeom prst="line">
            <a:avLst/>
          </a:prstGeom>
          <a:ln w="12700">
            <a:solidFill>
              <a:schemeClr val="tx2">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68" name="Straight Connector 67"/>
          <p:cNvCxnSpPr>
            <a:stCxn id="8" idx="0"/>
          </p:cNvCxnSpPr>
          <p:nvPr/>
        </p:nvCxnSpPr>
        <p:spPr>
          <a:xfrm flipH="1" flipV="1">
            <a:off x="4531123" y="1052736"/>
            <a:ext cx="222149" cy="2239387"/>
          </a:xfrm>
          <a:prstGeom prst="line">
            <a:avLst/>
          </a:prstGeom>
          <a:ln w="12700">
            <a:solidFill>
              <a:schemeClr val="tx2">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71" name="Straight Connector 70"/>
          <p:cNvCxnSpPr>
            <a:stCxn id="8" idx="0"/>
          </p:cNvCxnSpPr>
          <p:nvPr/>
        </p:nvCxnSpPr>
        <p:spPr>
          <a:xfrm flipH="1" flipV="1">
            <a:off x="4261455" y="1052736"/>
            <a:ext cx="491817" cy="2239387"/>
          </a:xfrm>
          <a:prstGeom prst="line">
            <a:avLst/>
          </a:prstGeom>
          <a:ln w="12700">
            <a:solidFill>
              <a:schemeClr val="tx2">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74" name="Straight Connector 73"/>
          <p:cNvCxnSpPr>
            <a:stCxn id="8" idx="0"/>
          </p:cNvCxnSpPr>
          <p:nvPr/>
        </p:nvCxnSpPr>
        <p:spPr>
          <a:xfrm flipH="1" flipV="1">
            <a:off x="3763170" y="1268760"/>
            <a:ext cx="990102" cy="2023363"/>
          </a:xfrm>
          <a:prstGeom prst="line">
            <a:avLst/>
          </a:prstGeom>
          <a:ln w="12700">
            <a:solidFill>
              <a:schemeClr val="tx2">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77" name="Straight Connector 76"/>
          <p:cNvCxnSpPr>
            <a:stCxn id="8" idx="0"/>
          </p:cNvCxnSpPr>
          <p:nvPr/>
        </p:nvCxnSpPr>
        <p:spPr>
          <a:xfrm flipH="1" flipV="1">
            <a:off x="3553915" y="1340768"/>
            <a:ext cx="1199357" cy="1951355"/>
          </a:xfrm>
          <a:prstGeom prst="line">
            <a:avLst/>
          </a:prstGeom>
          <a:ln w="12700">
            <a:solidFill>
              <a:schemeClr val="tx2">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80" name="Straight Connector 79"/>
          <p:cNvCxnSpPr>
            <a:stCxn id="6" idx="0"/>
          </p:cNvCxnSpPr>
          <p:nvPr/>
        </p:nvCxnSpPr>
        <p:spPr>
          <a:xfrm flipH="1" flipV="1">
            <a:off x="3203848" y="1628800"/>
            <a:ext cx="1545715" cy="1666850"/>
          </a:xfrm>
          <a:prstGeom prst="line">
            <a:avLst/>
          </a:prstGeom>
          <a:ln w="12700">
            <a:solidFill>
              <a:schemeClr val="tx2">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83" name="Straight Connector 82"/>
          <p:cNvCxnSpPr>
            <a:stCxn id="8" idx="0"/>
          </p:cNvCxnSpPr>
          <p:nvPr/>
        </p:nvCxnSpPr>
        <p:spPr>
          <a:xfrm flipH="1" flipV="1">
            <a:off x="3059832" y="1813466"/>
            <a:ext cx="1693440" cy="1478657"/>
          </a:xfrm>
          <a:prstGeom prst="line">
            <a:avLst/>
          </a:prstGeom>
          <a:ln w="12700">
            <a:solidFill>
              <a:schemeClr val="tx2">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p:cNvCxnSpPr>
            <a:stCxn id="8" idx="0"/>
          </p:cNvCxnSpPr>
          <p:nvPr/>
        </p:nvCxnSpPr>
        <p:spPr>
          <a:xfrm flipH="1" flipV="1">
            <a:off x="2846684" y="2008187"/>
            <a:ext cx="1906588" cy="1283936"/>
          </a:xfrm>
          <a:prstGeom prst="line">
            <a:avLst/>
          </a:prstGeom>
          <a:ln w="12700">
            <a:solidFill>
              <a:schemeClr val="tx2">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89" name="Straight Connector 88"/>
          <p:cNvCxnSpPr>
            <a:stCxn id="6" idx="0"/>
          </p:cNvCxnSpPr>
          <p:nvPr/>
        </p:nvCxnSpPr>
        <p:spPr>
          <a:xfrm flipH="1" flipV="1">
            <a:off x="2699792" y="2217229"/>
            <a:ext cx="2049771" cy="1078421"/>
          </a:xfrm>
          <a:prstGeom prst="line">
            <a:avLst/>
          </a:prstGeom>
          <a:ln w="12700">
            <a:solidFill>
              <a:schemeClr val="tx2">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93" name="Straight Connector 92"/>
          <p:cNvCxnSpPr>
            <a:stCxn id="6" idx="0"/>
          </p:cNvCxnSpPr>
          <p:nvPr/>
        </p:nvCxnSpPr>
        <p:spPr>
          <a:xfrm flipV="1">
            <a:off x="4749563" y="3182305"/>
            <a:ext cx="2270709" cy="113345"/>
          </a:xfrm>
          <a:prstGeom prst="line">
            <a:avLst/>
          </a:prstGeom>
          <a:ln w="25400">
            <a:solidFill>
              <a:schemeClr val="accent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96" name="Straight Connector 95"/>
          <p:cNvCxnSpPr>
            <a:stCxn id="6" idx="0"/>
          </p:cNvCxnSpPr>
          <p:nvPr/>
        </p:nvCxnSpPr>
        <p:spPr>
          <a:xfrm>
            <a:off x="4749563" y="3295650"/>
            <a:ext cx="2154475" cy="709414"/>
          </a:xfrm>
          <a:prstGeom prst="line">
            <a:avLst/>
          </a:prstGeom>
          <a:ln w="25400">
            <a:solidFill>
              <a:schemeClr val="accent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00" name="Straight Connector 99"/>
          <p:cNvCxnSpPr/>
          <p:nvPr/>
        </p:nvCxnSpPr>
        <p:spPr>
          <a:xfrm>
            <a:off x="4749563" y="3295650"/>
            <a:ext cx="1077237" cy="2005558"/>
          </a:xfrm>
          <a:prstGeom prst="line">
            <a:avLst/>
          </a:prstGeom>
          <a:ln w="25400">
            <a:solidFill>
              <a:schemeClr val="accent3">
                <a:lumMod val="75000"/>
              </a:schemeClr>
            </a:solidFill>
          </a:ln>
        </p:spPr>
        <p:style>
          <a:lnRef idx="1">
            <a:schemeClr val="accent1"/>
          </a:lnRef>
          <a:fillRef idx="0">
            <a:schemeClr val="accent1"/>
          </a:fillRef>
          <a:effectRef idx="0">
            <a:schemeClr val="accent1"/>
          </a:effectRef>
          <a:fontRef idx="minor">
            <a:schemeClr val="tx1"/>
          </a:fontRef>
        </p:style>
      </p:cxnSp>
      <p:cxnSp>
        <p:nvCxnSpPr>
          <p:cNvPr id="103" name="Straight Connector 102"/>
          <p:cNvCxnSpPr>
            <a:stCxn id="8" idx="0"/>
          </p:cNvCxnSpPr>
          <p:nvPr/>
        </p:nvCxnSpPr>
        <p:spPr>
          <a:xfrm>
            <a:off x="4753272" y="3292123"/>
            <a:ext cx="1477674" cy="1742742"/>
          </a:xfrm>
          <a:prstGeom prst="line">
            <a:avLst/>
          </a:prstGeom>
          <a:ln w="25400">
            <a:solidFill>
              <a:schemeClr val="accent3">
                <a:lumMod val="75000"/>
              </a:schemeClr>
            </a:solidFill>
          </a:ln>
        </p:spPr>
        <p:style>
          <a:lnRef idx="1">
            <a:schemeClr val="accent1"/>
          </a:lnRef>
          <a:fillRef idx="0">
            <a:schemeClr val="accent1"/>
          </a:fillRef>
          <a:effectRef idx="0">
            <a:schemeClr val="accent1"/>
          </a:effectRef>
          <a:fontRef idx="minor">
            <a:schemeClr val="tx1"/>
          </a:fontRef>
        </p:style>
      </p:cxnSp>
      <p:cxnSp>
        <p:nvCxnSpPr>
          <p:cNvPr id="106" name="Straight Connector 105"/>
          <p:cNvCxnSpPr>
            <a:stCxn id="8" idx="0"/>
          </p:cNvCxnSpPr>
          <p:nvPr/>
        </p:nvCxnSpPr>
        <p:spPr>
          <a:xfrm>
            <a:off x="4753272" y="3292123"/>
            <a:ext cx="600868" cy="2161485"/>
          </a:xfrm>
          <a:prstGeom prst="line">
            <a:avLst/>
          </a:prstGeom>
          <a:ln w="25400">
            <a:solidFill>
              <a:schemeClr val="accent3">
                <a:lumMod val="75000"/>
              </a:schemeClr>
            </a:solidFill>
          </a:ln>
        </p:spPr>
        <p:style>
          <a:lnRef idx="1">
            <a:schemeClr val="accent1"/>
          </a:lnRef>
          <a:fillRef idx="0">
            <a:schemeClr val="accent1"/>
          </a:fillRef>
          <a:effectRef idx="0">
            <a:schemeClr val="accent1"/>
          </a:effectRef>
          <a:fontRef idx="minor">
            <a:schemeClr val="tx1"/>
          </a:fontRef>
        </p:style>
      </p:cxnSp>
      <p:cxnSp>
        <p:nvCxnSpPr>
          <p:cNvPr id="109" name="Straight Connector 108"/>
          <p:cNvCxnSpPr>
            <a:stCxn id="8" idx="0"/>
          </p:cNvCxnSpPr>
          <p:nvPr/>
        </p:nvCxnSpPr>
        <p:spPr>
          <a:xfrm flipH="1">
            <a:off x="3553915" y="3292123"/>
            <a:ext cx="1199357" cy="1937077"/>
          </a:xfrm>
          <a:prstGeom prst="line">
            <a:avLst/>
          </a:prstGeom>
          <a:ln w="25400">
            <a:solidFill>
              <a:srgbClr val="CC99FF"/>
            </a:solidFill>
          </a:ln>
        </p:spPr>
        <p:style>
          <a:lnRef idx="1">
            <a:schemeClr val="accent1"/>
          </a:lnRef>
          <a:fillRef idx="0">
            <a:schemeClr val="accent1"/>
          </a:fillRef>
          <a:effectRef idx="0">
            <a:schemeClr val="accent1"/>
          </a:effectRef>
          <a:fontRef idx="minor">
            <a:schemeClr val="tx1"/>
          </a:fontRef>
        </p:style>
      </p:cxnSp>
      <p:cxnSp>
        <p:nvCxnSpPr>
          <p:cNvPr id="112" name="Straight Connector 111"/>
          <p:cNvCxnSpPr>
            <a:stCxn id="8" idx="0"/>
          </p:cNvCxnSpPr>
          <p:nvPr/>
        </p:nvCxnSpPr>
        <p:spPr>
          <a:xfrm flipH="1">
            <a:off x="2633663" y="3292123"/>
            <a:ext cx="2119609" cy="712941"/>
          </a:xfrm>
          <a:prstGeom prst="line">
            <a:avLst/>
          </a:prstGeom>
          <a:ln w="25400">
            <a:solidFill>
              <a:srgbClr val="33CCFF"/>
            </a:solidFill>
          </a:ln>
        </p:spPr>
        <p:style>
          <a:lnRef idx="1">
            <a:schemeClr val="accent1"/>
          </a:lnRef>
          <a:fillRef idx="0">
            <a:schemeClr val="accent1"/>
          </a:fillRef>
          <a:effectRef idx="0">
            <a:schemeClr val="accent1"/>
          </a:effectRef>
          <a:fontRef idx="minor">
            <a:schemeClr val="tx1"/>
          </a:fontRef>
        </p:style>
      </p:cxnSp>
      <p:cxnSp>
        <p:nvCxnSpPr>
          <p:cNvPr id="119" name="Straight Connector 118"/>
          <p:cNvCxnSpPr>
            <a:stCxn id="8" idx="0"/>
          </p:cNvCxnSpPr>
          <p:nvPr/>
        </p:nvCxnSpPr>
        <p:spPr>
          <a:xfrm flipH="1" flipV="1">
            <a:off x="2483768" y="3182305"/>
            <a:ext cx="2269504" cy="109818"/>
          </a:xfrm>
          <a:prstGeom prst="line">
            <a:avLst/>
          </a:prstGeom>
          <a:ln w="25400">
            <a:solidFill>
              <a:srgbClr val="33CCFF"/>
            </a:solidFill>
          </a:ln>
        </p:spPr>
        <p:style>
          <a:lnRef idx="1">
            <a:schemeClr val="accent1"/>
          </a:lnRef>
          <a:fillRef idx="0">
            <a:schemeClr val="accent1"/>
          </a:fillRef>
          <a:effectRef idx="0">
            <a:schemeClr val="accent1"/>
          </a:effectRef>
          <a:fontRef idx="minor">
            <a:schemeClr val="tx1"/>
          </a:fontRef>
        </p:style>
      </p:cxnSp>
      <p:sp>
        <p:nvSpPr>
          <p:cNvPr id="125" name="TextBox 124"/>
          <p:cNvSpPr txBox="1"/>
          <p:nvPr/>
        </p:nvSpPr>
        <p:spPr>
          <a:xfrm>
            <a:off x="143508" y="11342"/>
            <a:ext cx="8543292" cy="1077218"/>
          </a:xfrm>
          <a:prstGeom prst="rect">
            <a:avLst/>
          </a:prstGeom>
          <a:noFill/>
        </p:spPr>
        <p:txBody>
          <a:bodyPr wrap="square" rtlCol="0">
            <a:spAutoFit/>
          </a:bodyPr>
          <a:lstStyle/>
          <a:p>
            <a:pPr lvl="0">
              <a:defRPr/>
            </a:pPr>
            <a:r>
              <a:rPr lang="en-GB" sz="3200" b="1">
                <a:solidFill>
                  <a:schemeClr val="bg1"/>
                </a:solidFill>
              </a:rPr>
              <a:t>Is leadership the key? Expectations of formal leadership practice</a:t>
            </a:r>
          </a:p>
        </p:txBody>
      </p:sp>
      <p:sp>
        <p:nvSpPr>
          <p:cNvPr id="53" name="Donut 52"/>
          <p:cNvSpPr/>
          <p:nvPr/>
        </p:nvSpPr>
        <p:spPr>
          <a:xfrm>
            <a:off x="2880997" y="1399597"/>
            <a:ext cx="3683631" cy="3768769"/>
          </a:xfrm>
          <a:prstGeom prst="donut">
            <a:avLst>
              <a:gd name="adj" fmla="val 2020"/>
            </a:avLst>
          </a:prstGeom>
          <a:solidFill>
            <a:schemeClr val="bg1"/>
          </a:solidFill>
          <a:ln>
            <a:noFill/>
            <a:prstDash val="solid"/>
          </a:ln>
          <a:effectLst>
            <a:glow rad="228600">
              <a:schemeClr val="bg1">
                <a:alpha val="94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
        <p:nvSpPr>
          <p:cNvPr id="54" name="TextBox 53"/>
          <p:cNvSpPr txBox="1"/>
          <p:nvPr/>
        </p:nvSpPr>
        <p:spPr>
          <a:xfrm>
            <a:off x="6797144" y="1484784"/>
            <a:ext cx="2096701" cy="4001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a:ln>
                <a:noFill/>
              </a:ln>
              <a:solidFill>
                <a:srgbClr val="000099"/>
              </a:solidFill>
              <a:effectLst/>
              <a:uLnTx/>
              <a:uFillTx/>
              <a:latin typeface="Calibri"/>
              <a:ea typeface="+mn-ea"/>
              <a:cs typeface="+mn-cs"/>
            </a:endParaRPr>
          </a:p>
        </p:txBody>
      </p:sp>
      <p:sp>
        <p:nvSpPr>
          <p:cNvPr id="57" name="TextBox 56"/>
          <p:cNvSpPr txBox="1"/>
          <p:nvPr/>
        </p:nvSpPr>
        <p:spPr>
          <a:xfrm>
            <a:off x="146980" y="5184417"/>
            <a:ext cx="3779582" cy="4001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a:ln>
                  <a:noFill/>
                </a:ln>
                <a:solidFill>
                  <a:srgbClr val="000099"/>
                </a:solidFill>
                <a:effectLst/>
                <a:uLnTx/>
                <a:uFillTx/>
                <a:latin typeface="Calibri"/>
                <a:ea typeface="+mn-ea"/>
                <a:cs typeface="+mn-cs"/>
              </a:rPr>
              <a:t>New formal leadership role</a:t>
            </a:r>
          </a:p>
        </p:txBody>
      </p:sp>
      <p:cxnSp>
        <p:nvCxnSpPr>
          <p:cNvPr id="59" name="Straight Arrow Connector 58"/>
          <p:cNvCxnSpPr>
            <a:cxnSpLocks/>
          </p:cNvCxnSpPr>
          <p:nvPr/>
        </p:nvCxnSpPr>
        <p:spPr>
          <a:xfrm flipV="1">
            <a:off x="2483768" y="3789040"/>
            <a:ext cx="1602804" cy="1512169"/>
          </a:xfrm>
          <a:prstGeom prst="straightConnector1">
            <a:avLst/>
          </a:prstGeom>
          <a:ln w="19050">
            <a:solidFill>
              <a:srgbClr val="FFC000"/>
            </a:solidFill>
            <a:tailEnd type="triangle"/>
          </a:ln>
        </p:spPr>
        <p:style>
          <a:lnRef idx="1">
            <a:schemeClr val="accent1"/>
          </a:lnRef>
          <a:fillRef idx="0">
            <a:schemeClr val="accent1"/>
          </a:fillRef>
          <a:effectRef idx="0">
            <a:schemeClr val="accent1"/>
          </a:effectRef>
          <a:fontRef idx="minor">
            <a:schemeClr val="tx1"/>
          </a:fontRef>
        </p:style>
      </p:cxnSp>
      <p:sp>
        <p:nvSpPr>
          <p:cNvPr id="62" name="TextBox 61"/>
          <p:cNvSpPr txBox="1"/>
          <p:nvPr/>
        </p:nvSpPr>
        <p:spPr>
          <a:xfrm>
            <a:off x="3618520" y="5877272"/>
            <a:ext cx="5525480" cy="400110"/>
          </a:xfrm>
          <a:prstGeom prst="rect">
            <a:avLst/>
          </a:prstGeom>
          <a:noFill/>
        </p:spPr>
        <p:txBody>
          <a:bodyPr wrap="square" rtlCol="0">
            <a:spAutoFit/>
          </a:bodyPr>
          <a:lstStyle/>
          <a:p>
            <a:pPr lvl="0">
              <a:defRPr/>
            </a:pPr>
            <a:r>
              <a:rPr lang="en-GB" sz="2000">
                <a:solidFill>
                  <a:srgbClr val="000099"/>
                </a:solidFill>
              </a:rPr>
              <a:t>Sustained highly effective formal leadership</a:t>
            </a:r>
          </a:p>
        </p:txBody>
      </p:sp>
      <p:cxnSp>
        <p:nvCxnSpPr>
          <p:cNvPr id="63" name="Straight Arrow Connector 62"/>
          <p:cNvCxnSpPr/>
          <p:nvPr/>
        </p:nvCxnSpPr>
        <p:spPr>
          <a:xfrm flipH="1" flipV="1">
            <a:off x="5418720" y="5168366"/>
            <a:ext cx="520605" cy="708908"/>
          </a:xfrm>
          <a:prstGeom prst="straightConnector1">
            <a:avLst/>
          </a:prstGeom>
          <a:ln w="19050">
            <a:solidFill>
              <a:srgbClr val="FFC000"/>
            </a:solidFill>
            <a:tailEnd type="triangle"/>
          </a:ln>
        </p:spPr>
        <p:style>
          <a:lnRef idx="1">
            <a:schemeClr val="accent1"/>
          </a:lnRef>
          <a:fillRef idx="0">
            <a:schemeClr val="accent1"/>
          </a:fillRef>
          <a:effectRef idx="0">
            <a:schemeClr val="accent1"/>
          </a:effectRef>
          <a:fontRef idx="minor">
            <a:schemeClr val="tx1"/>
          </a:fontRef>
        </p:style>
      </p:cxnSp>
      <p:sp>
        <p:nvSpPr>
          <p:cNvPr id="2" name="Slide Number Placeholder 1"/>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4009609-DC48-4DDF-96FA-41A39884BE33}" type="slidenum">
              <a:rPr kumimoji="0" lang="en-GB" sz="1200" b="1"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1" i="0" u="none" strike="noStrike" kern="1200" cap="none" spc="0" normalizeH="0" baseline="0" noProof="0">
              <a:ln>
                <a:noFill/>
              </a:ln>
              <a:solidFill>
                <a:prstClr val="black">
                  <a:tint val="75000"/>
                </a:prstClr>
              </a:solidFill>
              <a:effectLst/>
              <a:uLnTx/>
              <a:uFillTx/>
              <a:latin typeface="Calibri"/>
              <a:ea typeface="+mn-ea"/>
              <a:cs typeface="+mn-cs"/>
            </a:endParaRPr>
          </a:p>
        </p:txBody>
      </p:sp>
      <p:pic>
        <p:nvPicPr>
          <p:cNvPr id="16" name="Picture 15"/>
          <p:cNvPicPr>
            <a:picLocks noChangeAspect="1"/>
          </p:cNvPicPr>
          <p:nvPr/>
        </p:nvPicPr>
        <p:blipFill>
          <a:blip r:embed="rId3"/>
          <a:stretch>
            <a:fillRect/>
          </a:stretch>
        </p:blipFill>
        <p:spPr>
          <a:xfrm>
            <a:off x="3849393" y="2367980"/>
            <a:ext cx="1817476" cy="1855340"/>
          </a:xfrm>
          <a:prstGeom prst="rect">
            <a:avLst/>
          </a:prstGeom>
        </p:spPr>
      </p:pic>
      <p:sp>
        <p:nvSpPr>
          <p:cNvPr id="65" name="TextBox 64"/>
          <p:cNvSpPr txBox="1"/>
          <p:nvPr/>
        </p:nvSpPr>
        <p:spPr>
          <a:xfrm>
            <a:off x="211253" y="6270172"/>
            <a:ext cx="3276364" cy="461665"/>
          </a:xfrm>
          <a:prstGeom prst="rect">
            <a:avLst/>
          </a:prstGeom>
          <a:noFill/>
        </p:spPr>
        <p:txBody>
          <a:bodyPr wrap="square" rtlCol="0">
            <a:spAutoFit/>
          </a:bodyPr>
          <a:lstStyle/>
          <a:p>
            <a:r>
              <a:rPr lang="en-GB" sz="2400" b="1">
                <a:solidFill>
                  <a:srgbClr val="C00000"/>
                </a:solidFill>
              </a:rPr>
              <a:t>Formal leadership roles</a:t>
            </a:r>
          </a:p>
        </p:txBody>
      </p:sp>
    </p:spTree>
    <p:extLst>
      <p:ext uri="{BB962C8B-B14F-4D97-AF65-F5344CB8AC3E}">
        <p14:creationId xmlns:p14="http://schemas.microsoft.com/office/powerpoint/2010/main" val="2371697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afterEffect">
                                  <p:stCondLst>
                                    <p:cond delay="0"/>
                                  </p:stCondLst>
                                  <p:childTnLst>
                                    <p:set>
                                      <p:cBhvr>
                                        <p:cTn id="6" dur="1" fill="hold">
                                          <p:stCondLst>
                                            <p:cond delay="0"/>
                                          </p:stCondLst>
                                        </p:cTn>
                                        <p:tgtEl>
                                          <p:spTgt spid="125"/>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93"/>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96"/>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00"/>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03"/>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06"/>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09"/>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12"/>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19"/>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4"/>
                                        </p:tgtEl>
                                        <p:attrNameLst>
                                          <p:attrName>style.visibility</p:attrName>
                                        </p:attrNameLst>
                                      </p:cBhvr>
                                      <p:to>
                                        <p:strVal val="visible"/>
                                      </p:to>
                                    </p:set>
                                  </p:childTnLst>
                                </p:cTn>
                              </p:par>
                              <p:par>
                                <p:cTn id="25" presetID="1" presetClass="entr" presetSubtype="0" fill="hold" grpId="0" nodeType="withEffect" nodePh="1">
                                  <p:stCondLst>
                                    <p:cond delay="0"/>
                                  </p:stCondLst>
                                  <p:endCondLst>
                                    <p:cond evt="begin" delay="0">
                                      <p:tn val="25"/>
                                    </p:cond>
                                  </p:endCondLst>
                                  <p:childTnLst>
                                    <p:set>
                                      <p:cBhvr>
                                        <p:cTn id="26" dur="1" fill="hold">
                                          <p:stCondLst>
                                            <p:cond delay="0"/>
                                          </p:stCondLst>
                                        </p:cTn>
                                        <p:tgtEl>
                                          <p:spTgt spid="54"/>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6"/>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7"/>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59"/>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62"/>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63"/>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5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125" grpId="0"/>
      <p:bldP spid="53" grpId="0" animBg="1"/>
      <p:bldP spid="54" grpId="0"/>
      <p:bldP spid="57" grpId="0"/>
      <p:bldP spid="6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9799B81-0902-4902-AA1E-7A02E70DA182}"/>
              </a:ext>
            </a:extLst>
          </p:cNvPr>
          <p:cNvPicPr>
            <a:picLocks noChangeAspect="1"/>
          </p:cNvPicPr>
          <p:nvPr/>
        </p:nvPicPr>
        <p:blipFill>
          <a:blip r:embed="rId2"/>
          <a:stretch>
            <a:fillRect/>
          </a:stretch>
        </p:blipFill>
        <p:spPr>
          <a:xfrm>
            <a:off x="0" y="0"/>
            <a:ext cx="9144000" cy="6395936"/>
          </a:xfrm>
          <a:prstGeom prst="rect">
            <a:avLst/>
          </a:prstGeom>
        </p:spPr>
      </p:pic>
    </p:spTree>
    <p:extLst>
      <p:ext uri="{BB962C8B-B14F-4D97-AF65-F5344CB8AC3E}">
        <p14:creationId xmlns:p14="http://schemas.microsoft.com/office/powerpoint/2010/main" val="12348710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EC0933-2186-48F5-AE97-AD0D10711220}"/>
              </a:ext>
            </a:extLst>
          </p:cNvPr>
          <p:cNvSpPr>
            <a:spLocks noGrp="1"/>
          </p:cNvSpPr>
          <p:nvPr>
            <p:ph type="title"/>
          </p:nvPr>
        </p:nvSpPr>
        <p:spPr/>
        <p:txBody>
          <a:bodyPr/>
          <a:lstStyle/>
          <a:p>
            <a:r>
              <a:rPr lang="en-GB" sz="3200" b="1"/>
              <a:t>Expectations of school leaders</a:t>
            </a:r>
          </a:p>
        </p:txBody>
      </p:sp>
      <p:sp>
        <p:nvSpPr>
          <p:cNvPr id="3" name="Content Placeholder 2">
            <a:extLst>
              <a:ext uri="{FF2B5EF4-FFF2-40B4-BE49-F238E27FC236}">
                <a16:creationId xmlns:a16="http://schemas.microsoft.com/office/drawing/2014/main" id="{F13E3220-64A5-462C-AAE5-17A807725508}"/>
              </a:ext>
            </a:extLst>
          </p:cNvPr>
          <p:cNvSpPr>
            <a:spLocks noGrp="1"/>
          </p:cNvSpPr>
          <p:nvPr>
            <p:ph idx="1"/>
          </p:nvPr>
        </p:nvSpPr>
        <p:spPr/>
        <p:txBody>
          <a:bodyPr/>
          <a:lstStyle/>
          <a:p>
            <a:r>
              <a:rPr lang="en-GB">
                <a:solidFill>
                  <a:schemeClr val="tx2"/>
                </a:solidFill>
              </a:rPr>
              <a:t>“The teacher in a formal leadership role exercises accountability for the pedagogy of others by creating and sustaining the conditions to realise the four purposes for learners and achieve the best for them in terms of standards, well-being and progress”</a:t>
            </a:r>
          </a:p>
          <a:p>
            <a:r>
              <a:rPr lang="en-GB">
                <a:solidFill>
                  <a:schemeClr val="tx2"/>
                </a:solidFill>
              </a:rPr>
              <a:t>“Ensuring that strategy and infrastructure are fit for purpose”</a:t>
            </a:r>
          </a:p>
          <a:p>
            <a:endParaRPr lang="en-GB">
              <a:solidFill>
                <a:schemeClr val="tx2"/>
              </a:solidFill>
            </a:endParaRPr>
          </a:p>
          <a:p>
            <a:pPr marL="0" indent="0">
              <a:buNone/>
            </a:pPr>
            <a:r>
              <a:rPr lang="en-GB" sz="2800">
                <a:solidFill>
                  <a:schemeClr val="tx2"/>
                </a:solidFill>
              </a:rPr>
              <a:t>(Professional Standards for formal leadership roles)</a:t>
            </a:r>
          </a:p>
        </p:txBody>
      </p:sp>
    </p:spTree>
    <p:extLst>
      <p:ext uri="{BB962C8B-B14F-4D97-AF65-F5344CB8AC3E}">
        <p14:creationId xmlns:p14="http://schemas.microsoft.com/office/powerpoint/2010/main" val="22593817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F40B30-7C44-4CD4-8525-D4D9B79802BE}"/>
              </a:ext>
            </a:extLst>
          </p:cNvPr>
          <p:cNvSpPr>
            <a:spLocks noGrp="1"/>
          </p:cNvSpPr>
          <p:nvPr>
            <p:ph type="title"/>
          </p:nvPr>
        </p:nvSpPr>
        <p:spPr/>
        <p:txBody>
          <a:bodyPr/>
          <a:lstStyle/>
          <a:p>
            <a:r>
              <a:rPr lang="en-GB" sz="3600" b="1"/>
              <a:t>A leaders vision and planning</a:t>
            </a:r>
            <a:r>
              <a:rPr lang="en-GB" sz="3600"/>
              <a:t>? </a:t>
            </a:r>
          </a:p>
        </p:txBody>
      </p:sp>
      <p:sp>
        <p:nvSpPr>
          <p:cNvPr id="3" name="Content Placeholder 2">
            <a:extLst>
              <a:ext uri="{FF2B5EF4-FFF2-40B4-BE49-F238E27FC236}">
                <a16:creationId xmlns:a16="http://schemas.microsoft.com/office/drawing/2014/main" id="{5E2199EA-3AC2-4433-B75D-A0FBFD5F5F1A}"/>
              </a:ext>
            </a:extLst>
          </p:cNvPr>
          <p:cNvSpPr>
            <a:spLocks noGrp="1"/>
          </p:cNvSpPr>
          <p:nvPr>
            <p:ph idx="1"/>
          </p:nvPr>
        </p:nvSpPr>
        <p:spPr>
          <a:xfrm>
            <a:off x="457200" y="1509947"/>
            <a:ext cx="8229600" cy="4525963"/>
          </a:xfrm>
        </p:spPr>
        <p:txBody>
          <a:bodyPr/>
          <a:lstStyle/>
          <a:p>
            <a:r>
              <a:rPr lang="en-GB">
                <a:solidFill>
                  <a:schemeClr val="tx2"/>
                </a:solidFill>
              </a:rPr>
              <a:t>What’s the end goal of the curriculum? Which aspects are you going to achieve?</a:t>
            </a:r>
          </a:p>
          <a:p>
            <a:r>
              <a:rPr lang="en-GB">
                <a:solidFill>
                  <a:schemeClr val="tx2"/>
                </a:solidFill>
              </a:rPr>
              <a:t>What’s your pedagogical approach?</a:t>
            </a:r>
          </a:p>
          <a:p>
            <a:r>
              <a:rPr lang="en-GB">
                <a:solidFill>
                  <a:schemeClr val="tx2"/>
                </a:solidFill>
              </a:rPr>
              <a:t>What’s the evidence you’ve got to back it up?</a:t>
            </a:r>
          </a:p>
          <a:p>
            <a:r>
              <a:rPr lang="en-GB">
                <a:solidFill>
                  <a:schemeClr val="tx2"/>
                </a:solidFill>
              </a:rPr>
              <a:t>How will you create more evidence?</a:t>
            </a:r>
          </a:p>
          <a:p>
            <a:r>
              <a:rPr lang="en-GB">
                <a:solidFill>
                  <a:schemeClr val="tx2"/>
                </a:solidFill>
              </a:rPr>
              <a:t>How will you measure progress?</a:t>
            </a:r>
          </a:p>
          <a:p>
            <a:endParaRPr lang="en-GB"/>
          </a:p>
        </p:txBody>
      </p:sp>
    </p:spTree>
    <p:extLst>
      <p:ext uri="{BB962C8B-B14F-4D97-AF65-F5344CB8AC3E}">
        <p14:creationId xmlns:p14="http://schemas.microsoft.com/office/powerpoint/2010/main" val="306024431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8C075F-2C4A-4AAA-80CD-A3F65412070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FA666D0-F9E5-4FFB-B991-2C920780548D}"/>
              </a:ext>
            </a:extLst>
          </p:cNvPr>
          <p:cNvSpPr>
            <a:spLocks noGrp="1"/>
          </p:cNvSpPr>
          <p:nvPr>
            <p:ph idx="1"/>
          </p:nvPr>
        </p:nvSpPr>
        <p:spPr/>
        <p:txBody>
          <a:bodyPr/>
          <a:lstStyle/>
          <a:p>
            <a:r>
              <a:rPr lang="en-GB" sz="4400">
                <a:solidFill>
                  <a:schemeClr val="tx2"/>
                </a:solidFill>
              </a:rPr>
              <a:t>Are our leaders experts in pedagogy? </a:t>
            </a:r>
          </a:p>
          <a:p>
            <a:r>
              <a:rPr lang="en-GB" sz="4400">
                <a:solidFill>
                  <a:schemeClr val="tx2"/>
                </a:solidFill>
              </a:rPr>
              <a:t>Or are our leaders experts in management?</a:t>
            </a:r>
          </a:p>
          <a:p>
            <a:endParaRPr lang="en-GB"/>
          </a:p>
          <a:p>
            <a:endParaRPr lang="en-GB"/>
          </a:p>
        </p:txBody>
      </p:sp>
    </p:spTree>
    <p:extLst>
      <p:ext uri="{BB962C8B-B14F-4D97-AF65-F5344CB8AC3E}">
        <p14:creationId xmlns:p14="http://schemas.microsoft.com/office/powerpoint/2010/main" val="61650411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6500682-D314-464C-AB18-08069A0619BF}"/>
              </a:ext>
            </a:extLst>
          </p:cNvPr>
          <p:cNvPicPr>
            <a:picLocks noChangeAspect="1"/>
          </p:cNvPicPr>
          <p:nvPr/>
        </p:nvPicPr>
        <p:blipFill>
          <a:blip r:embed="rId2"/>
          <a:stretch>
            <a:fillRect/>
          </a:stretch>
        </p:blipFill>
        <p:spPr>
          <a:xfrm>
            <a:off x="2124221" y="1142494"/>
            <a:ext cx="4530353" cy="5384915"/>
          </a:xfrm>
          <a:prstGeom prst="rect">
            <a:avLst/>
          </a:prstGeom>
        </p:spPr>
      </p:pic>
    </p:spTree>
    <p:extLst>
      <p:ext uri="{BB962C8B-B14F-4D97-AF65-F5344CB8AC3E}">
        <p14:creationId xmlns:p14="http://schemas.microsoft.com/office/powerpoint/2010/main" val="426724440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6500682-D314-464C-AB18-08069A0619BF}"/>
              </a:ext>
            </a:extLst>
          </p:cNvPr>
          <p:cNvPicPr>
            <a:picLocks noChangeAspect="1"/>
          </p:cNvPicPr>
          <p:nvPr/>
        </p:nvPicPr>
        <p:blipFill>
          <a:blip r:embed="rId2"/>
          <a:stretch>
            <a:fillRect/>
          </a:stretch>
        </p:blipFill>
        <p:spPr>
          <a:xfrm>
            <a:off x="8032652" y="4986452"/>
            <a:ext cx="1024204" cy="1217400"/>
          </a:xfrm>
          <a:prstGeom prst="rect">
            <a:avLst/>
          </a:prstGeom>
        </p:spPr>
      </p:pic>
      <p:pic>
        <p:nvPicPr>
          <p:cNvPr id="3" name="Picture 2">
            <a:extLst>
              <a:ext uri="{FF2B5EF4-FFF2-40B4-BE49-F238E27FC236}">
                <a16:creationId xmlns:a16="http://schemas.microsoft.com/office/drawing/2014/main" id="{68660AC0-992C-4D5B-A5F4-2F3E78EE649B}"/>
              </a:ext>
            </a:extLst>
          </p:cNvPr>
          <p:cNvPicPr>
            <a:picLocks noChangeAspect="1"/>
          </p:cNvPicPr>
          <p:nvPr/>
        </p:nvPicPr>
        <p:blipFill>
          <a:blip r:embed="rId3"/>
          <a:stretch>
            <a:fillRect/>
          </a:stretch>
        </p:blipFill>
        <p:spPr>
          <a:xfrm>
            <a:off x="406285" y="1001817"/>
            <a:ext cx="7626367" cy="5300509"/>
          </a:xfrm>
          <a:prstGeom prst="rect">
            <a:avLst/>
          </a:prstGeom>
        </p:spPr>
      </p:pic>
    </p:spTree>
    <p:extLst>
      <p:ext uri="{BB962C8B-B14F-4D97-AF65-F5344CB8AC3E}">
        <p14:creationId xmlns:p14="http://schemas.microsoft.com/office/powerpoint/2010/main" val="245371034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228574-36DC-4563-91BF-D1AB395B7801}"/>
              </a:ext>
            </a:extLst>
          </p:cNvPr>
          <p:cNvSpPr>
            <a:spLocks noGrp="1"/>
          </p:cNvSpPr>
          <p:nvPr>
            <p:ph type="title"/>
          </p:nvPr>
        </p:nvSpPr>
        <p:spPr/>
        <p:txBody>
          <a:bodyPr/>
          <a:lstStyle/>
          <a:p>
            <a:r>
              <a:rPr lang="en-GB" sz="3200" b="1"/>
              <a:t>A strategic plan?</a:t>
            </a:r>
          </a:p>
        </p:txBody>
      </p:sp>
      <p:sp>
        <p:nvSpPr>
          <p:cNvPr id="3" name="Content Placeholder 2">
            <a:extLst>
              <a:ext uri="{FF2B5EF4-FFF2-40B4-BE49-F238E27FC236}">
                <a16:creationId xmlns:a16="http://schemas.microsoft.com/office/drawing/2014/main" id="{3051178A-12D5-4694-BE92-B92F1F36156D}"/>
              </a:ext>
            </a:extLst>
          </p:cNvPr>
          <p:cNvSpPr>
            <a:spLocks noGrp="1"/>
          </p:cNvSpPr>
          <p:nvPr>
            <p:ph idx="1"/>
          </p:nvPr>
        </p:nvSpPr>
        <p:spPr>
          <a:xfrm>
            <a:off x="457200" y="1828800"/>
            <a:ext cx="8229600" cy="3939823"/>
          </a:xfrm>
        </p:spPr>
        <p:txBody>
          <a:bodyPr/>
          <a:lstStyle/>
          <a:p>
            <a:r>
              <a:rPr lang="en-US">
                <a:solidFill>
                  <a:schemeClr val="tx2"/>
                </a:solidFill>
              </a:rPr>
              <a:t>A detailed strategic plan, that can be delivered to SMT, for the implementation of Successful Futures/</a:t>
            </a:r>
            <a:r>
              <a:rPr lang="en-US" err="1">
                <a:solidFill>
                  <a:schemeClr val="tx2"/>
                </a:solidFill>
              </a:rPr>
              <a:t>CfW</a:t>
            </a:r>
            <a:r>
              <a:rPr lang="en-US">
                <a:solidFill>
                  <a:schemeClr val="tx2"/>
                </a:solidFill>
              </a:rPr>
              <a:t> in your setting based on an initial SWOT analysis. </a:t>
            </a:r>
            <a:endParaRPr lang="en-GB">
              <a:solidFill>
                <a:schemeClr val="tx2"/>
              </a:solidFill>
            </a:endParaRPr>
          </a:p>
          <a:p>
            <a:endParaRPr lang="en-GB"/>
          </a:p>
        </p:txBody>
      </p:sp>
    </p:spTree>
    <p:extLst>
      <p:ext uri="{BB962C8B-B14F-4D97-AF65-F5344CB8AC3E}">
        <p14:creationId xmlns:p14="http://schemas.microsoft.com/office/powerpoint/2010/main" val="289648329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2994"/>
            <a:ext cx="8229600" cy="590766"/>
          </a:xfrm>
        </p:spPr>
        <p:txBody>
          <a:bodyPr/>
          <a:lstStyle/>
          <a:p>
            <a:r>
              <a:rPr lang="en-GB"/>
              <a:t>The strategic plan</a:t>
            </a:r>
          </a:p>
        </p:txBody>
      </p:sp>
      <p:sp>
        <p:nvSpPr>
          <p:cNvPr id="5" name="Content Placeholder 4"/>
          <p:cNvSpPr>
            <a:spLocks noGrp="1"/>
          </p:cNvSpPr>
          <p:nvPr>
            <p:ph idx="1"/>
          </p:nvPr>
        </p:nvSpPr>
        <p:spPr>
          <a:xfrm>
            <a:off x="457200" y="1024295"/>
            <a:ext cx="8229600" cy="4525963"/>
          </a:xfrm>
        </p:spPr>
        <p:txBody>
          <a:bodyPr/>
          <a:lstStyle/>
          <a:p>
            <a:r>
              <a:rPr lang="en-US" sz="1500" b="1" u="sng">
                <a:solidFill>
                  <a:schemeClr val="tx2"/>
                </a:solidFill>
              </a:rPr>
              <a:t>Introductory Statement</a:t>
            </a:r>
            <a:r>
              <a:rPr lang="en-US" sz="1500">
                <a:solidFill>
                  <a:schemeClr val="tx2"/>
                </a:solidFill>
              </a:rPr>
              <a:t> - why the strategic plan was developed and for what time period, plus the authors of the plan.</a:t>
            </a:r>
          </a:p>
          <a:p>
            <a:r>
              <a:rPr lang="en-US" sz="1500" b="1" u="sng">
                <a:solidFill>
                  <a:schemeClr val="tx2"/>
                </a:solidFill>
              </a:rPr>
              <a:t>Organizational Structure</a:t>
            </a:r>
            <a:r>
              <a:rPr lang="en-US" sz="1500">
                <a:solidFill>
                  <a:schemeClr val="tx2"/>
                </a:solidFill>
              </a:rPr>
              <a:t> - Include this information if it’s relevant to evaluate how your business or organization operates and is structured - from governing board to staffing. </a:t>
            </a:r>
          </a:p>
          <a:p>
            <a:r>
              <a:rPr lang="en-US" sz="1500" b="1" u="sng">
                <a:solidFill>
                  <a:schemeClr val="tx2"/>
                </a:solidFill>
              </a:rPr>
              <a:t>Vision</a:t>
            </a:r>
            <a:r>
              <a:rPr lang="en-US" sz="1500">
                <a:solidFill>
                  <a:schemeClr val="tx2"/>
                </a:solidFill>
              </a:rPr>
              <a:t> - Your vision statement should briefly describe what you want to achieve or become. </a:t>
            </a:r>
          </a:p>
          <a:p>
            <a:r>
              <a:rPr lang="en-US" sz="1500" b="1" u="sng">
                <a:solidFill>
                  <a:schemeClr val="tx2"/>
                </a:solidFill>
              </a:rPr>
              <a:t>Values</a:t>
            </a:r>
            <a:r>
              <a:rPr lang="en-US" sz="1500">
                <a:solidFill>
                  <a:schemeClr val="tx2"/>
                </a:solidFill>
              </a:rPr>
              <a:t> - These are the principles that an organization stands for and abides by. You’ve got some, are they going to change?</a:t>
            </a:r>
          </a:p>
          <a:p>
            <a:r>
              <a:rPr lang="en-US" sz="1500" b="1" u="sng">
                <a:solidFill>
                  <a:schemeClr val="tx2"/>
                </a:solidFill>
              </a:rPr>
              <a:t>Mission Statement</a:t>
            </a:r>
            <a:r>
              <a:rPr lang="en-US" sz="1500">
                <a:solidFill>
                  <a:schemeClr val="tx2"/>
                </a:solidFill>
              </a:rPr>
              <a:t> - A mission statement describes the purpose of your school. This is distinct from a vision statement because it is not a projected goal for the future.</a:t>
            </a:r>
          </a:p>
          <a:p>
            <a:r>
              <a:rPr lang="en-US" sz="1500" b="1" u="sng">
                <a:solidFill>
                  <a:schemeClr val="tx2"/>
                </a:solidFill>
              </a:rPr>
              <a:t>Problem Statement</a:t>
            </a:r>
            <a:r>
              <a:rPr lang="en-US" sz="1500">
                <a:solidFill>
                  <a:schemeClr val="tx2"/>
                </a:solidFill>
              </a:rPr>
              <a:t> - Some plans include a problem statement, which can outline key or discrete issues that need to be addressed.</a:t>
            </a:r>
          </a:p>
          <a:p>
            <a:r>
              <a:rPr lang="en-US" sz="1500" b="1" u="sng">
                <a:solidFill>
                  <a:schemeClr val="tx2"/>
                </a:solidFill>
              </a:rPr>
              <a:t>SWOT Analysis</a:t>
            </a:r>
            <a:r>
              <a:rPr lang="en-US" sz="1500">
                <a:solidFill>
                  <a:schemeClr val="tx2"/>
                </a:solidFill>
              </a:rPr>
              <a:t> - A SWOT analysis provides a foundation and context for developing strategy by examining the strengths and weaknesses within and organization as well as external opportunities and threats.</a:t>
            </a:r>
          </a:p>
          <a:p>
            <a:r>
              <a:rPr lang="en-US" sz="1500" b="1" u="sng">
                <a:solidFill>
                  <a:schemeClr val="tx2"/>
                </a:solidFill>
              </a:rPr>
              <a:t>Goals</a:t>
            </a:r>
            <a:r>
              <a:rPr lang="en-US" sz="1500">
                <a:solidFill>
                  <a:schemeClr val="tx2"/>
                </a:solidFill>
              </a:rPr>
              <a:t> - As stated earlier, a strategic plan may include long-term as well as more short-term (monthly and quarterly) goals. Objectives should be measurable and broken down into actionable steps, and the action plan for each goal should specify who is responsible for implementing the strategy, a timeline for starting and ending the action, and how the outcome will be evaluated.</a:t>
            </a:r>
          </a:p>
          <a:p>
            <a:r>
              <a:rPr lang="en-US" sz="1500" b="1" u="sng">
                <a:solidFill>
                  <a:schemeClr val="tx2"/>
                </a:solidFill>
              </a:rPr>
              <a:t>Evaluation</a:t>
            </a:r>
            <a:r>
              <a:rPr lang="en-US" sz="1500">
                <a:solidFill>
                  <a:schemeClr val="tx2"/>
                </a:solidFill>
              </a:rPr>
              <a:t> - Methods for evaluation should be spelled out in the strategic plan. This could include tracking key performance indicators (KPIs) and documenting the progress of action steps on an ongoing basis.</a:t>
            </a:r>
          </a:p>
          <a:p>
            <a:r>
              <a:rPr lang="en-US" sz="1500" b="1" u="sng">
                <a:solidFill>
                  <a:schemeClr val="tx2"/>
                </a:solidFill>
              </a:rPr>
              <a:t>Executive Summary</a:t>
            </a:r>
            <a:r>
              <a:rPr lang="en-US" sz="1500">
                <a:solidFill>
                  <a:schemeClr val="tx2"/>
                </a:solidFill>
              </a:rPr>
              <a:t> - This final summary helps employees, investors or other readers quickly understand your plan.</a:t>
            </a:r>
          </a:p>
        </p:txBody>
      </p:sp>
    </p:spTree>
    <p:extLst>
      <p:ext uri="{BB962C8B-B14F-4D97-AF65-F5344CB8AC3E}">
        <p14:creationId xmlns:p14="http://schemas.microsoft.com/office/powerpoint/2010/main" val="4900334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5">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E28298-6A5A-4DAC-A3A8-C6F5847B1877}"/>
              </a:ext>
            </a:extLst>
          </p:cNvPr>
          <p:cNvSpPr>
            <a:spLocks noGrp="1"/>
          </p:cNvSpPr>
          <p:nvPr>
            <p:ph type="title"/>
          </p:nvPr>
        </p:nvSpPr>
        <p:spPr/>
        <p:txBody>
          <a:bodyPr/>
          <a:lstStyle/>
          <a:p>
            <a:r>
              <a:rPr lang="en-GB"/>
              <a:t>Strategic plan Examples</a:t>
            </a:r>
          </a:p>
        </p:txBody>
      </p:sp>
      <p:graphicFrame>
        <p:nvGraphicFramePr>
          <p:cNvPr id="7" name="Content Placeholder 6">
            <a:extLst>
              <a:ext uri="{FF2B5EF4-FFF2-40B4-BE49-F238E27FC236}">
                <a16:creationId xmlns:a16="http://schemas.microsoft.com/office/drawing/2014/main" id="{0BB08054-2E61-4729-AE7A-75DB981A7254}"/>
              </a:ext>
            </a:extLst>
          </p:cNvPr>
          <p:cNvGraphicFramePr>
            <a:graphicFrameLocks noGrp="1"/>
          </p:cNvGraphicFramePr>
          <p:nvPr>
            <p:ph idx="1"/>
            <p:extLst>
              <p:ext uri="{D42A27DB-BD31-4B8C-83A1-F6EECF244321}">
                <p14:modId xmlns:p14="http://schemas.microsoft.com/office/powerpoint/2010/main" val="1493807858"/>
              </p:ext>
            </p:extLst>
          </p:nvPr>
        </p:nvGraphicFramePr>
        <p:xfrm>
          <a:off x="281355" y="1395994"/>
          <a:ext cx="8229600" cy="4456166"/>
        </p:xfrm>
        <a:graphic>
          <a:graphicData uri="http://schemas.openxmlformats.org/drawingml/2006/table">
            <a:tbl>
              <a:tblPr firstRow="1" firstCol="1" bandRow="1"/>
              <a:tblGrid>
                <a:gridCol w="3155406">
                  <a:extLst>
                    <a:ext uri="{9D8B030D-6E8A-4147-A177-3AD203B41FA5}">
                      <a16:colId xmlns:a16="http://schemas.microsoft.com/office/drawing/2014/main" val="1778178357"/>
                    </a:ext>
                  </a:extLst>
                </a:gridCol>
                <a:gridCol w="5074194">
                  <a:extLst>
                    <a:ext uri="{9D8B030D-6E8A-4147-A177-3AD203B41FA5}">
                      <a16:colId xmlns:a16="http://schemas.microsoft.com/office/drawing/2014/main" val="3351919694"/>
                    </a:ext>
                  </a:extLst>
                </a:gridCol>
              </a:tblGrid>
              <a:tr h="1050225">
                <a:tc gridSpan="2">
                  <a:txBody>
                    <a:bodyPr/>
                    <a:lstStyle/>
                    <a:p>
                      <a:pPr algn="just">
                        <a:lnSpc>
                          <a:spcPct val="150000"/>
                        </a:lnSpc>
                        <a:spcAft>
                          <a:spcPts val="0"/>
                        </a:spcAft>
                      </a:pPr>
                      <a:r>
                        <a:rPr lang="en-GB" sz="1200" b="1">
                          <a:solidFill>
                            <a:schemeClr val="tx2"/>
                          </a:solidFill>
                          <a:effectLst/>
                          <a:latin typeface="Calibri" panose="020F0502020204030204" pitchFamily="34" charset="0"/>
                          <a:ea typeface="Calibri" panose="020F0502020204030204" pitchFamily="34" charset="0"/>
                          <a:cs typeface="Arial" panose="020B0604020202020204" pitchFamily="34" charset="0"/>
                        </a:rPr>
                        <a:t>Overarching priority: </a:t>
                      </a:r>
                      <a:endParaRPr lang="en-GB" sz="110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0"/>
                        </a:spcAft>
                      </a:pPr>
                      <a:r>
                        <a:rPr lang="en-GB" sz="1200" b="1">
                          <a:solidFill>
                            <a:schemeClr val="tx2"/>
                          </a:solidFill>
                          <a:effectLst/>
                          <a:latin typeface="Calibri" panose="020F0502020204030204" pitchFamily="34" charset="0"/>
                          <a:ea typeface="Calibri" panose="020F0502020204030204" pitchFamily="34" charset="0"/>
                          <a:cs typeface="Arial" panose="020B0604020202020204" pitchFamily="34" charset="0"/>
                        </a:rPr>
                        <a:t>To effectively prepare secondary practitioners for the pedagogical change through the provision high quality professional learning opportunities and by encouraging schools to develop a culture of shared pedagogical development.</a:t>
                      </a:r>
                      <a:endParaRPr lang="en-GB" sz="110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txBody>
                  <a:tcPr marL="44044" marR="4404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extLst>
                  <a:ext uri="{0D108BD9-81ED-4DB2-BD59-A6C34878D82A}">
                    <a16:rowId xmlns:a16="http://schemas.microsoft.com/office/drawing/2014/main" val="83594565"/>
                  </a:ext>
                </a:extLst>
              </a:tr>
              <a:tr h="3198720">
                <a:tc gridSpan="2">
                  <a:txBody>
                    <a:bodyPr/>
                    <a:lstStyle/>
                    <a:p>
                      <a:pPr algn="just">
                        <a:lnSpc>
                          <a:spcPct val="150000"/>
                        </a:lnSpc>
                        <a:spcAft>
                          <a:spcPts val="0"/>
                        </a:spcAft>
                      </a:pPr>
                      <a:r>
                        <a:rPr lang="en-GB" sz="1200" b="1">
                          <a:solidFill>
                            <a:schemeClr val="tx2"/>
                          </a:solidFill>
                          <a:effectLst/>
                          <a:latin typeface="Calibri" panose="020F0502020204030204" pitchFamily="34" charset="0"/>
                          <a:ea typeface="Calibri" panose="020F0502020204030204" pitchFamily="34" charset="0"/>
                          <a:cs typeface="Arial" panose="020B0604020202020204" pitchFamily="34" charset="0"/>
                        </a:rPr>
                        <a:t>Progress to date: </a:t>
                      </a:r>
                      <a:endParaRPr lang="en-GB" sz="110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0"/>
                        </a:spcAft>
                      </a:pPr>
                      <a:r>
                        <a:rPr lang="en-GB" sz="1200">
                          <a:solidFill>
                            <a:schemeClr val="tx2"/>
                          </a:solidFill>
                          <a:effectLst/>
                          <a:latin typeface="Calibri" panose="020F0502020204030204" pitchFamily="34" charset="0"/>
                          <a:ea typeface="Calibri" panose="020F0502020204030204" pitchFamily="34" charset="0"/>
                          <a:cs typeface="Arial" panose="020B0604020202020204" pitchFamily="34" charset="0"/>
                        </a:rPr>
                        <a:t> In 2018, all non – pioneer schools in the region received funding for a professional learning lead. They attend the four-day regional professional learning on curriculum reform,  and lead school work on the new curriculum.  </a:t>
                      </a:r>
                      <a:endParaRPr lang="en-GB" sz="110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mj-lt"/>
                        <a:buAutoNum type="alphaLcParenR"/>
                      </a:pPr>
                      <a:r>
                        <a:rPr lang="en-GB" sz="1200">
                          <a:solidFill>
                            <a:schemeClr val="tx2"/>
                          </a:solidFill>
                          <a:effectLst/>
                          <a:latin typeface="Calibri" panose="020F0502020204030204" pitchFamily="34" charset="0"/>
                          <a:ea typeface="Calibri" panose="020F0502020204030204" pitchFamily="34" charset="0"/>
                          <a:cs typeface="Arial" panose="020B0604020202020204" pitchFamily="34" charset="0"/>
                        </a:rPr>
                        <a:t>The regions’ bespoke ‘Excellence in Teaching and Leadership Framework’ (ETLF) has been revised to ensure it is consistent with the new curriculum and pedagogical principles. </a:t>
                      </a:r>
                      <a:endParaRPr lang="en-GB" sz="110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mj-lt"/>
                        <a:buAutoNum type="alphaLcParenR"/>
                      </a:pPr>
                      <a:r>
                        <a:rPr lang="en-GB" sz="1200">
                          <a:solidFill>
                            <a:schemeClr val="tx2"/>
                          </a:solidFill>
                          <a:effectLst/>
                          <a:latin typeface="Calibri" panose="020F0502020204030204" pitchFamily="34" charset="0"/>
                          <a:ea typeface="Calibri" panose="020F0502020204030204" pitchFamily="34" charset="0"/>
                          <a:cs typeface="Arial" panose="020B0604020202020204" pitchFamily="34" charset="0"/>
                        </a:rPr>
                        <a:t>Existing professional learning programmes offered by the organisation have been reviewed in the light of the new curriculum and ETLF.  Changes to leadership and middle management programmes have been made. </a:t>
                      </a:r>
                      <a:endParaRPr lang="en-GB" sz="110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0"/>
                        </a:spcAft>
                      </a:pPr>
                      <a:r>
                        <a:rPr lang="en-GB" sz="1200">
                          <a:solidFill>
                            <a:schemeClr val="tx2"/>
                          </a:solidFill>
                          <a:effectLst/>
                          <a:latin typeface="Calibri" panose="020F0502020204030204" pitchFamily="34" charset="0"/>
                          <a:ea typeface="Calibri" panose="020F0502020204030204" pitchFamily="34" charset="0"/>
                          <a:cs typeface="Arial" panose="020B0604020202020204" pitchFamily="34" charset="0"/>
                        </a:rPr>
                        <a:t>However, there is a different level of understanding of curriculum reform in Pioneer and non-pioneer settings.  Overall, the workforce is not ready for the implementation of the new curriculum (Children, Young People and Education Committee, 2017). In order to achieve our overarching priority, non-pioneer schools will require greater focus.   Schools already in difficult and challenging situations, or in statutory categories will need greater support from the region in facing curriculum reform. </a:t>
                      </a:r>
                      <a:endParaRPr lang="en-GB" sz="110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txBody>
                  <a:tcPr marL="44044" marR="4404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extLst>
                  <a:ext uri="{0D108BD9-81ED-4DB2-BD59-A6C34878D82A}">
                    <a16:rowId xmlns:a16="http://schemas.microsoft.com/office/drawing/2014/main" val="278117811"/>
                  </a:ext>
                </a:extLst>
              </a:tr>
              <a:tr h="207221">
                <a:tc>
                  <a:txBody>
                    <a:bodyPr/>
                    <a:lstStyle/>
                    <a:p>
                      <a:pPr algn="just">
                        <a:lnSpc>
                          <a:spcPct val="150000"/>
                        </a:lnSpc>
                        <a:spcAft>
                          <a:spcPts val="0"/>
                        </a:spcAft>
                      </a:pPr>
                      <a:r>
                        <a:rPr lang="en-GB" sz="1000" b="1">
                          <a:solidFill>
                            <a:schemeClr val="tx2"/>
                          </a:solidFill>
                          <a:effectLst/>
                          <a:latin typeface="Calibri" panose="020F0502020204030204" pitchFamily="34" charset="0"/>
                          <a:ea typeface="Calibri" panose="020F0502020204030204" pitchFamily="34" charset="0"/>
                          <a:cs typeface="Arial" panose="020B0604020202020204" pitchFamily="34" charset="0"/>
                        </a:rPr>
                        <a:t>Objectives and key actions</a:t>
                      </a:r>
                      <a:endParaRPr lang="en-GB" sz="90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txBody>
                  <a:tcPr marL="44044" marR="4404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000" b="1">
                          <a:solidFill>
                            <a:schemeClr val="tx2"/>
                          </a:solidFill>
                          <a:effectLst/>
                          <a:latin typeface="Calibri" panose="020F0502020204030204" pitchFamily="34" charset="0"/>
                          <a:ea typeface="Calibri" panose="020F0502020204030204" pitchFamily="34" charset="0"/>
                          <a:cs typeface="Arial" panose="020B0604020202020204" pitchFamily="34" charset="0"/>
                        </a:rPr>
                        <a:t>Rationale</a:t>
                      </a:r>
                      <a:endParaRPr lang="en-GB" sz="90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txBody>
                  <a:tcPr marL="44044" marR="4404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74592009"/>
                  </a:ext>
                </a:extLst>
              </a:tr>
            </a:tbl>
          </a:graphicData>
        </a:graphic>
      </p:graphicFrame>
    </p:spTree>
    <p:extLst>
      <p:ext uri="{BB962C8B-B14F-4D97-AF65-F5344CB8AC3E}">
        <p14:creationId xmlns:p14="http://schemas.microsoft.com/office/powerpoint/2010/main" val="323103394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F1C087-301C-47F9-A388-997971CF7236}"/>
              </a:ext>
            </a:extLst>
          </p:cNvPr>
          <p:cNvSpPr>
            <a:spLocks noGrp="1"/>
          </p:cNvSpPr>
          <p:nvPr>
            <p:ph type="title"/>
          </p:nvPr>
        </p:nvSpPr>
        <p:spPr/>
        <p:txBody>
          <a:bodyPr/>
          <a:lstStyle/>
          <a:p>
            <a:r>
              <a:rPr lang="en-GB"/>
              <a:t>The strategic Plan examples</a:t>
            </a:r>
          </a:p>
        </p:txBody>
      </p:sp>
      <p:graphicFrame>
        <p:nvGraphicFramePr>
          <p:cNvPr id="4" name="Content Placeholder 3">
            <a:extLst>
              <a:ext uri="{FF2B5EF4-FFF2-40B4-BE49-F238E27FC236}">
                <a16:creationId xmlns:a16="http://schemas.microsoft.com/office/drawing/2014/main" id="{2DB40E0F-4F9F-4B23-B4C5-F6B314DB7585}"/>
              </a:ext>
            </a:extLst>
          </p:cNvPr>
          <p:cNvGraphicFramePr>
            <a:graphicFrameLocks noGrp="1"/>
          </p:cNvGraphicFramePr>
          <p:nvPr>
            <p:ph idx="1"/>
            <p:extLst>
              <p:ext uri="{D42A27DB-BD31-4B8C-83A1-F6EECF244321}">
                <p14:modId xmlns:p14="http://schemas.microsoft.com/office/powerpoint/2010/main" val="3065611970"/>
              </p:ext>
            </p:extLst>
          </p:nvPr>
        </p:nvGraphicFramePr>
        <p:xfrm>
          <a:off x="253218" y="1216524"/>
          <a:ext cx="8637564" cy="5407597"/>
        </p:xfrm>
        <a:graphic>
          <a:graphicData uri="http://schemas.openxmlformats.org/drawingml/2006/table">
            <a:tbl>
              <a:tblPr firstRow="1" firstCol="1" bandRow="1"/>
              <a:tblGrid>
                <a:gridCol w="3311829">
                  <a:extLst>
                    <a:ext uri="{9D8B030D-6E8A-4147-A177-3AD203B41FA5}">
                      <a16:colId xmlns:a16="http://schemas.microsoft.com/office/drawing/2014/main" val="391181676"/>
                    </a:ext>
                  </a:extLst>
                </a:gridCol>
                <a:gridCol w="5325735">
                  <a:extLst>
                    <a:ext uri="{9D8B030D-6E8A-4147-A177-3AD203B41FA5}">
                      <a16:colId xmlns:a16="http://schemas.microsoft.com/office/drawing/2014/main" val="3822244472"/>
                    </a:ext>
                  </a:extLst>
                </a:gridCol>
              </a:tblGrid>
              <a:tr h="5071735">
                <a:tc>
                  <a:txBody>
                    <a:bodyPr/>
                    <a:lstStyle/>
                    <a:p>
                      <a:pPr algn="just">
                        <a:lnSpc>
                          <a:spcPct val="150000"/>
                        </a:lnSpc>
                        <a:spcAft>
                          <a:spcPts val="0"/>
                        </a:spcAft>
                      </a:pPr>
                      <a:r>
                        <a:rPr lang="en-GB" sz="1400" b="1">
                          <a:solidFill>
                            <a:schemeClr val="tx2"/>
                          </a:solidFill>
                          <a:effectLst/>
                          <a:latin typeface="Calibri" panose="020F0502020204030204" pitchFamily="34" charset="0"/>
                          <a:ea typeface="Calibri" panose="020F0502020204030204" pitchFamily="34" charset="0"/>
                          <a:cs typeface="Arial" panose="020B0604020202020204" pitchFamily="34" charset="0"/>
                        </a:rPr>
                        <a:t>1) Provide a support programme for senior leaders in secondary schools in leading pedagogical reform. </a:t>
                      </a:r>
                      <a:endParaRPr lang="en-GB" sz="120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0"/>
                        </a:spcAft>
                      </a:pPr>
                      <a:r>
                        <a:rPr lang="en-GB" sz="1400">
                          <a:solidFill>
                            <a:schemeClr val="tx2"/>
                          </a:solidFill>
                          <a:effectLst/>
                          <a:latin typeface="Calibri" panose="020F0502020204030204" pitchFamily="34" charset="0"/>
                          <a:ea typeface="Calibri" panose="020F0502020204030204" pitchFamily="34" charset="0"/>
                          <a:cs typeface="Arial" panose="020B0604020202020204" pitchFamily="34" charset="0"/>
                        </a:rPr>
                        <a:t> </a:t>
                      </a:r>
                      <a:endParaRPr lang="en-GB" sz="120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0"/>
                        </a:spcAft>
                      </a:pPr>
                      <a:r>
                        <a:rPr lang="en-GB" sz="1400">
                          <a:solidFill>
                            <a:schemeClr val="tx2"/>
                          </a:solidFill>
                          <a:effectLst/>
                          <a:latin typeface="Calibri" panose="020F0502020204030204" pitchFamily="34" charset="0"/>
                          <a:ea typeface="Calibri" panose="020F0502020204030204" pitchFamily="34" charset="0"/>
                          <a:cs typeface="Arial" panose="020B0604020202020204" pitchFamily="34" charset="0"/>
                        </a:rPr>
                        <a:t>Key actions: </a:t>
                      </a:r>
                      <a:endParaRPr lang="en-GB" sz="120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0"/>
                        </a:spcAft>
                      </a:pPr>
                      <a:r>
                        <a:rPr lang="en-GB" sz="1400">
                          <a:solidFill>
                            <a:schemeClr val="tx2"/>
                          </a:solidFill>
                          <a:effectLst/>
                          <a:latin typeface="Calibri" panose="020F0502020204030204" pitchFamily="34" charset="0"/>
                          <a:ea typeface="Calibri" panose="020F0502020204030204" pitchFamily="34" charset="0"/>
                          <a:cs typeface="Arial" panose="020B0604020202020204" pitchFamily="34" charset="0"/>
                        </a:rPr>
                        <a:t>a) Revise existing programmes for head teachers to focus on  distributed leadership styles and establishing a culture of collaborative enquiry based on the CCPE model (Priestley &amp; Drew, Successful Futures, successful curriculum development; developing the new curriculum in your school, 2016).  </a:t>
                      </a:r>
                      <a:endParaRPr lang="en-GB" sz="120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0"/>
                        </a:spcAft>
                      </a:pPr>
                      <a:r>
                        <a:rPr lang="en-GB" sz="1400">
                          <a:solidFill>
                            <a:schemeClr val="tx2"/>
                          </a:solidFill>
                          <a:effectLst/>
                          <a:latin typeface="Calibri" panose="020F0502020204030204" pitchFamily="34" charset="0"/>
                          <a:ea typeface="Calibri" panose="020F0502020204030204" pitchFamily="34" charset="0"/>
                          <a:cs typeface="Arial" panose="020B0604020202020204" pitchFamily="34" charset="0"/>
                        </a:rPr>
                        <a:t> b)  Revise the work programme of Challenge Advisors to include greater focus on supporting senior leaders in facilitating pedagogical reform.  </a:t>
                      </a:r>
                      <a:endParaRPr lang="en-GB" sz="120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txBody>
                  <a:tcPr marL="31521" marR="3152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400">
                          <a:solidFill>
                            <a:schemeClr val="tx2"/>
                          </a:solidFill>
                          <a:effectLst/>
                          <a:latin typeface="Calibri" panose="020F0502020204030204" pitchFamily="34" charset="0"/>
                          <a:ea typeface="Calibri" panose="020F0502020204030204" pitchFamily="34" charset="0"/>
                          <a:cs typeface="Arial" panose="020B0604020202020204" pitchFamily="34" charset="0"/>
                        </a:rPr>
                        <a:t>Only a minority of headteachers have attended our four-day programme in curriculum reform. Additional programmes will be required for senior leaders in leading curriculum and pedagogical change.</a:t>
                      </a:r>
                      <a:endParaRPr lang="en-GB" sz="120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0"/>
                        </a:spcAft>
                      </a:pPr>
                      <a:r>
                        <a:rPr lang="en-GB" sz="1400">
                          <a:solidFill>
                            <a:schemeClr val="tx2"/>
                          </a:solidFill>
                          <a:effectLst/>
                          <a:latin typeface="Calibri" panose="020F0502020204030204" pitchFamily="34" charset="0"/>
                          <a:ea typeface="Calibri" panose="020F0502020204030204" pitchFamily="34" charset="0"/>
                          <a:cs typeface="Arial" panose="020B0604020202020204" pitchFamily="34" charset="0"/>
                        </a:rPr>
                        <a:t> </a:t>
                      </a:r>
                      <a:endParaRPr lang="en-GB" sz="120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0"/>
                        </a:spcAft>
                      </a:pPr>
                      <a:r>
                        <a:rPr lang="en-GB" sz="1400">
                          <a:solidFill>
                            <a:schemeClr val="tx2"/>
                          </a:solidFill>
                          <a:effectLst/>
                          <a:latin typeface="Calibri" panose="020F0502020204030204" pitchFamily="34" charset="0"/>
                          <a:ea typeface="Calibri" panose="020F0502020204030204" pitchFamily="34" charset="0"/>
                          <a:cs typeface="Arial" panose="020B0604020202020204" pitchFamily="34" charset="0"/>
                        </a:rPr>
                        <a:t>Our current programmes for senior leaders do include focus on leadership styles, but needs to be strengthened to fully support the leaders in developing a culture to facilitate pedagogical reform.  This is likely to require more distributed leadership styles in many secondary schools.  Senior leads will need to be trained in structuring, leading and encouraging CCPE/action research programmes within their schools.  </a:t>
                      </a:r>
                      <a:endParaRPr lang="en-GB" sz="120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0"/>
                        </a:spcAft>
                      </a:pPr>
                      <a:r>
                        <a:rPr lang="en-GB" sz="1400">
                          <a:solidFill>
                            <a:schemeClr val="tx2"/>
                          </a:solidFill>
                          <a:effectLst/>
                          <a:latin typeface="Calibri" panose="020F0502020204030204" pitchFamily="34" charset="0"/>
                          <a:ea typeface="Calibri" panose="020F0502020204030204" pitchFamily="34" charset="0"/>
                          <a:cs typeface="Arial" panose="020B0604020202020204" pitchFamily="34" charset="0"/>
                        </a:rPr>
                        <a:t> </a:t>
                      </a:r>
                      <a:endParaRPr lang="en-GB" sz="120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0"/>
                        </a:spcAft>
                      </a:pPr>
                      <a:r>
                        <a:rPr lang="en-GB" sz="1400">
                          <a:solidFill>
                            <a:schemeClr val="tx2"/>
                          </a:solidFill>
                          <a:effectLst/>
                          <a:latin typeface="Calibri" panose="020F0502020204030204" pitchFamily="34" charset="0"/>
                          <a:ea typeface="Calibri" panose="020F0502020204030204" pitchFamily="34" charset="0"/>
                          <a:cs typeface="Arial" panose="020B0604020202020204" pitchFamily="34" charset="0"/>
                        </a:rPr>
                        <a:t>Hattie’s research on student achievement ranks teachers’ collective belief in their ability to impact on learners as having the most significant effect on student outcomes (Hattie, 2017; Brinston and Steiner 2007).  Our programmes for senior leaders should support them in developing a genuine sense of efficacy through collaboration within the school and with other schools. </a:t>
                      </a:r>
                      <a:endParaRPr lang="en-GB" sz="120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txBody>
                  <a:tcPr marL="31521" marR="3152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110104848"/>
                  </a:ext>
                </a:extLst>
              </a:tr>
            </a:tbl>
          </a:graphicData>
        </a:graphic>
      </p:graphicFrame>
    </p:spTree>
    <p:extLst>
      <p:ext uri="{BB962C8B-B14F-4D97-AF65-F5344CB8AC3E}">
        <p14:creationId xmlns:p14="http://schemas.microsoft.com/office/powerpoint/2010/main" val="324929528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E82FD7-955A-45C3-AFCE-DD0EA0525F6D}"/>
              </a:ext>
            </a:extLst>
          </p:cNvPr>
          <p:cNvSpPr>
            <a:spLocks noGrp="1"/>
          </p:cNvSpPr>
          <p:nvPr>
            <p:ph type="title"/>
          </p:nvPr>
        </p:nvSpPr>
        <p:spPr/>
        <p:txBody>
          <a:bodyPr/>
          <a:lstStyle/>
          <a:p>
            <a:r>
              <a:rPr lang="en-US">
                <a:cs typeface="Calibri"/>
              </a:rPr>
              <a:t>Strategic Plan Examples</a:t>
            </a:r>
            <a:endParaRPr lang="en-US"/>
          </a:p>
        </p:txBody>
      </p:sp>
      <p:pic>
        <p:nvPicPr>
          <p:cNvPr id="5" name="Picture 5" descr="A screenshot of a cell phone&#10;&#10;Description generated with very high confidence">
            <a:extLst>
              <a:ext uri="{FF2B5EF4-FFF2-40B4-BE49-F238E27FC236}">
                <a16:creationId xmlns:a16="http://schemas.microsoft.com/office/drawing/2014/main" id="{BF2AC0AE-7613-49EA-BE96-38DDB803019A}"/>
              </a:ext>
            </a:extLst>
          </p:cNvPr>
          <p:cNvPicPr>
            <a:picLocks noChangeAspect="1"/>
          </p:cNvPicPr>
          <p:nvPr/>
        </p:nvPicPr>
        <p:blipFill>
          <a:blip r:embed="rId2"/>
          <a:stretch>
            <a:fillRect/>
          </a:stretch>
        </p:blipFill>
        <p:spPr>
          <a:xfrm>
            <a:off x="457200" y="1072622"/>
            <a:ext cx="7559615" cy="5149749"/>
          </a:xfrm>
          <a:prstGeom prst="rect">
            <a:avLst/>
          </a:prstGeom>
        </p:spPr>
      </p:pic>
    </p:spTree>
    <p:extLst>
      <p:ext uri="{BB962C8B-B14F-4D97-AF65-F5344CB8AC3E}">
        <p14:creationId xmlns:p14="http://schemas.microsoft.com/office/powerpoint/2010/main" val="163288851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BEE9CEE-9CD8-48C9-8B9C-81E0BC8D1B53}"/>
              </a:ext>
            </a:extLst>
          </p:cNvPr>
          <p:cNvSpPr>
            <a:spLocks noGrp="1"/>
          </p:cNvSpPr>
          <p:nvPr>
            <p:ph type="title"/>
          </p:nvPr>
        </p:nvSpPr>
        <p:spPr/>
        <p:txBody>
          <a:bodyPr/>
          <a:lstStyle/>
          <a:p>
            <a:r>
              <a:rPr lang="en-GB"/>
              <a:t>Strategic plan examples </a:t>
            </a:r>
          </a:p>
        </p:txBody>
      </p:sp>
      <p:sp>
        <p:nvSpPr>
          <p:cNvPr id="4" name="Content Placeholder 3">
            <a:extLst>
              <a:ext uri="{FF2B5EF4-FFF2-40B4-BE49-F238E27FC236}">
                <a16:creationId xmlns:a16="http://schemas.microsoft.com/office/drawing/2014/main" id="{C4E515E7-25A7-4F94-883D-6986FCED16F6}"/>
              </a:ext>
            </a:extLst>
          </p:cNvPr>
          <p:cNvSpPr>
            <a:spLocks noGrp="1"/>
          </p:cNvSpPr>
          <p:nvPr>
            <p:ph idx="1"/>
          </p:nvPr>
        </p:nvSpPr>
        <p:spPr/>
        <p:txBody>
          <a:bodyPr/>
          <a:lstStyle/>
          <a:p>
            <a:endParaRPr lang="en-GB"/>
          </a:p>
        </p:txBody>
      </p:sp>
      <p:pic>
        <p:nvPicPr>
          <p:cNvPr id="2" name="Picture 1">
            <a:extLst>
              <a:ext uri="{FF2B5EF4-FFF2-40B4-BE49-F238E27FC236}">
                <a16:creationId xmlns:a16="http://schemas.microsoft.com/office/drawing/2014/main" id="{3525B390-8265-4D4C-BC11-763F40B22731}"/>
              </a:ext>
            </a:extLst>
          </p:cNvPr>
          <p:cNvPicPr>
            <a:picLocks noChangeAspect="1"/>
          </p:cNvPicPr>
          <p:nvPr/>
        </p:nvPicPr>
        <p:blipFill>
          <a:blip r:embed="rId2"/>
          <a:stretch>
            <a:fillRect/>
          </a:stretch>
        </p:blipFill>
        <p:spPr>
          <a:xfrm>
            <a:off x="180243" y="1043428"/>
            <a:ext cx="8711160" cy="5601579"/>
          </a:xfrm>
          <a:prstGeom prst="rect">
            <a:avLst/>
          </a:prstGeom>
        </p:spPr>
      </p:pic>
    </p:spTree>
    <p:extLst>
      <p:ext uri="{BB962C8B-B14F-4D97-AF65-F5344CB8AC3E}">
        <p14:creationId xmlns:p14="http://schemas.microsoft.com/office/powerpoint/2010/main" val="106725953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68E7FE-35B6-472D-95A5-E2D79CF2A044}"/>
              </a:ext>
            </a:extLst>
          </p:cNvPr>
          <p:cNvSpPr>
            <a:spLocks noGrp="1"/>
          </p:cNvSpPr>
          <p:nvPr>
            <p:ph type="title"/>
          </p:nvPr>
        </p:nvSpPr>
        <p:spPr/>
        <p:txBody>
          <a:bodyPr/>
          <a:lstStyle/>
          <a:p>
            <a:r>
              <a:rPr lang="en-GB" sz="3600"/>
              <a:t>Creating a discourse on pedagogy. </a:t>
            </a:r>
          </a:p>
        </p:txBody>
      </p:sp>
      <p:sp>
        <p:nvSpPr>
          <p:cNvPr id="3" name="Content Placeholder 2">
            <a:extLst>
              <a:ext uri="{FF2B5EF4-FFF2-40B4-BE49-F238E27FC236}">
                <a16:creationId xmlns:a16="http://schemas.microsoft.com/office/drawing/2014/main" id="{3101FE0C-4201-4BB3-8B11-C7982BC7109B}"/>
              </a:ext>
            </a:extLst>
          </p:cNvPr>
          <p:cNvSpPr>
            <a:spLocks noGrp="1"/>
          </p:cNvSpPr>
          <p:nvPr>
            <p:ph idx="1"/>
          </p:nvPr>
        </p:nvSpPr>
        <p:spPr>
          <a:xfrm>
            <a:off x="457200" y="1242660"/>
            <a:ext cx="8391378" cy="5214411"/>
          </a:xfrm>
        </p:spPr>
        <p:txBody>
          <a:bodyPr/>
          <a:lstStyle/>
          <a:p>
            <a:pPr marL="0" indent="0">
              <a:buNone/>
            </a:pPr>
            <a:r>
              <a:rPr lang="en-GB">
                <a:solidFill>
                  <a:schemeClr val="tx2"/>
                </a:solidFill>
              </a:rPr>
              <a:t>Create a poster designed to create a discourse on pedagogy to support the Curriculum for Wales with colleagues. </a:t>
            </a:r>
          </a:p>
          <a:p>
            <a:endParaRPr lang="en-GB">
              <a:solidFill>
                <a:schemeClr val="tx2"/>
              </a:solidFill>
            </a:endParaRPr>
          </a:p>
          <a:p>
            <a:r>
              <a:rPr lang="en-GB">
                <a:solidFill>
                  <a:schemeClr val="tx2"/>
                </a:solidFill>
              </a:rPr>
              <a:t>What is your focus? Why? </a:t>
            </a:r>
          </a:p>
          <a:p>
            <a:r>
              <a:rPr lang="en-GB">
                <a:solidFill>
                  <a:schemeClr val="tx2"/>
                </a:solidFill>
              </a:rPr>
              <a:t>Why have you designed it the way you have? What is your rationale?</a:t>
            </a:r>
          </a:p>
          <a:p>
            <a:r>
              <a:rPr lang="en-GB">
                <a:solidFill>
                  <a:schemeClr val="tx2"/>
                </a:solidFill>
              </a:rPr>
              <a:t>What are the strengths and weaknesses of your poster? </a:t>
            </a:r>
          </a:p>
          <a:p>
            <a:endParaRPr lang="en-GB">
              <a:solidFill>
                <a:schemeClr val="tx2"/>
              </a:solidFill>
            </a:endParaRPr>
          </a:p>
          <a:p>
            <a:endParaRPr lang="en-GB">
              <a:solidFill>
                <a:schemeClr val="tx2"/>
              </a:solidFill>
            </a:endParaRPr>
          </a:p>
          <a:p>
            <a:endParaRPr lang="en-GB">
              <a:solidFill>
                <a:schemeClr val="tx2"/>
              </a:solidFill>
            </a:endParaRPr>
          </a:p>
          <a:p>
            <a:endParaRPr lang="en-GB"/>
          </a:p>
        </p:txBody>
      </p:sp>
    </p:spTree>
    <p:extLst>
      <p:ext uri="{BB962C8B-B14F-4D97-AF65-F5344CB8AC3E}">
        <p14:creationId xmlns:p14="http://schemas.microsoft.com/office/powerpoint/2010/main" val="318120692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680AB08-9A4F-453E-A803-188883CC44D7}"/>
              </a:ext>
            </a:extLst>
          </p:cNvPr>
          <p:cNvSpPr>
            <a:spLocks noGrp="1"/>
          </p:cNvSpPr>
          <p:nvPr>
            <p:ph type="title"/>
          </p:nvPr>
        </p:nvSpPr>
        <p:spPr/>
        <p:txBody>
          <a:bodyPr/>
          <a:lstStyle/>
          <a:p>
            <a:r>
              <a:rPr lang="en-GB" sz="3200"/>
              <a:t>What is the role of pioneer and Innovation schools? </a:t>
            </a:r>
          </a:p>
        </p:txBody>
      </p:sp>
      <p:sp>
        <p:nvSpPr>
          <p:cNvPr id="6" name="Content Placeholder 5">
            <a:extLst>
              <a:ext uri="{FF2B5EF4-FFF2-40B4-BE49-F238E27FC236}">
                <a16:creationId xmlns:a16="http://schemas.microsoft.com/office/drawing/2014/main" id="{038C3323-9BCF-453C-8F9C-C054F84C5A30}"/>
              </a:ext>
            </a:extLst>
          </p:cNvPr>
          <p:cNvSpPr>
            <a:spLocks noGrp="1"/>
          </p:cNvSpPr>
          <p:nvPr>
            <p:ph idx="1"/>
          </p:nvPr>
        </p:nvSpPr>
        <p:spPr/>
        <p:txBody>
          <a:bodyPr/>
          <a:lstStyle/>
          <a:p>
            <a:r>
              <a:rPr lang="en-GB" dirty="0">
                <a:solidFill>
                  <a:schemeClr val="tx2"/>
                </a:solidFill>
              </a:rPr>
              <a:t>Bassaleg school – Curriculum Pioneer school, and now Innovation school. </a:t>
            </a:r>
          </a:p>
          <a:p>
            <a:endParaRPr lang="en-GB" dirty="0">
              <a:solidFill>
                <a:schemeClr val="tx2"/>
              </a:solidFill>
            </a:endParaRPr>
          </a:p>
          <a:p>
            <a:r>
              <a:rPr lang="en-GB" dirty="0">
                <a:solidFill>
                  <a:schemeClr val="tx2"/>
                </a:solidFill>
              </a:rPr>
              <a:t>What do you think about their approach to developing Pedagogy? </a:t>
            </a:r>
          </a:p>
          <a:p>
            <a:r>
              <a:rPr lang="en-GB" dirty="0">
                <a:solidFill>
                  <a:schemeClr val="tx2"/>
                </a:solidFill>
              </a:rPr>
              <a:t>Links to films: </a:t>
            </a:r>
          </a:p>
          <a:p>
            <a:r>
              <a:rPr lang="en-GB" sz="2000" dirty="0">
                <a:solidFill>
                  <a:schemeClr val="tx2"/>
                </a:solidFill>
                <a:hlinkClick r:id="rId2"/>
              </a:rPr>
              <a:t>https://southeastwaleseas-my.sharepoint.com/:v:/g/personal/nicky_hagendyk_sewaleseas_org_uk/EckskFt7pIFOjiKb0sAO1pABxWmzGjawbuySle5Vi-Vs9w?e=D2qXYR</a:t>
            </a:r>
            <a:r>
              <a:rPr lang="en-GB" sz="2000" dirty="0">
                <a:solidFill>
                  <a:schemeClr val="tx2"/>
                </a:solidFill>
              </a:rPr>
              <a:t> </a:t>
            </a:r>
          </a:p>
          <a:p>
            <a:r>
              <a:rPr lang="en-GB" sz="2000" dirty="0">
                <a:solidFill>
                  <a:schemeClr val="tx2"/>
                </a:solidFill>
                <a:hlinkClick r:id="rId3"/>
              </a:rPr>
              <a:t>https://southeastwaleseas-my.sharepoint.com/:v:/g/personal/nicky_hagendyk_sewaleseas_org_uk/Ef06jay9pCFPv7KgJsfWkqkBULkMPWkblo1X55ZRjWscHw?e=fsjO9r</a:t>
            </a:r>
            <a:r>
              <a:rPr lang="en-GB" sz="2000" dirty="0">
                <a:solidFill>
                  <a:schemeClr val="tx2"/>
                </a:solidFill>
              </a:rPr>
              <a:t> </a:t>
            </a:r>
          </a:p>
          <a:p>
            <a:endParaRPr lang="en-GB" dirty="0">
              <a:solidFill>
                <a:schemeClr val="tx2"/>
              </a:solidFill>
            </a:endParaRPr>
          </a:p>
          <a:p>
            <a:endParaRPr lang="en-GB" dirty="0">
              <a:solidFill>
                <a:schemeClr val="tx2"/>
              </a:solidFill>
            </a:endParaRPr>
          </a:p>
          <a:p>
            <a:endParaRPr lang="en-GB" dirty="0">
              <a:solidFill>
                <a:schemeClr val="tx2"/>
              </a:solidFill>
            </a:endParaRPr>
          </a:p>
          <a:p>
            <a:endParaRPr lang="en-GB" dirty="0">
              <a:solidFill>
                <a:schemeClr val="tx2"/>
              </a:solidFill>
            </a:endParaRPr>
          </a:p>
          <a:p>
            <a:endParaRPr lang="en-GB" dirty="0">
              <a:solidFill>
                <a:schemeClr val="tx2"/>
              </a:solidFill>
            </a:endParaRPr>
          </a:p>
        </p:txBody>
      </p:sp>
    </p:spTree>
    <p:extLst>
      <p:ext uri="{BB962C8B-B14F-4D97-AF65-F5344CB8AC3E}">
        <p14:creationId xmlns:p14="http://schemas.microsoft.com/office/powerpoint/2010/main" val="305352285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8BE77-AF2D-46D5-A957-160EA5F4AE2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E5698DA-49F5-4026-99D7-D6DAF1D8E13F}"/>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7FE462A7-1A0A-4930-A51D-E141CE9C45EC}"/>
              </a:ext>
            </a:extLst>
          </p:cNvPr>
          <p:cNvPicPr>
            <a:picLocks noChangeAspect="1"/>
          </p:cNvPicPr>
          <p:nvPr/>
        </p:nvPicPr>
        <p:blipFill>
          <a:blip r:embed="rId2"/>
          <a:stretch>
            <a:fillRect/>
          </a:stretch>
        </p:blipFill>
        <p:spPr>
          <a:xfrm>
            <a:off x="0" y="1084811"/>
            <a:ext cx="9144000" cy="4688378"/>
          </a:xfrm>
          <a:prstGeom prst="rect">
            <a:avLst/>
          </a:prstGeom>
        </p:spPr>
      </p:pic>
    </p:spTree>
    <p:extLst>
      <p:ext uri="{BB962C8B-B14F-4D97-AF65-F5344CB8AC3E}">
        <p14:creationId xmlns:p14="http://schemas.microsoft.com/office/powerpoint/2010/main" val="412349230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sz="3600">
                <a:cs typeface="Calibri"/>
              </a:rPr>
              <a:t>Discussions on learning visits </a:t>
            </a:r>
          </a:p>
        </p:txBody>
      </p:sp>
      <p:sp>
        <p:nvSpPr>
          <p:cNvPr id="2" name="Content Placeholder 1"/>
          <p:cNvSpPr>
            <a:spLocks noGrp="1"/>
          </p:cNvSpPr>
          <p:nvPr>
            <p:ph idx="1"/>
          </p:nvPr>
        </p:nvSpPr>
        <p:spPr>
          <a:xfrm>
            <a:off x="198408" y="1406769"/>
            <a:ext cx="8847825" cy="4246835"/>
          </a:xfrm>
        </p:spPr>
        <p:txBody>
          <a:bodyPr anchor="t"/>
          <a:lstStyle/>
          <a:p>
            <a:r>
              <a:rPr lang="en-GB">
                <a:solidFill>
                  <a:schemeClr val="tx2"/>
                </a:solidFill>
                <a:cs typeface="Calibri"/>
              </a:rPr>
              <a:t>Where did you go?</a:t>
            </a:r>
          </a:p>
          <a:p>
            <a:endParaRPr lang="en-GB">
              <a:solidFill>
                <a:schemeClr val="tx2"/>
              </a:solidFill>
              <a:cs typeface="Calibri"/>
            </a:endParaRPr>
          </a:p>
          <a:p>
            <a:r>
              <a:rPr lang="en-GB">
                <a:solidFill>
                  <a:schemeClr val="tx2"/>
                </a:solidFill>
                <a:cs typeface="Calibri"/>
              </a:rPr>
              <a:t>What did you learn?</a:t>
            </a:r>
          </a:p>
          <a:p>
            <a:endParaRPr lang="en-GB">
              <a:solidFill>
                <a:schemeClr val="tx2"/>
              </a:solidFill>
              <a:cs typeface="Calibri"/>
            </a:endParaRPr>
          </a:p>
          <a:p>
            <a:r>
              <a:rPr lang="en-GB">
                <a:solidFill>
                  <a:schemeClr val="tx2"/>
                </a:solidFill>
                <a:cs typeface="Calibri"/>
              </a:rPr>
              <a:t>What worked well/not so well?</a:t>
            </a:r>
          </a:p>
          <a:p>
            <a:endParaRPr lang="en-GB">
              <a:solidFill>
                <a:schemeClr val="tx2"/>
              </a:solidFill>
              <a:cs typeface="Calibri"/>
            </a:endParaRPr>
          </a:p>
          <a:p>
            <a:r>
              <a:rPr lang="en-GB">
                <a:solidFill>
                  <a:schemeClr val="tx2"/>
                </a:solidFill>
                <a:cs typeface="Calibri"/>
              </a:rPr>
              <a:t>Are there clear links to Successful Futures?</a:t>
            </a:r>
          </a:p>
          <a:p>
            <a:endParaRPr lang="en-GB">
              <a:solidFill>
                <a:schemeClr val="tx2"/>
              </a:solidFill>
              <a:cs typeface="Calibri"/>
            </a:endParaRPr>
          </a:p>
          <a:p>
            <a:r>
              <a:rPr lang="en-GB">
                <a:solidFill>
                  <a:schemeClr val="tx2"/>
                </a:solidFill>
                <a:cs typeface="Calibri"/>
              </a:rPr>
              <a:t>Has it helped to form a focus for your assignment?</a:t>
            </a:r>
          </a:p>
          <a:p>
            <a:pPr marL="0" indent="0">
              <a:buNone/>
            </a:pPr>
            <a:endParaRPr lang="en-GB">
              <a:solidFill>
                <a:schemeClr val="tx2"/>
              </a:solidFill>
              <a:cs typeface="Calibri"/>
            </a:endParaRPr>
          </a:p>
        </p:txBody>
      </p:sp>
    </p:spTree>
    <p:extLst>
      <p:ext uri="{BB962C8B-B14F-4D97-AF65-F5344CB8AC3E}">
        <p14:creationId xmlns:p14="http://schemas.microsoft.com/office/powerpoint/2010/main" val="356198147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sz="half" idx="2"/>
          </p:nvPr>
        </p:nvSpPr>
        <p:spPr/>
        <p:txBody>
          <a:bodyPr/>
          <a:lstStyle/>
          <a:p>
            <a:pPr algn="ctr"/>
            <a:r>
              <a:rPr lang="en-GB" sz="6000" err="1">
                <a:solidFill>
                  <a:schemeClr val="tx2"/>
                </a:solidFill>
              </a:rPr>
              <a:t>Amser</a:t>
            </a:r>
            <a:r>
              <a:rPr lang="en-GB" sz="6000">
                <a:solidFill>
                  <a:schemeClr val="tx2"/>
                </a:solidFill>
              </a:rPr>
              <a:t> </a:t>
            </a:r>
            <a:r>
              <a:rPr lang="en-GB" sz="6000" err="1">
                <a:solidFill>
                  <a:schemeClr val="tx2"/>
                </a:solidFill>
              </a:rPr>
              <a:t>cinio</a:t>
            </a:r>
            <a:endParaRPr lang="en-GB" sz="6000">
              <a:solidFill>
                <a:schemeClr val="tx2"/>
              </a:solidFill>
            </a:endParaRPr>
          </a:p>
        </p:txBody>
      </p:sp>
      <p:pic>
        <p:nvPicPr>
          <p:cNvPr id="3" name="Picture Placeholder 2"/>
          <p:cNvPicPr>
            <a:picLocks noGrp="1" noChangeAspect="1"/>
          </p:cNvPicPr>
          <p:nvPr>
            <p:ph type="pic" idx="1"/>
          </p:nvPr>
        </p:nvPicPr>
        <p:blipFill>
          <a:blip r:embed="rId2">
            <a:extLst>
              <a:ext uri="{28A0092B-C50C-407E-A947-70E740481C1C}">
                <a14:useLocalDpi xmlns:a14="http://schemas.microsoft.com/office/drawing/2010/main" val="0"/>
              </a:ext>
            </a:extLst>
          </a:blip>
          <a:srcRect l="5636" r="5636"/>
          <a:stretch>
            <a:fillRect/>
          </a:stretch>
        </p:blipFill>
        <p:spPr/>
      </p:pic>
    </p:spTree>
    <p:extLst>
      <p:ext uri="{BB962C8B-B14F-4D97-AF65-F5344CB8AC3E}">
        <p14:creationId xmlns:p14="http://schemas.microsoft.com/office/powerpoint/2010/main" val="201893142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43608" y="692696"/>
            <a:ext cx="6889576" cy="2251579"/>
          </a:xfrm>
        </p:spPr>
        <p:txBody>
          <a:bodyPr/>
          <a:lstStyle/>
          <a:p>
            <a:r>
              <a:rPr lang="en-GB" b="1">
                <a:latin typeface="Eras Light ITC" panose="020B0402030504020804" pitchFamily="34" charset="0"/>
              </a:rPr>
              <a:t>Teaching in North Carolina</a:t>
            </a:r>
          </a:p>
        </p:txBody>
      </p:sp>
      <p:sp>
        <p:nvSpPr>
          <p:cNvPr id="3" name="Subtitle 2"/>
          <p:cNvSpPr>
            <a:spLocks noGrp="1"/>
          </p:cNvSpPr>
          <p:nvPr>
            <p:ph type="subTitle" idx="1"/>
          </p:nvPr>
        </p:nvSpPr>
        <p:spPr>
          <a:xfrm>
            <a:off x="1043608" y="5157192"/>
            <a:ext cx="6172200" cy="531248"/>
          </a:xfrm>
        </p:spPr>
        <p:txBody>
          <a:bodyPr/>
          <a:lstStyle/>
          <a:p>
            <a:r>
              <a:rPr lang="en-GB"/>
              <a:t>Laura </a:t>
            </a:r>
            <a:r>
              <a:rPr lang="en-GB" err="1"/>
              <a:t>Salkeld</a:t>
            </a:r>
            <a:r>
              <a:rPr lang="en-GB"/>
              <a:t> (Kymin View Primary School)</a:t>
            </a:r>
          </a:p>
        </p:txBody>
      </p:sp>
      <p:pic>
        <p:nvPicPr>
          <p:cNvPr id="1029" name="Picture 5" descr="See the source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3608" y="2708920"/>
            <a:ext cx="6336704" cy="24079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1419349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36644" y="620688"/>
            <a:ext cx="8470713" cy="1041400"/>
          </a:xfrm>
        </p:spPr>
        <p:txBody>
          <a:bodyPr>
            <a:noAutofit/>
          </a:bodyPr>
          <a:lstStyle/>
          <a:p>
            <a:r>
              <a:rPr lang="en-GB" sz="3600">
                <a:latin typeface="Eras Light ITC" panose="020B0402030504020804" pitchFamily="34" charset="0"/>
              </a:rPr>
              <a:t>Harvey R Newlin Elementary School</a:t>
            </a:r>
          </a:p>
        </p:txBody>
      </p:sp>
      <p:sp>
        <p:nvSpPr>
          <p:cNvPr id="4" name="Text Placeholder 3"/>
          <p:cNvSpPr>
            <a:spLocks noGrp="1"/>
          </p:cNvSpPr>
          <p:nvPr>
            <p:ph type="body" sz="half" idx="2"/>
          </p:nvPr>
        </p:nvSpPr>
        <p:spPr>
          <a:xfrm>
            <a:off x="495300" y="1920875"/>
            <a:ext cx="3629025" cy="3956397"/>
          </a:xfrm>
        </p:spPr>
        <p:txBody>
          <a:bodyPr>
            <a:normAutofit/>
          </a:bodyPr>
          <a:lstStyle/>
          <a:p>
            <a:pPr marL="285750" indent="-285750">
              <a:buFont typeface="Arial" panose="020B0604020202020204" pitchFamily="34" charset="0"/>
              <a:buChar char="•"/>
            </a:pPr>
            <a:r>
              <a:rPr lang="en-GB" sz="2400">
                <a:latin typeface="Eras Light ITC" panose="020B0402030504020804" pitchFamily="34" charset="0"/>
              </a:rPr>
              <a:t>635 students on register</a:t>
            </a:r>
          </a:p>
          <a:p>
            <a:pPr marL="285750" indent="-285750">
              <a:buFont typeface="Arial" panose="020B0604020202020204" pitchFamily="34" charset="0"/>
              <a:buChar char="•"/>
            </a:pPr>
            <a:r>
              <a:rPr lang="en-GB" sz="2400">
                <a:latin typeface="Eras Light ITC" panose="020B0402030504020804" pitchFamily="34" charset="0"/>
              </a:rPr>
              <a:t>Title 1 School Status – 100% free or reduced school meals pupils</a:t>
            </a:r>
          </a:p>
          <a:p>
            <a:pPr marL="285750" indent="-285750">
              <a:buFont typeface="Arial" panose="020B0604020202020204" pitchFamily="34" charset="0"/>
              <a:buChar char="•"/>
            </a:pPr>
            <a:r>
              <a:rPr lang="en-GB" sz="2400">
                <a:latin typeface="Eras Light ITC" panose="020B0402030504020804" pitchFamily="34" charset="0"/>
              </a:rPr>
              <a:t>30 classroom teachers</a:t>
            </a:r>
          </a:p>
          <a:p>
            <a:pPr marL="285750" indent="-285750">
              <a:buFont typeface="Arial" panose="020B0604020202020204" pitchFamily="34" charset="0"/>
              <a:buChar char="•"/>
            </a:pPr>
            <a:r>
              <a:rPr lang="en-GB" sz="2400">
                <a:latin typeface="Eras Light ITC" panose="020B0402030504020804" pitchFamily="34" charset="0"/>
              </a:rPr>
              <a:t>6 grade levels </a:t>
            </a:r>
          </a:p>
          <a:p>
            <a:pPr marL="285750" indent="-285750">
              <a:buFont typeface="Arial" panose="020B0604020202020204" pitchFamily="34" charset="0"/>
              <a:buChar char="•"/>
            </a:pPr>
            <a:r>
              <a:rPr lang="en-GB" sz="2400">
                <a:latin typeface="Eras Light ITC" panose="020B0402030504020804" pitchFamily="34" charset="0"/>
              </a:rPr>
              <a:t>Situated in an area of high deprivation and crime</a:t>
            </a:r>
          </a:p>
          <a:p>
            <a:pPr marL="285750" indent="-285750">
              <a:buFont typeface="Arial" panose="020B0604020202020204" pitchFamily="34" charset="0"/>
              <a:buChar char="•"/>
            </a:pPr>
            <a:endParaRPr lang="en-GB">
              <a:latin typeface="Eras Light ITC" panose="020B0402030504020804" pitchFamily="34" charset="0"/>
            </a:endParaRPr>
          </a:p>
        </p:txBody>
      </p:sp>
      <p:pic>
        <p:nvPicPr>
          <p:cNvPr id="1028" name="Picture 4" descr="Image result for newlin elementary school">
            <a:hlinkClick r:id="rId2"/>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8245"/>
          <a:stretch/>
        </p:blipFill>
        <p:spPr bwMode="auto">
          <a:xfrm>
            <a:off x="4328999" y="2276872"/>
            <a:ext cx="4512534" cy="3312368"/>
          </a:xfrm>
          <a:prstGeom prst="rect">
            <a:avLst/>
          </a:prstGeom>
          <a:noFill/>
          <a:ln w="7620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5176366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908720"/>
            <a:ext cx="9144000" cy="648072"/>
          </a:xfrm>
        </p:spPr>
        <p:txBody>
          <a:bodyPr>
            <a:noAutofit/>
          </a:bodyPr>
          <a:lstStyle/>
          <a:p>
            <a:pPr algn="ctr"/>
            <a:r>
              <a:rPr lang="en-GB" sz="2800" b="1">
                <a:latin typeface="Eras Light ITC" panose="020B0402030504020804" pitchFamily="34" charset="0"/>
              </a:rPr>
              <a:t>In Groups I want you to discuss a few questions:</a:t>
            </a:r>
            <a:endParaRPr lang="en-GB" sz="2800" b="1"/>
          </a:p>
        </p:txBody>
      </p:sp>
      <p:sp>
        <p:nvSpPr>
          <p:cNvPr id="3" name="Content Placeholder 2"/>
          <p:cNvSpPr>
            <a:spLocks noGrp="1"/>
          </p:cNvSpPr>
          <p:nvPr>
            <p:ph sz="half" idx="1"/>
          </p:nvPr>
        </p:nvSpPr>
        <p:spPr>
          <a:xfrm>
            <a:off x="4486998" y="1915858"/>
            <a:ext cx="3646966" cy="4249446"/>
          </a:xfrm>
        </p:spPr>
        <p:txBody>
          <a:bodyPr>
            <a:normAutofit/>
          </a:bodyPr>
          <a:lstStyle/>
          <a:p>
            <a:r>
              <a:rPr lang="en-GB" sz="4000"/>
              <a:t>How much is a teacher shaped by culture?</a:t>
            </a:r>
          </a:p>
          <a:p>
            <a:r>
              <a:rPr lang="en-GB" sz="4000"/>
              <a:t>How much is a teacher shaped by community?</a:t>
            </a:r>
          </a:p>
          <a:p>
            <a:endParaRPr lang="en-GB" sz="4000"/>
          </a:p>
        </p:txBody>
      </p:sp>
      <p:sp>
        <p:nvSpPr>
          <p:cNvPr id="4" name="Content Placeholder 3"/>
          <p:cNvSpPr>
            <a:spLocks noGrp="1"/>
          </p:cNvSpPr>
          <p:nvPr>
            <p:ph sz="half" idx="2"/>
          </p:nvPr>
        </p:nvSpPr>
        <p:spPr>
          <a:xfrm>
            <a:off x="496754" y="1915880"/>
            <a:ext cx="3639311" cy="4393439"/>
          </a:xfrm>
        </p:spPr>
        <p:txBody>
          <a:bodyPr>
            <a:normAutofit/>
          </a:bodyPr>
          <a:lstStyle/>
          <a:p>
            <a:r>
              <a:rPr lang="en-GB" sz="4000"/>
              <a:t>How much is a school shaped by culture?</a:t>
            </a:r>
          </a:p>
          <a:p>
            <a:r>
              <a:rPr lang="en-GB" sz="4000"/>
              <a:t>How much is a school shaped by community?</a:t>
            </a:r>
          </a:p>
          <a:p>
            <a:endParaRPr lang="en-GB" sz="4000"/>
          </a:p>
        </p:txBody>
      </p:sp>
    </p:spTree>
    <p:extLst>
      <p:ext uri="{BB962C8B-B14F-4D97-AF65-F5344CB8AC3E}">
        <p14:creationId xmlns:p14="http://schemas.microsoft.com/office/powerpoint/2010/main" val="24450784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93776" y="606425"/>
            <a:ext cx="5806416" cy="1041400"/>
          </a:xfrm>
        </p:spPr>
        <p:txBody>
          <a:bodyPr>
            <a:normAutofit/>
          </a:bodyPr>
          <a:lstStyle/>
          <a:p>
            <a:r>
              <a:rPr lang="en-GB" sz="3600">
                <a:latin typeface="Eras Light ITC" panose="020B0402030504020804" pitchFamily="34" charset="0"/>
              </a:rPr>
              <a:t>A day in North Carolina </a:t>
            </a:r>
          </a:p>
        </p:txBody>
      </p:sp>
      <p:sp>
        <p:nvSpPr>
          <p:cNvPr id="4" name="Text Placeholder 3"/>
          <p:cNvSpPr>
            <a:spLocks noGrp="1"/>
          </p:cNvSpPr>
          <p:nvPr>
            <p:ph type="body" sz="half" idx="2"/>
          </p:nvPr>
        </p:nvSpPr>
        <p:spPr>
          <a:xfrm>
            <a:off x="495300" y="1412777"/>
            <a:ext cx="4076700" cy="4968552"/>
          </a:xfrm>
        </p:spPr>
        <p:txBody>
          <a:bodyPr>
            <a:normAutofit fontScale="92500" lnSpcReduction="10000"/>
          </a:bodyPr>
          <a:lstStyle/>
          <a:p>
            <a:r>
              <a:rPr lang="en-GB" sz="2400"/>
              <a:t>07:20 – Students arrive at school</a:t>
            </a:r>
          </a:p>
          <a:p>
            <a:r>
              <a:rPr lang="en-GB" sz="2400"/>
              <a:t>07:40 – Registration</a:t>
            </a:r>
          </a:p>
          <a:p>
            <a:r>
              <a:rPr lang="en-GB" sz="2400"/>
              <a:t>08:00 – Whole Class Math</a:t>
            </a:r>
          </a:p>
          <a:p>
            <a:r>
              <a:rPr lang="en-GB" sz="2400"/>
              <a:t>08:50 – Whole Class Reading</a:t>
            </a:r>
          </a:p>
          <a:p>
            <a:r>
              <a:rPr lang="en-GB" sz="2400"/>
              <a:t>09:50 – Group Guided Reading</a:t>
            </a:r>
          </a:p>
          <a:p>
            <a:r>
              <a:rPr lang="en-GB" sz="2400"/>
              <a:t>10:50 – Lunch </a:t>
            </a:r>
          </a:p>
          <a:p>
            <a:r>
              <a:rPr lang="en-GB" sz="2400"/>
              <a:t>11:20 – Small Group Math</a:t>
            </a:r>
          </a:p>
          <a:p>
            <a:r>
              <a:rPr lang="en-GB" sz="2400"/>
              <a:t>12:05 – Recess</a:t>
            </a:r>
          </a:p>
          <a:p>
            <a:r>
              <a:rPr lang="en-GB" sz="2400"/>
              <a:t>12:35 – Specials</a:t>
            </a:r>
          </a:p>
          <a:p>
            <a:r>
              <a:rPr lang="en-GB" sz="2400"/>
              <a:t>13:15 – Snack</a:t>
            </a:r>
          </a:p>
          <a:p>
            <a:r>
              <a:rPr lang="en-GB" sz="2400"/>
              <a:t>13:30 – Intervention Groups</a:t>
            </a:r>
          </a:p>
          <a:p>
            <a:r>
              <a:rPr lang="en-GB" sz="2400"/>
              <a:t>14:00 – Science / Social Studies</a:t>
            </a:r>
          </a:p>
          <a:p>
            <a:r>
              <a:rPr lang="en-GB" sz="2400"/>
              <a:t>14:35 – Dismissal </a:t>
            </a:r>
          </a:p>
          <a:p>
            <a:endParaRPr lang="en-GB"/>
          </a:p>
          <a:p>
            <a:endParaRPr lang="en-GB"/>
          </a:p>
        </p:txBody>
      </p:sp>
      <p:pic>
        <p:nvPicPr>
          <p:cNvPr id="2053" name="Picture 5" descr="Image may contain: 3 people, people sitting, table and indoo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716016" y="1908448"/>
            <a:ext cx="3744416" cy="37444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9462442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83668" y="440668"/>
            <a:ext cx="5976664" cy="59766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051005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Custom Design">
  <a:themeElements>
    <a:clrScheme name="Custom 2">
      <a:dk1>
        <a:srgbClr val="64B546"/>
      </a:dk1>
      <a:lt1>
        <a:sysClr val="window" lastClr="FFFFFF"/>
      </a:lt1>
      <a:dk2>
        <a:srgbClr val="1A1818"/>
      </a:dk2>
      <a:lt2>
        <a:srgbClr val="EEECE1"/>
      </a:lt2>
      <a:accent1>
        <a:srgbClr val="007F40"/>
      </a:accent1>
      <a:accent2>
        <a:srgbClr val="E00053"/>
      </a:accent2>
      <a:accent3>
        <a:srgbClr val="FBB500"/>
      </a:accent3>
      <a:accent4>
        <a:srgbClr val="64B546"/>
      </a:accent4>
      <a:accent5>
        <a:srgbClr val="C56383"/>
      </a:accent5>
      <a:accent6>
        <a:srgbClr val="FDF18B"/>
      </a:accent6>
      <a:hlink>
        <a:srgbClr val="E00053"/>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Tradeshow">
  <a:themeElements>
    <a:clrScheme name="Tradeshow">
      <a:dk1>
        <a:srgbClr val="3F3F3F"/>
      </a:dk1>
      <a:lt1>
        <a:srgbClr val="FFFFFF"/>
      </a:lt1>
      <a:dk2>
        <a:srgbClr val="7DAFC3"/>
      </a:dk2>
      <a:lt2>
        <a:srgbClr val="E5E4DF"/>
      </a:lt2>
      <a:accent1>
        <a:srgbClr val="7C959A"/>
      </a:accent1>
      <a:accent2>
        <a:srgbClr val="DB8631"/>
      </a:accent2>
      <a:accent3>
        <a:srgbClr val="E3CC5A"/>
      </a:accent3>
      <a:accent4>
        <a:srgbClr val="ACADA8"/>
      </a:accent4>
      <a:accent5>
        <a:srgbClr val="927C61"/>
      </a:accent5>
      <a:accent6>
        <a:srgbClr val="B3B435"/>
      </a:accent6>
      <a:hlink>
        <a:srgbClr val="0079A4"/>
      </a:hlink>
      <a:folHlink>
        <a:srgbClr val="595959"/>
      </a:folHlink>
    </a:clrScheme>
    <a:fontScheme name="Tradeshow">
      <a:majorFont>
        <a:latin typeface="Arial Black"/>
        <a:ea typeface=""/>
        <a:cs typeface=""/>
        <a:font script="Jpan" typeface="ＭＳ Ｐゴシック"/>
        <a:font script="Hang" typeface="HY견고딕"/>
        <a:font script="Hans" typeface="宋体"/>
        <a:font script="Hant" typeface="新細明體"/>
        <a:font script="Arab" typeface="Tahoma"/>
        <a:font script="Hebr" typeface="Tahoma"/>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ndara"/>
        <a:ea typeface=""/>
        <a:cs typeface=""/>
        <a:font script="Jpan" typeface="ＭＳ Ｐゴシック"/>
        <a:font script="Hang" typeface="HY견명조"/>
        <a:font script="Hans" typeface="华文楷体"/>
        <a:font script="Hant" typeface="新細明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Tradeshow">
      <a:fillStyleLst>
        <a:solidFill>
          <a:schemeClr val="phClr"/>
        </a:solidFill>
        <a:gradFill rotWithShape="1">
          <a:gsLst>
            <a:gs pos="0">
              <a:schemeClr val="phClr">
                <a:tint val="45000"/>
                <a:satMod val="300000"/>
              </a:schemeClr>
            </a:gs>
            <a:gs pos="35000">
              <a:schemeClr val="phClr">
                <a:tint val="45000"/>
                <a:satMod val="300000"/>
              </a:schemeClr>
            </a:gs>
            <a:gs pos="69000">
              <a:schemeClr val="phClr">
                <a:tint val="45000"/>
                <a:satMod val="350000"/>
              </a:schemeClr>
            </a:gs>
            <a:gs pos="100000">
              <a:schemeClr val="phClr">
                <a:tint val="60000"/>
                <a:satMod val="350000"/>
              </a:schemeClr>
            </a:gs>
          </a:gsLst>
          <a:path path="circle">
            <a:fillToRect l="50000" t="50000" r="100000" b="100000"/>
          </a:path>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9525" cap="rnd" cmpd="sng" algn="ctr">
          <a:solidFill>
            <a:schemeClr val="phClr"/>
          </a:solidFill>
          <a:prstDash val="solid"/>
        </a:ln>
        <a:ln w="38475" cap="flat" cmpd="sng" algn="ctr">
          <a:solidFill>
            <a:schemeClr val="phClr"/>
          </a:solidFill>
          <a:prstDash val="solid"/>
        </a:ln>
        <a:ln w="54850" cap="flat" cmpd="sng" algn="ctr">
          <a:solidFill>
            <a:schemeClr val="phClr"/>
          </a:solidFill>
          <a:prstDash val="solid"/>
        </a:ln>
      </a:lnStyleLst>
      <a:effectStyleLst>
        <a:effectStyle>
          <a:effectLst>
            <a:outerShdw blurRad="50800" dist="25400" dir="5400000" rotWithShape="0">
              <a:srgbClr val="000000">
                <a:alpha val="55000"/>
              </a:srgbClr>
            </a:outerShdw>
          </a:effectLst>
        </a:effectStyle>
        <a:effectStyle>
          <a:effectLst>
            <a:outerShdw blurRad="50800" dist="25400" dir="5400000" rotWithShape="0">
              <a:srgbClr val="000000">
                <a:alpha val="44000"/>
              </a:srgbClr>
            </a:outerShdw>
          </a:effectLst>
        </a:effectStyle>
        <a:effectStyle>
          <a:effectLst>
            <a:outerShdw blurRad="50800" dist="25400" dir="5400000" rotWithShape="0">
              <a:srgbClr val="000000">
                <a:alpha val="55000"/>
              </a:srgbClr>
            </a:outerShdw>
          </a:effectLst>
          <a:scene3d>
            <a:camera prst="orthographicFront">
              <a:rot lat="0" lon="0" rev="0"/>
            </a:camera>
            <a:lightRig rig="brightRoom" dir="tl">
              <a:rot lat="0" lon="0" rev="3600000"/>
            </a:lightRig>
          </a:scene3d>
          <a:sp3d contourW="31750" prstMaterial="flat">
            <a:bevelT w="127000" h="254000" prst="angle"/>
            <a:contourClr>
              <a:schemeClr val="phClr">
                <a:shade val="20000"/>
              </a:schemeClr>
            </a:contourClr>
          </a:sp3d>
        </a:effectStyle>
      </a:effectStyleLst>
      <a:bgFillStyleLst>
        <a:solidFill>
          <a:schemeClr val="phClr"/>
        </a:solidFill>
        <a:gradFill rotWithShape="1">
          <a:gsLst>
            <a:gs pos="20000">
              <a:schemeClr val="phClr">
                <a:tint val="80000"/>
                <a:lumMod val="100000"/>
              </a:schemeClr>
            </a:gs>
            <a:gs pos="100000">
              <a:schemeClr val="phClr">
                <a:tint val="100000"/>
                <a:lumMod val="80000"/>
              </a:schemeClr>
            </a:gs>
          </a:gsLst>
          <a:path path="circle">
            <a:fillToRect l="50000" t="20000" r="100000" b="100000"/>
          </a:path>
        </a:gradFill>
        <a:gradFill rotWithShape="1">
          <a:gsLst>
            <a:gs pos="0">
              <a:schemeClr val="phClr">
                <a:tint val="100000"/>
                <a:lumMod val="100000"/>
              </a:schemeClr>
            </a:gs>
            <a:gs pos="100000">
              <a:schemeClr val="phClr">
                <a:shade val="100000"/>
                <a:lumMod val="60000"/>
              </a:schemeClr>
            </a:gs>
          </a:gsLst>
          <a:path path="circle">
            <a:fillToRect l="50000" t="20000" r="100000" b="10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6D96FAFDEC37B4CBD9C6793A04B46DC" ma:contentTypeVersion="2" ma:contentTypeDescription="Create a new document." ma:contentTypeScope="" ma:versionID="fa1e360a5f9fc1e38989f94b69e6c953">
  <xsd:schema xmlns:xsd="http://www.w3.org/2001/XMLSchema" xmlns:xs="http://www.w3.org/2001/XMLSchema" xmlns:p="http://schemas.microsoft.com/office/2006/metadata/properties" xmlns:ns2="678e83f9-efd1-41e5-af60-bba8f56bda52" targetNamespace="http://schemas.microsoft.com/office/2006/metadata/properties" ma:root="true" ma:fieldsID="f2abe086c0a45c38ce7dbc94e0e5301e" ns2:_="">
    <xsd:import namespace="678e83f9-efd1-41e5-af60-bba8f56bda52"/>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78e83f9-efd1-41e5-af60-bba8f56bda52"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3310999-E977-4461-A44C-D2038BDE7684}">
  <ds:schemaRefs>
    <ds:schemaRef ds:uri="http://schemas.microsoft.com/sharepoint/v3/contenttype/forms"/>
  </ds:schemaRefs>
</ds:datastoreItem>
</file>

<file path=customXml/itemProps2.xml><?xml version="1.0" encoding="utf-8"?>
<ds:datastoreItem xmlns:ds="http://schemas.openxmlformats.org/officeDocument/2006/customXml" ds:itemID="{66601142-847B-4940-9B03-FF7250B3DE6A}">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E2059343-FC4C-4632-B1F6-679512AD11A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78e83f9-efd1-41e5-af60-bba8f56bda5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TotalTime>
  <Words>2097</Words>
  <Application>Microsoft Office PowerPoint</Application>
  <PresentationFormat>On-screen Show (4:3)</PresentationFormat>
  <Paragraphs>199</Paragraphs>
  <Slides>39</Slides>
  <Notes>4</Notes>
  <HiddenSlides>0</HiddenSlides>
  <MMClips>1</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39</vt:i4>
      </vt:variant>
    </vt:vector>
  </HeadingPairs>
  <TitlesOfParts>
    <vt:vector size="48" baseType="lpstr">
      <vt:lpstr>Arial</vt:lpstr>
      <vt:lpstr>Arial Black</vt:lpstr>
      <vt:lpstr>Calibri</vt:lpstr>
      <vt:lpstr>Candara</vt:lpstr>
      <vt:lpstr>Eras Light ITC</vt:lpstr>
      <vt:lpstr>GillSans</vt:lpstr>
      <vt:lpstr>Office Theme</vt:lpstr>
      <vt:lpstr>Custom Design</vt:lpstr>
      <vt:lpstr>Tradeshow</vt:lpstr>
      <vt:lpstr>Level 7 PG Cert Teaching &amp; Learning “Successful Futures”</vt:lpstr>
      <vt:lpstr>Overview of day 1</vt:lpstr>
      <vt:lpstr>Overview of day 2</vt:lpstr>
      <vt:lpstr>Agenda – 25th November </vt:lpstr>
      <vt:lpstr>Agenda – 25th November </vt:lpstr>
      <vt:lpstr>PowerPoint Presentation</vt:lpstr>
      <vt:lpstr>Task </vt:lpstr>
      <vt:lpstr>How can a school empower itself, its’ teachers and its’ learners? </vt:lpstr>
      <vt:lpstr>PowerPoint Presentation</vt:lpstr>
      <vt:lpstr>PowerPoint Presentation</vt:lpstr>
      <vt:lpstr>PowerPoint Presentation</vt:lpstr>
      <vt:lpstr>Are PLC’s the answer? </vt:lpstr>
      <vt:lpstr>Other types of collaborative professionalism? </vt:lpstr>
      <vt:lpstr>Examples of collaborative professionalism. </vt:lpstr>
      <vt:lpstr>Other types of collaborative professionalism?</vt:lpstr>
      <vt:lpstr>What conditions are needed for collaborative professionalism to be effective? </vt:lpstr>
      <vt:lpstr>PowerPoint Presentation</vt:lpstr>
      <vt:lpstr>PowerPoint Presentation</vt:lpstr>
      <vt:lpstr>Expectations of school leaders</vt:lpstr>
      <vt:lpstr>A leaders vision and planning? </vt:lpstr>
      <vt:lpstr>PowerPoint Presentation</vt:lpstr>
      <vt:lpstr>PowerPoint Presentation</vt:lpstr>
      <vt:lpstr>PowerPoint Presentation</vt:lpstr>
      <vt:lpstr>A strategic plan?</vt:lpstr>
      <vt:lpstr>The strategic plan</vt:lpstr>
      <vt:lpstr>Strategic plan Examples</vt:lpstr>
      <vt:lpstr>The strategic Plan examples</vt:lpstr>
      <vt:lpstr>Strategic Plan Examples</vt:lpstr>
      <vt:lpstr>Strategic plan examples </vt:lpstr>
      <vt:lpstr>Creating a discourse on pedagogy. </vt:lpstr>
      <vt:lpstr>What is the role of pioneer and Innovation schools? </vt:lpstr>
      <vt:lpstr>PowerPoint Presentation</vt:lpstr>
      <vt:lpstr>Discussions on learning visits </vt:lpstr>
      <vt:lpstr>PowerPoint Presentation</vt:lpstr>
      <vt:lpstr>Teaching in North Carolina</vt:lpstr>
      <vt:lpstr>Harvey R Newlin Elementary School</vt:lpstr>
      <vt:lpstr>In Groups I want you to discuss a few questions:</vt:lpstr>
      <vt:lpstr>A day in North Carolina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Level 7 PG Cert Teaching &amp; Learning “Successful Futures”</dc:title>
  <dc:creator>Mike Cameron</dc:creator>
  <cp:lastModifiedBy>Nicky Hagendyk</cp:lastModifiedBy>
  <cp:revision>12</cp:revision>
  <dcterms:modified xsi:type="dcterms:W3CDTF">2019-11-26T09:05:51Z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0x01010076D96FAFDEC37B4CBD9C6793A04B46DC</vt:lpwstr>
  </property>
</Properties>
</file>