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7" r:id="rId4"/>
    <p:sldId id="258" r:id="rId5"/>
    <p:sldId id="264" r:id="rId6"/>
    <p:sldId id="262" r:id="rId7"/>
    <p:sldId id="259" r:id="rId8"/>
    <p:sldId id="265" r:id="rId9"/>
    <p:sldId id="266" r:id="rId10"/>
    <p:sldId id="260" r:id="rId11"/>
    <p:sldId id="26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1CE25F5-0B7E-4ECC-B24D-ECD0D4A07CA2}" v="57" dt="2025-06-30T21:13:49.4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uest User" providerId="Windows Live" clId="Web-{D1E95692-B976-4E95-6C99-6C403AF76DF2}"/>
    <pc:docChg chg="addSld modSld">
      <pc:chgData name="Guest User" userId="" providerId="Windows Live" clId="Web-{D1E95692-B976-4E95-6C99-6C403AF76DF2}" dt="2025-06-25T13:44:17.733" v="273" actId="20577"/>
      <pc:docMkLst>
        <pc:docMk/>
      </pc:docMkLst>
      <pc:sldChg chg="modSp new">
        <pc:chgData name="Guest User" userId="" providerId="Windows Live" clId="Web-{D1E95692-B976-4E95-6C99-6C403AF76DF2}" dt="2025-06-25T13:44:17.733" v="273" actId="20577"/>
        <pc:sldMkLst>
          <pc:docMk/>
          <pc:sldMk cId="1070653640" sldId="261"/>
        </pc:sldMkLst>
        <pc:spChg chg="mod">
          <ac:chgData name="Guest User" userId="" providerId="Windows Live" clId="Web-{D1E95692-B976-4E95-6C99-6C403AF76DF2}" dt="2025-06-25T13:41:55.339" v="20" actId="20577"/>
          <ac:spMkLst>
            <pc:docMk/>
            <pc:sldMk cId="1070653640" sldId="261"/>
            <ac:spMk id="2" creationId="{98C48FD8-F1B3-3C09-9524-0A0E4FBF6ECE}"/>
          </ac:spMkLst>
        </pc:spChg>
        <pc:spChg chg="mod">
          <ac:chgData name="Guest User" userId="" providerId="Windows Live" clId="Web-{D1E95692-B976-4E95-6C99-6C403AF76DF2}" dt="2025-06-25T13:44:17.733" v="273" actId="20577"/>
          <ac:spMkLst>
            <pc:docMk/>
            <pc:sldMk cId="1070653640" sldId="261"/>
            <ac:spMk id="3" creationId="{FF119B49-41F6-CB67-569B-C5ABFD3E38CD}"/>
          </ac:spMkLst>
        </pc:spChg>
      </pc:sldChg>
    </pc:docChg>
  </pc:docChgLst>
  <pc:docChgLst>
    <pc:chgData name="Kevin Guerrero" userId="05a7e209950e2690" providerId="LiveId" clId="{41CE25F5-0B7E-4ECC-B24D-ECD0D4A07CA2}"/>
    <pc:docChg chg="undo custSel addSld delSld modSld sldOrd">
      <pc:chgData name="Kevin Guerrero" userId="05a7e209950e2690" providerId="LiveId" clId="{41CE25F5-0B7E-4ECC-B24D-ECD0D4A07CA2}" dt="2025-06-30T21:13:49.437" v="197" actId="20577"/>
      <pc:docMkLst>
        <pc:docMk/>
      </pc:docMkLst>
      <pc:sldChg chg="modSp modAnim">
        <pc:chgData name="Kevin Guerrero" userId="05a7e209950e2690" providerId="LiveId" clId="{41CE25F5-0B7E-4ECC-B24D-ECD0D4A07CA2}" dt="2025-06-30T21:13:49.437" v="197" actId="20577"/>
        <pc:sldMkLst>
          <pc:docMk/>
          <pc:sldMk cId="2849432699" sldId="256"/>
        </pc:sldMkLst>
        <pc:spChg chg="mod">
          <ac:chgData name="Kevin Guerrero" userId="05a7e209950e2690" providerId="LiveId" clId="{41CE25F5-0B7E-4ECC-B24D-ECD0D4A07CA2}" dt="2025-06-30T21:13:49.437" v="197" actId="20577"/>
          <ac:spMkLst>
            <pc:docMk/>
            <pc:sldMk cId="2849432699" sldId="256"/>
            <ac:spMk id="3" creationId="{D8DA5CE0-1CCA-615A-B7C4-84A74F13EACA}"/>
          </ac:spMkLst>
        </pc:spChg>
      </pc:sldChg>
      <pc:sldChg chg="modSp modAnim">
        <pc:chgData name="Kevin Guerrero" userId="05a7e209950e2690" providerId="LiveId" clId="{41CE25F5-0B7E-4ECC-B24D-ECD0D4A07CA2}" dt="2025-06-30T20:43:23.194" v="31"/>
        <pc:sldMkLst>
          <pc:docMk/>
          <pc:sldMk cId="2731966797" sldId="257"/>
        </pc:sldMkLst>
        <pc:spChg chg="mod">
          <ac:chgData name="Kevin Guerrero" userId="05a7e209950e2690" providerId="LiveId" clId="{41CE25F5-0B7E-4ECC-B24D-ECD0D4A07CA2}" dt="2025-06-30T20:43:23.194" v="31"/>
          <ac:spMkLst>
            <pc:docMk/>
            <pc:sldMk cId="2731966797" sldId="257"/>
            <ac:spMk id="3" creationId="{0329C7F6-8658-0D49-541D-53E41E75BF43}"/>
          </ac:spMkLst>
        </pc:spChg>
      </pc:sldChg>
      <pc:sldChg chg="modSp mod">
        <pc:chgData name="Kevin Guerrero" userId="05a7e209950e2690" providerId="LiveId" clId="{41CE25F5-0B7E-4ECC-B24D-ECD0D4A07CA2}" dt="2025-06-30T20:47:24.490" v="46"/>
        <pc:sldMkLst>
          <pc:docMk/>
          <pc:sldMk cId="2120661933" sldId="258"/>
        </pc:sldMkLst>
        <pc:spChg chg="mod">
          <ac:chgData name="Kevin Guerrero" userId="05a7e209950e2690" providerId="LiveId" clId="{41CE25F5-0B7E-4ECC-B24D-ECD0D4A07CA2}" dt="2025-06-30T20:47:24.490" v="46"/>
          <ac:spMkLst>
            <pc:docMk/>
            <pc:sldMk cId="2120661933" sldId="258"/>
            <ac:spMk id="3" creationId="{629CF6A2-C079-D526-A56C-69701254B55C}"/>
          </ac:spMkLst>
        </pc:spChg>
      </pc:sldChg>
      <pc:sldChg chg="modSp mod">
        <pc:chgData name="Kevin Guerrero" userId="05a7e209950e2690" providerId="LiveId" clId="{41CE25F5-0B7E-4ECC-B24D-ECD0D4A07CA2}" dt="2025-06-30T20:58:24.838" v="124" actId="20577"/>
        <pc:sldMkLst>
          <pc:docMk/>
          <pc:sldMk cId="2531165611" sldId="259"/>
        </pc:sldMkLst>
        <pc:spChg chg="mod">
          <ac:chgData name="Kevin Guerrero" userId="05a7e209950e2690" providerId="LiveId" clId="{41CE25F5-0B7E-4ECC-B24D-ECD0D4A07CA2}" dt="2025-06-30T20:58:24.838" v="124" actId="20577"/>
          <ac:spMkLst>
            <pc:docMk/>
            <pc:sldMk cId="2531165611" sldId="259"/>
            <ac:spMk id="2" creationId="{B625048F-90F5-F02B-5ACC-6DB92EDCFDF3}"/>
          </ac:spMkLst>
        </pc:spChg>
      </pc:sldChg>
      <pc:sldChg chg="addSp delSp modSp mod modMedia setBg addAnim delAnim setClrOvrMap">
        <pc:chgData name="Kevin Guerrero" userId="05a7e209950e2690" providerId="LiveId" clId="{41CE25F5-0B7E-4ECC-B24D-ECD0D4A07CA2}" dt="2025-06-24T12:30:55.178" v="6"/>
        <pc:sldMkLst>
          <pc:docMk/>
          <pc:sldMk cId="1645362005" sldId="260"/>
        </pc:sldMkLst>
        <pc:spChg chg="mod">
          <ac:chgData name="Kevin Guerrero" userId="05a7e209950e2690" providerId="LiveId" clId="{41CE25F5-0B7E-4ECC-B24D-ECD0D4A07CA2}" dt="2025-06-24T12:30:50.945" v="4" actId="26606"/>
          <ac:spMkLst>
            <pc:docMk/>
            <pc:sldMk cId="1645362005" sldId="260"/>
            <ac:spMk id="2" creationId="{4944FC24-94F1-85BA-05C8-D8345586586F}"/>
          </ac:spMkLst>
        </pc:spChg>
        <pc:spChg chg="mod">
          <ac:chgData name="Kevin Guerrero" userId="05a7e209950e2690" providerId="LiveId" clId="{41CE25F5-0B7E-4ECC-B24D-ECD0D4A07CA2}" dt="2025-06-24T12:30:50.945" v="4" actId="26606"/>
          <ac:spMkLst>
            <pc:docMk/>
            <pc:sldMk cId="1645362005" sldId="260"/>
            <ac:spMk id="3" creationId="{26944F80-24D6-4BE0-41BC-3E10DE574A7F}"/>
          </ac:spMkLst>
        </pc:spChg>
        <pc:spChg chg="add">
          <ac:chgData name="Kevin Guerrero" userId="05a7e209950e2690" providerId="LiveId" clId="{41CE25F5-0B7E-4ECC-B24D-ECD0D4A07CA2}" dt="2025-06-24T12:30:50.945" v="4" actId="26606"/>
          <ac:spMkLst>
            <pc:docMk/>
            <pc:sldMk cId="1645362005" sldId="260"/>
            <ac:spMk id="14" creationId="{6E448DB1-4196-18A6-15DA-C72635C1B11E}"/>
          </ac:spMkLst>
        </pc:spChg>
        <pc:spChg chg="add">
          <ac:chgData name="Kevin Guerrero" userId="05a7e209950e2690" providerId="LiveId" clId="{41CE25F5-0B7E-4ECC-B24D-ECD0D4A07CA2}" dt="2025-06-24T12:30:50.945" v="4" actId="26606"/>
          <ac:spMkLst>
            <pc:docMk/>
            <pc:sldMk cId="1645362005" sldId="260"/>
            <ac:spMk id="16" creationId="{A9CCD9CD-49AE-3D3E-923B-81ECD3FBF75F}"/>
          </ac:spMkLst>
        </pc:spChg>
        <pc:picChg chg="add mod">
          <ac:chgData name="Kevin Guerrero" userId="05a7e209950e2690" providerId="LiveId" clId="{41CE25F5-0B7E-4ECC-B24D-ECD0D4A07CA2}" dt="2025-06-24T12:30:55.178" v="6"/>
          <ac:picMkLst>
            <pc:docMk/>
            <pc:sldMk cId="1645362005" sldId="260"/>
            <ac:picMk id="10" creationId="{C75FB90F-7383-43AB-054F-E30248DCE4AA}"/>
          </ac:picMkLst>
        </pc:picChg>
      </pc:sldChg>
      <pc:sldChg chg="addSp modSp mod setBg">
        <pc:chgData name="Kevin Guerrero" userId="05a7e209950e2690" providerId="LiveId" clId="{41CE25F5-0B7E-4ECC-B24D-ECD0D4A07CA2}" dt="2025-06-30T21:02:02.981" v="136" actId="313"/>
        <pc:sldMkLst>
          <pc:docMk/>
          <pc:sldMk cId="1070653640" sldId="261"/>
        </pc:sldMkLst>
        <pc:spChg chg="mod">
          <ac:chgData name="Kevin Guerrero" userId="05a7e209950e2690" providerId="LiveId" clId="{41CE25F5-0B7E-4ECC-B24D-ECD0D4A07CA2}" dt="2025-06-30T20:12:48.597" v="7" actId="26606"/>
          <ac:spMkLst>
            <pc:docMk/>
            <pc:sldMk cId="1070653640" sldId="261"/>
            <ac:spMk id="2" creationId="{98C48FD8-F1B3-3C09-9524-0A0E4FBF6ECE}"/>
          </ac:spMkLst>
        </pc:spChg>
        <pc:spChg chg="mod">
          <ac:chgData name="Kevin Guerrero" userId="05a7e209950e2690" providerId="LiveId" clId="{41CE25F5-0B7E-4ECC-B24D-ECD0D4A07CA2}" dt="2025-06-30T21:02:02.981" v="136" actId="313"/>
          <ac:spMkLst>
            <pc:docMk/>
            <pc:sldMk cId="1070653640" sldId="261"/>
            <ac:spMk id="3" creationId="{FF119B49-41F6-CB67-569B-C5ABFD3E38CD}"/>
          </ac:spMkLst>
        </pc:spChg>
        <pc:spChg chg="add">
          <ac:chgData name="Kevin Guerrero" userId="05a7e209950e2690" providerId="LiveId" clId="{41CE25F5-0B7E-4ECC-B24D-ECD0D4A07CA2}" dt="2025-06-30T20:12:48.597" v="7" actId="26606"/>
          <ac:spMkLst>
            <pc:docMk/>
            <pc:sldMk cId="1070653640" sldId="261"/>
            <ac:spMk id="9" creationId="{2961259D-605E-E200-FF9F-7C8C71D7C8E4}"/>
          </ac:spMkLst>
        </pc:spChg>
        <pc:picChg chg="add">
          <ac:chgData name="Kevin Guerrero" userId="05a7e209950e2690" providerId="LiveId" clId="{41CE25F5-0B7E-4ECC-B24D-ECD0D4A07CA2}" dt="2025-06-30T20:12:48.597" v="7" actId="26606"/>
          <ac:picMkLst>
            <pc:docMk/>
            <pc:sldMk cId="1070653640" sldId="261"/>
            <ac:picMk id="5" creationId="{089AD1DF-73DC-C6C0-B0BB-A52890D9E745}"/>
          </ac:picMkLst>
        </pc:picChg>
      </pc:sldChg>
      <pc:sldChg chg="addSp modSp new mod setBg">
        <pc:chgData name="Kevin Guerrero" userId="05a7e209950e2690" providerId="LiveId" clId="{41CE25F5-0B7E-4ECC-B24D-ECD0D4A07CA2}" dt="2025-06-30T20:58:13.208" v="119" actId="20577"/>
        <pc:sldMkLst>
          <pc:docMk/>
          <pc:sldMk cId="727043524" sldId="262"/>
        </pc:sldMkLst>
        <pc:spChg chg="mod">
          <ac:chgData name="Kevin Guerrero" userId="05a7e209950e2690" providerId="LiveId" clId="{41CE25F5-0B7E-4ECC-B24D-ECD0D4A07CA2}" dt="2025-06-30T20:58:13.208" v="119" actId="20577"/>
          <ac:spMkLst>
            <pc:docMk/>
            <pc:sldMk cId="727043524" sldId="262"/>
            <ac:spMk id="2" creationId="{463ED776-E205-8921-9340-9FC0C0F065E6}"/>
          </ac:spMkLst>
        </pc:spChg>
        <pc:spChg chg="mod">
          <ac:chgData name="Kevin Guerrero" userId="05a7e209950e2690" providerId="LiveId" clId="{41CE25F5-0B7E-4ECC-B24D-ECD0D4A07CA2}" dt="2025-06-30T20:18:51.591" v="28" actId="26606"/>
          <ac:spMkLst>
            <pc:docMk/>
            <pc:sldMk cId="727043524" sldId="262"/>
            <ac:spMk id="3" creationId="{7BCE8AA9-6B35-CDB2-DA66-FC325A57F371}"/>
          </ac:spMkLst>
        </pc:spChg>
        <pc:spChg chg="add">
          <ac:chgData name="Kevin Guerrero" userId="05a7e209950e2690" providerId="LiveId" clId="{41CE25F5-0B7E-4ECC-B24D-ECD0D4A07CA2}" dt="2025-06-30T20:18:51.591" v="28" actId="26606"/>
          <ac:spMkLst>
            <pc:docMk/>
            <pc:sldMk cId="727043524" sldId="262"/>
            <ac:spMk id="9" creationId="{2961259D-605E-E200-FF9F-7C8C71D7C8E4}"/>
          </ac:spMkLst>
        </pc:spChg>
        <pc:picChg chg="add">
          <ac:chgData name="Kevin Guerrero" userId="05a7e209950e2690" providerId="LiveId" clId="{41CE25F5-0B7E-4ECC-B24D-ECD0D4A07CA2}" dt="2025-06-30T20:18:51.591" v="28" actId="26606"/>
          <ac:picMkLst>
            <pc:docMk/>
            <pc:sldMk cId="727043524" sldId="262"/>
            <ac:picMk id="5" creationId="{326EF260-E40C-E6E2-B226-73D9881F6D7E}"/>
          </ac:picMkLst>
        </pc:picChg>
      </pc:sldChg>
      <pc:sldChg chg="modSp new del mod">
        <pc:chgData name="Kevin Guerrero" userId="05a7e209950e2690" providerId="LiveId" clId="{41CE25F5-0B7E-4ECC-B24D-ECD0D4A07CA2}" dt="2025-06-30T20:17:55.572" v="17" actId="680"/>
        <pc:sldMkLst>
          <pc:docMk/>
          <pc:sldMk cId="2255285588" sldId="262"/>
        </pc:sldMkLst>
        <pc:spChg chg="mod">
          <ac:chgData name="Kevin Guerrero" userId="05a7e209950e2690" providerId="LiveId" clId="{41CE25F5-0B7E-4ECC-B24D-ECD0D4A07CA2}" dt="2025-06-30T20:17:54.854" v="16" actId="20577"/>
          <ac:spMkLst>
            <pc:docMk/>
            <pc:sldMk cId="2255285588" sldId="262"/>
            <ac:spMk id="2" creationId="{B8623995-3521-F652-DB8B-589E06142C06}"/>
          </ac:spMkLst>
        </pc:spChg>
      </pc:sldChg>
      <pc:sldChg chg="addSp modSp new mod setBg">
        <pc:chgData name="Kevin Guerrero" userId="05a7e209950e2690" providerId="LiveId" clId="{41CE25F5-0B7E-4ECC-B24D-ECD0D4A07CA2}" dt="2025-06-30T21:10:41.322" v="154" actId="26606"/>
        <pc:sldMkLst>
          <pc:docMk/>
          <pc:sldMk cId="2657713002" sldId="263"/>
        </pc:sldMkLst>
        <pc:spChg chg="mod">
          <ac:chgData name="Kevin Guerrero" userId="05a7e209950e2690" providerId="LiveId" clId="{41CE25F5-0B7E-4ECC-B24D-ECD0D4A07CA2}" dt="2025-06-30T21:10:41.322" v="154" actId="26606"/>
          <ac:spMkLst>
            <pc:docMk/>
            <pc:sldMk cId="2657713002" sldId="263"/>
            <ac:spMk id="2" creationId="{CB89FACE-5F7F-1A5C-0050-6C42AB36C3B7}"/>
          </ac:spMkLst>
        </pc:spChg>
        <pc:spChg chg="mod">
          <ac:chgData name="Kevin Guerrero" userId="05a7e209950e2690" providerId="LiveId" clId="{41CE25F5-0B7E-4ECC-B24D-ECD0D4A07CA2}" dt="2025-06-30T21:10:41.322" v="154" actId="26606"/>
          <ac:spMkLst>
            <pc:docMk/>
            <pc:sldMk cId="2657713002" sldId="263"/>
            <ac:spMk id="3" creationId="{F48DE144-A290-80B3-7D3D-1B5597C85831}"/>
          </ac:spMkLst>
        </pc:spChg>
        <pc:spChg chg="add">
          <ac:chgData name="Kevin Guerrero" userId="05a7e209950e2690" providerId="LiveId" clId="{41CE25F5-0B7E-4ECC-B24D-ECD0D4A07CA2}" dt="2025-06-30T21:10:41.322" v="154" actId="26606"/>
          <ac:spMkLst>
            <pc:docMk/>
            <pc:sldMk cId="2657713002" sldId="263"/>
            <ac:spMk id="8" creationId="{EC8C6078-B9FC-62D3-82A6-AED0C1C0C03A}"/>
          </ac:spMkLst>
        </pc:spChg>
        <pc:spChg chg="add">
          <ac:chgData name="Kevin Guerrero" userId="05a7e209950e2690" providerId="LiveId" clId="{41CE25F5-0B7E-4ECC-B24D-ECD0D4A07CA2}" dt="2025-06-30T21:10:41.322" v="154" actId="26606"/>
          <ac:spMkLst>
            <pc:docMk/>
            <pc:sldMk cId="2657713002" sldId="263"/>
            <ac:spMk id="10" creationId="{8323CF07-AAA9-DC0B-9E00-84313AE4538F}"/>
          </ac:spMkLst>
        </pc:spChg>
      </pc:sldChg>
      <pc:sldChg chg="addSp modSp new mod ord setBg addAnim">
        <pc:chgData name="Kevin Guerrero" userId="05a7e209950e2690" providerId="LiveId" clId="{41CE25F5-0B7E-4ECC-B24D-ECD0D4A07CA2}" dt="2025-06-30T20:57:49.650" v="113"/>
        <pc:sldMkLst>
          <pc:docMk/>
          <pc:sldMk cId="351924596" sldId="264"/>
        </pc:sldMkLst>
        <pc:spChg chg="mod">
          <ac:chgData name="Kevin Guerrero" userId="05a7e209950e2690" providerId="LiveId" clId="{41CE25F5-0B7E-4ECC-B24D-ECD0D4A07CA2}" dt="2025-06-30T20:56:23.518" v="65" actId="26606"/>
          <ac:spMkLst>
            <pc:docMk/>
            <pc:sldMk cId="351924596" sldId="264"/>
            <ac:spMk id="2" creationId="{DF9A6C72-0234-4EE7-E246-0591D2FB1E75}"/>
          </ac:spMkLst>
        </pc:spChg>
        <pc:spChg chg="mod">
          <ac:chgData name="Kevin Guerrero" userId="05a7e209950e2690" providerId="LiveId" clId="{41CE25F5-0B7E-4ECC-B24D-ECD0D4A07CA2}" dt="2025-06-30T20:56:23.518" v="65" actId="26606"/>
          <ac:spMkLst>
            <pc:docMk/>
            <pc:sldMk cId="351924596" sldId="264"/>
            <ac:spMk id="3" creationId="{F8438098-4C48-0FFF-C5C0-D1D78C48B0F3}"/>
          </ac:spMkLst>
        </pc:spChg>
        <pc:spChg chg="add">
          <ac:chgData name="Kevin Guerrero" userId="05a7e209950e2690" providerId="LiveId" clId="{41CE25F5-0B7E-4ECC-B24D-ECD0D4A07CA2}" dt="2025-06-30T20:56:23.518" v="65" actId="26606"/>
          <ac:spMkLst>
            <pc:docMk/>
            <pc:sldMk cId="351924596" sldId="264"/>
            <ac:spMk id="9" creationId="{21E0DC6F-DB0E-DBE1-8178-AE81BC6B96EA}"/>
          </ac:spMkLst>
        </pc:spChg>
        <pc:spChg chg="add">
          <ac:chgData name="Kevin Guerrero" userId="05a7e209950e2690" providerId="LiveId" clId="{41CE25F5-0B7E-4ECC-B24D-ECD0D4A07CA2}" dt="2025-06-30T20:56:23.518" v="65" actId="26606"/>
          <ac:spMkLst>
            <pc:docMk/>
            <pc:sldMk cId="351924596" sldId="264"/>
            <ac:spMk id="11" creationId="{84D07BF5-D29E-918E-55FE-747AF2A0E23F}"/>
          </ac:spMkLst>
        </pc:spChg>
        <pc:picChg chg="add">
          <ac:chgData name="Kevin Guerrero" userId="05a7e209950e2690" providerId="LiveId" clId="{41CE25F5-0B7E-4ECC-B24D-ECD0D4A07CA2}" dt="2025-06-30T20:56:23.518" v="65" actId="26606"/>
          <ac:picMkLst>
            <pc:docMk/>
            <pc:sldMk cId="351924596" sldId="264"/>
            <ac:picMk id="5" creationId="{39C2D56A-834F-A445-6E93-ECB9A4FE3F23}"/>
          </ac:picMkLst>
        </pc:picChg>
      </pc:sldChg>
      <pc:sldChg chg="addSp modSp new mod setBg addAnim">
        <pc:chgData name="Kevin Guerrero" userId="05a7e209950e2690" providerId="LiveId" clId="{41CE25F5-0B7E-4ECC-B24D-ECD0D4A07CA2}" dt="2025-06-30T21:01:16.946" v="134"/>
        <pc:sldMkLst>
          <pc:docMk/>
          <pc:sldMk cId="280000023" sldId="265"/>
        </pc:sldMkLst>
        <pc:spChg chg="mod">
          <ac:chgData name="Kevin Guerrero" userId="05a7e209950e2690" providerId="LiveId" clId="{41CE25F5-0B7E-4ECC-B24D-ECD0D4A07CA2}" dt="2025-06-30T21:01:16.944" v="132" actId="26606"/>
          <ac:spMkLst>
            <pc:docMk/>
            <pc:sldMk cId="280000023" sldId="265"/>
            <ac:spMk id="2" creationId="{E203CC6D-CC35-2925-32FF-3CD0FCC62922}"/>
          </ac:spMkLst>
        </pc:spChg>
        <pc:spChg chg="mod">
          <ac:chgData name="Kevin Guerrero" userId="05a7e209950e2690" providerId="LiveId" clId="{41CE25F5-0B7E-4ECC-B24D-ECD0D4A07CA2}" dt="2025-06-30T21:01:16.944" v="132" actId="26606"/>
          <ac:spMkLst>
            <pc:docMk/>
            <pc:sldMk cId="280000023" sldId="265"/>
            <ac:spMk id="3" creationId="{D53B823B-D926-20DF-5C2C-52CFEFB3CF03}"/>
          </ac:spMkLst>
        </pc:spChg>
        <pc:spChg chg="add">
          <ac:chgData name="Kevin Guerrero" userId="05a7e209950e2690" providerId="LiveId" clId="{41CE25F5-0B7E-4ECC-B24D-ECD0D4A07CA2}" dt="2025-06-30T21:01:16.944" v="132" actId="26606"/>
          <ac:spMkLst>
            <pc:docMk/>
            <pc:sldMk cId="280000023" sldId="265"/>
            <ac:spMk id="9" creationId="{21E0DC6F-DB0E-DBE1-8178-AE81BC6B96EA}"/>
          </ac:spMkLst>
        </pc:spChg>
        <pc:spChg chg="add">
          <ac:chgData name="Kevin Guerrero" userId="05a7e209950e2690" providerId="LiveId" clId="{41CE25F5-0B7E-4ECC-B24D-ECD0D4A07CA2}" dt="2025-06-30T21:01:16.944" v="132" actId="26606"/>
          <ac:spMkLst>
            <pc:docMk/>
            <pc:sldMk cId="280000023" sldId="265"/>
            <ac:spMk id="11" creationId="{84D07BF5-D29E-918E-55FE-747AF2A0E23F}"/>
          </ac:spMkLst>
        </pc:spChg>
        <pc:picChg chg="add">
          <ac:chgData name="Kevin Guerrero" userId="05a7e209950e2690" providerId="LiveId" clId="{41CE25F5-0B7E-4ECC-B24D-ECD0D4A07CA2}" dt="2025-06-30T21:01:16.944" v="132" actId="26606"/>
          <ac:picMkLst>
            <pc:docMk/>
            <pc:sldMk cId="280000023" sldId="265"/>
            <ac:picMk id="5" creationId="{F3DB0A99-AB8E-66E0-DF8C-F58601AAD3C7}"/>
          </ac:picMkLst>
        </pc:picChg>
      </pc:sldChg>
      <pc:sldChg chg="addSp delSp modSp new mod setBg addAnim">
        <pc:chgData name="Kevin Guerrero" userId="05a7e209950e2690" providerId="LiveId" clId="{41CE25F5-0B7E-4ECC-B24D-ECD0D4A07CA2}" dt="2025-06-30T21:10:19.585" v="153" actId="26606"/>
        <pc:sldMkLst>
          <pc:docMk/>
          <pc:sldMk cId="857194292" sldId="266"/>
        </pc:sldMkLst>
        <pc:spChg chg="mod">
          <ac:chgData name="Kevin Guerrero" userId="05a7e209950e2690" providerId="LiveId" clId="{41CE25F5-0B7E-4ECC-B24D-ECD0D4A07CA2}" dt="2025-06-30T21:10:19.585" v="153" actId="26606"/>
          <ac:spMkLst>
            <pc:docMk/>
            <pc:sldMk cId="857194292" sldId="266"/>
            <ac:spMk id="2" creationId="{435D86B4-5846-A7D3-3307-EAE8F5FB2262}"/>
          </ac:spMkLst>
        </pc:spChg>
        <pc:spChg chg="mod">
          <ac:chgData name="Kevin Guerrero" userId="05a7e209950e2690" providerId="LiveId" clId="{41CE25F5-0B7E-4ECC-B24D-ECD0D4A07CA2}" dt="2025-06-30T21:10:19.585" v="153" actId="26606"/>
          <ac:spMkLst>
            <pc:docMk/>
            <pc:sldMk cId="857194292" sldId="266"/>
            <ac:spMk id="3" creationId="{67C1B849-0BD6-CDD2-73A0-5D21005EDCB0}"/>
          </ac:spMkLst>
        </pc:spChg>
        <pc:spChg chg="add del">
          <ac:chgData name="Kevin Guerrero" userId="05a7e209950e2690" providerId="LiveId" clId="{41CE25F5-0B7E-4ECC-B24D-ECD0D4A07CA2}" dt="2025-06-30T21:10:19.585" v="153" actId="26606"/>
          <ac:spMkLst>
            <pc:docMk/>
            <pc:sldMk cId="857194292" sldId="266"/>
            <ac:spMk id="8" creationId="{C8B12E9E-0882-B45B-2DE2-47178489175E}"/>
          </ac:spMkLst>
        </pc:spChg>
        <pc:spChg chg="add">
          <ac:chgData name="Kevin Guerrero" userId="05a7e209950e2690" providerId="LiveId" clId="{41CE25F5-0B7E-4ECC-B24D-ECD0D4A07CA2}" dt="2025-06-30T21:10:19.585" v="153" actId="26606"/>
          <ac:spMkLst>
            <pc:docMk/>
            <pc:sldMk cId="857194292" sldId="266"/>
            <ac:spMk id="13" creationId="{47329988-FFDF-454D-3162-2E365D80485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4108E-DCA9-96A3-6D0B-A3BD06D63E6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516816-89FA-6BBE-C35D-B9662B5CDC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410437-7917-DC22-F96B-77A30F369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72325-2C4F-4CBB-827F-7F912D08BA8F}" type="datetimeFigureOut">
              <a:rPr lang="en-GB" smtClean="0"/>
              <a:t>30/06/2025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15A271-A29D-3F05-DD80-70F5703077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6D0658-A10D-ABA4-2ACB-67C7872BE5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7F353-0B52-45F1-9A24-48F1C4627E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0239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D8A2AB-CEDF-82ED-4610-61916BEC1D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F3C930-2EB3-C7BF-D2C0-654ADA3600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59347B-CC16-33CA-1C9E-9059770105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72325-2C4F-4CBB-827F-7F912D08BA8F}" type="datetimeFigureOut">
              <a:rPr lang="en-GB" smtClean="0"/>
              <a:t>30/06/2025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0C2A0C-26AB-96EE-33EC-24840941DB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1AE3CB-DEFE-3383-F966-C6C5A2CA2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7F353-0B52-45F1-9A24-48F1C4627E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15395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2E83F3-49F4-77E3-E210-FED1146F3A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3A75A5-26A5-D1A1-EB64-D20C597839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490E33-88B8-EE17-D767-527A37B132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72325-2C4F-4CBB-827F-7F912D08BA8F}" type="datetimeFigureOut">
              <a:rPr lang="en-GB" smtClean="0"/>
              <a:t>30/06/2025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6250FC-444E-CDFD-6F6B-05A6938B87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0C640A-5F46-5B7A-87DB-741F18F696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7F353-0B52-45F1-9A24-48F1C4627E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76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2167F5-4271-8C85-7F9C-ED630B7DC8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8FF3A6-7C55-3367-AC7D-C69D592B5F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649383-2D1F-6519-136B-8E9AE34018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79DD6D-250F-E121-F96D-832394BD2D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72325-2C4F-4CBB-827F-7F912D08BA8F}" type="datetimeFigureOut">
              <a:rPr lang="en-GB" smtClean="0"/>
              <a:t>30/06/2025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BFC8F4-DD9A-69A8-EB4F-5C857D72EA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B25269-07A5-79E4-79EA-4BE4D500D7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7F353-0B52-45F1-9A24-48F1C4627E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1407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ACEB9A-A25B-8229-FB72-B5FEE5D4A0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799CC4-4A09-9119-6D81-4FED971F17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509640-01A5-A4EE-68F6-4D71EC8827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ED2D1C2-C287-623B-BA78-FF9A870EAC0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6E4B4F2-6F85-0FD9-9238-152181FD78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A71A019-AB1E-B4D1-C05B-57CDE088AA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72325-2C4F-4CBB-827F-7F912D08BA8F}" type="datetimeFigureOut">
              <a:rPr lang="en-GB" smtClean="0"/>
              <a:t>30/06/2025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19DEDC0-3766-0041-AA6E-1D5F4989B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436CC2F-3159-1632-C1AC-03B5EEAAE7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7F353-0B52-45F1-9A24-48F1C4627E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7103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8E2AF9-662B-E5DC-04CD-65AEDFBDEF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A89E88-589D-D2D6-30E8-7945717A8C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72325-2C4F-4CBB-827F-7F912D08BA8F}" type="datetimeFigureOut">
              <a:rPr lang="en-GB" smtClean="0"/>
              <a:t>30/06/2025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816F94-88AC-7AD8-8458-DF70F8CE6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6AEE2B-16D2-0835-4AD4-D73F1DD7DD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7F353-0B52-45F1-9A24-48F1C4627E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52767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8F8D13E-77DA-B73B-6E2F-DDD53C8E61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72325-2C4F-4CBB-827F-7F912D08BA8F}" type="datetimeFigureOut">
              <a:rPr lang="en-GB" smtClean="0"/>
              <a:t>30/06/2025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E317D-837D-1252-3F24-D5B56B7023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9D8285-C664-3908-BE26-4E4DB76744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7F353-0B52-45F1-9A24-48F1C4627E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4597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23A2A0-AFE2-ED4F-FB6E-65776CEFDE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3AD5EB-A6AB-8C60-0344-B88E390B11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15B4D4-27DE-47E8-1542-AD2615DD221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D70B10-1F46-6C7B-EA87-BD2F26E8C5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72325-2C4F-4CBB-827F-7F912D08BA8F}" type="datetimeFigureOut">
              <a:rPr lang="en-GB" smtClean="0"/>
              <a:t>30/06/2025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708866-B05A-1890-B9B8-30D93D81C3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3C7667-F72B-442C-A355-B77F1D197D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7F353-0B52-45F1-9A24-48F1C4627E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765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4A97E1-9019-0150-D30A-F5399E9433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2D6866-5E29-51E6-7263-F119202E25E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45B465-3A91-3EEC-E9C2-5805994C71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F9A71B-70A1-165E-D81C-C337E60C89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72325-2C4F-4CBB-827F-7F912D08BA8F}" type="datetimeFigureOut">
              <a:rPr lang="en-GB" smtClean="0"/>
              <a:t>30/06/2025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F05F14-1524-427B-CC39-B4802A67C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7F01A7-BAC8-8D28-F490-679ADFECE4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7F353-0B52-45F1-9A24-48F1C4627E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2372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AA4B50-59DF-1F4A-075A-B563ECF66E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9E6434-6371-85A1-6BD4-BD42A215718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BEDA48-411A-C98F-BF0E-61036B28D8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72325-2C4F-4CBB-827F-7F912D08BA8F}" type="datetimeFigureOut">
              <a:rPr lang="en-GB" smtClean="0"/>
              <a:t>30/06/2025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413AAE-9A7E-05A6-E32F-15EE45E6F5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A4EDD7-6573-F457-F5BA-5E3730216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7F353-0B52-45F1-9A24-48F1C4627E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5815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B030ADF-D7CA-5E96-14C6-8AEDB2C9B4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738339-687F-E36F-4B85-7094A0A37B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B347E-0DA7-62F1-23E5-D1B3C90990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72325-2C4F-4CBB-827F-7F912D08BA8F}" type="datetimeFigureOut">
              <a:rPr lang="en-GB" smtClean="0"/>
              <a:t>30/06/2025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7F0EF3-EAB0-0532-A68F-15CA12F9A3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CE19EA-E6BC-9B16-55FA-E28AE062DC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7F353-0B52-45F1-9A24-48F1C4627E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90235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15AF437-692B-3950-7F7D-E0B647FF43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5B3263-7562-3726-4280-6772479B95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4B0B35-20BE-C1E5-64ED-1CA271C02AE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8972325-2C4F-4CBB-827F-7F912D08BA8F}" type="datetimeFigureOut">
              <a:rPr lang="en-GB" smtClean="0"/>
              <a:t>30/06/2025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8E0783-3AF5-14B9-50CE-A770C0ACB05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B17559-86EB-0E2C-426E-E7E51EB8263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B7F353-0B52-45F1-9A24-48F1C4627E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20516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1E0DC6F-DB0E-DBE1-8178-AE81BC6B96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lorful carved figures of humans">
            <a:extLst>
              <a:ext uri="{FF2B5EF4-FFF2-40B4-BE49-F238E27FC236}">
                <a16:creationId xmlns:a16="http://schemas.microsoft.com/office/drawing/2014/main" id="{A63FE98B-0D6A-77F4-9DB7-24EC51C1C6C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105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84D07BF5-D29E-918E-55FE-747AF2A0E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66726" cy="6858001"/>
          </a:xfrm>
          <a:prstGeom prst="rect">
            <a:avLst/>
          </a:prstGeom>
          <a:solidFill>
            <a:schemeClr val="bg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19AAFD-9F45-347C-6D43-F8EA03E0C2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1035" y="1424475"/>
            <a:ext cx="3424383" cy="2543448"/>
          </a:xfrm>
        </p:spPr>
        <p:txBody>
          <a:bodyPr anchor="t">
            <a:normAutofit/>
          </a:bodyPr>
          <a:lstStyle/>
          <a:p>
            <a:pPr algn="l"/>
            <a:r>
              <a:rPr lang="en-GB" sz="3200"/>
              <a:t>Differences Between Group and Team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DA5CE0-1CCA-615A-B7C4-84A74F13EA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1035" y="4007796"/>
            <a:ext cx="3424382" cy="2000041"/>
          </a:xfrm>
        </p:spPr>
        <p:txBody>
          <a:bodyPr anchor="b">
            <a:normAutofit/>
          </a:bodyPr>
          <a:lstStyle/>
          <a:p>
            <a:pPr algn="l"/>
            <a:r>
              <a:rPr lang="en-US" b="1" dirty="0"/>
              <a:t>Effective Teamworking and Communication (BMSW4009)</a:t>
            </a:r>
          </a:p>
          <a:p>
            <a:pPr algn="l"/>
            <a:r>
              <a:rPr lang="en-GB"/>
              <a:t>Kevin </a:t>
            </a:r>
            <a:r>
              <a:rPr lang="en-GB" dirty="0"/>
              <a:t>Garcia </a:t>
            </a:r>
            <a:r>
              <a:rPr lang="en-GB"/>
              <a:t>(2426552)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9432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C48FD8-F1B3-3C09-9524-0A0E4FBF6E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4"/>
            <a:ext cx="6035040" cy="1529932"/>
          </a:xfrm>
        </p:spPr>
        <p:txBody>
          <a:bodyPr anchor="b">
            <a:normAutofit/>
          </a:bodyPr>
          <a:lstStyle/>
          <a:p>
            <a:r>
              <a:rPr lang="en-US"/>
              <a:t>Presentation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119B49-41F6-CB67-569B-C5ABFD3E38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6035041" cy="409651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AutoNum type="arabicPeriod"/>
            </a:pPr>
            <a:r>
              <a:rPr lang="en-US" sz="1800" dirty="0"/>
              <a:t>The Difference between groups and teams</a:t>
            </a:r>
          </a:p>
          <a:p>
            <a:pPr marL="514350" indent="-514350">
              <a:buAutoNum type="arabicPeriod"/>
            </a:pPr>
            <a:r>
              <a:rPr lang="en-US" sz="1800" dirty="0"/>
              <a:t>Academic definition of a group</a:t>
            </a:r>
          </a:p>
          <a:p>
            <a:pPr marL="514350" indent="-514350">
              <a:buAutoNum type="arabicPeriod"/>
            </a:pPr>
            <a:r>
              <a:rPr lang="en-US" sz="1800" dirty="0"/>
              <a:t>2. Academic definition of a team</a:t>
            </a:r>
          </a:p>
          <a:p>
            <a:pPr marL="514350" indent="-514350">
              <a:buAutoNum type="arabicPeriod"/>
            </a:pPr>
            <a:r>
              <a:rPr lang="en-US" sz="1800" dirty="0"/>
              <a:t>Example of the difference between groups vs teams</a:t>
            </a:r>
          </a:p>
          <a:p>
            <a:pPr marL="514350" indent="-514350">
              <a:buAutoNum type="arabicPeriod"/>
            </a:pPr>
            <a:r>
              <a:rPr lang="en-US" sz="1800" dirty="0"/>
              <a:t>4.1 Belbin's team role theory</a:t>
            </a:r>
          </a:p>
          <a:p>
            <a:pPr marL="514350" indent="-514350">
              <a:buAutoNum type="arabicPeriod"/>
            </a:pPr>
            <a:r>
              <a:rPr lang="en-US" sz="1800" dirty="0"/>
              <a:t>4.2 Tuckman's group development theory</a:t>
            </a:r>
          </a:p>
          <a:p>
            <a:pPr marL="514350" indent="-514350">
              <a:buAutoNum type="arabicPeriod"/>
            </a:pPr>
            <a:r>
              <a:rPr lang="en-US" sz="1800" dirty="0"/>
              <a:t>5. Conclusion</a:t>
            </a:r>
          </a:p>
          <a:p>
            <a:pPr marL="514350" indent="-514350">
              <a:buAutoNum type="arabicPeriod"/>
            </a:pPr>
            <a:r>
              <a:rPr lang="en-US" sz="1800" dirty="0"/>
              <a:t>6. References</a:t>
            </a:r>
          </a:p>
        </p:txBody>
      </p:sp>
      <p:pic>
        <p:nvPicPr>
          <p:cNvPr id="5" name="Picture 4" descr="Colorful carved figures of humans">
            <a:extLst>
              <a:ext uri="{FF2B5EF4-FFF2-40B4-BE49-F238E27FC236}">
                <a16:creationId xmlns:a16="http://schemas.microsoft.com/office/drawing/2014/main" id="{089AD1DF-73DC-C6C0-B0BB-A52890D9E74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941" r="24708" b="-1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0653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1E0DC6F-DB0E-DBE1-8178-AE81BC6B96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lorful carved figures of humans">
            <a:extLst>
              <a:ext uri="{FF2B5EF4-FFF2-40B4-BE49-F238E27FC236}">
                <a16:creationId xmlns:a16="http://schemas.microsoft.com/office/drawing/2014/main" id="{A603DB34-45AE-4EC5-B30A-37DB663FBFE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105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84D07BF5-D29E-918E-55FE-747AF2A0E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66726" cy="6858001"/>
          </a:xfrm>
          <a:prstGeom prst="rect">
            <a:avLst/>
          </a:prstGeom>
          <a:solidFill>
            <a:schemeClr val="bg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2341D2-6A29-484B-17C3-753B330641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1035" y="1424475"/>
            <a:ext cx="3424383" cy="2543448"/>
          </a:xfrm>
        </p:spPr>
        <p:txBody>
          <a:bodyPr anchor="t">
            <a:normAutofit/>
          </a:bodyPr>
          <a:lstStyle/>
          <a:p>
            <a:pPr algn="l"/>
            <a:r>
              <a:rPr lang="en-GB" sz="3200"/>
              <a:t>What is a Group?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29C7F6-8658-0D49-541D-53E41E75BF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1035" y="4007796"/>
            <a:ext cx="3424382" cy="2000041"/>
          </a:xfrm>
        </p:spPr>
        <p:txBody>
          <a:bodyPr anchor="b">
            <a:normAutofit/>
          </a:bodyPr>
          <a:lstStyle/>
          <a:p>
            <a:pPr algn="l" fontAlgn="base"/>
            <a:r>
              <a:rPr lang="en-US"/>
              <a:t>a number of individuals assembled together or having some unifying relationship</a:t>
            </a:r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2731966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D012F8-D5E1-422E-6AE1-4E376A44E6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3007" y="603501"/>
            <a:ext cx="4361693" cy="1527049"/>
          </a:xfrm>
        </p:spPr>
        <p:txBody>
          <a:bodyPr anchor="b">
            <a:normAutofit/>
          </a:bodyPr>
          <a:lstStyle/>
          <a:p>
            <a:r>
              <a:rPr lang="en-GB"/>
              <a:t>What is a Team?</a:t>
            </a:r>
          </a:p>
        </p:txBody>
      </p:sp>
      <p:pic>
        <p:nvPicPr>
          <p:cNvPr id="5" name="Picture 4" descr="Hands-on top of each other">
            <a:extLst>
              <a:ext uri="{FF2B5EF4-FFF2-40B4-BE49-F238E27FC236}">
                <a16:creationId xmlns:a16="http://schemas.microsoft.com/office/drawing/2014/main" id="{B2212624-5A7D-616A-4880-B6D6C4A6141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020" r="8322" b="1"/>
          <a:stretch>
            <a:fillRect/>
          </a:stretch>
        </p:blipFill>
        <p:spPr>
          <a:xfrm>
            <a:off x="1" y="10"/>
            <a:ext cx="637336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9CF6A2-C079-D526-A56C-69701254B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3007" y="2212846"/>
            <a:ext cx="4361693" cy="4096514"/>
          </a:xfrm>
        </p:spPr>
        <p:txBody>
          <a:bodyPr>
            <a:normAutofit/>
          </a:bodyPr>
          <a:lstStyle/>
          <a:p>
            <a:endParaRPr lang="en-GB" sz="1800" dirty="0"/>
          </a:p>
          <a:p>
            <a:r>
              <a:rPr lang="en-US" sz="1800" dirty="0"/>
              <a:t>A team is a group of people who work together to achieve a shared purpose or goal. Every team is the sum of its individual parts, which means team members must support each other in order to achieve the desired result.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1206619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1E0DC6F-DB0E-DBE1-8178-AE81BC6B96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ragonflies carrying object">
            <a:extLst>
              <a:ext uri="{FF2B5EF4-FFF2-40B4-BE49-F238E27FC236}">
                <a16:creationId xmlns:a16="http://schemas.microsoft.com/office/drawing/2014/main" id="{39C2D56A-834F-A445-6E93-ECB9A4FE3F2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447" b="2284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84D07BF5-D29E-918E-55FE-747AF2A0E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66726" cy="6858001"/>
          </a:xfrm>
          <a:prstGeom prst="rect">
            <a:avLst/>
          </a:prstGeom>
          <a:solidFill>
            <a:schemeClr val="bg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9A6C72-0234-4EE7-E246-0591D2FB1E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1035" y="1424475"/>
            <a:ext cx="3424383" cy="2543448"/>
          </a:xfrm>
        </p:spPr>
        <p:txBody>
          <a:bodyPr anchor="t">
            <a:normAutofit/>
          </a:bodyPr>
          <a:lstStyle/>
          <a:p>
            <a:pPr algn="l"/>
            <a:r>
              <a:rPr lang="en-GB" sz="3200"/>
              <a:t>Differences: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438098-4C48-0FFF-C5C0-D1D78C48B0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1035" y="4007796"/>
            <a:ext cx="3424382" cy="2000041"/>
          </a:xfrm>
        </p:spPr>
        <p:txBody>
          <a:bodyPr anchor="b">
            <a:normAutofit/>
          </a:bodyPr>
          <a:lstStyle/>
          <a:p>
            <a:pPr algn="l"/>
            <a:r>
              <a:rPr lang="en-US" sz="1500"/>
              <a:t>A group is a group of people who coordinate their efforts, while a team is a group of people who share a common goal. To improve workplace relationships, it's important to understand the differences between these two terms in order to foster a healthy work dynamic.</a:t>
            </a:r>
            <a:endParaRPr lang="en-GB" sz="1500"/>
          </a:p>
        </p:txBody>
      </p:sp>
    </p:spTree>
    <p:extLst>
      <p:ext uri="{BB962C8B-B14F-4D97-AF65-F5344CB8AC3E}">
        <p14:creationId xmlns:p14="http://schemas.microsoft.com/office/powerpoint/2010/main" val="351924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3ED776-E205-8921-9340-9FC0C0F065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4"/>
            <a:ext cx="6035040" cy="1529932"/>
          </a:xfrm>
        </p:spPr>
        <p:txBody>
          <a:bodyPr anchor="b">
            <a:normAutofit/>
          </a:bodyPr>
          <a:lstStyle/>
          <a:p>
            <a:r>
              <a:rPr lang="en-GB" dirty="0"/>
              <a:t>Group Example: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CE8AA9-6B35-CDB2-DA66-FC325A57F3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6035041" cy="4096512"/>
          </a:xfrm>
        </p:spPr>
        <p:txBody>
          <a:bodyPr>
            <a:normAutofit/>
          </a:bodyPr>
          <a:lstStyle/>
          <a:p>
            <a:pPr fontAlgn="base"/>
            <a:r>
              <a:rPr lang="en-US" sz="1800" dirty="0"/>
              <a:t>A sociology class at a university</a:t>
            </a:r>
          </a:p>
          <a:p>
            <a:pPr fontAlgn="base"/>
            <a:r>
              <a:rPr lang="en-US" sz="1800" dirty="0"/>
              <a:t>Family  </a:t>
            </a:r>
          </a:p>
          <a:p>
            <a:pPr fontAlgn="base"/>
            <a:r>
              <a:rPr lang="en-US" sz="1800" dirty="0"/>
              <a:t>A yoga club</a:t>
            </a:r>
          </a:p>
          <a:p>
            <a:pPr fontAlgn="base"/>
            <a:r>
              <a:rPr lang="en-US" sz="1800" dirty="0"/>
              <a:t>A music band</a:t>
            </a:r>
          </a:p>
          <a:p>
            <a:pPr fontAlgn="base"/>
            <a:r>
              <a:rPr lang="en-US" sz="1800" dirty="0"/>
              <a:t>Colleagues in a corporate company</a:t>
            </a:r>
          </a:p>
          <a:p>
            <a:pPr fontAlgn="base"/>
            <a:r>
              <a:rPr lang="en-US" sz="1800" dirty="0"/>
              <a:t>Nation</a:t>
            </a:r>
          </a:p>
          <a:p>
            <a:endParaRPr lang="en-GB" sz="1800" dirty="0"/>
          </a:p>
        </p:txBody>
      </p:sp>
      <p:pic>
        <p:nvPicPr>
          <p:cNvPr id="5" name="Picture 4" descr="Close up image of hands applauding">
            <a:extLst>
              <a:ext uri="{FF2B5EF4-FFF2-40B4-BE49-F238E27FC236}">
                <a16:creationId xmlns:a16="http://schemas.microsoft.com/office/drawing/2014/main" id="{326EF260-E40C-E6E2-B226-73D9881F6D7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105" r="19724" b="-1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70435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25048F-90F5-F02B-5ACC-6DB92EDCFD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Team Example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C5681D-848C-CD81-D5CE-794B23EC7E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7812" y="1569118"/>
            <a:ext cx="9105089" cy="5121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11656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1E0DC6F-DB0E-DBE1-8178-AE81BC6B96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Red toy person in front of two lines of white figures">
            <a:extLst>
              <a:ext uri="{FF2B5EF4-FFF2-40B4-BE49-F238E27FC236}">
                <a16:creationId xmlns:a16="http://schemas.microsoft.com/office/drawing/2014/main" id="{F3DB0A99-AB8E-66E0-DF8C-F58601AAD3C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449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84D07BF5-D29E-918E-55FE-747AF2A0E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66726" cy="6858001"/>
          </a:xfrm>
          <a:prstGeom prst="rect">
            <a:avLst/>
          </a:prstGeom>
          <a:solidFill>
            <a:schemeClr val="bg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03CC6D-CC35-2925-32FF-3CD0FCC629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1035" y="1424475"/>
            <a:ext cx="3424383" cy="2543448"/>
          </a:xfrm>
        </p:spPr>
        <p:txBody>
          <a:bodyPr anchor="t">
            <a:normAutofit/>
          </a:bodyPr>
          <a:lstStyle/>
          <a:p>
            <a:pPr algn="l"/>
            <a:r>
              <a:rPr lang="en-US" sz="3200" dirty="0"/>
              <a:t>Belbin's Team Role theory:</a:t>
            </a:r>
            <a:endParaRPr lang="en-GB" sz="3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3B823B-D926-20DF-5C2C-52CFEFB3CF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1035" y="4007796"/>
            <a:ext cx="3424382" cy="2000041"/>
          </a:xfrm>
        </p:spPr>
        <p:txBody>
          <a:bodyPr anchor="b">
            <a:normAutofit/>
          </a:bodyPr>
          <a:lstStyle/>
          <a:p>
            <a:pPr algn="l"/>
            <a:r>
              <a:rPr lang="en-US" sz="2200"/>
              <a:t>Belbin's Team Role theory, developed by Meredith Belbin, suggests that successful teams are built on a diversity of team roles.</a:t>
            </a:r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280000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7329988-FFDF-454D-3162-2E365D8048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5D86B4-5846-A7D3-3307-EAE8F5FB22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8853" y="548643"/>
            <a:ext cx="7437008" cy="3635797"/>
          </a:xfrm>
        </p:spPr>
        <p:txBody>
          <a:bodyPr anchor="t">
            <a:normAutofit/>
          </a:bodyPr>
          <a:lstStyle/>
          <a:p>
            <a:pPr algn="l"/>
            <a:r>
              <a:rPr lang="en-US" sz="7000"/>
              <a:t>Tuckman's group development theory:</a:t>
            </a:r>
            <a:endParaRPr lang="en-GB" sz="70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C1B849-0BD6-CDD2-73A0-5D21005EDC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3544" y="4453813"/>
            <a:ext cx="6655522" cy="1545336"/>
          </a:xfrm>
        </p:spPr>
        <p:txBody>
          <a:bodyPr anchor="b">
            <a:normAutofit/>
          </a:bodyPr>
          <a:lstStyle/>
          <a:p>
            <a:pPr algn="l"/>
            <a:r>
              <a:rPr lang="en-US" sz="2200"/>
              <a:t>Also known as the Forming-Storming-Norming-Performing model, describes the stages a team progresses through as it develops and matures.</a:t>
            </a:r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857194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E448DB1-4196-18A6-15DA-C72635C1B1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Video 9" descr="People Discussing">
            <a:extLst>
              <a:ext uri="{FF2B5EF4-FFF2-40B4-BE49-F238E27FC236}">
                <a16:creationId xmlns:a16="http://schemas.microsoft.com/office/drawing/2014/main" id="{C75FB90F-7383-43AB-054F-E30248DCE4A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284" r="-1" b="-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A9CCD9CD-49AE-3D3E-923B-81ECD3FBF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2015" y="-752015"/>
            <a:ext cx="6858000" cy="836203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49000">
                <a:srgbClr val="000000">
                  <a:alpha val="47000"/>
                </a:srgbClr>
              </a:gs>
              <a:gs pos="100000">
                <a:srgbClr val="000000">
                  <a:alpha val="6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4FC24-94F1-85BA-05C8-D834558658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3618" y="1878366"/>
            <a:ext cx="4671319" cy="188580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Conclusion: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6944F80-24D6-4BE0-41BC-3E10DE574A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3618" y="3845971"/>
            <a:ext cx="4671319" cy="1381455"/>
          </a:xfrm>
        </p:spPr>
        <p:txBody>
          <a:bodyPr>
            <a:normAutofit/>
          </a:bodyPr>
          <a:lstStyle/>
          <a:p>
            <a:r>
              <a:rPr lang="en-US" sz="1700">
                <a:solidFill>
                  <a:srgbClr val="FFFFFF"/>
                </a:solidFill>
              </a:rPr>
              <a:t>A group is made up of people who can interact with each other but do not necessarily share the same goals. A team does share the same goals, and each person has a different role to work in the most efficient way to achieve the goal.</a:t>
            </a:r>
            <a:endParaRPr lang="en-GB" sz="1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53620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3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7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video>
              <p:cMediaNode mute="1">
                <p:cTn id="18" repeatCount="indefinite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C8C6078-B9FC-62D3-82A6-AED0C1C0C0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323CF07-AAA9-DC0B-9E00-84313AE453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89FACE-5F7F-1A5C-0050-6C42AB36C3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2481" y="800783"/>
            <a:ext cx="8278891" cy="1323867"/>
          </a:xfrm>
        </p:spPr>
        <p:txBody>
          <a:bodyPr anchor="b">
            <a:normAutofit/>
          </a:bodyPr>
          <a:lstStyle/>
          <a:p>
            <a:r>
              <a:rPr lang="en-GB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8DE144-A290-80B3-7D3D-1B5597C858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2481" y="2495774"/>
            <a:ext cx="8278892" cy="3273426"/>
          </a:xfrm>
        </p:spPr>
        <p:txBody>
          <a:bodyPr>
            <a:normAutofit/>
          </a:bodyPr>
          <a:lstStyle/>
          <a:p>
            <a:r>
              <a:rPr lang="en-US" sz="1800"/>
              <a:t>Merrian Webster. (2025). </a:t>
            </a:r>
            <a:r>
              <a:rPr lang="en-US" sz="1800" i="1"/>
              <a:t>Group definition &amp; Meaning</a:t>
            </a:r>
            <a:r>
              <a:rPr lang="en-US" sz="1800"/>
              <a:t>. [Online]. Merriam Websteer. Last Updated: 06/2025. Available at: https://www.merriam-webster.com/dictionary/group#:~:text=2-,a,a%20study%20group [Accessed 30 June 2025].</a:t>
            </a:r>
          </a:p>
          <a:p>
            <a:r>
              <a:rPr lang="en-US" sz="1800"/>
              <a:t>Team Asana. (2025). </a:t>
            </a:r>
            <a:r>
              <a:rPr lang="en-US" sz="1800" i="1"/>
              <a:t>Diferences betwen group and team</a:t>
            </a:r>
            <a:r>
              <a:rPr lang="en-US" sz="1800"/>
              <a:t>. [Online]. Asana. Last Updated: 17/02/2025. Available at: https://asana.com/es/resources/group-vs-team [Accessed 30 June 2025].</a:t>
            </a:r>
          </a:p>
          <a:p>
            <a:r>
              <a:rPr lang="en-US" sz="1800"/>
              <a:t>Mattew Hugest. (2024). </a:t>
            </a:r>
            <a:r>
              <a:rPr lang="en-US" sz="1800" i="1"/>
              <a:t>Formin, Storming and Norming</a:t>
            </a:r>
            <a:r>
              <a:rPr lang="en-US" sz="1800"/>
              <a:t>. [Online]. Mindtool. Last Updated: 03/02/2024. Available at: https://www.mindtools.com/abyj5fi/forming-storming-norming-and-performing [Accessed 30 June 2025].</a:t>
            </a:r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26577130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446</Words>
  <Application>Microsoft Office PowerPoint</Application>
  <PresentationFormat>Widescreen</PresentationFormat>
  <Paragraphs>37</Paragraphs>
  <Slides>11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Differences Between Group and Team</vt:lpstr>
      <vt:lpstr>Presentation Overview</vt:lpstr>
      <vt:lpstr>What is a Group?</vt:lpstr>
      <vt:lpstr>What is a Team?</vt:lpstr>
      <vt:lpstr>Differences:</vt:lpstr>
      <vt:lpstr>Group Example:</vt:lpstr>
      <vt:lpstr>Team Example</vt:lpstr>
      <vt:lpstr>Belbin's Team Role theory:</vt:lpstr>
      <vt:lpstr>Tuckman's group development theory:</vt:lpstr>
      <vt:lpstr>Conclusion: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Kevin Guerrero</dc:creator>
  <cp:lastModifiedBy>Kevin Guerrero</cp:lastModifiedBy>
  <cp:revision>1</cp:revision>
  <dcterms:created xsi:type="dcterms:W3CDTF">2025-06-24T11:22:07Z</dcterms:created>
  <dcterms:modified xsi:type="dcterms:W3CDTF">2025-06-30T21:13:51Z</dcterms:modified>
</cp:coreProperties>
</file>