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5" r:id="rId8"/>
    <p:sldId id="261" r:id="rId9"/>
    <p:sldId id="262" r:id="rId10"/>
    <p:sldId id="263" r:id="rId11"/>
    <p:sldId id="268" r:id="rId12"/>
    <p:sldId id="264" r:id="rId13"/>
    <p:sldId id="269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yler King" userId="4b7a05d732352d34" providerId="LiveId" clId="{BDB950A5-C36C-4D90-A551-76BE95A9BC81}"/>
    <pc:docChg chg="addSld delSld">
      <pc:chgData name="Tyler King" userId="4b7a05d732352d34" providerId="LiveId" clId="{BDB950A5-C36C-4D90-A551-76BE95A9BC81}" dt="2024-02-20T15:22:05.197" v="1" actId="2696"/>
      <pc:docMkLst>
        <pc:docMk/>
      </pc:docMkLst>
      <pc:sldChg chg="new del">
        <pc:chgData name="Tyler King" userId="4b7a05d732352d34" providerId="LiveId" clId="{BDB950A5-C36C-4D90-A551-76BE95A9BC81}" dt="2024-02-20T15:22:05.197" v="1" actId="2696"/>
        <pc:sldMkLst>
          <pc:docMk/>
          <pc:sldMk cId="3967098372" sldId="270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28F07B-E174-4F60-8F57-0CF77F45138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DD5E65-C938-47FE-9CE4-FA2A1A538829}">
      <dgm:prSet/>
      <dgm:spPr/>
      <dgm:t>
        <a:bodyPr/>
        <a:lstStyle/>
        <a:p>
          <a:r>
            <a:rPr lang="en-GB"/>
            <a:t>By the end of this session you will; </a:t>
          </a:r>
          <a:endParaRPr lang="en-US"/>
        </a:p>
      </dgm:t>
    </dgm:pt>
    <dgm:pt modelId="{2EF4418E-F7A7-4CAB-8FA7-8B7CEB07D3B0}" type="parTrans" cxnId="{2C50C91A-5D14-4130-8D1D-9E69AFDA9237}">
      <dgm:prSet/>
      <dgm:spPr/>
      <dgm:t>
        <a:bodyPr/>
        <a:lstStyle/>
        <a:p>
          <a:endParaRPr lang="en-US"/>
        </a:p>
      </dgm:t>
    </dgm:pt>
    <dgm:pt modelId="{DC6F2F8E-AD2F-4133-9105-BC44B067257A}" type="sibTrans" cxnId="{2C50C91A-5D14-4130-8D1D-9E69AFDA9237}">
      <dgm:prSet/>
      <dgm:spPr/>
      <dgm:t>
        <a:bodyPr/>
        <a:lstStyle/>
        <a:p>
          <a:endParaRPr lang="en-US"/>
        </a:p>
      </dgm:t>
    </dgm:pt>
    <dgm:pt modelId="{C28A26BB-5F8D-46BD-A5B9-FDF08C9A1BF1}">
      <dgm:prSet/>
      <dgm:spPr/>
      <dgm:t>
        <a:bodyPr/>
        <a:lstStyle/>
        <a:p>
          <a:r>
            <a:rPr lang="en-GB"/>
            <a:t>Understand the different public health methods </a:t>
          </a:r>
          <a:endParaRPr lang="en-US"/>
        </a:p>
      </dgm:t>
    </dgm:pt>
    <dgm:pt modelId="{EA994531-827E-4F54-8651-887629AF2CAA}" type="parTrans" cxnId="{73E61699-F982-4381-9502-B3F2C258159A}">
      <dgm:prSet/>
      <dgm:spPr/>
      <dgm:t>
        <a:bodyPr/>
        <a:lstStyle/>
        <a:p>
          <a:endParaRPr lang="en-US"/>
        </a:p>
      </dgm:t>
    </dgm:pt>
    <dgm:pt modelId="{0C28BAA9-E0CF-4B78-BA0B-B0610592BD09}" type="sibTrans" cxnId="{73E61699-F982-4381-9502-B3F2C258159A}">
      <dgm:prSet/>
      <dgm:spPr/>
      <dgm:t>
        <a:bodyPr/>
        <a:lstStyle/>
        <a:p>
          <a:endParaRPr lang="en-US"/>
        </a:p>
      </dgm:t>
    </dgm:pt>
    <dgm:pt modelId="{8FAA9BEC-B8DE-4AA8-973C-F2260CA12FF4}">
      <dgm:prSet/>
      <dgm:spPr/>
      <dgm:t>
        <a:bodyPr/>
        <a:lstStyle/>
        <a:p>
          <a:r>
            <a:rPr lang="en-GB"/>
            <a:t>Identify where these methods are utilised </a:t>
          </a:r>
          <a:endParaRPr lang="en-US"/>
        </a:p>
      </dgm:t>
    </dgm:pt>
    <dgm:pt modelId="{3F8B8934-8DEB-4838-8146-E7C4B32560D8}" type="parTrans" cxnId="{82EBE925-12EE-4D7E-A01A-C60A33769B8F}">
      <dgm:prSet/>
      <dgm:spPr/>
      <dgm:t>
        <a:bodyPr/>
        <a:lstStyle/>
        <a:p>
          <a:endParaRPr lang="en-US"/>
        </a:p>
      </dgm:t>
    </dgm:pt>
    <dgm:pt modelId="{E9C79ACE-3417-4623-880C-645BD912572E}" type="sibTrans" cxnId="{82EBE925-12EE-4D7E-A01A-C60A33769B8F}">
      <dgm:prSet/>
      <dgm:spPr/>
      <dgm:t>
        <a:bodyPr/>
        <a:lstStyle/>
        <a:p>
          <a:endParaRPr lang="en-US"/>
        </a:p>
      </dgm:t>
    </dgm:pt>
    <dgm:pt modelId="{D3DCB8E4-33DD-4A04-B09F-65FC61AC2407}" type="pres">
      <dgm:prSet presAssocID="{5D28F07B-E174-4F60-8F57-0CF77F4513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3BB8472-3C71-437B-AC4A-8BE265EAE790}" type="pres">
      <dgm:prSet presAssocID="{17DD5E65-C938-47FE-9CE4-FA2A1A538829}" presName="hierRoot1" presStyleCnt="0"/>
      <dgm:spPr/>
    </dgm:pt>
    <dgm:pt modelId="{51E22B9C-45C7-4875-98E8-939013B3312A}" type="pres">
      <dgm:prSet presAssocID="{17DD5E65-C938-47FE-9CE4-FA2A1A538829}" presName="composite" presStyleCnt="0"/>
      <dgm:spPr/>
    </dgm:pt>
    <dgm:pt modelId="{69C0FC0E-6C38-466C-8921-90D5AC4BDABE}" type="pres">
      <dgm:prSet presAssocID="{17DD5E65-C938-47FE-9CE4-FA2A1A538829}" presName="background" presStyleLbl="node0" presStyleIdx="0" presStyleCnt="1"/>
      <dgm:spPr/>
    </dgm:pt>
    <dgm:pt modelId="{6D62CDAF-C653-420C-886F-4F6BD80EB7C2}" type="pres">
      <dgm:prSet presAssocID="{17DD5E65-C938-47FE-9CE4-FA2A1A538829}" presName="text" presStyleLbl="fgAcc0" presStyleIdx="0" presStyleCnt="1">
        <dgm:presLayoutVars>
          <dgm:chPref val="3"/>
        </dgm:presLayoutVars>
      </dgm:prSet>
      <dgm:spPr/>
    </dgm:pt>
    <dgm:pt modelId="{BD50A63E-35D3-4209-AC2D-D3463181C36B}" type="pres">
      <dgm:prSet presAssocID="{17DD5E65-C938-47FE-9CE4-FA2A1A538829}" presName="hierChild2" presStyleCnt="0"/>
      <dgm:spPr/>
    </dgm:pt>
    <dgm:pt modelId="{A62C8CF3-9959-4CCC-8672-F27BE036FD0A}" type="pres">
      <dgm:prSet presAssocID="{EA994531-827E-4F54-8651-887629AF2CAA}" presName="Name10" presStyleLbl="parChTrans1D2" presStyleIdx="0" presStyleCnt="2"/>
      <dgm:spPr/>
    </dgm:pt>
    <dgm:pt modelId="{1677EE00-A70F-4F65-A49A-65AF7E7A72EF}" type="pres">
      <dgm:prSet presAssocID="{C28A26BB-5F8D-46BD-A5B9-FDF08C9A1BF1}" presName="hierRoot2" presStyleCnt="0"/>
      <dgm:spPr/>
    </dgm:pt>
    <dgm:pt modelId="{B4F04969-57C6-478B-84DF-6B63B402754C}" type="pres">
      <dgm:prSet presAssocID="{C28A26BB-5F8D-46BD-A5B9-FDF08C9A1BF1}" presName="composite2" presStyleCnt="0"/>
      <dgm:spPr/>
    </dgm:pt>
    <dgm:pt modelId="{03646966-AC5E-4BC6-8A7E-0AC6EB4DA84B}" type="pres">
      <dgm:prSet presAssocID="{C28A26BB-5F8D-46BD-A5B9-FDF08C9A1BF1}" presName="background2" presStyleLbl="node2" presStyleIdx="0" presStyleCnt="2"/>
      <dgm:spPr/>
    </dgm:pt>
    <dgm:pt modelId="{F9D9EE9A-5BDF-4246-97F6-F7CBBEB18DC8}" type="pres">
      <dgm:prSet presAssocID="{C28A26BB-5F8D-46BD-A5B9-FDF08C9A1BF1}" presName="text2" presStyleLbl="fgAcc2" presStyleIdx="0" presStyleCnt="2">
        <dgm:presLayoutVars>
          <dgm:chPref val="3"/>
        </dgm:presLayoutVars>
      </dgm:prSet>
      <dgm:spPr/>
    </dgm:pt>
    <dgm:pt modelId="{771FDFF9-C785-4A3C-8DB5-9D84A23FA9BA}" type="pres">
      <dgm:prSet presAssocID="{C28A26BB-5F8D-46BD-A5B9-FDF08C9A1BF1}" presName="hierChild3" presStyleCnt="0"/>
      <dgm:spPr/>
    </dgm:pt>
    <dgm:pt modelId="{72BC1FE6-6D83-4894-ACA4-C388A6581D39}" type="pres">
      <dgm:prSet presAssocID="{3F8B8934-8DEB-4838-8146-E7C4B32560D8}" presName="Name10" presStyleLbl="parChTrans1D2" presStyleIdx="1" presStyleCnt="2"/>
      <dgm:spPr/>
    </dgm:pt>
    <dgm:pt modelId="{7D476384-3955-4113-814C-A04F961336C9}" type="pres">
      <dgm:prSet presAssocID="{8FAA9BEC-B8DE-4AA8-973C-F2260CA12FF4}" presName="hierRoot2" presStyleCnt="0"/>
      <dgm:spPr/>
    </dgm:pt>
    <dgm:pt modelId="{8E951050-6EFA-450A-A29E-622064E03160}" type="pres">
      <dgm:prSet presAssocID="{8FAA9BEC-B8DE-4AA8-973C-F2260CA12FF4}" presName="composite2" presStyleCnt="0"/>
      <dgm:spPr/>
    </dgm:pt>
    <dgm:pt modelId="{173618CC-5A1B-45DF-A127-2CBBCEC06E7C}" type="pres">
      <dgm:prSet presAssocID="{8FAA9BEC-B8DE-4AA8-973C-F2260CA12FF4}" presName="background2" presStyleLbl="node2" presStyleIdx="1" presStyleCnt="2"/>
      <dgm:spPr/>
    </dgm:pt>
    <dgm:pt modelId="{15C538B8-1095-440D-BD51-0526EAA31FBC}" type="pres">
      <dgm:prSet presAssocID="{8FAA9BEC-B8DE-4AA8-973C-F2260CA12FF4}" presName="text2" presStyleLbl="fgAcc2" presStyleIdx="1" presStyleCnt="2">
        <dgm:presLayoutVars>
          <dgm:chPref val="3"/>
        </dgm:presLayoutVars>
      </dgm:prSet>
      <dgm:spPr/>
    </dgm:pt>
    <dgm:pt modelId="{77D78929-76CB-4763-9F0A-9D82165B529B}" type="pres">
      <dgm:prSet presAssocID="{8FAA9BEC-B8DE-4AA8-973C-F2260CA12FF4}" presName="hierChild3" presStyleCnt="0"/>
      <dgm:spPr/>
    </dgm:pt>
  </dgm:ptLst>
  <dgm:cxnLst>
    <dgm:cxn modelId="{2C50C91A-5D14-4130-8D1D-9E69AFDA9237}" srcId="{5D28F07B-E174-4F60-8F57-0CF77F451384}" destId="{17DD5E65-C938-47FE-9CE4-FA2A1A538829}" srcOrd="0" destOrd="0" parTransId="{2EF4418E-F7A7-4CAB-8FA7-8B7CEB07D3B0}" sibTransId="{DC6F2F8E-AD2F-4133-9105-BC44B067257A}"/>
    <dgm:cxn modelId="{82EBE925-12EE-4D7E-A01A-C60A33769B8F}" srcId="{17DD5E65-C938-47FE-9CE4-FA2A1A538829}" destId="{8FAA9BEC-B8DE-4AA8-973C-F2260CA12FF4}" srcOrd="1" destOrd="0" parTransId="{3F8B8934-8DEB-4838-8146-E7C4B32560D8}" sibTransId="{E9C79ACE-3417-4623-880C-645BD912572E}"/>
    <dgm:cxn modelId="{3586535C-62A9-4E40-992C-36C52579FD9D}" type="presOf" srcId="{5D28F07B-E174-4F60-8F57-0CF77F451384}" destId="{D3DCB8E4-33DD-4A04-B09F-65FC61AC2407}" srcOrd="0" destOrd="0" presId="urn:microsoft.com/office/officeart/2005/8/layout/hierarchy1"/>
    <dgm:cxn modelId="{73E61699-F982-4381-9502-B3F2C258159A}" srcId="{17DD5E65-C938-47FE-9CE4-FA2A1A538829}" destId="{C28A26BB-5F8D-46BD-A5B9-FDF08C9A1BF1}" srcOrd="0" destOrd="0" parTransId="{EA994531-827E-4F54-8651-887629AF2CAA}" sibTransId="{0C28BAA9-E0CF-4B78-BA0B-B0610592BD09}"/>
    <dgm:cxn modelId="{352352CC-BF32-4DA9-B7EB-597052BEA49B}" type="presOf" srcId="{C28A26BB-5F8D-46BD-A5B9-FDF08C9A1BF1}" destId="{F9D9EE9A-5BDF-4246-97F6-F7CBBEB18DC8}" srcOrd="0" destOrd="0" presId="urn:microsoft.com/office/officeart/2005/8/layout/hierarchy1"/>
    <dgm:cxn modelId="{13620FEA-DFD0-4269-8140-B8374A21A2CB}" type="presOf" srcId="{3F8B8934-8DEB-4838-8146-E7C4B32560D8}" destId="{72BC1FE6-6D83-4894-ACA4-C388A6581D39}" srcOrd="0" destOrd="0" presId="urn:microsoft.com/office/officeart/2005/8/layout/hierarchy1"/>
    <dgm:cxn modelId="{2D9F65FE-F261-4F49-A981-59FE1A2F2727}" type="presOf" srcId="{EA994531-827E-4F54-8651-887629AF2CAA}" destId="{A62C8CF3-9959-4CCC-8672-F27BE036FD0A}" srcOrd="0" destOrd="0" presId="urn:microsoft.com/office/officeart/2005/8/layout/hierarchy1"/>
    <dgm:cxn modelId="{7B206CFE-3359-4DA8-8A62-245774C73137}" type="presOf" srcId="{8FAA9BEC-B8DE-4AA8-973C-F2260CA12FF4}" destId="{15C538B8-1095-440D-BD51-0526EAA31FBC}" srcOrd="0" destOrd="0" presId="urn:microsoft.com/office/officeart/2005/8/layout/hierarchy1"/>
    <dgm:cxn modelId="{29776EFF-E039-4201-A658-034D9E7B1ADC}" type="presOf" srcId="{17DD5E65-C938-47FE-9CE4-FA2A1A538829}" destId="{6D62CDAF-C653-420C-886F-4F6BD80EB7C2}" srcOrd="0" destOrd="0" presId="urn:microsoft.com/office/officeart/2005/8/layout/hierarchy1"/>
    <dgm:cxn modelId="{8CB347B8-C36A-42A4-AFAC-202E1271EA70}" type="presParOf" srcId="{D3DCB8E4-33DD-4A04-B09F-65FC61AC2407}" destId="{C3BB8472-3C71-437B-AC4A-8BE265EAE790}" srcOrd="0" destOrd="0" presId="urn:microsoft.com/office/officeart/2005/8/layout/hierarchy1"/>
    <dgm:cxn modelId="{AB657A4B-1328-4D9C-A7E9-DAD14C89AAC3}" type="presParOf" srcId="{C3BB8472-3C71-437B-AC4A-8BE265EAE790}" destId="{51E22B9C-45C7-4875-98E8-939013B3312A}" srcOrd="0" destOrd="0" presId="urn:microsoft.com/office/officeart/2005/8/layout/hierarchy1"/>
    <dgm:cxn modelId="{965721D3-0A6F-4F96-8BC2-339E5EFF87CC}" type="presParOf" srcId="{51E22B9C-45C7-4875-98E8-939013B3312A}" destId="{69C0FC0E-6C38-466C-8921-90D5AC4BDABE}" srcOrd="0" destOrd="0" presId="urn:microsoft.com/office/officeart/2005/8/layout/hierarchy1"/>
    <dgm:cxn modelId="{AE51AC2F-B0E8-4B67-A014-DAFAE573C6AC}" type="presParOf" srcId="{51E22B9C-45C7-4875-98E8-939013B3312A}" destId="{6D62CDAF-C653-420C-886F-4F6BD80EB7C2}" srcOrd="1" destOrd="0" presId="urn:microsoft.com/office/officeart/2005/8/layout/hierarchy1"/>
    <dgm:cxn modelId="{CD765DD4-D02B-484C-8E9C-46DE46C18493}" type="presParOf" srcId="{C3BB8472-3C71-437B-AC4A-8BE265EAE790}" destId="{BD50A63E-35D3-4209-AC2D-D3463181C36B}" srcOrd="1" destOrd="0" presId="urn:microsoft.com/office/officeart/2005/8/layout/hierarchy1"/>
    <dgm:cxn modelId="{346C6805-1ECC-4514-BD5D-5224EF179C48}" type="presParOf" srcId="{BD50A63E-35D3-4209-AC2D-D3463181C36B}" destId="{A62C8CF3-9959-4CCC-8672-F27BE036FD0A}" srcOrd="0" destOrd="0" presId="urn:microsoft.com/office/officeart/2005/8/layout/hierarchy1"/>
    <dgm:cxn modelId="{26EC4EEF-2598-4292-90FB-F92ED74912DA}" type="presParOf" srcId="{BD50A63E-35D3-4209-AC2D-D3463181C36B}" destId="{1677EE00-A70F-4F65-A49A-65AF7E7A72EF}" srcOrd="1" destOrd="0" presId="urn:microsoft.com/office/officeart/2005/8/layout/hierarchy1"/>
    <dgm:cxn modelId="{8D91B77C-4CBA-434C-89A7-31D76BE2A3F8}" type="presParOf" srcId="{1677EE00-A70F-4F65-A49A-65AF7E7A72EF}" destId="{B4F04969-57C6-478B-84DF-6B63B402754C}" srcOrd="0" destOrd="0" presId="urn:microsoft.com/office/officeart/2005/8/layout/hierarchy1"/>
    <dgm:cxn modelId="{CE050019-3618-44FC-B272-8F58B913C6B6}" type="presParOf" srcId="{B4F04969-57C6-478B-84DF-6B63B402754C}" destId="{03646966-AC5E-4BC6-8A7E-0AC6EB4DA84B}" srcOrd="0" destOrd="0" presId="urn:microsoft.com/office/officeart/2005/8/layout/hierarchy1"/>
    <dgm:cxn modelId="{0B7E02D4-C58B-4CE9-AB44-CAA61512D95E}" type="presParOf" srcId="{B4F04969-57C6-478B-84DF-6B63B402754C}" destId="{F9D9EE9A-5BDF-4246-97F6-F7CBBEB18DC8}" srcOrd="1" destOrd="0" presId="urn:microsoft.com/office/officeart/2005/8/layout/hierarchy1"/>
    <dgm:cxn modelId="{092A3382-42EA-4AE4-B0D3-7CBA42126BED}" type="presParOf" srcId="{1677EE00-A70F-4F65-A49A-65AF7E7A72EF}" destId="{771FDFF9-C785-4A3C-8DB5-9D84A23FA9BA}" srcOrd="1" destOrd="0" presId="urn:microsoft.com/office/officeart/2005/8/layout/hierarchy1"/>
    <dgm:cxn modelId="{2ED0CB6F-3C34-4D56-9A6A-F27980636F6E}" type="presParOf" srcId="{BD50A63E-35D3-4209-AC2D-D3463181C36B}" destId="{72BC1FE6-6D83-4894-ACA4-C388A6581D39}" srcOrd="2" destOrd="0" presId="urn:microsoft.com/office/officeart/2005/8/layout/hierarchy1"/>
    <dgm:cxn modelId="{B9FFC94C-C50D-464A-A41C-3CB7450D97BA}" type="presParOf" srcId="{BD50A63E-35D3-4209-AC2D-D3463181C36B}" destId="{7D476384-3955-4113-814C-A04F961336C9}" srcOrd="3" destOrd="0" presId="urn:microsoft.com/office/officeart/2005/8/layout/hierarchy1"/>
    <dgm:cxn modelId="{0463109F-9DE1-4653-82AB-FD5ED04D24F3}" type="presParOf" srcId="{7D476384-3955-4113-814C-A04F961336C9}" destId="{8E951050-6EFA-450A-A29E-622064E03160}" srcOrd="0" destOrd="0" presId="urn:microsoft.com/office/officeart/2005/8/layout/hierarchy1"/>
    <dgm:cxn modelId="{7B308F72-00F9-457B-8EC2-246ACC5DD301}" type="presParOf" srcId="{8E951050-6EFA-450A-A29E-622064E03160}" destId="{173618CC-5A1B-45DF-A127-2CBBCEC06E7C}" srcOrd="0" destOrd="0" presId="urn:microsoft.com/office/officeart/2005/8/layout/hierarchy1"/>
    <dgm:cxn modelId="{EF64159A-D601-4961-802E-A4270CBCC1BD}" type="presParOf" srcId="{8E951050-6EFA-450A-A29E-622064E03160}" destId="{15C538B8-1095-440D-BD51-0526EAA31FBC}" srcOrd="1" destOrd="0" presId="urn:microsoft.com/office/officeart/2005/8/layout/hierarchy1"/>
    <dgm:cxn modelId="{1F91418F-DC48-4934-9DAA-F9EF0EB483A5}" type="presParOf" srcId="{7D476384-3955-4113-814C-A04F961336C9}" destId="{77D78929-76CB-4763-9F0A-9D82165B529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783C8D-9FE6-4AC4-9EB7-9A5DDD65576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3CB0E82-C12B-413C-81EB-8CF96ACA1973}">
      <dgm:prSet custT="1"/>
      <dgm:spPr/>
      <dgm:t>
        <a:bodyPr/>
        <a:lstStyle/>
        <a:p>
          <a:r>
            <a:rPr lang="en-GB" sz="1600" dirty="0"/>
            <a:t>Used to identify patterns, trends and emerging health threats within a population </a:t>
          </a:r>
          <a:endParaRPr lang="en-US" sz="1600" dirty="0"/>
        </a:p>
      </dgm:t>
    </dgm:pt>
    <dgm:pt modelId="{9A1FE837-F90A-49CC-840E-7169DDB76B38}" type="parTrans" cxnId="{518A0A84-F83E-46A4-B799-36F59414EA17}">
      <dgm:prSet/>
      <dgm:spPr/>
      <dgm:t>
        <a:bodyPr/>
        <a:lstStyle/>
        <a:p>
          <a:endParaRPr lang="en-US"/>
        </a:p>
      </dgm:t>
    </dgm:pt>
    <dgm:pt modelId="{91B8D33E-D10A-4547-B1EB-2A761B1506D6}" type="sibTrans" cxnId="{518A0A84-F83E-46A4-B799-36F59414EA17}">
      <dgm:prSet/>
      <dgm:spPr/>
      <dgm:t>
        <a:bodyPr/>
        <a:lstStyle/>
        <a:p>
          <a:endParaRPr lang="en-US"/>
        </a:p>
      </dgm:t>
    </dgm:pt>
    <dgm:pt modelId="{3E982ECD-C8F6-427B-BEF1-782947D6CC0C}">
      <dgm:prSet/>
      <dgm:spPr/>
      <dgm:t>
        <a:bodyPr/>
        <a:lstStyle/>
        <a:p>
          <a:r>
            <a:rPr lang="en-GB"/>
            <a:t>Examples include;</a:t>
          </a:r>
          <a:endParaRPr lang="en-US"/>
        </a:p>
      </dgm:t>
    </dgm:pt>
    <dgm:pt modelId="{5BAAAA55-DE6F-4652-B646-2D9F5F287DAB}" type="parTrans" cxnId="{25499DC8-A40B-4C19-BDBD-9931976906B8}">
      <dgm:prSet/>
      <dgm:spPr/>
      <dgm:t>
        <a:bodyPr/>
        <a:lstStyle/>
        <a:p>
          <a:endParaRPr lang="en-US"/>
        </a:p>
      </dgm:t>
    </dgm:pt>
    <dgm:pt modelId="{6B09CD2A-DDF4-406C-8C7A-B1853EF187E9}" type="sibTrans" cxnId="{25499DC8-A40B-4C19-BDBD-9931976906B8}">
      <dgm:prSet/>
      <dgm:spPr/>
      <dgm:t>
        <a:bodyPr/>
        <a:lstStyle/>
        <a:p>
          <a:endParaRPr lang="en-US"/>
        </a:p>
      </dgm:t>
    </dgm:pt>
    <dgm:pt modelId="{824D038F-440C-4C36-AF60-D4369162ED71}">
      <dgm:prSet/>
      <dgm:spPr/>
      <dgm:t>
        <a:bodyPr/>
        <a:lstStyle/>
        <a:p>
          <a:r>
            <a:rPr lang="en-GB"/>
            <a:t>Infectious disease surveillance </a:t>
          </a:r>
          <a:endParaRPr lang="en-US"/>
        </a:p>
      </dgm:t>
    </dgm:pt>
    <dgm:pt modelId="{0DF04ABC-1C58-4BB4-AEAC-1C8247B80A73}" type="parTrans" cxnId="{4E76C96B-5C66-47E6-8D68-84B347B0C67F}">
      <dgm:prSet/>
      <dgm:spPr/>
      <dgm:t>
        <a:bodyPr/>
        <a:lstStyle/>
        <a:p>
          <a:endParaRPr lang="en-US"/>
        </a:p>
      </dgm:t>
    </dgm:pt>
    <dgm:pt modelId="{E73965D4-E1D2-40A6-9F36-1E5BC2F84F11}" type="sibTrans" cxnId="{4E76C96B-5C66-47E6-8D68-84B347B0C67F}">
      <dgm:prSet/>
      <dgm:spPr/>
      <dgm:t>
        <a:bodyPr/>
        <a:lstStyle/>
        <a:p>
          <a:endParaRPr lang="en-US"/>
        </a:p>
      </dgm:t>
    </dgm:pt>
    <dgm:pt modelId="{E367C254-6BE1-4802-A419-E6BCF4B24C29}">
      <dgm:prSet/>
      <dgm:spPr/>
      <dgm:t>
        <a:bodyPr/>
        <a:lstStyle/>
        <a:p>
          <a:r>
            <a:rPr lang="en-GB"/>
            <a:t>Behavioural risk factor surveillance </a:t>
          </a:r>
          <a:endParaRPr lang="en-US"/>
        </a:p>
      </dgm:t>
    </dgm:pt>
    <dgm:pt modelId="{D3EBCABA-80DE-4775-B88B-D641960F3B84}" type="parTrans" cxnId="{52CB641C-0567-47F7-9479-B5C21CB0E1CA}">
      <dgm:prSet/>
      <dgm:spPr/>
      <dgm:t>
        <a:bodyPr/>
        <a:lstStyle/>
        <a:p>
          <a:endParaRPr lang="en-US"/>
        </a:p>
      </dgm:t>
    </dgm:pt>
    <dgm:pt modelId="{C5A54C74-8B0B-4CB4-AE8E-BC360D2E9ABB}" type="sibTrans" cxnId="{52CB641C-0567-47F7-9479-B5C21CB0E1CA}">
      <dgm:prSet/>
      <dgm:spPr/>
      <dgm:t>
        <a:bodyPr/>
        <a:lstStyle/>
        <a:p>
          <a:endParaRPr lang="en-US"/>
        </a:p>
      </dgm:t>
    </dgm:pt>
    <dgm:pt modelId="{1D5767B9-C6F7-4DD7-8531-2D65476C3785}">
      <dgm:prSet/>
      <dgm:spPr/>
      <dgm:t>
        <a:bodyPr/>
        <a:lstStyle/>
        <a:p>
          <a:r>
            <a:rPr lang="en-GB"/>
            <a:t>Environmental monitoring </a:t>
          </a:r>
          <a:endParaRPr lang="en-US"/>
        </a:p>
      </dgm:t>
    </dgm:pt>
    <dgm:pt modelId="{DBE107BA-E6CD-42EF-9F35-59CA340A0F9B}" type="parTrans" cxnId="{35F899E4-662E-45FF-9F4B-AE3BD1711BD8}">
      <dgm:prSet/>
      <dgm:spPr/>
      <dgm:t>
        <a:bodyPr/>
        <a:lstStyle/>
        <a:p>
          <a:endParaRPr lang="en-US"/>
        </a:p>
      </dgm:t>
    </dgm:pt>
    <dgm:pt modelId="{6EF46FD7-0B67-4B9E-8ECF-2B95B66A5934}" type="sibTrans" cxnId="{35F899E4-662E-45FF-9F4B-AE3BD1711BD8}">
      <dgm:prSet/>
      <dgm:spPr/>
      <dgm:t>
        <a:bodyPr/>
        <a:lstStyle/>
        <a:p>
          <a:endParaRPr lang="en-US"/>
        </a:p>
      </dgm:t>
    </dgm:pt>
    <dgm:pt modelId="{AFD739D1-5D3E-44AA-BB90-05DEA487D10E}" type="pres">
      <dgm:prSet presAssocID="{84783C8D-9FE6-4AC4-9EB7-9A5DDD655764}" presName="root" presStyleCnt="0">
        <dgm:presLayoutVars>
          <dgm:dir/>
          <dgm:resizeHandles val="exact"/>
        </dgm:presLayoutVars>
      </dgm:prSet>
      <dgm:spPr/>
    </dgm:pt>
    <dgm:pt modelId="{8D926AF2-772A-4CD8-AA70-C75D14612BA1}" type="pres">
      <dgm:prSet presAssocID="{43CB0E82-C12B-413C-81EB-8CF96ACA1973}" presName="compNode" presStyleCnt="0"/>
      <dgm:spPr/>
    </dgm:pt>
    <dgm:pt modelId="{6B6A044E-803F-4FE9-9B7E-31581614658E}" type="pres">
      <dgm:prSet presAssocID="{43CB0E82-C12B-413C-81EB-8CF96ACA197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2C581416-B1BB-4DCE-829C-22A763547B57}" type="pres">
      <dgm:prSet presAssocID="{43CB0E82-C12B-413C-81EB-8CF96ACA1973}" presName="spaceRect" presStyleCnt="0"/>
      <dgm:spPr/>
    </dgm:pt>
    <dgm:pt modelId="{86954F95-5BC6-493C-AE08-3BB9DBB961DB}" type="pres">
      <dgm:prSet presAssocID="{43CB0E82-C12B-413C-81EB-8CF96ACA1973}" presName="textRect" presStyleLbl="revTx" presStyleIdx="0" presStyleCnt="5" custScaleY="116251" custLinFactNeighborX="4434" custLinFactNeighborY="12562">
        <dgm:presLayoutVars>
          <dgm:chMax val="1"/>
          <dgm:chPref val="1"/>
        </dgm:presLayoutVars>
      </dgm:prSet>
      <dgm:spPr/>
    </dgm:pt>
    <dgm:pt modelId="{AD4A4E98-7A7A-421E-B825-269290857FEC}" type="pres">
      <dgm:prSet presAssocID="{91B8D33E-D10A-4547-B1EB-2A761B1506D6}" presName="sibTrans" presStyleCnt="0"/>
      <dgm:spPr/>
    </dgm:pt>
    <dgm:pt modelId="{0A948D93-9F6C-4684-959B-C7FAEA117040}" type="pres">
      <dgm:prSet presAssocID="{3E982ECD-C8F6-427B-BEF1-782947D6CC0C}" presName="compNode" presStyleCnt="0"/>
      <dgm:spPr/>
    </dgm:pt>
    <dgm:pt modelId="{56E6893B-9E51-43EA-BD1B-29630BAEAA9B}" type="pres">
      <dgm:prSet presAssocID="{3E982ECD-C8F6-427B-BEF1-782947D6CC0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9460781-5750-4C34-9958-06688D0D694D}" type="pres">
      <dgm:prSet presAssocID="{3E982ECD-C8F6-427B-BEF1-782947D6CC0C}" presName="spaceRect" presStyleCnt="0"/>
      <dgm:spPr/>
    </dgm:pt>
    <dgm:pt modelId="{D2B93884-B3B9-4545-B796-8278F6E47326}" type="pres">
      <dgm:prSet presAssocID="{3E982ECD-C8F6-427B-BEF1-782947D6CC0C}" presName="textRect" presStyleLbl="revTx" presStyleIdx="1" presStyleCnt="5">
        <dgm:presLayoutVars>
          <dgm:chMax val="1"/>
          <dgm:chPref val="1"/>
        </dgm:presLayoutVars>
      </dgm:prSet>
      <dgm:spPr/>
    </dgm:pt>
    <dgm:pt modelId="{566A0A51-003C-4E5C-8794-D39079CC54E9}" type="pres">
      <dgm:prSet presAssocID="{6B09CD2A-DDF4-406C-8C7A-B1853EF187E9}" presName="sibTrans" presStyleCnt="0"/>
      <dgm:spPr/>
    </dgm:pt>
    <dgm:pt modelId="{9136C2B1-66B0-4898-9051-EE4AD513CDC1}" type="pres">
      <dgm:prSet presAssocID="{824D038F-440C-4C36-AF60-D4369162ED71}" presName="compNode" presStyleCnt="0"/>
      <dgm:spPr/>
    </dgm:pt>
    <dgm:pt modelId="{8F59ACD2-129B-4DAC-8F8A-1EC23EBF53F4}" type="pres">
      <dgm:prSet presAssocID="{824D038F-440C-4C36-AF60-D4369162ED7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4DA2C57D-DB9E-41FC-8AF0-E4BF5FA6A01E}" type="pres">
      <dgm:prSet presAssocID="{824D038F-440C-4C36-AF60-D4369162ED71}" presName="spaceRect" presStyleCnt="0"/>
      <dgm:spPr/>
    </dgm:pt>
    <dgm:pt modelId="{3F60B52B-71EC-4D01-957F-75D6C6748FA1}" type="pres">
      <dgm:prSet presAssocID="{824D038F-440C-4C36-AF60-D4369162ED71}" presName="textRect" presStyleLbl="revTx" presStyleIdx="2" presStyleCnt="5">
        <dgm:presLayoutVars>
          <dgm:chMax val="1"/>
          <dgm:chPref val="1"/>
        </dgm:presLayoutVars>
      </dgm:prSet>
      <dgm:spPr/>
    </dgm:pt>
    <dgm:pt modelId="{D3C14D4F-60A1-4B82-A244-4C90E79CDDAF}" type="pres">
      <dgm:prSet presAssocID="{E73965D4-E1D2-40A6-9F36-1E5BC2F84F11}" presName="sibTrans" presStyleCnt="0"/>
      <dgm:spPr/>
    </dgm:pt>
    <dgm:pt modelId="{4AD03DDD-23A3-48D4-B7F8-0E4C278FF8F7}" type="pres">
      <dgm:prSet presAssocID="{E367C254-6BE1-4802-A419-E6BCF4B24C29}" presName="compNode" presStyleCnt="0"/>
      <dgm:spPr/>
    </dgm:pt>
    <dgm:pt modelId="{9FB7AAE0-E9E2-434B-8724-9D4BDA8DD219}" type="pres">
      <dgm:prSet presAssocID="{E367C254-6BE1-4802-A419-E6BCF4B24C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B0BA6D76-81AA-4089-9B8D-2E1DBAC6891B}" type="pres">
      <dgm:prSet presAssocID="{E367C254-6BE1-4802-A419-E6BCF4B24C29}" presName="spaceRect" presStyleCnt="0"/>
      <dgm:spPr/>
    </dgm:pt>
    <dgm:pt modelId="{6156D7FB-74A0-409C-8A1A-E2CCEF2D1530}" type="pres">
      <dgm:prSet presAssocID="{E367C254-6BE1-4802-A419-E6BCF4B24C29}" presName="textRect" presStyleLbl="revTx" presStyleIdx="3" presStyleCnt="5">
        <dgm:presLayoutVars>
          <dgm:chMax val="1"/>
          <dgm:chPref val="1"/>
        </dgm:presLayoutVars>
      </dgm:prSet>
      <dgm:spPr/>
    </dgm:pt>
    <dgm:pt modelId="{58081C9D-F64B-41AB-9367-F5EE34B34A7F}" type="pres">
      <dgm:prSet presAssocID="{C5A54C74-8B0B-4CB4-AE8E-BC360D2E9ABB}" presName="sibTrans" presStyleCnt="0"/>
      <dgm:spPr/>
    </dgm:pt>
    <dgm:pt modelId="{08BFA438-64C3-4460-888F-F0A5BD00FF4F}" type="pres">
      <dgm:prSet presAssocID="{1D5767B9-C6F7-4DD7-8531-2D65476C3785}" presName="compNode" presStyleCnt="0"/>
      <dgm:spPr/>
    </dgm:pt>
    <dgm:pt modelId="{4F3EE49F-3AAF-44E6-9675-E76A01010CAF}" type="pres">
      <dgm:prSet presAssocID="{1D5767B9-C6F7-4DD7-8531-2D65476C378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03E3569B-98A9-413B-AFB3-B513EBA24782}" type="pres">
      <dgm:prSet presAssocID="{1D5767B9-C6F7-4DD7-8531-2D65476C3785}" presName="spaceRect" presStyleCnt="0"/>
      <dgm:spPr/>
    </dgm:pt>
    <dgm:pt modelId="{7B761F67-6D54-4DEE-A4E6-D2D7F7AB3E82}" type="pres">
      <dgm:prSet presAssocID="{1D5767B9-C6F7-4DD7-8531-2D65476C378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2CB641C-0567-47F7-9479-B5C21CB0E1CA}" srcId="{84783C8D-9FE6-4AC4-9EB7-9A5DDD655764}" destId="{E367C254-6BE1-4802-A419-E6BCF4B24C29}" srcOrd="3" destOrd="0" parTransId="{D3EBCABA-80DE-4775-B88B-D641960F3B84}" sibTransId="{C5A54C74-8B0B-4CB4-AE8E-BC360D2E9ABB}"/>
    <dgm:cxn modelId="{804BCA39-0CA9-4F06-8BD0-E3C0687F4C7C}" type="presOf" srcId="{E367C254-6BE1-4802-A419-E6BCF4B24C29}" destId="{6156D7FB-74A0-409C-8A1A-E2CCEF2D1530}" srcOrd="0" destOrd="0" presId="urn:microsoft.com/office/officeart/2018/2/layout/IconLabelList"/>
    <dgm:cxn modelId="{741FC95B-9329-47B8-98D9-4ED95C3E10B4}" type="presOf" srcId="{43CB0E82-C12B-413C-81EB-8CF96ACA1973}" destId="{86954F95-5BC6-493C-AE08-3BB9DBB961DB}" srcOrd="0" destOrd="0" presId="urn:microsoft.com/office/officeart/2018/2/layout/IconLabelList"/>
    <dgm:cxn modelId="{47291349-A5E5-439C-A130-BBAA049BF1F7}" type="presOf" srcId="{1D5767B9-C6F7-4DD7-8531-2D65476C3785}" destId="{7B761F67-6D54-4DEE-A4E6-D2D7F7AB3E82}" srcOrd="0" destOrd="0" presId="urn:microsoft.com/office/officeart/2018/2/layout/IconLabelList"/>
    <dgm:cxn modelId="{4E76C96B-5C66-47E6-8D68-84B347B0C67F}" srcId="{84783C8D-9FE6-4AC4-9EB7-9A5DDD655764}" destId="{824D038F-440C-4C36-AF60-D4369162ED71}" srcOrd="2" destOrd="0" parTransId="{0DF04ABC-1C58-4BB4-AEAC-1C8247B80A73}" sibTransId="{E73965D4-E1D2-40A6-9F36-1E5BC2F84F11}"/>
    <dgm:cxn modelId="{518A0A84-F83E-46A4-B799-36F59414EA17}" srcId="{84783C8D-9FE6-4AC4-9EB7-9A5DDD655764}" destId="{43CB0E82-C12B-413C-81EB-8CF96ACA1973}" srcOrd="0" destOrd="0" parTransId="{9A1FE837-F90A-49CC-840E-7169DDB76B38}" sibTransId="{91B8D33E-D10A-4547-B1EB-2A761B1506D6}"/>
    <dgm:cxn modelId="{F848A98C-FCC4-4BC7-A5F8-4D40E2666FE5}" type="presOf" srcId="{824D038F-440C-4C36-AF60-D4369162ED71}" destId="{3F60B52B-71EC-4D01-957F-75D6C6748FA1}" srcOrd="0" destOrd="0" presId="urn:microsoft.com/office/officeart/2018/2/layout/IconLabelList"/>
    <dgm:cxn modelId="{25499DC8-A40B-4C19-BDBD-9931976906B8}" srcId="{84783C8D-9FE6-4AC4-9EB7-9A5DDD655764}" destId="{3E982ECD-C8F6-427B-BEF1-782947D6CC0C}" srcOrd="1" destOrd="0" parTransId="{5BAAAA55-DE6F-4652-B646-2D9F5F287DAB}" sibTransId="{6B09CD2A-DDF4-406C-8C7A-B1853EF187E9}"/>
    <dgm:cxn modelId="{35F899E4-662E-45FF-9F4B-AE3BD1711BD8}" srcId="{84783C8D-9FE6-4AC4-9EB7-9A5DDD655764}" destId="{1D5767B9-C6F7-4DD7-8531-2D65476C3785}" srcOrd="4" destOrd="0" parTransId="{DBE107BA-E6CD-42EF-9F35-59CA340A0F9B}" sibTransId="{6EF46FD7-0B67-4B9E-8ECF-2B95B66A5934}"/>
    <dgm:cxn modelId="{5DAFE5E7-8969-4941-830B-E9119CF2BE9C}" type="presOf" srcId="{3E982ECD-C8F6-427B-BEF1-782947D6CC0C}" destId="{D2B93884-B3B9-4545-B796-8278F6E47326}" srcOrd="0" destOrd="0" presId="urn:microsoft.com/office/officeart/2018/2/layout/IconLabelList"/>
    <dgm:cxn modelId="{CDCE03FB-9992-4043-AB51-378F1DFCC469}" type="presOf" srcId="{84783C8D-9FE6-4AC4-9EB7-9A5DDD655764}" destId="{AFD739D1-5D3E-44AA-BB90-05DEA487D10E}" srcOrd="0" destOrd="0" presId="urn:microsoft.com/office/officeart/2018/2/layout/IconLabelList"/>
    <dgm:cxn modelId="{FEA4EEC5-5C39-480B-AD93-9638FAB398AF}" type="presParOf" srcId="{AFD739D1-5D3E-44AA-BB90-05DEA487D10E}" destId="{8D926AF2-772A-4CD8-AA70-C75D14612BA1}" srcOrd="0" destOrd="0" presId="urn:microsoft.com/office/officeart/2018/2/layout/IconLabelList"/>
    <dgm:cxn modelId="{5B25EA34-012B-4FBA-B97D-3638D8A2EB71}" type="presParOf" srcId="{8D926AF2-772A-4CD8-AA70-C75D14612BA1}" destId="{6B6A044E-803F-4FE9-9B7E-31581614658E}" srcOrd="0" destOrd="0" presId="urn:microsoft.com/office/officeart/2018/2/layout/IconLabelList"/>
    <dgm:cxn modelId="{18B3B622-1B32-434A-A4CA-49E3936FAC56}" type="presParOf" srcId="{8D926AF2-772A-4CD8-AA70-C75D14612BA1}" destId="{2C581416-B1BB-4DCE-829C-22A763547B57}" srcOrd="1" destOrd="0" presId="urn:microsoft.com/office/officeart/2018/2/layout/IconLabelList"/>
    <dgm:cxn modelId="{0B499699-EB6B-45B3-86DB-89A8FC5205BB}" type="presParOf" srcId="{8D926AF2-772A-4CD8-AA70-C75D14612BA1}" destId="{86954F95-5BC6-493C-AE08-3BB9DBB961DB}" srcOrd="2" destOrd="0" presId="urn:microsoft.com/office/officeart/2018/2/layout/IconLabelList"/>
    <dgm:cxn modelId="{CE8CAF13-DA87-4DCA-8403-6503DED80677}" type="presParOf" srcId="{AFD739D1-5D3E-44AA-BB90-05DEA487D10E}" destId="{AD4A4E98-7A7A-421E-B825-269290857FEC}" srcOrd="1" destOrd="0" presId="urn:microsoft.com/office/officeart/2018/2/layout/IconLabelList"/>
    <dgm:cxn modelId="{F66F4EBF-2864-41D8-8538-941BDEF67751}" type="presParOf" srcId="{AFD739D1-5D3E-44AA-BB90-05DEA487D10E}" destId="{0A948D93-9F6C-4684-959B-C7FAEA117040}" srcOrd="2" destOrd="0" presId="urn:microsoft.com/office/officeart/2018/2/layout/IconLabelList"/>
    <dgm:cxn modelId="{CC9F2371-C6F5-4A36-93CD-3B4C8B3FD9D6}" type="presParOf" srcId="{0A948D93-9F6C-4684-959B-C7FAEA117040}" destId="{56E6893B-9E51-43EA-BD1B-29630BAEAA9B}" srcOrd="0" destOrd="0" presId="urn:microsoft.com/office/officeart/2018/2/layout/IconLabelList"/>
    <dgm:cxn modelId="{F2FFE080-02FB-4459-B1CF-F98FC6C3B383}" type="presParOf" srcId="{0A948D93-9F6C-4684-959B-C7FAEA117040}" destId="{C9460781-5750-4C34-9958-06688D0D694D}" srcOrd="1" destOrd="0" presId="urn:microsoft.com/office/officeart/2018/2/layout/IconLabelList"/>
    <dgm:cxn modelId="{17582E99-D7D1-4DB5-8B36-BD359ACE1C1B}" type="presParOf" srcId="{0A948D93-9F6C-4684-959B-C7FAEA117040}" destId="{D2B93884-B3B9-4545-B796-8278F6E47326}" srcOrd="2" destOrd="0" presId="urn:microsoft.com/office/officeart/2018/2/layout/IconLabelList"/>
    <dgm:cxn modelId="{C425BC0D-1297-44B8-9A60-B361165B2BF9}" type="presParOf" srcId="{AFD739D1-5D3E-44AA-BB90-05DEA487D10E}" destId="{566A0A51-003C-4E5C-8794-D39079CC54E9}" srcOrd="3" destOrd="0" presId="urn:microsoft.com/office/officeart/2018/2/layout/IconLabelList"/>
    <dgm:cxn modelId="{6A59147F-AF15-4996-BFD8-586AE093D762}" type="presParOf" srcId="{AFD739D1-5D3E-44AA-BB90-05DEA487D10E}" destId="{9136C2B1-66B0-4898-9051-EE4AD513CDC1}" srcOrd="4" destOrd="0" presId="urn:microsoft.com/office/officeart/2018/2/layout/IconLabelList"/>
    <dgm:cxn modelId="{5C9F4F79-106D-4759-8326-EE0AEFDA9BEA}" type="presParOf" srcId="{9136C2B1-66B0-4898-9051-EE4AD513CDC1}" destId="{8F59ACD2-129B-4DAC-8F8A-1EC23EBF53F4}" srcOrd="0" destOrd="0" presId="urn:microsoft.com/office/officeart/2018/2/layout/IconLabelList"/>
    <dgm:cxn modelId="{A407B362-80D9-4365-AC2D-C491EF44F826}" type="presParOf" srcId="{9136C2B1-66B0-4898-9051-EE4AD513CDC1}" destId="{4DA2C57D-DB9E-41FC-8AF0-E4BF5FA6A01E}" srcOrd="1" destOrd="0" presId="urn:microsoft.com/office/officeart/2018/2/layout/IconLabelList"/>
    <dgm:cxn modelId="{6A2C93E1-69EA-4A41-9476-FE3AC0CA4880}" type="presParOf" srcId="{9136C2B1-66B0-4898-9051-EE4AD513CDC1}" destId="{3F60B52B-71EC-4D01-957F-75D6C6748FA1}" srcOrd="2" destOrd="0" presId="urn:microsoft.com/office/officeart/2018/2/layout/IconLabelList"/>
    <dgm:cxn modelId="{7CB0757F-A04C-4FDA-AB35-58F6E2685CBF}" type="presParOf" srcId="{AFD739D1-5D3E-44AA-BB90-05DEA487D10E}" destId="{D3C14D4F-60A1-4B82-A244-4C90E79CDDAF}" srcOrd="5" destOrd="0" presId="urn:microsoft.com/office/officeart/2018/2/layout/IconLabelList"/>
    <dgm:cxn modelId="{CE37DDDE-FBA3-4D9C-B3D0-2A9C68F218FF}" type="presParOf" srcId="{AFD739D1-5D3E-44AA-BB90-05DEA487D10E}" destId="{4AD03DDD-23A3-48D4-B7F8-0E4C278FF8F7}" srcOrd="6" destOrd="0" presId="urn:microsoft.com/office/officeart/2018/2/layout/IconLabelList"/>
    <dgm:cxn modelId="{A4D7595D-B232-497D-9668-20AE4138BD79}" type="presParOf" srcId="{4AD03DDD-23A3-48D4-B7F8-0E4C278FF8F7}" destId="{9FB7AAE0-E9E2-434B-8724-9D4BDA8DD219}" srcOrd="0" destOrd="0" presId="urn:microsoft.com/office/officeart/2018/2/layout/IconLabelList"/>
    <dgm:cxn modelId="{D1205194-7EC4-4A30-A090-5CA761CDE890}" type="presParOf" srcId="{4AD03DDD-23A3-48D4-B7F8-0E4C278FF8F7}" destId="{B0BA6D76-81AA-4089-9B8D-2E1DBAC6891B}" srcOrd="1" destOrd="0" presId="urn:microsoft.com/office/officeart/2018/2/layout/IconLabelList"/>
    <dgm:cxn modelId="{1A5F9A04-BAB3-4E58-9D9A-BB8ED8F03E61}" type="presParOf" srcId="{4AD03DDD-23A3-48D4-B7F8-0E4C278FF8F7}" destId="{6156D7FB-74A0-409C-8A1A-E2CCEF2D1530}" srcOrd="2" destOrd="0" presId="urn:microsoft.com/office/officeart/2018/2/layout/IconLabelList"/>
    <dgm:cxn modelId="{97320276-220D-4A71-AAC7-F4566BD0CDED}" type="presParOf" srcId="{AFD739D1-5D3E-44AA-BB90-05DEA487D10E}" destId="{58081C9D-F64B-41AB-9367-F5EE34B34A7F}" srcOrd="7" destOrd="0" presId="urn:microsoft.com/office/officeart/2018/2/layout/IconLabelList"/>
    <dgm:cxn modelId="{36298D36-F496-4774-83BC-CEB43C2A66CA}" type="presParOf" srcId="{AFD739D1-5D3E-44AA-BB90-05DEA487D10E}" destId="{08BFA438-64C3-4460-888F-F0A5BD00FF4F}" srcOrd="8" destOrd="0" presId="urn:microsoft.com/office/officeart/2018/2/layout/IconLabelList"/>
    <dgm:cxn modelId="{FF82E4C3-A0E2-4CFA-A369-4F51821BF17D}" type="presParOf" srcId="{08BFA438-64C3-4460-888F-F0A5BD00FF4F}" destId="{4F3EE49F-3AAF-44E6-9675-E76A01010CAF}" srcOrd="0" destOrd="0" presId="urn:microsoft.com/office/officeart/2018/2/layout/IconLabelList"/>
    <dgm:cxn modelId="{869BF783-8C9F-4516-A404-9184D7DC42C7}" type="presParOf" srcId="{08BFA438-64C3-4460-888F-F0A5BD00FF4F}" destId="{03E3569B-98A9-413B-AFB3-B513EBA24782}" srcOrd="1" destOrd="0" presId="urn:microsoft.com/office/officeart/2018/2/layout/IconLabelList"/>
    <dgm:cxn modelId="{07E3967A-0E12-4506-9F1F-8FAB95DEC683}" type="presParOf" srcId="{08BFA438-64C3-4460-888F-F0A5BD00FF4F}" destId="{7B761F67-6D54-4DEE-A4E6-D2D7F7AB3E8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E4A5AF-C32F-41EC-B0DE-93DBC47C92B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19C7CB5-BFAE-4182-A391-BB38DF6C1B36}">
      <dgm:prSet/>
      <dgm:spPr/>
      <dgm:t>
        <a:bodyPr/>
        <a:lstStyle/>
        <a:p>
          <a:r>
            <a:rPr lang="en-GB"/>
            <a:t>Studies of distribution determinants of diseases and health outcomes </a:t>
          </a:r>
          <a:endParaRPr lang="en-US"/>
        </a:p>
      </dgm:t>
    </dgm:pt>
    <dgm:pt modelId="{6E8792B9-042A-4414-B67F-66E795D5E163}" type="parTrans" cxnId="{7BADFE26-10BB-4CFE-A4EE-33037B69EB61}">
      <dgm:prSet/>
      <dgm:spPr/>
      <dgm:t>
        <a:bodyPr/>
        <a:lstStyle/>
        <a:p>
          <a:endParaRPr lang="en-US"/>
        </a:p>
      </dgm:t>
    </dgm:pt>
    <dgm:pt modelId="{16F6F4C8-BE2B-4F5F-B5E4-2C03DA9A7195}" type="sibTrans" cxnId="{7BADFE26-10BB-4CFE-A4EE-33037B69EB61}">
      <dgm:prSet/>
      <dgm:spPr/>
      <dgm:t>
        <a:bodyPr/>
        <a:lstStyle/>
        <a:p>
          <a:endParaRPr lang="en-US"/>
        </a:p>
      </dgm:t>
    </dgm:pt>
    <dgm:pt modelId="{A13E229E-40C1-438D-84A7-973E4C07EEA8}">
      <dgm:prSet/>
      <dgm:spPr/>
      <dgm:t>
        <a:bodyPr/>
        <a:lstStyle/>
        <a:p>
          <a:r>
            <a:rPr lang="en-GB"/>
            <a:t>Examples include; </a:t>
          </a:r>
          <a:endParaRPr lang="en-US"/>
        </a:p>
      </dgm:t>
    </dgm:pt>
    <dgm:pt modelId="{22C74C76-CDE8-440B-A1FB-0DC94EE7BB2B}" type="parTrans" cxnId="{457ABECB-8947-4055-9A17-96386F6BA407}">
      <dgm:prSet/>
      <dgm:spPr/>
      <dgm:t>
        <a:bodyPr/>
        <a:lstStyle/>
        <a:p>
          <a:endParaRPr lang="en-US"/>
        </a:p>
      </dgm:t>
    </dgm:pt>
    <dgm:pt modelId="{5CE20BFF-0449-44B4-AF36-BC85A9F7701C}" type="sibTrans" cxnId="{457ABECB-8947-4055-9A17-96386F6BA407}">
      <dgm:prSet/>
      <dgm:spPr/>
      <dgm:t>
        <a:bodyPr/>
        <a:lstStyle/>
        <a:p>
          <a:endParaRPr lang="en-US"/>
        </a:p>
      </dgm:t>
    </dgm:pt>
    <dgm:pt modelId="{89C8B308-237E-41A8-B84B-B64CD669AFC5}">
      <dgm:prSet/>
      <dgm:spPr/>
      <dgm:t>
        <a:bodyPr/>
        <a:lstStyle/>
        <a:p>
          <a:r>
            <a:rPr lang="en-GB"/>
            <a:t>Cancer Registry and Surveillance</a:t>
          </a:r>
          <a:endParaRPr lang="en-US"/>
        </a:p>
      </dgm:t>
    </dgm:pt>
    <dgm:pt modelId="{EDCF2349-EDA0-40EB-BE11-187522BF6F21}" type="parTrans" cxnId="{DE1BC27A-F9A1-4A6D-84A7-BC5B8ED65A0A}">
      <dgm:prSet/>
      <dgm:spPr/>
      <dgm:t>
        <a:bodyPr/>
        <a:lstStyle/>
        <a:p>
          <a:endParaRPr lang="en-US"/>
        </a:p>
      </dgm:t>
    </dgm:pt>
    <dgm:pt modelId="{5366F898-D080-4523-83BD-BE2F26C34220}" type="sibTrans" cxnId="{DE1BC27A-F9A1-4A6D-84A7-BC5B8ED65A0A}">
      <dgm:prSet/>
      <dgm:spPr/>
      <dgm:t>
        <a:bodyPr/>
        <a:lstStyle/>
        <a:p>
          <a:endParaRPr lang="en-US"/>
        </a:p>
      </dgm:t>
    </dgm:pt>
    <dgm:pt modelId="{1763CD55-0907-4E0C-A9C7-D51B59373637}">
      <dgm:prSet/>
      <dgm:spPr/>
      <dgm:t>
        <a:bodyPr/>
        <a:lstStyle/>
        <a:p>
          <a:r>
            <a:rPr lang="en-GB"/>
            <a:t>Infectious Disease Outbreak Investigation</a:t>
          </a:r>
          <a:endParaRPr lang="en-US"/>
        </a:p>
      </dgm:t>
    </dgm:pt>
    <dgm:pt modelId="{9FFF4651-A377-4DF5-98EA-D61E24527840}" type="parTrans" cxnId="{32E80BB0-4086-4C19-92A2-97B22463274C}">
      <dgm:prSet/>
      <dgm:spPr/>
      <dgm:t>
        <a:bodyPr/>
        <a:lstStyle/>
        <a:p>
          <a:endParaRPr lang="en-US"/>
        </a:p>
      </dgm:t>
    </dgm:pt>
    <dgm:pt modelId="{ADB3E6CC-1A10-4712-A0D1-CD9F4CD19878}" type="sibTrans" cxnId="{32E80BB0-4086-4C19-92A2-97B22463274C}">
      <dgm:prSet/>
      <dgm:spPr/>
      <dgm:t>
        <a:bodyPr/>
        <a:lstStyle/>
        <a:p>
          <a:endParaRPr lang="en-US"/>
        </a:p>
      </dgm:t>
    </dgm:pt>
    <dgm:pt modelId="{2B8D4A35-ECF2-4019-B20E-CB4C3B2FC835}" type="pres">
      <dgm:prSet presAssocID="{4CE4A5AF-C32F-41EC-B0DE-93DBC47C92B2}" presName="root" presStyleCnt="0">
        <dgm:presLayoutVars>
          <dgm:dir/>
          <dgm:resizeHandles val="exact"/>
        </dgm:presLayoutVars>
      </dgm:prSet>
      <dgm:spPr/>
    </dgm:pt>
    <dgm:pt modelId="{AEAB4643-2713-4ADB-8FE7-2E2203E701DF}" type="pres">
      <dgm:prSet presAssocID="{E19C7CB5-BFAE-4182-A391-BB38DF6C1B36}" presName="compNode" presStyleCnt="0"/>
      <dgm:spPr/>
    </dgm:pt>
    <dgm:pt modelId="{6DF22868-B853-48AF-BE1D-5011F62A2BA7}" type="pres">
      <dgm:prSet presAssocID="{E19C7CB5-BFAE-4182-A391-BB38DF6C1B3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D839116-236B-4EDF-B2FE-7E395C129AFA}" type="pres">
      <dgm:prSet presAssocID="{E19C7CB5-BFAE-4182-A391-BB38DF6C1B36}" presName="spaceRect" presStyleCnt="0"/>
      <dgm:spPr/>
    </dgm:pt>
    <dgm:pt modelId="{748BC5F1-AC73-4F17-830A-766D3436A142}" type="pres">
      <dgm:prSet presAssocID="{E19C7CB5-BFAE-4182-A391-BB38DF6C1B36}" presName="textRect" presStyleLbl="revTx" presStyleIdx="0" presStyleCnt="4">
        <dgm:presLayoutVars>
          <dgm:chMax val="1"/>
          <dgm:chPref val="1"/>
        </dgm:presLayoutVars>
      </dgm:prSet>
      <dgm:spPr/>
    </dgm:pt>
    <dgm:pt modelId="{9441D6E5-AAD4-4FCC-AFDF-9E11120FDD91}" type="pres">
      <dgm:prSet presAssocID="{16F6F4C8-BE2B-4F5F-B5E4-2C03DA9A7195}" presName="sibTrans" presStyleCnt="0"/>
      <dgm:spPr/>
    </dgm:pt>
    <dgm:pt modelId="{83C79E54-93E3-418B-A974-C0D871DF9557}" type="pres">
      <dgm:prSet presAssocID="{A13E229E-40C1-438D-84A7-973E4C07EEA8}" presName="compNode" presStyleCnt="0"/>
      <dgm:spPr/>
    </dgm:pt>
    <dgm:pt modelId="{6546C77B-1A9B-4EFA-AF47-498DE8EBEEF7}" type="pres">
      <dgm:prSet presAssocID="{A13E229E-40C1-438D-84A7-973E4C07EEA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AA00395-3A48-48E5-98C8-EEB9EF701EC2}" type="pres">
      <dgm:prSet presAssocID="{A13E229E-40C1-438D-84A7-973E4C07EEA8}" presName="spaceRect" presStyleCnt="0"/>
      <dgm:spPr/>
    </dgm:pt>
    <dgm:pt modelId="{D8AB48B7-2FA5-4A2A-B078-52FA4F13C253}" type="pres">
      <dgm:prSet presAssocID="{A13E229E-40C1-438D-84A7-973E4C07EEA8}" presName="textRect" presStyleLbl="revTx" presStyleIdx="1" presStyleCnt="4">
        <dgm:presLayoutVars>
          <dgm:chMax val="1"/>
          <dgm:chPref val="1"/>
        </dgm:presLayoutVars>
      </dgm:prSet>
      <dgm:spPr/>
    </dgm:pt>
    <dgm:pt modelId="{9F6B6E7E-F7C9-4FE4-AA55-0DC0D1974991}" type="pres">
      <dgm:prSet presAssocID="{5CE20BFF-0449-44B4-AF36-BC85A9F7701C}" presName="sibTrans" presStyleCnt="0"/>
      <dgm:spPr/>
    </dgm:pt>
    <dgm:pt modelId="{FB54AD19-9996-4AE1-A60D-D11DF88906DE}" type="pres">
      <dgm:prSet presAssocID="{89C8B308-237E-41A8-B84B-B64CD669AFC5}" presName="compNode" presStyleCnt="0"/>
      <dgm:spPr/>
    </dgm:pt>
    <dgm:pt modelId="{B73DCECF-73E7-4335-BFAF-FE619E283AE6}" type="pres">
      <dgm:prSet presAssocID="{89C8B308-237E-41A8-B84B-B64CD669AFC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CBEE2EB-D0EE-41B1-9A99-FAE43DA07C5C}" type="pres">
      <dgm:prSet presAssocID="{89C8B308-237E-41A8-B84B-B64CD669AFC5}" presName="spaceRect" presStyleCnt="0"/>
      <dgm:spPr/>
    </dgm:pt>
    <dgm:pt modelId="{9D35AB48-96B7-44A6-BEDE-2C823D8C71FD}" type="pres">
      <dgm:prSet presAssocID="{89C8B308-237E-41A8-B84B-B64CD669AFC5}" presName="textRect" presStyleLbl="revTx" presStyleIdx="2" presStyleCnt="4">
        <dgm:presLayoutVars>
          <dgm:chMax val="1"/>
          <dgm:chPref val="1"/>
        </dgm:presLayoutVars>
      </dgm:prSet>
      <dgm:spPr/>
    </dgm:pt>
    <dgm:pt modelId="{D7EE8869-D631-440F-822C-6774501DE57C}" type="pres">
      <dgm:prSet presAssocID="{5366F898-D080-4523-83BD-BE2F26C34220}" presName="sibTrans" presStyleCnt="0"/>
      <dgm:spPr/>
    </dgm:pt>
    <dgm:pt modelId="{0489E7D5-681C-4355-9E33-AEE137935883}" type="pres">
      <dgm:prSet presAssocID="{1763CD55-0907-4E0C-A9C7-D51B59373637}" presName="compNode" presStyleCnt="0"/>
      <dgm:spPr/>
    </dgm:pt>
    <dgm:pt modelId="{AB0CD34A-E6D5-44D5-8084-0F37AE7B51ED}" type="pres">
      <dgm:prSet presAssocID="{1763CD55-0907-4E0C-A9C7-D51B5937363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91C12FFF-DA17-4F17-B8CF-E4A30C0BC36B}" type="pres">
      <dgm:prSet presAssocID="{1763CD55-0907-4E0C-A9C7-D51B59373637}" presName="spaceRect" presStyleCnt="0"/>
      <dgm:spPr/>
    </dgm:pt>
    <dgm:pt modelId="{7DE02A62-C74E-4828-A73D-7EE2347F2A2D}" type="pres">
      <dgm:prSet presAssocID="{1763CD55-0907-4E0C-A9C7-D51B5937363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BADFE26-10BB-4CFE-A4EE-33037B69EB61}" srcId="{4CE4A5AF-C32F-41EC-B0DE-93DBC47C92B2}" destId="{E19C7CB5-BFAE-4182-A391-BB38DF6C1B36}" srcOrd="0" destOrd="0" parTransId="{6E8792B9-042A-4414-B67F-66E795D5E163}" sibTransId="{16F6F4C8-BE2B-4F5F-B5E4-2C03DA9A7195}"/>
    <dgm:cxn modelId="{50A7A26F-0C72-4736-B68F-98F08F206641}" type="presOf" srcId="{89C8B308-237E-41A8-B84B-B64CD669AFC5}" destId="{9D35AB48-96B7-44A6-BEDE-2C823D8C71FD}" srcOrd="0" destOrd="0" presId="urn:microsoft.com/office/officeart/2018/2/layout/IconLabelList"/>
    <dgm:cxn modelId="{DE1BC27A-F9A1-4A6D-84A7-BC5B8ED65A0A}" srcId="{4CE4A5AF-C32F-41EC-B0DE-93DBC47C92B2}" destId="{89C8B308-237E-41A8-B84B-B64CD669AFC5}" srcOrd="2" destOrd="0" parTransId="{EDCF2349-EDA0-40EB-BE11-187522BF6F21}" sibTransId="{5366F898-D080-4523-83BD-BE2F26C34220}"/>
    <dgm:cxn modelId="{1ECB667D-387E-40B7-BBB9-C29B3E90B0B1}" type="presOf" srcId="{A13E229E-40C1-438D-84A7-973E4C07EEA8}" destId="{D8AB48B7-2FA5-4A2A-B078-52FA4F13C253}" srcOrd="0" destOrd="0" presId="urn:microsoft.com/office/officeart/2018/2/layout/IconLabelList"/>
    <dgm:cxn modelId="{32E80BB0-4086-4C19-92A2-97B22463274C}" srcId="{4CE4A5AF-C32F-41EC-B0DE-93DBC47C92B2}" destId="{1763CD55-0907-4E0C-A9C7-D51B59373637}" srcOrd="3" destOrd="0" parTransId="{9FFF4651-A377-4DF5-98EA-D61E24527840}" sibTransId="{ADB3E6CC-1A10-4712-A0D1-CD9F4CD19878}"/>
    <dgm:cxn modelId="{82023BC1-F3B6-493A-A107-8E9929F612D5}" type="presOf" srcId="{1763CD55-0907-4E0C-A9C7-D51B59373637}" destId="{7DE02A62-C74E-4828-A73D-7EE2347F2A2D}" srcOrd="0" destOrd="0" presId="urn:microsoft.com/office/officeart/2018/2/layout/IconLabelList"/>
    <dgm:cxn modelId="{457ABECB-8947-4055-9A17-96386F6BA407}" srcId="{4CE4A5AF-C32F-41EC-B0DE-93DBC47C92B2}" destId="{A13E229E-40C1-438D-84A7-973E4C07EEA8}" srcOrd="1" destOrd="0" parTransId="{22C74C76-CDE8-440B-A1FB-0DC94EE7BB2B}" sibTransId="{5CE20BFF-0449-44B4-AF36-BC85A9F7701C}"/>
    <dgm:cxn modelId="{5F0CA8D0-76A7-4BD7-A248-A5CC52AAFE24}" type="presOf" srcId="{4CE4A5AF-C32F-41EC-B0DE-93DBC47C92B2}" destId="{2B8D4A35-ECF2-4019-B20E-CB4C3B2FC835}" srcOrd="0" destOrd="0" presId="urn:microsoft.com/office/officeart/2018/2/layout/IconLabelList"/>
    <dgm:cxn modelId="{FB0D70D9-8054-46A3-9902-3415624D2FAB}" type="presOf" srcId="{E19C7CB5-BFAE-4182-A391-BB38DF6C1B36}" destId="{748BC5F1-AC73-4F17-830A-766D3436A142}" srcOrd="0" destOrd="0" presId="urn:microsoft.com/office/officeart/2018/2/layout/IconLabelList"/>
    <dgm:cxn modelId="{43F2088C-72D6-464B-89ED-F85BD1DCBB97}" type="presParOf" srcId="{2B8D4A35-ECF2-4019-B20E-CB4C3B2FC835}" destId="{AEAB4643-2713-4ADB-8FE7-2E2203E701DF}" srcOrd="0" destOrd="0" presId="urn:microsoft.com/office/officeart/2018/2/layout/IconLabelList"/>
    <dgm:cxn modelId="{768A69DE-0A6C-4836-83EE-E2FB50554710}" type="presParOf" srcId="{AEAB4643-2713-4ADB-8FE7-2E2203E701DF}" destId="{6DF22868-B853-48AF-BE1D-5011F62A2BA7}" srcOrd="0" destOrd="0" presId="urn:microsoft.com/office/officeart/2018/2/layout/IconLabelList"/>
    <dgm:cxn modelId="{C3DE20CD-6C0E-4AB1-BF27-5891E1D7B93E}" type="presParOf" srcId="{AEAB4643-2713-4ADB-8FE7-2E2203E701DF}" destId="{2D839116-236B-4EDF-B2FE-7E395C129AFA}" srcOrd="1" destOrd="0" presId="urn:microsoft.com/office/officeart/2018/2/layout/IconLabelList"/>
    <dgm:cxn modelId="{EAF3EE99-46BB-455F-9BC3-4D1FEEAB9458}" type="presParOf" srcId="{AEAB4643-2713-4ADB-8FE7-2E2203E701DF}" destId="{748BC5F1-AC73-4F17-830A-766D3436A142}" srcOrd="2" destOrd="0" presId="urn:microsoft.com/office/officeart/2018/2/layout/IconLabelList"/>
    <dgm:cxn modelId="{416BA08E-31F4-4B4F-A5B6-39BC3CA84750}" type="presParOf" srcId="{2B8D4A35-ECF2-4019-B20E-CB4C3B2FC835}" destId="{9441D6E5-AAD4-4FCC-AFDF-9E11120FDD91}" srcOrd="1" destOrd="0" presId="urn:microsoft.com/office/officeart/2018/2/layout/IconLabelList"/>
    <dgm:cxn modelId="{7BA863DB-26FC-4777-A74F-6E5647DD5ECD}" type="presParOf" srcId="{2B8D4A35-ECF2-4019-B20E-CB4C3B2FC835}" destId="{83C79E54-93E3-418B-A974-C0D871DF9557}" srcOrd="2" destOrd="0" presId="urn:microsoft.com/office/officeart/2018/2/layout/IconLabelList"/>
    <dgm:cxn modelId="{AB01004D-E9D9-47A3-95C1-72627FF0194D}" type="presParOf" srcId="{83C79E54-93E3-418B-A974-C0D871DF9557}" destId="{6546C77B-1A9B-4EFA-AF47-498DE8EBEEF7}" srcOrd="0" destOrd="0" presId="urn:microsoft.com/office/officeart/2018/2/layout/IconLabelList"/>
    <dgm:cxn modelId="{B3BAA084-99C8-4E00-86A7-953316EF6F9C}" type="presParOf" srcId="{83C79E54-93E3-418B-A974-C0D871DF9557}" destId="{2AA00395-3A48-48E5-98C8-EEB9EF701EC2}" srcOrd="1" destOrd="0" presId="urn:microsoft.com/office/officeart/2018/2/layout/IconLabelList"/>
    <dgm:cxn modelId="{7884530D-DD45-4F55-9007-C9A5EA33A396}" type="presParOf" srcId="{83C79E54-93E3-418B-A974-C0D871DF9557}" destId="{D8AB48B7-2FA5-4A2A-B078-52FA4F13C253}" srcOrd="2" destOrd="0" presId="urn:microsoft.com/office/officeart/2018/2/layout/IconLabelList"/>
    <dgm:cxn modelId="{514333A7-226A-4E60-91E2-01C25FEC2859}" type="presParOf" srcId="{2B8D4A35-ECF2-4019-B20E-CB4C3B2FC835}" destId="{9F6B6E7E-F7C9-4FE4-AA55-0DC0D1974991}" srcOrd="3" destOrd="0" presId="urn:microsoft.com/office/officeart/2018/2/layout/IconLabelList"/>
    <dgm:cxn modelId="{B13D61AD-4D6E-4E10-89EF-E00CC1C3C7BB}" type="presParOf" srcId="{2B8D4A35-ECF2-4019-B20E-CB4C3B2FC835}" destId="{FB54AD19-9996-4AE1-A60D-D11DF88906DE}" srcOrd="4" destOrd="0" presId="urn:microsoft.com/office/officeart/2018/2/layout/IconLabelList"/>
    <dgm:cxn modelId="{B510A79D-9CFB-46B6-9C75-4F8A63E14C45}" type="presParOf" srcId="{FB54AD19-9996-4AE1-A60D-D11DF88906DE}" destId="{B73DCECF-73E7-4335-BFAF-FE619E283AE6}" srcOrd="0" destOrd="0" presId="urn:microsoft.com/office/officeart/2018/2/layout/IconLabelList"/>
    <dgm:cxn modelId="{CC9EC48C-DEE1-4601-8069-B458EB2DF66F}" type="presParOf" srcId="{FB54AD19-9996-4AE1-A60D-D11DF88906DE}" destId="{DCBEE2EB-D0EE-41B1-9A99-FAE43DA07C5C}" srcOrd="1" destOrd="0" presId="urn:microsoft.com/office/officeart/2018/2/layout/IconLabelList"/>
    <dgm:cxn modelId="{632F76D5-A650-4032-A6AF-4E98AEF1C222}" type="presParOf" srcId="{FB54AD19-9996-4AE1-A60D-D11DF88906DE}" destId="{9D35AB48-96B7-44A6-BEDE-2C823D8C71FD}" srcOrd="2" destOrd="0" presId="urn:microsoft.com/office/officeart/2018/2/layout/IconLabelList"/>
    <dgm:cxn modelId="{A6EBB45B-F946-4BD1-8449-8A17B9D92831}" type="presParOf" srcId="{2B8D4A35-ECF2-4019-B20E-CB4C3B2FC835}" destId="{D7EE8869-D631-440F-822C-6774501DE57C}" srcOrd="5" destOrd="0" presId="urn:microsoft.com/office/officeart/2018/2/layout/IconLabelList"/>
    <dgm:cxn modelId="{FE107BF2-57AB-44BD-B273-E906622F7175}" type="presParOf" srcId="{2B8D4A35-ECF2-4019-B20E-CB4C3B2FC835}" destId="{0489E7D5-681C-4355-9E33-AEE137935883}" srcOrd="6" destOrd="0" presId="urn:microsoft.com/office/officeart/2018/2/layout/IconLabelList"/>
    <dgm:cxn modelId="{4D94A4FB-425C-42CF-B788-5C7B57D5F06A}" type="presParOf" srcId="{0489E7D5-681C-4355-9E33-AEE137935883}" destId="{AB0CD34A-E6D5-44D5-8084-0F37AE7B51ED}" srcOrd="0" destOrd="0" presId="urn:microsoft.com/office/officeart/2018/2/layout/IconLabelList"/>
    <dgm:cxn modelId="{637F5FC8-37DB-47AE-80A1-6708A44942F8}" type="presParOf" srcId="{0489E7D5-681C-4355-9E33-AEE137935883}" destId="{91C12FFF-DA17-4F17-B8CF-E4A30C0BC36B}" srcOrd="1" destOrd="0" presId="urn:microsoft.com/office/officeart/2018/2/layout/IconLabelList"/>
    <dgm:cxn modelId="{78E937B8-C32C-41DC-9DEB-F3C4DC62107D}" type="presParOf" srcId="{0489E7D5-681C-4355-9E33-AEE137935883}" destId="{7DE02A62-C74E-4828-A73D-7EE2347F2A2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BC1FE6-6D83-4894-ACA4-C388A6581D39}">
      <dsp:nvSpPr>
        <dsp:cNvPr id="0" name=""/>
        <dsp:cNvSpPr/>
      </dsp:nvSpPr>
      <dsp:spPr>
        <a:xfrm>
          <a:off x="5082293" y="1223491"/>
          <a:ext cx="1176189" cy="5597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1459"/>
              </a:lnTo>
              <a:lnTo>
                <a:pt x="1176189" y="381459"/>
              </a:lnTo>
              <a:lnTo>
                <a:pt x="1176189" y="559759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2C8CF3-9959-4CCC-8672-F27BE036FD0A}">
      <dsp:nvSpPr>
        <dsp:cNvPr id="0" name=""/>
        <dsp:cNvSpPr/>
      </dsp:nvSpPr>
      <dsp:spPr>
        <a:xfrm>
          <a:off x="3906104" y="1223491"/>
          <a:ext cx="1176189" cy="559759"/>
        </a:xfrm>
        <a:custGeom>
          <a:avLst/>
          <a:gdLst/>
          <a:ahLst/>
          <a:cxnLst/>
          <a:rect l="0" t="0" r="0" b="0"/>
          <a:pathLst>
            <a:path>
              <a:moveTo>
                <a:pt x="1176189" y="0"/>
              </a:moveTo>
              <a:lnTo>
                <a:pt x="1176189" y="381459"/>
              </a:lnTo>
              <a:lnTo>
                <a:pt x="0" y="381459"/>
              </a:lnTo>
              <a:lnTo>
                <a:pt x="0" y="559759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C0FC0E-6C38-466C-8921-90D5AC4BDABE}">
      <dsp:nvSpPr>
        <dsp:cNvPr id="0" name=""/>
        <dsp:cNvSpPr/>
      </dsp:nvSpPr>
      <dsp:spPr>
        <a:xfrm>
          <a:off x="4119956" y="1323"/>
          <a:ext cx="1924673" cy="12221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62CDAF-C653-420C-886F-4F6BD80EB7C2}">
      <dsp:nvSpPr>
        <dsp:cNvPr id="0" name=""/>
        <dsp:cNvSpPr/>
      </dsp:nvSpPr>
      <dsp:spPr>
        <a:xfrm>
          <a:off x="4333809" y="204483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By the end of this session you will; </a:t>
          </a:r>
          <a:endParaRPr lang="en-US" sz="2000" kern="1200"/>
        </a:p>
      </dsp:txBody>
      <dsp:txXfrm>
        <a:off x="4369605" y="240279"/>
        <a:ext cx="1853081" cy="1150575"/>
      </dsp:txXfrm>
    </dsp:sp>
    <dsp:sp modelId="{03646966-AC5E-4BC6-8A7E-0AC6EB4DA84B}">
      <dsp:nvSpPr>
        <dsp:cNvPr id="0" name=""/>
        <dsp:cNvSpPr/>
      </dsp:nvSpPr>
      <dsp:spPr>
        <a:xfrm>
          <a:off x="2943767" y="1783250"/>
          <a:ext cx="1924673" cy="12221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9EE9A-5BDF-4246-97F6-F7CBBEB18DC8}">
      <dsp:nvSpPr>
        <dsp:cNvPr id="0" name=""/>
        <dsp:cNvSpPr/>
      </dsp:nvSpPr>
      <dsp:spPr>
        <a:xfrm>
          <a:off x="3157620" y="1986410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Understand the different public health methods </a:t>
          </a:r>
          <a:endParaRPr lang="en-US" sz="2000" kern="1200"/>
        </a:p>
      </dsp:txBody>
      <dsp:txXfrm>
        <a:off x="3193416" y="2022206"/>
        <a:ext cx="1853081" cy="1150575"/>
      </dsp:txXfrm>
    </dsp:sp>
    <dsp:sp modelId="{173618CC-5A1B-45DF-A127-2CBBCEC06E7C}">
      <dsp:nvSpPr>
        <dsp:cNvPr id="0" name=""/>
        <dsp:cNvSpPr/>
      </dsp:nvSpPr>
      <dsp:spPr>
        <a:xfrm>
          <a:off x="5296146" y="1783250"/>
          <a:ext cx="1924673" cy="12221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538B8-1095-440D-BD51-0526EAA31FBC}">
      <dsp:nvSpPr>
        <dsp:cNvPr id="0" name=""/>
        <dsp:cNvSpPr/>
      </dsp:nvSpPr>
      <dsp:spPr>
        <a:xfrm>
          <a:off x="5509998" y="1986410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Identify where these methods are utilised </a:t>
          </a:r>
          <a:endParaRPr lang="en-US" sz="2000" kern="1200"/>
        </a:p>
      </dsp:txBody>
      <dsp:txXfrm>
        <a:off x="5545794" y="2022206"/>
        <a:ext cx="1853081" cy="11505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6A044E-803F-4FE9-9B7E-31581614658E}">
      <dsp:nvSpPr>
        <dsp:cNvPr id="0" name=""/>
        <dsp:cNvSpPr/>
      </dsp:nvSpPr>
      <dsp:spPr>
        <a:xfrm>
          <a:off x="554220" y="420968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54F95-5BC6-493C-AE08-3BB9DBB961DB}">
      <dsp:nvSpPr>
        <dsp:cNvPr id="0" name=""/>
        <dsp:cNvSpPr/>
      </dsp:nvSpPr>
      <dsp:spPr>
        <a:xfrm>
          <a:off x="139032" y="1622432"/>
          <a:ext cx="1800000" cy="1307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Used to identify patterns, trends and emerging health threats within a population </a:t>
          </a:r>
          <a:endParaRPr lang="en-US" sz="1600" kern="1200" dirty="0"/>
        </a:p>
      </dsp:txBody>
      <dsp:txXfrm>
        <a:off x="139032" y="1622432"/>
        <a:ext cx="1800000" cy="1307823"/>
      </dsp:txXfrm>
    </dsp:sp>
    <dsp:sp modelId="{56E6893B-9E51-43EA-BD1B-29630BAEAA9B}">
      <dsp:nvSpPr>
        <dsp:cNvPr id="0" name=""/>
        <dsp:cNvSpPr/>
      </dsp:nvSpPr>
      <dsp:spPr>
        <a:xfrm>
          <a:off x="2669220" y="466674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93884-B3B9-4545-B796-8278F6E47326}">
      <dsp:nvSpPr>
        <dsp:cNvPr id="0" name=""/>
        <dsp:cNvSpPr/>
      </dsp:nvSpPr>
      <dsp:spPr>
        <a:xfrm>
          <a:off x="2174220" y="1618227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Examples include;</a:t>
          </a:r>
          <a:endParaRPr lang="en-US" sz="2300" kern="1200"/>
        </a:p>
      </dsp:txBody>
      <dsp:txXfrm>
        <a:off x="2174220" y="1618227"/>
        <a:ext cx="1800000" cy="1125000"/>
      </dsp:txXfrm>
    </dsp:sp>
    <dsp:sp modelId="{8F59ACD2-129B-4DAC-8F8A-1EC23EBF53F4}">
      <dsp:nvSpPr>
        <dsp:cNvPr id="0" name=""/>
        <dsp:cNvSpPr/>
      </dsp:nvSpPr>
      <dsp:spPr>
        <a:xfrm>
          <a:off x="4784220" y="466674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0B52B-71EC-4D01-957F-75D6C6748FA1}">
      <dsp:nvSpPr>
        <dsp:cNvPr id="0" name=""/>
        <dsp:cNvSpPr/>
      </dsp:nvSpPr>
      <dsp:spPr>
        <a:xfrm>
          <a:off x="4289220" y="1618227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Infectious disease surveillance </a:t>
          </a:r>
          <a:endParaRPr lang="en-US" sz="2300" kern="1200"/>
        </a:p>
      </dsp:txBody>
      <dsp:txXfrm>
        <a:off x="4289220" y="1618227"/>
        <a:ext cx="1800000" cy="1125000"/>
      </dsp:txXfrm>
    </dsp:sp>
    <dsp:sp modelId="{9FB7AAE0-E9E2-434B-8724-9D4BDA8DD219}">
      <dsp:nvSpPr>
        <dsp:cNvPr id="0" name=""/>
        <dsp:cNvSpPr/>
      </dsp:nvSpPr>
      <dsp:spPr>
        <a:xfrm>
          <a:off x="6899220" y="466674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6D7FB-74A0-409C-8A1A-E2CCEF2D1530}">
      <dsp:nvSpPr>
        <dsp:cNvPr id="0" name=""/>
        <dsp:cNvSpPr/>
      </dsp:nvSpPr>
      <dsp:spPr>
        <a:xfrm>
          <a:off x="6404220" y="1618227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Behavioural risk factor surveillance </a:t>
          </a:r>
          <a:endParaRPr lang="en-US" sz="2300" kern="1200"/>
        </a:p>
      </dsp:txBody>
      <dsp:txXfrm>
        <a:off x="6404220" y="1618227"/>
        <a:ext cx="1800000" cy="1125000"/>
      </dsp:txXfrm>
    </dsp:sp>
    <dsp:sp modelId="{4F3EE49F-3AAF-44E6-9675-E76A01010CAF}">
      <dsp:nvSpPr>
        <dsp:cNvPr id="0" name=""/>
        <dsp:cNvSpPr/>
      </dsp:nvSpPr>
      <dsp:spPr>
        <a:xfrm>
          <a:off x="9014220" y="466674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761F67-6D54-4DEE-A4E6-D2D7F7AB3E82}">
      <dsp:nvSpPr>
        <dsp:cNvPr id="0" name=""/>
        <dsp:cNvSpPr/>
      </dsp:nvSpPr>
      <dsp:spPr>
        <a:xfrm>
          <a:off x="8519220" y="1618227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Environmental monitoring </a:t>
          </a:r>
          <a:endParaRPr lang="en-US" sz="2300" kern="1200"/>
        </a:p>
      </dsp:txBody>
      <dsp:txXfrm>
        <a:off x="8519220" y="1618227"/>
        <a:ext cx="1800000" cy="1125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F22868-B853-48AF-BE1D-5011F62A2BA7}">
      <dsp:nvSpPr>
        <dsp:cNvPr id="0" name=""/>
        <dsp:cNvSpPr/>
      </dsp:nvSpPr>
      <dsp:spPr>
        <a:xfrm>
          <a:off x="1078918" y="633965"/>
          <a:ext cx="930634" cy="9306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8BC5F1-AC73-4F17-830A-766D3436A142}">
      <dsp:nvSpPr>
        <dsp:cNvPr id="0" name=""/>
        <dsp:cNvSpPr/>
      </dsp:nvSpPr>
      <dsp:spPr>
        <a:xfrm>
          <a:off x="510197" y="1855936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Studies of distribution determinants of diseases and health outcomes </a:t>
          </a:r>
          <a:endParaRPr lang="en-US" sz="1600" kern="1200"/>
        </a:p>
      </dsp:txBody>
      <dsp:txXfrm>
        <a:off x="510197" y="1855936"/>
        <a:ext cx="2068076" cy="720000"/>
      </dsp:txXfrm>
    </dsp:sp>
    <dsp:sp modelId="{6546C77B-1A9B-4EFA-AF47-498DE8EBEEF7}">
      <dsp:nvSpPr>
        <dsp:cNvPr id="0" name=""/>
        <dsp:cNvSpPr/>
      </dsp:nvSpPr>
      <dsp:spPr>
        <a:xfrm>
          <a:off x="3508908" y="633965"/>
          <a:ext cx="930634" cy="9306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B48B7-2FA5-4A2A-B078-52FA4F13C253}">
      <dsp:nvSpPr>
        <dsp:cNvPr id="0" name=""/>
        <dsp:cNvSpPr/>
      </dsp:nvSpPr>
      <dsp:spPr>
        <a:xfrm>
          <a:off x="2940187" y="1855936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Examples include; </a:t>
          </a:r>
          <a:endParaRPr lang="en-US" sz="1600" kern="1200"/>
        </a:p>
      </dsp:txBody>
      <dsp:txXfrm>
        <a:off x="2940187" y="1855936"/>
        <a:ext cx="2068076" cy="720000"/>
      </dsp:txXfrm>
    </dsp:sp>
    <dsp:sp modelId="{B73DCECF-73E7-4335-BFAF-FE619E283AE6}">
      <dsp:nvSpPr>
        <dsp:cNvPr id="0" name=""/>
        <dsp:cNvSpPr/>
      </dsp:nvSpPr>
      <dsp:spPr>
        <a:xfrm>
          <a:off x="5938897" y="633965"/>
          <a:ext cx="930634" cy="9306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5AB48-96B7-44A6-BEDE-2C823D8C71FD}">
      <dsp:nvSpPr>
        <dsp:cNvPr id="0" name=""/>
        <dsp:cNvSpPr/>
      </dsp:nvSpPr>
      <dsp:spPr>
        <a:xfrm>
          <a:off x="5370176" y="1855936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Cancer Registry and Surveillance</a:t>
          </a:r>
          <a:endParaRPr lang="en-US" sz="1600" kern="1200"/>
        </a:p>
      </dsp:txBody>
      <dsp:txXfrm>
        <a:off x="5370176" y="1855936"/>
        <a:ext cx="2068076" cy="720000"/>
      </dsp:txXfrm>
    </dsp:sp>
    <dsp:sp modelId="{AB0CD34A-E6D5-44D5-8084-0F37AE7B51ED}">
      <dsp:nvSpPr>
        <dsp:cNvPr id="0" name=""/>
        <dsp:cNvSpPr/>
      </dsp:nvSpPr>
      <dsp:spPr>
        <a:xfrm>
          <a:off x="8368887" y="633965"/>
          <a:ext cx="930634" cy="9306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E02A62-C74E-4828-A73D-7EE2347F2A2D}">
      <dsp:nvSpPr>
        <dsp:cNvPr id="0" name=""/>
        <dsp:cNvSpPr/>
      </dsp:nvSpPr>
      <dsp:spPr>
        <a:xfrm>
          <a:off x="7800166" y="1855936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Infectious Disease Outbreak Investigation</a:t>
          </a:r>
          <a:endParaRPr lang="en-US" sz="1600" kern="1200"/>
        </a:p>
      </dsp:txBody>
      <dsp:txXfrm>
        <a:off x="7800166" y="1855936"/>
        <a:ext cx="206807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0500C-4A6B-3CA2-DA0C-E3BE8DDED1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456439-A427-FA29-BB55-BC845D3E75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17C5E-046D-E2C5-7593-7EE63438A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5A011-DC1B-EDF7-59E8-006B59B48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E3B2A4-738A-7976-77C4-05DA4FF6F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505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E45E0-1962-843B-950E-9896265FA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BF69E-1B1F-5082-819B-988572167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A21B0-BB6D-0102-4FF4-F2C73B614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B0F5F-4A78-6CFE-5E66-66CC763F5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A977B-C90A-8420-6ABB-03D234B7C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368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FD6B3-FA3B-5FF1-7E9F-DA52DFFAE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D572D0-822A-8235-FA18-B414662E39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FA041-ADE6-A33B-DE2E-137A1629A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C533A-A48A-421A-391D-27BBBE61E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2F027-B38C-85CF-3F64-778784CEF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95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004A8-C5D9-FC5E-F11C-301DA6538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6F729-F724-553D-162A-2548EC192F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677752-5EC4-F78B-F1AE-AB77C7879A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5E2440-B1B0-045C-C244-019D9164C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70CAA1-164A-29FE-9D6B-5656D36DD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AE712F-53D3-D0C5-91E4-B994F99A9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419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41AAF-3B03-1AA4-AE04-872A1B842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2FE6A-241E-2D13-AF27-402A759C01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39F109-3473-E544-4F5E-BA499BB010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DC18B7-20AF-7A78-1A42-62485776FB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0B78B3-762D-6003-5BE6-B5439DDE7E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13DC67-6B0F-A4D5-03D7-FE82DA533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2A4EDA-9EC1-1C2A-5D15-781A47051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D9AEB2-AACD-115C-7A27-F6B9DFE71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119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7944E-FFAC-AB9D-A8B2-2F8C75BC6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7F6E1A-9695-96CC-3EAE-197CF4352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FEB9F6-74D9-31EA-40FD-CB270A774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6C5D35-F167-170D-510B-D0DC8D4E1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170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A21ADF-81E3-07FC-6995-29FFA15FE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DD76EB-A100-1EA2-56CD-49F48FF3F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366E62-320C-4295-4860-3AE04CC92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705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44157-BAEF-5735-31F1-53AC32183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E93BC-6AD4-8C62-65F9-A0FC07A8F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A897EF-1C6F-D1CD-4CC2-FDEB414E74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62E772-5BAA-69D3-2A70-825424B1E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7907F5-A381-2000-588C-BE4AF7076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9A5EA9-B0F9-188E-6E3A-DE8890E78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997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A6D4E-A0AD-1D49-7CFF-DAE34534B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94D53B-0351-ECD8-7C39-1E90E37C3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59C13D-B01F-3129-1770-1CEB412C1C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4EE9EF-A947-AAC3-BCC9-05A633BDA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FB572-A393-5346-E6A0-826803FC3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53539A-B309-B8A4-5FB2-5227AC5F0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40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F909A-4E3A-2C21-DE79-45401C6C1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975F43-A139-F87E-7725-4C7580259D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F3714B-F5E8-6659-B99D-DC71CEECB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A4E04-90BB-785D-C61F-331308812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23C315-202B-B1B1-35E6-CB0074BF1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687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08216B-0497-9C7B-8D48-C060EAF190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3C1329-E0A0-BEEC-EE6F-05D8E6B233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FDF2C-90D7-00A6-1175-98C110534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E1E22-5050-81D2-7104-A01551655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A3055-6436-2209-69AB-E3A26E36C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396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1931E4-59DA-95B8-8C2B-370F1D5B4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ECE497-DE11-1871-28D9-A5E6833A4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EFCB7-0080-E629-0B37-585EAB08D4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FD98F-0DD2-43AB-8AB3-42166B1CD5FD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118D8-A2F6-A008-1AAC-1A7DC834A2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F6687-8046-4147-2A2D-322256D239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AC495-8BB2-4822-9678-963781BC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849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s://www.youtube.com/watch?v=CERT0xNFGo4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MEfsnUxlOE&amp;t=13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hw.nhs.wales/about-us/our-priorities/promoting-healthy-behaviours/m" TargetMode="External"/><Relationship Id="rId2" Type="http://schemas.openxmlformats.org/officeDocument/2006/relationships/hyperlink" Target="https://www2.nphs.wales.nhs.uk/PubHObservatoryProjDocs.nsf/61c1e930f9121fd080256f2a004937ed/99a9490d2e6d05268025820b005851de/$FILE/Health&amp;determinantsinWales_Report_Eng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hw.nhs.wales/welsh-health-equity-status-report-initiative-whesri-anima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2CC403-21CD-41DF-BAC4-329D7FF03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1D385-C3B9-BA27-470C-9B5B9C3BDD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828" y="1147158"/>
            <a:ext cx="6038470" cy="4713316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An overview of Public Health methods </a:t>
            </a:r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3AA5FE-3FFC-4725-9ADD-E428544EC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70700-3F72-44D4-8175-FEB2B9B23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093C0F6-5741-4C9D-90FF-A25824BFC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21B2E1B-E962-432C-ADA1-2934CE3C5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7653717E-6F8C-43E0-9893-C03AE87D1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5BB14B4-EC3F-47C7-9AF3-B0E017B75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66160" y="391886"/>
            <a:ext cx="402901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43B51B-A970-0C68-0673-C4A6C16C76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30590" y="1687486"/>
            <a:ext cx="3300156" cy="363681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By Tyler King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778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02C7A-4159-F783-2B81-46942724D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Aims and objectives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0218C7-FB63-D894-B6F0-2872016838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297306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7947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18AB9-18D4-7264-FE06-A3E6CE80F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Surveillance and monitoring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A5C3F1-74FC-1A92-DBC1-207762984A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423325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5269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220A9-608C-1E81-9B6B-26DAFFCAE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Epidemiology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320842-0C7C-D48A-2DFC-D2A9474109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320877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DFF70D0-AA9D-1870-168A-F2C3B666B79C}"/>
              </a:ext>
            </a:extLst>
          </p:cNvPr>
          <p:cNvSpPr txBox="1"/>
          <p:nvPr/>
        </p:nvSpPr>
        <p:spPr>
          <a:xfrm>
            <a:off x="9121733" y="5874714"/>
            <a:ext cx="2161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 Wales, 2018)</a:t>
            </a:r>
          </a:p>
        </p:txBody>
      </p:sp>
    </p:spTree>
    <p:extLst>
      <p:ext uri="{BB962C8B-B14F-4D97-AF65-F5344CB8AC3E}">
        <p14:creationId xmlns:p14="http://schemas.microsoft.com/office/powerpoint/2010/main" val="3028028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ight Triangle 24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0A462-AA6D-C459-BEE0-48CE82806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Health promotion 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AA1C7-2FA8-36A9-6E31-166E0052A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400"/>
              <a:t>Health promotion campaigns and educational programs to raise awareness, change behaviours and empower individuals and communities to adopt healthier lifestyles. </a:t>
            </a:r>
          </a:p>
        </p:txBody>
      </p:sp>
    </p:spTree>
    <p:extLst>
      <p:ext uri="{BB962C8B-B14F-4D97-AF65-F5344CB8AC3E}">
        <p14:creationId xmlns:p14="http://schemas.microsoft.com/office/powerpoint/2010/main" val="3279686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A1243D-71D9-1E53-B821-9E8EC9184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6100"/>
              <a:t>Examples include;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8D833-A1C0-4889-9438-10D49632E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400" dirty="0"/>
              <a:t>Smoke free Wales campaign</a:t>
            </a:r>
          </a:p>
          <a:p>
            <a:r>
              <a:rPr lang="en-GB" sz="2400" dirty="0"/>
              <a:t>Healthy eating Wales</a:t>
            </a:r>
          </a:p>
          <a:p>
            <a:r>
              <a:rPr lang="en-GB" sz="2400" dirty="0"/>
              <a:t>Active living Wales campaign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D9DD94-61B3-96B8-1519-BA9719F6EDCB}"/>
              </a:ext>
            </a:extLst>
          </p:cNvPr>
          <p:cNvSpPr txBox="1"/>
          <p:nvPr/>
        </p:nvSpPr>
        <p:spPr>
          <a:xfrm>
            <a:off x="6251171" y="5690548"/>
            <a:ext cx="2842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(Public Health Wales, 2024)</a:t>
            </a:r>
          </a:p>
        </p:txBody>
      </p:sp>
    </p:spTree>
    <p:extLst>
      <p:ext uri="{BB962C8B-B14F-4D97-AF65-F5344CB8AC3E}">
        <p14:creationId xmlns:p14="http://schemas.microsoft.com/office/powerpoint/2010/main" val="2043795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9606C-E325-45B8-8D29-5EECA973F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Public health campaign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D164D-E41F-83F6-D9E6-84A0F883A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hlinkClick r:id="rId2"/>
              </a:rPr>
              <a:t>https://www.youtube.com/watch?v=CERT0xNFGo4</a:t>
            </a:r>
            <a:r>
              <a:rPr lang="en-GB" sz="1800"/>
              <a:t> </a:t>
            </a:r>
          </a:p>
          <a:p>
            <a:pPr marL="0" indent="0">
              <a:buNone/>
            </a:pPr>
            <a:endParaRPr lang="en-GB" sz="18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70D5D9A4-B833-2CCA-816A-D9549AF20D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7738" y="1434214"/>
            <a:ext cx="5628018" cy="3756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816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AE3F62-2E44-07E7-BF5B-D5888ECC6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4100"/>
              <a:t>Policy development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802B5-01CF-D922-AAAC-D78BF7488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400"/>
              <a:t>To create supportive environments, laws and regulations that promote health and prevent disease </a:t>
            </a:r>
          </a:p>
          <a:p>
            <a:r>
              <a:rPr lang="en-GB" sz="2400"/>
              <a:t>Examples include;</a:t>
            </a:r>
          </a:p>
          <a:p>
            <a:r>
              <a:rPr lang="en-GB" sz="2400"/>
              <a:t>Nutrition and food policy</a:t>
            </a:r>
          </a:p>
          <a:p>
            <a:r>
              <a:rPr lang="en-GB" sz="2400"/>
              <a:t>Active transportation policies </a:t>
            </a:r>
          </a:p>
        </p:txBody>
      </p:sp>
    </p:spTree>
    <p:extLst>
      <p:ext uri="{BB962C8B-B14F-4D97-AF65-F5344CB8AC3E}">
        <p14:creationId xmlns:p14="http://schemas.microsoft.com/office/powerpoint/2010/main" val="3963046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1C710-193B-51F4-2F2D-DF18BB522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Disease prevention and control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4CCDA-D7A4-4476-DA76-54C26326B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400"/>
              <a:t>Through measures such as disease surveillance, control tracing and quarantine. </a:t>
            </a:r>
          </a:p>
          <a:p>
            <a:r>
              <a:rPr lang="en-GB" sz="2400"/>
              <a:t>Examples include; </a:t>
            </a:r>
          </a:p>
          <a:p>
            <a:r>
              <a:rPr lang="en-GB" sz="2400"/>
              <a:t>Vaccination programmes </a:t>
            </a:r>
          </a:p>
          <a:p>
            <a:r>
              <a:rPr lang="en-GB" sz="2400"/>
              <a:t>Screening and early detection programmes 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48871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3B9D7F-C7DB-3C97-FDD7-C8455FB45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6100" dirty="0"/>
              <a:t>Health equity and social justice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0E94E-CF4C-A3B6-FEF5-9601C430D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400"/>
              <a:t>Addressing health disparities and promoting health equity are fundamental principles of public health practice</a:t>
            </a:r>
          </a:p>
          <a:p>
            <a:r>
              <a:rPr lang="en-GB" sz="2400"/>
              <a:t>Examples include;</a:t>
            </a:r>
          </a:p>
          <a:p>
            <a:r>
              <a:rPr lang="en-GB" sz="2400"/>
              <a:t>Reducing health disparities in maternal and child health</a:t>
            </a:r>
          </a:p>
          <a:p>
            <a:r>
              <a:rPr lang="en-GB" sz="2400"/>
              <a:t>Cultural competency training and health equity initiatives in healthcare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1AED88-654D-D2AA-E791-8F6637FBF9FB}"/>
              </a:ext>
            </a:extLst>
          </p:cNvPr>
          <p:cNvSpPr txBox="1"/>
          <p:nvPr/>
        </p:nvSpPr>
        <p:spPr>
          <a:xfrm>
            <a:off x="5928207" y="5861825"/>
            <a:ext cx="3217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(Public Health Wales, 2024)</a:t>
            </a:r>
          </a:p>
        </p:txBody>
      </p:sp>
    </p:spTree>
    <p:extLst>
      <p:ext uri="{BB962C8B-B14F-4D97-AF65-F5344CB8AC3E}">
        <p14:creationId xmlns:p14="http://schemas.microsoft.com/office/powerpoint/2010/main" val="1334010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B777DF-F6A2-4D53-B6F0-D9700609E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75" y="625059"/>
            <a:ext cx="5452525" cy="5607882"/>
          </a:xfrm>
          <a:prstGeom prst="rect">
            <a:avLst/>
          </a:pr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A185FB-4ECD-96FB-6626-D207F13DC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4623363" cy="4480726"/>
          </a:xfrm>
        </p:spPr>
        <p:txBody>
          <a:bodyPr>
            <a:normAutofit/>
          </a:bodyPr>
          <a:lstStyle/>
          <a:p>
            <a:pPr algn="r"/>
            <a:r>
              <a:rPr lang="en-GB" sz="6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Online Video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A3B8D-6ED7-2E73-1773-3D067B19C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7584" y="1896645"/>
            <a:ext cx="3953775" cy="306471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>
                <a:hlinkClick r:id="rId2"/>
              </a:rPr>
              <a:t>Introducing the Welsh Health Equity Status Report initiative (youtube.com)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898732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DCF9B3-2017-C31F-D7E4-E56FE1F1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Research and evaluation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9AA91-1138-5336-697B-EEF6150E0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400"/>
              <a:t>Research plays a crucial role in advancing public health knowledge and generating evidence for decision making </a:t>
            </a:r>
          </a:p>
          <a:p>
            <a:r>
              <a:rPr lang="en-GB" sz="2400"/>
              <a:t>Examples include;</a:t>
            </a:r>
          </a:p>
          <a:p>
            <a:r>
              <a:rPr lang="en-GB" sz="2400" i="0">
                <a:effectLst/>
                <a:latin typeface="Söhne"/>
              </a:rPr>
              <a:t>Effectiveness of </a:t>
            </a:r>
            <a:r>
              <a:rPr lang="en-GB" sz="2400">
                <a:latin typeface="Söhne"/>
              </a:rPr>
              <a:t>v</a:t>
            </a:r>
            <a:r>
              <a:rPr lang="en-GB" sz="2400" i="0">
                <a:effectLst/>
                <a:latin typeface="Söhne"/>
              </a:rPr>
              <a:t>accination </a:t>
            </a:r>
            <a:r>
              <a:rPr lang="en-GB" sz="2400">
                <a:latin typeface="Söhne"/>
              </a:rPr>
              <a:t>c</a:t>
            </a:r>
            <a:r>
              <a:rPr lang="en-GB" sz="2400" i="0">
                <a:effectLst/>
                <a:latin typeface="Söhne"/>
              </a:rPr>
              <a:t>ampaigns</a:t>
            </a:r>
            <a:endParaRPr lang="en-GB" sz="2400">
              <a:latin typeface="Söhne"/>
            </a:endParaRPr>
          </a:p>
          <a:p>
            <a:r>
              <a:rPr lang="en-GB" sz="2400" i="0">
                <a:effectLst/>
                <a:latin typeface="Söhne"/>
              </a:rPr>
              <a:t>Impact of </a:t>
            </a:r>
            <a:r>
              <a:rPr lang="en-GB" sz="2400">
                <a:latin typeface="Söhne"/>
              </a:rPr>
              <a:t>h</a:t>
            </a:r>
            <a:r>
              <a:rPr lang="en-GB" sz="2400" i="0">
                <a:effectLst/>
                <a:latin typeface="Söhne"/>
              </a:rPr>
              <a:t>ealth </a:t>
            </a:r>
            <a:r>
              <a:rPr lang="en-GB" sz="2400">
                <a:latin typeface="Söhne"/>
              </a:rPr>
              <a:t>p</a:t>
            </a:r>
            <a:r>
              <a:rPr lang="en-GB" sz="2400" i="0">
                <a:effectLst/>
                <a:latin typeface="Söhne"/>
              </a:rPr>
              <a:t>romotion interventions</a:t>
            </a:r>
            <a:br>
              <a:rPr lang="en-GB" sz="2400" b="0" i="0">
                <a:effectLst/>
                <a:latin typeface="Söhne"/>
              </a:rPr>
            </a:br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221202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43FCDA63-538C-4FB3-911D-7DF75B599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4" name="Freeform: Shape 1043">
            <a:extLst>
              <a:ext uri="{FF2B5EF4-FFF2-40B4-BE49-F238E27FC236}">
                <a16:creationId xmlns:a16="http://schemas.microsoft.com/office/drawing/2014/main" id="{C0F36B17-8009-453B-9C49-36A9D6F9D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5765387 w 12192000"/>
              <a:gd name="connsiteY0" fmla="*/ 552984 h 6858000"/>
              <a:gd name="connsiteX1" fmla="*/ 5743549 w 12192000"/>
              <a:gd name="connsiteY1" fmla="*/ 567982 h 6858000"/>
              <a:gd name="connsiteX2" fmla="*/ 5865186 w 12192000"/>
              <a:gd name="connsiteY2" fmla="*/ 624212 h 6858000"/>
              <a:gd name="connsiteX3" fmla="*/ 5674970 w 12192000"/>
              <a:gd name="connsiteY3" fmla="*/ 594618 h 6858000"/>
              <a:gd name="connsiteX4" fmla="*/ 5671722 w 12192000"/>
              <a:gd name="connsiteY4" fmla="*/ 613739 h 6858000"/>
              <a:gd name="connsiteX5" fmla="*/ 5887746 w 12192000"/>
              <a:gd name="connsiteY5" fmla="*/ 686133 h 6858000"/>
              <a:gd name="connsiteX6" fmla="*/ 5868434 w 12192000"/>
              <a:gd name="connsiteY6" fmla="*/ 697289 h 6858000"/>
              <a:gd name="connsiteX7" fmla="*/ 5753657 w 12192000"/>
              <a:gd name="connsiteY7" fmla="*/ 669287 h 6858000"/>
              <a:gd name="connsiteX8" fmla="*/ 5730555 w 12192000"/>
              <a:gd name="connsiteY8" fmla="*/ 676572 h 6858000"/>
              <a:gd name="connsiteX9" fmla="*/ 5741924 w 12192000"/>
              <a:gd name="connsiteY9" fmla="*/ 710491 h 6858000"/>
              <a:gd name="connsiteX10" fmla="*/ 5791735 w 12192000"/>
              <a:gd name="connsiteY10" fmla="*/ 723695 h 6858000"/>
              <a:gd name="connsiteX11" fmla="*/ 5869339 w 12192000"/>
              <a:gd name="connsiteY11" fmla="*/ 803376 h 6858000"/>
              <a:gd name="connsiteX12" fmla="*/ 5751851 w 12192000"/>
              <a:gd name="connsiteY12" fmla="*/ 793813 h 6858000"/>
              <a:gd name="connsiteX13" fmla="*/ 5731096 w 12192000"/>
              <a:gd name="connsiteY13" fmla="*/ 813164 h 6858000"/>
              <a:gd name="connsiteX14" fmla="*/ 5723155 w 12192000"/>
              <a:gd name="connsiteY14" fmla="*/ 838206 h 6858000"/>
              <a:gd name="connsiteX15" fmla="*/ 5677677 w 12192000"/>
              <a:gd name="connsiteY15" fmla="*/ 858922 h 6858000"/>
              <a:gd name="connsiteX16" fmla="*/ 5749146 w 12192000"/>
              <a:gd name="connsiteY16" fmla="*/ 882143 h 6858000"/>
              <a:gd name="connsiteX17" fmla="*/ 5672804 w 12192000"/>
              <a:gd name="connsiteY17" fmla="*/ 882143 h 6858000"/>
              <a:gd name="connsiteX18" fmla="*/ 5626987 w 12192000"/>
              <a:gd name="connsiteY18" fmla="*/ 862565 h 6858000"/>
              <a:gd name="connsiteX19" fmla="*/ 5611575 w 12192000"/>
              <a:gd name="connsiteY19" fmla="*/ 860624 h 6858000"/>
              <a:gd name="connsiteX20" fmla="*/ 5629275 w 12192000"/>
              <a:gd name="connsiteY20" fmla="*/ 904875 h 6858000"/>
              <a:gd name="connsiteX21" fmla="*/ 5648325 w 12192000"/>
              <a:gd name="connsiteY21" fmla="*/ 981075 h 6858000"/>
              <a:gd name="connsiteX22" fmla="*/ 5646577 w 12192000"/>
              <a:gd name="connsiteY22" fmla="*/ 1001285 h 6858000"/>
              <a:gd name="connsiteX23" fmla="*/ 5653179 w 12192000"/>
              <a:gd name="connsiteY23" fmla="*/ 1004447 h 6858000"/>
              <a:gd name="connsiteX24" fmla="*/ 5710342 w 12192000"/>
              <a:gd name="connsiteY24" fmla="*/ 1041501 h 6858000"/>
              <a:gd name="connsiteX25" fmla="*/ 5685076 w 12192000"/>
              <a:gd name="connsiteY25" fmla="*/ 1084982 h 6858000"/>
              <a:gd name="connsiteX26" fmla="*/ 5788666 w 12192000"/>
              <a:gd name="connsiteY26" fmla="*/ 1132334 h 6858000"/>
              <a:gd name="connsiteX27" fmla="*/ 5814113 w 12192000"/>
              <a:gd name="connsiteY27" fmla="*/ 1179230 h 6858000"/>
              <a:gd name="connsiteX28" fmla="*/ 5782171 w 12192000"/>
              <a:gd name="connsiteY28" fmla="*/ 1175133 h 6858000"/>
              <a:gd name="connsiteX29" fmla="*/ 5754739 w 12192000"/>
              <a:gd name="connsiteY29" fmla="*/ 1184011 h 6858000"/>
              <a:gd name="connsiteX30" fmla="*/ 5766109 w 12192000"/>
              <a:gd name="connsiteY30" fmla="*/ 1243656 h 6858000"/>
              <a:gd name="connsiteX31" fmla="*/ 5912470 w 12192000"/>
              <a:gd name="connsiteY31" fmla="*/ 1320604 h 6858000"/>
              <a:gd name="connsiteX32" fmla="*/ 5925644 w 12192000"/>
              <a:gd name="connsiteY32" fmla="*/ 1345645 h 6858000"/>
              <a:gd name="connsiteX33" fmla="*/ 5908138 w 12192000"/>
              <a:gd name="connsiteY33" fmla="*/ 1363402 h 6858000"/>
              <a:gd name="connsiteX34" fmla="*/ 5860855 w 12192000"/>
              <a:gd name="connsiteY34" fmla="*/ 1372508 h 6858000"/>
              <a:gd name="connsiteX35" fmla="*/ 5927087 w 12192000"/>
              <a:gd name="connsiteY35" fmla="*/ 1457878 h 6858000"/>
              <a:gd name="connsiteX36" fmla="*/ 5951271 w 12192000"/>
              <a:gd name="connsiteY36" fmla="*/ 1481553 h 6858000"/>
              <a:gd name="connsiteX37" fmla="*/ 5992599 w 12192000"/>
              <a:gd name="connsiteY37" fmla="*/ 1518207 h 6858000"/>
              <a:gd name="connsiteX38" fmla="*/ 5993321 w 12192000"/>
              <a:gd name="connsiteY38" fmla="*/ 1529362 h 6858000"/>
              <a:gd name="connsiteX39" fmla="*/ 5937015 w 12192000"/>
              <a:gd name="connsiteY39" fmla="*/ 1568746 h 6858000"/>
              <a:gd name="connsiteX40" fmla="*/ 5835410 w 12192000"/>
              <a:gd name="connsiteY40" fmla="*/ 1558045 h 6858000"/>
              <a:gd name="connsiteX41" fmla="*/ 5985561 w 12192000"/>
              <a:gd name="connsiteY41" fmla="*/ 1616780 h 6858000"/>
              <a:gd name="connsiteX42" fmla="*/ 5499552 w 12192000"/>
              <a:gd name="connsiteY42" fmla="*/ 1476774 h 6858000"/>
              <a:gd name="connsiteX43" fmla="*/ 5530593 w 12192000"/>
              <a:gd name="connsiteY43" fmla="*/ 1513425 h 6858000"/>
              <a:gd name="connsiteX44" fmla="*/ 5700597 w 12192000"/>
              <a:gd name="connsiteY44" fmla="*/ 1609949 h 6858000"/>
              <a:gd name="connsiteX45" fmla="*/ 5748782 w 12192000"/>
              <a:gd name="connsiteY45" fmla="*/ 1670507 h 6858000"/>
              <a:gd name="connsiteX46" fmla="*/ 5799315 w 12192000"/>
              <a:gd name="connsiteY46" fmla="*/ 1703970 h 6858000"/>
              <a:gd name="connsiteX47" fmla="*/ 5870240 w 12192000"/>
              <a:gd name="connsiteY47" fmla="*/ 1703289 h 6858000"/>
              <a:gd name="connsiteX48" fmla="*/ 5920591 w 12192000"/>
              <a:gd name="connsiteY48" fmla="*/ 1754738 h 6858000"/>
              <a:gd name="connsiteX49" fmla="*/ 5868074 w 12192000"/>
              <a:gd name="connsiteY49" fmla="*/ 1765665 h 6858000"/>
              <a:gd name="connsiteX50" fmla="*/ 5806533 w 12192000"/>
              <a:gd name="connsiteY50" fmla="*/ 1757242 h 6858000"/>
              <a:gd name="connsiteX51" fmla="*/ 5673706 w 12192000"/>
              <a:gd name="connsiteY51" fmla="*/ 1759972 h 6858000"/>
              <a:gd name="connsiteX52" fmla="*/ 5597548 w 12192000"/>
              <a:gd name="connsiteY52" fmla="*/ 1769990 h 6858000"/>
              <a:gd name="connsiteX53" fmla="*/ 5422491 w 12192000"/>
              <a:gd name="connsiteY53" fmla="*/ 1752916 h 6858000"/>
              <a:gd name="connsiteX54" fmla="*/ 5432778 w 12192000"/>
              <a:gd name="connsiteY54" fmla="*/ 1796626 h 6858000"/>
              <a:gd name="connsiteX55" fmla="*/ 5426281 w 12192000"/>
              <a:gd name="connsiteY55" fmla="*/ 1834644 h 6858000"/>
              <a:gd name="connsiteX56" fmla="*/ 5423754 w 12192000"/>
              <a:gd name="connsiteY56" fmla="*/ 1917282 h 6858000"/>
              <a:gd name="connsiteX57" fmla="*/ 5425378 w 12192000"/>
              <a:gd name="connsiteY57" fmla="*/ 1930714 h 6858000"/>
              <a:gd name="connsiteX58" fmla="*/ 5386217 w 12192000"/>
              <a:gd name="connsiteY58" fmla="*/ 1939365 h 6858000"/>
              <a:gd name="connsiteX59" fmla="*/ 5619566 w 12192000"/>
              <a:gd name="connsiteY59" fmla="*/ 2111243 h 6858000"/>
              <a:gd name="connsiteX60" fmla="*/ 5463640 w 12192000"/>
              <a:gd name="connsiteY60" fmla="*/ 2067533 h 6858000"/>
              <a:gd name="connsiteX61" fmla="*/ 5442523 w 12192000"/>
              <a:gd name="connsiteY61" fmla="*/ 2139700 h 6858000"/>
              <a:gd name="connsiteX62" fmla="*/ 5515794 w 12192000"/>
              <a:gd name="connsiteY62" fmla="*/ 2203898 h 6858000"/>
              <a:gd name="connsiteX63" fmla="*/ 5542865 w 12192000"/>
              <a:gd name="connsiteY63" fmla="*/ 2330929 h 6858000"/>
              <a:gd name="connsiteX64" fmla="*/ 5529691 w 12192000"/>
              <a:gd name="connsiteY64" fmla="*/ 2447031 h 6858000"/>
              <a:gd name="connsiteX65" fmla="*/ 5498289 w 12192000"/>
              <a:gd name="connsiteY65" fmla="*/ 2483910 h 6858000"/>
              <a:gd name="connsiteX66" fmla="*/ 5452810 w 12192000"/>
              <a:gd name="connsiteY66" fmla="*/ 2550157 h 6858000"/>
              <a:gd name="connsiteX67" fmla="*/ 5424658 w 12192000"/>
              <a:gd name="connsiteY67" fmla="*/ 2591135 h 6858000"/>
              <a:gd name="connsiteX68" fmla="*/ 5326841 w 12192000"/>
              <a:gd name="connsiteY68" fmla="*/ 2575200 h 6858000"/>
              <a:gd name="connsiteX69" fmla="*/ 5457322 w 12192000"/>
              <a:gd name="connsiteY69" fmla="*/ 2679238 h 6858000"/>
              <a:gd name="connsiteX70" fmla="*/ 5351566 w 12192000"/>
              <a:gd name="connsiteY70" fmla="*/ 2666261 h 6858000"/>
              <a:gd name="connsiteX71" fmla="*/ 5317096 w 12192000"/>
              <a:gd name="connsiteY71" fmla="*/ 2673546 h 6858000"/>
              <a:gd name="connsiteX72" fmla="*/ 5336768 w 12192000"/>
              <a:gd name="connsiteY72" fmla="*/ 2707238 h 6858000"/>
              <a:gd name="connsiteX73" fmla="*/ 5414369 w 12192000"/>
              <a:gd name="connsiteY73" fmla="*/ 2764378 h 6858000"/>
              <a:gd name="connsiteX74" fmla="*/ 5574268 w 12192000"/>
              <a:gd name="connsiteY74" fmla="*/ 2919184 h 6858000"/>
              <a:gd name="connsiteX75" fmla="*/ 5419422 w 12192000"/>
              <a:gd name="connsiteY75" fmla="*/ 2848157 h 6858000"/>
              <a:gd name="connsiteX76" fmla="*/ 5582568 w 12192000"/>
              <a:gd name="connsiteY76" fmla="*/ 3007285 h 6858000"/>
              <a:gd name="connsiteX77" fmla="*/ 5618844 w 12192000"/>
              <a:gd name="connsiteY77" fmla="*/ 3060100 h 6858000"/>
              <a:gd name="connsiteX78" fmla="*/ 5692115 w 12192000"/>
              <a:gd name="connsiteY78" fmla="*/ 3191228 h 6858000"/>
              <a:gd name="connsiteX79" fmla="*/ 5688506 w 12192000"/>
              <a:gd name="connsiteY79" fmla="*/ 3206025 h 6858000"/>
              <a:gd name="connsiteX80" fmla="*/ 5603864 w 12192000"/>
              <a:gd name="connsiteY80" fmla="*/ 3184854 h 6858000"/>
              <a:gd name="connsiteX81" fmla="*/ 5713591 w 12192000"/>
              <a:gd name="connsiteY81" fmla="*/ 3295040 h 6858000"/>
              <a:gd name="connsiteX82" fmla="*/ 5826927 w 12192000"/>
              <a:gd name="connsiteY82" fmla="*/ 3379724 h 6858000"/>
              <a:gd name="connsiteX83" fmla="*/ 5746436 w 12192000"/>
              <a:gd name="connsiteY83" fmla="*/ 3366750 h 6858000"/>
              <a:gd name="connsiteX84" fmla="*/ 5635807 w 12192000"/>
              <a:gd name="connsiteY84" fmla="*/ 3318259 h 6858000"/>
              <a:gd name="connsiteX85" fmla="*/ 5597367 w 12192000"/>
              <a:gd name="connsiteY85" fmla="*/ 3336472 h 6858000"/>
              <a:gd name="connsiteX86" fmla="*/ 5702221 w 12192000"/>
              <a:gd name="connsiteY86" fmla="*/ 3416605 h 6858000"/>
              <a:gd name="connsiteX87" fmla="*/ 5762317 w 12192000"/>
              <a:gd name="connsiteY87" fmla="*/ 3453714 h 6858000"/>
              <a:gd name="connsiteX88" fmla="*/ 5786319 w 12192000"/>
              <a:gd name="connsiteY88" fmla="*/ 3482169 h 6858000"/>
              <a:gd name="connsiteX89" fmla="*/ 5854901 w 12192000"/>
              <a:gd name="connsiteY89" fmla="*/ 3583703 h 6858000"/>
              <a:gd name="connsiteX90" fmla="*/ 6056305 w 12192000"/>
              <a:gd name="connsiteY90" fmla="*/ 3694570 h 6858000"/>
              <a:gd name="connsiteX91" fmla="*/ 6244716 w 12192000"/>
              <a:gd name="connsiteY91" fmla="*/ 3832301 h 6858000"/>
              <a:gd name="connsiteX92" fmla="*/ 6391802 w 12192000"/>
              <a:gd name="connsiteY92" fmla="*/ 3918125 h 6858000"/>
              <a:gd name="connsiteX93" fmla="*/ 6763572 w 12192000"/>
              <a:gd name="connsiteY93" fmla="*/ 4028537 h 6858000"/>
              <a:gd name="connsiteX94" fmla="*/ 8173592 w 12192000"/>
              <a:gd name="connsiteY94" fmla="*/ 3279560 h 6858000"/>
              <a:gd name="connsiteX95" fmla="*/ 8191458 w 12192000"/>
              <a:gd name="connsiteY95" fmla="*/ 3257248 h 6858000"/>
              <a:gd name="connsiteX96" fmla="*/ 8259856 w 12192000"/>
              <a:gd name="connsiteY96" fmla="*/ 3173245 h 6858000"/>
              <a:gd name="connsiteX97" fmla="*/ 8317969 w 12192000"/>
              <a:gd name="connsiteY97" fmla="*/ 3097663 h 6858000"/>
              <a:gd name="connsiteX98" fmla="*/ 8287650 w 12192000"/>
              <a:gd name="connsiteY98" fmla="*/ 3072166 h 6858000"/>
              <a:gd name="connsiteX99" fmla="*/ 8328617 w 12192000"/>
              <a:gd name="connsiteY99" fmla="*/ 3000000 h 6858000"/>
              <a:gd name="connsiteX100" fmla="*/ 8458917 w 12192000"/>
              <a:gd name="connsiteY100" fmla="*/ 2777583 h 6858000"/>
              <a:gd name="connsiteX101" fmla="*/ 8516125 w 12192000"/>
              <a:gd name="connsiteY101" fmla="*/ 2728639 h 6858000"/>
              <a:gd name="connsiteX102" fmla="*/ 8585788 w 12192000"/>
              <a:gd name="connsiteY102" fmla="*/ 2605478 h 6858000"/>
              <a:gd name="connsiteX103" fmla="*/ 8595714 w 12192000"/>
              <a:gd name="connsiteY103" fmla="*/ 2577023 h 6858000"/>
              <a:gd name="connsiteX104" fmla="*/ 8581457 w 12192000"/>
              <a:gd name="connsiteY104" fmla="*/ 2540823 h 6858000"/>
              <a:gd name="connsiteX105" fmla="*/ 8570809 w 12192000"/>
              <a:gd name="connsiteY105" fmla="*/ 2504399 h 6858000"/>
              <a:gd name="connsiteX106" fmla="*/ 8584705 w 12192000"/>
              <a:gd name="connsiteY106" fmla="*/ 2493699 h 6858000"/>
              <a:gd name="connsiteX107" fmla="*/ 8674038 w 12192000"/>
              <a:gd name="connsiteY107" fmla="*/ 2475260 h 6858000"/>
              <a:gd name="connsiteX108" fmla="*/ 8622243 w 12192000"/>
              <a:gd name="connsiteY108" fmla="*/ 2406054 h 6858000"/>
              <a:gd name="connsiteX109" fmla="*/ 8530925 w 12192000"/>
              <a:gd name="connsiteY109" fmla="*/ 2302926 h 6858000"/>
              <a:gd name="connsiteX110" fmla="*/ 8489417 w 12192000"/>
              <a:gd name="connsiteY110" fmla="*/ 2229622 h 6858000"/>
              <a:gd name="connsiteX111" fmla="*/ 8484543 w 12192000"/>
              <a:gd name="connsiteY111" fmla="*/ 2164058 h 6858000"/>
              <a:gd name="connsiteX112" fmla="*/ 8402970 w 12192000"/>
              <a:gd name="connsiteY112" fmla="*/ 2125358 h 6858000"/>
              <a:gd name="connsiteX113" fmla="*/ 8479670 w 12192000"/>
              <a:gd name="connsiteY113" fmla="*/ 1986716 h 6858000"/>
              <a:gd name="connsiteX114" fmla="*/ 8487432 w 12192000"/>
              <a:gd name="connsiteY114" fmla="*/ 1958032 h 6858000"/>
              <a:gd name="connsiteX115" fmla="*/ 8441412 w 12192000"/>
              <a:gd name="connsiteY115" fmla="*/ 1855361 h 6858000"/>
              <a:gd name="connsiteX116" fmla="*/ 8433831 w 12192000"/>
              <a:gd name="connsiteY116" fmla="*/ 1838969 h 6858000"/>
              <a:gd name="connsiteX117" fmla="*/ 8416868 w 12192000"/>
              <a:gd name="connsiteY117" fmla="*/ 1806187 h 6858000"/>
              <a:gd name="connsiteX118" fmla="*/ 8368140 w 12192000"/>
              <a:gd name="connsiteY118" fmla="*/ 1798219 h 6858000"/>
              <a:gd name="connsiteX119" fmla="*/ 8393405 w 12192000"/>
              <a:gd name="connsiteY119" fmla="*/ 1774999 h 6858000"/>
              <a:gd name="connsiteX120" fmla="*/ 8442495 w 12192000"/>
              <a:gd name="connsiteY120" fmla="*/ 1696458 h 6858000"/>
              <a:gd name="connsiteX121" fmla="*/ 8409828 w 12192000"/>
              <a:gd name="connsiteY121" fmla="*/ 1621332 h 6858000"/>
              <a:gd name="connsiteX122" fmla="*/ 8407664 w 12192000"/>
              <a:gd name="connsiteY122" fmla="*/ 1579899 h 6858000"/>
              <a:gd name="connsiteX123" fmla="*/ 8462707 w 12192000"/>
              <a:gd name="connsiteY123" fmla="*/ 1526857 h 6858000"/>
              <a:gd name="connsiteX124" fmla="*/ 8504215 w 12192000"/>
              <a:gd name="connsiteY124" fmla="*/ 1505913 h 6858000"/>
              <a:gd name="connsiteX125" fmla="*/ 8523345 w 12192000"/>
              <a:gd name="connsiteY125" fmla="*/ 1475863 h 6858000"/>
              <a:gd name="connsiteX126" fmla="*/ 8500786 w 12192000"/>
              <a:gd name="connsiteY126" fmla="*/ 1450820 h 6858000"/>
              <a:gd name="connsiteX127" fmla="*/ 8400624 w 12192000"/>
              <a:gd name="connsiteY127" fmla="*/ 1391176 h 6858000"/>
              <a:gd name="connsiteX128" fmla="*/ 8454585 w 12192000"/>
              <a:gd name="connsiteY128" fmla="*/ 1341319 h 6858000"/>
              <a:gd name="connsiteX129" fmla="*/ 8172509 w 12192000"/>
              <a:gd name="connsiteY129" fmla="*/ 1106153 h 6858000"/>
              <a:gd name="connsiteX130" fmla="*/ 8138399 w 12192000"/>
              <a:gd name="connsiteY130" fmla="*/ 1070184 h 6858000"/>
              <a:gd name="connsiteX131" fmla="*/ 7957388 w 12192000"/>
              <a:gd name="connsiteY131" fmla="*/ 982992 h 6858000"/>
              <a:gd name="connsiteX132" fmla="*/ 7771142 w 12192000"/>
              <a:gd name="connsiteY132" fmla="*/ 921300 h 6858000"/>
              <a:gd name="connsiteX133" fmla="*/ 7900539 w 12192000"/>
              <a:gd name="connsiteY133" fmla="*/ 791082 h 6858000"/>
              <a:gd name="connsiteX134" fmla="*/ 7702923 w 12192000"/>
              <a:gd name="connsiteY134" fmla="*/ 760803 h 6858000"/>
              <a:gd name="connsiteX135" fmla="*/ 7683614 w 12192000"/>
              <a:gd name="connsiteY135" fmla="*/ 761714 h 6858000"/>
              <a:gd name="connsiteX136" fmla="*/ 7295600 w 12192000"/>
              <a:gd name="connsiteY136" fmla="*/ 741680 h 6858000"/>
              <a:gd name="connsiteX137" fmla="*/ 6739388 w 12192000"/>
              <a:gd name="connsiteY137" fmla="*/ 675206 h 6858000"/>
              <a:gd name="connsiteX138" fmla="*/ 6279006 w 12192000"/>
              <a:gd name="connsiteY138" fmla="*/ 635367 h 6858000"/>
              <a:gd name="connsiteX139" fmla="*/ 5788847 w 12192000"/>
              <a:gd name="connsiteY139" fmla="*/ 557964 h 6858000"/>
              <a:gd name="connsiteX140" fmla="*/ 5765387 w 12192000"/>
              <a:gd name="connsiteY140" fmla="*/ 552984 h 6858000"/>
              <a:gd name="connsiteX141" fmla="*/ 0 w 12192000"/>
              <a:gd name="connsiteY141" fmla="*/ 0 h 6858000"/>
              <a:gd name="connsiteX142" fmla="*/ 768106 w 12192000"/>
              <a:gd name="connsiteY142" fmla="*/ 0 h 6858000"/>
              <a:gd name="connsiteX143" fmla="*/ 767098 w 12192000"/>
              <a:gd name="connsiteY143" fmla="*/ 10118 h 6858000"/>
              <a:gd name="connsiteX144" fmla="*/ 756850 w 12192000"/>
              <a:gd name="connsiteY144" fmla="*/ 43654 h 6858000"/>
              <a:gd name="connsiteX145" fmla="*/ 768357 w 12192000"/>
              <a:gd name="connsiteY145" fmla="*/ 76852 h 6858000"/>
              <a:gd name="connsiteX146" fmla="*/ 882077 w 12192000"/>
              <a:gd name="connsiteY146" fmla="*/ 237315 h 6858000"/>
              <a:gd name="connsiteX147" fmla="*/ 761133 w 12192000"/>
              <a:gd name="connsiteY147" fmla="*/ 282106 h 6858000"/>
              <a:gd name="connsiteX148" fmla="*/ 753907 w 12192000"/>
              <a:gd name="connsiteY148" fmla="*/ 357988 h 6858000"/>
              <a:gd name="connsiteX149" fmla="*/ 692364 w 12192000"/>
              <a:gd name="connsiteY149" fmla="*/ 442830 h 6858000"/>
              <a:gd name="connsiteX150" fmla="*/ 556972 w 12192000"/>
              <a:gd name="connsiteY150" fmla="*/ 562188 h 6858000"/>
              <a:gd name="connsiteX151" fmla="*/ 480177 w 12192000"/>
              <a:gd name="connsiteY151" fmla="*/ 642286 h 6858000"/>
              <a:gd name="connsiteX152" fmla="*/ 612627 w 12192000"/>
              <a:gd name="connsiteY152" fmla="*/ 663627 h 6858000"/>
              <a:gd name="connsiteX153" fmla="*/ 633230 w 12192000"/>
              <a:gd name="connsiteY153" fmla="*/ 676011 h 6858000"/>
              <a:gd name="connsiteX154" fmla="*/ 617443 w 12192000"/>
              <a:gd name="connsiteY154" fmla="*/ 718168 h 6858000"/>
              <a:gd name="connsiteX155" fmla="*/ 596304 w 12192000"/>
              <a:gd name="connsiteY155" fmla="*/ 760064 h 6858000"/>
              <a:gd name="connsiteX156" fmla="*/ 611021 w 12192000"/>
              <a:gd name="connsiteY156" fmla="*/ 792998 h 6858000"/>
              <a:gd name="connsiteX157" fmla="*/ 714308 w 12192000"/>
              <a:gd name="connsiteY157" fmla="*/ 935543 h 6858000"/>
              <a:gd name="connsiteX158" fmla="*/ 799128 w 12192000"/>
              <a:gd name="connsiteY158" fmla="*/ 992190 h 6858000"/>
              <a:gd name="connsiteX159" fmla="*/ 992317 w 12192000"/>
              <a:gd name="connsiteY159" fmla="*/ 1249612 h 6858000"/>
              <a:gd name="connsiteX160" fmla="*/ 1053058 w 12192000"/>
              <a:gd name="connsiteY160" fmla="*/ 1333136 h 6858000"/>
              <a:gd name="connsiteX161" fmla="*/ 1008104 w 12192000"/>
              <a:gd name="connsiteY161" fmla="*/ 1362645 h 6858000"/>
              <a:gd name="connsiteX162" fmla="*/ 1094265 w 12192000"/>
              <a:gd name="connsiteY162" fmla="*/ 1450123 h 6858000"/>
              <a:gd name="connsiteX163" fmla="*/ 1195677 w 12192000"/>
              <a:gd name="connsiteY163" fmla="*/ 1547347 h 6858000"/>
              <a:gd name="connsiteX164" fmla="*/ 1222166 w 12192000"/>
              <a:gd name="connsiteY164" fmla="*/ 1573170 h 6858000"/>
              <a:gd name="connsiteX165" fmla="*/ 3312738 w 12192000"/>
              <a:gd name="connsiteY165" fmla="*/ 2440024 h 6858000"/>
              <a:gd name="connsiteX166" fmla="*/ 3863944 w 12192000"/>
              <a:gd name="connsiteY166" fmla="*/ 2312235 h 6858000"/>
              <a:gd name="connsiteX167" fmla="*/ 4082022 w 12192000"/>
              <a:gd name="connsiteY167" fmla="*/ 2212904 h 6858000"/>
              <a:gd name="connsiteX168" fmla="*/ 4361371 w 12192000"/>
              <a:gd name="connsiteY168" fmla="*/ 2053496 h 6858000"/>
              <a:gd name="connsiteX169" fmla="*/ 4659987 w 12192000"/>
              <a:gd name="connsiteY169" fmla="*/ 1925180 h 6858000"/>
              <a:gd name="connsiteX170" fmla="*/ 4761667 w 12192000"/>
              <a:gd name="connsiteY170" fmla="*/ 1807667 h 6858000"/>
              <a:gd name="connsiteX171" fmla="*/ 4797253 w 12192000"/>
              <a:gd name="connsiteY171" fmla="*/ 1774733 h 6858000"/>
              <a:gd name="connsiteX172" fmla="*/ 4886356 w 12192000"/>
              <a:gd name="connsiteY172" fmla="*/ 1731784 h 6858000"/>
              <a:gd name="connsiteX173" fmla="*/ 5041818 w 12192000"/>
              <a:gd name="connsiteY173" fmla="*/ 1639039 h 6858000"/>
              <a:gd name="connsiteX174" fmla="*/ 4984824 w 12192000"/>
              <a:gd name="connsiteY174" fmla="*/ 1617960 h 6858000"/>
              <a:gd name="connsiteX175" fmla="*/ 4820800 w 12192000"/>
              <a:gd name="connsiteY175" fmla="*/ 1674082 h 6858000"/>
              <a:gd name="connsiteX176" fmla="*/ 4701459 w 12192000"/>
              <a:gd name="connsiteY176" fmla="*/ 1689099 h 6858000"/>
              <a:gd name="connsiteX177" fmla="*/ 4869498 w 12192000"/>
              <a:gd name="connsiteY177" fmla="*/ 1591086 h 6858000"/>
              <a:gd name="connsiteX178" fmla="*/ 5032185 w 12192000"/>
              <a:gd name="connsiteY178" fmla="*/ 1463559 h 6858000"/>
              <a:gd name="connsiteX179" fmla="*/ 4906692 w 12192000"/>
              <a:gd name="connsiteY179" fmla="*/ 1488062 h 6858000"/>
              <a:gd name="connsiteX180" fmla="*/ 4901340 w 12192000"/>
              <a:gd name="connsiteY180" fmla="*/ 1470936 h 6858000"/>
              <a:gd name="connsiteX181" fmla="*/ 5009976 w 12192000"/>
              <a:gd name="connsiteY181" fmla="*/ 1319171 h 6858000"/>
              <a:gd name="connsiteX182" fmla="*/ 5063760 w 12192000"/>
              <a:gd name="connsiteY182" fmla="*/ 1258044 h 6858000"/>
              <a:gd name="connsiteX183" fmla="*/ 5305648 w 12192000"/>
              <a:gd name="connsiteY183" fmla="*/ 1073871 h 6858000"/>
              <a:gd name="connsiteX184" fmla="*/ 5076067 w 12192000"/>
              <a:gd name="connsiteY184" fmla="*/ 1156077 h 6858000"/>
              <a:gd name="connsiteX185" fmla="*/ 5313141 w 12192000"/>
              <a:gd name="connsiteY185" fmla="*/ 976907 h 6858000"/>
              <a:gd name="connsiteX186" fmla="*/ 5428196 w 12192000"/>
              <a:gd name="connsiteY186" fmla="*/ 910774 h 6858000"/>
              <a:gd name="connsiteX187" fmla="*/ 5457363 w 12192000"/>
              <a:gd name="connsiteY187" fmla="*/ 871779 h 6858000"/>
              <a:gd name="connsiteX188" fmla="*/ 5406256 w 12192000"/>
              <a:gd name="connsiteY188" fmla="*/ 863347 h 6858000"/>
              <a:gd name="connsiteX189" fmla="*/ 5249456 w 12192000"/>
              <a:gd name="connsiteY189" fmla="*/ 878367 h 6858000"/>
              <a:gd name="connsiteX190" fmla="*/ 5442914 w 12192000"/>
              <a:gd name="connsiteY190" fmla="*/ 757955 h 6858000"/>
              <a:gd name="connsiteX191" fmla="*/ 5297887 w 12192000"/>
              <a:gd name="connsiteY191" fmla="*/ 776398 h 6858000"/>
              <a:gd name="connsiteX192" fmla="*/ 5256146 w 12192000"/>
              <a:gd name="connsiteY192" fmla="*/ 728971 h 6858000"/>
              <a:gd name="connsiteX193" fmla="*/ 5188716 w 12192000"/>
              <a:gd name="connsiteY193" fmla="*/ 652298 h 6858000"/>
              <a:gd name="connsiteX194" fmla="*/ 5142160 w 12192000"/>
              <a:gd name="connsiteY194" fmla="*/ 609614 h 6858000"/>
              <a:gd name="connsiteX195" fmla="*/ 5122626 w 12192000"/>
              <a:gd name="connsiteY195" fmla="*/ 475239 h 6858000"/>
              <a:gd name="connsiteX196" fmla="*/ 5162763 w 12192000"/>
              <a:gd name="connsiteY196" fmla="*/ 328215 h 6858000"/>
              <a:gd name="connsiteX197" fmla="*/ 5271399 w 12192000"/>
              <a:gd name="connsiteY197" fmla="*/ 253914 h 6858000"/>
              <a:gd name="connsiteX198" fmla="*/ 5240091 w 12192000"/>
              <a:gd name="connsiteY198" fmla="*/ 170389 h 6858000"/>
              <a:gd name="connsiteX199" fmla="*/ 5008904 w 12192000"/>
              <a:gd name="connsiteY199" fmla="*/ 220979 h 6858000"/>
              <a:gd name="connsiteX200" fmla="*/ 5354881 w 12192000"/>
              <a:gd name="connsiteY200" fmla="*/ 22050 h 6858000"/>
              <a:gd name="connsiteX201" fmla="*/ 5296818 w 12192000"/>
              <a:gd name="connsiteY201" fmla="*/ 12038 h 6858000"/>
              <a:gd name="connsiteX202" fmla="*/ 5297018 w 12192000"/>
              <a:gd name="connsiteY202" fmla="*/ 3177 h 6858000"/>
              <a:gd name="connsiteX203" fmla="*/ 5298067 w 12192000"/>
              <a:gd name="connsiteY203" fmla="*/ 0 h 6858000"/>
              <a:gd name="connsiteX204" fmla="*/ 8958468 w 12192000"/>
              <a:gd name="connsiteY204" fmla="*/ 0 h 6858000"/>
              <a:gd name="connsiteX205" fmla="*/ 8936439 w 12192000"/>
              <a:gd name="connsiteY205" fmla="*/ 18562 h 6858000"/>
              <a:gd name="connsiteX206" fmla="*/ 8934304 w 12192000"/>
              <a:gd name="connsiteY206" fmla="*/ 46608 h 6858000"/>
              <a:gd name="connsiteX207" fmla="*/ 9027240 w 12192000"/>
              <a:gd name="connsiteY207" fmla="*/ 113638 h 6858000"/>
              <a:gd name="connsiteX208" fmla="*/ 8854734 w 12192000"/>
              <a:gd name="connsiteY208" fmla="*/ 193826 h 6858000"/>
              <a:gd name="connsiteX209" fmla="*/ 8815880 w 12192000"/>
              <a:gd name="connsiteY209" fmla="*/ 227493 h 6858000"/>
              <a:gd name="connsiteX210" fmla="*/ 8848828 w 12192000"/>
              <a:gd name="connsiteY210" fmla="*/ 267894 h 6858000"/>
              <a:gd name="connsiteX211" fmla="*/ 8920315 w 12192000"/>
              <a:gd name="connsiteY211" fmla="*/ 296052 h 6858000"/>
              <a:gd name="connsiteX212" fmla="*/ 9015115 w 12192000"/>
              <a:gd name="connsiteY212" fmla="*/ 367363 h 6858000"/>
              <a:gd name="connsiteX213" fmla="*/ 9011388 w 12192000"/>
              <a:gd name="connsiteY213" fmla="*/ 423067 h 6858000"/>
              <a:gd name="connsiteX214" fmla="*/ 8955127 w 12192000"/>
              <a:gd name="connsiteY214" fmla="*/ 524068 h 6858000"/>
              <a:gd name="connsiteX215" fmla="*/ 9039672 w 12192000"/>
              <a:gd name="connsiteY215" fmla="*/ 629661 h 6858000"/>
              <a:gd name="connsiteX216" fmla="*/ 9083187 w 12192000"/>
              <a:gd name="connsiteY216" fmla="*/ 660880 h 6858000"/>
              <a:gd name="connsiteX217" fmla="*/ 8999263 w 12192000"/>
              <a:gd name="connsiteY217" fmla="*/ 671592 h 6858000"/>
              <a:gd name="connsiteX218" fmla="*/ 8970048 w 12192000"/>
              <a:gd name="connsiteY218" fmla="*/ 715664 h 6858000"/>
              <a:gd name="connsiteX219" fmla="*/ 8956992 w 12192000"/>
              <a:gd name="connsiteY219" fmla="*/ 737702 h 6858000"/>
              <a:gd name="connsiteX220" fmla="*/ 8877733 w 12192000"/>
              <a:gd name="connsiteY220" fmla="*/ 875737 h 6858000"/>
              <a:gd name="connsiteX221" fmla="*/ 8891100 w 12192000"/>
              <a:gd name="connsiteY221" fmla="*/ 914300 h 6858000"/>
              <a:gd name="connsiteX222" fmla="*/ 9023199 w 12192000"/>
              <a:gd name="connsiteY222" fmla="*/ 1100695 h 6858000"/>
              <a:gd name="connsiteX223" fmla="*/ 8882708 w 12192000"/>
              <a:gd name="connsiteY223" fmla="*/ 1152725 h 6858000"/>
              <a:gd name="connsiteX224" fmla="*/ 8874315 w 12192000"/>
              <a:gd name="connsiteY224" fmla="*/ 1240870 h 6858000"/>
              <a:gd name="connsiteX225" fmla="*/ 8802826 w 12192000"/>
              <a:gd name="connsiteY225" fmla="*/ 1339424 h 6858000"/>
              <a:gd name="connsiteX226" fmla="*/ 8645552 w 12192000"/>
              <a:gd name="connsiteY226" fmla="*/ 1478072 h 6858000"/>
              <a:gd name="connsiteX227" fmla="*/ 8556347 w 12192000"/>
              <a:gd name="connsiteY227" fmla="*/ 1571114 h 6858000"/>
              <a:gd name="connsiteX228" fmla="*/ 8710202 w 12192000"/>
              <a:gd name="connsiteY228" fmla="*/ 1595904 h 6858000"/>
              <a:gd name="connsiteX229" fmla="*/ 8734135 w 12192000"/>
              <a:gd name="connsiteY229" fmla="*/ 1610290 h 6858000"/>
              <a:gd name="connsiteX230" fmla="*/ 8715797 w 12192000"/>
              <a:gd name="connsiteY230" fmla="*/ 1659260 h 6858000"/>
              <a:gd name="connsiteX231" fmla="*/ 8691242 w 12192000"/>
              <a:gd name="connsiteY231" fmla="*/ 1707927 h 6858000"/>
              <a:gd name="connsiteX232" fmla="*/ 8708337 w 12192000"/>
              <a:gd name="connsiteY232" fmla="*/ 1746183 h 6858000"/>
              <a:gd name="connsiteX233" fmla="*/ 8828316 w 12192000"/>
              <a:gd name="connsiteY233" fmla="*/ 1911765 h 6858000"/>
              <a:gd name="connsiteX234" fmla="*/ 8926844 w 12192000"/>
              <a:gd name="connsiteY234" fmla="*/ 1977567 h 6858000"/>
              <a:gd name="connsiteX235" fmla="*/ 9151255 w 12192000"/>
              <a:gd name="connsiteY235" fmla="*/ 2276592 h 6858000"/>
              <a:gd name="connsiteX236" fmla="*/ 9221812 w 12192000"/>
              <a:gd name="connsiteY236" fmla="*/ 2373614 h 6858000"/>
              <a:gd name="connsiteX237" fmla="*/ 9169593 w 12192000"/>
              <a:gd name="connsiteY237" fmla="*/ 2407892 h 6858000"/>
              <a:gd name="connsiteX238" fmla="*/ 9269679 w 12192000"/>
              <a:gd name="connsiteY238" fmla="*/ 2509507 h 6858000"/>
              <a:gd name="connsiteX239" fmla="*/ 9387480 w 12192000"/>
              <a:gd name="connsiteY239" fmla="*/ 2622444 h 6858000"/>
              <a:gd name="connsiteX240" fmla="*/ 9418250 w 12192000"/>
              <a:gd name="connsiteY240" fmla="*/ 2652440 h 6858000"/>
              <a:gd name="connsiteX241" fmla="*/ 11846684 w 12192000"/>
              <a:gd name="connsiteY241" fmla="*/ 3659389 h 6858000"/>
              <a:gd name="connsiteX242" fmla="*/ 12172890 w 12192000"/>
              <a:gd name="connsiteY242" fmla="*/ 3610878 h 6858000"/>
              <a:gd name="connsiteX243" fmla="*/ 12192000 w 12192000"/>
              <a:gd name="connsiteY243" fmla="*/ 3605403 h 6858000"/>
              <a:gd name="connsiteX244" fmla="*/ 12192000 w 12192000"/>
              <a:gd name="connsiteY244" fmla="*/ 6858000 h 6858000"/>
              <a:gd name="connsiteX245" fmla="*/ 2667892 w 12192000"/>
              <a:gd name="connsiteY245" fmla="*/ 6858000 h 6858000"/>
              <a:gd name="connsiteX246" fmla="*/ 2654380 w 12192000"/>
              <a:gd name="connsiteY246" fmla="*/ 6849405 h 6858000"/>
              <a:gd name="connsiteX247" fmla="*/ 2517472 w 12192000"/>
              <a:gd name="connsiteY247" fmla="*/ 6768410 h 6858000"/>
              <a:gd name="connsiteX248" fmla="*/ 2863768 w 12192000"/>
              <a:gd name="connsiteY248" fmla="*/ 6678867 h 6858000"/>
              <a:gd name="connsiteX249" fmla="*/ 3200332 w 12192000"/>
              <a:gd name="connsiteY249" fmla="*/ 6552312 h 6858000"/>
              <a:gd name="connsiteX250" fmla="*/ 3263755 w 12192000"/>
              <a:gd name="connsiteY250" fmla="*/ 6500106 h 6858000"/>
              <a:gd name="connsiteX251" fmla="*/ 3788234 w 12192000"/>
              <a:gd name="connsiteY251" fmla="*/ 6158777 h 6858000"/>
              <a:gd name="connsiteX252" fmla="*/ 3687901 w 12192000"/>
              <a:gd name="connsiteY252" fmla="*/ 6086412 h 6858000"/>
              <a:gd name="connsiteX253" fmla="*/ 3874137 w 12192000"/>
              <a:gd name="connsiteY253" fmla="*/ 5999841 h 6858000"/>
              <a:gd name="connsiteX254" fmla="*/ 3916083 w 12192000"/>
              <a:gd name="connsiteY254" fmla="*/ 5963494 h 6858000"/>
              <a:gd name="connsiteX255" fmla="*/ 3880513 w 12192000"/>
              <a:gd name="connsiteY255" fmla="*/ 5919878 h 6858000"/>
              <a:gd name="connsiteX256" fmla="*/ 3803335 w 12192000"/>
              <a:gd name="connsiteY256" fmla="*/ 5889479 h 6858000"/>
              <a:gd name="connsiteX257" fmla="*/ 3700990 w 12192000"/>
              <a:gd name="connsiteY257" fmla="*/ 5812491 h 6858000"/>
              <a:gd name="connsiteX258" fmla="*/ 3705014 w 12192000"/>
              <a:gd name="connsiteY258" fmla="*/ 5752353 h 6858000"/>
              <a:gd name="connsiteX259" fmla="*/ 3765753 w 12192000"/>
              <a:gd name="connsiteY259" fmla="*/ 5643313 h 6858000"/>
              <a:gd name="connsiteX260" fmla="*/ 3674479 w 12192000"/>
              <a:gd name="connsiteY260" fmla="*/ 5529315 h 6858000"/>
              <a:gd name="connsiteX261" fmla="*/ 3627501 w 12192000"/>
              <a:gd name="connsiteY261" fmla="*/ 5495612 h 6858000"/>
              <a:gd name="connsiteX262" fmla="*/ 3718104 w 12192000"/>
              <a:gd name="connsiteY262" fmla="*/ 5484048 h 6858000"/>
              <a:gd name="connsiteX263" fmla="*/ 3749644 w 12192000"/>
              <a:gd name="connsiteY263" fmla="*/ 5436467 h 6858000"/>
              <a:gd name="connsiteX264" fmla="*/ 3763740 w 12192000"/>
              <a:gd name="connsiteY264" fmla="*/ 5412675 h 6858000"/>
              <a:gd name="connsiteX265" fmla="*/ 3849307 w 12192000"/>
              <a:gd name="connsiteY265" fmla="*/ 5263654 h 6858000"/>
              <a:gd name="connsiteX266" fmla="*/ 3834876 w 12192000"/>
              <a:gd name="connsiteY266" fmla="*/ 5222021 h 6858000"/>
              <a:gd name="connsiteX267" fmla="*/ 3692263 w 12192000"/>
              <a:gd name="connsiteY267" fmla="*/ 5020790 h 6858000"/>
              <a:gd name="connsiteX268" fmla="*/ 3843936 w 12192000"/>
              <a:gd name="connsiteY268" fmla="*/ 4964619 h 6858000"/>
              <a:gd name="connsiteX269" fmla="*/ 3852997 w 12192000"/>
              <a:gd name="connsiteY269" fmla="*/ 4869458 h 6858000"/>
              <a:gd name="connsiteX270" fmla="*/ 3930177 w 12192000"/>
              <a:gd name="connsiteY270" fmla="*/ 4763060 h 6858000"/>
              <a:gd name="connsiteX271" fmla="*/ 4099968 w 12192000"/>
              <a:gd name="connsiteY271" fmla="*/ 4613376 h 6858000"/>
              <a:gd name="connsiteX272" fmla="*/ 4196274 w 12192000"/>
              <a:gd name="connsiteY272" fmla="*/ 4512928 h 6858000"/>
              <a:gd name="connsiteX273" fmla="*/ 4030173 w 12192000"/>
              <a:gd name="connsiteY273" fmla="*/ 4486165 h 6858000"/>
              <a:gd name="connsiteX274" fmla="*/ 4004335 w 12192000"/>
              <a:gd name="connsiteY274" fmla="*/ 4470634 h 6858000"/>
              <a:gd name="connsiteX275" fmla="*/ 4024133 w 12192000"/>
              <a:gd name="connsiteY275" fmla="*/ 4417767 h 6858000"/>
              <a:gd name="connsiteX276" fmla="*/ 4050642 w 12192000"/>
              <a:gd name="connsiteY276" fmla="*/ 4365226 h 6858000"/>
              <a:gd name="connsiteX277" fmla="*/ 4032186 w 12192000"/>
              <a:gd name="connsiteY277" fmla="*/ 4323924 h 6858000"/>
              <a:gd name="connsiteX278" fmla="*/ 3902658 w 12192000"/>
              <a:gd name="connsiteY278" fmla="*/ 4145163 h 6858000"/>
              <a:gd name="connsiteX279" fmla="*/ 3796288 w 12192000"/>
              <a:gd name="connsiteY279" fmla="*/ 4074123 h 6858000"/>
              <a:gd name="connsiteX280" fmla="*/ 3554015 w 12192000"/>
              <a:gd name="connsiteY280" fmla="*/ 3751298 h 6858000"/>
              <a:gd name="connsiteX281" fmla="*/ 3477841 w 12192000"/>
              <a:gd name="connsiteY281" fmla="*/ 3646554 h 6858000"/>
              <a:gd name="connsiteX282" fmla="*/ 3534217 w 12192000"/>
              <a:gd name="connsiteY282" fmla="*/ 3609547 h 6858000"/>
              <a:gd name="connsiteX283" fmla="*/ 3426164 w 12192000"/>
              <a:gd name="connsiteY283" fmla="*/ 3499844 h 6858000"/>
              <a:gd name="connsiteX284" fmla="*/ 3298987 w 12192000"/>
              <a:gd name="connsiteY284" fmla="*/ 3377918 h 6858000"/>
              <a:gd name="connsiteX285" fmla="*/ 3265768 w 12192000"/>
              <a:gd name="connsiteY285" fmla="*/ 3345534 h 6858000"/>
              <a:gd name="connsiteX286" fmla="*/ 698533 w 12192000"/>
              <a:gd name="connsiteY286" fmla="*/ 2257448 h 6858000"/>
              <a:gd name="connsiteX287" fmla="*/ 644044 w 12192000"/>
              <a:gd name="connsiteY287" fmla="*/ 2258439 h 6858000"/>
              <a:gd name="connsiteX288" fmla="*/ 121106 w 12192000"/>
              <a:gd name="connsiteY288" fmla="*/ 2359734 h 6858000"/>
              <a:gd name="connsiteX289" fmla="*/ 0 w 12192000"/>
              <a:gd name="connsiteY289" fmla="*/ 240215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92000" h="6858000">
                <a:moveTo>
                  <a:pt x="5765387" y="552984"/>
                </a:moveTo>
                <a:cubicBezTo>
                  <a:pt x="5757491" y="552728"/>
                  <a:pt x="5749866" y="555802"/>
                  <a:pt x="5743549" y="567982"/>
                </a:cubicBezTo>
                <a:cubicBezTo>
                  <a:pt x="5777117" y="600080"/>
                  <a:pt x="5819889" y="588014"/>
                  <a:pt x="5865186" y="624212"/>
                </a:cubicBezTo>
                <a:cubicBezTo>
                  <a:pt x="5791555" y="612828"/>
                  <a:pt x="5733261" y="603722"/>
                  <a:pt x="5674970" y="594618"/>
                </a:cubicBezTo>
                <a:cubicBezTo>
                  <a:pt x="5673886" y="600991"/>
                  <a:pt x="5672804" y="607366"/>
                  <a:pt x="5671722" y="613739"/>
                </a:cubicBezTo>
                <a:cubicBezTo>
                  <a:pt x="5746257" y="627171"/>
                  <a:pt x="5815197" y="661774"/>
                  <a:pt x="5887746" y="686133"/>
                </a:cubicBezTo>
                <a:cubicBezTo>
                  <a:pt x="5881068" y="701160"/>
                  <a:pt x="5874392" y="698199"/>
                  <a:pt x="5868434" y="697289"/>
                </a:cubicBezTo>
                <a:cubicBezTo>
                  <a:pt x="5829634" y="691369"/>
                  <a:pt x="5790832" y="685452"/>
                  <a:pt x="5753657" y="669287"/>
                </a:cubicBezTo>
                <a:cubicBezTo>
                  <a:pt x="5745355" y="665643"/>
                  <a:pt x="5735248" y="665643"/>
                  <a:pt x="5730555" y="676572"/>
                </a:cubicBezTo>
                <a:cubicBezTo>
                  <a:pt x="5723878" y="692053"/>
                  <a:pt x="5733442" y="702070"/>
                  <a:pt x="5741924" y="710491"/>
                </a:cubicBezTo>
                <a:cubicBezTo>
                  <a:pt x="5756724" y="725062"/>
                  <a:pt x="5774589" y="720965"/>
                  <a:pt x="5791735" y="723695"/>
                </a:cubicBezTo>
                <a:cubicBezTo>
                  <a:pt x="5837394" y="730753"/>
                  <a:pt x="5859232" y="752836"/>
                  <a:pt x="5869339" y="803376"/>
                </a:cubicBezTo>
                <a:cubicBezTo>
                  <a:pt x="5829273" y="782886"/>
                  <a:pt x="5790652" y="808156"/>
                  <a:pt x="5751851" y="793813"/>
                </a:cubicBezTo>
                <a:cubicBezTo>
                  <a:pt x="5741745" y="790172"/>
                  <a:pt x="5725683" y="795634"/>
                  <a:pt x="5731096" y="813164"/>
                </a:cubicBezTo>
                <a:cubicBezTo>
                  <a:pt x="5736150" y="829555"/>
                  <a:pt x="5752933" y="841392"/>
                  <a:pt x="5723155" y="838206"/>
                </a:cubicBezTo>
                <a:cubicBezTo>
                  <a:pt x="5701860" y="835929"/>
                  <a:pt x="5660171" y="854369"/>
                  <a:pt x="5677677" y="858922"/>
                </a:cubicBezTo>
                <a:cubicBezTo>
                  <a:pt x="5699694" y="864614"/>
                  <a:pt x="5721172" y="872810"/>
                  <a:pt x="5749146" y="882143"/>
                </a:cubicBezTo>
                <a:cubicBezTo>
                  <a:pt x="5718283" y="897394"/>
                  <a:pt x="5696085" y="894207"/>
                  <a:pt x="5672804" y="882143"/>
                </a:cubicBezTo>
                <a:cubicBezTo>
                  <a:pt x="5658728" y="874858"/>
                  <a:pt x="5642530" y="866776"/>
                  <a:pt x="5626987" y="862565"/>
                </a:cubicBezTo>
                <a:lnTo>
                  <a:pt x="5611575" y="860624"/>
                </a:lnTo>
                <a:lnTo>
                  <a:pt x="5629275" y="904875"/>
                </a:lnTo>
                <a:cubicBezTo>
                  <a:pt x="5636975" y="929899"/>
                  <a:pt x="5648325" y="981075"/>
                  <a:pt x="5648325" y="981075"/>
                </a:cubicBezTo>
                <a:lnTo>
                  <a:pt x="5646577" y="1001285"/>
                </a:lnTo>
                <a:lnTo>
                  <a:pt x="5653179" y="1004447"/>
                </a:lnTo>
                <a:cubicBezTo>
                  <a:pt x="5672649" y="1015232"/>
                  <a:pt x="5691732" y="1027443"/>
                  <a:pt x="5710342" y="1041501"/>
                </a:cubicBezTo>
                <a:cubicBezTo>
                  <a:pt x="5704025" y="1052200"/>
                  <a:pt x="5671903" y="1082706"/>
                  <a:pt x="5685076" y="1084982"/>
                </a:cubicBezTo>
                <a:cubicBezTo>
                  <a:pt x="5722072" y="1091584"/>
                  <a:pt x="5754918" y="1113894"/>
                  <a:pt x="5788666" y="1132334"/>
                </a:cubicBezTo>
                <a:cubicBezTo>
                  <a:pt x="5803286" y="1140301"/>
                  <a:pt x="5820971" y="1150775"/>
                  <a:pt x="5814113" y="1179230"/>
                </a:cubicBezTo>
                <a:cubicBezTo>
                  <a:pt x="5801661" y="1187198"/>
                  <a:pt x="5792457" y="1176043"/>
                  <a:pt x="5782171" y="1175133"/>
                </a:cubicBezTo>
                <a:cubicBezTo>
                  <a:pt x="5771703" y="1174223"/>
                  <a:pt x="5748241" y="1180140"/>
                  <a:pt x="5754739" y="1184011"/>
                </a:cubicBezTo>
                <a:cubicBezTo>
                  <a:pt x="5784336" y="1201540"/>
                  <a:pt x="5731096" y="1243656"/>
                  <a:pt x="5766109" y="1243656"/>
                </a:cubicBezTo>
                <a:cubicBezTo>
                  <a:pt x="5824761" y="1243883"/>
                  <a:pt x="5855983" y="1318554"/>
                  <a:pt x="5912470" y="1320604"/>
                </a:cubicBezTo>
                <a:cubicBezTo>
                  <a:pt x="5921493" y="1320830"/>
                  <a:pt x="5925825" y="1334034"/>
                  <a:pt x="5925644" y="1345645"/>
                </a:cubicBezTo>
                <a:cubicBezTo>
                  <a:pt x="5925644" y="1359532"/>
                  <a:pt x="5917343" y="1362036"/>
                  <a:pt x="5908138" y="1363402"/>
                </a:cubicBezTo>
                <a:cubicBezTo>
                  <a:pt x="5894061" y="1365450"/>
                  <a:pt x="5879444" y="1345645"/>
                  <a:pt x="5860855" y="1372508"/>
                </a:cubicBezTo>
                <a:cubicBezTo>
                  <a:pt x="5894242" y="1388215"/>
                  <a:pt x="5927629" y="1403924"/>
                  <a:pt x="5927087" y="1457878"/>
                </a:cubicBezTo>
                <a:cubicBezTo>
                  <a:pt x="5926908" y="1472447"/>
                  <a:pt x="5940804" y="1477911"/>
                  <a:pt x="5951271" y="1481553"/>
                </a:cubicBezTo>
                <a:cubicBezTo>
                  <a:pt x="5968597" y="1487473"/>
                  <a:pt x="5983213" y="1497945"/>
                  <a:pt x="5992599" y="1518207"/>
                </a:cubicBezTo>
                <a:cubicBezTo>
                  <a:pt x="5992418" y="1522076"/>
                  <a:pt x="5992238" y="1526174"/>
                  <a:pt x="5993321" y="1529362"/>
                </a:cubicBezTo>
                <a:cubicBezTo>
                  <a:pt x="5990253" y="1578306"/>
                  <a:pt x="5964988" y="1576939"/>
                  <a:pt x="5937015" y="1568746"/>
                </a:cubicBezTo>
                <a:cubicBezTo>
                  <a:pt x="5903627" y="1558728"/>
                  <a:pt x="5870601" y="1540515"/>
                  <a:pt x="5835410" y="1558045"/>
                </a:cubicBezTo>
                <a:cubicBezTo>
                  <a:pt x="5885040" y="1581493"/>
                  <a:pt x="5938999" y="1583315"/>
                  <a:pt x="5985561" y="1616780"/>
                </a:cubicBezTo>
                <a:cubicBezTo>
                  <a:pt x="5815197" y="1622927"/>
                  <a:pt x="5664684" y="1517295"/>
                  <a:pt x="5499552" y="1476774"/>
                </a:cubicBezTo>
                <a:cubicBezTo>
                  <a:pt x="5505146" y="1503863"/>
                  <a:pt x="5518501" y="1509327"/>
                  <a:pt x="5530593" y="1513425"/>
                </a:cubicBezTo>
                <a:cubicBezTo>
                  <a:pt x="5591592" y="1533915"/>
                  <a:pt x="5645011" y="1574665"/>
                  <a:pt x="5700597" y="1609949"/>
                </a:cubicBezTo>
                <a:cubicBezTo>
                  <a:pt x="5723516" y="1624519"/>
                  <a:pt x="5740121" y="1639091"/>
                  <a:pt x="5748782" y="1670507"/>
                </a:cubicBezTo>
                <a:cubicBezTo>
                  <a:pt x="5756544" y="1698963"/>
                  <a:pt x="5771522" y="1712167"/>
                  <a:pt x="5799315" y="1703970"/>
                </a:cubicBezTo>
                <a:cubicBezTo>
                  <a:pt x="5821873" y="1697141"/>
                  <a:pt x="5846597" y="1700783"/>
                  <a:pt x="5870240" y="1703289"/>
                </a:cubicBezTo>
                <a:cubicBezTo>
                  <a:pt x="5897491" y="1706020"/>
                  <a:pt x="5927991" y="1738119"/>
                  <a:pt x="5920591" y="1754738"/>
                </a:cubicBezTo>
                <a:cubicBezTo>
                  <a:pt x="5907958" y="1782967"/>
                  <a:pt x="5886844" y="1768852"/>
                  <a:pt x="5868074" y="1765665"/>
                </a:cubicBezTo>
                <a:cubicBezTo>
                  <a:pt x="5846778" y="1761795"/>
                  <a:pt x="5807256" y="1753826"/>
                  <a:pt x="5806533" y="1757242"/>
                </a:cubicBezTo>
                <a:cubicBezTo>
                  <a:pt x="5792636" y="1828042"/>
                  <a:pt x="5694821" y="1766350"/>
                  <a:pt x="5673706" y="1759972"/>
                </a:cubicBezTo>
                <a:cubicBezTo>
                  <a:pt x="5647358" y="1752006"/>
                  <a:pt x="5622635" y="1766576"/>
                  <a:pt x="5597548" y="1769990"/>
                </a:cubicBezTo>
                <a:cubicBezTo>
                  <a:pt x="5575169" y="1773177"/>
                  <a:pt x="5448658" y="1782967"/>
                  <a:pt x="5422491" y="1752916"/>
                </a:cubicBezTo>
                <a:cubicBezTo>
                  <a:pt x="5418882" y="1776364"/>
                  <a:pt x="5426460" y="1785926"/>
                  <a:pt x="5432778" y="1796626"/>
                </a:cubicBezTo>
                <a:cubicBezTo>
                  <a:pt x="5441620" y="1811878"/>
                  <a:pt x="5443065" y="1822578"/>
                  <a:pt x="5426281" y="1834644"/>
                </a:cubicBezTo>
                <a:cubicBezTo>
                  <a:pt x="5378455" y="1869248"/>
                  <a:pt x="5379178" y="1870385"/>
                  <a:pt x="5423754" y="1917282"/>
                </a:cubicBezTo>
                <a:cubicBezTo>
                  <a:pt x="5425921" y="1919330"/>
                  <a:pt x="5425017" y="1926161"/>
                  <a:pt x="5425378" y="1930714"/>
                </a:cubicBezTo>
                <a:cubicBezTo>
                  <a:pt x="5413647" y="1937998"/>
                  <a:pt x="5399932" y="1919786"/>
                  <a:pt x="5386217" y="1939365"/>
                </a:cubicBezTo>
                <a:cubicBezTo>
                  <a:pt x="5445952" y="2025417"/>
                  <a:pt x="5537091" y="2046587"/>
                  <a:pt x="5619566" y="2111243"/>
                </a:cubicBezTo>
                <a:cubicBezTo>
                  <a:pt x="5552792" y="2132642"/>
                  <a:pt x="5512726" y="2057972"/>
                  <a:pt x="5463640" y="2067533"/>
                </a:cubicBezTo>
                <a:cubicBezTo>
                  <a:pt x="5439094" y="2090982"/>
                  <a:pt x="5512005" y="2128545"/>
                  <a:pt x="5442523" y="2139700"/>
                </a:cubicBezTo>
                <a:cubicBezTo>
                  <a:pt x="5472663" y="2160188"/>
                  <a:pt x="5495041" y="2180220"/>
                  <a:pt x="5515794" y="2203898"/>
                </a:cubicBezTo>
                <a:cubicBezTo>
                  <a:pt x="5552792" y="2246241"/>
                  <a:pt x="5560010" y="2274014"/>
                  <a:pt x="5542865" y="2330929"/>
                </a:cubicBezTo>
                <a:cubicBezTo>
                  <a:pt x="5531676" y="2368264"/>
                  <a:pt x="5515253" y="2402640"/>
                  <a:pt x="5529691" y="2447031"/>
                </a:cubicBezTo>
                <a:cubicBezTo>
                  <a:pt x="5539796" y="2477537"/>
                  <a:pt x="5535826" y="2497570"/>
                  <a:pt x="5498289" y="2483910"/>
                </a:cubicBezTo>
                <a:cubicBezTo>
                  <a:pt x="5457864" y="2469340"/>
                  <a:pt x="5442704" y="2496659"/>
                  <a:pt x="5452810" y="2550157"/>
                </a:cubicBezTo>
                <a:cubicBezTo>
                  <a:pt x="5459307" y="2584534"/>
                  <a:pt x="5452449" y="2595005"/>
                  <a:pt x="5424658" y="2591135"/>
                </a:cubicBezTo>
                <a:cubicBezTo>
                  <a:pt x="5393976" y="2586810"/>
                  <a:pt x="5364740" y="2564271"/>
                  <a:pt x="5326841" y="2575200"/>
                </a:cubicBezTo>
                <a:cubicBezTo>
                  <a:pt x="5357159" y="2637577"/>
                  <a:pt x="5421950" y="2619820"/>
                  <a:pt x="5457322" y="2679238"/>
                </a:cubicBezTo>
                <a:cubicBezTo>
                  <a:pt x="5415093" y="2679464"/>
                  <a:pt x="5382787" y="2679238"/>
                  <a:pt x="5351566" y="2666261"/>
                </a:cubicBezTo>
                <a:cubicBezTo>
                  <a:pt x="5338571" y="2661024"/>
                  <a:pt x="5324314" y="2655562"/>
                  <a:pt x="5317096" y="2673546"/>
                </a:cubicBezTo>
                <a:cubicBezTo>
                  <a:pt x="5308613" y="2695173"/>
                  <a:pt x="5326119" y="2703369"/>
                  <a:pt x="5336768" y="2707238"/>
                </a:cubicBezTo>
                <a:cubicBezTo>
                  <a:pt x="5366726" y="2718166"/>
                  <a:pt x="5389645" y="2744118"/>
                  <a:pt x="5414369" y="2764378"/>
                </a:cubicBezTo>
                <a:cubicBezTo>
                  <a:pt x="5468692" y="2808772"/>
                  <a:pt x="5528248" y="2845879"/>
                  <a:pt x="5574268" y="2919184"/>
                </a:cubicBezTo>
                <a:cubicBezTo>
                  <a:pt x="5516335" y="2900516"/>
                  <a:pt x="5473203" y="2857035"/>
                  <a:pt x="5419422" y="2848157"/>
                </a:cubicBezTo>
                <a:cubicBezTo>
                  <a:pt x="5465985" y="2914859"/>
                  <a:pt x="5525902" y="2958795"/>
                  <a:pt x="5582568" y="3007285"/>
                </a:cubicBezTo>
                <a:cubicBezTo>
                  <a:pt x="5598811" y="3020945"/>
                  <a:pt x="5615234" y="3030279"/>
                  <a:pt x="5618844" y="3060100"/>
                </a:cubicBezTo>
                <a:cubicBezTo>
                  <a:pt x="5625883" y="3117925"/>
                  <a:pt x="5646997" y="3165732"/>
                  <a:pt x="5692115" y="3191228"/>
                </a:cubicBezTo>
                <a:cubicBezTo>
                  <a:pt x="5692475" y="3191457"/>
                  <a:pt x="5689949" y="3200109"/>
                  <a:pt x="5688506" y="3206025"/>
                </a:cubicBezTo>
                <a:cubicBezTo>
                  <a:pt x="5660893" y="3207848"/>
                  <a:pt x="5639057" y="3173699"/>
                  <a:pt x="5603864" y="3184854"/>
                </a:cubicBezTo>
                <a:cubicBezTo>
                  <a:pt x="5637613" y="3231295"/>
                  <a:pt x="5665767" y="3272957"/>
                  <a:pt x="5713591" y="3295040"/>
                </a:cubicBezTo>
                <a:cubicBezTo>
                  <a:pt x="5751851" y="3312567"/>
                  <a:pt x="5799134" y="3322812"/>
                  <a:pt x="5826927" y="3379724"/>
                </a:cubicBezTo>
                <a:cubicBezTo>
                  <a:pt x="5794623" y="3390881"/>
                  <a:pt x="5770619" y="3376768"/>
                  <a:pt x="5746436" y="3366750"/>
                </a:cubicBezTo>
                <a:cubicBezTo>
                  <a:pt x="5709440" y="3351269"/>
                  <a:pt x="5672804" y="3333741"/>
                  <a:pt x="5635807" y="3318259"/>
                </a:cubicBezTo>
                <a:cubicBezTo>
                  <a:pt x="5621731" y="3312340"/>
                  <a:pt x="5606392" y="3308241"/>
                  <a:pt x="5597367" y="3336472"/>
                </a:cubicBezTo>
                <a:cubicBezTo>
                  <a:pt x="5644471" y="3342391"/>
                  <a:pt x="5672624" y="3380636"/>
                  <a:pt x="5702221" y="3416605"/>
                </a:cubicBezTo>
                <a:cubicBezTo>
                  <a:pt x="5718825" y="3436867"/>
                  <a:pt x="5732361" y="3463958"/>
                  <a:pt x="5762317" y="3453714"/>
                </a:cubicBezTo>
                <a:cubicBezTo>
                  <a:pt x="5778019" y="3448251"/>
                  <a:pt x="5787944" y="3463501"/>
                  <a:pt x="5786319" y="3482169"/>
                </a:cubicBezTo>
                <a:cubicBezTo>
                  <a:pt x="5780365" y="3547962"/>
                  <a:pt x="5817001" y="3570954"/>
                  <a:pt x="5854901" y="3583703"/>
                </a:cubicBezTo>
                <a:cubicBezTo>
                  <a:pt x="5926728" y="3607607"/>
                  <a:pt x="5986464" y="3663836"/>
                  <a:pt x="6056305" y="3694570"/>
                </a:cubicBezTo>
                <a:cubicBezTo>
                  <a:pt x="6124163" y="3724393"/>
                  <a:pt x="6176680" y="3795192"/>
                  <a:pt x="6244716" y="3832301"/>
                </a:cubicBezTo>
                <a:cubicBezTo>
                  <a:pt x="6293986" y="3859164"/>
                  <a:pt x="6341089" y="3893766"/>
                  <a:pt x="6391802" y="3918125"/>
                </a:cubicBezTo>
                <a:cubicBezTo>
                  <a:pt x="6511814" y="3975722"/>
                  <a:pt x="6634174" y="4021935"/>
                  <a:pt x="6763572" y="4028537"/>
                </a:cubicBezTo>
                <a:cubicBezTo>
                  <a:pt x="6870411" y="4033774"/>
                  <a:pt x="7797129" y="4028766"/>
                  <a:pt x="8173592" y="3279560"/>
                </a:cubicBezTo>
                <a:cubicBezTo>
                  <a:pt x="8180811" y="3275916"/>
                  <a:pt x="8188931" y="3266355"/>
                  <a:pt x="8191458" y="3257248"/>
                </a:cubicBezTo>
                <a:cubicBezTo>
                  <a:pt x="8203550" y="3214677"/>
                  <a:pt x="8233147" y="3196237"/>
                  <a:pt x="8259856" y="3173245"/>
                </a:cubicBezTo>
                <a:cubicBezTo>
                  <a:pt x="8283318" y="3152983"/>
                  <a:pt x="8308224" y="3131812"/>
                  <a:pt x="8317969" y="3097663"/>
                </a:cubicBezTo>
                <a:cubicBezTo>
                  <a:pt x="8330783" y="3052133"/>
                  <a:pt x="8294328" y="3089468"/>
                  <a:pt x="8287650" y="3072166"/>
                </a:cubicBezTo>
                <a:cubicBezTo>
                  <a:pt x="8301546" y="3048491"/>
                  <a:pt x="8323023" y="3026863"/>
                  <a:pt x="8328617" y="3000000"/>
                </a:cubicBezTo>
                <a:cubicBezTo>
                  <a:pt x="8349009" y="2903020"/>
                  <a:pt x="8393045" y="2832447"/>
                  <a:pt x="8458917" y="2777583"/>
                </a:cubicBezTo>
                <a:cubicBezTo>
                  <a:pt x="8477866" y="2761875"/>
                  <a:pt x="8490318" y="2733190"/>
                  <a:pt x="8516125" y="2728639"/>
                </a:cubicBezTo>
                <a:cubicBezTo>
                  <a:pt x="8573515" y="2718621"/>
                  <a:pt x="8555468" y="2640309"/>
                  <a:pt x="8585788" y="2605478"/>
                </a:cubicBezTo>
                <a:cubicBezTo>
                  <a:pt x="8591563" y="2598874"/>
                  <a:pt x="8596796" y="2585900"/>
                  <a:pt x="8595714" y="2577023"/>
                </a:cubicBezTo>
                <a:cubicBezTo>
                  <a:pt x="8594091" y="2564271"/>
                  <a:pt x="8587232" y="2552206"/>
                  <a:pt x="8581457" y="2540823"/>
                </a:cubicBezTo>
                <a:cubicBezTo>
                  <a:pt x="8575501" y="2529441"/>
                  <a:pt x="8566478" y="2519424"/>
                  <a:pt x="8570809" y="2504399"/>
                </a:cubicBezTo>
                <a:cubicBezTo>
                  <a:pt x="8572612" y="2498253"/>
                  <a:pt x="8571351" y="2476854"/>
                  <a:pt x="8584705" y="2493699"/>
                </a:cubicBezTo>
                <a:cubicBezTo>
                  <a:pt x="8621340" y="2539914"/>
                  <a:pt x="8642637" y="2496205"/>
                  <a:pt x="8674038" y="2475260"/>
                </a:cubicBezTo>
                <a:cubicBezTo>
                  <a:pt x="8648772" y="2453632"/>
                  <a:pt x="8626033" y="2438380"/>
                  <a:pt x="8622243" y="2406054"/>
                </a:cubicBezTo>
                <a:cubicBezTo>
                  <a:pt x="8614483" y="2339351"/>
                  <a:pt x="8581278" y="2308846"/>
                  <a:pt x="8530925" y="2302926"/>
                </a:cubicBezTo>
                <a:cubicBezTo>
                  <a:pt x="8549513" y="2238501"/>
                  <a:pt x="8549513" y="2238501"/>
                  <a:pt x="8489417" y="2229622"/>
                </a:cubicBezTo>
                <a:cubicBezTo>
                  <a:pt x="8512517" y="2188645"/>
                  <a:pt x="8512517" y="2178173"/>
                  <a:pt x="8484543" y="2164058"/>
                </a:cubicBezTo>
                <a:cubicBezTo>
                  <a:pt x="8457653" y="2150626"/>
                  <a:pt x="8427876" y="2146073"/>
                  <a:pt x="8402970" y="2125358"/>
                </a:cubicBezTo>
                <a:cubicBezTo>
                  <a:pt x="8425891" y="2072997"/>
                  <a:pt x="8432387" y="2012214"/>
                  <a:pt x="8479670" y="1986716"/>
                </a:cubicBezTo>
                <a:cubicBezTo>
                  <a:pt x="8487070" y="1982846"/>
                  <a:pt x="8492123" y="1967138"/>
                  <a:pt x="8487432" y="1958032"/>
                </a:cubicBezTo>
                <a:cubicBezTo>
                  <a:pt x="8470286" y="1925023"/>
                  <a:pt x="8494830" y="1862417"/>
                  <a:pt x="8441412" y="1855361"/>
                </a:cubicBezTo>
                <a:cubicBezTo>
                  <a:pt x="8434733" y="1854678"/>
                  <a:pt x="8428597" y="1847847"/>
                  <a:pt x="8433831" y="1838969"/>
                </a:cubicBezTo>
                <a:cubicBezTo>
                  <a:pt x="8451879" y="1808009"/>
                  <a:pt x="8430041" y="1810057"/>
                  <a:pt x="8416868" y="1806187"/>
                </a:cubicBezTo>
                <a:cubicBezTo>
                  <a:pt x="8400985" y="1801408"/>
                  <a:pt x="8382938" y="1815066"/>
                  <a:pt x="8368140" y="1798219"/>
                </a:cubicBezTo>
                <a:cubicBezTo>
                  <a:pt x="8371569" y="1780462"/>
                  <a:pt x="8384382" y="1780689"/>
                  <a:pt x="8393405" y="1774999"/>
                </a:cubicBezTo>
                <a:cubicBezTo>
                  <a:pt x="8419754" y="1758607"/>
                  <a:pt x="8441231" y="1739030"/>
                  <a:pt x="8442495" y="1696458"/>
                </a:cubicBezTo>
                <a:cubicBezTo>
                  <a:pt x="8443396" y="1662083"/>
                  <a:pt x="8446284" y="1631805"/>
                  <a:pt x="8409828" y="1621332"/>
                </a:cubicBezTo>
                <a:cubicBezTo>
                  <a:pt x="8394669" y="1617006"/>
                  <a:pt x="8399001" y="1592193"/>
                  <a:pt x="8407664" y="1579899"/>
                </a:cubicBezTo>
                <a:cubicBezTo>
                  <a:pt x="8423184" y="1558045"/>
                  <a:pt x="8435996" y="1528906"/>
                  <a:pt x="8462707" y="1526857"/>
                </a:cubicBezTo>
                <a:cubicBezTo>
                  <a:pt x="8478949" y="1525492"/>
                  <a:pt x="8491402" y="1516384"/>
                  <a:pt x="8504215" y="1505913"/>
                </a:cubicBezTo>
                <a:cubicBezTo>
                  <a:pt x="8513419" y="1498398"/>
                  <a:pt x="8524428" y="1492025"/>
                  <a:pt x="8523345" y="1475863"/>
                </a:cubicBezTo>
                <a:cubicBezTo>
                  <a:pt x="8522262" y="1460382"/>
                  <a:pt x="8511615" y="1454008"/>
                  <a:pt x="8500786" y="1450820"/>
                </a:cubicBezTo>
                <a:cubicBezTo>
                  <a:pt x="8464691" y="1440577"/>
                  <a:pt x="8430764" y="1425551"/>
                  <a:pt x="8400624" y="1391176"/>
                </a:cubicBezTo>
                <a:cubicBezTo>
                  <a:pt x="8420657" y="1372963"/>
                  <a:pt x="8439787" y="1359759"/>
                  <a:pt x="8454585" y="1341319"/>
                </a:cubicBezTo>
                <a:cubicBezTo>
                  <a:pt x="8490318" y="1296701"/>
                  <a:pt x="8187668" y="1156238"/>
                  <a:pt x="8172509" y="1106153"/>
                </a:cubicBezTo>
                <a:cubicBezTo>
                  <a:pt x="8167817" y="1090673"/>
                  <a:pt x="8151755" y="1074738"/>
                  <a:pt x="8138399" y="1070184"/>
                </a:cubicBezTo>
                <a:cubicBezTo>
                  <a:pt x="8075777" y="1048785"/>
                  <a:pt x="8021456" y="1000749"/>
                  <a:pt x="7957388" y="982992"/>
                </a:cubicBezTo>
                <a:cubicBezTo>
                  <a:pt x="7896929" y="966147"/>
                  <a:pt x="7837375" y="943608"/>
                  <a:pt x="7771142" y="921300"/>
                </a:cubicBezTo>
                <a:cubicBezTo>
                  <a:pt x="7811747" y="865296"/>
                  <a:pt x="7883756" y="871899"/>
                  <a:pt x="7900539" y="791082"/>
                </a:cubicBezTo>
                <a:cubicBezTo>
                  <a:pt x="7835028" y="770137"/>
                  <a:pt x="7766090" y="794042"/>
                  <a:pt x="7702923" y="760803"/>
                </a:cubicBezTo>
                <a:cubicBezTo>
                  <a:pt x="7697509" y="757845"/>
                  <a:pt x="7690109" y="760803"/>
                  <a:pt x="7683614" y="761714"/>
                </a:cubicBezTo>
                <a:cubicBezTo>
                  <a:pt x="7553493" y="779471"/>
                  <a:pt x="7423915" y="763991"/>
                  <a:pt x="7295600" y="741680"/>
                </a:cubicBezTo>
                <a:cubicBezTo>
                  <a:pt x="7110798" y="709810"/>
                  <a:pt x="6925273" y="689548"/>
                  <a:pt x="6739388" y="675206"/>
                </a:cubicBezTo>
                <a:cubicBezTo>
                  <a:pt x="6585807" y="663367"/>
                  <a:pt x="6431866" y="658132"/>
                  <a:pt x="6279006" y="635367"/>
                </a:cubicBezTo>
                <a:cubicBezTo>
                  <a:pt x="6115501" y="611009"/>
                  <a:pt x="5952175" y="583462"/>
                  <a:pt x="5788847" y="557964"/>
                </a:cubicBezTo>
                <a:cubicBezTo>
                  <a:pt x="5781448" y="556825"/>
                  <a:pt x="5773282" y="553240"/>
                  <a:pt x="5765387" y="552984"/>
                </a:cubicBezTo>
                <a:close/>
                <a:moveTo>
                  <a:pt x="0" y="0"/>
                </a:moveTo>
                <a:lnTo>
                  <a:pt x="768106" y="0"/>
                </a:lnTo>
                <a:lnTo>
                  <a:pt x="767098" y="10118"/>
                </a:lnTo>
                <a:cubicBezTo>
                  <a:pt x="765697" y="22412"/>
                  <a:pt x="763205" y="34103"/>
                  <a:pt x="756850" y="43654"/>
                </a:cubicBezTo>
                <a:cubicBezTo>
                  <a:pt x="749894" y="54193"/>
                  <a:pt x="757386" y="72374"/>
                  <a:pt x="768357" y="76852"/>
                </a:cubicBezTo>
                <a:cubicBezTo>
                  <a:pt x="838462" y="106364"/>
                  <a:pt x="848094" y="176713"/>
                  <a:pt x="882077" y="237315"/>
                </a:cubicBezTo>
                <a:cubicBezTo>
                  <a:pt x="845150" y="261290"/>
                  <a:pt x="801001" y="266560"/>
                  <a:pt x="761133" y="282106"/>
                </a:cubicBezTo>
                <a:cubicBezTo>
                  <a:pt x="719657" y="298442"/>
                  <a:pt x="719657" y="310562"/>
                  <a:pt x="753907" y="357988"/>
                </a:cubicBezTo>
                <a:cubicBezTo>
                  <a:pt x="664804" y="368265"/>
                  <a:pt x="664804" y="368265"/>
                  <a:pt x="692364" y="442830"/>
                </a:cubicBezTo>
                <a:cubicBezTo>
                  <a:pt x="617709" y="449681"/>
                  <a:pt x="568477" y="484987"/>
                  <a:pt x="556972" y="562188"/>
                </a:cubicBezTo>
                <a:cubicBezTo>
                  <a:pt x="551352" y="599602"/>
                  <a:pt x="517637" y="617254"/>
                  <a:pt x="480177" y="642286"/>
                </a:cubicBezTo>
                <a:cubicBezTo>
                  <a:pt x="526734" y="666528"/>
                  <a:pt x="558310" y="717115"/>
                  <a:pt x="612627" y="663627"/>
                </a:cubicBezTo>
                <a:cubicBezTo>
                  <a:pt x="632427" y="644130"/>
                  <a:pt x="630557" y="668898"/>
                  <a:pt x="633230" y="676011"/>
                </a:cubicBezTo>
                <a:cubicBezTo>
                  <a:pt x="639651" y="693400"/>
                  <a:pt x="626274" y="704995"/>
                  <a:pt x="617443" y="718168"/>
                </a:cubicBezTo>
                <a:cubicBezTo>
                  <a:pt x="608881" y="731343"/>
                  <a:pt x="598711" y="745306"/>
                  <a:pt x="596304" y="760064"/>
                </a:cubicBezTo>
                <a:cubicBezTo>
                  <a:pt x="594700" y="770339"/>
                  <a:pt x="602459" y="785355"/>
                  <a:pt x="611021" y="792998"/>
                </a:cubicBezTo>
                <a:cubicBezTo>
                  <a:pt x="655975" y="833311"/>
                  <a:pt x="629217" y="923949"/>
                  <a:pt x="714308" y="935543"/>
                </a:cubicBezTo>
                <a:cubicBezTo>
                  <a:pt x="752570" y="940811"/>
                  <a:pt x="771032" y="974010"/>
                  <a:pt x="799128" y="992190"/>
                </a:cubicBezTo>
                <a:cubicBezTo>
                  <a:pt x="896793" y="1055689"/>
                  <a:pt x="962082" y="1137368"/>
                  <a:pt x="992317" y="1249612"/>
                </a:cubicBezTo>
                <a:cubicBezTo>
                  <a:pt x="1000611" y="1280703"/>
                  <a:pt x="1032454" y="1305735"/>
                  <a:pt x="1053058" y="1333136"/>
                </a:cubicBezTo>
                <a:cubicBezTo>
                  <a:pt x="1043156" y="1353160"/>
                  <a:pt x="989106" y="1309949"/>
                  <a:pt x="1008104" y="1362645"/>
                </a:cubicBezTo>
                <a:cubicBezTo>
                  <a:pt x="1022553" y="1402169"/>
                  <a:pt x="1059480" y="1426672"/>
                  <a:pt x="1094265" y="1450123"/>
                </a:cubicBezTo>
                <a:cubicBezTo>
                  <a:pt x="1133866" y="1476733"/>
                  <a:pt x="1177749" y="1498075"/>
                  <a:pt x="1195677" y="1547347"/>
                </a:cubicBezTo>
                <a:cubicBezTo>
                  <a:pt x="1199423" y="1557887"/>
                  <a:pt x="1211463" y="1568953"/>
                  <a:pt x="1222166" y="1573170"/>
                </a:cubicBezTo>
                <a:cubicBezTo>
                  <a:pt x="1780331" y="2440289"/>
                  <a:pt x="3154333" y="2446085"/>
                  <a:pt x="3312738" y="2440024"/>
                </a:cubicBezTo>
                <a:cubicBezTo>
                  <a:pt x="3504591" y="2432384"/>
                  <a:pt x="3686008" y="2378897"/>
                  <a:pt x="3863944" y="2312235"/>
                </a:cubicBezTo>
                <a:cubicBezTo>
                  <a:pt x="3939135" y="2284043"/>
                  <a:pt x="4008972" y="2243995"/>
                  <a:pt x="4082022" y="2212904"/>
                </a:cubicBezTo>
                <a:cubicBezTo>
                  <a:pt x="4182897" y="2169955"/>
                  <a:pt x="4260761" y="2088012"/>
                  <a:pt x="4361371" y="2053496"/>
                </a:cubicBezTo>
                <a:cubicBezTo>
                  <a:pt x="4464921" y="2017925"/>
                  <a:pt x="4553490" y="1952846"/>
                  <a:pt x="4659987" y="1925180"/>
                </a:cubicBezTo>
                <a:cubicBezTo>
                  <a:pt x="4716177" y="1910425"/>
                  <a:pt x="4770494" y="1883815"/>
                  <a:pt x="4761667" y="1807667"/>
                </a:cubicBezTo>
                <a:cubicBezTo>
                  <a:pt x="4759257" y="1786061"/>
                  <a:pt x="4773973" y="1768410"/>
                  <a:pt x="4797253" y="1774733"/>
                </a:cubicBezTo>
                <a:cubicBezTo>
                  <a:pt x="4841669" y="1786589"/>
                  <a:pt x="4861738" y="1755234"/>
                  <a:pt x="4886356" y="1731784"/>
                </a:cubicBezTo>
                <a:cubicBezTo>
                  <a:pt x="4930237" y="1690154"/>
                  <a:pt x="4971978" y="1645890"/>
                  <a:pt x="5041818" y="1639039"/>
                </a:cubicBezTo>
                <a:cubicBezTo>
                  <a:pt x="5028440" y="1606365"/>
                  <a:pt x="5005695" y="1611110"/>
                  <a:pt x="4984824" y="1617960"/>
                </a:cubicBezTo>
                <a:cubicBezTo>
                  <a:pt x="4929971" y="1635878"/>
                  <a:pt x="4875653" y="1656165"/>
                  <a:pt x="4820800" y="1674082"/>
                </a:cubicBezTo>
                <a:cubicBezTo>
                  <a:pt x="4784945" y="1685677"/>
                  <a:pt x="4749356" y="1702012"/>
                  <a:pt x="4701459" y="1689099"/>
                </a:cubicBezTo>
                <a:cubicBezTo>
                  <a:pt x="4742668" y="1623230"/>
                  <a:pt x="4812771" y="1611373"/>
                  <a:pt x="4869498" y="1591086"/>
                </a:cubicBezTo>
                <a:cubicBezTo>
                  <a:pt x="4940404" y="1565528"/>
                  <a:pt x="4982147" y="1517309"/>
                  <a:pt x="5032185" y="1463559"/>
                </a:cubicBezTo>
                <a:cubicBezTo>
                  <a:pt x="4980006" y="1450649"/>
                  <a:pt x="4947630" y="1490172"/>
                  <a:pt x="4906692" y="1488062"/>
                </a:cubicBezTo>
                <a:cubicBezTo>
                  <a:pt x="4904550" y="1481215"/>
                  <a:pt x="4900805" y="1471202"/>
                  <a:pt x="4901340" y="1470936"/>
                </a:cubicBezTo>
                <a:cubicBezTo>
                  <a:pt x="4968234" y="1441427"/>
                  <a:pt x="4999539" y="1386097"/>
                  <a:pt x="5009976" y="1319171"/>
                </a:cubicBezTo>
                <a:cubicBezTo>
                  <a:pt x="5015328" y="1284656"/>
                  <a:pt x="5039677" y="1273853"/>
                  <a:pt x="5063760" y="1258044"/>
                </a:cubicBezTo>
                <a:cubicBezTo>
                  <a:pt x="5147777" y="1201922"/>
                  <a:pt x="5236613" y="1151071"/>
                  <a:pt x="5305648" y="1073871"/>
                </a:cubicBezTo>
                <a:cubicBezTo>
                  <a:pt x="5225910" y="1084147"/>
                  <a:pt x="5161960" y="1134471"/>
                  <a:pt x="5076067" y="1156077"/>
                </a:cubicBezTo>
                <a:cubicBezTo>
                  <a:pt x="5144298" y="1071235"/>
                  <a:pt x="5232600" y="1028288"/>
                  <a:pt x="5313141" y="976907"/>
                </a:cubicBezTo>
                <a:cubicBezTo>
                  <a:pt x="5349798" y="953458"/>
                  <a:pt x="5383779" y="923421"/>
                  <a:pt x="5428196" y="910774"/>
                </a:cubicBezTo>
                <a:cubicBezTo>
                  <a:pt x="5443985" y="906295"/>
                  <a:pt x="5469939" y="896809"/>
                  <a:pt x="5457363" y="871779"/>
                </a:cubicBezTo>
                <a:cubicBezTo>
                  <a:pt x="5446661" y="850965"/>
                  <a:pt x="5425523" y="857286"/>
                  <a:pt x="5406256" y="863347"/>
                </a:cubicBezTo>
                <a:cubicBezTo>
                  <a:pt x="5359965" y="878367"/>
                  <a:pt x="5312069" y="878629"/>
                  <a:pt x="5249456" y="878367"/>
                </a:cubicBezTo>
                <a:cubicBezTo>
                  <a:pt x="5301901" y="809597"/>
                  <a:pt x="5397963" y="830149"/>
                  <a:pt x="5442914" y="757955"/>
                </a:cubicBezTo>
                <a:cubicBezTo>
                  <a:pt x="5386723" y="745306"/>
                  <a:pt x="5343376" y="771392"/>
                  <a:pt x="5297887" y="776398"/>
                </a:cubicBezTo>
                <a:cubicBezTo>
                  <a:pt x="5256683" y="780877"/>
                  <a:pt x="5246513" y="768758"/>
                  <a:pt x="5256146" y="728971"/>
                </a:cubicBezTo>
                <a:cubicBezTo>
                  <a:pt x="5271129" y="667053"/>
                  <a:pt x="5248653" y="635435"/>
                  <a:pt x="5188716" y="652298"/>
                </a:cubicBezTo>
                <a:cubicBezTo>
                  <a:pt x="5133062" y="668107"/>
                  <a:pt x="5127175" y="644922"/>
                  <a:pt x="5142160" y="609614"/>
                </a:cubicBezTo>
                <a:cubicBezTo>
                  <a:pt x="5163564" y="558237"/>
                  <a:pt x="5139216" y="518450"/>
                  <a:pt x="5122626" y="475239"/>
                </a:cubicBezTo>
                <a:cubicBezTo>
                  <a:pt x="5097205" y="409367"/>
                  <a:pt x="5107908" y="377223"/>
                  <a:pt x="5162763" y="328215"/>
                </a:cubicBezTo>
                <a:cubicBezTo>
                  <a:pt x="5193532" y="300811"/>
                  <a:pt x="5226711" y="277627"/>
                  <a:pt x="5271399" y="253914"/>
                </a:cubicBezTo>
                <a:cubicBezTo>
                  <a:pt x="5168381" y="241003"/>
                  <a:pt x="5276483" y="197528"/>
                  <a:pt x="5240091" y="170389"/>
                </a:cubicBezTo>
                <a:cubicBezTo>
                  <a:pt x="5167310" y="159323"/>
                  <a:pt x="5107908" y="245745"/>
                  <a:pt x="5008904" y="220979"/>
                </a:cubicBezTo>
                <a:cubicBezTo>
                  <a:pt x="5131187" y="146147"/>
                  <a:pt x="5266315" y="121645"/>
                  <a:pt x="5354881" y="22050"/>
                </a:cubicBezTo>
                <a:cubicBezTo>
                  <a:pt x="5334546" y="-611"/>
                  <a:pt x="5314210" y="20468"/>
                  <a:pt x="5296818" y="12038"/>
                </a:cubicBezTo>
                <a:cubicBezTo>
                  <a:pt x="5297085" y="9403"/>
                  <a:pt x="5296884" y="6109"/>
                  <a:pt x="5297018" y="3177"/>
                </a:cubicBezTo>
                <a:lnTo>
                  <a:pt x="5298067" y="0"/>
                </a:lnTo>
                <a:lnTo>
                  <a:pt x="8958468" y="0"/>
                </a:lnTo>
                <a:lnTo>
                  <a:pt x="8936439" y="18562"/>
                </a:lnTo>
                <a:cubicBezTo>
                  <a:pt x="8928025" y="29598"/>
                  <a:pt x="8926611" y="39110"/>
                  <a:pt x="8934304" y="46608"/>
                </a:cubicBezTo>
                <a:cubicBezTo>
                  <a:pt x="8959791" y="71400"/>
                  <a:pt x="8992737" y="89152"/>
                  <a:pt x="9027240" y="113638"/>
                </a:cubicBezTo>
                <a:cubicBezTo>
                  <a:pt x="8975330" y="159853"/>
                  <a:pt x="8916899" y="180054"/>
                  <a:pt x="8854734" y="193826"/>
                </a:cubicBezTo>
                <a:cubicBezTo>
                  <a:pt x="8836083" y="198111"/>
                  <a:pt x="8817746" y="206680"/>
                  <a:pt x="8815880" y="227493"/>
                </a:cubicBezTo>
                <a:cubicBezTo>
                  <a:pt x="8814017" y="249223"/>
                  <a:pt x="8832977" y="257791"/>
                  <a:pt x="8848828" y="267894"/>
                </a:cubicBezTo>
                <a:cubicBezTo>
                  <a:pt x="8870895" y="281971"/>
                  <a:pt x="8892342" y="294216"/>
                  <a:pt x="8920315" y="296052"/>
                </a:cubicBezTo>
                <a:cubicBezTo>
                  <a:pt x="8966319" y="298806"/>
                  <a:pt x="8988385" y="337982"/>
                  <a:pt x="9015115" y="367363"/>
                </a:cubicBezTo>
                <a:cubicBezTo>
                  <a:pt x="9030034" y="383892"/>
                  <a:pt x="9037496" y="417251"/>
                  <a:pt x="9011388" y="423067"/>
                </a:cubicBezTo>
                <a:cubicBezTo>
                  <a:pt x="8948601" y="437148"/>
                  <a:pt x="8953575" y="477853"/>
                  <a:pt x="8955127" y="524068"/>
                </a:cubicBezTo>
                <a:cubicBezTo>
                  <a:pt x="8957303" y="581304"/>
                  <a:pt x="8994292" y="607624"/>
                  <a:pt x="9039672" y="629661"/>
                </a:cubicBezTo>
                <a:cubicBezTo>
                  <a:pt x="9055213" y="637312"/>
                  <a:pt x="9077279" y="637006"/>
                  <a:pt x="9083187" y="660880"/>
                </a:cubicBezTo>
                <a:cubicBezTo>
                  <a:pt x="9057699" y="683528"/>
                  <a:pt x="9026617" y="665166"/>
                  <a:pt x="8999263" y="671592"/>
                </a:cubicBezTo>
                <a:cubicBezTo>
                  <a:pt x="8976575" y="676794"/>
                  <a:pt x="8938965" y="674041"/>
                  <a:pt x="8970048" y="715664"/>
                </a:cubicBezTo>
                <a:cubicBezTo>
                  <a:pt x="8979063" y="727601"/>
                  <a:pt x="8968494" y="736784"/>
                  <a:pt x="8956992" y="737702"/>
                </a:cubicBezTo>
                <a:cubicBezTo>
                  <a:pt x="8864991" y="747189"/>
                  <a:pt x="8907262" y="831359"/>
                  <a:pt x="8877733" y="875737"/>
                </a:cubicBezTo>
                <a:cubicBezTo>
                  <a:pt x="8869654" y="887979"/>
                  <a:pt x="8878357" y="909097"/>
                  <a:pt x="8891100" y="914300"/>
                </a:cubicBezTo>
                <a:cubicBezTo>
                  <a:pt x="8972534" y="948581"/>
                  <a:pt x="8983724" y="1030299"/>
                  <a:pt x="9023199" y="1100695"/>
                </a:cubicBezTo>
                <a:cubicBezTo>
                  <a:pt x="8980304" y="1128545"/>
                  <a:pt x="8929020" y="1134666"/>
                  <a:pt x="8882708" y="1152725"/>
                </a:cubicBezTo>
                <a:cubicBezTo>
                  <a:pt x="8834530" y="1171701"/>
                  <a:pt x="8834530" y="1185780"/>
                  <a:pt x="8874315" y="1240870"/>
                </a:cubicBezTo>
                <a:cubicBezTo>
                  <a:pt x="8770812" y="1252808"/>
                  <a:pt x="8770812" y="1252808"/>
                  <a:pt x="8802826" y="1339424"/>
                </a:cubicBezTo>
                <a:cubicBezTo>
                  <a:pt x="8716105" y="1347382"/>
                  <a:pt x="8658917" y="1388394"/>
                  <a:pt x="8645552" y="1478072"/>
                </a:cubicBezTo>
                <a:cubicBezTo>
                  <a:pt x="8639024" y="1521532"/>
                  <a:pt x="8599861" y="1542037"/>
                  <a:pt x="8556347" y="1571114"/>
                </a:cubicBezTo>
                <a:cubicBezTo>
                  <a:pt x="8610428" y="1599274"/>
                  <a:pt x="8647106" y="1658037"/>
                  <a:pt x="8710202" y="1595904"/>
                </a:cubicBezTo>
                <a:cubicBezTo>
                  <a:pt x="8733202" y="1573257"/>
                  <a:pt x="8731030" y="1602027"/>
                  <a:pt x="8734135" y="1610290"/>
                </a:cubicBezTo>
                <a:cubicBezTo>
                  <a:pt x="8741594" y="1630489"/>
                  <a:pt x="8726054" y="1643958"/>
                  <a:pt x="8715797" y="1659260"/>
                </a:cubicBezTo>
                <a:cubicBezTo>
                  <a:pt x="8705851" y="1674564"/>
                  <a:pt x="8694038" y="1690784"/>
                  <a:pt x="8691242" y="1707927"/>
                </a:cubicBezTo>
                <a:cubicBezTo>
                  <a:pt x="8689378" y="1719862"/>
                  <a:pt x="8698391" y="1737306"/>
                  <a:pt x="8708337" y="1746183"/>
                </a:cubicBezTo>
                <a:cubicBezTo>
                  <a:pt x="8760556" y="1793011"/>
                  <a:pt x="8729474" y="1898297"/>
                  <a:pt x="8828316" y="1911765"/>
                </a:cubicBezTo>
                <a:cubicBezTo>
                  <a:pt x="8872762" y="1917884"/>
                  <a:pt x="8894207" y="1956449"/>
                  <a:pt x="8926844" y="1977567"/>
                </a:cubicBezTo>
                <a:cubicBezTo>
                  <a:pt x="9040293" y="2051328"/>
                  <a:pt x="9116134" y="2146208"/>
                  <a:pt x="9151255" y="2276592"/>
                </a:cubicBezTo>
                <a:cubicBezTo>
                  <a:pt x="9160890" y="2312707"/>
                  <a:pt x="9197879" y="2341785"/>
                  <a:pt x="9221812" y="2373614"/>
                </a:cubicBezTo>
                <a:cubicBezTo>
                  <a:pt x="9210310" y="2396875"/>
                  <a:pt x="9147525" y="2346680"/>
                  <a:pt x="9169593" y="2407892"/>
                </a:cubicBezTo>
                <a:cubicBezTo>
                  <a:pt x="9186377" y="2453803"/>
                  <a:pt x="9229272" y="2482267"/>
                  <a:pt x="9269679" y="2509507"/>
                </a:cubicBezTo>
                <a:cubicBezTo>
                  <a:pt x="9315680" y="2540419"/>
                  <a:pt x="9366654" y="2565210"/>
                  <a:pt x="9387480" y="2622444"/>
                </a:cubicBezTo>
                <a:cubicBezTo>
                  <a:pt x="9391832" y="2634687"/>
                  <a:pt x="9405817" y="2647542"/>
                  <a:pt x="9418250" y="2652440"/>
                </a:cubicBezTo>
                <a:cubicBezTo>
                  <a:pt x="10066621" y="3659697"/>
                  <a:pt x="11662679" y="3666430"/>
                  <a:pt x="11846684" y="3659389"/>
                </a:cubicBezTo>
                <a:cubicBezTo>
                  <a:pt x="11958113" y="3654952"/>
                  <a:pt x="12066512" y="3637200"/>
                  <a:pt x="12172890" y="3610878"/>
                </a:cubicBezTo>
                <a:lnTo>
                  <a:pt x="12192000" y="3605403"/>
                </a:lnTo>
                <a:lnTo>
                  <a:pt x="12192000" y="6858000"/>
                </a:lnTo>
                <a:lnTo>
                  <a:pt x="2667892" y="6858000"/>
                </a:lnTo>
                <a:lnTo>
                  <a:pt x="2654380" y="6849405"/>
                </a:lnTo>
                <a:cubicBezTo>
                  <a:pt x="2607569" y="6826978"/>
                  <a:pt x="2555222" y="6809052"/>
                  <a:pt x="2517472" y="6768410"/>
                </a:cubicBezTo>
                <a:cubicBezTo>
                  <a:pt x="2640621" y="6736030"/>
                  <a:pt x="2751355" y="6703317"/>
                  <a:pt x="2863768" y="6678867"/>
                </a:cubicBezTo>
                <a:cubicBezTo>
                  <a:pt x="2982893" y="6653093"/>
                  <a:pt x="3083895" y="6583373"/>
                  <a:pt x="3200332" y="6552312"/>
                </a:cubicBezTo>
                <a:cubicBezTo>
                  <a:pt x="3225166" y="6545703"/>
                  <a:pt x="3255030" y="6522574"/>
                  <a:pt x="3263755" y="6500106"/>
                </a:cubicBezTo>
                <a:cubicBezTo>
                  <a:pt x="3291941" y="6427411"/>
                  <a:pt x="3854674" y="6223537"/>
                  <a:pt x="3788234" y="6158777"/>
                </a:cubicBezTo>
                <a:cubicBezTo>
                  <a:pt x="3760718" y="6132011"/>
                  <a:pt x="3725150" y="6112847"/>
                  <a:pt x="3687901" y="6086412"/>
                </a:cubicBezTo>
                <a:cubicBezTo>
                  <a:pt x="3743942" y="6036518"/>
                  <a:pt x="3807024" y="6014710"/>
                  <a:pt x="3874137" y="5999841"/>
                </a:cubicBezTo>
                <a:cubicBezTo>
                  <a:pt x="3894273" y="5995216"/>
                  <a:pt x="3914069" y="5985964"/>
                  <a:pt x="3916083" y="5963494"/>
                </a:cubicBezTo>
                <a:cubicBezTo>
                  <a:pt x="3918095" y="5940035"/>
                  <a:pt x="3897626" y="5930785"/>
                  <a:pt x="3880513" y="5919878"/>
                </a:cubicBezTo>
                <a:cubicBezTo>
                  <a:pt x="3856689" y="5904680"/>
                  <a:pt x="3833535" y="5891460"/>
                  <a:pt x="3803335" y="5889479"/>
                </a:cubicBezTo>
                <a:cubicBezTo>
                  <a:pt x="3753670" y="5886505"/>
                  <a:pt x="3729848" y="5844211"/>
                  <a:pt x="3700990" y="5812491"/>
                </a:cubicBezTo>
                <a:cubicBezTo>
                  <a:pt x="3684884" y="5794647"/>
                  <a:pt x="3676828" y="5758633"/>
                  <a:pt x="3705014" y="5752353"/>
                </a:cubicBezTo>
                <a:cubicBezTo>
                  <a:pt x="3772798" y="5737152"/>
                  <a:pt x="3767428" y="5693207"/>
                  <a:pt x="3765753" y="5643313"/>
                </a:cubicBezTo>
                <a:cubicBezTo>
                  <a:pt x="3763404" y="5581522"/>
                  <a:pt x="3723470" y="5553107"/>
                  <a:pt x="3674479" y="5529315"/>
                </a:cubicBezTo>
                <a:cubicBezTo>
                  <a:pt x="3657701" y="5521056"/>
                  <a:pt x="3633878" y="5521386"/>
                  <a:pt x="3627501" y="5495612"/>
                </a:cubicBezTo>
                <a:cubicBezTo>
                  <a:pt x="3655017" y="5471161"/>
                  <a:pt x="3688572" y="5490985"/>
                  <a:pt x="3718104" y="5484048"/>
                </a:cubicBezTo>
                <a:cubicBezTo>
                  <a:pt x="3742598" y="5478431"/>
                  <a:pt x="3783202" y="5481403"/>
                  <a:pt x="3749644" y="5436467"/>
                </a:cubicBezTo>
                <a:cubicBezTo>
                  <a:pt x="3739912" y="5423580"/>
                  <a:pt x="3751322" y="5413666"/>
                  <a:pt x="3763740" y="5412675"/>
                </a:cubicBezTo>
                <a:cubicBezTo>
                  <a:pt x="3863064" y="5402433"/>
                  <a:pt x="3817428" y="5311564"/>
                  <a:pt x="3849307" y="5263654"/>
                </a:cubicBezTo>
                <a:cubicBezTo>
                  <a:pt x="3858030" y="5250437"/>
                  <a:pt x="3848634" y="5227638"/>
                  <a:pt x="3834876" y="5222021"/>
                </a:cubicBezTo>
                <a:cubicBezTo>
                  <a:pt x="3746960" y="5185011"/>
                  <a:pt x="3734880" y="5096789"/>
                  <a:pt x="3692263" y="5020790"/>
                </a:cubicBezTo>
                <a:cubicBezTo>
                  <a:pt x="3738572" y="4990724"/>
                  <a:pt x="3793938" y="4984115"/>
                  <a:pt x="3843936" y="4964619"/>
                </a:cubicBezTo>
                <a:cubicBezTo>
                  <a:pt x="3895949" y="4944132"/>
                  <a:pt x="3895949" y="4928933"/>
                  <a:pt x="3852997" y="4869458"/>
                </a:cubicBezTo>
                <a:cubicBezTo>
                  <a:pt x="3964739" y="4856569"/>
                  <a:pt x="3964739" y="4856569"/>
                  <a:pt x="3930177" y="4763060"/>
                </a:cubicBezTo>
                <a:cubicBezTo>
                  <a:pt x="4023800" y="4754468"/>
                  <a:pt x="4085540" y="4710192"/>
                  <a:pt x="4099968" y="4613376"/>
                </a:cubicBezTo>
                <a:cubicBezTo>
                  <a:pt x="4107016" y="4566456"/>
                  <a:pt x="4149296" y="4544320"/>
                  <a:pt x="4196274" y="4512928"/>
                </a:cubicBezTo>
                <a:cubicBezTo>
                  <a:pt x="4137888" y="4482527"/>
                  <a:pt x="4098290" y="4419087"/>
                  <a:pt x="4030173" y="4486165"/>
                </a:cubicBezTo>
                <a:cubicBezTo>
                  <a:pt x="4005342" y="4510615"/>
                  <a:pt x="4007687" y="4479555"/>
                  <a:pt x="4004335" y="4470634"/>
                </a:cubicBezTo>
                <a:cubicBezTo>
                  <a:pt x="3996282" y="4448827"/>
                  <a:pt x="4013059" y="4434287"/>
                  <a:pt x="4024133" y="4417767"/>
                </a:cubicBezTo>
                <a:cubicBezTo>
                  <a:pt x="4034870" y="4401245"/>
                  <a:pt x="4047624" y="4383734"/>
                  <a:pt x="4050642" y="4365226"/>
                </a:cubicBezTo>
                <a:cubicBezTo>
                  <a:pt x="4052655" y="4352340"/>
                  <a:pt x="4042924" y="4333509"/>
                  <a:pt x="4032186" y="4323924"/>
                </a:cubicBezTo>
                <a:cubicBezTo>
                  <a:pt x="3975811" y="4273370"/>
                  <a:pt x="4009367" y="4159704"/>
                  <a:pt x="3902658" y="4145163"/>
                </a:cubicBezTo>
                <a:cubicBezTo>
                  <a:pt x="3854674" y="4138557"/>
                  <a:pt x="3831522" y="4096923"/>
                  <a:pt x="3796288" y="4074123"/>
                </a:cubicBezTo>
                <a:cubicBezTo>
                  <a:pt x="3673808" y="3994492"/>
                  <a:pt x="3591931" y="3892060"/>
                  <a:pt x="3554015" y="3751298"/>
                </a:cubicBezTo>
                <a:cubicBezTo>
                  <a:pt x="3543613" y="3712308"/>
                  <a:pt x="3503679" y="3680917"/>
                  <a:pt x="3477841" y="3646554"/>
                </a:cubicBezTo>
                <a:cubicBezTo>
                  <a:pt x="3490259" y="3621441"/>
                  <a:pt x="3558041" y="3675631"/>
                  <a:pt x="3534217" y="3609547"/>
                </a:cubicBezTo>
                <a:cubicBezTo>
                  <a:pt x="3516097" y="3559982"/>
                  <a:pt x="3469788" y="3529253"/>
                  <a:pt x="3426164" y="3499844"/>
                </a:cubicBezTo>
                <a:cubicBezTo>
                  <a:pt x="3376502" y="3466472"/>
                  <a:pt x="3321470" y="3439708"/>
                  <a:pt x="3298987" y="3377918"/>
                </a:cubicBezTo>
                <a:cubicBezTo>
                  <a:pt x="3294289" y="3364700"/>
                  <a:pt x="3279190" y="3350823"/>
                  <a:pt x="3265768" y="3345534"/>
                </a:cubicBezTo>
                <a:cubicBezTo>
                  <a:pt x="2609539" y="2326070"/>
                  <a:pt x="1054085" y="2255965"/>
                  <a:pt x="698533" y="2257448"/>
                </a:cubicBezTo>
                <a:cubicBezTo>
                  <a:pt x="674830" y="2257546"/>
                  <a:pt x="656459" y="2257963"/>
                  <a:pt x="644044" y="2258439"/>
                </a:cubicBezTo>
                <a:cubicBezTo>
                  <a:pt x="463596" y="2265625"/>
                  <a:pt x="290510" y="2305151"/>
                  <a:pt x="121106" y="2359734"/>
                </a:cubicBezTo>
                <a:lnTo>
                  <a:pt x="0" y="2402158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148241-33E4-9EBE-55C8-CBD6C2E3B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4029234"/>
            <a:ext cx="6864412" cy="8458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Public health campaigns </a:t>
            </a:r>
          </a:p>
        </p:txBody>
      </p:sp>
      <p:pic>
        <p:nvPicPr>
          <p:cNvPr id="1026" name="Picture 2" descr="#loveyourcervix campaign launches today - Public Health Wales">
            <a:extLst>
              <a:ext uri="{FF2B5EF4-FFF2-40B4-BE49-F238E27FC236}">
                <a16:creationId xmlns:a16="http://schemas.microsoft.com/office/drawing/2014/main" id="{CE9ECA27-9AFC-4A9A-123D-1E62EB451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51546" y="654089"/>
            <a:ext cx="2256431" cy="942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in on NHS Poster Campaigns">
            <a:extLst>
              <a:ext uri="{FF2B5EF4-FFF2-40B4-BE49-F238E27FC236}">
                <a16:creationId xmlns:a16="http://schemas.microsoft.com/office/drawing/2014/main" id="{C03C320B-A63B-7B4D-C355-7169AC1A9E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868" y="3350526"/>
            <a:ext cx="2092792" cy="2958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ublic Health Campaigns - Westlands Medical Centre">
            <a:extLst>
              <a:ext uri="{FF2B5EF4-FFF2-40B4-BE49-F238E27FC236}">
                <a16:creationId xmlns:a16="http://schemas.microsoft.com/office/drawing/2014/main" id="{E9B94A85-AE27-C632-27F2-1694BEAD4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8416" y="1206958"/>
            <a:ext cx="1606714" cy="227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New campaign | Public Health Wales - Pulse Outdoor Media">
            <a:extLst>
              <a:ext uri="{FF2B5EF4-FFF2-40B4-BE49-F238E27FC236}">
                <a16:creationId xmlns:a16="http://schemas.microsoft.com/office/drawing/2014/main" id="{A487770B-2899-7017-2698-D0B9248C6B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94376" y="463202"/>
            <a:ext cx="2183642" cy="2183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719AA1-9304-3FE0-F803-E911A1CD481F}"/>
              </a:ext>
            </a:extLst>
          </p:cNvPr>
          <p:cNvSpPr txBox="1"/>
          <p:nvPr/>
        </p:nvSpPr>
        <p:spPr>
          <a:xfrm>
            <a:off x="8189974" y="6109030"/>
            <a:ext cx="6864411" cy="14401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(Public Health Wales, 2024)</a:t>
            </a:r>
          </a:p>
        </p:txBody>
      </p:sp>
    </p:spTree>
    <p:extLst>
      <p:ext uri="{BB962C8B-B14F-4D97-AF65-F5344CB8AC3E}">
        <p14:creationId xmlns:p14="http://schemas.microsoft.com/office/powerpoint/2010/main" val="636531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CC55D-38C7-5CB3-C1F1-5F222B0D7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CAF40-C9BB-0F7D-44EF-FBDDDF919E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Wales., (2018).,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Wales Observatory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Available at: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https://www2.nphs.wales.nhs.uk/PubHObservatoryProjDocs.nsf/61c1e930f9121fd080256f2a004937ed/99a9490d2e6d05268025820b005851de/$FILE/Health&amp;determinantsinWales_Report_Eng.pdf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on 19/02/2024)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Wales (PHW)., (2024).,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Promoting Healthy Behaviours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Available at: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https://phw.nhs.wales/about-us/our-priorities/promoting-healthy-behaviours/m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19/2024)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Wales (PHW)., (2024).,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Health Equity Status Report initiative (</a:t>
            </a:r>
            <a:r>
              <a:rPr lang="en-GB" sz="14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WHESRi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animations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Available at: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https://phw.nhs.wales/welsh-health-equity-status-report-initiative-whesri-animations/</a:t>
            </a:r>
            <a: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19/02/2024)</a:t>
            </a:r>
          </a:p>
          <a:p>
            <a:pPr marL="0" indent="0">
              <a:buNone/>
            </a:pPr>
            <a:endParaRPr lang="en-GB" sz="11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599809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2541</TotalTime>
  <Words>431</Words>
  <Application>Microsoft Office PowerPoint</Application>
  <PresentationFormat>Widescreen</PresentationFormat>
  <Paragraphs>58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-apple-system</vt:lpstr>
      <vt:lpstr>Arial</vt:lpstr>
      <vt:lpstr>Calibri</vt:lpstr>
      <vt:lpstr>Calibri Light</vt:lpstr>
      <vt:lpstr>Söhne</vt:lpstr>
      <vt:lpstr>Office Theme</vt:lpstr>
      <vt:lpstr>An overview of Public Health methods </vt:lpstr>
      <vt:lpstr>Aims and objectives </vt:lpstr>
      <vt:lpstr>Surveillance and monitoring </vt:lpstr>
      <vt:lpstr>Epidemiology </vt:lpstr>
      <vt:lpstr>Health promotion </vt:lpstr>
      <vt:lpstr>Examples include;</vt:lpstr>
      <vt:lpstr>Public health campaign</vt:lpstr>
      <vt:lpstr>Policy development</vt:lpstr>
      <vt:lpstr>Disease prevention and control </vt:lpstr>
      <vt:lpstr>Health equity and social justice </vt:lpstr>
      <vt:lpstr>Online Video </vt:lpstr>
      <vt:lpstr>Research and evaluation</vt:lpstr>
      <vt:lpstr>Public health campaigns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overview of Public Health methods </dc:title>
  <dc:creator>Tyler King</dc:creator>
  <cp:lastModifiedBy>Tyler King</cp:lastModifiedBy>
  <cp:revision>1</cp:revision>
  <dcterms:created xsi:type="dcterms:W3CDTF">2024-02-18T21:00:14Z</dcterms:created>
  <dcterms:modified xsi:type="dcterms:W3CDTF">2024-02-20T15:22:10Z</dcterms:modified>
</cp:coreProperties>
</file>