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71" r:id="rId8"/>
    <p:sldId id="272" r:id="rId9"/>
    <p:sldId id="273" r:id="rId10"/>
    <p:sldId id="262" r:id="rId11"/>
    <p:sldId id="263" r:id="rId12"/>
    <p:sldId id="264" r:id="rId13"/>
    <p:sldId id="265" r:id="rId14"/>
    <p:sldId id="266" r:id="rId15"/>
    <p:sldId id="267" r:id="rId16"/>
    <p:sldId id="268" r:id="rId17"/>
    <p:sldId id="269"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24"/>
  </p:normalViewPr>
  <p:slideViewPr>
    <p:cSldViewPr snapToGrid="0" snapToObjects="1">
      <p:cViewPr varScale="1">
        <p:scale>
          <a:sx n="104" d="100"/>
          <a:sy n="104" d="100"/>
        </p:scale>
        <p:origin x="36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D0A9F-B228-0644-B771-BCB1EC1D2B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C181C3-0341-F541-BBDF-5AA81F5C0C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128B62-0A02-E345-AD7F-B13EE98694F9}"/>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5" name="Footer Placeholder 4">
            <a:extLst>
              <a:ext uri="{FF2B5EF4-FFF2-40B4-BE49-F238E27FC236}">
                <a16:creationId xmlns:a16="http://schemas.microsoft.com/office/drawing/2014/main" id="{9825B2A4-FE6B-324F-9C72-F31830D585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0A4262-622D-664A-876E-FB1C42634893}"/>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616455071"/>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3BBD9-B70D-984B-9C49-E94B8DB9B9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B68D30-AA9F-B249-93C5-3CEF0B58AC0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585587-8F13-2A46-9C7B-4794A2C2A6CF}"/>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5" name="Footer Placeholder 4">
            <a:extLst>
              <a:ext uri="{FF2B5EF4-FFF2-40B4-BE49-F238E27FC236}">
                <a16:creationId xmlns:a16="http://schemas.microsoft.com/office/drawing/2014/main" id="{357297A5-5CF7-FA4A-ADC5-E1DE771DED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3BC0D3-C571-484D-8B95-2191519994BE}"/>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3915553985"/>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CC49C-75A3-8446-96B4-F57CE16379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09C9F27-AA50-184F-A597-B9BDD33002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6E53EF9-C230-F14B-97E8-088943A52228}"/>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5" name="Footer Placeholder 4">
            <a:extLst>
              <a:ext uri="{FF2B5EF4-FFF2-40B4-BE49-F238E27FC236}">
                <a16:creationId xmlns:a16="http://schemas.microsoft.com/office/drawing/2014/main" id="{FB6AF680-D100-C844-B21D-7303DE5FD0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B7A74-0285-5649-BE5A-CF2EA29EAC9B}"/>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3595086123"/>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AE6DC-E260-4C43-908F-7D8DB4185B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718761D-CF57-B649-AC59-9312EF26F78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4E9F26E-8BB6-A843-BE8A-D434E3A3041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CDAD83B-A8C1-904F-A80D-148F0274D9FB}"/>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6" name="Footer Placeholder 5">
            <a:extLst>
              <a:ext uri="{FF2B5EF4-FFF2-40B4-BE49-F238E27FC236}">
                <a16:creationId xmlns:a16="http://schemas.microsoft.com/office/drawing/2014/main" id="{46448546-623A-8343-A055-2F2C38A639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CB381F-0031-724B-B247-CD3817146FA5}"/>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1062055535"/>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383A8-12A0-684F-B83D-E60DBE21F01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397975A-FF17-874B-ACE2-F70619A833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A6E0536-24D5-B24F-97D7-7F1B832BDB1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2C62FCA-D004-2C4F-BDD0-9698FFE3DD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54F42B0-3508-EE4C-BAAE-85DFFBBA859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0B1B327-B876-2A4F-9A4B-E9F8DC206D85}"/>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8" name="Footer Placeholder 7">
            <a:extLst>
              <a:ext uri="{FF2B5EF4-FFF2-40B4-BE49-F238E27FC236}">
                <a16:creationId xmlns:a16="http://schemas.microsoft.com/office/drawing/2014/main" id="{CC0EAFAA-7BC1-F147-90E8-37C812C7C0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1BE3129-D80C-D44F-80C1-45121DB1C53B}"/>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1116061144"/>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A8A38-EE96-0549-ADB6-430F48A4F36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849533-814E-7148-BA48-93449DF6BEEB}"/>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4" name="Footer Placeholder 3">
            <a:extLst>
              <a:ext uri="{FF2B5EF4-FFF2-40B4-BE49-F238E27FC236}">
                <a16:creationId xmlns:a16="http://schemas.microsoft.com/office/drawing/2014/main" id="{F2DE3080-80A1-104C-885E-DA58FD409E7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E212F0-3194-6549-9A75-A1B844FE0440}"/>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391738606"/>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C07270-37E8-F34A-9F7F-C5EE4263C6AC}"/>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3" name="Footer Placeholder 2">
            <a:extLst>
              <a:ext uri="{FF2B5EF4-FFF2-40B4-BE49-F238E27FC236}">
                <a16:creationId xmlns:a16="http://schemas.microsoft.com/office/drawing/2014/main" id="{CA908142-0686-354F-93D5-0E6F015D70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0681A27-35A0-8842-9833-60E2C8BAFECD}"/>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4116270699"/>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A3924-8F8A-154A-97CE-9164B6D203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202527E-8469-8E4B-867F-2996531F3E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828373F-0050-4F4A-8417-3E8C48F35C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7DFE47C-6A3F-4E43-B07C-147B7F10CD69}"/>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6" name="Footer Placeholder 5">
            <a:extLst>
              <a:ext uri="{FF2B5EF4-FFF2-40B4-BE49-F238E27FC236}">
                <a16:creationId xmlns:a16="http://schemas.microsoft.com/office/drawing/2014/main" id="{E199C3B5-3992-024D-A2F3-D067337A54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320BA4-4636-5448-A2BE-DE1D04DAD266}"/>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3310084784"/>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3638-32C2-6B47-A7CE-EB413A9525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6845F5-5B98-2D43-8144-8C3C014D7F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37B9CF1-E25E-384B-BBE1-CB52091F1B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66143FD-8CE9-8C48-9010-B795FABB8A2A}"/>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6" name="Footer Placeholder 5">
            <a:extLst>
              <a:ext uri="{FF2B5EF4-FFF2-40B4-BE49-F238E27FC236}">
                <a16:creationId xmlns:a16="http://schemas.microsoft.com/office/drawing/2014/main" id="{3CB565FB-597B-C940-B15F-FF54C88E8E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9F5A9A-B05D-654F-BF00-636F81447981}"/>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2551989479"/>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AF986-62D9-CF4D-AF6C-6B34C6C8721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5014E6D-3926-EB40-A720-DE5F9A42D81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ADE77D-3D85-A248-BF8C-928CB85450C0}"/>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5" name="Footer Placeholder 4">
            <a:extLst>
              <a:ext uri="{FF2B5EF4-FFF2-40B4-BE49-F238E27FC236}">
                <a16:creationId xmlns:a16="http://schemas.microsoft.com/office/drawing/2014/main" id="{27E73B8B-23C1-0F4B-91B0-EEFCCF6286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8FC052-F501-9B44-8DED-512DF842E3B8}"/>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867818378"/>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AB64FF-ADE8-294B-829A-C507FAF7153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2FF0E5-8CD4-1D4B-AF06-D4578EC81FC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FFF575-C9B6-BF49-A10E-48AB7236F819}"/>
              </a:ext>
            </a:extLst>
          </p:cNvPr>
          <p:cNvSpPr>
            <a:spLocks noGrp="1"/>
          </p:cNvSpPr>
          <p:nvPr>
            <p:ph type="dt" sz="half" idx="10"/>
          </p:nvPr>
        </p:nvSpPr>
        <p:spPr/>
        <p:txBody>
          <a:bodyPr/>
          <a:lstStyle/>
          <a:p>
            <a:fld id="{5685FB40-ED4E-F141-899A-A8D0F087070E}" type="datetimeFigureOut">
              <a:rPr lang="en-US" smtClean="0"/>
              <a:t>5/15/20</a:t>
            </a:fld>
            <a:endParaRPr lang="en-US"/>
          </a:p>
        </p:txBody>
      </p:sp>
      <p:sp>
        <p:nvSpPr>
          <p:cNvPr id="5" name="Footer Placeholder 4">
            <a:extLst>
              <a:ext uri="{FF2B5EF4-FFF2-40B4-BE49-F238E27FC236}">
                <a16:creationId xmlns:a16="http://schemas.microsoft.com/office/drawing/2014/main" id="{FBEE6F27-1251-684D-90C7-D2411884A1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8BF40B-5502-094B-BA5B-2C8A9B94715F}"/>
              </a:ext>
            </a:extLst>
          </p:cNvPr>
          <p:cNvSpPr>
            <a:spLocks noGrp="1"/>
          </p:cNvSpPr>
          <p:nvPr>
            <p:ph type="sldNum" sz="quarter" idx="12"/>
          </p:nvPr>
        </p:nvSpPr>
        <p:spPr/>
        <p:txBody>
          <a:bodyPr/>
          <a:lstStyle/>
          <a:p>
            <a:fld id="{561909DE-4E54-B045-9B25-FBA1CC26E646}" type="slidenum">
              <a:rPr lang="en-US" smtClean="0"/>
              <a:t>‹#›</a:t>
            </a:fld>
            <a:endParaRPr lang="en-US"/>
          </a:p>
        </p:txBody>
      </p:sp>
    </p:spTree>
    <p:extLst>
      <p:ext uri="{BB962C8B-B14F-4D97-AF65-F5344CB8AC3E}">
        <p14:creationId xmlns:p14="http://schemas.microsoft.com/office/powerpoint/2010/main" val="76490151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5E59C5-DE6B-D64A-80DC-FB381A0AE7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816D12-4673-7843-837F-9BEB77D4D2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5C5E9D-22A4-6246-9F0C-AD30FCADB5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85FB40-ED4E-F141-899A-A8D0F087070E}" type="datetimeFigureOut">
              <a:rPr lang="en-US" smtClean="0"/>
              <a:t>5/15/20</a:t>
            </a:fld>
            <a:endParaRPr lang="en-US"/>
          </a:p>
        </p:txBody>
      </p:sp>
      <p:sp>
        <p:nvSpPr>
          <p:cNvPr id="5" name="Footer Placeholder 4">
            <a:extLst>
              <a:ext uri="{FF2B5EF4-FFF2-40B4-BE49-F238E27FC236}">
                <a16:creationId xmlns:a16="http://schemas.microsoft.com/office/drawing/2014/main" id="{5E2A5D97-1117-A145-B08D-0397F94CCA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0F46CF9-004F-5A4C-B54F-B093F36B1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09DE-4E54-B045-9B25-FBA1CC26E646}" type="slidenum">
              <a:rPr lang="en-US" smtClean="0"/>
              <a:t>‹#›</a:t>
            </a:fld>
            <a:endParaRPr lang="en-US"/>
          </a:p>
        </p:txBody>
      </p:sp>
    </p:spTree>
    <p:extLst>
      <p:ext uri="{BB962C8B-B14F-4D97-AF65-F5344CB8AC3E}">
        <p14:creationId xmlns:p14="http://schemas.microsoft.com/office/powerpoint/2010/main" val="2496134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linkedin.com/in/chloe-wallace-9112331a6/" TargetMode="External"/><Relationship Id="rId3" Type="http://schemas.openxmlformats.org/officeDocument/2006/relationships/image" Target="../media/image33.png"/><Relationship Id="rId7" Type="http://schemas.openxmlformats.org/officeDocument/2006/relationships/hyperlink" Target="https://www.instagram.com/chloeilsedesigns/?hl=en" TargetMode="External"/><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hyperlink" Target="https://chloewals.wixsite.com/website" TargetMode="External"/><Relationship Id="rId5" Type="http://schemas.openxmlformats.org/officeDocument/2006/relationships/image" Target="../media/image34.jpeg"/><Relationship Id="rId4" Type="http://schemas.openxmlformats.org/officeDocument/2006/relationships/image" Target="../media/image25.png"/><Relationship Id="rId9" Type="http://schemas.openxmlformats.org/officeDocument/2006/relationships/image" Target="../media/image35.tiff"/></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7A355D-20F2-1142-B004-0AC12EDEB6B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57399" y="2276858"/>
            <a:ext cx="8058151" cy="1423604"/>
          </a:xfrm>
          <a:prstGeom prst="rect">
            <a:avLst/>
          </a:prstGeom>
        </p:spPr>
      </p:pic>
    </p:spTree>
    <p:extLst>
      <p:ext uri="{BB962C8B-B14F-4D97-AF65-F5344CB8AC3E}">
        <p14:creationId xmlns:p14="http://schemas.microsoft.com/office/powerpoint/2010/main" val="2637974767"/>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62C5411-3D47-CF4E-9D28-643A3D312EA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00052" y="1337374"/>
            <a:ext cx="7515225" cy="4805358"/>
          </a:xfrm>
          <a:prstGeom prst="rect">
            <a:avLst/>
          </a:prstGeom>
        </p:spPr>
      </p:pic>
      <p:pic>
        <p:nvPicPr>
          <p:cNvPr id="11" name="Picture 10">
            <a:extLst>
              <a:ext uri="{FF2B5EF4-FFF2-40B4-BE49-F238E27FC236}">
                <a16:creationId xmlns:a16="http://schemas.microsoft.com/office/drawing/2014/main" id="{7026AE0E-396B-CC40-A3B6-7B5A6D875D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4314" y="176211"/>
            <a:ext cx="1885950" cy="838199"/>
          </a:xfrm>
          <a:prstGeom prst="rect">
            <a:avLst/>
          </a:prstGeom>
        </p:spPr>
      </p:pic>
      <p:pic>
        <p:nvPicPr>
          <p:cNvPr id="13" name="Picture 12">
            <a:extLst>
              <a:ext uri="{FF2B5EF4-FFF2-40B4-BE49-F238E27FC236}">
                <a16:creationId xmlns:a16="http://schemas.microsoft.com/office/drawing/2014/main" id="{4E4A6F93-1345-184C-A447-A7AF6CEE657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100264" y="392908"/>
            <a:ext cx="1000125" cy="671512"/>
          </a:xfrm>
          <a:prstGeom prst="rect">
            <a:avLst/>
          </a:prstGeom>
        </p:spPr>
      </p:pic>
      <p:sp>
        <p:nvSpPr>
          <p:cNvPr id="14" name="TextBox 13">
            <a:extLst>
              <a:ext uri="{FF2B5EF4-FFF2-40B4-BE49-F238E27FC236}">
                <a16:creationId xmlns:a16="http://schemas.microsoft.com/office/drawing/2014/main" id="{CDF6C921-46B4-354A-A32E-2B6DE6553092}"/>
              </a:ext>
            </a:extLst>
          </p:cNvPr>
          <p:cNvSpPr txBox="1"/>
          <p:nvPr/>
        </p:nvSpPr>
        <p:spPr>
          <a:xfrm>
            <a:off x="8073333" y="1200897"/>
            <a:ext cx="4227311" cy="5078313"/>
          </a:xfrm>
          <a:prstGeom prst="rect">
            <a:avLst/>
          </a:prstGeom>
          <a:noFill/>
        </p:spPr>
        <p:txBody>
          <a:bodyPr wrap="none" rtlCol="0">
            <a:spAutoFit/>
          </a:bodyPr>
          <a:lstStyle/>
          <a:p>
            <a:r>
              <a:rPr lang="en-US" dirty="0"/>
              <a:t>My website before was very basic,</a:t>
            </a:r>
          </a:p>
          <a:p>
            <a:r>
              <a:rPr lang="en-US" dirty="0"/>
              <a:t>consisting of only a home page. I did </a:t>
            </a:r>
          </a:p>
          <a:p>
            <a:r>
              <a:rPr lang="en-US" dirty="0"/>
              <a:t>include a photograph of my work but</a:t>
            </a:r>
          </a:p>
          <a:p>
            <a:r>
              <a:rPr lang="en-US" dirty="0"/>
              <a:t>this was a piece of work from first</a:t>
            </a:r>
          </a:p>
          <a:p>
            <a:r>
              <a:rPr lang="en-US" dirty="0"/>
              <a:t>year. Even though it was a very </a:t>
            </a:r>
          </a:p>
          <a:p>
            <a:r>
              <a:rPr lang="en-US" dirty="0"/>
              <a:t>successful project it does not reflect</a:t>
            </a:r>
          </a:p>
          <a:p>
            <a:r>
              <a:rPr lang="en-US" dirty="0"/>
              <a:t>my most current work. My choice to </a:t>
            </a:r>
          </a:p>
          <a:p>
            <a:r>
              <a:rPr lang="en-US" dirty="0"/>
              <a:t>have a sculptural piece on my home</a:t>
            </a:r>
          </a:p>
          <a:p>
            <a:r>
              <a:rPr lang="en-US" dirty="0"/>
              <a:t>page suggested to the viewer that I</a:t>
            </a:r>
          </a:p>
          <a:p>
            <a:r>
              <a:rPr lang="en-US" dirty="0" err="1"/>
              <a:t>specialise</a:t>
            </a:r>
            <a:r>
              <a:rPr lang="en-US" dirty="0"/>
              <a:t> in this field which is not </a:t>
            </a:r>
          </a:p>
          <a:p>
            <a:r>
              <a:rPr lang="en-US" dirty="0"/>
              <a:t>the case. I did not have a logo when </a:t>
            </a:r>
          </a:p>
          <a:p>
            <a:r>
              <a:rPr lang="en-US" dirty="0"/>
              <a:t>I first created my website therefore</a:t>
            </a:r>
          </a:p>
          <a:p>
            <a:r>
              <a:rPr lang="en-US" dirty="0"/>
              <a:t>It did not have a clear brand identity.</a:t>
            </a:r>
          </a:p>
          <a:p>
            <a:r>
              <a:rPr lang="en-US" dirty="0"/>
              <a:t>however I do like my initial idea of </a:t>
            </a:r>
          </a:p>
          <a:p>
            <a:r>
              <a:rPr lang="en-US" dirty="0"/>
              <a:t>having my name in the </a:t>
            </a:r>
            <a:r>
              <a:rPr lang="en-US" dirty="0" err="1"/>
              <a:t>centre</a:t>
            </a:r>
            <a:r>
              <a:rPr lang="en-US" dirty="0"/>
              <a:t> as a </a:t>
            </a:r>
          </a:p>
          <a:p>
            <a:r>
              <a:rPr lang="en-US" dirty="0"/>
              <a:t>focal point, which is something I have</a:t>
            </a:r>
          </a:p>
          <a:p>
            <a:r>
              <a:rPr lang="en-US" dirty="0"/>
              <a:t>stuck with when updating my webpage.      </a:t>
            </a:r>
          </a:p>
          <a:p>
            <a:r>
              <a:rPr lang="en-US" dirty="0"/>
              <a:t> </a:t>
            </a:r>
          </a:p>
        </p:txBody>
      </p:sp>
    </p:spTree>
    <p:extLst>
      <p:ext uri="{BB962C8B-B14F-4D97-AF65-F5344CB8AC3E}">
        <p14:creationId xmlns:p14="http://schemas.microsoft.com/office/powerpoint/2010/main" val="185423238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EEBFEE7-BF57-4742-8160-AE258C62F66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14300" y="314325"/>
            <a:ext cx="8186738" cy="4629150"/>
          </a:xfrm>
          <a:prstGeom prst="rect">
            <a:avLst/>
          </a:prstGeom>
        </p:spPr>
      </p:pic>
      <p:sp>
        <p:nvSpPr>
          <p:cNvPr id="10" name="TextBox 9">
            <a:extLst>
              <a:ext uri="{FF2B5EF4-FFF2-40B4-BE49-F238E27FC236}">
                <a16:creationId xmlns:a16="http://schemas.microsoft.com/office/drawing/2014/main" id="{D6C91FB1-65E5-694B-9E61-D466C88ABE87}"/>
              </a:ext>
            </a:extLst>
          </p:cNvPr>
          <p:cNvSpPr txBox="1"/>
          <p:nvPr/>
        </p:nvSpPr>
        <p:spPr>
          <a:xfrm>
            <a:off x="6943726" y="900827"/>
            <a:ext cx="5084212" cy="5632311"/>
          </a:xfrm>
          <a:prstGeom prst="rect">
            <a:avLst/>
          </a:prstGeom>
          <a:noFill/>
        </p:spPr>
        <p:txBody>
          <a:bodyPr wrap="square" rtlCol="0">
            <a:spAutoFit/>
          </a:bodyPr>
          <a:lstStyle/>
          <a:p>
            <a:r>
              <a:rPr lang="en-US" dirty="0"/>
              <a:t>When I first created my website I posted two blog </a:t>
            </a:r>
          </a:p>
          <a:p>
            <a:r>
              <a:rPr lang="en-US" dirty="0"/>
              <a:t>posts. I really Like the idea of having a series of blog </a:t>
            </a:r>
          </a:p>
          <a:p>
            <a:r>
              <a:rPr lang="en-US" dirty="0"/>
              <a:t>posts on my website because it is a fantastic way to</a:t>
            </a:r>
          </a:p>
          <a:p>
            <a:r>
              <a:rPr lang="en-US" dirty="0"/>
              <a:t>engage with my audience. There is an option to link </a:t>
            </a:r>
          </a:p>
          <a:p>
            <a:r>
              <a:rPr lang="en-US" dirty="0"/>
              <a:t>blog posts to all social media accounts so viewers are alerted when a new blog post has been posted to the webpage. With regular updates to my webpage it will encourage people to keep looking at my content. I have not recently created a new post for my website but this is definitely something I intend to pursue in the future. I want to treat this section of my website as a diary, a platform which I can use to share my journey as a surface pattern designer. </a:t>
            </a:r>
            <a:r>
              <a:rPr lang="en-US" dirty="0" err="1"/>
              <a:t>Everytime</a:t>
            </a:r>
            <a:r>
              <a:rPr lang="en-US" dirty="0"/>
              <a:t> I share something new on my Instagram or linked in account I will also post it to my website. This will not only increase the chances of people viewing my content but show a consistency within my social media for a more </a:t>
            </a:r>
            <a:r>
              <a:rPr lang="en-US" dirty="0" err="1"/>
              <a:t>proffessional</a:t>
            </a:r>
            <a:r>
              <a:rPr lang="en-US" dirty="0"/>
              <a:t> outlook. </a:t>
            </a:r>
          </a:p>
          <a:p>
            <a:endParaRPr lang="en-US" dirty="0"/>
          </a:p>
        </p:txBody>
      </p:sp>
    </p:spTree>
    <p:extLst>
      <p:ext uri="{BB962C8B-B14F-4D97-AF65-F5344CB8AC3E}">
        <p14:creationId xmlns:p14="http://schemas.microsoft.com/office/powerpoint/2010/main" val="9649681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6712B9F-82E6-AA4A-B978-1F8AD133520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14314" y="176211"/>
            <a:ext cx="1885950" cy="838199"/>
          </a:xfrm>
          <a:prstGeom prst="rect">
            <a:avLst/>
          </a:prstGeom>
        </p:spPr>
      </p:pic>
      <p:pic>
        <p:nvPicPr>
          <p:cNvPr id="8" name="Picture 7">
            <a:extLst>
              <a:ext uri="{FF2B5EF4-FFF2-40B4-BE49-F238E27FC236}">
                <a16:creationId xmlns:a16="http://schemas.microsoft.com/office/drawing/2014/main" id="{43161DED-5B7C-BF48-9BBC-E96FD30549D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00264" y="471485"/>
            <a:ext cx="814387" cy="542925"/>
          </a:xfrm>
          <a:prstGeom prst="rect">
            <a:avLst/>
          </a:prstGeom>
        </p:spPr>
      </p:pic>
      <p:pic>
        <p:nvPicPr>
          <p:cNvPr id="10" name="Picture 9">
            <a:extLst>
              <a:ext uri="{FF2B5EF4-FFF2-40B4-BE49-F238E27FC236}">
                <a16:creationId xmlns:a16="http://schemas.microsoft.com/office/drawing/2014/main" id="{31DC4769-E85F-5144-9DC1-B365BB69F12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14314" y="1014410"/>
            <a:ext cx="6705469" cy="5349320"/>
          </a:xfrm>
          <a:prstGeom prst="rect">
            <a:avLst/>
          </a:prstGeom>
        </p:spPr>
      </p:pic>
      <p:sp>
        <p:nvSpPr>
          <p:cNvPr id="12" name="TextBox 11">
            <a:extLst>
              <a:ext uri="{FF2B5EF4-FFF2-40B4-BE49-F238E27FC236}">
                <a16:creationId xmlns:a16="http://schemas.microsoft.com/office/drawing/2014/main" id="{6B60651A-B39B-BF4E-9F02-4415A501150E}"/>
              </a:ext>
            </a:extLst>
          </p:cNvPr>
          <p:cNvSpPr txBox="1"/>
          <p:nvPr/>
        </p:nvSpPr>
        <p:spPr>
          <a:xfrm>
            <a:off x="7043350" y="1014410"/>
            <a:ext cx="5016844" cy="4247317"/>
          </a:xfrm>
          <a:prstGeom prst="rect">
            <a:avLst/>
          </a:prstGeom>
          <a:noFill/>
        </p:spPr>
        <p:txBody>
          <a:bodyPr wrap="square" rtlCol="0">
            <a:spAutoFit/>
          </a:bodyPr>
          <a:lstStyle/>
          <a:p>
            <a:r>
              <a:rPr lang="en-US" dirty="0"/>
              <a:t>I have fully updated my website with new imagery,</a:t>
            </a:r>
          </a:p>
          <a:p>
            <a:r>
              <a:rPr lang="en-US" dirty="0"/>
              <a:t>links and a logo. My main homepage photo has now been changed from my first year project to a </a:t>
            </a:r>
          </a:p>
          <a:p>
            <a:r>
              <a:rPr lang="en-US" dirty="0"/>
              <a:t>hero print from my current project Elements of the Sea. I have used this print and logo throughout</a:t>
            </a:r>
          </a:p>
          <a:p>
            <a:r>
              <a:rPr lang="en-US" dirty="0"/>
              <a:t>my social media accounts for consistency. Not only is it good for consistency, including the same visual features for all media accounts makes my brand more recognizable to the audience as they have a visual aid to associate my brand with. All of the headings at the top of the webpage link to separate pages, this is a feature my webpage did not have before. I have added separate pages to my website for a more professional feel and to avoid overcrowding on the home page.  </a:t>
            </a:r>
          </a:p>
        </p:txBody>
      </p:sp>
    </p:spTree>
    <p:extLst>
      <p:ext uri="{BB962C8B-B14F-4D97-AF65-F5344CB8AC3E}">
        <p14:creationId xmlns:p14="http://schemas.microsoft.com/office/powerpoint/2010/main" val="3160774875"/>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B5DCF64-F40D-FF47-8E40-AB0DC3FEEF9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48279" y="185351"/>
            <a:ext cx="8414953" cy="6351373"/>
          </a:xfrm>
          <a:prstGeom prst="rect">
            <a:avLst/>
          </a:prstGeom>
        </p:spPr>
      </p:pic>
      <p:sp>
        <p:nvSpPr>
          <p:cNvPr id="9" name="TextBox 8">
            <a:extLst>
              <a:ext uri="{FF2B5EF4-FFF2-40B4-BE49-F238E27FC236}">
                <a16:creationId xmlns:a16="http://schemas.microsoft.com/office/drawing/2014/main" id="{08FBE72B-FFEA-1540-BFE9-823DA97AC1F3}"/>
              </a:ext>
            </a:extLst>
          </p:cNvPr>
          <p:cNvSpPr txBox="1"/>
          <p:nvPr/>
        </p:nvSpPr>
        <p:spPr>
          <a:xfrm>
            <a:off x="8674443" y="148281"/>
            <a:ext cx="3348681" cy="5078313"/>
          </a:xfrm>
          <a:prstGeom prst="rect">
            <a:avLst/>
          </a:prstGeom>
          <a:noFill/>
        </p:spPr>
        <p:txBody>
          <a:bodyPr wrap="square" rtlCol="0">
            <a:spAutoFit/>
          </a:bodyPr>
          <a:lstStyle/>
          <a:p>
            <a:r>
              <a:rPr lang="en-US" dirty="0"/>
              <a:t>My website before did not include an about page this is something I was eager to include when updating. An about me page is an essential feature on a website as it gives the audience an insight into the brand and who I am as a designer. Without this the viewer may struggle to understand exactly what I do. An about me page is also a friendly way of introducing myself, giving me an opportunity to express my personality and explain my practice in a bit more detail. I have provided a link on my homepage to my about me page for easy access. </a:t>
            </a:r>
          </a:p>
        </p:txBody>
      </p:sp>
    </p:spTree>
    <p:extLst>
      <p:ext uri="{BB962C8B-B14F-4D97-AF65-F5344CB8AC3E}">
        <p14:creationId xmlns:p14="http://schemas.microsoft.com/office/powerpoint/2010/main" val="48847947"/>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8C521AC-15C5-5943-95F1-24E80D53BF7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60638" y="4575387"/>
            <a:ext cx="6203092" cy="2183759"/>
          </a:xfrm>
          <a:prstGeom prst="rect">
            <a:avLst/>
          </a:prstGeom>
        </p:spPr>
      </p:pic>
      <p:pic>
        <p:nvPicPr>
          <p:cNvPr id="7" name="Picture 6">
            <a:extLst>
              <a:ext uri="{FF2B5EF4-FFF2-40B4-BE49-F238E27FC236}">
                <a16:creationId xmlns:a16="http://schemas.microsoft.com/office/drawing/2014/main" id="{57D5F903-0EF8-F14C-9696-C5DDF35AA7B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1848" y="271848"/>
            <a:ext cx="11714206" cy="4596714"/>
          </a:xfrm>
          <a:prstGeom prst="rect">
            <a:avLst/>
          </a:prstGeom>
        </p:spPr>
      </p:pic>
      <p:sp>
        <p:nvSpPr>
          <p:cNvPr id="8" name="TextBox 7">
            <a:extLst>
              <a:ext uri="{FF2B5EF4-FFF2-40B4-BE49-F238E27FC236}">
                <a16:creationId xmlns:a16="http://schemas.microsoft.com/office/drawing/2014/main" id="{48EE701B-A750-0E45-B089-C13992250D57}"/>
              </a:ext>
            </a:extLst>
          </p:cNvPr>
          <p:cNvSpPr txBox="1"/>
          <p:nvPr/>
        </p:nvSpPr>
        <p:spPr>
          <a:xfrm>
            <a:off x="6128951" y="5075190"/>
            <a:ext cx="5857103" cy="1477328"/>
          </a:xfrm>
          <a:prstGeom prst="rect">
            <a:avLst/>
          </a:prstGeom>
          <a:noFill/>
        </p:spPr>
        <p:txBody>
          <a:bodyPr wrap="square" rtlCol="0">
            <a:spAutoFit/>
          </a:bodyPr>
          <a:lstStyle/>
          <a:p>
            <a:r>
              <a:rPr lang="en-US" dirty="0"/>
              <a:t>I have included a separate page for my contact details giving my audience easy access. I have provided a a small section where viewers can contact me directly. The messages are linked to my email so I am alerted when a new message is sent to my inbox.  </a:t>
            </a:r>
          </a:p>
        </p:txBody>
      </p:sp>
    </p:spTree>
    <p:extLst>
      <p:ext uri="{BB962C8B-B14F-4D97-AF65-F5344CB8AC3E}">
        <p14:creationId xmlns:p14="http://schemas.microsoft.com/office/powerpoint/2010/main" val="2424019649"/>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615BE3B-2B09-1349-9264-C29ADE22BD5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84205" y="98853"/>
            <a:ext cx="7587049" cy="6561438"/>
          </a:xfrm>
          <a:prstGeom prst="rect">
            <a:avLst/>
          </a:prstGeom>
        </p:spPr>
      </p:pic>
      <p:sp>
        <p:nvSpPr>
          <p:cNvPr id="6" name="TextBox 5">
            <a:extLst>
              <a:ext uri="{FF2B5EF4-FFF2-40B4-BE49-F238E27FC236}">
                <a16:creationId xmlns:a16="http://schemas.microsoft.com/office/drawing/2014/main" id="{B0641426-8971-6840-9510-FD3BBBC5DABF}"/>
              </a:ext>
            </a:extLst>
          </p:cNvPr>
          <p:cNvSpPr txBox="1"/>
          <p:nvPr/>
        </p:nvSpPr>
        <p:spPr>
          <a:xfrm>
            <a:off x="8007178" y="210065"/>
            <a:ext cx="3966519" cy="3970318"/>
          </a:xfrm>
          <a:prstGeom prst="rect">
            <a:avLst/>
          </a:prstGeom>
          <a:noFill/>
        </p:spPr>
        <p:txBody>
          <a:bodyPr wrap="square" rtlCol="0">
            <a:spAutoFit/>
          </a:bodyPr>
          <a:lstStyle/>
          <a:p>
            <a:r>
              <a:rPr lang="en-US" dirty="0"/>
              <a:t>I have added a section to my website for viewers to have a browse at my portfolio. I made this decision because it could be a potential platform which employers look at giving them insight into my skills. I chose to have my most current project as the homepage for my portfolio because it is my best work. It is important for employers to see your most recent work because it shows them your level of abilities now. Presenting my portfolio online is a quick and easy way to show people your work without having to meet them in person.</a:t>
            </a:r>
          </a:p>
        </p:txBody>
      </p:sp>
    </p:spTree>
    <p:extLst>
      <p:ext uri="{BB962C8B-B14F-4D97-AF65-F5344CB8AC3E}">
        <p14:creationId xmlns:p14="http://schemas.microsoft.com/office/powerpoint/2010/main" val="2563894072"/>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7261DB-CF7F-CC49-8AD9-624EC122CFD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33632" y="442757"/>
            <a:ext cx="8081319" cy="5675923"/>
          </a:xfrm>
          <a:prstGeom prst="rect">
            <a:avLst/>
          </a:prstGeom>
        </p:spPr>
      </p:pic>
      <p:sp>
        <p:nvSpPr>
          <p:cNvPr id="6" name="TextBox 5">
            <a:extLst>
              <a:ext uri="{FF2B5EF4-FFF2-40B4-BE49-F238E27FC236}">
                <a16:creationId xmlns:a16="http://schemas.microsoft.com/office/drawing/2014/main" id="{6F12C9C8-DB97-EC40-9864-0EC0F8E78AC5}"/>
              </a:ext>
            </a:extLst>
          </p:cNvPr>
          <p:cNvSpPr txBox="1"/>
          <p:nvPr/>
        </p:nvSpPr>
        <p:spPr>
          <a:xfrm>
            <a:off x="8414951" y="442757"/>
            <a:ext cx="3777049" cy="1200329"/>
          </a:xfrm>
          <a:prstGeom prst="rect">
            <a:avLst/>
          </a:prstGeom>
          <a:noFill/>
        </p:spPr>
        <p:txBody>
          <a:bodyPr wrap="square" rtlCol="0">
            <a:spAutoFit/>
          </a:bodyPr>
          <a:lstStyle/>
          <a:p>
            <a:r>
              <a:rPr lang="en-US" dirty="0"/>
              <a:t>I decided to incorporate </a:t>
            </a:r>
            <a:r>
              <a:rPr lang="en-US" dirty="0" err="1"/>
              <a:t>Idott</a:t>
            </a:r>
            <a:r>
              <a:rPr lang="en-US" dirty="0"/>
              <a:t> into my portfolio because it is a large body of work and shows that I can do interiors </a:t>
            </a:r>
            <a:r>
              <a:rPr lang="en-US" dirty="0" err="1"/>
              <a:t>aswell</a:t>
            </a:r>
            <a:r>
              <a:rPr lang="en-US" dirty="0"/>
              <a:t> as fashion. </a:t>
            </a:r>
          </a:p>
        </p:txBody>
      </p:sp>
    </p:spTree>
    <p:extLst>
      <p:ext uri="{BB962C8B-B14F-4D97-AF65-F5344CB8AC3E}">
        <p14:creationId xmlns:p14="http://schemas.microsoft.com/office/powerpoint/2010/main" val="21007200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74A4FD9-9523-EE46-8F76-08BDF6E92D6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10064" y="123567"/>
            <a:ext cx="7735329" cy="6623222"/>
          </a:xfrm>
          <a:prstGeom prst="rect">
            <a:avLst/>
          </a:prstGeom>
        </p:spPr>
      </p:pic>
      <p:sp>
        <p:nvSpPr>
          <p:cNvPr id="6" name="TextBox 5">
            <a:extLst>
              <a:ext uri="{FF2B5EF4-FFF2-40B4-BE49-F238E27FC236}">
                <a16:creationId xmlns:a16="http://schemas.microsoft.com/office/drawing/2014/main" id="{5C4C899C-E3B0-2144-9FAF-690F8F0F442D}"/>
              </a:ext>
            </a:extLst>
          </p:cNvPr>
          <p:cNvSpPr txBox="1"/>
          <p:nvPr/>
        </p:nvSpPr>
        <p:spPr>
          <a:xfrm>
            <a:off x="8031892" y="123567"/>
            <a:ext cx="3991232" cy="3416320"/>
          </a:xfrm>
          <a:prstGeom prst="rect">
            <a:avLst/>
          </a:prstGeom>
          <a:noFill/>
        </p:spPr>
        <p:txBody>
          <a:bodyPr wrap="square" rtlCol="0">
            <a:spAutoFit/>
          </a:bodyPr>
          <a:lstStyle/>
          <a:p>
            <a:r>
              <a:rPr lang="en-US" dirty="0"/>
              <a:t>This was one of my </a:t>
            </a:r>
            <a:r>
              <a:rPr lang="en-US" dirty="0" err="1"/>
              <a:t>favourite</a:t>
            </a:r>
            <a:r>
              <a:rPr lang="en-US" dirty="0"/>
              <a:t> projects during my time at university. I think it is one of my most successful pieces of work and really shows off my range of skills. Considering this was a project in the first year I think it is well made and very professional. Although this piece is very different to the work I am producing now I thought it was important to include because it is different and something you don’t see everyday. </a:t>
            </a:r>
          </a:p>
        </p:txBody>
      </p:sp>
    </p:spTree>
    <p:extLst>
      <p:ext uri="{BB962C8B-B14F-4D97-AF65-F5344CB8AC3E}">
        <p14:creationId xmlns:p14="http://schemas.microsoft.com/office/powerpoint/2010/main" val="2354401649"/>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6D1FC31-2E6F-1941-A656-73A640223DB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08389" y="181181"/>
            <a:ext cx="2384854" cy="990634"/>
          </a:xfrm>
          <a:prstGeom prst="rect">
            <a:avLst/>
          </a:prstGeom>
        </p:spPr>
      </p:pic>
      <p:pic>
        <p:nvPicPr>
          <p:cNvPr id="10" name="Picture 9">
            <a:extLst>
              <a:ext uri="{FF2B5EF4-FFF2-40B4-BE49-F238E27FC236}">
                <a16:creationId xmlns:a16="http://schemas.microsoft.com/office/drawing/2014/main" id="{6A652CD6-387D-0E46-B6A7-0827B700968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93243" y="420130"/>
            <a:ext cx="939114" cy="580768"/>
          </a:xfrm>
          <a:prstGeom prst="rect">
            <a:avLst/>
          </a:prstGeom>
        </p:spPr>
      </p:pic>
      <p:pic>
        <p:nvPicPr>
          <p:cNvPr id="11" name="Picture 10">
            <a:extLst>
              <a:ext uri="{FF2B5EF4-FFF2-40B4-BE49-F238E27FC236}">
                <a16:creationId xmlns:a16="http://schemas.microsoft.com/office/drawing/2014/main" id="{C6911BBC-5EFE-E54F-9A13-39EE640F3524}"/>
              </a:ext>
            </a:extLst>
          </p:cNvPr>
          <p:cNvPicPr/>
          <p:nvPr/>
        </p:nvPicPr>
        <p:blipFill rotWithShape="1">
          <a:blip r:embed="rId4" cstate="screen">
            <a:extLst>
              <a:ext uri="{28A0092B-C50C-407E-A947-70E740481C1C}">
                <a14:useLocalDpi xmlns:a14="http://schemas.microsoft.com/office/drawing/2010/main"/>
              </a:ext>
            </a:extLst>
          </a:blip>
          <a:srcRect/>
          <a:stretch/>
        </p:blipFill>
        <p:spPr bwMode="auto">
          <a:xfrm>
            <a:off x="372573" y="1000898"/>
            <a:ext cx="5467310" cy="5618562"/>
          </a:xfrm>
          <a:prstGeom prst="rect">
            <a:avLst/>
          </a:prstGeom>
          <a:ln>
            <a:noFill/>
          </a:ln>
          <a:extLst>
            <a:ext uri="{53640926-AAD7-44D8-BBD7-CCE9431645EC}">
              <a14:shadowObscured xmlns:a14="http://schemas.microsoft.com/office/drawing/2010/main"/>
            </a:ext>
          </a:extLst>
        </p:spPr>
      </p:pic>
      <p:sp>
        <p:nvSpPr>
          <p:cNvPr id="13" name="TextBox 12">
            <a:extLst>
              <a:ext uri="{FF2B5EF4-FFF2-40B4-BE49-F238E27FC236}">
                <a16:creationId xmlns:a16="http://schemas.microsoft.com/office/drawing/2014/main" id="{4F00AACA-A236-AA4F-B73A-158A361A8239}"/>
              </a:ext>
            </a:extLst>
          </p:cNvPr>
          <p:cNvSpPr txBox="1"/>
          <p:nvPr/>
        </p:nvSpPr>
        <p:spPr>
          <a:xfrm>
            <a:off x="6474941" y="1000898"/>
            <a:ext cx="5350475" cy="4801314"/>
          </a:xfrm>
          <a:prstGeom prst="rect">
            <a:avLst/>
          </a:prstGeom>
          <a:noFill/>
        </p:spPr>
        <p:txBody>
          <a:bodyPr wrap="square" rtlCol="0">
            <a:spAutoFit/>
          </a:bodyPr>
          <a:lstStyle/>
          <a:p>
            <a:r>
              <a:rPr lang="en-US" dirty="0"/>
              <a:t>Posts: 76</a:t>
            </a:r>
          </a:p>
          <a:p>
            <a:endParaRPr lang="en-US" dirty="0"/>
          </a:p>
          <a:p>
            <a:r>
              <a:rPr lang="en-US" dirty="0"/>
              <a:t>Followers: 87</a:t>
            </a:r>
          </a:p>
          <a:p>
            <a:endParaRPr lang="en-US" dirty="0"/>
          </a:p>
          <a:p>
            <a:r>
              <a:rPr lang="en-US" dirty="0"/>
              <a:t>Following: 119</a:t>
            </a:r>
          </a:p>
          <a:p>
            <a:endParaRPr lang="en-US" dirty="0"/>
          </a:p>
          <a:p>
            <a:r>
              <a:rPr lang="en-US" dirty="0"/>
              <a:t>I have taken this screenshot a few weeks ago to show my progression. I initially did not have a logo, my profile picture was a photograph of myself with a </a:t>
            </a:r>
            <a:r>
              <a:rPr lang="en-US" dirty="0" err="1"/>
              <a:t>handrawn</a:t>
            </a:r>
            <a:r>
              <a:rPr lang="en-US" dirty="0"/>
              <a:t> effect. This was a nice personal touch because the </a:t>
            </a:r>
            <a:r>
              <a:rPr lang="en-US" dirty="0" err="1"/>
              <a:t>handrawn</a:t>
            </a:r>
            <a:r>
              <a:rPr lang="en-US" dirty="0"/>
              <a:t> effect was a quirky way to show my creativity. I started becoming a lot more confident with my posts and even included a photograph of me working on my internship. At this moment in time I did not post very often and I did not have an organized posting plan. My content was very random and the length of time between each post was very irregular.</a:t>
            </a:r>
          </a:p>
        </p:txBody>
      </p:sp>
      <p:pic>
        <p:nvPicPr>
          <p:cNvPr id="15" name="Picture 14">
            <a:extLst>
              <a:ext uri="{FF2B5EF4-FFF2-40B4-BE49-F238E27FC236}">
                <a16:creationId xmlns:a16="http://schemas.microsoft.com/office/drawing/2014/main" id="{2A38BD73-A0E4-4547-84C1-1C6F5B3622A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1020" y="393529"/>
            <a:ext cx="607369" cy="607369"/>
          </a:xfrm>
          <a:prstGeom prst="rect">
            <a:avLst/>
          </a:prstGeom>
        </p:spPr>
      </p:pic>
    </p:spTree>
    <p:extLst>
      <p:ext uri="{BB962C8B-B14F-4D97-AF65-F5344CB8AC3E}">
        <p14:creationId xmlns:p14="http://schemas.microsoft.com/office/powerpoint/2010/main" val="1088822340"/>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4B9D9C-2326-834F-BB48-CABB73069C32}"/>
              </a:ext>
            </a:extLst>
          </p:cNvPr>
          <p:cNvPicPr/>
          <p:nvPr/>
        </p:nvPicPr>
        <p:blipFill rotWithShape="1">
          <a:blip r:embed="rId2" cstate="screen">
            <a:extLst>
              <a:ext uri="{28A0092B-C50C-407E-A947-70E740481C1C}">
                <a14:useLocalDpi xmlns:a14="http://schemas.microsoft.com/office/drawing/2010/main"/>
              </a:ext>
            </a:extLst>
          </a:blip>
          <a:srcRect/>
          <a:stretch/>
        </p:blipFill>
        <p:spPr bwMode="auto">
          <a:xfrm>
            <a:off x="503238" y="343852"/>
            <a:ext cx="5956300" cy="588454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378887E1-107A-034F-B1A4-89D19CA4514E}"/>
              </a:ext>
            </a:extLst>
          </p:cNvPr>
          <p:cNvSpPr txBox="1"/>
          <p:nvPr/>
        </p:nvSpPr>
        <p:spPr>
          <a:xfrm>
            <a:off x="6647935" y="343852"/>
            <a:ext cx="5189838" cy="2031325"/>
          </a:xfrm>
          <a:prstGeom prst="rect">
            <a:avLst/>
          </a:prstGeom>
          <a:noFill/>
        </p:spPr>
        <p:txBody>
          <a:bodyPr wrap="square" rtlCol="0">
            <a:spAutoFit/>
          </a:bodyPr>
          <a:lstStyle/>
          <a:p>
            <a:r>
              <a:rPr lang="en-US" dirty="0"/>
              <a:t>I started to post content relating to my final major project consisting of drawings, paintings and inspirational imagery. I started to be consistent with the content I was posting in regards to my new project but this consistency was then broken when I started to post pictures of previous work, this is something I need to be more mindful of in the future.   </a:t>
            </a:r>
          </a:p>
        </p:txBody>
      </p:sp>
      <p:pic>
        <p:nvPicPr>
          <p:cNvPr id="8" name="Picture 7">
            <a:extLst>
              <a:ext uri="{FF2B5EF4-FFF2-40B4-BE49-F238E27FC236}">
                <a16:creationId xmlns:a16="http://schemas.microsoft.com/office/drawing/2014/main" id="{D14C7920-4B0E-A346-85A6-428F7AF491C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53054" y="2508422"/>
            <a:ext cx="4028302" cy="3719975"/>
          </a:xfrm>
          <a:prstGeom prst="rect">
            <a:avLst/>
          </a:prstGeom>
        </p:spPr>
      </p:pic>
    </p:spTree>
    <p:extLst>
      <p:ext uri="{BB962C8B-B14F-4D97-AF65-F5344CB8AC3E}">
        <p14:creationId xmlns:p14="http://schemas.microsoft.com/office/powerpoint/2010/main" val="431663518"/>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790CCE9-0861-CE41-89A9-5C7BB0140FA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97708" y="0"/>
            <a:ext cx="2384854" cy="990634"/>
          </a:xfrm>
          <a:prstGeom prst="rect">
            <a:avLst/>
          </a:prstGeom>
        </p:spPr>
      </p:pic>
      <p:pic>
        <p:nvPicPr>
          <p:cNvPr id="6" name="Picture 5">
            <a:extLst>
              <a:ext uri="{FF2B5EF4-FFF2-40B4-BE49-F238E27FC236}">
                <a16:creationId xmlns:a16="http://schemas.microsoft.com/office/drawing/2014/main" id="{C2BDCA50-B883-5240-8877-64945843253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82562" y="356256"/>
            <a:ext cx="778475" cy="568411"/>
          </a:xfrm>
          <a:prstGeom prst="rect">
            <a:avLst/>
          </a:prstGeom>
        </p:spPr>
      </p:pic>
      <p:pic>
        <p:nvPicPr>
          <p:cNvPr id="8" name="Picture 7">
            <a:extLst>
              <a:ext uri="{FF2B5EF4-FFF2-40B4-BE49-F238E27FC236}">
                <a16:creationId xmlns:a16="http://schemas.microsoft.com/office/drawing/2014/main" id="{EB7CBFB9-7379-7442-9468-D25C5BB65AC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7708" y="924667"/>
            <a:ext cx="7191632" cy="5734580"/>
          </a:xfrm>
          <a:prstGeom prst="rect">
            <a:avLst/>
          </a:prstGeom>
        </p:spPr>
      </p:pic>
      <p:sp>
        <p:nvSpPr>
          <p:cNvPr id="9" name="TextBox 8">
            <a:extLst>
              <a:ext uri="{FF2B5EF4-FFF2-40B4-BE49-F238E27FC236}">
                <a16:creationId xmlns:a16="http://schemas.microsoft.com/office/drawing/2014/main" id="{72E8F788-670F-1A43-A8AC-78FAB6F58AFC}"/>
              </a:ext>
            </a:extLst>
          </p:cNvPr>
          <p:cNvSpPr txBox="1"/>
          <p:nvPr/>
        </p:nvSpPr>
        <p:spPr>
          <a:xfrm>
            <a:off x="7642653" y="837302"/>
            <a:ext cx="4263081" cy="5909310"/>
          </a:xfrm>
          <a:prstGeom prst="rect">
            <a:avLst/>
          </a:prstGeom>
          <a:noFill/>
        </p:spPr>
        <p:txBody>
          <a:bodyPr wrap="square" rtlCol="0">
            <a:spAutoFit/>
          </a:bodyPr>
          <a:lstStyle/>
          <a:p>
            <a:r>
              <a:rPr lang="en-US" dirty="0"/>
              <a:t>Posts: 94</a:t>
            </a:r>
          </a:p>
          <a:p>
            <a:endParaRPr lang="en-US" dirty="0"/>
          </a:p>
          <a:p>
            <a:r>
              <a:rPr lang="en-US" dirty="0"/>
              <a:t>Followers: 110</a:t>
            </a:r>
          </a:p>
          <a:p>
            <a:endParaRPr lang="en-US" dirty="0"/>
          </a:p>
          <a:p>
            <a:r>
              <a:rPr lang="en-US" dirty="0"/>
              <a:t>Following: 137</a:t>
            </a:r>
          </a:p>
          <a:p>
            <a:endParaRPr lang="en-US" dirty="0"/>
          </a:p>
          <a:p>
            <a:r>
              <a:rPr lang="en-US" dirty="0"/>
              <a:t>Since the screenshot on the previous page I have updated my Instagram. I now have a logo as my profile picture instead of a photograph of my myself. I made this decision because people may struggle to recognize my brand if I kept the picture of myself. With a logo people will have no doubts that this is my official Instagram account. Also I have incorporated my logo into all of my social media platforms for consistency. In my bio I have included a link to my website for easy access. Hopefully this will encourage more people to view my webpage. I now have a posting plan and post much more frequently. </a:t>
            </a:r>
          </a:p>
        </p:txBody>
      </p:sp>
    </p:spTree>
    <p:extLst>
      <p:ext uri="{BB962C8B-B14F-4D97-AF65-F5344CB8AC3E}">
        <p14:creationId xmlns:p14="http://schemas.microsoft.com/office/powerpoint/2010/main" val="1564024577"/>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1FFC9A-8047-1848-96C8-000E2D1474B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89686" y="281954"/>
            <a:ext cx="2051221" cy="675502"/>
          </a:xfrm>
          <a:prstGeom prst="rect">
            <a:avLst/>
          </a:prstGeom>
        </p:spPr>
      </p:pic>
      <p:pic>
        <p:nvPicPr>
          <p:cNvPr id="7" name="Picture 6">
            <a:extLst>
              <a:ext uri="{FF2B5EF4-FFF2-40B4-BE49-F238E27FC236}">
                <a16:creationId xmlns:a16="http://schemas.microsoft.com/office/drawing/2014/main" id="{B9149CC2-C733-1C4F-B330-ECB439E55F0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40907" y="415816"/>
            <a:ext cx="939114" cy="605482"/>
          </a:xfrm>
          <a:prstGeom prst="rect">
            <a:avLst/>
          </a:prstGeom>
        </p:spPr>
      </p:pic>
      <p:pic>
        <p:nvPicPr>
          <p:cNvPr id="9" name="Picture 8">
            <a:extLst>
              <a:ext uri="{FF2B5EF4-FFF2-40B4-BE49-F238E27FC236}">
                <a16:creationId xmlns:a16="http://schemas.microsoft.com/office/drawing/2014/main" id="{892F8406-6B72-714A-8DE2-1FD6B3A12C7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85352" y="1046204"/>
            <a:ext cx="8155459" cy="5297095"/>
          </a:xfrm>
          <a:prstGeom prst="rect">
            <a:avLst/>
          </a:prstGeom>
        </p:spPr>
      </p:pic>
      <p:sp>
        <p:nvSpPr>
          <p:cNvPr id="10" name="TextBox 9">
            <a:extLst>
              <a:ext uri="{FF2B5EF4-FFF2-40B4-BE49-F238E27FC236}">
                <a16:creationId xmlns:a16="http://schemas.microsoft.com/office/drawing/2014/main" id="{DBEF54C7-6F5E-6449-946A-3F60A4875EC0}"/>
              </a:ext>
            </a:extLst>
          </p:cNvPr>
          <p:cNvSpPr txBox="1"/>
          <p:nvPr/>
        </p:nvSpPr>
        <p:spPr>
          <a:xfrm>
            <a:off x="8489092" y="976184"/>
            <a:ext cx="3459892" cy="3416320"/>
          </a:xfrm>
          <a:prstGeom prst="rect">
            <a:avLst/>
          </a:prstGeom>
          <a:noFill/>
        </p:spPr>
        <p:txBody>
          <a:bodyPr wrap="square" rtlCol="0">
            <a:spAutoFit/>
          </a:bodyPr>
          <a:lstStyle/>
          <a:p>
            <a:r>
              <a:rPr lang="en-US" dirty="0"/>
              <a:t>I have only recently created a linked in account as another social media platform. Therefore it is not as developed as I would like it to be. I made a start by incorporating my then logo design and a snippet of one of my prints. At this point I did not have any connections at all on linked in so my profile strength was intermediate. I did include all of my basic information like contact details and place of work.</a:t>
            </a:r>
          </a:p>
        </p:txBody>
      </p:sp>
      <p:pic>
        <p:nvPicPr>
          <p:cNvPr id="12" name="Picture 11">
            <a:extLst>
              <a:ext uri="{FF2B5EF4-FFF2-40B4-BE49-F238E27FC236}">
                <a16:creationId xmlns:a16="http://schemas.microsoft.com/office/drawing/2014/main" id="{A96A910E-8F96-644B-BA70-74210E962F9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5352" y="218112"/>
            <a:ext cx="704334" cy="704334"/>
          </a:xfrm>
          <a:prstGeom prst="rect">
            <a:avLst/>
          </a:prstGeom>
        </p:spPr>
      </p:pic>
    </p:spTree>
    <p:extLst>
      <p:ext uri="{BB962C8B-B14F-4D97-AF65-F5344CB8AC3E}">
        <p14:creationId xmlns:p14="http://schemas.microsoft.com/office/powerpoint/2010/main" val="1582154792"/>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4881C1-F376-084C-976A-F085B3C5296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85352" y="238898"/>
            <a:ext cx="2051221" cy="675502"/>
          </a:xfrm>
          <a:prstGeom prst="rect">
            <a:avLst/>
          </a:prstGeom>
        </p:spPr>
      </p:pic>
      <p:pic>
        <p:nvPicPr>
          <p:cNvPr id="6" name="Picture 5">
            <a:extLst>
              <a:ext uri="{FF2B5EF4-FFF2-40B4-BE49-F238E27FC236}">
                <a16:creationId xmlns:a16="http://schemas.microsoft.com/office/drawing/2014/main" id="{D4E94AF6-74FD-A345-B1A0-33675207BCB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36573" y="420128"/>
            <a:ext cx="766119" cy="494272"/>
          </a:xfrm>
          <a:prstGeom prst="rect">
            <a:avLst/>
          </a:prstGeom>
        </p:spPr>
      </p:pic>
      <p:pic>
        <p:nvPicPr>
          <p:cNvPr id="8" name="Picture 7">
            <a:extLst>
              <a:ext uri="{FF2B5EF4-FFF2-40B4-BE49-F238E27FC236}">
                <a16:creationId xmlns:a16="http://schemas.microsoft.com/office/drawing/2014/main" id="{AA7B945E-CAC9-D346-8C40-23852671819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85352" y="914400"/>
            <a:ext cx="9215437" cy="5504677"/>
          </a:xfrm>
          <a:prstGeom prst="rect">
            <a:avLst/>
          </a:prstGeom>
        </p:spPr>
      </p:pic>
      <p:sp>
        <p:nvSpPr>
          <p:cNvPr id="9" name="TextBox 8">
            <a:extLst>
              <a:ext uri="{FF2B5EF4-FFF2-40B4-BE49-F238E27FC236}">
                <a16:creationId xmlns:a16="http://schemas.microsoft.com/office/drawing/2014/main" id="{6F8A18A6-1D1C-D843-B831-DD071EB75477}"/>
              </a:ext>
            </a:extLst>
          </p:cNvPr>
          <p:cNvSpPr txBox="1"/>
          <p:nvPr/>
        </p:nvSpPr>
        <p:spPr>
          <a:xfrm>
            <a:off x="9576486" y="914400"/>
            <a:ext cx="2508422" cy="5355312"/>
          </a:xfrm>
          <a:prstGeom prst="rect">
            <a:avLst/>
          </a:prstGeom>
          <a:noFill/>
        </p:spPr>
        <p:txBody>
          <a:bodyPr wrap="square" rtlCol="0">
            <a:spAutoFit/>
          </a:bodyPr>
          <a:lstStyle/>
          <a:p>
            <a:r>
              <a:rPr lang="en-US" dirty="0"/>
              <a:t>This is a recent screenshot of my linked in account. I have changed my profile picture from my old logo to a photograph of myself. Unlike my other social media accounts I have not included my logo because I think it is important on linked in to show what I look like. I have now made 51 connections which is not a massive following but a good start considering I only started this account within the past two weeks.  </a:t>
            </a:r>
          </a:p>
        </p:txBody>
      </p:sp>
    </p:spTree>
    <p:extLst>
      <p:ext uri="{BB962C8B-B14F-4D97-AF65-F5344CB8AC3E}">
        <p14:creationId xmlns:p14="http://schemas.microsoft.com/office/powerpoint/2010/main" val="1688262053"/>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7A19DA-11F2-A745-B1F8-73E76B99AE8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71847" y="370703"/>
            <a:ext cx="11330257" cy="3669956"/>
          </a:xfrm>
          <a:prstGeom prst="rect">
            <a:avLst/>
          </a:prstGeom>
        </p:spPr>
      </p:pic>
      <p:pic>
        <p:nvPicPr>
          <p:cNvPr id="7" name="Picture 6">
            <a:extLst>
              <a:ext uri="{FF2B5EF4-FFF2-40B4-BE49-F238E27FC236}">
                <a16:creationId xmlns:a16="http://schemas.microsoft.com/office/drawing/2014/main" id="{D779A974-201B-F64E-860B-7873FD7410D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1847" y="4361936"/>
            <a:ext cx="11219937" cy="2199501"/>
          </a:xfrm>
          <a:prstGeom prst="rect">
            <a:avLst/>
          </a:prstGeom>
        </p:spPr>
      </p:pic>
    </p:spTree>
    <p:extLst>
      <p:ext uri="{BB962C8B-B14F-4D97-AF65-F5344CB8AC3E}">
        <p14:creationId xmlns:p14="http://schemas.microsoft.com/office/powerpoint/2010/main" val="923388078"/>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2DD6CFF-D978-694D-9753-14EBDF23840D}"/>
              </a:ext>
            </a:extLst>
          </p:cNvPr>
          <p:cNvPicPr>
            <a:picLocks noChangeAspect="1"/>
          </p:cNvPicPr>
          <p:nvPr/>
        </p:nvPicPr>
        <p:blipFill>
          <a:blip r:embed="rId2"/>
          <a:stretch>
            <a:fillRect/>
          </a:stretch>
        </p:blipFill>
        <p:spPr>
          <a:xfrm>
            <a:off x="0" y="0"/>
            <a:ext cx="5227427" cy="6858000"/>
          </a:xfrm>
          <a:prstGeom prst="rect">
            <a:avLst/>
          </a:prstGeom>
        </p:spPr>
      </p:pic>
      <p:sp>
        <p:nvSpPr>
          <p:cNvPr id="6" name="TextBox 5">
            <a:extLst>
              <a:ext uri="{FF2B5EF4-FFF2-40B4-BE49-F238E27FC236}">
                <a16:creationId xmlns:a16="http://schemas.microsoft.com/office/drawing/2014/main" id="{FA0DEA67-C26A-2347-9EFE-4125398C5543}"/>
              </a:ext>
            </a:extLst>
          </p:cNvPr>
          <p:cNvSpPr txBox="1"/>
          <p:nvPr/>
        </p:nvSpPr>
        <p:spPr>
          <a:xfrm>
            <a:off x="5318211" y="1260389"/>
            <a:ext cx="6240162" cy="2862322"/>
          </a:xfrm>
          <a:prstGeom prst="rect">
            <a:avLst/>
          </a:prstGeom>
          <a:noFill/>
        </p:spPr>
        <p:txBody>
          <a:bodyPr wrap="square" rtlCol="0">
            <a:spAutoFit/>
          </a:bodyPr>
          <a:lstStyle/>
          <a:p>
            <a:r>
              <a:rPr lang="en-US" dirty="0"/>
              <a:t>I created my first post on linked in, this was a challenge at first because I have never used this platform before but I managed to create a post explaining my current project. I thought this was a really easy way to engage with my audience and it took less than 15 minutes. This would be a really quick and easy task to incorporate within my weekly routine. </a:t>
            </a:r>
            <a:r>
              <a:rPr lang="en-US" dirty="0" err="1"/>
              <a:t>Everytime</a:t>
            </a:r>
            <a:r>
              <a:rPr lang="en-US" dirty="0"/>
              <a:t> I post something on Instagram it would be great if I could link the two posts together to save the hassle of posting to three different accounts, this is something I want to look into and pursue further in the future. </a:t>
            </a:r>
          </a:p>
        </p:txBody>
      </p:sp>
      <p:pic>
        <p:nvPicPr>
          <p:cNvPr id="8" name="Picture 7">
            <a:extLst>
              <a:ext uri="{FF2B5EF4-FFF2-40B4-BE49-F238E27FC236}">
                <a16:creationId xmlns:a16="http://schemas.microsoft.com/office/drawing/2014/main" id="{231B1FD0-BCCC-C64A-BF6C-C8698666AC38}"/>
              </a:ext>
            </a:extLst>
          </p:cNvPr>
          <p:cNvPicPr>
            <a:picLocks noChangeAspect="1"/>
          </p:cNvPicPr>
          <p:nvPr/>
        </p:nvPicPr>
        <p:blipFill>
          <a:blip r:embed="rId3"/>
          <a:stretch>
            <a:fillRect/>
          </a:stretch>
        </p:blipFill>
        <p:spPr>
          <a:xfrm>
            <a:off x="5318211" y="4675187"/>
            <a:ext cx="6680200" cy="1993900"/>
          </a:xfrm>
          <a:prstGeom prst="rect">
            <a:avLst/>
          </a:prstGeom>
        </p:spPr>
      </p:pic>
    </p:spTree>
    <p:extLst>
      <p:ext uri="{BB962C8B-B14F-4D97-AF65-F5344CB8AC3E}">
        <p14:creationId xmlns:p14="http://schemas.microsoft.com/office/powerpoint/2010/main" val="3679867631"/>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F5B8E9-8D78-4449-88FD-0722597C3A1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48281"/>
            <a:ext cx="4762500" cy="827903"/>
          </a:xfrm>
          <a:prstGeom prst="rect">
            <a:avLst/>
          </a:prstGeom>
        </p:spPr>
      </p:pic>
      <p:pic>
        <p:nvPicPr>
          <p:cNvPr id="7" name="Picture 6">
            <a:extLst>
              <a:ext uri="{FF2B5EF4-FFF2-40B4-BE49-F238E27FC236}">
                <a16:creationId xmlns:a16="http://schemas.microsoft.com/office/drawing/2014/main" id="{A1132211-8B9E-FF4F-8464-B1A5A7A5DE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8703" y="2806185"/>
            <a:ext cx="1126353" cy="1126353"/>
          </a:xfrm>
          <a:prstGeom prst="rect">
            <a:avLst/>
          </a:prstGeom>
        </p:spPr>
      </p:pic>
      <p:pic>
        <p:nvPicPr>
          <p:cNvPr id="8" name="Picture 7">
            <a:extLst>
              <a:ext uri="{FF2B5EF4-FFF2-40B4-BE49-F238E27FC236}">
                <a16:creationId xmlns:a16="http://schemas.microsoft.com/office/drawing/2014/main" id="{6B4ECF35-EB3E-B74A-A3E9-42CF067419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8703" y="4475979"/>
            <a:ext cx="1126695" cy="1126695"/>
          </a:xfrm>
          <a:prstGeom prst="rect">
            <a:avLst/>
          </a:prstGeom>
        </p:spPr>
      </p:pic>
      <p:pic>
        <p:nvPicPr>
          <p:cNvPr id="10" name="Picture 9">
            <a:extLst>
              <a:ext uri="{FF2B5EF4-FFF2-40B4-BE49-F238E27FC236}">
                <a16:creationId xmlns:a16="http://schemas.microsoft.com/office/drawing/2014/main" id="{1A86241E-E03C-9442-8DE4-F1BC73DA37F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47470" y="1327836"/>
            <a:ext cx="1468818" cy="1126696"/>
          </a:xfrm>
          <a:prstGeom prst="rect">
            <a:avLst/>
          </a:prstGeom>
        </p:spPr>
      </p:pic>
      <p:sp>
        <p:nvSpPr>
          <p:cNvPr id="11" name="TextBox 10">
            <a:extLst>
              <a:ext uri="{FF2B5EF4-FFF2-40B4-BE49-F238E27FC236}">
                <a16:creationId xmlns:a16="http://schemas.microsoft.com/office/drawing/2014/main" id="{8722D6D8-07FC-294A-80F8-587BD399A2DD}"/>
              </a:ext>
            </a:extLst>
          </p:cNvPr>
          <p:cNvSpPr txBox="1"/>
          <p:nvPr/>
        </p:nvSpPr>
        <p:spPr>
          <a:xfrm>
            <a:off x="1927654" y="1779373"/>
            <a:ext cx="9885405" cy="369332"/>
          </a:xfrm>
          <a:prstGeom prst="rect">
            <a:avLst/>
          </a:prstGeom>
          <a:noFill/>
        </p:spPr>
        <p:txBody>
          <a:bodyPr wrap="square" rtlCol="0">
            <a:spAutoFit/>
          </a:bodyPr>
          <a:lstStyle/>
          <a:p>
            <a:r>
              <a:rPr lang="en-US" dirty="0">
                <a:hlinkClick r:id="rId6"/>
              </a:rPr>
              <a:t>https://chloewals.wixsite.com/website</a:t>
            </a:r>
            <a:r>
              <a:rPr lang="en-US" dirty="0"/>
              <a:t> </a:t>
            </a:r>
          </a:p>
        </p:txBody>
      </p:sp>
      <p:sp>
        <p:nvSpPr>
          <p:cNvPr id="12" name="TextBox 11">
            <a:extLst>
              <a:ext uri="{FF2B5EF4-FFF2-40B4-BE49-F238E27FC236}">
                <a16:creationId xmlns:a16="http://schemas.microsoft.com/office/drawing/2014/main" id="{6525DAA2-C441-6143-AC83-BF858E643D78}"/>
              </a:ext>
            </a:extLst>
          </p:cNvPr>
          <p:cNvSpPr txBox="1"/>
          <p:nvPr/>
        </p:nvSpPr>
        <p:spPr>
          <a:xfrm>
            <a:off x="1927654" y="3371850"/>
            <a:ext cx="10264346" cy="369332"/>
          </a:xfrm>
          <a:prstGeom prst="rect">
            <a:avLst/>
          </a:prstGeom>
          <a:noFill/>
        </p:spPr>
        <p:txBody>
          <a:bodyPr wrap="square" rtlCol="0">
            <a:spAutoFit/>
          </a:bodyPr>
          <a:lstStyle/>
          <a:p>
            <a:r>
              <a:rPr lang="en-US" dirty="0">
                <a:hlinkClick r:id="rId7"/>
              </a:rPr>
              <a:t>https://www.instagram.com/chloeilsedesigns/?hl=en</a:t>
            </a:r>
            <a:r>
              <a:rPr lang="en-US" dirty="0"/>
              <a:t> </a:t>
            </a:r>
          </a:p>
        </p:txBody>
      </p:sp>
      <p:sp>
        <p:nvSpPr>
          <p:cNvPr id="13" name="TextBox 12">
            <a:extLst>
              <a:ext uri="{FF2B5EF4-FFF2-40B4-BE49-F238E27FC236}">
                <a16:creationId xmlns:a16="http://schemas.microsoft.com/office/drawing/2014/main" id="{E3F008E9-B260-BA4D-B8AA-7AD75DBF509A}"/>
              </a:ext>
            </a:extLst>
          </p:cNvPr>
          <p:cNvSpPr txBox="1"/>
          <p:nvPr/>
        </p:nvSpPr>
        <p:spPr>
          <a:xfrm>
            <a:off x="1927654" y="4972050"/>
            <a:ext cx="9885405" cy="369332"/>
          </a:xfrm>
          <a:prstGeom prst="rect">
            <a:avLst/>
          </a:prstGeom>
          <a:noFill/>
        </p:spPr>
        <p:txBody>
          <a:bodyPr wrap="square" rtlCol="0">
            <a:spAutoFit/>
          </a:bodyPr>
          <a:lstStyle/>
          <a:p>
            <a:r>
              <a:rPr lang="en-US" dirty="0">
                <a:hlinkClick r:id="rId8"/>
              </a:rPr>
              <a:t>https://www.linkedin.com/in/chloe-wallace-9112331a6/</a:t>
            </a:r>
            <a:r>
              <a:rPr lang="en-US" dirty="0"/>
              <a:t> </a:t>
            </a:r>
          </a:p>
        </p:txBody>
      </p:sp>
      <p:pic>
        <p:nvPicPr>
          <p:cNvPr id="14" name="Picture 13">
            <a:extLst>
              <a:ext uri="{FF2B5EF4-FFF2-40B4-BE49-F238E27FC236}">
                <a16:creationId xmlns:a16="http://schemas.microsoft.com/office/drawing/2014/main" id="{36120A9C-DAEF-D644-A51C-1B3F0588D4A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563025" y="2454532"/>
            <a:ext cx="4521883" cy="4286453"/>
          </a:xfrm>
          <a:prstGeom prst="rect">
            <a:avLst/>
          </a:prstGeom>
        </p:spPr>
      </p:pic>
    </p:spTree>
    <p:extLst>
      <p:ext uri="{BB962C8B-B14F-4D97-AF65-F5344CB8AC3E}">
        <p14:creationId xmlns:p14="http://schemas.microsoft.com/office/powerpoint/2010/main" val="1425447585"/>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153708-AB01-3F44-B655-F2423680A9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41061" y="0"/>
            <a:ext cx="4846320" cy="6858000"/>
          </a:xfrm>
          <a:prstGeom prst="rect">
            <a:avLst/>
          </a:prstGeom>
        </p:spPr>
      </p:pic>
      <p:pic>
        <p:nvPicPr>
          <p:cNvPr id="7" name="Picture 6">
            <a:extLst>
              <a:ext uri="{FF2B5EF4-FFF2-40B4-BE49-F238E27FC236}">
                <a16:creationId xmlns:a16="http://schemas.microsoft.com/office/drawing/2014/main" id="{E7D20ABD-F629-E649-8E90-67262386B2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5680" y="0"/>
            <a:ext cx="4846320" cy="6858000"/>
          </a:xfrm>
          <a:prstGeom prst="rect">
            <a:avLst/>
          </a:prstGeom>
        </p:spPr>
      </p:pic>
      <p:sp>
        <p:nvSpPr>
          <p:cNvPr id="8" name="TextBox 7">
            <a:extLst>
              <a:ext uri="{FF2B5EF4-FFF2-40B4-BE49-F238E27FC236}">
                <a16:creationId xmlns:a16="http://schemas.microsoft.com/office/drawing/2014/main" id="{B1A0A3AA-DD30-D44F-9139-238B867E61E1}"/>
              </a:ext>
            </a:extLst>
          </p:cNvPr>
          <p:cNvSpPr txBox="1"/>
          <p:nvPr/>
        </p:nvSpPr>
        <p:spPr>
          <a:xfrm>
            <a:off x="71181" y="197707"/>
            <a:ext cx="2352888" cy="3693319"/>
          </a:xfrm>
          <a:prstGeom prst="rect">
            <a:avLst/>
          </a:prstGeom>
          <a:noFill/>
        </p:spPr>
        <p:txBody>
          <a:bodyPr wrap="none" rtlCol="0">
            <a:spAutoFit/>
          </a:bodyPr>
          <a:lstStyle/>
          <a:p>
            <a:r>
              <a:rPr lang="en-US" dirty="0"/>
              <a:t>The images on the </a:t>
            </a:r>
          </a:p>
          <a:p>
            <a:r>
              <a:rPr lang="en-US" dirty="0"/>
              <a:t>right show my online</a:t>
            </a:r>
          </a:p>
          <a:p>
            <a:r>
              <a:rPr lang="en-US" dirty="0"/>
              <a:t>posting plan I created</a:t>
            </a:r>
          </a:p>
          <a:p>
            <a:r>
              <a:rPr lang="en-US" dirty="0"/>
              <a:t>to help me stay</a:t>
            </a:r>
          </a:p>
          <a:p>
            <a:r>
              <a:rPr lang="en-US" dirty="0" err="1"/>
              <a:t>organised</a:t>
            </a:r>
            <a:r>
              <a:rPr lang="en-US" dirty="0"/>
              <a:t> before my </a:t>
            </a:r>
          </a:p>
          <a:p>
            <a:r>
              <a:rPr lang="en-US" dirty="0"/>
              <a:t>final deadline and </a:t>
            </a:r>
          </a:p>
          <a:p>
            <a:r>
              <a:rPr lang="en-US" dirty="0"/>
              <a:t>after. This was a really</a:t>
            </a:r>
          </a:p>
          <a:p>
            <a:r>
              <a:rPr lang="en-US" dirty="0"/>
              <a:t>good idea because I </a:t>
            </a:r>
          </a:p>
          <a:p>
            <a:r>
              <a:rPr lang="en-US" dirty="0"/>
              <a:t>now have something </a:t>
            </a:r>
          </a:p>
          <a:p>
            <a:r>
              <a:rPr lang="en-US" dirty="0"/>
              <a:t>to stick to when I finish</a:t>
            </a:r>
          </a:p>
          <a:p>
            <a:r>
              <a:rPr lang="en-US" dirty="0"/>
              <a:t>university to help me </a:t>
            </a:r>
          </a:p>
          <a:p>
            <a:r>
              <a:rPr lang="en-US" dirty="0"/>
              <a:t>keep on track with my </a:t>
            </a:r>
          </a:p>
          <a:p>
            <a:r>
              <a:rPr lang="en-US" dirty="0"/>
              <a:t>social media accounts.</a:t>
            </a:r>
          </a:p>
        </p:txBody>
      </p:sp>
    </p:spTree>
    <p:extLst>
      <p:ext uri="{BB962C8B-B14F-4D97-AF65-F5344CB8AC3E}">
        <p14:creationId xmlns:p14="http://schemas.microsoft.com/office/powerpoint/2010/main" val="669374883"/>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1525</Words>
  <Application>Microsoft Macintosh PowerPoint</Application>
  <PresentationFormat>Widescreen</PresentationFormat>
  <Paragraphs>66</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24</cp:revision>
  <dcterms:created xsi:type="dcterms:W3CDTF">2020-05-14T09:02:36Z</dcterms:created>
  <dcterms:modified xsi:type="dcterms:W3CDTF">2020-05-15T10:23:39Z</dcterms:modified>
</cp:coreProperties>
</file>