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97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609678-FAD1-4328-BF24-2ACB0B2C8D81}" v="2508" dt="2023-02-23T08:36:33.7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e Preston (2222114)" userId="S::2222114@student.uwtsd.ac.uk::8f376b0a-0bde-4940-ba2b-f17803130837" providerId="AD" clId="Web-{23609678-FAD1-4328-BF24-2ACB0B2C8D81}"/>
    <pc:docChg chg="addSld delSld modSld addMainMaster delMainMaster">
      <pc:chgData name="Zoe Preston (2222114)" userId="S::2222114@student.uwtsd.ac.uk::8f376b0a-0bde-4940-ba2b-f17803130837" providerId="AD" clId="Web-{23609678-FAD1-4328-BF24-2ACB0B2C8D81}" dt="2023-02-23T08:36:33.712" v="2113" actId="14100"/>
      <pc:docMkLst>
        <pc:docMk/>
      </pc:docMkLst>
      <pc:sldChg chg="addSp delSp modSp mod setBg modClrScheme delDesignElem chgLayout">
        <pc:chgData name="Zoe Preston (2222114)" userId="S::2222114@student.uwtsd.ac.uk::8f376b0a-0bde-4940-ba2b-f17803130837" providerId="AD" clId="Web-{23609678-FAD1-4328-BF24-2ACB0B2C8D81}" dt="2023-02-22T15:45:40.875" v="1181"/>
        <pc:sldMkLst>
          <pc:docMk/>
          <pc:sldMk cId="521040635" sldId="256"/>
        </pc:sldMkLst>
        <pc:spChg chg="mod ord">
          <ac:chgData name="Zoe Preston (2222114)" userId="S::2222114@student.uwtsd.ac.uk::8f376b0a-0bde-4940-ba2b-f17803130837" providerId="AD" clId="Web-{23609678-FAD1-4328-BF24-2ACB0B2C8D81}" dt="2023-02-22T15:45:13.608" v="1176"/>
          <ac:spMkLst>
            <pc:docMk/>
            <pc:sldMk cId="521040635" sldId="256"/>
            <ac:spMk id="2" creationId="{00000000-0000-0000-0000-000000000000}"/>
          </ac:spMkLst>
        </pc:spChg>
        <pc:spChg chg="mod ord">
          <ac:chgData name="Zoe Preston (2222114)" userId="S::2222114@student.uwtsd.ac.uk::8f376b0a-0bde-4940-ba2b-f17803130837" providerId="AD" clId="Web-{23609678-FAD1-4328-BF24-2ACB0B2C8D81}" dt="2023-02-22T15:45:37.093" v="1180" actId="20577"/>
          <ac:spMkLst>
            <pc:docMk/>
            <pc:sldMk cId="521040635" sldId="256"/>
            <ac:spMk id="3" creationId="{00000000-0000-0000-0000-000000000000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3:43.612" v="934"/>
          <ac:spMkLst>
            <pc:docMk/>
            <pc:sldMk cId="521040635" sldId="256"/>
            <ac:spMk id="5" creationId="{8BA3D8AB-075F-4BA0-86FD-E58CCD85BC6E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3:43.612" v="934"/>
          <ac:spMkLst>
            <pc:docMk/>
            <pc:sldMk cId="521040635" sldId="256"/>
            <ac:spMk id="6" creationId="{33801627-6861-4EA9-BE98-E0CE33A894D9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7:41.615" v="576"/>
          <ac:spMkLst>
            <pc:docMk/>
            <pc:sldMk cId="521040635" sldId="256"/>
            <ac:spMk id="8" creationId="{8D70B121-56F4-4848-B38B-182089D909FA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521040635" sldId="256"/>
            <ac:spMk id="9" creationId="{EFB0C39A-F8CA-4A79-AFFC-E9780FB1991A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3:43.612" v="934"/>
          <ac:spMkLst>
            <pc:docMk/>
            <pc:sldMk cId="521040635" sldId="256"/>
            <ac:spMk id="12" creationId="{93C1483F-490E-4C8A-8765-1F8AF0C67D5F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3:43.612" v="934"/>
          <ac:spMkLst>
            <pc:docMk/>
            <pc:sldMk cId="521040635" sldId="256"/>
            <ac:spMk id="14" creationId="{0249BF42-D05C-4553-9417-7B8695759291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0:23.356" v="915"/>
          <ac:spMkLst>
            <pc:docMk/>
            <pc:sldMk cId="521040635" sldId="256"/>
            <ac:spMk id="15" creationId="{6F9EB9F2-07E2-4D64-BBD8-BB5B217F1218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13.608" v="1176"/>
          <ac:spMkLst>
            <pc:docMk/>
            <pc:sldMk cId="521040635" sldId="256"/>
            <ac:spMk id="18" creationId="{2FD235D7-E555-468D-A368-E23596CCEE6B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13.608" v="1176"/>
          <ac:spMkLst>
            <pc:docMk/>
            <pc:sldMk cId="521040635" sldId="256"/>
            <ac:spMk id="19" creationId="{AA0BB620-0E1B-444E-B4DA-620EC18FCDA4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13.608" v="1176"/>
          <ac:spMkLst>
            <pc:docMk/>
            <pc:sldMk cId="521040635" sldId="256"/>
            <ac:spMk id="20" creationId="{2429450D-EE6E-4527-982F-934CA86EE09A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521040635" sldId="256"/>
            <ac:spMk id="21" creationId="{758048B4-3F65-4EB9-ABA8-099353BE870F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521040635" sldId="256"/>
            <ac:spMk id="23" creationId="{1AE2FDE4-8ECB-4D0B-B871-D4EE526064C4}"/>
          </ac:spMkLst>
        </pc:spChg>
        <pc:grpChg chg="add del">
          <ac:chgData name="Zoe Preston (2222114)" userId="S::2222114@student.uwtsd.ac.uk::8f376b0a-0bde-4940-ba2b-f17803130837" providerId="AD" clId="Web-{23609678-FAD1-4328-BF24-2ACB0B2C8D81}" dt="2023-02-22T15:36:50.732" v="1000"/>
          <ac:grpSpMkLst>
            <pc:docMk/>
            <pc:sldMk cId="521040635" sldId="256"/>
            <ac:grpSpMk id="29" creationId="{18488D89-E3BB-4E60-BF44-5F0BE92E3F13}"/>
          </ac:grpSpMkLst>
        </pc:grpChg>
        <pc:picChg chg="add del mod ord">
          <ac:chgData name="Zoe Preston (2222114)" userId="S::2222114@student.uwtsd.ac.uk::8f376b0a-0bde-4940-ba2b-f17803130837" providerId="AD" clId="Web-{23609678-FAD1-4328-BF24-2ACB0B2C8D81}" dt="2023-02-22T15:45:40.875" v="1181"/>
          <ac:picMkLst>
            <pc:docMk/>
            <pc:sldMk cId="521040635" sldId="256"/>
            <ac:picMk id="16" creationId="{4C0B855B-51A7-509C-8622-DB7347039233}"/>
          </ac:picMkLst>
        </pc:picChg>
        <pc:cxnChg chg="add del">
          <ac:chgData name="Zoe Preston (2222114)" userId="S::2222114@student.uwtsd.ac.uk::8f376b0a-0bde-4940-ba2b-f17803130837" providerId="AD" clId="Web-{23609678-FAD1-4328-BF24-2ACB0B2C8D81}" dt="2023-02-22T14:37:41.615" v="576"/>
          <ac:cxnSpMkLst>
            <pc:docMk/>
            <pc:sldMk cId="521040635" sldId="256"/>
            <ac:cxnSpMk id="10" creationId="{2D72A2C9-F3CA-4216-8BAD-FA4C970C3C4E}"/>
          </ac:cxnSpMkLst>
        </pc:cxnChg>
        <pc:cxnChg chg="add del">
          <ac:chgData name="Zoe Preston (2222114)" userId="S::2222114@student.uwtsd.ac.uk::8f376b0a-0bde-4940-ba2b-f17803130837" providerId="AD" clId="Web-{23609678-FAD1-4328-BF24-2ACB0B2C8D81}" dt="2023-02-22T15:20:23.356" v="915"/>
          <ac:cxnSpMkLst>
            <pc:docMk/>
            <pc:sldMk cId="521040635" sldId="256"/>
            <ac:cxnSpMk id="17" creationId="{F0C57C7C-DFE9-4A1E-B7A9-DF40E63366BB}"/>
          </ac:cxnSpMkLst>
        </pc:cxnChg>
        <pc:cxnChg chg="add del">
          <ac:chgData name="Zoe Preston (2222114)" userId="S::2222114@student.uwtsd.ac.uk::8f376b0a-0bde-4940-ba2b-f17803130837" providerId="AD" clId="Web-{23609678-FAD1-4328-BF24-2ACB0B2C8D81}" dt="2023-02-22T15:36:50.732" v="1000"/>
          <ac:cxnSpMkLst>
            <pc:docMk/>
            <pc:sldMk cId="521040635" sldId="256"/>
            <ac:cxnSpMk id="25" creationId="{3C86DB23-FEFE-4C3A-88FA-8E855AB1EEBB}"/>
          </ac:cxnSpMkLst>
        </pc:cxnChg>
        <pc:cxnChg chg="add del">
          <ac:chgData name="Zoe Preston (2222114)" userId="S::2222114@student.uwtsd.ac.uk::8f376b0a-0bde-4940-ba2b-f17803130837" providerId="AD" clId="Web-{23609678-FAD1-4328-BF24-2ACB0B2C8D81}" dt="2023-02-22T15:36:50.732" v="1000"/>
          <ac:cxnSpMkLst>
            <pc:docMk/>
            <pc:sldMk cId="521040635" sldId="256"/>
            <ac:cxnSpMk id="27" creationId="{3BB22FAF-4B4F-40B1-97FF-67CD036C89D0}"/>
          </ac:cxnSpMkLst>
        </pc:cxnChg>
      </pc:sldChg>
      <pc:sldChg chg="addSp delSp modSp new mod setBg modClrScheme delDesignElem chgLayout">
        <pc:chgData name="Zoe Preston (2222114)" userId="S::2222114@student.uwtsd.ac.uk::8f376b0a-0bde-4940-ba2b-f17803130837" providerId="AD" clId="Web-{23609678-FAD1-4328-BF24-2ACB0B2C8D81}" dt="2023-02-22T15:51:53.246" v="1189" actId="20577"/>
        <pc:sldMkLst>
          <pc:docMk/>
          <pc:sldMk cId="618595812" sldId="257"/>
        </pc:sldMkLst>
        <pc:spChg chg="mod ord">
          <ac:chgData name="Zoe Preston (2222114)" userId="S::2222114@student.uwtsd.ac.uk::8f376b0a-0bde-4940-ba2b-f17803130837" providerId="AD" clId="Web-{23609678-FAD1-4328-BF24-2ACB0B2C8D81}" dt="2023-02-22T15:45:47.047" v="1182"/>
          <ac:spMkLst>
            <pc:docMk/>
            <pc:sldMk cId="618595812" sldId="257"/>
            <ac:spMk id="2" creationId="{882A1E0B-E8CD-CA08-521A-CDF55B82C8A9}"/>
          </ac:spMkLst>
        </pc:spChg>
        <pc:spChg chg="mod ord">
          <ac:chgData name="Zoe Preston (2222114)" userId="S::2222114@student.uwtsd.ac.uk::8f376b0a-0bde-4940-ba2b-f17803130837" providerId="AD" clId="Web-{23609678-FAD1-4328-BF24-2ACB0B2C8D81}" dt="2023-02-22T15:51:53.246" v="1189" actId="20577"/>
          <ac:spMkLst>
            <pc:docMk/>
            <pc:sldMk cId="618595812" sldId="257"/>
            <ac:spMk id="3" creationId="{1710382C-3EC5-F514-9E6E-C2589D13E5B9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7:29.615" v="574"/>
          <ac:spMkLst>
            <pc:docMk/>
            <pc:sldMk cId="618595812" sldId="257"/>
            <ac:spMk id="5" creationId="{A85DEC5C-A3A8-4628-A7E8-0B10A9FDA3EE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618595812" sldId="257"/>
            <ac:spMk id="7" creationId="{33801627-6861-4EA9-BE98-E0CE33A894D9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6:34.472" v="569"/>
          <ac:spMkLst>
            <pc:docMk/>
            <pc:sldMk cId="618595812" sldId="257"/>
            <ac:spMk id="8" creationId="{603AE127-802C-459A-A612-DB85B67F0DC0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7:29.615" v="574"/>
          <ac:spMkLst>
            <pc:docMk/>
            <pc:sldMk cId="618595812" sldId="257"/>
            <ac:spMk id="9" creationId="{13C49740-F66E-4FA5-BAF0-20082FFCCD25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6:34.472" v="569"/>
          <ac:spMkLst>
            <pc:docMk/>
            <pc:sldMk cId="618595812" sldId="257"/>
            <ac:spMk id="10" creationId="{9323D83D-50D6-4040-A58B-FCEA340F886A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618595812" sldId="257"/>
            <ac:spMk id="11" creationId="{93C1483F-490E-4C8A-8765-1F8AF0C67D5F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0:23.356" v="915"/>
          <ac:spMkLst>
            <pc:docMk/>
            <pc:sldMk cId="618595812" sldId="257"/>
            <ac:spMk id="13" creationId="{B775CD93-9DF2-48CB-9F57-1BCA9A46C7FA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6:34.472" v="569"/>
          <ac:spMkLst>
            <pc:docMk/>
            <pc:sldMk cId="618595812" sldId="257"/>
            <ac:spMk id="14" creationId="{F10FD715-4DCE-4779-B634-EC78315EA213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0:23.356" v="915"/>
          <ac:spMkLst>
            <pc:docMk/>
            <pc:sldMk cId="618595812" sldId="257"/>
            <ac:spMk id="15" creationId="{6166C6D1-23AC-49C4-BA07-238E4E9F8CEB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0:23.356" v="915"/>
          <ac:spMkLst>
            <pc:docMk/>
            <pc:sldMk cId="618595812" sldId="257"/>
            <ac:spMk id="16" creationId="{1C091803-41C2-48E0-9228-5148460C7479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618595812" sldId="257"/>
            <ac:spMk id="17" creationId="{0249BF42-D05C-4553-9417-7B8695759291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618595812" sldId="257"/>
            <ac:spMk id="18" creationId="{76EFD3D9-44F0-4267-BCC1-1613E79D8274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618595812" sldId="257"/>
            <ac:spMk id="19" creationId="{A779A851-95D6-41AF-937A-B0E4B7F6FA8D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618595812" sldId="257"/>
            <ac:spMk id="20" creationId="{953FB2E7-B6CB-429C-81EB-D9516D6D5C8D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618595812" sldId="257"/>
            <ac:spMk id="21" creationId="{2EC40DB1-B719-4A13-9A4D-0966B4B27866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618595812" sldId="257"/>
            <ac:spMk id="22" creationId="{82211336-CFF3-412D-868A-6679C1004C45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47.047" v="1182"/>
          <ac:spMkLst>
            <pc:docMk/>
            <pc:sldMk cId="618595812" sldId="257"/>
            <ac:spMk id="23" creationId="{923E8915-D2AA-4327-A45A-972C3CA9574B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47.047" v="1182"/>
          <ac:spMkLst>
            <pc:docMk/>
            <pc:sldMk cId="618595812" sldId="257"/>
            <ac:spMk id="24" creationId="{8302FC3C-9804-4950-B721-5FD704BA6065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47.047" v="1182"/>
          <ac:spMkLst>
            <pc:docMk/>
            <pc:sldMk cId="618595812" sldId="257"/>
            <ac:spMk id="27" creationId="{F3798573-F27B-47EB-8EA4-7EE34954C2D6}"/>
          </ac:spMkLst>
        </pc:spChg>
        <pc:grpChg chg="add del">
          <ac:chgData name="Zoe Preston (2222114)" userId="S::2222114@student.uwtsd.ac.uk::8f376b0a-0bde-4940-ba2b-f17803130837" providerId="AD" clId="Web-{23609678-FAD1-4328-BF24-2ACB0B2C8D81}" dt="2023-02-22T14:37:29.615" v="574"/>
          <ac:grpSpMkLst>
            <pc:docMk/>
            <pc:sldMk cId="618595812" sldId="257"/>
            <ac:grpSpMk id="6" creationId="{EB0AA77A-5BD1-4B69-A267-C53721CF18E3}"/>
          </ac:grpSpMkLst>
        </pc:grpChg>
        <pc:picChg chg="add">
          <ac:chgData name="Zoe Preston (2222114)" userId="S::2222114@student.uwtsd.ac.uk::8f376b0a-0bde-4940-ba2b-f17803130837" providerId="AD" clId="Web-{23609678-FAD1-4328-BF24-2ACB0B2C8D81}" dt="2023-02-22T15:45:47.047" v="1182"/>
          <ac:picMkLst>
            <pc:docMk/>
            <pc:sldMk cId="618595812" sldId="257"/>
            <ac:picMk id="26" creationId="{3BC6EBB2-9BDC-4075-BA6B-43A9FBF9C86C}"/>
          </ac:picMkLst>
        </pc:picChg>
        <pc:cxnChg chg="add del">
          <ac:chgData name="Zoe Preston (2222114)" userId="S::2222114@student.uwtsd.ac.uk::8f376b0a-0bde-4940-ba2b-f17803130837" providerId="AD" clId="Web-{23609678-FAD1-4328-BF24-2ACB0B2C8D81}" dt="2023-02-22T14:36:34.472" v="569"/>
          <ac:cxnSpMkLst>
            <pc:docMk/>
            <pc:sldMk cId="618595812" sldId="257"/>
            <ac:cxnSpMk id="12" creationId="{1A1FE6BB-DFB2-4080-9B5E-076EF5DDE67B}"/>
          </ac:cxnSpMkLst>
        </pc:cxnChg>
        <pc:cxnChg chg="add">
          <ac:chgData name="Zoe Preston (2222114)" userId="S::2222114@student.uwtsd.ac.uk::8f376b0a-0bde-4940-ba2b-f17803130837" providerId="AD" clId="Web-{23609678-FAD1-4328-BF24-2ACB0B2C8D81}" dt="2023-02-22T15:45:47.047" v="1182"/>
          <ac:cxnSpMkLst>
            <pc:docMk/>
            <pc:sldMk cId="618595812" sldId="257"/>
            <ac:cxnSpMk id="25" creationId="{6B9695BD-ECF6-49CA-8877-8C493193C65D}"/>
          </ac:cxnSpMkLst>
        </pc:cxnChg>
      </pc:sldChg>
      <pc:sldChg chg="addSp delSp modSp new mod setBg modClrScheme delDesignElem chgLayout">
        <pc:chgData name="Zoe Preston (2222114)" userId="S::2222114@student.uwtsd.ac.uk::8f376b0a-0bde-4940-ba2b-f17803130837" providerId="AD" clId="Web-{23609678-FAD1-4328-BF24-2ACB0B2C8D81}" dt="2023-02-22T16:41:19.343" v="1367" actId="20577"/>
        <pc:sldMkLst>
          <pc:docMk/>
          <pc:sldMk cId="1569827511" sldId="258"/>
        </pc:sldMkLst>
        <pc:spChg chg="mod ord">
          <ac:chgData name="Zoe Preston (2222114)" userId="S::2222114@student.uwtsd.ac.uk::8f376b0a-0bde-4940-ba2b-f17803130837" providerId="AD" clId="Web-{23609678-FAD1-4328-BF24-2ACB0B2C8D81}" dt="2023-02-22T15:45:54.125" v="1183"/>
          <ac:spMkLst>
            <pc:docMk/>
            <pc:sldMk cId="1569827511" sldId="258"/>
            <ac:spMk id="2" creationId="{3972F5BD-59A7-9D19-FF45-FE8BA0856148}"/>
          </ac:spMkLst>
        </pc:spChg>
        <pc:spChg chg="mod ord">
          <ac:chgData name="Zoe Preston (2222114)" userId="S::2222114@student.uwtsd.ac.uk::8f376b0a-0bde-4940-ba2b-f17803130837" providerId="AD" clId="Web-{23609678-FAD1-4328-BF24-2ACB0B2C8D81}" dt="2023-02-22T16:41:19.343" v="1367" actId="20577"/>
          <ac:spMkLst>
            <pc:docMk/>
            <pc:sldMk cId="1569827511" sldId="258"/>
            <ac:spMk id="3" creationId="{365DB8BB-FEB2-4C71-837F-9CBD27FFEC41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7:52.834" v="577"/>
          <ac:spMkLst>
            <pc:docMk/>
            <pc:sldMk cId="1569827511" sldId="258"/>
            <ac:spMk id="5" creationId="{18873D23-2DCF-4B31-A009-95721C06E8E1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7:52.834" v="577"/>
          <ac:spMkLst>
            <pc:docMk/>
            <pc:sldMk cId="1569827511" sldId="258"/>
            <ac:spMk id="6" creationId="{C13EF075-D4EF-4929-ADBC-91B27DA19955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6:34.472" v="569"/>
          <ac:spMkLst>
            <pc:docMk/>
            <pc:sldMk cId="1569827511" sldId="258"/>
            <ac:spMk id="8" creationId="{603AE127-802C-459A-A612-DB85B67F0DC0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1569827511" sldId="258"/>
            <ac:spMk id="9" creationId="{33801627-6861-4EA9-BE98-E0CE33A894D9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6:34.472" v="569"/>
          <ac:spMkLst>
            <pc:docMk/>
            <pc:sldMk cId="1569827511" sldId="258"/>
            <ac:spMk id="10" creationId="{9323D83D-50D6-4040-A58B-FCEA340F886A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1569827511" sldId="258"/>
            <ac:spMk id="11" creationId="{93C1483F-490E-4C8A-8765-1F8AF0C67D5F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1569827511" sldId="258"/>
            <ac:spMk id="13" creationId="{0249BF42-D05C-4553-9417-7B8695759291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4:36:34.472" v="569"/>
          <ac:spMkLst>
            <pc:docMk/>
            <pc:sldMk cId="1569827511" sldId="258"/>
            <ac:spMk id="14" creationId="{F10FD715-4DCE-4779-B634-EC78315EA213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1569827511" sldId="258"/>
            <ac:spMk id="15" creationId="{76EFD3D9-44F0-4267-BCC1-1613E79D8274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1569827511" sldId="258"/>
            <ac:spMk id="16" creationId="{82211336-CFF3-412D-868A-6679C1004C45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1569827511" sldId="258"/>
            <ac:spMk id="17" creationId="{A779A851-95D6-41AF-937A-B0E4B7F6FA8D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1569827511" sldId="258"/>
            <ac:spMk id="18" creationId="{953FB2E7-B6CB-429C-81EB-D9516D6D5C8D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1569827511" sldId="258"/>
            <ac:spMk id="19" creationId="{2EC40DB1-B719-4A13-9A4D-0966B4B27866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54.125" v="1183"/>
          <ac:spMkLst>
            <pc:docMk/>
            <pc:sldMk cId="1569827511" sldId="258"/>
            <ac:spMk id="20" creationId="{923E8915-D2AA-4327-A45A-972C3CA9574B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0:23.356" v="915"/>
          <ac:spMkLst>
            <pc:docMk/>
            <pc:sldMk cId="1569827511" sldId="258"/>
            <ac:spMk id="21" creationId="{4038CB10-1F5C-4D54-9DF7-12586DE5B007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54.125" v="1183"/>
          <ac:spMkLst>
            <pc:docMk/>
            <pc:sldMk cId="1569827511" sldId="258"/>
            <ac:spMk id="22" creationId="{8302FC3C-9804-4950-B721-5FD704BA6065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0:23.356" v="915"/>
          <ac:spMkLst>
            <pc:docMk/>
            <pc:sldMk cId="1569827511" sldId="258"/>
            <ac:spMk id="23" creationId="{73ED6512-6858-4552-B699-9A97FE9A4EA2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5:54.125" v="1183"/>
          <ac:spMkLst>
            <pc:docMk/>
            <pc:sldMk cId="1569827511" sldId="258"/>
            <ac:spMk id="26" creationId="{F3798573-F27B-47EB-8EA4-7EE34954C2D6}"/>
          </ac:spMkLst>
        </pc:spChg>
        <pc:grpChg chg="add del">
          <ac:chgData name="Zoe Preston (2222114)" userId="S::2222114@student.uwtsd.ac.uk::8f376b0a-0bde-4940-ba2b-f17803130837" providerId="AD" clId="Web-{23609678-FAD1-4328-BF24-2ACB0B2C8D81}" dt="2023-02-22T14:37:52.834" v="577"/>
          <ac:grpSpMkLst>
            <pc:docMk/>
            <pc:sldMk cId="1569827511" sldId="258"/>
            <ac:grpSpMk id="7" creationId="{DAA26DFA-AAB2-4973-9C17-16D587C7B198}"/>
          </ac:grpSpMkLst>
        </pc:grpChg>
        <pc:picChg chg="add">
          <ac:chgData name="Zoe Preston (2222114)" userId="S::2222114@student.uwtsd.ac.uk::8f376b0a-0bde-4940-ba2b-f17803130837" providerId="AD" clId="Web-{23609678-FAD1-4328-BF24-2ACB0B2C8D81}" dt="2023-02-22T15:45:54.125" v="1183"/>
          <ac:picMkLst>
            <pc:docMk/>
            <pc:sldMk cId="1569827511" sldId="258"/>
            <ac:picMk id="25" creationId="{3BC6EBB2-9BDC-4075-BA6B-43A9FBF9C86C}"/>
          </ac:picMkLst>
        </pc:picChg>
        <pc:cxnChg chg="add del">
          <ac:chgData name="Zoe Preston (2222114)" userId="S::2222114@student.uwtsd.ac.uk::8f376b0a-0bde-4940-ba2b-f17803130837" providerId="AD" clId="Web-{23609678-FAD1-4328-BF24-2ACB0B2C8D81}" dt="2023-02-22T14:36:34.472" v="569"/>
          <ac:cxnSpMkLst>
            <pc:docMk/>
            <pc:sldMk cId="1569827511" sldId="258"/>
            <ac:cxnSpMk id="12" creationId="{1A1FE6BB-DFB2-4080-9B5E-076EF5DDE67B}"/>
          </ac:cxnSpMkLst>
        </pc:cxnChg>
        <pc:cxnChg chg="add">
          <ac:chgData name="Zoe Preston (2222114)" userId="S::2222114@student.uwtsd.ac.uk::8f376b0a-0bde-4940-ba2b-f17803130837" providerId="AD" clId="Web-{23609678-FAD1-4328-BF24-2ACB0B2C8D81}" dt="2023-02-22T15:45:54.125" v="1183"/>
          <ac:cxnSpMkLst>
            <pc:docMk/>
            <pc:sldMk cId="1569827511" sldId="258"/>
            <ac:cxnSpMk id="24" creationId="{6B9695BD-ECF6-49CA-8877-8C493193C65D}"/>
          </ac:cxnSpMkLst>
        </pc:cxnChg>
      </pc:sldChg>
      <pc:sldChg chg="addSp delSp modSp new mod modClrScheme chgLayout">
        <pc:chgData name="Zoe Preston (2222114)" userId="S::2222114@student.uwtsd.ac.uk::8f376b0a-0bde-4940-ba2b-f17803130837" providerId="AD" clId="Web-{23609678-FAD1-4328-BF24-2ACB0B2C8D81}" dt="2023-02-23T08:25:44.288" v="1855" actId="20577"/>
        <pc:sldMkLst>
          <pc:docMk/>
          <pc:sldMk cId="216618008" sldId="259"/>
        </pc:sldMkLst>
        <pc:spChg chg="mod ord">
          <ac:chgData name="Zoe Preston (2222114)" userId="S::2222114@student.uwtsd.ac.uk::8f376b0a-0bde-4940-ba2b-f17803130837" providerId="AD" clId="Web-{23609678-FAD1-4328-BF24-2ACB0B2C8D81}" dt="2023-02-22T15:44:53.498" v="1175"/>
          <ac:spMkLst>
            <pc:docMk/>
            <pc:sldMk cId="216618008" sldId="259"/>
            <ac:spMk id="2" creationId="{7943AEBE-223B-C832-4347-3B352ECFB93A}"/>
          </ac:spMkLst>
        </pc:spChg>
        <pc:spChg chg="del mod ord">
          <ac:chgData name="Zoe Preston (2222114)" userId="S::2222114@student.uwtsd.ac.uk::8f376b0a-0bde-4940-ba2b-f17803130837" providerId="AD" clId="Web-{23609678-FAD1-4328-BF24-2ACB0B2C8D81}" dt="2023-02-22T14:38:04.100" v="578"/>
          <ac:spMkLst>
            <pc:docMk/>
            <pc:sldMk cId="216618008" sldId="259"/>
            <ac:spMk id="3" creationId="{95ECC671-9B72-8F20-986E-EE8B84557A12}"/>
          </ac:spMkLst>
        </pc:spChg>
        <pc:spChg chg="add del mod">
          <ac:chgData name="Zoe Preston (2222114)" userId="S::2222114@student.uwtsd.ac.uk::8f376b0a-0bde-4940-ba2b-f17803130837" providerId="AD" clId="Web-{23609678-FAD1-4328-BF24-2ACB0B2C8D81}" dt="2023-02-22T14:29:53.037" v="558"/>
          <ac:spMkLst>
            <pc:docMk/>
            <pc:sldMk cId="216618008" sldId="259"/>
            <ac:spMk id="5" creationId="{5A5267F4-6264-AF15-58EF-D230AA28EF6E}"/>
          </ac:spMkLst>
        </pc:spChg>
        <pc:spChg chg="add del mod">
          <ac:chgData name="Zoe Preston (2222114)" userId="S::2222114@student.uwtsd.ac.uk::8f376b0a-0bde-4940-ba2b-f17803130837" providerId="AD" clId="Web-{23609678-FAD1-4328-BF24-2ACB0B2C8D81}" dt="2023-02-22T15:38:38.376" v="1013"/>
          <ac:spMkLst>
            <pc:docMk/>
            <pc:sldMk cId="216618008" sldId="259"/>
            <ac:spMk id="7" creationId="{47A52D5E-707D-8ED9-F1B8-D913980D589E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3T08:25:44.288" v="1855" actId="20577"/>
          <ac:spMkLst>
            <pc:docMk/>
            <pc:sldMk cId="216618008" sldId="259"/>
            <ac:spMk id="483" creationId="{A78C8EC6-E4AD-511B-6E2D-4A388C04EEC3}"/>
          </ac:spMkLst>
        </pc:spChg>
        <pc:graphicFrameChg chg="add del mod ord modGraphic">
          <ac:chgData name="Zoe Preston (2222114)" userId="S::2222114@student.uwtsd.ac.uk::8f376b0a-0bde-4940-ba2b-f17803130837" providerId="AD" clId="Web-{23609678-FAD1-4328-BF24-2ACB0B2C8D81}" dt="2023-02-23T08:18:28.182" v="1539"/>
          <ac:graphicFrameMkLst>
            <pc:docMk/>
            <pc:sldMk cId="216618008" sldId="259"/>
            <ac:graphicFrameMk id="9" creationId="{DECB4D0A-75B6-9025-9B23-9C88A1C8AE19}"/>
          </ac:graphicFrameMkLst>
        </pc:graphicFrameChg>
        <pc:picChg chg="add del mod">
          <ac:chgData name="Zoe Preston (2222114)" userId="S::2222114@student.uwtsd.ac.uk::8f376b0a-0bde-4940-ba2b-f17803130837" providerId="AD" clId="Web-{23609678-FAD1-4328-BF24-2ACB0B2C8D81}" dt="2023-02-22T15:38:20.157" v="1008"/>
          <ac:picMkLst>
            <pc:docMk/>
            <pc:sldMk cId="216618008" sldId="259"/>
            <ac:picMk id="4" creationId="{1B5774C8-7B10-D49A-0514-7E725B4C8C13}"/>
          </ac:picMkLst>
        </pc:picChg>
      </pc:sldChg>
      <pc:sldChg chg="addSp delSp modSp new mod setBg modClrScheme delDesignElem chgLayout">
        <pc:chgData name="Zoe Preston (2222114)" userId="S::2222114@student.uwtsd.ac.uk::8f376b0a-0bde-4940-ba2b-f17803130837" providerId="AD" clId="Web-{23609678-FAD1-4328-BF24-2ACB0B2C8D81}" dt="2023-02-23T08:36:33.712" v="2113" actId="14100"/>
        <pc:sldMkLst>
          <pc:docMk/>
          <pc:sldMk cId="2186902313" sldId="260"/>
        </pc:sldMkLst>
        <pc:spChg chg="mod ord">
          <ac:chgData name="Zoe Preston (2222114)" userId="S::2222114@student.uwtsd.ac.uk::8f376b0a-0bde-4940-ba2b-f17803130837" providerId="AD" clId="Web-{23609678-FAD1-4328-BF24-2ACB0B2C8D81}" dt="2023-02-22T15:46:08.907" v="1184"/>
          <ac:spMkLst>
            <pc:docMk/>
            <pc:sldMk cId="2186902313" sldId="260"/>
            <ac:spMk id="2" creationId="{65EF013E-C082-CEE1-C889-605E60DBF944}"/>
          </ac:spMkLst>
        </pc:spChg>
        <pc:spChg chg="del mod ord">
          <ac:chgData name="Zoe Preston (2222114)" userId="S::2222114@student.uwtsd.ac.uk::8f376b0a-0bde-4940-ba2b-f17803130837" providerId="AD" clId="Web-{23609678-FAD1-4328-BF24-2ACB0B2C8D81}" dt="2023-02-22T15:22:19.594" v="923"/>
          <ac:spMkLst>
            <pc:docMk/>
            <pc:sldMk cId="2186902313" sldId="260"/>
            <ac:spMk id="3" creationId="{FFFD03DE-843E-A8F7-597F-E896800A04BE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0:23.356" v="915"/>
          <ac:spMkLst>
            <pc:docMk/>
            <pc:sldMk cId="2186902313" sldId="260"/>
            <ac:spMk id="8" creationId="{4038CB10-1F5C-4D54-9DF7-12586DE5B007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2186902313" sldId="260"/>
            <ac:spMk id="9" creationId="{876248C8-0720-48AB-91BA-5F530BB41E5E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0:23.356" v="915"/>
          <ac:spMkLst>
            <pc:docMk/>
            <pc:sldMk cId="2186902313" sldId="260"/>
            <ac:spMk id="10" creationId="{73ED6512-6858-4552-B699-9A97FE9A4EA2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2186902313" sldId="260"/>
            <ac:spMk id="11" creationId="{523BEDA7-D0B8-4802-8168-92452653BC9F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2186902313" sldId="260"/>
            <ac:spMk id="13" creationId="{D2EFF34B-7B1A-4F9D-8CEE-A40962BC7C21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3T08:34:49.084" v="2036" actId="1076"/>
          <ac:spMkLst>
            <pc:docMk/>
            <pc:sldMk cId="2186902313" sldId="260"/>
            <ac:spMk id="111" creationId="{8AAE1A17-06B2-969A-000B-1783CB5E68A2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3T08:33:30.394" v="2007" actId="1076"/>
          <ac:spMkLst>
            <pc:docMk/>
            <pc:sldMk cId="2186902313" sldId="260"/>
            <ac:spMk id="120" creationId="{5D1F723E-D6C3-0404-E1F2-C60DDCB23B4A}"/>
          </ac:spMkLst>
        </pc:spChg>
        <pc:spChg chg="add del mod">
          <ac:chgData name="Zoe Preston (2222114)" userId="S::2222114@student.uwtsd.ac.uk::8f376b0a-0bde-4940-ba2b-f17803130837" providerId="AD" clId="Web-{23609678-FAD1-4328-BF24-2ACB0B2C8D81}" dt="2023-02-23T08:33:12.050" v="2002"/>
          <ac:spMkLst>
            <pc:docMk/>
            <pc:sldMk cId="2186902313" sldId="260"/>
            <ac:spMk id="122" creationId="{100ACD36-C49A-028B-7B54-F0975E7ACC8D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3T08:33:25.504" v="2006" actId="14100"/>
          <ac:spMkLst>
            <pc:docMk/>
            <pc:sldMk cId="2186902313" sldId="260"/>
            <ac:spMk id="123" creationId="{50558EA3-E34C-18A9-42BF-E03C9A1678BF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3T08:36:33.712" v="2113" actId="14100"/>
          <ac:spMkLst>
            <pc:docMk/>
            <pc:sldMk cId="2186902313" sldId="260"/>
            <ac:spMk id="124" creationId="{E9CE7973-9700-68AA-1845-CBB282C6F1D0}"/>
          </ac:spMkLst>
        </pc:spChg>
        <pc:graphicFrameChg chg="add del mod ord modGraphic">
          <ac:chgData name="Zoe Preston (2222114)" userId="S::2222114@student.uwtsd.ac.uk::8f376b0a-0bde-4940-ba2b-f17803130837" providerId="AD" clId="Web-{23609678-FAD1-4328-BF24-2ACB0B2C8D81}" dt="2023-02-23T08:32:40.424" v="1981"/>
          <ac:graphicFrameMkLst>
            <pc:docMk/>
            <pc:sldMk cId="2186902313" sldId="260"/>
            <ac:graphicFrameMk id="5" creationId="{5A04B6D4-C67F-FA9B-6132-96B50A1D62BF}"/>
          </ac:graphicFrameMkLst>
        </pc:graphicFrameChg>
      </pc:sldChg>
      <pc:sldChg chg="addSp delSp modSp new mod setBg modClrScheme delDesignElem chgLayout">
        <pc:chgData name="Zoe Preston (2222114)" userId="S::2222114@student.uwtsd.ac.uk::8f376b0a-0bde-4940-ba2b-f17803130837" providerId="AD" clId="Web-{23609678-FAD1-4328-BF24-2ACB0B2C8D81}" dt="2023-02-22T15:46:37.064" v="1188" actId="1076"/>
        <pc:sldMkLst>
          <pc:docMk/>
          <pc:sldMk cId="89883619" sldId="261"/>
        </pc:sldMkLst>
        <pc:spChg chg="add mod">
          <ac:chgData name="Zoe Preston (2222114)" userId="S::2222114@student.uwtsd.ac.uk::8f376b0a-0bde-4940-ba2b-f17803130837" providerId="AD" clId="Web-{23609678-FAD1-4328-BF24-2ACB0B2C8D81}" dt="2023-02-22T15:46:30.095" v="1187"/>
          <ac:spMkLst>
            <pc:docMk/>
            <pc:sldMk cId="89883619" sldId="261"/>
            <ac:spMk id="3" creationId="{00534212-1126-3B9D-EFA0-09E917002C21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89883619" sldId="261"/>
            <ac:spMk id="5" creationId="{0ADD3505-D816-4666-AAAA-42EC992FAFC6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89883619" sldId="261"/>
            <ac:spMk id="6" creationId="{B4269A41-C387-4555-A18D-F1B4E366CD01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89883619" sldId="261"/>
            <ac:spMk id="7" creationId="{911C1882-1ABB-473F-836B-DE0066ABAC90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3:26.659" v="931"/>
          <ac:spMkLst>
            <pc:docMk/>
            <pc:sldMk cId="89883619" sldId="261"/>
            <ac:spMk id="8" creationId="{5D5E0904-721C-4D68-9EB8-1C9752E329A7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89883619" sldId="261"/>
            <ac:spMk id="9" creationId="{336533B6-75CC-4F87-B044-A8241FBF7729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89883619" sldId="261"/>
            <ac:spMk id="10" creationId="{D0CDF5D3-7220-42A0-9D37-ECF3BF283B37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89883619" sldId="261"/>
            <ac:spMk id="11" creationId="{5D5E0904-721C-4D68-9EB8-1C9752E329A7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89883619" sldId="261"/>
            <ac:spMk id="12" creationId="{64BC717F-58B3-4A4E-BC3B-1B11323AD5C9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36:50.732" v="1000"/>
          <ac:spMkLst>
            <pc:docMk/>
            <pc:sldMk cId="89883619" sldId="261"/>
            <ac:spMk id="13" creationId="{77EAB586-FBDB-4496-82AC-22F1856379C8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89883619" sldId="261"/>
            <ac:spMk id="14" creationId="{1EE75710-64C5-4CA8-8A7C-82EE4125C90D}"/>
          </ac:spMkLst>
        </pc:spChg>
        <pc:spChg chg="add del">
          <ac:chgData name="Zoe Preston (2222114)" userId="S::2222114@student.uwtsd.ac.uk::8f376b0a-0bde-4940-ba2b-f17803130837" providerId="AD" clId="Web-{23609678-FAD1-4328-BF24-2ACB0B2C8D81}" dt="2023-02-22T15:24:55.130" v="940"/>
          <ac:spMkLst>
            <pc:docMk/>
            <pc:sldMk cId="89883619" sldId="261"/>
            <ac:spMk id="16" creationId="{435050B1-74E1-4A81-923D-0F5971A3BC01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6:30.095" v="1187"/>
          <ac:spMkLst>
            <pc:docMk/>
            <pc:sldMk cId="89883619" sldId="261"/>
            <ac:spMk id="18" creationId="{329FDD08-42D8-4AFF-90E5-5DAA5BC4CBD8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6:30.095" v="1187"/>
          <ac:spMkLst>
            <pc:docMk/>
            <pc:sldMk cId="89883619" sldId="261"/>
            <ac:spMk id="19" creationId="{B9C04DC5-313B-4FE4-B868-5672A376419F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6:30.095" v="1187"/>
          <ac:spMkLst>
            <pc:docMk/>
            <pc:sldMk cId="89883619" sldId="261"/>
            <ac:spMk id="20" creationId="{B87A2B17-D3E0-4B38-823F-45312C0B36E7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6:30.095" v="1187"/>
          <ac:spMkLst>
            <pc:docMk/>
            <pc:sldMk cId="89883619" sldId="261"/>
            <ac:spMk id="22" creationId="{8592A21B-8E82-4396-A130-C7531DF0A97E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6:30.095" v="1187"/>
          <ac:spMkLst>
            <pc:docMk/>
            <pc:sldMk cId="89883619" sldId="261"/>
            <ac:spMk id="24" creationId="{ACA9027C-9377-4A86-A639-42BA502ADE1C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5:46:30.095" v="1187"/>
          <ac:spMkLst>
            <pc:docMk/>
            <pc:sldMk cId="89883619" sldId="261"/>
            <ac:spMk id="26" creationId="{423EDA5B-B414-4C7C-8CBA-3D9D79973ED0}"/>
          </ac:spMkLst>
        </pc:spChg>
        <pc:graphicFrameChg chg="add mod ord modGraphic">
          <ac:chgData name="Zoe Preston (2222114)" userId="S::2222114@student.uwtsd.ac.uk::8f376b0a-0bde-4940-ba2b-f17803130837" providerId="AD" clId="Web-{23609678-FAD1-4328-BF24-2ACB0B2C8D81}" dt="2023-02-22T15:46:37.064" v="1188" actId="1076"/>
          <ac:graphicFrameMkLst>
            <pc:docMk/>
            <pc:sldMk cId="89883619" sldId="261"/>
            <ac:graphicFrameMk id="2" creationId="{2FC11010-4C37-831A-B5F2-60B736F7C249}"/>
          </ac:graphicFrameMkLst>
        </pc:graphicFrameChg>
        <pc:picChg chg="add">
          <ac:chgData name="Zoe Preston (2222114)" userId="S::2222114@student.uwtsd.ac.uk::8f376b0a-0bde-4940-ba2b-f17803130837" providerId="AD" clId="Web-{23609678-FAD1-4328-BF24-2ACB0B2C8D81}" dt="2023-02-22T15:46:30.095" v="1187"/>
          <ac:picMkLst>
            <pc:docMk/>
            <pc:sldMk cId="89883619" sldId="261"/>
            <ac:picMk id="15" creationId="{7594FC8B-8CD2-407F-94F1-9C71F5AEC2B6}"/>
          </ac:picMkLst>
        </pc:picChg>
        <pc:picChg chg="add">
          <ac:chgData name="Zoe Preston (2222114)" userId="S::2222114@student.uwtsd.ac.uk::8f376b0a-0bde-4940-ba2b-f17803130837" providerId="AD" clId="Web-{23609678-FAD1-4328-BF24-2ACB0B2C8D81}" dt="2023-02-22T15:46:30.095" v="1187"/>
          <ac:picMkLst>
            <pc:docMk/>
            <pc:sldMk cId="89883619" sldId="261"/>
            <ac:picMk id="17" creationId="{DBABC971-8D40-4A4F-AC60-28B9172789B9}"/>
          </ac:picMkLst>
        </pc:picChg>
        <pc:picChg chg="add">
          <ac:chgData name="Zoe Preston (2222114)" userId="S::2222114@student.uwtsd.ac.uk::8f376b0a-0bde-4940-ba2b-f17803130837" providerId="AD" clId="Web-{23609678-FAD1-4328-BF24-2ACB0B2C8D81}" dt="2023-02-22T15:46:30.095" v="1187"/>
          <ac:picMkLst>
            <pc:docMk/>
            <pc:sldMk cId="89883619" sldId="261"/>
            <ac:picMk id="21" creationId="{791AE23E-90C9-4963-96E2-8DADBFC3BC09}"/>
          </ac:picMkLst>
        </pc:picChg>
        <pc:picChg chg="add">
          <ac:chgData name="Zoe Preston (2222114)" userId="S::2222114@student.uwtsd.ac.uk::8f376b0a-0bde-4940-ba2b-f17803130837" providerId="AD" clId="Web-{23609678-FAD1-4328-BF24-2ACB0B2C8D81}" dt="2023-02-22T15:46:30.095" v="1187"/>
          <ac:picMkLst>
            <pc:docMk/>
            <pc:sldMk cId="89883619" sldId="261"/>
            <ac:picMk id="23" creationId="{C5F93E90-4379-4AAC-B021-E5FA6D974AED}"/>
          </ac:picMkLst>
        </pc:picChg>
      </pc:sldChg>
      <pc:sldChg chg="addSp modSp new del mod setBg">
        <pc:chgData name="Zoe Preston (2222114)" userId="S::2222114@student.uwtsd.ac.uk::8f376b0a-0bde-4940-ba2b-f17803130837" providerId="AD" clId="Web-{23609678-FAD1-4328-BF24-2ACB0B2C8D81}" dt="2023-02-22T15:01:07.911" v="685"/>
        <pc:sldMkLst>
          <pc:docMk/>
          <pc:sldMk cId="2082443337" sldId="261"/>
        </pc:sldMkLst>
        <pc:spChg chg="mod">
          <ac:chgData name="Zoe Preston (2222114)" userId="S::2222114@student.uwtsd.ac.uk::8f376b0a-0bde-4940-ba2b-f17803130837" providerId="AD" clId="Web-{23609678-FAD1-4328-BF24-2ACB0B2C8D81}" dt="2023-02-22T14:57:03.450" v="684" actId="20577"/>
          <ac:spMkLst>
            <pc:docMk/>
            <pc:sldMk cId="2082443337" sldId="261"/>
            <ac:spMk id="2" creationId="{1B2C324C-F16B-5B35-06DC-D81837E63F4D}"/>
          </ac:spMkLst>
        </pc:spChg>
        <pc:spChg chg="mod">
          <ac:chgData name="Zoe Preston (2222114)" userId="S::2222114@student.uwtsd.ac.uk::8f376b0a-0bde-4940-ba2b-f17803130837" providerId="AD" clId="Web-{23609678-FAD1-4328-BF24-2ACB0B2C8D81}" dt="2023-02-22T14:56:44.012" v="676"/>
          <ac:spMkLst>
            <pc:docMk/>
            <pc:sldMk cId="2082443337" sldId="261"/>
            <ac:spMk id="3" creationId="{7D0008AC-416A-D0E7-16DA-03F9A6AAB261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4:56:44.012" v="676"/>
          <ac:spMkLst>
            <pc:docMk/>
            <pc:sldMk cId="2082443337" sldId="261"/>
            <ac:spMk id="8" creationId="{4038CB10-1F5C-4D54-9DF7-12586DE5B007}"/>
          </ac:spMkLst>
        </pc:spChg>
        <pc:spChg chg="add">
          <ac:chgData name="Zoe Preston (2222114)" userId="S::2222114@student.uwtsd.ac.uk::8f376b0a-0bde-4940-ba2b-f17803130837" providerId="AD" clId="Web-{23609678-FAD1-4328-BF24-2ACB0B2C8D81}" dt="2023-02-22T14:56:44.012" v="676"/>
          <ac:spMkLst>
            <pc:docMk/>
            <pc:sldMk cId="2082443337" sldId="261"/>
            <ac:spMk id="10" creationId="{73ED6512-6858-4552-B699-9A97FE9A4EA2}"/>
          </ac:spMkLst>
        </pc:spChg>
      </pc:sldChg>
      <pc:sldChg chg="new del">
        <pc:chgData name="Zoe Preston (2222114)" userId="S::2222114@student.uwtsd.ac.uk::8f376b0a-0bde-4940-ba2b-f17803130837" providerId="AD" clId="Web-{23609678-FAD1-4328-BF24-2ACB0B2C8D81}" dt="2023-02-22T15:02:13.507" v="689"/>
        <pc:sldMkLst>
          <pc:docMk/>
          <pc:sldMk cId="2781710858" sldId="261"/>
        </pc:sldMkLst>
      </pc:sldChg>
      <pc:sldChg chg="new del">
        <pc:chgData name="Zoe Preston (2222114)" userId="S::2222114@student.uwtsd.ac.uk::8f376b0a-0bde-4940-ba2b-f17803130837" providerId="AD" clId="Web-{23609678-FAD1-4328-BF24-2ACB0B2C8D81}" dt="2023-02-22T14:56:37.684" v="674"/>
        <pc:sldMkLst>
          <pc:docMk/>
          <pc:sldMk cId="3217584722" sldId="261"/>
        </pc:sldMkLst>
      </pc:sldChg>
      <pc:sldChg chg="new del">
        <pc:chgData name="Zoe Preston (2222114)" userId="S::2222114@student.uwtsd.ac.uk::8f376b0a-0bde-4940-ba2b-f17803130837" providerId="AD" clId="Web-{23609678-FAD1-4328-BF24-2ACB0B2C8D81}" dt="2023-02-22T15:02:07.210" v="687"/>
        <pc:sldMkLst>
          <pc:docMk/>
          <pc:sldMk cId="3546821608" sldId="261"/>
        </pc:sldMkLst>
      </pc:sldChg>
      <pc:sldChg chg="addSp modSp new mod modClrScheme chgLayout">
        <pc:chgData name="Zoe Preston (2222114)" userId="S::2222114@student.uwtsd.ac.uk::8f376b0a-0bde-4940-ba2b-f17803130837" providerId="AD" clId="Web-{23609678-FAD1-4328-BF24-2ACB0B2C8D81}" dt="2023-02-22T15:44:53.498" v="1175"/>
        <pc:sldMkLst>
          <pc:docMk/>
          <pc:sldMk cId="1129390718" sldId="262"/>
        </pc:sldMkLst>
        <pc:spChg chg="add mod">
          <ac:chgData name="Zoe Preston (2222114)" userId="S::2222114@student.uwtsd.ac.uk::8f376b0a-0bde-4940-ba2b-f17803130837" providerId="AD" clId="Web-{23609678-FAD1-4328-BF24-2ACB0B2C8D81}" dt="2023-02-22T15:37:28.155" v="1006" actId="1076"/>
          <ac:spMkLst>
            <pc:docMk/>
            <pc:sldMk cId="1129390718" sldId="262"/>
            <ac:spMk id="2" creationId="{4D46B8C8-FBC4-0941-7EC6-C1620FB2AFFF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2T15:37:33.046" v="1007" actId="1076"/>
          <ac:spMkLst>
            <pc:docMk/>
            <pc:sldMk cId="1129390718" sldId="262"/>
            <ac:spMk id="3" creationId="{1C40C3AE-2F49-52CD-BB9C-0679D626EAAB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2T15:39:03.096" v="1021" actId="1076"/>
          <ac:spMkLst>
            <pc:docMk/>
            <pc:sldMk cId="1129390718" sldId="262"/>
            <ac:spMk id="5" creationId="{F97D543E-F26F-0166-4C6D-DFD29C4A3C7F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2T15:40:56.225" v="1076" actId="1076"/>
          <ac:spMkLst>
            <pc:docMk/>
            <pc:sldMk cId="1129390718" sldId="262"/>
            <ac:spMk id="6" creationId="{64FBBFE6-3FF0-D965-F3F6-87A81515B5D2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2T15:42:25.259" v="1120" actId="1076"/>
          <ac:spMkLst>
            <pc:docMk/>
            <pc:sldMk cId="1129390718" sldId="262"/>
            <ac:spMk id="7" creationId="{1F86A2AF-9817-9085-95C4-1572E11086C0}"/>
          </ac:spMkLst>
        </pc:spChg>
        <pc:picChg chg="add mod">
          <ac:chgData name="Zoe Preston (2222114)" userId="S::2222114@student.uwtsd.ac.uk::8f376b0a-0bde-4940-ba2b-f17803130837" providerId="AD" clId="Web-{23609678-FAD1-4328-BF24-2ACB0B2C8D81}" dt="2023-02-22T15:39:10.924" v="1024" actId="1076"/>
          <ac:picMkLst>
            <pc:docMk/>
            <pc:sldMk cId="1129390718" sldId="262"/>
            <ac:picMk id="4" creationId="{EF156481-ABA7-30BC-8673-9F901045685B}"/>
          </ac:picMkLst>
        </pc:picChg>
      </pc:sldChg>
      <pc:sldChg chg="addSp modSp new mod modClrScheme chgLayout">
        <pc:chgData name="Zoe Preston (2222114)" userId="S::2222114@student.uwtsd.ac.uk::8f376b0a-0bde-4940-ba2b-f17803130837" providerId="AD" clId="Web-{23609678-FAD1-4328-BF24-2ACB0B2C8D81}" dt="2023-02-22T16:43:38.894" v="1482" actId="20577"/>
        <pc:sldMkLst>
          <pc:docMk/>
          <pc:sldMk cId="2754835579" sldId="263"/>
        </pc:sldMkLst>
        <pc:spChg chg="add mod">
          <ac:chgData name="Zoe Preston (2222114)" userId="S::2222114@student.uwtsd.ac.uk::8f376b0a-0bde-4940-ba2b-f17803130837" providerId="AD" clId="Web-{23609678-FAD1-4328-BF24-2ACB0B2C8D81}" dt="2023-02-22T15:43:08.245" v="1129" actId="1076"/>
          <ac:spMkLst>
            <pc:docMk/>
            <pc:sldMk cId="2754835579" sldId="263"/>
            <ac:spMk id="2" creationId="{F888F66E-DA55-B64F-E2CC-2E44F5223B02}"/>
          </ac:spMkLst>
        </pc:spChg>
        <pc:spChg chg="add mod">
          <ac:chgData name="Zoe Preston (2222114)" userId="S::2222114@student.uwtsd.ac.uk::8f376b0a-0bde-4940-ba2b-f17803130837" providerId="AD" clId="Web-{23609678-FAD1-4328-BF24-2ACB0B2C8D81}" dt="2023-02-22T16:43:38.894" v="1482" actId="20577"/>
          <ac:spMkLst>
            <pc:docMk/>
            <pc:sldMk cId="2754835579" sldId="263"/>
            <ac:spMk id="3" creationId="{4B4A6466-5EE6-81BF-0EA4-670C650323BC}"/>
          </ac:spMkLst>
        </pc:spChg>
      </pc:sldChg>
      <pc:sldMasterChg chg="del delSldLayout">
        <pc:chgData name="Zoe Preston (2222114)" userId="S::2222114@student.uwtsd.ac.uk::8f376b0a-0bde-4940-ba2b-f17803130837" providerId="AD" clId="Web-{23609678-FAD1-4328-BF24-2ACB0B2C8D81}" dt="2023-02-22T14:36:34.472" v="569"/>
        <pc:sldMasterMkLst>
          <pc:docMk/>
          <pc:sldMasterMk cId="0" sldId="2147483648"/>
        </pc:sldMasterMkLst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59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60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61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62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63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64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65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66"/>
          </pc:sldLayoutMkLst>
        </pc:sldLayoutChg>
        <pc:sldLayoutChg chg="del">
          <pc:chgData name="Zoe Preston (2222114)" userId="S::2222114@student.uwtsd.ac.uk::8f376b0a-0bde-4940-ba2b-f17803130837" providerId="AD" clId="Web-{23609678-FAD1-4328-BF24-2ACB0B2C8D81}" dt="2023-02-22T14:36:34.472" v="569"/>
          <pc:sldLayoutMkLst>
            <pc:docMk/>
            <pc:sldMasterMk cId="0" sldId="2147483648"/>
            <pc:sldLayoutMk cId="0" sldId="2147483667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4:36:45.363" v="570"/>
        <pc:sldMasterMkLst>
          <pc:docMk/>
          <pc:sldMasterMk cId="258920059" sldId="2147483668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3815096180" sldId="214748366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3562718458" sldId="214748367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1075038162" sldId="214748367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2092216596" sldId="214748367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3861271539" sldId="214748367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1201524935" sldId="214748367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1099318850" sldId="214748367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2159607993" sldId="214748367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4114959038" sldId="214748367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3782581009" sldId="214748367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372332525" sldId="214748367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1958313844" sldId="214748368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1192804483" sldId="214748368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607929077" sldId="214748368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505992261" sldId="214748368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4:36:45.363" v="570"/>
          <pc:sldLayoutMkLst>
            <pc:docMk/>
            <pc:sldMasterMk cId="258920059" sldId="2147483668"/>
            <pc:sldLayoutMk cId="1817887207" sldId="2147483684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5:20:23.356" v="915"/>
        <pc:sldMasterMkLst>
          <pc:docMk/>
          <pc:sldMasterMk cId="3326097442" sldId="2147483685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3009640192" sldId="214748368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3818852361" sldId="214748368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4129682620" sldId="214748368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971334740" sldId="214748368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931925199" sldId="214748369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118360559" sldId="214748369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4219785489" sldId="214748369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2282130233" sldId="214748369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1723417696" sldId="214748369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3127244370" sldId="214748369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0:23.356" v="915"/>
          <pc:sldLayoutMkLst>
            <pc:docMk/>
            <pc:sldMasterMk cId="3326097442" sldId="2147483685"/>
            <pc:sldLayoutMk cId="2409528578" sldId="2147483696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5:21:03.170" v="917"/>
        <pc:sldMasterMkLst>
          <pc:docMk/>
          <pc:sldMasterMk cId="2146632913" sldId="2147483697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3894644913" sldId="214748369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2729956551" sldId="214748369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1937596462" sldId="214748370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2555764528" sldId="214748370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2914226108" sldId="214748370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1428125040" sldId="214748370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3515590059" sldId="214748370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2813527327" sldId="214748370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1623673960" sldId="214748370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3591603061" sldId="214748370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325719169" sldId="214748370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4211105324" sldId="214748370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1772970328" sldId="214748371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807609936" sldId="214748371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3460711495" sldId="214748371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03.170" v="917"/>
          <pc:sldLayoutMkLst>
            <pc:docMk/>
            <pc:sldMasterMk cId="2146632913" sldId="2147483697"/>
            <pc:sldLayoutMk cId="1786171391" sldId="2147483713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5:21:45.671" v="920"/>
        <pc:sldMasterMkLst>
          <pc:docMk/>
          <pc:sldMasterMk cId="1835907640" sldId="2147483714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2489137546" sldId="214748371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1355604570" sldId="214748371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953957484" sldId="214748371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271359672" sldId="214748371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3056258421" sldId="214748371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941807170" sldId="214748372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3784897086" sldId="214748372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1498713593" sldId="214748372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381145730" sldId="214748372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1786895975" sldId="214748372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3025217452" sldId="214748372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3416586008" sldId="214748372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3002485267" sldId="214748372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60871898" sldId="214748372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43399944" sldId="214748372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5.671" v="920"/>
          <pc:sldLayoutMkLst>
            <pc:docMk/>
            <pc:sldMasterMk cId="1835907640" sldId="2147483714"/>
            <pc:sldLayoutMk cId="2472487595" sldId="2147483730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5:21:49.546" v="921"/>
        <pc:sldMasterMkLst>
          <pc:docMk/>
          <pc:sldMasterMk cId="3225206889" sldId="2147483731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993957780" sldId="214748373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1857327947" sldId="214748373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4050657480" sldId="214748373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130220822" sldId="214748373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2811025027" sldId="214748373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2594691192" sldId="214748373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882696351" sldId="214748373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3817442594" sldId="214748373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1869102186" sldId="214748374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3800129906" sldId="214748374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1:49.546" v="921"/>
          <pc:sldLayoutMkLst>
            <pc:docMk/>
            <pc:sldMasterMk cId="3225206889" sldId="2147483731"/>
            <pc:sldLayoutMk cId="779574231" sldId="2147483742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5:22:10.125" v="922"/>
        <pc:sldMasterMkLst>
          <pc:docMk/>
          <pc:sldMasterMk cId="2355723367" sldId="2147483743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2065333648" sldId="214748374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3093774631" sldId="214748374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2060701969" sldId="214748374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3162706990" sldId="214748374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3856736562" sldId="214748374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1149326335" sldId="214748374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3072669230" sldId="214748375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3956723260" sldId="214748375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1066193132" sldId="214748375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531271507" sldId="214748375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2:10.125" v="922"/>
          <pc:sldLayoutMkLst>
            <pc:docMk/>
            <pc:sldMasterMk cId="2355723367" sldId="2147483743"/>
            <pc:sldLayoutMk cId="1436739513" sldId="2147483754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5:24:55.130" v="940"/>
        <pc:sldMasterMkLst>
          <pc:docMk/>
          <pc:sldMasterMk cId="1852996323" sldId="2147483755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2774536487" sldId="214748375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3758402733" sldId="214748375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1309912505" sldId="214748375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3649460994" sldId="214748375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3400324455" sldId="214748376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2129512361" sldId="214748376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3394463001" sldId="214748376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4203773056" sldId="214748376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1451050315" sldId="214748376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2758804171" sldId="214748376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24:55.130" v="940"/>
          <pc:sldLayoutMkLst>
            <pc:docMk/>
            <pc:sldMasterMk cId="1852996323" sldId="2147483755"/>
            <pc:sldLayoutMk cId="3344808288" sldId="2147483766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5:36:50.732" v="1000"/>
        <pc:sldMasterMkLst>
          <pc:docMk/>
          <pc:sldMasterMk cId="3360259633" sldId="2147483767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3331612244" sldId="214748376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371273540" sldId="214748376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2289725250" sldId="214748377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2895663272" sldId="214748377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882756280" sldId="214748377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1800880865" sldId="214748377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3381658721" sldId="214748377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1923850234" sldId="214748377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3713206406" sldId="214748377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1027387946" sldId="214748377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36:50.732" v="1000"/>
          <pc:sldLayoutMkLst>
            <pc:docMk/>
            <pc:sldMasterMk cId="3360259633" sldId="2147483767"/>
            <pc:sldLayoutMk cId="3652322848" sldId="2147483778"/>
          </pc:sldLayoutMkLst>
        </pc:sldLayoutChg>
      </pc:sldMasterChg>
      <pc:sldMasterChg chg="add del addSldLayout delSldLayout modSldLayout">
        <pc:chgData name="Zoe Preston (2222114)" userId="S::2222114@student.uwtsd.ac.uk::8f376b0a-0bde-4940-ba2b-f17803130837" providerId="AD" clId="Web-{23609678-FAD1-4328-BF24-2ACB0B2C8D81}" dt="2023-02-22T15:44:53.498" v="1175"/>
        <pc:sldMasterMkLst>
          <pc:docMk/>
          <pc:sldMasterMk cId="4202237627" sldId="2147483779"/>
        </pc:sldMasterMkLst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179786627" sldId="214748378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4151978923" sldId="214748378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1639612397" sldId="214748378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595593465" sldId="214748378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3826849812" sldId="214748378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2718816499" sldId="214748378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501920696" sldId="2147483786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1963178028" sldId="2147483787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1134449636" sldId="2147483788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1485423996" sldId="2147483789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3989897836" sldId="2147483790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261752302" sldId="2147483791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8481133" sldId="2147483792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2047989210" sldId="2147483793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1563616788" sldId="2147483794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1238016237" sldId="2147483795"/>
          </pc:sldLayoutMkLst>
        </pc:sldLayoutChg>
        <pc:sldLayoutChg chg="add del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4202237627" sldId="2147483779"/>
            <pc:sldLayoutMk cId="203021932" sldId="2147483796"/>
          </pc:sldLayoutMkLst>
        </pc:sldLayoutChg>
      </pc:sldMasterChg>
      <pc:sldMasterChg chg="add addSldLayout modSldLayout">
        <pc:chgData name="Zoe Preston (2222114)" userId="S::2222114@student.uwtsd.ac.uk::8f376b0a-0bde-4940-ba2b-f17803130837" providerId="AD" clId="Web-{23609678-FAD1-4328-BF24-2ACB0B2C8D81}" dt="2023-02-22T15:44:53.498" v="1175"/>
        <pc:sldMasterMkLst>
          <pc:docMk/>
          <pc:sldMasterMk cId="1672281062" sldId="2147483797"/>
        </pc:sldMasterMkLst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1765720953" sldId="2147483798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982438592" sldId="2147483799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1698490594" sldId="2147483800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650182321" sldId="2147483801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1831780902" sldId="2147483802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1569222922" sldId="2147483803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3269430540" sldId="2147483804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4014796809" sldId="2147483805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697435766" sldId="2147483806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190102985" sldId="2147483807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3934491945" sldId="2147483808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2431368503" sldId="2147483809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218274068" sldId="2147483810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404659220" sldId="2147483811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301041151" sldId="2147483812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282408863" sldId="2147483813"/>
          </pc:sldLayoutMkLst>
        </pc:sldLayoutChg>
        <pc:sldLayoutChg chg="add mod replId">
          <pc:chgData name="Zoe Preston (2222114)" userId="S::2222114@student.uwtsd.ac.uk::8f376b0a-0bde-4940-ba2b-f17803130837" providerId="AD" clId="Web-{23609678-FAD1-4328-BF24-2ACB0B2C8D81}" dt="2023-02-22T15:44:53.498" v="1175"/>
          <pc:sldLayoutMkLst>
            <pc:docMk/>
            <pc:sldMasterMk cId="1672281062" sldId="2147483797"/>
            <pc:sldLayoutMk cId="1683641278" sldId="2147483814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58C32E-5589-40F9-B879-86891378D7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F7EC6C-1FFB-47F5-A178-92582D8F652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A9CE59-6421-47D3-AB03-4D806E11B2BA}" type="datetime1">
              <a:rPr lang="en-GB" smtClean="0"/>
              <a:t>23/02/2023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240725-CEE4-4CFC-A53A-3A48BBF5A0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B6E10B-36A5-4ACE-AFD4-6C40668C86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3A711-026C-46C5-84E3-1DBF64D5D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17502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B8C002-8F7D-4A85-8505-43C93CACAE88}" type="datetime1">
              <a:rPr lang="en-GB" smtClean="0"/>
              <a:pPr/>
              <a:t>23/02/2023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865C22-0DF6-4B3A-84DA-56EA7DEAF93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50879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865C22-0DF6-4B3A-84DA-56EA7DEAF9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67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720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438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490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182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78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222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430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796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435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02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491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313685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74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592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411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08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64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2/23/2023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810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  <p:sldLayoutId id="2147483809" r:id="rId12"/>
    <p:sldLayoutId id="2147483810" r:id="rId13"/>
    <p:sldLayoutId id="2147483811" r:id="rId14"/>
    <p:sldLayoutId id="2147483812" r:id="rId15"/>
    <p:sldLayoutId id="2147483813" r:id="rId16"/>
    <p:sldLayoutId id="214748381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wp-content/uploads/2/Question-Mark-PNG-Clipart.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b="1" kern="1200">
                <a:latin typeface="+mj-lt"/>
                <a:ea typeface="+mj-ea"/>
                <a:cs typeface="+mj-cs"/>
              </a:rPr>
              <a:t>Are Digital Skills important for study and work?</a:t>
            </a:r>
            <a:endParaRPr lang="en-US" sz="5000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39571" y="5616872"/>
            <a:ext cx="5222326" cy="8614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tx1"/>
                </a:solidFill>
              </a:rPr>
              <a:t>Zoe Preston 2222114</a:t>
            </a:r>
            <a:br>
              <a:rPr lang="en-US" sz="1400" dirty="0">
                <a:solidFill>
                  <a:schemeClr val="tx1"/>
                </a:solidFill>
              </a:rPr>
            </a:br>
            <a:r>
              <a:rPr lang="en-US" sz="1400" dirty="0">
                <a:solidFill>
                  <a:schemeClr val="tx1"/>
                </a:solidFill>
              </a:rPr>
              <a:t>Digital Skills and Research Methods</a:t>
            </a:r>
            <a:br>
              <a:rPr lang="en-US" sz="1400" dirty="0">
                <a:solidFill>
                  <a:schemeClr val="tx1"/>
                </a:solidFill>
              </a:rPr>
            </a:br>
            <a:r>
              <a:rPr lang="en-US" sz="1400" dirty="0">
                <a:solidFill>
                  <a:schemeClr val="tx1"/>
                </a:solidFill>
              </a:rPr>
              <a:t>LCHS4002</a:t>
            </a:r>
            <a:br>
              <a:rPr lang="en-US" sz="1400" dirty="0">
                <a:solidFill>
                  <a:schemeClr val="tx1"/>
                </a:solidFill>
              </a:rPr>
            </a:br>
            <a:r>
              <a:rPr lang="en-US" sz="1400" dirty="0">
                <a:solidFill>
                  <a:schemeClr val="tx1"/>
                </a:solidFill>
              </a:rPr>
              <a:t>Neale Haddon/Rebecca Stewart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Rectangle 20">
            <a:extLst>
              <a:ext uri="{FF2B5EF4-FFF2-40B4-BE49-F238E27FC236}">
                <a16:creationId xmlns:a16="http://schemas.microsoft.com/office/drawing/2014/main" id="{2FD235D7-E555-468D-A368-E23596CCE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57780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8">
            <a:extLst>
              <a:ext uri="{FF2B5EF4-FFF2-40B4-BE49-F238E27FC236}">
                <a16:creationId xmlns:a16="http://schemas.microsoft.com/office/drawing/2014/main" id="{AA0BB620-0E1B-444E-B4DA-620EC18FC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2429450D-EE6E-4527-982F-934CA86EE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8060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A1E0B-E8CD-CA08-521A-CDF55B82C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/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0382C-3EC5-F514-9E6E-C2589D13E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dirty="0"/>
              <a:t>The purpose of this presentation is to discuss the chosen subject which is 'Which digital tool is most used by students at UWTSD?'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595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2F5BD-59A7-9D19-FF45-FE8BA0856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Rationale.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DB8BB-FEB2-4C71-837F-9CBD27FFE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dirty="0"/>
              <a:t>According to (</a:t>
            </a:r>
            <a:r>
              <a:rPr lang="en-GB" err="1"/>
              <a:t>Leahry</a:t>
            </a:r>
            <a:r>
              <a:rPr lang="en-GB" dirty="0"/>
              <a:t>, D et al 2014) our world today needs Digital Skills to help individuals to succeed.</a:t>
            </a:r>
          </a:p>
          <a:p>
            <a:r>
              <a:rPr lang="en-GB"/>
              <a:t>Policy</a:t>
            </a:r>
            <a:r>
              <a:rPr lang="en-GB" dirty="0"/>
              <a:t> </a:t>
            </a:r>
            <a:r>
              <a:rPr lang="en-GB"/>
              <a:t>responses to the changing</a:t>
            </a:r>
            <a:r>
              <a:rPr lang="en-GB" dirty="0"/>
              <a:t> </a:t>
            </a:r>
            <a:r>
              <a:rPr lang="en-GB"/>
              <a:t>employment landscape champion the necessity for growing Digitals Skills. (Richardson, L et al 2019)</a:t>
            </a:r>
            <a:endParaRPr lang="en-GB" dirty="0"/>
          </a:p>
          <a:p>
            <a:r>
              <a:rPr lang="en-GB"/>
              <a:t>Digital Competence has become a central term in the discussion about the skills and knowledge people need to have in the knowledge society. (Erwin, c et al 2022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69827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3AEBE-223B-C832-4347-3B352ECFB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921" y="190875"/>
            <a:ext cx="9692640" cy="1325562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Proposed Methods.</a:t>
            </a:r>
          </a:p>
        </p:txBody>
      </p:sp>
      <p:sp>
        <p:nvSpPr>
          <p:cNvPr id="483" name="Content Placeholder 482">
            <a:extLst>
              <a:ext uri="{FF2B5EF4-FFF2-40B4-BE49-F238E27FC236}">
                <a16:creationId xmlns:a16="http://schemas.microsoft.com/office/drawing/2014/main" id="{A78C8EC6-E4AD-511B-6E2D-4A388C04E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6261" y="1458816"/>
            <a:ext cx="8946541" cy="49187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What will be researched?</a:t>
            </a:r>
            <a:r>
              <a:rPr lang="en-GB" dirty="0"/>
              <a:t> </a:t>
            </a:r>
            <a:br>
              <a:rPr lang="en-GB" dirty="0"/>
            </a:br>
            <a:r>
              <a:rPr lang="en-GB"/>
              <a:t>Which digital tool is the most used by UWTSD students. </a:t>
            </a:r>
          </a:p>
          <a:p>
            <a:r>
              <a:rPr lang="en-GB" b="1"/>
              <a:t>Why is it relevant?</a:t>
            </a:r>
            <a:br>
              <a:rPr lang="en-GB" b="1" dirty="0"/>
            </a:br>
            <a:r>
              <a:rPr lang="en-GB"/>
              <a:t>It will show what/which tools are most important for students.</a:t>
            </a:r>
            <a:endParaRPr lang="en-GB" b="1" dirty="0"/>
          </a:p>
          <a:p>
            <a:r>
              <a:rPr lang="en-GB" b="1"/>
              <a:t>How will I research?</a:t>
            </a:r>
            <a:br>
              <a:rPr lang="en-GB" b="1" dirty="0"/>
            </a:br>
            <a:r>
              <a:rPr lang="en-GB"/>
              <a:t>I will create a questionaire using closed questions, Linkert scale and rank orders.</a:t>
            </a:r>
            <a:endParaRPr lang="en-GB" dirty="0"/>
          </a:p>
          <a:p>
            <a:r>
              <a:rPr lang="en-GB" b="1"/>
              <a:t>When will I research?</a:t>
            </a:r>
            <a:br>
              <a:rPr lang="en-GB" b="1" dirty="0"/>
            </a:br>
            <a:r>
              <a:rPr lang="en-GB"/>
              <a:t>Once I have successfully created my questionaire for students to fill out.</a:t>
            </a:r>
            <a:endParaRPr lang="en-GB" dirty="0"/>
          </a:p>
          <a:p>
            <a:r>
              <a:rPr lang="en-GB" b="1"/>
              <a:t>Who will be involved?</a:t>
            </a:r>
            <a:br>
              <a:rPr lang="en-GB" b="1" dirty="0"/>
            </a:br>
            <a:r>
              <a:rPr lang="en-GB"/>
              <a:t>I will be involved myself by creating the questionaire and volenteering students will be involved in completeing it.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6618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F013E-C082-CEE1-C889-605E60DBF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Ethical Considerations.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8AAE1A17-06B2-969A-000B-1783CB5E68A2}"/>
              </a:ext>
            </a:extLst>
          </p:cNvPr>
          <p:cNvSpPr txBox="1"/>
          <p:nvPr/>
        </p:nvSpPr>
        <p:spPr>
          <a:xfrm>
            <a:off x="5760204" y="1653152"/>
            <a:ext cx="441701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entury Gothic"/>
                <a:cs typeface="Calibri Light"/>
              </a:rPr>
              <a:t>My data will be collected in an </a:t>
            </a:r>
            <a:r>
              <a:rPr lang="en-GB" sz="2400" b="1">
                <a:latin typeface="Century Gothic"/>
                <a:cs typeface="Calibri Light"/>
              </a:rPr>
              <a:t>ethical way by...</a:t>
            </a:r>
            <a:endParaRPr lang="en-GB" sz="2400" b="1" dirty="0">
              <a:latin typeface="Century Gothic"/>
              <a:cs typeface="Calibri Light"/>
            </a:endParaRP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D1F723E-D6C3-0404-E1F2-C60DDCB23B4A}"/>
              </a:ext>
            </a:extLst>
          </p:cNvPr>
          <p:cNvSpPr txBox="1"/>
          <p:nvPr/>
        </p:nvSpPr>
        <p:spPr>
          <a:xfrm>
            <a:off x="529525" y="2815525"/>
            <a:ext cx="311257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arenR"/>
            </a:pPr>
            <a:r>
              <a:rPr lang="en-GB"/>
              <a:t>Safegaurding the rights of the participents.</a:t>
            </a:r>
          </a:p>
          <a:p>
            <a:pPr marL="342900" indent="-342900">
              <a:buAutoNum type="arabicParenR"/>
            </a:pPr>
            <a:r>
              <a:rPr lang="en-GB"/>
              <a:t>Promote research vadality.</a:t>
            </a:r>
          </a:p>
          <a:p>
            <a:pPr marL="342900" indent="-342900">
              <a:buAutoNum type="arabicParenR"/>
            </a:pPr>
            <a:r>
              <a:rPr lang="en-GB"/>
              <a:t>Protecting scientific integrity.</a:t>
            </a:r>
            <a:endParaRPr lang="en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50558EA3-E34C-18A9-42BF-E03C9A1678BF}"/>
              </a:ext>
            </a:extLst>
          </p:cNvPr>
          <p:cNvSpPr txBox="1"/>
          <p:nvPr/>
        </p:nvSpPr>
        <p:spPr>
          <a:xfrm>
            <a:off x="529525" y="1717729"/>
            <a:ext cx="401664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Ethical Considerations are...</a:t>
            </a:r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E9CE7973-9700-68AA-1845-CBB282C6F1D0}"/>
              </a:ext>
            </a:extLst>
          </p:cNvPr>
          <p:cNvSpPr txBox="1"/>
          <p:nvPr/>
        </p:nvSpPr>
        <p:spPr>
          <a:xfrm>
            <a:off x="5928101" y="2905931"/>
            <a:ext cx="326755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arenR"/>
            </a:pPr>
            <a:r>
              <a:rPr lang="en-GB"/>
              <a:t>Voluntary nature of participation.</a:t>
            </a:r>
          </a:p>
          <a:p>
            <a:pPr marL="342900" indent="-342900">
              <a:buAutoNum type="arabicParenR"/>
            </a:pPr>
            <a:r>
              <a:rPr lang="en-GB"/>
              <a:t>Right to withdraw.</a:t>
            </a:r>
          </a:p>
          <a:p>
            <a:pPr marL="342900" indent="-342900">
              <a:buAutoNum type="arabicParenR"/>
            </a:pPr>
            <a:r>
              <a:rPr lang="en-GB"/>
              <a:t>Informed consent of those taking part.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902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7" name="Picture 9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9" name="Oval 11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13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3" name="Picture 15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7A2B17-D3E0-4B38-823F-45312C0B3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592A21B-8E82-4396-A130-C7531DF0A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 16">
            <a:extLst>
              <a:ext uri="{FF2B5EF4-FFF2-40B4-BE49-F238E27FC236}">
                <a16:creationId xmlns:a16="http://schemas.microsoft.com/office/drawing/2014/main" id="{ACA9027C-9377-4A86-A639-42BA502AD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6" name="Freeform 5">
            <a:extLst>
              <a:ext uri="{FF2B5EF4-FFF2-40B4-BE49-F238E27FC236}">
                <a16:creationId xmlns:a16="http://schemas.microsoft.com/office/drawing/2014/main" id="{423EDA5B-B414-4C7C-8CBA-3D9D79973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4055532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534212-1126-3B9D-EFA0-09E917002C21}"/>
              </a:ext>
            </a:extLst>
          </p:cNvPr>
          <p:cNvSpPr txBox="1"/>
          <p:nvPr/>
        </p:nvSpPr>
        <p:spPr>
          <a:xfrm>
            <a:off x="636916" y="4854346"/>
            <a:ext cx="9149350" cy="8680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spc="-5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Timeline.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2FC11010-4C37-831A-B5F2-60B736F7C2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125131"/>
              </p:ext>
            </p:extLst>
          </p:nvPr>
        </p:nvGraphicFramePr>
        <p:xfrm>
          <a:off x="1565356" y="1735575"/>
          <a:ext cx="9150810" cy="14624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4760">
                  <a:extLst>
                    <a:ext uri="{9D8B030D-6E8A-4147-A177-3AD203B41FA5}">
                      <a16:colId xmlns:a16="http://schemas.microsoft.com/office/drawing/2014/main" val="2179190447"/>
                    </a:ext>
                  </a:extLst>
                </a:gridCol>
                <a:gridCol w="1709134">
                  <a:extLst>
                    <a:ext uri="{9D8B030D-6E8A-4147-A177-3AD203B41FA5}">
                      <a16:colId xmlns:a16="http://schemas.microsoft.com/office/drawing/2014/main" val="1437286147"/>
                    </a:ext>
                  </a:extLst>
                </a:gridCol>
                <a:gridCol w="1793651">
                  <a:extLst>
                    <a:ext uri="{9D8B030D-6E8A-4147-A177-3AD203B41FA5}">
                      <a16:colId xmlns:a16="http://schemas.microsoft.com/office/drawing/2014/main" val="762718095"/>
                    </a:ext>
                  </a:extLst>
                </a:gridCol>
                <a:gridCol w="1947471">
                  <a:extLst>
                    <a:ext uri="{9D8B030D-6E8A-4147-A177-3AD203B41FA5}">
                      <a16:colId xmlns:a16="http://schemas.microsoft.com/office/drawing/2014/main" val="3584123432"/>
                    </a:ext>
                  </a:extLst>
                </a:gridCol>
                <a:gridCol w="2065794">
                  <a:extLst>
                    <a:ext uri="{9D8B030D-6E8A-4147-A177-3AD203B41FA5}">
                      <a16:colId xmlns:a16="http://schemas.microsoft.com/office/drawing/2014/main" val="2344123313"/>
                    </a:ext>
                  </a:extLst>
                </a:gridCol>
              </a:tblGrid>
              <a:tr h="625765">
                <a:tc>
                  <a:txBody>
                    <a:bodyPr/>
                    <a:lstStyle/>
                    <a:p>
                      <a:r>
                        <a:rPr lang="en-GB" sz="2900"/>
                        <a:t>Week 7</a:t>
                      </a:r>
                    </a:p>
                  </a:txBody>
                  <a:tcPr marL="148687" marR="148687" marT="74343" marB="74343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Week 8</a:t>
                      </a:r>
                    </a:p>
                  </a:txBody>
                  <a:tcPr marL="148687" marR="148687" marT="74343" marB="74343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Week 9</a:t>
                      </a:r>
                    </a:p>
                  </a:txBody>
                  <a:tcPr marL="148687" marR="148687" marT="74343" marB="74343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Week 10</a:t>
                      </a:r>
                    </a:p>
                  </a:txBody>
                  <a:tcPr marL="148687" marR="148687" marT="74343" marB="74343"/>
                </a:tc>
                <a:tc>
                  <a:txBody>
                    <a:bodyPr/>
                    <a:lstStyle/>
                    <a:p>
                      <a:r>
                        <a:rPr lang="en-GB" sz="2900"/>
                        <a:t>Week 11</a:t>
                      </a:r>
                    </a:p>
                  </a:txBody>
                  <a:tcPr marL="148687" marR="148687" marT="74343" marB="74343"/>
                </a:tc>
                <a:extLst>
                  <a:ext uri="{0D108BD9-81ED-4DB2-BD59-A6C34878D82A}">
                    <a16:rowId xmlns:a16="http://schemas.microsoft.com/office/drawing/2014/main" val="2608932525"/>
                  </a:ext>
                </a:extLst>
              </a:tr>
              <a:tr h="8367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Data Collection</a:t>
                      </a:r>
                    </a:p>
                  </a:txBody>
                  <a:tcPr marL="148687" marR="148687" marT="74343" marB="7434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Analysis</a:t>
                      </a:r>
                    </a:p>
                  </a:txBody>
                  <a:tcPr marL="148687" marR="148687" marT="74343" marB="7434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Start report write up</a:t>
                      </a:r>
                    </a:p>
                  </a:txBody>
                  <a:tcPr marL="148687" marR="148687" marT="74343" marB="7434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Finish report write up</a:t>
                      </a:r>
                    </a:p>
                  </a:txBody>
                  <a:tcPr marL="148687" marR="148687" marT="74343" marB="7434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Submit report write up</a:t>
                      </a:r>
                    </a:p>
                  </a:txBody>
                  <a:tcPr marL="148687" marR="148687" marT="74343" marB="74343"/>
                </a:tc>
                <a:extLst>
                  <a:ext uri="{0D108BD9-81ED-4DB2-BD59-A6C34878D82A}">
                    <a16:rowId xmlns:a16="http://schemas.microsoft.com/office/drawing/2014/main" val="21352298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883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46B8C8-FBC4-0941-7EC6-C1620FB2AFFF}"/>
              </a:ext>
            </a:extLst>
          </p:cNvPr>
          <p:cNvSpPr txBox="1"/>
          <p:nvPr/>
        </p:nvSpPr>
        <p:spPr>
          <a:xfrm>
            <a:off x="830811" y="679427"/>
            <a:ext cx="60888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dirty="0">
                <a:latin typeface="Calibri Light"/>
                <a:cs typeface="Calibri"/>
              </a:rPr>
              <a:t>Hypothesis</a:t>
            </a:r>
            <a:endParaRPr lang="en-GB" sz="4400" dirty="0">
              <a:latin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40C3AE-2F49-52CD-BB9C-0679D626EAAB}"/>
              </a:ext>
            </a:extLst>
          </p:cNvPr>
          <p:cNvSpPr txBox="1"/>
          <p:nvPr/>
        </p:nvSpPr>
        <p:spPr>
          <a:xfrm>
            <a:off x="2317759" y="1527811"/>
            <a:ext cx="68080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What do I think I will find out? 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F156481-ABA7-30BC-8673-9F9010456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1321" y="4749101"/>
            <a:ext cx="1789731" cy="17897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7D543E-F26F-0166-4C6D-DFD29C4A3C7F}"/>
              </a:ext>
            </a:extLst>
          </p:cNvPr>
          <p:cNvSpPr txBox="1"/>
          <p:nvPr/>
        </p:nvSpPr>
        <p:spPr>
          <a:xfrm>
            <a:off x="10949552" y="5279756"/>
            <a:ext cx="986726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Segoe UI"/>
                <a:hlinkClick r:id="rId3"/>
              </a:rPr>
              <a:t>Question-Mark-PNG-Clipart.png (500×500) (pngall.com)</a:t>
            </a:r>
            <a:endParaRPr lang="en-GB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FBBFE6-3FF0-D965-F3F6-87A81515B5D2}"/>
              </a:ext>
            </a:extLst>
          </p:cNvPr>
          <p:cNvSpPr txBox="1"/>
          <p:nvPr/>
        </p:nvSpPr>
        <p:spPr>
          <a:xfrm>
            <a:off x="645762" y="2169762"/>
            <a:ext cx="61089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My prediction is that MS Word and Moodle will turn out to be the most used tools by the students asked.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86A2AF-9817-9085-95C4-1572E11086C0}"/>
              </a:ext>
            </a:extLst>
          </p:cNvPr>
          <p:cNvSpPr txBox="1"/>
          <p:nvPr/>
        </p:nvSpPr>
        <p:spPr>
          <a:xfrm>
            <a:off x="3422542" y="2970508"/>
            <a:ext cx="51919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My prediction is that MS teams and MS Streams will show as being the least used tools.</a:t>
            </a:r>
          </a:p>
        </p:txBody>
      </p:sp>
    </p:spTree>
    <p:extLst>
      <p:ext uri="{BB962C8B-B14F-4D97-AF65-F5344CB8AC3E}">
        <p14:creationId xmlns:p14="http://schemas.microsoft.com/office/powerpoint/2010/main" val="1129390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8F66E-DA55-B64F-E2CC-2E44F5223B02}"/>
              </a:ext>
            </a:extLst>
          </p:cNvPr>
          <p:cNvSpPr txBox="1"/>
          <p:nvPr/>
        </p:nvSpPr>
        <p:spPr>
          <a:xfrm>
            <a:off x="645763" y="529526"/>
            <a:ext cx="601850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4A6466-5EE6-81BF-0EA4-670C650323BC}"/>
              </a:ext>
            </a:extLst>
          </p:cNvPr>
          <p:cNvSpPr txBox="1"/>
          <p:nvPr/>
        </p:nvSpPr>
        <p:spPr>
          <a:xfrm>
            <a:off x="671593" y="1614406"/>
            <a:ext cx="878237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. Erwin, C et al (2022) Digital Literacy Skills instruction and increased skills proficiency. Pg 323 - 332</a:t>
            </a:r>
            <a:endParaRPr lang="en-GB" dirty="0"/>
          </a:p>
          <a:p>
            <a:endParaRPr lang="en-GB" dirty="0"/>
          </a:p>
          <a:p>
            <a:r>
              <a:rPr lang="en-GB"/>
              <a:t>. Leahy, D et al (2014) Digital Skills for Employment Vol 444 Pg 178 –189</a:t>
            </a:r>
            <a:endParaRPr lang="en-GB" dirty="0"/>
          </a:p>
          <a:p>
            <a:endParaRPr lang="en-GB" dirty="0"/>
          </a:p>
          <a:p>
            <a:r>
              <a:rPr lang="en-GB"/>
              <a:t>. Richardson, L et al (2019) Geographies of Digital Skill. Pg 278 -286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8355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</Words>
  <Application>Microsoft Office PowerPoint</Application>
  <PresentationFormat>Widescreen</PresentationFormat>
  <Paragraphs>1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Are Digital Skills important for study and work?</vt:lpstr>
      <vt:lpstr>Introduction</vt:lpstr>
      <vt:lpstr>Rationale.</vt:lpstr>
      <vt:lpstr>Proposed Methods.</vt:lpstr>
      <vt:lpstr>Ethical Considerations.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474</cp:revision>
  <dcterms:created xsi:type="dcterms:W3CDTF">2023-02-21T15:27:57Z</dcterms:created>
  <dcterms:modified xsi:type="dcterms:W3CDTF">2023-02-23T08:36:35Z</dcterms:modified>
</cp:coreProperties>
</file>