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41"/>
  </p:notesMasterIdLst>
  <p:handoutMasterIdLst>
    <p:handoutMasterId r:id="rId42"/>
  </p:handoutMasterIdLst>
  <p:sldIdLst>
    <p:sldId id="279" r:id="rId2"/>
    <p:sldId id="346" r:id="rId3"/>
    <p:sldId id="275" r:id="rId4"/>
    <p:sldId id="287" r:id="rId5"/>
    <p:sldId id="257" r:id="rId6"/>
    <p:sldId id="292" r:id="rId7"/>
    <p:sldId id="293" r:id="rId8"/>
    <p:sldId id="276" r:id="rId9"/>
    <p:sldId id="259" r:id="rId10"/>
    <p:sldId id="260" r:id="rId11"/>
    <p:sldId id="262" r:id="rId12"/>
    <p:sldId id="263" r:id="rId13"/>
    <p:sldId id="282" r:id="rId14"/>
    <p:sldId id="289" r:id="rId15"/>
    <p:sldId id="264" r:id="rId16"/>
    <p:sldId id="343" r:id="rId17"/>
    <p:sldId id="344" r:id="rId18"/>
    <p:sldId id="347" r:id="rId19"/>
    <p:sldId id="355" r:id="rId20"/>
    <p:sldId id="348" r:id="rId21"/>
    <p:sldId id="349" r:id="rId22"/>
    <p:sldId id="350" r:id="rId23"/>
    <p:sldId id="351" r:id="rId24"/>
    <p:sldId id="352" r:id="rId25"/>
    <p:sldId id="294" r:id="rId26"/>
    <p:sldId id="353" r:id="rId27"/>
    <p:sldId id="354" r:id="rId28"/>
    <p:sldId id="295" r:id="rId29"/>
    <p:sldId id="356" r:id="rId30"/>
    <p:sldId id="357" r:id="rId31"/>
    <p:sldId id="291" r:id="rId32"/>
    <p:sldId id="288" r:id="rId33"/>
    <p:sldId id="265" r:id="rId34"/>
    <p:sldId id="290" r:id="rId35"/>
    <p:sldId id="268" r:id="rId36"/>
    <p:sldId id="267" r:id="rId37"/>
    <p:sldId id="285" r:id="rId38"/>
    <p:sldId id="274" r:id="rId39"/>
    <p:sldId id="277" r:id="rId40"/>
  </p:sldIdLst>
  <p:sldSz cx="9144000" cy="6858000" type="screen4x3"/>
  <p:notesSz cx="6954838" cy="93091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6859E3-A744-4235-B123-F2268A4038B7}" v="536" dt="2023-10-20T14:48:56.9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358" autoAdjust="0"/>
  </p:normalViewPr>
  <p:slideViewPr>
    <p:cSldViewPr>
      <p:cViewPr varScale="1">
        <p:scale>
          <a:sx n="77" d="100"/>
          <a:sy n="77" d="100"/>
        </p:scale>
        <p:origin x="1632" y="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w Griffiths" userId="be253156-1baf-4540-9db4-99275122b591" providerId="ADAL" clId="{AF6859E3-A744-4235-B123-F2268A4038B7}"/>
    <pc:docChg chg="undo custSel addSld delSld modSld sldOrd delMainMaster">
      <pc:chgData name="Huw Griffiths" userId="be253156-1baf-4540-9db4-99275122b591" providerId="ADAL" clId="{AF6859E3-A744-4235-B123-F2268A4038B7}" dt="2023-10-20T14:50:02.664" v="6015" actId="20577"/>
      <pc:docMkLst>
        <pc:docMk/>
      </pc:docMkLst>
      <pc:sldChg chg="modSp mod modAnim">
        <pc:chgData name="Huw Griffiths" userId="be253156-1baf-4540-9db4-99275122b591" providerId="ADAL" clId="{AF6859E3-A744-4235-B123-F2268A4038B7}" dt="2023-09-27T09:18:55.199" v="455" actId="1076"/>
        <pc:sldMkLst>
          <pc:docMk/>
          <pc:sldMk cId="2992338132" sldId="257"/>
        </pc:sldMkLst>
        <pc:spChg chg="mod">
          <ac:chgData name="Huw Griffiths" userId="be253156-1baf-4540-9db4-99275122b591" providerId="ADAL" clId="{AF6859E3-A744-4235-B123-F2268A4038B7}" dt="2023-09-27T09:18:37.921" v="453" actId="14100"/>
          <ac:spMkLst>
            <pc:docMk/>
            <pc:sldMk cId="2992338132" sldId="257"/>
            <ac:spMk id="2" creationId="{00000000-0000-0000-0000-000000000000}"/>
          </ac:spMkLst>
        </pc:spChg>
        <pc:spChg chg="mod">
          <ac:chgData name="Huw Griffiths" userId="be253156-1baf-4540-9db4-99275122b591" providerId="ADAL" clId="{AF6859E3-A744-4235-B123-F2268A4038B7}" dt="2023-09-27T09:18:55.199" v="455" actId="1076"/>
          <ac:spMkLst>
            <pc:docMk/>
            <pc:sldMk cId="2992338132" sldId="257"/>
            <ac:spMk id="3" creationId="{00000000-0000-0000-0000-000000000000}"/>
          </ac:spMkLst>
        </pc:spChg>
        <pc:picChg chg="mod">
          <ac:chgData name="Huw Griffiths" userId="be253156-1baf-4540-9db4-99275122b591" providerId="ADAL" clId="{AF6859E3-A744-4235-B123-F2268A4038B7}" dt="2023-09-27T09:18:25.777" v="448" actId="1076"/>
          <ac:picMkLst>
            <pc:docMk/>
            <pc:sldMk cId="2992338132" sldId="257"/>
            <ac:picMk id="1026" creationId="{00000000-0000-0000-0000-000000000000}"/>
          </ac:picMkLst>
        </pc:picChg>
      </pc:sldChg>
      <pc:sldChg chg="addSp modSp mod modAnim modNotesTx">
        <pc:chgData name="Huw Griffiths" userId="be253156-1baf-4540-9db4-99275122b591" providerId="ADAL" clId="{AF6859E3-A744-4235-B123-F2268A4038B7}" dt="2023-10-20T14:48:56.987" v="6014"/>
        <pc:sldMkLst>
          <pc:docMk/>
          <pc:sldMk cId="391436394" sldId="260"/>
        </pc:sldMkLst>
        <pc:spChg chg="mod">
          <ac:chgData name="Huw Griffiths" userId="be253156-1baf-4540-9db4-99275122b591" providerId="ADAL" clId="{AF6859E3-A744-4235-B123-F2268A4038B7}" dt="2023-09-27T12:01:32.730" v="4315" actId="20577"/>
          <ac:spMkLst>
            <pc:docMk/>
            <pc:sldMk cId="391436394" sldId="260"/>
            <ac:spMk id="3" creationId="{00000000-0000-0000-0000-000000000000}"/>
          </ac:spMkLst>
        </pc:spChg>
        <pc:spChg chg="add mod">
          <ac:chgData name="Huw Griffiths" userId="be253156-1baf-4540-9db4-99275122b591" providerId="ADAL" clId="{AF6859E3-A744-4235-B123-F2268A4038B7}" dt="2023-10-20T14:48:51.615" v="6013" actId="403"/>
          <ac:spMkLst>
            <pc:docMk/>
            <pc:sldMk cId="391436394" sldId="260"/>
            <ac:spMk id="5" creationId="{FD3E4D1C-1DB2-6D7B-4803-A6E350FE3748}"/>
          </ac:spMkLst>
        </pc:spChg>
      </pc:sldChg>
      <pc:sldChg chg="del">
        <pc:chgData name="Huw Griffiths" userId="be253156-1baf-4540-9db4-99275122b591" providerId="ADAL" clId="{AF6859E3-A744-4235-B123-F2268A4038B7}" dt="2023-09-27T12:01:52.080" v="4316" actId="47"/>
        <pc:sldMkLst>
          <pc:docMk/>
          <pc:sldMk cId="3747635160" sldId="261"/>
        </pc:sldMkLst>
      </pc:sldChg>
      <pc:sldChg chg="modSp mod modAnim">
        <pc:chgData name="Huw Griffiths" userId="be253156-1baf-4540-9db4-99275122b591" providerId="ADAL" clId="{AF6859E3-A744-4235-B123-F2268A4038B7}" dt="2023-09-27T12:10:25.650" v="4365" actId="1076"/>
        <pc:sldMkLst>
          <pc:docMk/>
          <pc:sldMk cId="3884126054" sldId="262"/>
        </pc:sldMkLst>
        <pc:spChg chg="mod">
          <ac:chgData name="Huw Griffiths" userId="be253156-1baf-4540-9db4-99275122b591" providerId="ADAL" clId="{AF6859E3-A744-4235-B123-F2268A4038B7}" dt="2023-09-27T12:10:25.650" v="4365" actId="1076"/>
          <ac:spMkLst>
            <pc:docMk/>
            <pc:sldMk cId="3884126054" sldId="262"/>
            <ac:spMk id="3" creationId="{00000000-0000-0000-0000-000000000000}"/>
          </ac:spMkLst>
        </pc:spChg>
      </pc:sldChg>
      <pc:sldChg chg="modSp mod ord">
        <pc:chgData name="Huw Griffiths" userId="be253156-1baf-4540-9db4-99275122b591" providerId="ADAL" clId="{AF6859E3-A744-4235-B123-F2268A4038B7}" dt="2023-09-27T13:45:47.268" v="5969" actId="1076"/>
        <pc:sldMkLst>
          <pc:docMk/>
          <pc:sldMk cId="451500308" sldId="264"/>
        </pc:sldMkLst>
        <pc:spChg chg="mod">
          <ac:chgData name="Huw Griffiths" userId="be253156-1baf-4540-9db4-99275122b591" providerId="ADAL" clId="{AF6859E3-A744-4235-B123-F2268A4038B7}" dt="2023-09-27T13:45:47.268" v="5969" actId="1076"/>
          <ac:spMkLst>
            <pc:docMk/>
            <pc:sldMk cId="451500308" sldId="264"/>
            <ac:spMk id="3" creationId="{00000000-0000-0000-0000-000000000000}"/>
          </ac:spMkLst>
        </pc:spChg>
        <pc:picChg chg="mod">
          <ac:chgData name="Huw Griffiths" userId="be253156-1baf-4540-9db4-99275122b591" providerId="ADAL" clId="{AF6859E3-A744-4235-B123-F2268A4038B7}" dt="2023-09-27T13:45:32.951" v="5968" actId="1076"/>
          <ac:picMkLst>
            <pc:docMk/>
            <pc:sldMk cId="451500308" sldId="264"/>
            <ac:picMk id="3074" creationId="{00000000-0000-0000-0000-000000000000}"/>
          </ac:picMkLst>
        </pc:picChg>
      </pc:sldChg>
      <pc:sldChg chg="del">
        <pc:chgData name="Huw Griffiths" userId="be253156-1baf-4540-9db4-99275122b591" providerId="ADAL" clId="{AF6859E3-A744-4235-B123-F2268A4038B7}" dt="2023-09-27T11:58:39.732" v="4281" actId="47"/>
        <pc:sldMkLst>
          <pc:docMk/>
          <pc:sldMk cId="331791498" sldId="266"/>
        </pc:sldMkLst>
      </pc:sldChg>
      <pc:sldChg chg="addSp modSp mod modAnim">
        <pc:chgData name="Huw Griffiths" userId="be253156-1baf-4540-9db4-99275122b591" providerId="ADAL" clId="{AF6859E3-A744-4235-B123-F2268A4038B7}" dt="2023-09-27T13:42:42.304" v="5921" actId="20577"/>
        <pc:sldMkLst>
          <pc:docMk/>
          <pc:sldMk cId="1195653513" sldId="267"/>
        </pc:sldMkLst>
        <pc:spChg chg="mod">
          <ac:chgData name="Huw Griffiths" userId="be253156-1baf-4540-9db4-99275122b591" providerId="ADAL" clId="{AF6859E3-A744-4235-B123-F2268A4038B7}" dt="2023-09-27T13:42:21.308" v="5920" actId="20577"/>
          <ac:spMkLst>
            <pc:docMk/>
            <pc:sldMk cId="1195653513" sldId="267"/>
            <ac:spMk id="3" creationId="{00000000-0000-0000-0000-000000000000}"/>
          </ac:spMkLst>
        </pc:spChg>
        <pc:picChg chg="mod">
          <ac:chgData name="Huw Griffiths" userId="be253156-1baf-4540-9db4-99275122b591" providerId="ADAL" clId="{AF6859E3-A744-4235-B123-F2268A4038B7}" dt="2023-09-27T13:42:10.465" v="5919" actId="1076"/>
          <ac:picMkLst>
            <pc:docMk/>
            <pc:sldMk cId="1195653513" sldId="267"/>
            <ac:picMk id="4" creationId="{00000000-0000-0000-0000-000000000000}"/>
          </ac:picMkLst>
        </pc:picChg>
        <pc:picChg chg="add mod modCrop">
          <ac:chgData name="Huw Griffiths" userId="be253156-1baf-4540-9db4-99275122b591" providerId="ADAL" clId="{AF6859E3-A744-4235-B123-F2268A4038B7}" dt="2023-09-26T14:51:15.234" v="191" actId="1076"/>
          <ac:picMkLst>
            <pc:docMk/>
            <pc:sldMk cId="1195653513" sldId="267"/>
            <ac:picMk id="5" creationId="{462893BE-E7C0-53C0-1772-927CCC68B462}"/>
          </ac:picMkLst>
        </pc:picChg>
      </pc:sldChg>
      <pc:sldChg chg="modSp mod modAnim">
        <pc:chgData name="Huw Griffiths" userId="be253156-1baf-4540-9db4-99275122b591" providerId="ADAL" clId="{AF6859E3-A744-4235-B123-F2268A4038B7}" dt="2023-09-27T13:43:48.076" v="5949" actId="20577"/>
        <pc:sldMkLst>
          <pc:docMk/>
          <pc:sldMk cId="206174242" sldId="268"/>
        </pc:sldMkLst>
        <pc:spChg chg="mod">
          <ac:chgData name="Huw Griffiths" userId="be253156-1baf-4540-9db4-99275122b591" providerId="ADAL" clId="{AF6859E3-A744-4235-B123-F2268A4038B7}" dt="2023-09-26T14:40:48.974" v="4" actId="27636"/>
          <ac:spMkLst>
            <pc:docMk/>
            <pc:sldMk cId="206174242" sldId="268"/>
            <ac:spMk id="2" creationId="{00000000-0000-0000-0000-000000000000}"/>
          </ac:spMkLst>
        </pc:spChg>
        <pc:spChg chg="mod">
          <ac:chgData name="Huw Griffiths" userId="be253156-1baf-4540-9db4-99275122b591" providerId="ADAL" clId="{AF6859E3-A744-4235-B123-F2268A4038B7}" dt="2023-09-27T13:43:48.076" v="5949" actId="20577"/>
          <ac:spMkLst>
            <pc:docMk/>
            <pc:sldMk cId="206174242" sldId="268"/>
            <ac:spMk id="3" creationId="{00000000-0000-0000-0000-000000000000}"/>
          </ac:spMkLst>
        </pc:spChg>
        <pc:picChg chg="mod">
          <ac:chgData name="Huw Griffiths" userId="be253156-1baf-4540-9db4-99275122b591" providerId="ADAL" clId="{AF6859E3-A744-4235-B123-F2268A4038B7}" dt="2023-09-27T09:32:28.421" v="720" actId="1076"/>
          <ac:picMkLst>
            <pc:docMk/>
            <pc:sldMk cId="206174242" sldId="268"/>
            <ac:picMk id="4" creationId="{00000000-0000-0000-0000-000000000000}"/>
          </ac:picMkLst>
        </pc:picChg>
      </pc:sldChg>
      <pc:sldChg chg="del">
        <pc:chgData name="Huw Griffiths" userId="be253156-1baf-4540-9db4-99275122b591" providerId="ADAL" clId="{AF6859E3-A744-4235-B123-F2268A4038B7}" dt="2023-09-27T09:20:44.344" v="463" actId="47"/>
        <pc:sldMkLst>
          <pc:docMk/>
          <pc:sldMk cId="1596434327" sldId="269"/>
        </pc:sldMkLst>
      </pc:sldChg>
      <pc:sldChg chg="modSp del mod modAnim">
        <pc:chgData name="Huw Griffiths" userId="be253156-1baf-4540-9db4-99275122b591" providerId="ADAL" clId="{AF6859E3-A744-4235-B123-F2268A4038B7}" dt="2023-09-27T13:39:00.433" v="5837" actId="47"/>
        <pc:sldMkLst>
          <pc:docMk/>
          <pc:sldMk cId="4114358585" sldId="270"/>
        </pc:sldMkLst>
        <pc:spChg chg="mod">
          <ac:chgData name="Huw Griffiths" userId="be253156-1baf-4540-9db4-99275122b591" providerId="ADAL" clId="{AF6859E3-A744-4235-B123-F2268A4038B7}" dt="2023-09-27T12:49:52.999" v="5643" actId="20577"/>
          <ac:spMkLst>
            <pc:docMk/>
            <pc:sldMk cId="4114358585" sldId="270"/>
            <ac:spMk id="2" creationId="{00000000-0000-0000-0000-000000000000}"/>
          </ac:spMkLst>
        </pc:spChg>
        <pc:spChg chg="mod">
          <ac:chgData name="Huw Griffiths" userId="be253156-1baf-4540-9db4-99275122b591" providerId="ADAL" clId="{AF6859E3-A744-4235-B123-F2268A4038B7}" dt="2023-09-27T12:12:29.512" v="4382" actId="27636"/>
          <ac:spMkLst>
            <pc:docMk/>
            <pc:sldMk cId="4114358585" sldId="270"/>
            <ac:spMk id="3" creationId="{00000000-0000-0000-0000-000000000000}"/>
          </ac:spMkLst>
        </pc:spChg>
      </pc:sldChg>
      <pc:sldChg chg="modSp modAnim">
        <pc:chgData name="Huw Griffiths" userId="be253156-1baf-4540-9db4-99275122b591" providerId="ADAL" clId="{AF6859E3-A744-4235-B123-F2268A4038B7}" dt="2023-09-27T13:38:46.413" v="5836" actId="20577"/>
        <pc:sldMkLst>
          <pc:docMk/>
          <pc:sldMk cId="2967361483" sldId="274"/>
        </pc:sldMkLst>
        <pc:spChg chg="mod">
          <ac:chgData name="Huw Griffiths" userId="be253156-1baf-4540-9db4-99275122b591" providerId="ADAL" clId="{AF6859E3-A744-4235-B123-F2268A4038B7}" dt="2023-09-27T13:38:46.413" v="5836" actId="20577"/>
          <ac:spMkLst>
            <pc:docMk/>
            <pc:sldMk cId="2967361483" sldId="274"/>
            <ac:spMk id="3" creationId="{00000000-0000-0000-0000-000000000000}"/>
          </ac:spMkLst>
        </pc:spChg>
      </pc:sldChg>
      <pc:sldChg chg="addSp delSp modSp mod delAnim modAnim">
        <pc:chgData name="Huw Griffiths" userId="be253156-1baf-4540-9db4-99275122b591" providerId="ADAL" clId="{AF6859E3-A744-4235-B123-F2268A4038B7}" dt="2023-10-16T20:59:06.474" v="5970"/>
        <pc:sldMkLst>
          <pc:docMk/>
          <pc:sldMk cId="3465696347" sldId="276"/>
        </pc:sldMkLst>
        <pc:spChg chg="add del mod">
          <ac:chgData name="Huw Griffiths" userId="be253156-1baf-4540-9db4-99275122b591" providerId="ADAL" clId="{AF6859E3-A744-4235-B123-F2268A4038B7}" dt="2023-09-26T21:11:50.423" v="325" actId="478"/>
          <ac:spMkLst>
            <pc:docMk/>
            <pc:sldMk cId="3465696347" sldId="276"/>
            <ac:spMk id="3" creationId="{2C6DCC22-493E-A3BF-1300-927B351F830A}"/>
          </ac:spMkLst>
        </pc:spChg>
        <pc:spChg chg="del">
          <ac:chgData name="Huw Griffiths" userId="be253156-1baf-4540-9db4-99275122b591" providerId="ADAL" clId="{AF6859E3-A744-4235-B123-F2268A4038B7}" dt="2023-09-26T21:12:35.152" v="330" actId="478"/>
          <ac:spMkLst>
            <pc:docMk/>
            <pc:sldMk cId="3465696347" sldId="276"/>
            <ac:spMk id="5" creationId="{00000000-0000-0000-0000-000000000000}"/>
          </ac:spMkLst>
        </pc:spChg>
        <pc:spChg chg="add del mod">
          <ac:chgData name="Huw Griffiths" userId="be253156-1baf-4540-9db4-99275122b591" providerId="ADAL" clId="{AF6859E3-A744-4235-B123-F2268A4038B7}" dt="2023-09-26T21:12:38.199" v="331" actId="478"/>
          <ac:spMkLst>
            <pc:docMk/>
            <pc:sldMk cId="3465696347" sldId="276"/>
            <ac:spMk id="7" creationId="{F38C079A-2019-2DD4-DE61-F0DCC02F8F92}"/>
          </ac:spMkLst>
        </pc:spChg>
        <pc:spChg chg="add mod">
          <ac:chgData name="Huw Griffiths" userId="be253156-1baf-4540-9db4-99275122b591" providerId="ADAL" clId="{AF6859E3-A744-4235-B123-F2268A4038B7}" dt="2023-09-26T21:18:29.062" v="365" actId="313"/>
          <ac:spMkLst>
            <pc:docMk/>
            <pc:sldMk cId="3465696347" sldId="276"/>
            <ac:spMk id="8" creationId="{B726EFDE-16D6-DBC5-0057-2CBC7093B760}"/>
          </ac:spMkLst>
        </pc:spChg>
        <pc:graphicFrameChg chg="del modGraphic">
          <ac:chgData name="Huw Griffiths" userId="be253156-1baf-4540-9db4-99275122b591" providerId="ADAL" clId="{AF6859E3-A744-4235-B123-F2268A4038B7}" dt="2023-09-26T21:11:47.621" v="324" actId="478"/>
          <ac:graphicFrameMkLst>
            <pc:docMk/>
            <pc:sldMk cId="3465696347" sldId="276"/>
            <ac:graphicFrameMk id="14" creationId="{00000000-0000-0000-0000-000000000000}"/>
          </ac:graphicFrameMkLst>
        </pc:graphicFrameChg>
        <pc:picChg chg="add mod">
          <ac:chgData name="Huw Griffiths" userId="be253156-1baf-4540-9db4-99275122b591" providerId="ADAL" clId="{AF6859E3-A744-4235-B123-F2268A4038B7}" dt="2023-09-26T21:12:53.615" v="334" actId="14100"/>
          <ac:picMkLst>
            <pc:docMk/>
            <pc:sldMk cId="3465696347" sldId="276"/>
            <ac:picMk id="4" creationId="{D806CFF5-614C-9297-4B3F-4B94EADB8B80}"/>
          </ac:picMkLst>
        </pc:picChg>
      </pc:sldChg>
      <pc:sldChg chg="addSp delSp modSp mod">
        <pc:chgData name="Huw Griffiths" userId="be253156-1baf-4540-9db4-99275122b591" providerId="ADAL" clId="{AF6859E3-A744-4235-B123-F2268A4038B7}" dt="2023-09-26T15:27:58.202" v="240" actId="1076"/>
        <pc:sldMkLst>
          <pc:docMk/>
          <pc:sldMk cId="1726127437" sldId="279"/>
        </pc:sldMkLst>
        <pc:spChg chg="mod">
          <ac:chgData name="Huw Griffiths" userId="be253156-1baf-4540-9db4-99275122b591" providerId="ADAL" clId="{AF6859E3-A744-4235-B123-F2268A4038B7}" dt="2023-09-26T15:27:58.202" v="240" actId="1076"/>
          <ac:spMkLst>
            <pc:docMk/>
            <pc:sldMk cId="1726127437" sldId="279"/>
            <ac:spMk id="2" creationId="{00000000-0000-0000-0000-000000000000}"/>
          </ac:spMkLst>
        </pc:spChg>
        <pc:spChg chg="del mod">
          <ac:chgData name="Huw Griffiths" userId="be253156-1baf-4540-9db4-99275122b591" providerId="ADAL" clId="{AF6859E3-A744-4235-B123-F2268A4038B7}" dt="2023-09-26T15:27:47.928" v="238" actId="478"/>
          <ac:spMkLst>
            <pc:docMk/>
            <pc:sldMk cId="1726127437" sldId="279"/>
            <ac:spMk id="3" creationId="{00000000-0000-0000-0000-000000000000}"/>
          </ac:spMkLst>
        </pc:spChg>
        <pc:spChg chg="add del mod">
          <ac:chgData name="Huw Griffiths" userId="be253156-1baf-4540-9db4-99275122b591" providerId="ADAL" clId="{AF6859E3-A744-4235-B123-F2268A4038B7}" dt="2023-09-26T15:27:50.872" v="239" actId="478"/>
          <ac:spMkLst>
            <pc:docMk/>
            <pc:sldMk cId="1726127437" sldId="279"/>
            <ac:spMk id="5" creationId="{ECC8DCF2-FED2-96CC-1B0E-044B9DEABE04}"/>
          </ac:spMkLst>
        </pc:spChg>
      </pc:sldChg>
      <pc:sldChg chg="addSp delSp modSp del mod modAnim">
        <pc:chgData name="Huw Griffiths" userId="be253156-1baf-4540-9db4-99275122b591" providerId="ADAL" clId="{AF6859E3-A744-4235-B123-F2268A4038B7}" dt="2023-09-27T09:41:20.748" v="734" actId="2696"/>
        <pc:sldMkLst>
          <pc:docMk/>
          <pc:sldMk cId="717750551" sldId="280"/>
        </pc:sldMkLst>
        <pc:spChg chg="add del mod">
          <ac:chgData name="Huw Griffiths" userId="be253156-1baf-4540-9db4-99275122b591" providerId="ADAL" clId="{AF6859E3-A744-4235-B123-F2268A4038B7}" dt="2023-09-27T09:36:01.647" v="722" actId="478"/>
          <ac:spMkLst>
            <pc:docMk/>
            <pc:sldMk cId="717750551" sldId="280"/>
            <ac:spMk id="5" creationId="{D649B6B9-4BDA-66ED-CAD4-7FEC24047E14}"/>
          </ac:spMkLst>
        </pc:spChg>
        <pc:picChg chg="del">
          <ac:chgData name="Huw Griffiths" userId="be253156-1baf-4540-9db4-99275122b591" providerId="ADAL" clId="{AF6859E3-A744-4235-B123-F2268A4038B7}" dt="2023-09-27T09:35:59.075" v="721" actId="478"/>
          <ac:picMkLst>
            <pc:docMk/>
            <pc:sldMk cId="717750551" sldId="280"/>
            <ac:picMk id="4" creationId="{00000000-0000-0000-0000-000000000000}"/>
          </ac:picMkLst>
        </pc:picChg>
        <pc:picChg chg="add">
          <ac:chgData name="Huw Griffiths" userId="be253156-1baf-4540-9db4-99275122b591" providerId="ADAL" clId="{AF6859E3-A744-4235-B123-F2268A4038B7}" dt="2023-09-27T09:36:04.232" v="723" actId="22"/>
          <ac:picMkLst>
            <pc:docMk/>
            <pc:sldMk cId="717750551" sldId="280"/>
            <ac:picMk id="7" creationId="{91AA2B4F-7059-9D67-C0E1-541ACFB6C453}"/>
          </ac:picMkLst>
        </pc:picChg>
        <pc:picChg chg="add">
          <ac:chgData name="Huw Griffiths" userId="be253156-1baf-4540-9db4-99275122b591" providerId="ADAL" clId="{AF6859E3-A744-4235-B123-F2268A4038B7}" dt="2023-09-27T09:36:51.239" v="725" actId="22"/>
          <ac:picMkLst>
            <pc:docMk/>
            <pc:sldMk cId="717750551" sldId="280"/>
            <ac:picMk id="9" creationId="{710286F5-2E34-E9FB-19FA-960DBE2484E9}"/>
          </ac:picMkLst>
        </pc:picChg>
        <pc:picChg chg="add">
          <ac:chgData name="Huw Griffiths" userId="be253156-1baf-4540-9db4-99275122b591" providerId="ADAL" clId="{AF6859E3-A744-4235-B123-F2268A4038B7}" dt="2023-09-27T09:37:23.249" v="727" actId="22"/>
          <ac:picMkLst>
            <pc:docMk/>
            <pc:sldMk cId="717750551" sldId="280"/>
            <ac:picMk id="11" creationId="{ABE87F63-3846-A731-8DD6-AA99EC73ABB5}"/>
          </ac:picMkLst>
        </pc:picChg>
        <pc:picChg chg="add">
          <ac:chgData name="Huw Griffiths" userId="be253156-1baf-4540-9db4-99275122b591" providerId="ADAL" clId="{AF6859E3-A744-4235-B123-F2268A4038B7}" dt="2023-09-27T09:38:35.312" v="729" actId="22"/>
          <ac:picMkLst>
            <pc:docMk/>
            <pc:sldMk cId="717750551" sldId="280"/>
            <ac:picMk id="13" creationId="{7562AA67-4401-3E7E-38ED-E4AFA53060DD}"/>
          </ac:picMkLst>
        </pc:picChg>
        <pc:picChg chg="add">
          <ac:chgData name="Huw Griffiths" userId="be253156-1baf-4540-9db4-99275122b591" providerId="ADAL" clId="{AF6859E3-A744-4235-B123-F2268A4038B7}" dt="2023-09-27T09:39:56.856" v="731" actId="22"/>
          <ac:picMkLst>
            <pc:docMk/>
            <pc:sldMk cId="717750551" sldId="280"/>
            <ac:picMk id="15" creationId="{8FE3A224-1D86-2FAD-EEAA-6DACA43CAC2D}"/>
          </ac:picMkLst>
        </pc:picChg>
      </pc:sldChg>
      <pc:sldChg chg="del">
        <pc:chgData name="Huw Griffiths" userId="be253156-1baf-4540-9db4-99275122b591" providerId="ADAL" clId="{AF6859E3-A744-4235-B123-F2268A4038B7}" dt="2023-09-26T21:15:12.322" v="346" actId="47"/>
        <pc:sldMkLst>
          <pc:docMk/>
          <pc:sldMk cId="1307535150" sldId="281"/>
        </pc:sldMkLst>
      </pc:sldChg>
      <pc:sldChg chg="addSp delSp modSp mod modNotesTx">
        <pc:chgData name="Huw Griffiths" userId="be253156-1baf-4540-9db4-99275122b591" providerId="ADAL" clId="{AF6859E3-A744-4235-B123-F2268A4038B7}" dt="2023-10-20T14:50:02.664" v="6015" actId="20577"/>
        <pc:sldMkLst>
          <pc:docMk/>
          <pc:sldMk cId="1183542054" sldId="282"/>
        </pc:sldMkLst>
        <pc:spChg chg="mod">
          <ac:chgData name="Huw Griffiths" userId="be253156-1baf-4540-9db4-99275122b591" providerId="ADAL" clId="{AF6859E3-A744-4235-B123-F2268A4038B7}" dt="2023-09-26T14:57:54.350" v="208" actId="27636"/>
          <ac:spMkLst>
            <pc:docMk/>
            <pc:sldMk cId="1183542054" sldId="282"/>
            <ac:spMk id="3" creationId="{00000000-0000-0000-0000-000000000000}"/>
          </ac:spMkLst>
        </pc:spChg>
        <pc:spChg chg="add del mod">
          <ac:chgData name="Huw Griffiths" userId="be253156-1baf-4540-9db4-99275122b591" providerId="ADAL" clId="{AF6859E3-A744-4235-B123-F2268A4038B7}" dt="2023-09-26T14:56:40.501" v="194" actId="478"/>
          <ac:spMkLst>
            <pc:docMk/>
            <pc:sldMk cId="1183542054" sldId="282"/>
            <ac:spMk id="5" creationId="{357CDA7A-0708-F78C-8572-7CDCB1E740D9}"/>
          </ac:spMkLst>
        </pc:spChg>
        <pc:spChg chg="add mod">
          <ac:chgData name="Huw Griffiths" userId="be253156-1baf-4540-9db4-99275122b591" providerId="ADAL" clId="{AF6859E3-A744-4235-B123-F2268A4038B7}" dt="2023-09-26T15:02:02.296" v="233" actId="1076"/>
          <ac:spMkLst>
            <pc:docMk/>
            <pc:sldMk cId="1183542054" sldId="282"/>
            <ac:spMk id="7" creationId="{C352B2B7-B572-643D-D7EF-84A35C3E95B0}"/>
          </ac:spMkLst>
        </pc:spChg>
        <pc:picChg chg="del">
          <ac:chgData name="Huw Griffiths" userId="be253156-1baf-4540-9db4-99275122b591" providerId="ADAL" clId="{AF6859E3-A744-4235-B123-F2268A4038B7}" dt="2023-09-26T14:56:38.527" v="193" actId="478"/>
          <ac:picMkLst>
            <pc:docMk/>
            <pc:sldMk cId="1183542054" sldId="282"/>
            <ac:picMk id="4" creationId="{00000000-0000-0000-0000-000000000000}"/>
          </ac:picMkLst>
        </pc:picChg>
        <pc:picChg chg="add mod">
          <ac:chgData name="Huw Griffiths" userId="be253156-1baf-4540-9db4-99275122b591" providerId="ADAL" clId="{AF6859E3-A744-4235-B123-F2268A4038B7}" dt="2023-09-26T15:02:07.699" v="234" actId="1076"/>
          <ac:picMkLst>
            <pc:docMk/>
            <pc:sldMk cId="1183542054" sldId="282"/>
            <ac:picMk id="6" creationId="{7EB3E1E9-953D-B000-56D9-BE7522C4746D}"/>
          </ac:picMkLst>
        </pc:picChg>
      </pc:sldChg>
      <pc:sldChg chg="del">
        <pc:chgData name="Huw Griffiths" userId="be253156-1baf-4540-9db4-99275122b591" providerId="ADAL" clId="{AF6859E3-A744-4235-B123-F2268A4038B7}" dt="2023-09-26T21:14:44.930" v="344" actId="47"/>
        <pc:sldMkLst>
          <pc:docMk/>
          <pc:sldMk cId="797700443" sldId="283"/>
        </pc:sldMkLst>
      </pc:sldChg>
      <pc:sldChg chg="del">
        <pc:chgData name="Huw Griffiths" userId="be253156-1baf-4540-9db4-99275122b591" providerId="ADAL" clId="{AF6859E3-A744-4235-B123-F2268A4038B7}" dt="2023-09-26T21:14:51.287" v="345" actId="47"/>
        <pc:sldMkLst>
          <pc:docMk/>
          <pc:sldMk cId="1413361202" sldId="284"/>
        </pc:sldMkLst>
      </pc:sldChg>
      <pc:sldChg chg="del">
        <pc:chgData name="Huw Griffiths" userId="be253156-1baf-4540-9db4-99275122b591" providerId="ADAL" clId="{AF6859E3-A744-4235-B123-F2268A4038B7}" dt="2023-09-26T15:27:34.221" v="235" actId="47"/>
        <pc:sldMkLst>
          <pc:docMk/>
          <pc:sldMk cId="330292318" sldId="286"/>
        </pc:sldMkLst>
      </pc:sldChg>
      <pc:sldChg chg="addSp delSp modSp mod delAnim modAnim">
        <pc:chgData name="Huw Griffiths" userId="be253156-1baf-4540-9db4-99275122b591" providerId="ADAL" clId="{AF6859E3-A744-4235-B123-F2268A4038B7}" dt="2023-09-26T14:48:46.112" v="184"/>
        <pc:sldMkLst>
          <pc:docMk/>
          <pc:sldMk cId="1378398584" sldId="288"/>
        </pc:sldMkLst>
        <pc:spChg chg="del mod">
          <ac:chgData name="Huw Griffiths" userId="be253156-1baf-4540-9db4-99275122b591" providerId="ADAL" clId="{AF6859E3-A744-4235-B123-F2268A4038B7}" dt="2023-09-26T14:45:27.336" v="162" actId="478"/>
          <ac:spMkLst>
            <pc:docMk/>
            <pc:sldMk cId="1378398584" sldId="288"/>
            <ac:spMk id="2" creationId="{00000000-0000-0000-0000-000000000000}"/>
          </ac:spMkLst>
        </pc:spChg>
        <pc:spChg chg="mod">
          <ac:chgData name="Huw Griffiths" userId="be253156-1baf-4540-9db4-99275122b591" providerId="ADAL" clId="{AF6859E3-A744-4235-B123-F2268A4038B7}" dt="2023-09-26T14:48:12.918" v="179" actId="1076"/>
          <ac:spMkLst>
            <pc:docMk/>
            <pc:sldMk cId="1378398584" sldId="288"/>
            <ac:spMk id="3" creationId="{00000000-0000-0000-0000-000000000000}"/>
          </ac:spMkLst>
        </pc:spChg>
        <pc:picChg chg="add del mod">
          <ac:chgData name="Huw Griffiths" userId="be253156-1baf-4540-9db4-99275122b591" providerId="ADAL" clId="{AF6859E3-A744-4235-B123-F2268A4038B7}" dt="2023-09-26T14:47:33.348" v="171" actId="478"/>
          <ac:picMkLst>
            <pc:docMk/>
            <pc:sldMk cId="1378398584" sldId="288"/>
            <ac:picMk id="4" creationId="{BE0E9DF3-B904-F946-7626-C9CF747467E6}"/>
          </ac:picMkLst>
        </pc:picChg>
        <pc:picChg chg="add mod">
          <ac:chgData name="Huw Griffiths" userId="be253156-1baf-4540-9db4-99275122b591" providerId="ADAL" clId="{AF6859E3-A744-4235-B123-F2268A4038B7}" dt="2023-09-26T14:48:33.853" v="182" actId="1076"/>
          <ac:picMkLst>
            <pc:docMk/>
            <pc:sldMk cId="1378398584" sldId="288"/>
            <ac:picMk id="5" creationId="{E70D0ED7-DF77-390A-605C-3841DFF4903F}"/>
          </ac:picMkLst>
        </pc:picChg>
      </pc:sldChg>
      <pc:sldChg chg="addSp delSp modSp new mod modAnim">
        <pc:chgData name="Huw Griffiths" userId="be253156-1baf-4540-9db4-99275122b591" providerId="ADAL" clId="{AF6859E3-A744-4235-B123-F2268A4038B7}" dt="2023-09-26T14:49:39.232" v="186" actId="1076"/>
        <pc:sldMkLst>
          <pc:docMk/>
          <pc:sldMk cId="724305273" sldId="290"/>
        </pc:sldMkLst>
        <pc:spChg chg="del">
          <ac:chgData name="Huw Griffiths" userId="be253156-1baf-4540-9db4-99275122b591" providerId="ADAL" clId="{AF6859E3-A744-4235-B123-F2268A4038B7}" dt="2023-09-26T14:40:30.756" v="2" actId="478"/>
          <ac:spMkLst>
            <pc:docMk/>
            <pc:sldMk cId="724305273" sldId="290"/>
            <ac:spMk id="2" creationId="{E743CC4E-0DB9-5A42-7DFD-A64748D73F27}"/>
          </ac:spMkLst>
        </pc:spChg>
        <pc:spChg chg="del">
          <ac:chgData name="Huw Griffiths" userId="be253156-1baf-4540-9db4-99275122b591" providerId="ADAL" clId="{AF6859E3-A744-4235-B123-F2268A4038B7}" dt="2023-09-26T14:40:29.781" v="1" actId="478"/>
          <ac:spMkLst>
            <pc:docMk/>
            <pc:sldMk cId="724305273" sldId="290"/>
            <ac:spMk id="3" creationId="{02F42DFA-FD99-9456-B3BE-9AF6900A0843}"/>
          </ac:spMkLst>
        </pc:spChg>
        <pc:picChg chg="add mod">
          <ac:chgData name="Huw Griffiths" userId="be253156-1baf-4540-9db4-99275122b591" providerId="ADAL" clId="{AF6859E3-A744-4235-B123-F2268A4038B7}" dt="2023-09-26T14:49:39.232" v="186" actId="1076"/>
          <ac:picMkLst>
            <pc:docMk/>
            <pc:sldMk cId="724305273" sldId="290"/>
            <ac:picMk id="4" creationId="{5D67C45A-66E8-D6AD-111D-144FEC048283}"/>
          </ac:picMkLst>
        </pc:picChg>
      </pc:sldChg>
      <pc:sldChg chg="addSp delSp modSp new mod ord modNotesTx">
        <pc:chgData name="Huw Griffiths" userId="be253156-1baf-4540-9db4-99275122b591" providerId="ADAL" clId="{AF6859E3-A744-4235-B123-F2268A4038B7}" dt="2023-09-27T11:59:49.082" v="4313" actId="20577"/>
        <pc:sldMkLst>
          <pc:docMk/>
          <pc:sldMk cId="4144065704" sldId="291"/>
        </pc:sldMkLst>
        <pc:spChg chg="del">
          <ac:chgData name="Huw Griffiths" userId="be253156-1baf-4540-9db4-99275122b591" providerId="ADAL" clId="{AF6859E3-A744-4235-B123-F2268A4038B7}" dt="2023-09-26T14:43:26.507" v="16"/>
          <ac:spMkLst>
            <pc:docMk/>
            <pc:sldMk cId="4144065704" sldId="291"/>
            <ac:spMk id="2" creationId="{78C64467-E078-29BD-4190-F26B7E06A04D}"/>
          </ac:spMkLst>
        </pc:spChg>
        <pc:spChg chg="del mod">
          <ac:chgData name="Huw Griffiths" userId="be253156-1baf-4540-9db4-99275122b591" providerId="ADAL" clId="{AF6859E3-A744-4235-B123-F2268A4038B7}" dt="2023-09-27T11:59:27.236" v="4282" actId="478"/>
          <ac:spMkLst>
            <pc:docMk/>
            <pc:sldMk cId="4144065704" sldId="291"/>
            <ac:spMk id="3" creationId="{8C172066-1663-3ECC-B009-A3FC962E067F}"/>
          </ac:spMkLst>
        </pc:spChg>
        <pc:spChg chg="add del mod">
          <ac:chgData name="Huw Griffiths" userId="be253156-1baf-4540-9db4-99275122b591" providerId="ADAL" clId="{AF6859E3-A744-4235-B123-F2268A4038B7}" dt="2023-09-27T11:59:30.406" v="4283"/>
          <ac:spMkLst>
            <pc:docMk/>
            <pc:sldMk cId="4144065704" sldId="291"/>
            <ac:spMk id="6" creationId="{BC26DDA1-57E5-E4FD-0681-675F60ABCEBD}"/>
          </ac:spMkLst>
        </pc:spChg>
        <pc:spChg chg="add mod">
          <ac:chgData name="Huw Griffiths" userId="be253156-1baf-4540-9db4-99275122b591" providerId="ADAL" clId="{AF6859E3-A744-4235-B123-F2268A4038B7}" dt="2023-09-27T11:59:49.082" v="4313" actId="20577"/>
          <ac:spMkLst>
            <pc:docMk/>
            <pc:sldMk cId="4144065704" sldId="291"/>
            <ac:spMk id="7" creationId="{9ECBD07B-4202-7E64-AB79-66C6BFC7C289}"/>
          </ac:spMkLst>
        </pc:spChg>
        <pc:picChg chg="add mod">
          <ac:chgData name="Huw Griffiths" userId="be253156-1baf-4540-9db4-99275122b591" providerId="ADAL" clId="{AF6859E3-A744-4235-B123-F2268A4038B7}" dt="2023-09-26T14:43:37.335" v="19" actId="14100"/>
          <ac:picMkLst>
            <pc:docMk/>
            <pc:sldMk cId="4144065704" sldId="291"/>
            <ac:picMk id="4" creationId="{17FE6B29-09CB-0EC2-0551-FB1D2B2CD402}"/>
          </ac:picMkLst>
        </pc:picChg>
      </pc:sldChg>
      <pc:sldChg chg="addSp delSp modSp new mod ord">
        <pc:chgData name="Huw Griffiths" userId="be253156-1baf-4540-9db4-99275122b591" providerId="ADAL" clId="{AF6859E3-A744-4235-B123-F2268A4038B7}" dt="2023-09-27T09:19:37.952" v="462" actId="1076"/>
        <pc:sldMkLst>
          <pc:docMk/>
          <pc:sldMk cId="3098926569" sldId="292"/>
        </pc:sldMkLst>
        <pc:spChg chg="add mod">
          <ac:chgData name="Huw Griffiths" userId="be253156-1baf-4540-9db4-99275122b591" providerId="ADAL" clId="{AF6859E3-A744-4235-B123-F2268A4038B7}" dt="2023-09-27T09:19:37.952" v="462" actId="1076"/>
          <ac:spMkLst>
            <pc:docMk/>
            <pc:sldMk cId="3098926569" sldId="292"/>
            <ac:spMk id="2" creationId="{AC64D9CE-649A-B8D6-E48E-62B5F949661A}"/>
          </ac:spMkLst>
        </pc:spChg>
        <pc:spChg chg="add mod">
          <ac:chgData name="Huw Griffiths" userId="be253156-1baf-4540-9db4-99275122b591" providerId="ADAL" clId="{AF6859E3-A744-4235-B123-F2268A4038B7}" dt="2023-09-26T21:14:19.142" v="342" actId="1076"/>
          <ac:spMkLst>
            <pc:docMk/>
            <pc:sldMk cId="3098926569" sldId="292"/>
            <ac:spMk id="3" creationId="{FEA8407C-0499-063B-3035-79C67CD32A80}"/>
          </ac:spMkLst>
        </pc:spChg>
        <pc:picChg chg="add del mod">
          <ac:chgData name="Huw Griffiths" userId="be253156-1baf-4540-9db4-99275122b591" providerId="ADAL" clId="{AF6859E3-A744-4235-B123-F2268A4038B7}" dt="2023-09-26T21:13:01.220" v="335" actId="478"/>
          <ac:picMkLst>
            <pc:docMk/>
            <pc:sldMk cId="3098926569" sldId="292"/>
            <ac:picMk id="4" creationId="{6C7EBCC0-9519-C5FC-17CC-07F39C670A0F}"/>
          </ac:picMkLst>
        </pc:picChg>
        <pc:picChg chg="add mod">
          <ac:chgData name="Huw Griffiths" userId="be253156-1baf-4540-9db4-99275122b591" providerId="ADAL" clId="{AF6859E3-A744-4235-B123-F2268A4038B7}" dt="2023-09-27T09:19:08.912" v="457" actId="1076"/>
          <ac:picMkLst>
            <pc:docMk/>
            <pc:sldMk cId="3098926569" sldId="292"/>
            <ac:picMk id="5" creationId="{18E8E1AD-4FDD-85D6-61B1-BCB894591158}"/>
          </ac:picMkLst>
        </pc:picChg>
      </pc:sldChg>
      <pc:sldChg chg="addSp modSp new mod modAnim">
        <pc:chgData name="Huw Griffiths" userId="be253156-1baf-4540-9db4-99275122b591" providerId="ADAL" clId="{AF6859E3-A744-4235-B123-F2268A4038B7}" dt="2023-09-26T21:07:23.451" v="273" actId="1076"/>
        <pc:sldMkLst>
          <pc:docMk/>
          <pc:sldMk cId="3225638217" sldId="293"/>
        </pc:sldMkLst>
        <pc:picChg chg="add mod">
          <ac:chgData name="Huw Griffiths" userId="be253156-1baf-4540-9db4-99275122b591" providerId="ADAL" clId="{AF6859E3-A744-4235-B123-F2268A4038B7}" dt="2023-09-26T21:07:23.451" v="273" actId="1076"/>
          <ac:picMkLst>
            <pc:docMk/>
            <pc:sldMk cId="3225638217" sldId="293"/>
            <ac:picMk id="2" creationId="{2E1CEEED-027B-2BAE-8B7C-C4A971EFE039}"/>
          </ac:picMkLst>
        </pc:picChg>
      </pc:sldChg>
      <pc:sldChg chg="addSp delSp modSp new mod ord">
        <pc:chgData name="Huw Griffiths" userId="be253156-1baf-4540-9db4-99275122b591" providerId="ADAL" clId="{AF6859E3-A744-4235-B123-F2268A4038B7}" dt="2023-09-27T12:08:23.868" v="4352" actId="1076"/>
        <pc:sldMkLst>
          <pc:docMk/>
          <pc:sldMk cId="1793357366" sldId="294"/>
        </pc:sldMkLst>
        <pc:spChg chg="mod">
          <ac:chgData name="Huw Griffiths" userId="be253156-1baf-4540-9db4-99275122b591" providerId="ADAL" clId="{AF6859E3-A744-4235-B123-F2268A4038B7}" dt="2023-09-27T12:08:06.711" v="4351" actId="1076"/>
          <ac:spMkLst>
            <pc:docMk/>
            <pc:sldMk cId="1793357366" sldId="294"/>
            <ac:spMk id="2" creationId="{0B304CAC-391E-E73B-940A-7E5DFB9A11B2}"/>
          </ac:spMkLst>
        </pc:spChg>
        <pc:spChg chg="del">
          <ac:chgData name="Huw Griffiths" userId="be253156-1baf-4540-9db4-99275122b591" providerId="ADAL" clId="{AF6859E3-A744-4235-B123-F2268A4038B7}" dt="2023-09-26T21:20:48.771" v="385" actId="478"/>
          <ac:spMkLst>
            <pc:docMk/>
            <pc:sldMk cId="1793357366" sldId="294"/>
            <ac:spMk id="3" creationId="{D7D34224-632C-8131-3D3D-CBE0F09400E4}"/>
          </ac:spMkLst>
        </pc:spChg>
        <pc:spChg chg="del mod">
          <ac:chgData name="Huw Griffiths" userId="be253156-1baf-4540-9db4-99275122b591" providerId="ADAL" clId="{AF6859E3-A744-4235-B123-F2268A4038B7}" dt="2023-09-27T08:12:20.728" v="400" actId="478"/>
          <ac:spMkLst>
            <pc:docMk/>
            <pc:sldMk cId="1793357366" sldId="294"/>
            <ac:spMk id="4" creationId="{A2E8121F-2CA0-3C6A-BBAB-B8A0A9BF0894}"/>
          </ac:spMkLst>
        </pc:spChg>
        <pc:spChg chg="add mod ord">
          <ac:chgData name="Huw Griffiths" userId="be253156-1baf-4540-9db4-99275122b591" providerId="ADAL" clId="{AF6859E3-A744-4235-B123-F2268A4038B7}" dt="2023-09-27T12:08:23.868" v="4352" actId="1076"/>
          <ac:spMkLst>
            <pc:docMk/>
            <pc:sldMk cId="1793357366" sldId="294"/>
            <ac:spMk id="6" creationId="{486D31CE-F58F-1EF0-980E-846D5813154A}"/>
          </ac:spMkLst>
        </pc:spChg>
        <pc:spChg chg="add del mod">
          <ac:chgData name="Huw Griffiths" userId="be253156-1baf-4540-9db4-99275122b591" providerId="ADAL" clId="{AF6859E3-A744-4235-B123-F2268A4038B7}" dt="2023-09-27T08:12:23.314" v="401" actId="478"/>
          <ac:spMkLst>
            <pc:docMk/>
            <pc:sldMk cId="1793357366" sldId="294"/>
            <ac:spMk id="8" creationId="{AB7AE38A-D8EA-1FB9-A7AF-AA3BBEDADE5A}"/>
          </ac:spMkLst>
        </pc:spChg>
        <pc:picChg chg="add mod">
          <ac:chgData name="Huw Griffiths" userId="be253156-1baf-4540-9db4-99275122b591" providerId="ADAL" clId="{AF6859E3-A744-4235-B123-F2268A4038B7}" dt="2023-09-27T12:07:50.833" v="4348" actId="1076"/>
          <ac:picMkLst>
            <pc:docMk/>
            <pc:sldMk cId="1793357366" sldId="294"/>
            <ac:picMk id="9" creationId="{5143C535-2034-C06A-A46A-76B5B0232CF5}"/>
          </ac:picMkLst>
        </pc:picChg>
      </pc:sldChg>
      <pc:sldChg chg="new del">
        <pc:chgData name="Huw Griffiths" userId="be253156-1baf-4540-9db4-99275122b591" providerId="ADAL" clId="{AF6859E3-A744-4235-B123-F2268A4038B7}" dt="2023-09-26T21:20:24.640" v="367" actId="680"/>
        <pc:sldMkLst>
          <pc:docMk/>
          <pc:sldMk cId="2316424130" sldId="294"/>
        </pc:sldMkLst>
      </pc:sldChg>
      <pc:sldChg chg="addSp delSp modSp new mod">
        <pc:chgData name="Huw Griffiths" userId="be253156-1baf-4540-9db4-99275122b591" providerId="ADAL" clId="{AF6859E3-A744-4235-B123-F2268A4038B7}" dt="2023-09-27T12:36:05.208" v="5406" actId="13926"/>
        <pc:sldMkLst>
          <pc:docMk/>
          <pc:sldMk cId="1171464854" sldId="295"/>
        </pc:sldMkLst>
        <pc:spChg chg="del mod">
          <ac:chgData name="Huw Griffiths" userId="be253156-1baf-4540-9db4-99275122b591" providerId="ADAL" clId="{AF6859E3-A744-4235-B123-F2268A4038B7}" dt="2023-09-26T21:23:34.214" v="393" actId="478"/>
          <ac:spMkLst>
            <pc:docMk/>
            <pc:sldMk cId="1171464854" sldId="295"/>
            <ac:spMk id="2" creationId="{C635DB49-072D-591A-3977-080E0964B738}"/>
          </ac:spMkLst>
        </pc:spChg>
        <pc:spChg chg="del">
          <ac:chgData name="Huw Griffiths" userId="be253156-1baf-4540-9db4-99275122b591" providerId="ADAL" clId="{AF6859E3-A744-4235-B123-F2268A4038B7}" dt="2023-09-26T21:23:38.360" v="394" actId="478"/>
          <ac:spMkLst>
            <pc:docMk/>
            <pc:sldMk cId="1171464854" sldId="295"/>
            <ac:spMk id="3" creationId="{96950E3F-79FD-3E95-7773-24BB1C366D73}"/>
          </ac:spMkLst>
        </pc:spChg>
        <pc:spChg chg="del">
          <ac:chgData name="Huw Griffiths" userId="be253156-1baf-4540-9db4-99275122b591" providerId="ADAL" clId="{AF6859E3-A744-4235-B123-F2268A4038B7}" dt="2023-09-26T21:23:42.868" v="395" actId="478"/>
          <ac:spMkLst>
            <pc:docMk/>
            <pc:sldMk cId="1171464854" sldId="295"/>
            <ac:spMk id="4" creationId="{EDE44DE2-49F5-1054-D209-CE33CE8ADDFD}"/>
          </ac:spMkLst>
        </pc:spChg>
        <pc:spChg chg="add mod">
          <ac:chgData name="Huw Griffiths" userId="be253156-1baf-4540-9db4-99275122b591" providerId="ADAL" clId="{AF6859E3-A744-4235-B123-F2268A4038B7}" dt="2023-09-27T12:22:55.500" v="4818" actId="1076"/>
          <ac:spMkLst>
            <pc:docMk/>
            <pc:sldMk cId="1171464854" sldId="295"/>
            <ac:spMk id="6" creationId="{F05F7FD8-FA80-0FF4-72A0-29460CA76FE2}"/>
          </ac:spMkLst>
        </pc:spChg>
        <pc:spChg chg="add mod">
          <ac:chgData name="Huw Griffiths" userId="be253156-1baf-4540-9db4-99275122b591" providerId="ADAL" clId="{AF6859E3-A744-4235-B123-F2268A4038B7}" dt="2023-09-27T12:36:05.208" v="5406" actId="13926"/>
          <ac:spMkLst>
            <pc:docMk/>
            <pc:sldMk cId="1171464854" sldId="295"/>
            <ac:spMk id="7" creationId="{DB193250-FF03-2C43-E401-90511F5C0AD4}"/>
          </ac:spMkLst>
        </pc:spChg>
        <pc:picChg chg="add del mod">
          <ac:chgData name="Huw Griffiths" userId="be253156-1baf-4540-9db4-99275122b591" providerId="ADAL" clId="{AF6859E3-A744-4235-B123-F2268A4038B7}" dt="2023-09-27T12:07:33.125" v="4344" actId="21"/>
          <ac:picMkLst>
            <pc:docMk/>
            <pc:sldMk cId="1171464854" sldId="295"/>
            <ac:picMk id="5" creationId="{5CE16BFF-D67D-9013-2AF5-DFB767177B53}"/>
          </ac:picMkLst>
        </pc:picChg>
      </pc:sldChg>
      <pc:sldChg chg="addSp delSp modSp new del mod ord">
        <pc:chgData name="Huw Griffiths" userId="be253156-1baf-4540-9db4-99275122b591" providerId="ADAL" clId="{AF6859E3-A744-4235-B123-F2268A4038B7}" dt="2023-09-27T11:42:53.369" v="3605" actId="47"/>
        <pc:sldMkLst>
          <pc:docMk/>
          <pc:sldMk cId="968563109" sldId="296"/>
        </pc:sldMkLst>
        <pc:spChg chg="del">
          <ac:chgData name="Huw Griffiths" userId="be253156-1baf-4540-9db4-99275122b591" providerId="ADAL" clId="{AF6859E3-A744-4235-B123-F2268A4038B7}" dt="2023-09-27T08:41:31.369" v="404" actId="478"/>
          <ac:spMkLst>
            <pc:docMk/>
            <pc:sldMk cId="968563109" sldId="296"/>
            <ac:spMk id="2" creationId="{FD9460A2-3128-0E9D-4E39-C754327A3E5C}"/>
          </ac:spMkLst>
        </pc:spChg>
        <pc:spChg chg="del">
          <ac:chgData name="Huw Griffiths" userId="be253156-1baf-4540-9db4-99275122b591" providerId="ADAL" clId="{AF6859E3-A744-4235-B123-F2268A4038B7}" dt="2023-09-27T08:41:30.114" v="403" actId="478"/>
          <ac:spMkLst>
            <pc:docMk/>
            <pc:sldMk cId="968563109" sldId="296"/>
            <ac:spMk id="3" creationId="{0881397F-137B-C0F2-FB57-45EC5D9FA6A3}"/>
          </ac:spMkLst>
        </pc:spChg>
        <pc:picChg chg="add mod">
          <ac:chgData name="Huw Griffiths" userId="be253156-1baf-4540-9db4-99275122b591" providerId="ADAL" clId="{AF6859E3-A744-4235-B123-F2268A4038B7}" dt="2023-09-27T08:41:39.891" v="407" actId="14100"/>
          <ac:picMkLst>
            <pc:docMk/>
            <pc:sldMk cId="968563109" sldId="296"/>
            <ac:picMk id="5" creationId="{FC117BAA-A42D-0704-1E82-6D5B51FA16EC}"/>
          </ac:picMkLst>
        </pc:picChg>
      </pc:sldChg>
      <pc:sldChg chg="del">
        <pc:chgData name="Huw Griffiths" userId="be253156-1baf-4540-9db4-99275122b591" providerId="ADAL" clId="{AF6859E3-A744-4235-B123-F2268A4038B7}" dt="2023-09-27T08:48:13.717" v="425" actId="47"/>
        <pc:sldMkLst>
          <pc:docMk/>
          <pc:sldMk cId="2262460752" sldId="342"/>
        </pc:sldMkLst>
      </pc:sldChg>
      <pc:sldChg chg="addSp delSp modSp new mod ord">
        <pc:chgData name="Huw Griffiths" userId="be253156-1baf-4540-9db4-99275122b591" providerId="ADAL" clId="{AF6859E3-A744-4235-B123-F2268A4038B7}" dt="2023-09-27T09:25:33.234" v="506"/>
        <pc:sldMkLst>
          <pc:docMk/>
          <pc:sldMk cId="1229018061" sldId="343"/>
        </pc:sldMkLst>
        <pc:spChg chg="del">
          <ac:chgData name="Huw Griffiths" userId="be253156-1baf-4540-9db4-99275122b591" providerId="ADAL" clId="{AF6859E3-A744-4235-B123-F2268A4038B7}" dt="2023-09-27T08:46:42.451" v="410" actId="478"/>
          <ac:spMkLst>
            <pc:docMk/>
            <pc:sldMk cId="1229018061" sldId="343"/>
            <ac:spMk id="2" creationId="{00D75B3F-AD20-0C9F-CBA1-C90EAA20C9D6}"/>
          </ac:spMkLst>
        </pc:spChg>
        <pc:spChg chg="del">
          <ac:chgData name="Huw Griffiths" userId="be253156-1baf-4540-9db4-99275122b591" providerId="ADAL" clId="{AF6859E3-A744-4235-B123-F2268A4038B7}" dt="2023-09-27T08:46:41.055" v="409" actId="478"/>
          <ac:spMkLst>
            <pc:docMk/>
            <pc:sldMk cId="1229018061" sldId="343"/>
            <ac:spMk id="3" creationId="{A317D7CB-BC45-C377-4EDD-780A1887A01C}"/>
          </ac:spMkLst>
        </pc:spChg>
        <pc:spChg chg="add mod">
          <ac:chgData name="Huw Griffiths" userId="be253156-1baf-4540-9db4-99275122b591" providerId="ADAL" clId="{AF6859E3-A744-4235-B123-F2268A4038B7}" dt="2023-09-27T08:47:18.692" v="415" actId="1076"/>
          <ac:spMkLst>
            <pc:docMk/>
            <pc:sldMk cId="1229018061" sldId="343"/>
            <ac:spMk id="5" creationId="{A07C70E8-D332-BFFD-43A7-BB16D5A1A498}"/>
          </ac:spMkLst>
        </pc:spChg>
        <pc:picChg chg="add mod">
          <ac:chgData name="Huw Griffiths" userId="be253156-1baf-4540-9db4-99275122b591" providerId="ADAL" clId="{AF6859E3-A744-4235-B123-F2268A4038B7}" dt="2023-09-27T08:48:10.808" v="424" actId="1076"/>
          <ac:picMkLst>
            <pc:docMk/>
            <pc:sldMk cId="1229018061" sldId="343"/>
            <ac:picMk id="4" creationId="{711AD826-60C0-6AB6-1220-AAEAB73D7D08}"/>
          </ac:picMkLst>
        </pc:picChg>
        <pc:picChg chg="add mod">
          <ac:chgData name="Huw Griffiths" userId="be253156-1baf-4540-9db4-99275122b591" providerId="ADAL" clId="{AF6859E3-A744-4235-B123-F2268A4038B7}" dt="2023-09-27T08:47:55.599" v="423" actId="1076"/>
          <ac:picMkLst>
            <pc:docMk/>
            <pc:sldMk cId="1229018061" sldId="343"/>
            <ac:picMk id="6" creationId="{F68C8939-B387-922D-5112-085280C29416}"/>
          </ac:picMkLst>
        </pc:picChg>
      </pc:sldChg>
      <pc:sldChg chg="addSp modSp new mod modAnim modNotesTx">
        <pc:chgData name="Huw Griffiths" userId="be253156-1baf-4540-9db4-99275122b591" providerId="ADAL" clId="{AF6859E3-A744-4235-B123-F2268A4038B7}" dt="2023-09-27T11:30:01.114" v="2937"/>
        <pc:sldMkLst>
          <pc:docMk/>
          <pc:sldMk cId="1041603061" sldId="344"/>
        </pc:sldMkLst>
        <pc:spChg chg="mod">
          <ac:chgData name="Huw Griffiths" userId="be253156-1baf-4540-9db4-99275122b591" providerId="ADAL" clId="{AF6859E3-A744-4235-B123-F2268A4038B7}" dt="2023-09-27T11:29:41.159" v="2934" actId="1076"/>
          <ac:spMkLst>
            <pc:docMk/>
            <pc:sldMk cId="1041603061" sldId="344"/>
            <ac:spMk id="2" creationId="{31841B54-18BA-71BE-8E2B-299E1485BFF7}"/>
          </ac:spMkLst>
        </pc:spChg>
        <pc:spChg chg="mod">
          <ac:chgData name="Huw Griffiths" userId="be253156-1baf-4540-9db4-99275122b591" providerId="ADAL" clId="{AF6859E3-A744-4235-B123-F2268A4038B7}" dt="2023-09-27T11:29:00.335" v="2927" actId="207"/>
          <ac:spMkLst>
            <pc:docMk/>
            <pc:sldMk cId="1041603061" sldId="344"/>
            <ac:spMk id="3" creationId="{E8A4F380-3AD2-2966-A0C8-34852D1B1EB1}"/>
          </ac:spMkLst>
        </pc:spChg>
        <pc:picChg chg="add mod modCrop">
          <ac:chgData name="Huw Griffiths" userId="be253156-1baf-4540-9db4-99275122b591" providerId="ADAL" clId="{AF6859E3-A744-4235-B123-F2268A4038B7}" dt="2023-09-27T09:29:27.769" v="591" actId="1076"/>
          <ac:picMkLst>
            <pc:docMk/>
            <pc:sldMk cId="1041603061" sldId="344"/>
            <ac:picMk id="4" creationId="{128FC2CF-076E-7D49-906F-608C67F05413}"/>
          </ac:picMkLst>
        </pc:picChg>
      </pc:sldChg>
      <pc:sldChg chg="delSp add del mod delAnim">
        <pc:chgData name="Huw Griffiths" userId="be253156-1baf-4540-9db4-99275122b591" providerId="ADAL" clId="{AF6859E3-A744-4235-B123-F2268A4038B7}" dt="2023-09-27T09:46:01.542" v="765" actId="47"/>
        <pc:sldMkLst>
          <pc:docMk/>
          <pc:sldMk cId="1432059536" sldId="345"/>
        </pc:sldMkLst>
        <pc:picChg chg="del">
          <ac:chgData name="Huw Griffiths" userId="be253156-1baf-4540-9db4-99275122b591" providerId="ADAL" clId="{AF6859E3-A744-4235-B123-F2268A4038B7}" dt="2023-09-27T09:44:44.223" v="758" actId="478"/>
          <ac:picMkLst>
            <pc:docMk/>
            <pc:sldMk cId="1432059536" sldId="345"/>
            <ac:picMk id="9" creationId="{710286F5-2E34-E9FB-19FA-960DBE2484E9}"/>
          </ac:picMkLst>
        </pc:picChg>
        <pc:picChg chg="del">
          <ac:chgData name="Huw Griffiths" userId="be253156-1baf-4540-9db4-99275122b591" providerId="ADAL" clId="{AF6859E3-A744-4235-B123-F2268A4038B7}" dt="2023-09-27T09:43:54.737" v="753" actId="478"/>
          <ac:picMkLst>
            <pc:docMk/>
            <pc:sldMk cId="1432059536" sldId="345"/>
            <ac:picMk id="11" creationId="{ABE87F63-3846-A731-8DD6-AA99EC73ABB5}"/>
          </ac:picMkLst>
        </pc:picChg>
        <pc:picChg chg="del">
          <ac:chgData name="Huw Griffiths" userId="be253156-1baf-4540-9db4-99275122b591" providerId="ADAL" clId="{AF6859E3-A744-4235-B123-F2268A4038B7}" dt="2023-09-27T09:43:14.181" v="748" actId="478"/>
          <ac:picMkLst>
            <pc:docMk/>
            <pc:sldMk cId="1432059536" sldId="345"/>
            <ac:picMk id="13" creationId="{7562AA67-4401-3E7E-38ED-E4AFA53060DD}"/>
          </ac:picMkLst>
        </pc:picChg>
        <pc:picChg chg="del">
          <ac:chgData name="Huw Griffiths" userId="be253156-1baf-4540-9db4-99275122b591" providerId="ADAL" clId="{AF6859E3-A744-4235-B123-F2268A4038B7}" dt="2023-09-27T09:42:16.645" v="740" actId="478"/>
          <ac:picMkLst>
            <pc:docMk/>
            <pc:sldMk cId="1432059536" sldId="345"/>
            <ac:picMk id="15" creationId="{8FE3A224-1D86-2FAD-EEAA-6DACA43CAC2D}"/>
          </ac:picMkLst>
        </pc:picChg>
      </pc:sldChg>
      <pc:sldChg chg="addSp delSp modSp new mod modAnim">
        <pc:chgData name="Huw Griffiths" userId="be253156-1baf-4540-9db4-99275122b591" providerId="ADAL" clId="{AF6859E3-A744-4235-B123-F2268A4038B7}" dt="2023-09-27T09:50:48.179" v="770" actId="14100"/>
        <pc:sldMkLst>
          <pc:docMk/>
          <pc:sldMk cId="2912835240" sldId="346"/>
        </pc:sldMkLst>
        <pc:spChg chg="del">
          <ac:chgData name="Huw Griffiths" userId="be253156-1baf-4540-9db4-99275122b591" providerId="ADAL" clId="{AF6859E3-A744-4235-B123-F2268A4038B7}" dt="2023-09-27T09:41:53.575" v="736" actId="478"/>
          <ac:spMkLst>
            <pc:docMk/>
            <pc:sldMk cId="2912835240" sldId="346"/>
            <ac:spMk id="2" creationId="{32CDAFA3-CDCE-6399-D078-3A75FDC2BE6D}"/>
          </ac:spMkLst>
        </pc:spChg>
        <pc:spChg chg="del">
          <ac:chgData name="Huw Griffiths" userId="be253156-1baf-4540-9db4-99275122b591" providerId="ADAL" clId="{AF6859E3-A744-4235-B123-F2268A4038B7}" dt="2023-09-27T09:41:57.176" v="737" actId="478"/>
          <ac:spMkLst>
            <pc:docMk/>
            <pc:sldMk cId="2912835240" sldId="346"/>
            <ac:spMk id="3" creationId="{A224DBF3-9198-C9E9-76BD-639C87754088}"/>
          </ac:spMkLst>
        </pc:spChg>
        <pc:spChg chg="add mod">
          <ac:chgData name="Huw Griffiths" userId="be253156-1baf-4540-9db4-99275122b591" providerId="ADAL" clId="{AF6859E3-A744-4235-B123-F2268A4038B7}" dt="2023-09-27T09:45:55.564" v="764" actId="1076"/>
          <ac:spMkLst>
            <pc:docMk/>
            <pc:sldMk cId="2912835240" sldId="346"/>
            <ac:spMk id="14" creationId="{87328518-99A0-AD0B-1201-093754993E62}"/>
          </ac:spMkLst>
        </pc:spChg>
        <pc:picChg chg="add mod">
          <ac:chgData name="Huw Griffiths" userId="be253156-1baf-4540-9db4-99275122b591" providerId="ADAL" clId="{AF6859E3-A744-4235-B123-F2268A4038B7}" dt="2023-09-27T09:42:55.755" v="745" actId="14100"/>
          <ac:picMkLst>
            <pc:docMk/>
            <pc:sldMk cId="2912835240" sldId="346"/>
            <ac:picMk id="5" creationId="{EE82B5E5-47A0-A626-DF4E-A34C60FE0E72}"/>
          </ac:picMkLst>
        </pc:picChg>
        <pc:picChg chg="add mod">
          <ac:chgData name="Huw Griffiths" userId="be253156-1baf-4540-9db4-99275122b591" providerId="ADAL" clId="{AF6859E3-A744-4235-B123-F2268A4038B7}" dt="2023-09-27T09:42:59.611" v="746" actId="1076"/>
          <ac:picMkLst>
            <pc:docMk/>
            <pc:sldMk cId="2912835240" sldId="346"/>
            <ac:picMk id="7" creationId="{57032056-82CD-24D5-5C8B-2A3F0DC268E8}"/>
          </ac:picMkLst>
        </pc:picChg>
        <pc:picChg chg="add mod">
          <ac:chgData name="Huw Griffiths" userId="be253156-1baf-4540-9db4-99275122b591" providerId="ADAL" clId="{AF6859E3-A744-4235-B123-F2268A4038B7}" dt="2023-09-27T09:43:44.020" v="751" actId="14100"/>
          <ac:picMkLst>
            <pc:docMk/>
            <pc:sldMk cId="2912835240" sldId="346"/>
            <ac:picMk id="9" creationId="{6019E6EE-18F6-861B-AF52-EEECB92D8E11}"/>
          </ac:picMkLst>
        </pc:picChg>
        <pc:picChg chg="add mod">
          <ac:chgData name="Huw Griffiths" userId="be253156-1baf-4540-9db4-99275122b591" providerId="ADAL" clId="{AF6859E3-A744-4235-B123-F2268A4038B7}" dt="2023-09-27T09:44:32.951" v="756" actId="14100"/>
          <ac:picMkLst>
            <pc:docMk/>
            <pc:sldMk cId="2912835240" sldId="346"/>
            <ac:picMk id="11" creationId="{99AC1781-BE26-F05D-652C-28A278D7ED73}"/>
          </ac:picMkLst>
        </pc:picChg>
        <pc:picChg chg="add mod">
          <ac:chgData name="Huw Griffiths" userId="be253156-1baf-4540-9db4-99275122b591" providerId="ADAL" clId="{AF6859E3-A744-4235-B123-F2268A4038B7}" dt="2023-09-27T09:45:33.333" v="761" actId="14100"/>
          <ac:picMkLst>
            <pc:docMk/>
            <pc:sldMk cId="2912835240" sldId="346"/>
            <ac:picMk id="13" creationId="{8D92CC8C-1EFA-AC0B-5CEA-D1B4372AFC01}"/>
          </ac:picMkLst>
        </pc:picChg>
        <pc:picChg chg="add mod">
          <ac:chgData name="Huw Griffiths" userId="be253156-1baf-4540-9db4-99275122b591" providerId="ADAL" clId="{AF6859E3-A744-4235-B123-F2268A4038B7}" dt="2023-09-27T09:50:48.179" v="770" actId="14100"/>
          <ac:picMkLst>
            <pc:docMk/>
            <pc:sldMk cId="2912835240" sldId="346"/>
            <ac:picMk id="15" creationId="{F5D0CE4B-9568-84E4-F854-828F5E53CB2F}"/>
          </ac:picMkLst>
        </pc:picChg>
      </pc:sldChg>
      <pc:sldChg chg="addSp delSp modSp new mod modAnim">
        <pc:chgData name="Huw Griffiths" userId="be253156-1baf-4540-9db4-99275122b591" providerId="ADAL" clId="{AF6859E3-A744-4235-B123-F2268A4038B7}" dt="2023-09-27T11:43:46.349" v="3614" actId="1076"/>
        <pc:sldMkLst>
          <pc:docMk/>
          <pc:sldMk cId="1447764364" sldId="347"/>
        </pc:sldMkLst>
        <pc:spChg chg="del">
          <ac:chgData name="Huw Griffiths" userId="be253156-1baf-4540-9db4-99275122b591" providerId="ADAL" clId="{AF6859E3-A744-4235-B123-F2268A4038B7}" dt="2023-09-27T11:11:12.152" v="2252" actId="478"/>
          <ac:spMkLst>
            <pc:docMk/>
            <pc:sldMk cId="1447764364" sldId="347"/>
            <ac:spMk id="2" creationId="{BD541421-C41D-03F0-6636-ED7ABCDD55E3}"/>
          </ac:spMkLst>
        </pc:spChg>
        <pc:spChg chg="mod">
          <ac:chgData name="Huw Griffiths" userId="be253156-1baf-4540-9db4-99275122b591" providerId="ADAL" clId="{AF6859E3-A744-4235-B123-F2268A4038B7}" dt="2023-09-27T11:43:46.349" v="3614" actId="1076"/>
          <ac:spMkLst>
            <pc:docMk/>
            <pc:sldMk cId="1447764364" sldId="347"/>
            <ac:spMk id="3" creationId="{E903222E-0920-5293-4390-55D7ABD770D1}"/>
          </ac:spMkLst>
        </pc:spChg>
        <pc:spChg chg="add mod">
          <ac:chgData name="Huw Griffiths" userId="be253156-1baf-4540-9db4-99275122b591" providerId="ADAL" clId="{AF6859E3-A744-4235-B123-F2268A4038B7}" dt="2023-09-27T11:14:14.218" v="2314" actId="404"/>
          <ac:spMkLst>
            <pc:docMk/>
            <pc:sldMk cId="1447764364" sldId="347"/>
            <ac:spMk id="6" creationId="{32D06380-76AC-B501-4F57-C1FD1EBF102D}"/>
          </ac:spMkLst>
        </pc:spChg>
        <pc:picChg chg="add mod">
          <ac:chgData name="Huw Griffiths" userId="be253156-1baf-4540-9db4-99275122b591" providerId="ADAL" clId="{AF6859E3-A744-4235-B123-F2268A4038B7}" dt="2023-09-27T11:11:37.167" v="2259" actId="1076"/>
          <ac:picMkLst>
            <pc:docMk/>
            <pc:sldMk cId="1447764364" sldId="347"/>
            <ac:picMk id="4" creationId="{9A0ED1E4-5394-5795-47F7-D4794BD72BFC}"/>
          </ac:picMkLst>
        </pc:picChg>
        <pc:picChg chg="add mod">
          <ac:chgData name="Huw Griffiths" userId="be253156-1baf-4540-9db4-99275122b591" providerId="ADAL" clId="{AF6859E3-A744-4235-B123-F2268A4038B7}" dt="2023-09-27T11:13:07.155" v="2263" actId="14100"/>
          <ac:picMkLst>
            <pc:docMk/>
            <pc:sldMk cId="1447764364" sldId="347"/>
            <ac:picMk id="5" creationId="{AD783A54-0DDB-451B-FD9E-D45A3E6E274F}"/>
          </ac:picMkLst>
        </pc:picChg>
      </pc:sldChg>
      <pc:sldChg chg="addSp modSp new mod modNotesTx">
        <pc:chgData name="Huw Griffiths" userId="be253156-1baf-4540-9db4-99275122b591" providerId="ADAL" clId="{AF6859E3-A744-4235-B123-F2268A4038B7}" dt="2023-09-27T10:58:20.889" v="1611" actId="1076"/>
        <pc:sldMkLst>
          <pc:docMk/>
          <pc:sldMk cId="1845996020" sldId="348"/>
        </pc:sldMkLst>
        <pc:spChg chg="mod">
          <ac:chgData name="Huw Griffiths" userId="be253156-1baf-4540-9db4-99275122b591" providerId="ADAL" clId="{AF6859E3-A744-4235-B123-F2268A4038B7}" dt="2023-09-27T10:58:20.889" v="1611" actId="1076"/>
          <ac:spMkLst>
            <pc:docMk/>
            <pc:sldMk cId="1845996020" sldId="348"/>
            <ac:spMk id="2" creationId="{38F1B6E8-AE82-BFA1-F663-44A3A63D74E4}"/>
          </ac:spMkLst>
        </pc:spChg>
        <pc:spChg chg="mod">
          <ac:chgData name="Huw Griffiths" userId="be253156-1baf-4540-9db4-99275122b591" providerId="ADAL" clId="{AF6859E3-A744-4235-B123-F2268A4038B7}" dt="2023-09-27T10:04:02.187" v="816" actId="20577"/>
          <ac:spMkLst>
            <pc:docMk/>
            <pc:sldMk cId="1845996020" sldId="348"/>
            <ac:spMk id="3" creationId="{4D30EA46-171D-2956-8907-46F2FECAD372}"/>
          </ac:spMkLst>
        </pc:spChg>
        <pc:picChg chg="add mod">
          <ac:chgData name="Huw Griffiths" userId="be253156-1baf-4540-9db4-99275122b591" providerId="ADAL" clId="{AF6859E3-A744-4235-B123-F2268A4038B7}" dt="2023-09-27T10:05:18.870" v="820" actId="1076"/>
          <ac:picMkLst>
            <pc:docMk/>
            <pc:sldMk cId="1845996020" sldId="348"/>
            <ac:picMk id="5" creationId="{921B7396-D925-11B2-D1B1-897DCF1FCC4B}"/>
          </ac:picMkLst>
        </pc:picChg>
      </pc:sldChg>
      <pc:sldChg chg="addSp delSp modSp new mod modNotesTx">
        <pc:chgData name="Huw Griffiths" userId="be253156-1baf-4540-9db4-99275122b591" providerId="ADAL" clId="{AF6859E3-A744-4235-B123-F2268A4038B7}" dt="2023-09-27T11:03:11.425" v="1830" actId="5793"/>
        <pc:sldMkLst>
          <pc:docMk/>
          <pc:sldMk cId="1778363260" sldId="349"/>
        </pc:sldMkLst>
        <pc:spChg chg="del">
          <ac:chgData name="Huw Griffiths" userId="be253156-1baf-4540-9db4-99275122b591" providerId="ADAL" clId="{AF6859E3-A744-4235-B123-F2268A4038B7}" dt="2023-09-27T10:58:33.244" v="1614" actId="478"/>
          <ac:spMkLst>
            <pc:docMk/>
            <pc:sldMk cId="1778363260" sldId="349"/>
            <ac:spMk id="2" creationId="{CFC4BDC9-678A-E7F2-EC11-5E7634431557}"/>
          </ac:spMkLst>
        </pc:spChg>
        <pc:spChg chg="del mod">
          <ac:chgData name="Huw Griffiths" userId="be253156-1baf-4540-9db4-99275122b591" providerId="ADAL" clId="{AF6859E3-A744-4235-B123-F2268A4038B7}" dt="2023-09-27T10:58:29.993" v="1613" actId="478"/>
          <ac:spMkLst>
            <pc:docMk/>
            <pc:sldMk cId="1778363260" sldId="349"/>
            <ac:spMk id="3" creationId="{71B11F8A-89AB-9484-9358-435552BB219B}"/>
          </ac:spMkLst>
        </pc:spChg>
        <pc:picChg chg="add mod modCrop">
          <ac:chgData name="Huw Griffiths" userId="be253156-1baf-4540-9db4-99275122b591" providerId="ADAL" clId="{AF6859E3-A744-4235-B123-F2268A4038B7}" dt="2023-09-27T11:01:39.216" v="1630" actId="1076"/>
          <ac:picMkLst>
            <pc:docMk/>
            <pc:sldMk cId="1778363260" sldId="349"/>
            <ac:picMk id="4" creationId="{58A8BB03-8BD1-8F6A-42AE-233EF5CB9987}"/>
          </ac:picMkLst>
        </pc:picChg>
        <pc:picChg chg="add mod">
          <ac:chgData name="Huw Griffiths" userId="be253156-1baf-4540-9db4-99275122b591" providerId="ADAL" clId="{AF6859E3-A744-4235-B123-F2268A4038B7}" dt="2023-09-27T11:01:42.703" v="1631" actId="1076"/>
          <ac:picMkLst>
            <pc:docMk/>
            <pc:sldMk cId="1778363260" sldId="349"/>
            <ac:picMk id="5" creationId="{E713CF8C-7992-4D98-8D43-7A701A2D7039}"/>
          </ac:picMkLst>
        </pc:picChg>
      </pc:sldChg>
      <pc:sldChg chg="addSp delSp modSp new mod">
        <pc:chgData name="Huw Griffiths" userId="be253156-1baf-4540-9db4-99275122b591" providerId="ADAL" clId="{AF6859E3-A744-4235-B123-F2268A4038B7}" dt="2023-10-20T14:06:19.517" v="5971" actId="114"/>
        <pc:sldMkLst>
          <pc:docMk/>
          <pc:sldMk cId="345681398" sldId="350"/>
        </pc:sldMkLst>
        <pc:spChg chg="mod">
          <ac:chgData name="Huw Griffiths" userId="be253156-1baf-4540-9db4-99275122b591" providerId="ADAL" clId="{AF6859E3-A744-4235-B123-F2268A4038B7}" dt="2023-10-20T14:06:19.517" v="5971" actId="114"/>
          <ac:spMkLst>
            <pc:docMk/>
            <pc:sldMk cId="345681398" sldId="350"/>
            <ac:spMk id="2" creationId="{C6F69B32-CBE9-B19D-F173-8F40A99D90EB}"/>
          </ac:spMkLst>
        </pc:spChg>
        <pc:spChg chg="add del mod">
          <ac:chgData name="Huw Griffiths" userId="be253156-1baf-4540-9db4-99275122b591" providerId="ADAL" clId="{AF6859E3-A744-4235-B123-F2268A4038B7}" dt="2023-09-27T11:04:01.314" v="1859" actId="20577"/>
          <ac:spMkLst>
            <pc:docMk/>
            <pc:sldMk cId="345681398" sldId="350"/>
            <ac:spMk id="3" creationId="{D1E9BC4E-A3F4-0322-70CA-180ACDC03C01}"/>
          </ac:spMkLst>
        </pc:spChg>
      </pc:sldChg>
      <pc:sldChg chg="modSp new mod modNotesTx">
        <pc:chgData name="Huw Griffiths" userId="be253156-1baf-4540-9db4-99275122b591" providerId="ADAL" clId="{AF6859E3-A744-4235-B123-F2268A4038B7}" dt="2023-09-27T11:57:00.813" v="4274" actId="207"/>
        <pc:sldMkLst>
          <pc:docMk/>
          <pc:sldMk cId="410375227" sldId="351"/>
        </pc:sldMkLst>
        <pc:spChg chg="mod">
          <ac:chgData name="Huw Griffiths" userId="be253156-1baf-4540-9db4-99275122b591" providerId="ADAL" clId="{AF6859E3-A744-4235-B123-F2268A4038B7}" dt="2023-09-27T11:26:28.851" v="2925" actId="20577"/>
          <ac:spMkLst>
            <pc:docMk/>
            <pc:sldMk cId="410375227" sldId="351"/>
            <ac:spMk id="2" creationId="{45EC0771-39B3-B70C-84B9-B3F74EC7C349}"/>
          </ac:spMkLst>
        </pc:spChg>
        <pc:spChg chg="mod">
          <ac:chgData name="Huw Griffiths" userId="be253156-1baf-4540-9db4-99275122b591" providerId="ADAL" clId="{AF6859E3-A744-4235-B123-F2268A4038B7}" dt="2023-09-27T11:57:00.813" v="4274" actId="207"/>
          <ac:spMkLst>
            <pc:docMk/>
            <pc:sldMk cId="410375227" sldId="351"/>
            <ac:spMk id="3" creationId="{4D9C4578-5313-88C9-02A8-5A91AAEE3A72}"/>
          </ac:spMkLst>
        </pc:spChg>
      </pc:sldChg>
      <pc:sldChg chg="addSp delSp modSp add mod ord delAnim modAnim modNotesTx">
        <pc:chgData name="Huw Griffiths" userId="be253156-1baf-4540-9db4-99275122b591" providerId="ADAL" clId="{AF6859E3-A744-4235-B123-F2268A4038B7}" dt="2023-09-27T11:43:24.873" v="3611" actId="403"/>
        <pc:sldMkLst>
          <pc:docMk/>
          <pc:sldMk cId="1483125357" sldId="352"/>
        </pc:sldMkLst>
        <pc:spChg chg="mod">
          <ac:chgData name="Huw Griffiths" userId="be253156-1baf-4540-9db4-99275122b591" providerId="ADAL" clId="{AF6859E3-A744-4235-B123-F2268A4038B7}" dt="2023-09-27T11:43:24.873" v="3611" actId="403"/>
          <ac:spMkLst>
            <pc:docMk/>
            <pc:sldMk cId="1483125357" sldId="352"/>
            <ac:spMk id="3" creationId="{E903222E-0920-5293-4390-55D7ABD770D1}"/>
          </ac:spMkLst>
        </pc:spChg>
        <pc:spChg chg="mod ord">
          <ac:chgData name="Huw Griffiths" userId="be253156-1baf-4540-9db4-99275122b591" providerId="ADAL" clId="{AF6859E3-A744-4235-B123-F2268A4038B7}" dt="2023-09-27T11:42:02.697" v="3603" actId="14100"/>
          <ac:spMkLst>
            <pc:docMk/>
            <pc:sldMk cId="1483125357" sldId="352"/>
            <ac:spMk id="6" creationId="{32D06380-76AC-B501-4F57-C1FD1EBF102D}"/>
          </ac:spMkLst>
        </pc:spChg>
        <pc:picChg chg="add mod">
          <ac:chgData name="Huw Griffiths" userId="be253156-1baf-4540-9db4-99275122b591" providerId="ADAL" clId="{AF6859E3-A744-4235-B123-F2268A4038B7}" dt="2023-09-27T11:43:06.554" v="3608" actId="14100"/>
          <ac:picMkLst>
            <pc:docMk/>
            <pc:sldMk cId="1483125357" sldId="352"/>
            <ac:picMk id="2" creationId="{F88CD89B-5957-9A2A-7450-1BAA184AB0EA}"/>
          </ac:picMkLst>
        </pc:picChg>
        <pc:picChg chg="del">
          <ac:chgData name="Huw Griffiths" userId="be253156-1baf-4540-9db4-99275122b591" providerId="ADAL" clId="{AF6859E3-A744-4235-B123-F2268A4038B7}" dt="2023-09-27T11:31:29.984" v="2944" actId="478"/>
          <ac:picMkLst>
            <pc:docMk/>
            <pc:sldMk cId="1483125357" sldId="352"/>
            <ac:picMk id="4" creationId="{9A0ED1E4-5394-5795-47F7-D4794BD72BFC}"/>
          </ac:picMkLst>
        </pc:picChg>
        <pc:picChg chg="del">
          <ac:chgData name="Huw Griffiths" userId="be253156-1baf-4540-9db4-99275122b591" providerId="ADAL" clId="{AF6859E3-A744-4235-B123-F2268A4038B7}" dt="2023-09-27T11:31:27.507" v="2943" actId="478"/>
          <ac:picMkLst>
            <pc:docMk/>
            <pc:sldMk cId="1483125357" sldId="352"/>
            <ac:picMk id="5" creationId="{AD783A54-0DDB-451B-FD9E-D45A3E6E274F}"/>
          </ac:picMkLst>
        </pc:picChg>
      </pc:sldChg>
      <pc:sldChg chg="add del">
        <pc:chgData name="Huw Griffiths" userId="be253156-1baf-4540-9db4-99275122b591" providerId="ADAL" clId="{AF6859E3-A744-4235-B123-F2268A4038B7}" dt="2023-09-27T11:31:01.994" v="2939" actId="2890"/>
        <pc:sldMkLst>
          <pc:docMk/>
          <pc:sldMk cId="2963174521" sldId="352"/>
        </pc:sldMkLst>
      </pc:sldChg>
      <pc:sldChg chg="addSp delSp modSp new mod">
        <pc:chgData name="Huw Griffiths" userId="be253156-1baf-4540-9db4-99275122b591" providerId="ADAL" clId="{AF6859E3-A744-4235-B123-F2268A4038B7}" dt="2023-09-27T11:56:21.412" v="4273" actId="1076"/>
        <pc:sldMkLst>
          <pc:docMk/>
          <pc:sldMk cId="714370895" sldId="353"/>
        </pc:sldMkLst>
        <pc:spChg chg="del">
          <ac:chgData name="Huw Griffiths" userId="be253156-1baf-4540-9db4-99275122b591" providerId="ADAL" clId="{AF6859E3-A744-4235-B123-F2268A4038B7}" dt="2023-09-27T11:53:18.854" v="4039" actId="478"/>
          <ac:spMkLst>
            <pc:docMk/>
            <pc:sldMk cId="714370895" sldId="353"/>
            <ac:spMk id="2" creationId="{AB2EB51D-A619-6A0C-5277-85B0028D0C12}"/>
          </ac:spMkLst>
        </pc:spChg>
        <pc:spChg chg="del">
          <ac:chgData name="Huw Griffiths" userId="be253156-1baf-4540-9db4-99275122b591" providerId="ADAL" clId="{AF6859E3-A744-4235-B123-F2268A4038B7}" dt="2023-09-27T11:53:15.343" v="4037" actId="478"/>
          <ac:spMkLst>
            <pc:docMk/>
            <pc:sldMk cId="714370895" sldId="353"/>
            <ac:spMk id="3" creationId="{6825AFD4-C843-B2A0-0475-0315509AC4AE}"/>
          </ac:spMkLst>
        </pc:spChg>
        <pc:spChg chg="del">
          <ac:chgData name="Huw Griffiths" userId="be253156-1baf-4540-9db4-99275122b591" providerId="ADAL" clId="{AF6859E3-A744-4235-B123-F2268A4038B7}" dt="2023-09-27T11:53:16.997" v="4038" actId="478"/>
          <ac:spMkLst>
            <pc:docMk/>
            <pc:sldMk cId="714370895" sldId="353"/>
            <ac:spMk id="4" creationId="{1F4EE93E-FFAD-7B3F-C98B-58E175B91F49}"/>
          </ac:spMkLst>
        </pc:spChg>
        <pc:spChg chg="add mod">
          <ac:chgData name="Huw Griffiths" userId="be253156-1baf-4540-9db4-99275122b591" providerId="ADAL" clId="{AF6859E3-A744-4235-B123-F2268A4038B7}" dt="2023-09-27T11:56:21.412" v="4273" actId="1076"/>
          <ac:spMkLst>
            <pc:docMk/>
            <pc:sldMk cId="714370895" sldId="353"/>
            <ac:spMk id="6" creationId="{E4C76D23-C7F3-BF36-D086-64E8FB7406E6}"/>
          </ac:spMkLst>
        </pc:spChg>
        <pc:picChg chg="add mod">
          <ac:chgData name="Huw Griffiths" userId="be253156-1baf-4540-9db4-99275122b591" providerId="ADAL" clId="{AF6859E3-A744-4235-B123-F2268A4038B7}" dt="2023-09-27T11:56:07.021" v="4270" actId="14100"/>
          <ac:picMkLst>
            <pc:docMk/>
            <pc:sldMk cId="714370895" sldId="353"/>
            <ac:picMk id="5" creationId="{B3DC5EED-EC51-E8F5-706B-195CD49B38BB}"/>
          </ac:picMkLst>
        </pc:picChg>
      </pc:sldChg>
      <pc:sldChg chg="addSp delSp modSp new mod">
        <pc:chgData name="Huw Griffiths" userId="be253156-1baf-4540-9db4-99275122b591" providerId="ADAL" clId="{AF6859E3-A744-4235-B123-F2268A4038B7}" dt="2023-10-20T14:07:42.667" v="5972" actId="33524"/>
        <pc:sldMkLst>
          <pc:docMk/>
          <pc:sldMk cId="3131486310" sldId="354"/>
        </pc:sldMkLst>
        <pc:spChg chg="del">
          <ac:chgData name="Huw Griffiths" userId="be253156-1baf-4540-9db4-99275122b591" providerId="ADAL" clId="{AF6859E3-A744-4235-B123-F2268A4038B7}" dt="2023-09-27T11:57:45.704" v="4279"/>
          <ac:spMkLst>
            <pc:docMk/>
            <pc:sldMk cId="3131486310" sldId="354"/>
            <ac:spMk id="2" creationId="{1BBF5845-560E-F9DB-AB4B-EEB0D198C03D}"/>
          </ac:spMkLst>
        </pc:spChg>
        <pc:spChg chg="del">
          <ac:chgData name="Huw Griffiths" userId="be253156-1baf-4540-9db4-99275122b591" providerId="ADAL" clId="{AF6859E3-A744-4235-B123-F2268A4038B7}" dt="2023-09-27T11:57:37.512" v="4276" actId="478"/>
          <ac:spMkLst>
            <pc:docMk/>
            <pc:sldMk cId="3131486310" sldId="354"/>
            <ac:spMk id="3" creationId="{9130D7A2-4453-E7EF-8470-9D7ECACDC81F}"/>
          </ac:spMkLst>
        </pc:spChg>
        <pc:spChg chg="del mod">
          <ac:chgData name="Huw Griffiths" userId="be253156-1baf-4540-9db4-99275122b591" providerId="ADAL" clId="{AF6859E3-A744-4235-B123-F2268A4038B7}" dt="2023-09-27T11:57:42.402" v="4278" actId="478"/>
          <ac:spMkLst>
            <pc:docMk/>
            <pc:sldMk cId="3131486310" sldId="354"/>
            <ac:spMk id="4" creationId="{357C2FC5-A0DD-A2EC-3D72-4A312500BBF4}"/>
          </ac:spMkLst>
        </pc:spChg>
        <pc:spChg chg="add mod">
          <ac:chgData name="Huw Griffiths" userId="be253156-1baf-4540-9db4-99275122b591" providerId="ADAL" clId="{AF6859E3-A744-4235-B123-F2268A4038B7}" dt="2023-09-27T11:57:53.041" v="4280" actId="1076"/>
          <ac:spMkLst>
            <pc:docMk/>
            <pc:sldMk cId="3131486310" sldId="354"/>
            <ac:spMk id="5" creationId="{792971BA-17EF-B5D1-7A51-602D90F0A442}"/>
          </ac:spMkLst>
        </pc:spChg>
        <pc:spChg chg="add mod">
          <ac:chgData name="Huw Griffiths" userId="be253156-1baf-4540-9db4-99275122b591" providerId="ADAL" clId="{AF6859E3-A744-4235-B123-F2268A4038B7}" dt="2023-10-20T14:07:42.667" v="5972" actId="33524"/>
          <ac:spMkLst>
            <pc:docMk/>
            <pc:sldMk cId="3131486310" sldId="354"/>
            <ac:spMk id="6" creationId="{FC5C86BB-26FC-9073-9491-15C9A23717B0}"/>
          </ac:spMkLst>
        </pc:spChg>
        <pc:picChg chg="add mod">
          <ac:chgData name="Huw Griffiths" userId="be253156-1baf-4540-9db4-99275122b591" providerId="ADAL" clId="{AF6859E3-A744-4235-B123-F2268A4038B7}" dt="2023-09-27T12:21:26.309" v="4798" actId="1076"/>
          <ac:picMkLst>
            <pc:docMk/>
            <pc:sldMk cId="3131486310" sldId="354"/>
            <ac:picMk id="7" creationId="{66F9CEBB-74A7-318E-A6DA-00BA8C4A967E}"/>
          </ac:picMkLst>
        </pc:picChg>
      </pc:sldChg>
      <pc:sldChg chg="addSp delSp modSp new mod modAnim">
        <pc:chgData name="Huw Griffiths" userId="be253156-1baf-4540-9db4-99275122b591" providerId="ADAL" clId="{AF6859E3-A744-4235-B123-F2268A4038B7}" dt="2023-09-27T12:06:17.524" v="4342" actId="1076"/>
        <pc:sldMkLst>
          <pc:docMk/>
          <pc:sldMk cId="2628493864" sldId="355"/>
        </pc:sldMkLst>
        <pc:spChg chg="del mod">
          <ac:chgData name="Huw Griffiths" userId="be253156-1baf-4540-9db4-99275122b591" providerId="ADAL" clId="{AF6859E3-A744-4235-B123-F2268A4038B7}" dt="2023-09-27T12:05:59.978" v="4338"/>
          <ac:spMkLst>
            <pc:docMk/>
            <pc:sldMk cId="2628493864" sldId="355"/>
            <ac:spMk id="2" creationId="{E50C0A6C-1926-C804-4F1D-DEE0448EBCD5}"/>
          </ac:spMkLst>
        </pc:spChg>
        <pc:spChg chg="del">
          <ac:chgData name="Huw Griffiths" userId="be253156-1baf-4540-9db4-99275122b591" providerId="ADAL" clId="{AF6859E3-A744-4235-B123-F2268A4038B7}" dt="2023-09-27T12:05:25.271" v="4336" actId="478"/>
          <ac:spMkLst>
            <pc:docMk/>
            <pc:sldMk cId="2628493864" sldId="355"/>
            <ac:spMk id="3" creationId="{1C3BD933-E5E7-F1BB-0AD5-F6455E0CC447}"/>
          </ac:spMkLst>
        </pc:spChg>
        <pc:picChg chg="add mod">
          <ac:chgData name="Huw Griffiths" userId="be253156-1baf-4540-9db4-99275122b591" providerId="ADAL" clId="{AF6859E3-A744-4235-B123-F2268A4038B7}" dt="2023-09-27T12:06:17.524" v="4342" actId="1076"/>
          <ac:picMkLst>
            <pc:docMk/>
            <pc:sldMk cId="2628493864" sldId="355"/>
            <ac:picMk id="4" creationId="{16439A34-CC21-9A4B-6604-F87E197DECD4}"/>
          </ac:picMkLst>
        </pc:picChg>
      </pc:sldChg>
      <pc:sldChg chg="addSp delSp modSp new mod">
        <pc:chgData name="Huw Griffiths" userId="be253156-1baf-4540-9db4-99275122b591" providerId="ADAL" clId="{AF6859E3-A744-4235-B123-F2268A4038B7}" dt="2023-09-27T12:40:27.012" v="5531" actId="1076"/>
        <pc:sldMkLst>
          <pc:docMk/>
          <pc:sldMk cId="1500719419" sldId="356"/>
        </pc:sldMkLst>
        <pc:spChg chg="del">
          <ac:chgData name="Huw Griffiths" userId="be253156-1baf-4540-9db4-99275122b591" providerId="ADAL" clId="{AF6859E3-A744-4235-B123-F2268A4038B7}" dt="2023-09-27T12:27:46.886" v="5154" actId="478"/>
          <ac:spMkLst>
            <pc:docMk/>
            <pc:sldMk cId="1500719419" sldId="356"/>
            <ac:spMk id="2" creationId="{69C37837-A08B-A448-E01D-235319049561}"/>
          </ac:spMkLst>
        </pc:spChg>
        <pc:spChg chg="del">
          <ac:chgData name="Huw Griffiths" userId="be253156-1baf-4540-9db4-99275122b591" providerId="ADAL" clId="{AF6859E3-A744-4235-B123-F2268A4038B7}" dt="2023-09-27T12:27:48.542" v="5155" actId="478"/>
          <ac:spMkLst>
            <pc:docMk/>
            <pc:sldMk cId="1500719419" sldId="356"/>
            <ac:spMk id="3" creationId="{9064AC39-7063-DAA6-50DD-864D40E4A6CA}"/>
          </ac:spMkLst>
        </pc:spChg>
        <pc:spChg chg="del">
          <ac:chgData name="Huw Griffiths" userId="be253156-1baf-4540-9db4-99275122b591" providerId="ADAL" clId="{AF6859E3-A744-4235-B123-F2268A4038B7}" dt="2023-09-27T12:27:49.558" v="5156" actId="478"/>
          <ac:spMkLst>
            <pc:docMk/>
            <pc:sldMk cId="1500719419" sldId="356"/>
            <ac:spMk id="4" creationId="{08D8BABE-4F14-132C-9B13-6AB97C78DD87}"/>
          </ac:spMkLst>
        </pc:spChg>
        <pc:spChg chg="add mod">
          <ac:chgData name="Huw Griffiths" userId="be253156-1baf-4540-9db4-99275122b591" providerId="ADAL" clId="{AF6859E3-A744-4235-B123-F2268A4038B7}" dt="2023-09-27T12:40:18.307" v="5528" actId="1076"/>
          <ac:spMkLst>
            <pc:docMk/>
            <pc:sldMk cId="1500719419" sldId="356"/>
            <ac:spMk id="5" creationId="{2DEF5DE8-6341-0FF9-CCD1-5C5A12BA3083}"/>
          </ac:spMkLst>
        </pc:spChg>
        <pc:picChg chg="add mod modCrop">
          <ac:chgData name="Huw Griffiths" userId="be253156-1baf-4540-9db4-99275122b591" providerId="ADAL" clId="{AF6859E3-A744-4235-B123-F2268A4038B7}" dt="2023-09-27T12:40:27.012" v="5531" actId="1076"/>
          <ac:picMkLst>
            <pc:docMk/>
            <pc:sldMk cId="1500719419" sldId="356"/>
            <ac:picMk id="6" creationId="{A800603A-E334-618A-AB40-82A612659A14}"/>
          </ac:picMkLst>
        </pc:picChg>
      </pc:sldChg>
      <pc:sldChg chg="addSp delSp modSp new mod modAnim">
        <pc:chgData name="Huw Griffiths" userId="be253156-1baf-4540-9db4-99275122b591" providerId="ADAL" clId="{AF6859E3-A744-4235-B123-F2268A4038B7}" dt="2023-09-27T12:48:41.492" v="5641"/>
        <pc:sldMkLst>
          <pc:docMk/>
          <pc:sldMk cId="3678330254" sldId="357"/>
        </pc:sldMkLst>
        <pc:spChg chg="del">
          <ac:chgData name="Huw Griffiths" userId="be253156-1baf-4540-9db4-99275122b591" providerId="ADAL" clId="{AF6859E3-A744-4235-B123-F2268A4038B7}" dt="2023-09-27T12:43:11.441" v="5535" actId="478"/>
          <ac:spMkLst>
            <pc:docMk/>
            <pc:sldMk cId="3678330254" sldId="357"/>
            <ac:spMk id="2" creationId="{36889FD7-F701-5318-51CE-20AFD7F3EA12}"/>
          </ac:spMkLst>
        </pc:spChg>
        <pc:spChg chg="del">
          <ac:chgData name="Huw Griffiths" userId="be253156-1baf-4540-9db4-99275122b591" providerId="ADAL" clId="{AF6859E3-A744-4235-B123-F2268A4038B7}" dt="2023-09-27T12:41:41.715" v="5533" actId="478"/>
          <ac:spMkLst>
            <pc:docMk/>
            <pc:sldMk cId="3678330254" sldId="357"/>
            <ac:spMk id="3" creationId="{431D0F53-5887-9374-9553-F0BC3A50F1ED}"/>
          </ac:spMkLst>
        </pc:spChg>
        <pc:spChg chg="del">
          <ac:chgData name="Huw Griffiths" userId="be253156-1baf-4540-9db4-99275122b591" providerId="ADAL" clId="{AF6859E3-A744-4235-B123-F2268A4038B7}" dt="2023-09-27T12:41:45.765" v="5534" actId="478"/>
          <ac:spMkLst>
            <pc:docMk/>
            <pc:sldMk cId="3678330254" sldId="357"/>
            <ac:spMk id="4" creationId="{B1D077F7-2198-D061-B4CF-3F7F870FCF93}"/>
          </ac:spMkLst>
        </pc:spChg>
        <pc:spChg chg="add mod">
          <ac:chgData name="Huw Griffiths" userId="be253156-1baf-4540-9db4-99275122b591" providerId="ADAL" clId="{AF6859E3-A744-4235-B123-F2268A4038B7}" dt="2023-09-27T12:45:21.879" v="5545" actId="208"/>
          <ac:spMkLst>
            <pc:docMk/>
            <pc:sldMk cId="3678330254" sldId="357"/>
            <ac:spMk id="6" creationId="{67423B5C-62D7-E8DB-5025-835A7168B3C9}"/>
          </ac:spMkLst>
        </pc:spChg>
        <pc:spChg chg="add mod">
          <ac:chgData name="Huw Griffiths" userId="be253156-1baf-4540-9db4-99275122b591" providerId="ADAL" clId="{AF6859E3-A744-4235-B123-F2268A4038B7}" dt="2023-09-27T12:48:35.982" v="5640" actId="1076"/>
          <ac:spMkLst>
            <pc:docMk/>
            <pc:sldMk cId="3678330254" sldId="357"/>
            <ac:spMk id="7" creationId="{9C66FE03-445B-07E8-8861-29289F70CF7E}"/>
          </ac:spMkLst>
        </pc:spChg>
        <pc:picChg chg="add mod modCrop">
          <ac:chgData name="Huw Griffiths" userId="be253156-1baf-4540-9db4-99275122b591" providerId="ADAL" clId="{AF6859E3-A744-4235-B123-F2268A4038B7}" dt="2023-09-27T12:45:34.145" v="5546" actId="14100"/>
          <ac:picMkLst>
            <pc:docMk/>
            <pc:sldMk cId="3678330254" sldId="357"/>
            <ac:picMk id="5" creationId="{87499098-E80A-D202-5485-6C87CD20C434}"/>
          </ac:picMkLst>
        </pc:picChg>
      </pc:sldChg>
      <pc:sldMasterChg chg="del delSldLayout">
        <pc:chgData name="Huw Griffiths" userId="be253156-1baf-4540-9db4-99275122b591" providerId="ADAL" clId="{AF6859E3-A744-4235-B123-F2268A4038B7}" dt="2023-09-27T08:48:13.717" v="425" actId="47"/>
        <pc:sldMasterMkLst>
          <pc:docMk/>
          <pc:sldMasterMk cId="575214128" sldId="2147483687"/>
        </pc:sldMasterMkLst>
        <pc:sldLayoutChg chg="del">
          <pc:chgData name="Huw Griffiths" userId="be253156-1baf-4540-9db4-99275122b591" providerId="ADAL" clId="{AF6859E3-A744-4235-B123-F2268A4038B7}" dt="2023-09-27T08:48:13.717" v="425" actId="47"/>
          <pc:sldLayoutMkLst>
            <pc:docMk/>
            <pc:sldMasterMk cId="575214128" sldId="2147483687"/>
            <pc:sldLayoutMk cId="806481865" sldId="2147483688"/>
          </pc:sldLayoutMkLst>
        </pc:sldLayoutChg>
        <pc:sldLayoutChg chg="del">
          <pc:chgData name="Huw Griffiths" userId="be253156-1baf-4540-9db4-99275122b591" providerId="ADAL" clId="{AF6859E3-A744-4235-B123-F2268A4038B7}" dt="2023-09-27T08:48:13.717" v="425" actId="47"/>
          <pc:sldLayoutMkLst>
            <pc:docMk/>
            <pc:sldMasterMk cId="575214128" sldId="2147483687"/>
            <pc:sldLayoutMk cId="3854796355" sldId="2147483689"/>
          </pc:sldLayoutMkLst>
        </pc:sldLayoutChg>
        <pc:sldLayoutChg chg="del">
          <pc:chgData name="Huw Griffiths" userId="be253156-1baf-4540-9db4-99275122b591" providerId="ADAL" clId="{AF6859E3-A744-4235-B123-F2268A4038B7}" dt="2023-09-27T08:48:13.717" v="425" actId="47"/>
          <pc:sldLayoutMkLst>
            <pc:docMk/>
            <pc:sldMasterMk cId="575214128" sldId="2147483687"/>
            <pc:sldLayoutMk cId="643486913" sldId="2147483690"/>
          </pc:sldLayoutMkLst>
        </pc:sldLayoutChg>
        <pc:sldLayoutChg chg="del">
          <pc:chgData name="Huw Griffiths" userId="be253156-1baf-4540-9db4-99275122b591" providerId="ADAL" clId="{AF6859E3-A744-4235-B123-F2268A4038B7}" dt="2023-09-27T08:48:13.717" v="425" actId="47"/>
          <pc:sldLayoutMkLst>
            <pc:docMk/>
            <pc:sldMasterMk cId="575214128" sldId="2147483687"/>
            <pc:sldLayoutMk cId="154380973" sldId="2147483691"/>
          </pc:sldLayoutMkLst>
        </pc:sldLayoutChg>
        <pc:sldLayoutChg chg="del">
          <pc:chgData name="Huw Griffiths" userId="be253156-1baf-4540-9db4-99275122b591" providerId="ADAL" clId="{AF6859E3-A744-4235-B123-F2268A4038B7}" dt="2023-09-27T08:48:13.717" v="425" actId="47"/>
          <pc:sldLayoutMkLst>
            <pc:docMk/>
            <pc:sldMasterMk cId="575214128" sldId="2147483687"/>
            <pc:sldLayoutMk cId="2291734949" sldId="2147483692"/>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13075" cy="46513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940175" y="0"/>
            <a:ext cx="3013075" cy="465138"/>
          </a:xfrm>
          <a:prstGeom prst="rect">
            <a:avLst/>
          </a:prstGeom>
        </p:spPr>
        <p:txBody>
          <a:bodyPr vert="horz" lIns="91440" tIns="45720" rIns="91440" bIns="45720" rtlCol="0"/>
          <a:lstStyle>
            <a:lvl1pPr algn="r">
              <a:defRPr sz="1200"/>
            </a:lvl1pPr>
          </a:lstStyle>
          <a:p>
            <a:fld id="{38CA6141-BF63-4992-9833-3C4195963092}" type="datetimeFigureOut">
              <a:rPr lang="en-US" smtClean="0"/>
              <a:t>10/20/2023</a:t>
            </a:fld>
            <a:endParaRPr lang="en-US" dirty="0"/>
          </a:p>
        </p:txBody>
      </p:sp>
      <p:sp>
        <p:nvSpPr>
          <p:cNvPr id="4" name="Footer Placeholder 3"/>
          <p:cNvSpPr>
            <a:spLocks noGrp="1"/>
          </p:cNvSpPr>
          <p:nvPr>
            <p:ph type="ftr" sz="quarter" idx="2"/>
          </p:nvPr>
        </p:nvSpPr>
        <p:spPr>
          <a:xfrm>
            <a:off x="0" y="8842375"/>
            <a:ext cx="3013075" cy="465138"/>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940175" y="8842375"/>
            <a:ext cx="3013075" cy="465138"/>
          </a:xfrm>
          <a:prstGeom prst="rect">
            <a:avLst/>
          </a:prstGeom>
        </p:spPr>
        <p:txBody>
          <a:bodyPr vert="horz" lIns="91440" tIns="45720" rIns="91440" bIns="45720" rtlCol="0" anchor="b"/>
          <a:lstStyle>
            <a:lvl1pPr algn="r">
              <a:defRPr sz="1200"/>
            </a:lvl1pPr>
          </a:lstStyle>
          <a:p>
            <a:fld id="{D60718FE-C244-4000-AB88-E6000BB6D6C9}" type="slidenum">
              <a:rPr lang="en-US" smtClean="0"/>
              <a:t>‹#›</a:t>
            </a:fld>
            <a:endParaRPr lang="en-US" dirty="0"/>
          </a:p>
        </p:txBody>
      </p:sp>
    </p:spTree>
    <p:extLst>
      <p:ext uri="{BB962C8B-B14F-4D97-AF65-F5344CB8AC3E}">
        <p14:creationId xmlns:p14="http://schemas.microsoft.com/office/powerpoint/2010/main" val="15210659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13763" cy="465455"/>
          </a:xfrm>
          <a:prstGeom prst="rect">
            <a:avLst/>
          </a:prstGeom>
        </p:spPr>
        <p:txBody>
          <a:bodyPr vert="horz" lIns="92930" tIns="46465" rIns="92930" bIns="46465" rtlCol="0"/>
          <a:lstStyle>
            <a:lvl1pPr algn="l">
              <a:defRPr sz="1200"/>
            </a:lvl1pPr>
          </a:lstStyle>
          <a:p>
            <a:endParaRPr lang="en-US" dirty="0"/>
          </a:p>
        </p:txBody>
      </p:sp>
      <p:sp>
        <p:nvSpPr>
          <p:cNvPr id="3" name="Date Placeholder 2"/>
          <p:cNvSpPr>
            <a:spLocks noGrp="1"/>
          </p:cNvSpPr>
          <p:nvPr>
            <p:ph type="dt" idx="1"/>
          </p:nvPr>
        </p:nvSpPr>
        <p:spPr>
          <a:xfrm>
            <a:off x="3939466" y="0"/>
            <a:ext cx="3013763" cy="465455"/>
          </a:xfrm>
          <a:prstGeom prst="rect">
            <a:avLst/>
          </a:prstGeom>
        </p:spPr>
        <p:txBody>
          <a:bodyPr vert="horz" lIns="92930" tIns="46465" rIns="92930" bIns="46465" rtlCol="0"/>
          <a:lstStyle>
            <a:lvl1pPr algn="r">
              <a:defRPr sz="1200"/>
            </a:lvl1pPr>
          </a:lstStyle>
          <a:p>
            <a:fld id="{02511FC0-5F72-48D7-9E13-C14E2062D1FE}" type="datetimeFigureOut">
              <a:rPr lang="en-US" smtClean="0"/>
              <a:t>10/20/2023</a:t>
            </a:fld>
            <a:endParaRPr lang="en-US" dirty="0"/>
          </a:p>
        </p:txBody>
      </p:sp>
      <p:sp>
        <p:nvSpPr>
          <p:cNvPr id="4" name="Slide Image Placeholder 3"/>
          <p:cNvSpPr>
            <a:spLocks noGrp="1" noRot="1" noChangeAspect="1"/>
          </p:cNvSpPr>
          <p:nvPr>
            <p:ph type="sldImg" idx="2"/>
          </p:nvPr>
        </p:nvSpPr>
        <p:spPr>
          <a:xfrm>
            <a:off x="1150938" y="698500"/>
            <a:ext cx="4652962" cy="3490913"/>
          </a:xfrm>
          <a:prstGeom prst="rect">
            <a:avLst/>
          </a:prstGeom>
          <a:noFill/>
          <a:ln w="12700">
            <a:solidFill>
              <a:prstClr val="black"/>
            </a:solidFill>
          </a:ln>
        </p:spPr>
        <p:txBody>
          <a:bodyPr vert="horz" lIns="92930" tIns="46465" rIns="92930" bIns="46465" rtlCol="0" anchor="ctr"/>
          <a:lstStyle/>
          <a:p>
            <a:endParaRPr lang="en-US" dirty="0"/>
          </a:p>
        </p:txBody>
      </p:sp>
      <p:sp>
        <p:nvSpPr>
          <p:cNvPr id="5" name="Notes Placeholder 4"/>
          <p:cNvSpPr>
            <a:spLocks noGrp="1"/>
          </p:cNvSpPr>
          <p:nvPr>
            <p:ph type="body" sz="quarter" idx="3"/>
          </p:nvPr>
        </p:nvSpPr>
        <p:spPr>
          <a:xfrm>
            <a:off x="695484" y="4421823"/>
            <a:ext cx="5563870" cy="4189095"/>
          </a:xfrm>
          <a:prstGeom prst="rect">
            <a:avLst/>
          </a:prstGeom>
        </p:spPr>
        <p:txBody>
          <a:bodyPr vert="horz" lIns="92930" tIns="46465" rIns="92930" bIns="4646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42029"/>
            <a:ext cx="3013763" cy="465455"/>
          </a:xfrm>
          <a:prstGeom prst="rect">
            <a:avLst/>
          </a:prstGeom>
        </p:spPr>
        <p:txBody>
          <a:bodyPr vert="horz" lIns="92930" tIns="46465" rIns="92930" bIns="46465" rtlCol="0" anchor="b"/>
          <a:lstStyle>
            <a:lvl1pPr algn="l">
              <a:defRPr sz="1200"/>
            </a:lvl1pPr>
          </a:lstStyle>
          <a:p>
            <a:endParaRPr lang="en-US" dirty="0"/>
          </a:p>
        </p:txBody>
      </p:sp>
      <p:sp>
        <p:nvSpPr>
          <p:cNvPr id="7" name="Slide Number Placeholder 6"/>
          <p:cNvSpPr>
            <a:spLocks noGrp="1"/>
          </p:cNvSpPr>
          <p:nvPr>
            <p:ph type="sldNum" sz="quarter" idx="5"/>
          </p:nvPr>
        </p:nvSpPr>
        <p:spPr>
          <a:xfrm>
            <a:off x="3939466" y="8842029"/>
            <a:ext cx="3013763" cy="465455"/>
          </a:xfrm>
          <a:prstGeom prst="rect">
            <a:avLst/>
          </a:prstGeom>
        </p:spPr>
        <p:txBody>
          <a:bodyPr vert="horz" lIns="92930" tIns="46465" rIns="92930" bIns="46465" rtlCol="0" anchor="b"/>
          <a:lstStyle>
            <a:lvl1pPr algn="r">
              <a:defRPr sz="1200"/>
            </a:lvl1pPr>
          </a:lstStyle>
          <a:p>
            <a:fld id="{873429D8-5DFF-4233-ABAC-93B93CEFC12E}" type="slidenum">
              <a:rPr lang="en-US" smtClean="0"/>
              <a:t>‹#›</a:t>
            </a:fld>
            <a:endParaRPr lang="en-US" dirty="0"/>
          </a:p>
        </p:txBody>
      </p:sp>
    </p:spTree>
    <p:extLst>
      <p:ext uri="{BB962C8B-B14F-4D97-AF65-F5344CB8AC3E}">
        <p14:creationId xmlns:p14="http://schemas.microsoft.com/office/powerpoint/2010/main" val="25824217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Submission date 6 November</a:t>
            </a:r>
          </a:p>
        </p:txBody>
      </p:sp>
      <p:sp>
        <p:nvSpPr>
          <p:cNvPr id="4" name="Slide Number Placeholder 3"/>
          <p:cNvSpPr>
            <a:spLocks noGrp="1"/>
          </p:cNvSpPr>
          <p:nvPr>
            <p:ph type="sldNum" sz="quarter" idx="5"/>
          </p:nvPr>
        </p:nvSpPr>
        <p:spPr/>
        <p:txBody>
          <a:bodyPr/>
          <a:lstStyle/>
          <a:p>
            <a:fld id="{873429D8-5DFF-4233-ABAC-93B93CEFC12E}" type="slidenum">
              <a:rPr lang="en-US" smtClean="0"/>
              <a:t>10</a:t>
            </a:fld>
            <a:endParaRPr lang="en-US" dirty="0"/>
          </a:p>
        </p:txBody>
      </p:sp>
    </p:spTree>
    <p:extLst>
      <p:ext uri="{BB962C8B-B14F-4D97-AF65-F5344CB8AC3E}">
        <p14:creationId xmlns:p14="http://schemas.microsoft.com/office/powerpoint/2010/main" val="10827075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3429D8-5DFF-4233-ABAC-93B93CEFC12E}" type="slidenum">
              <a:rPr lang="en-US" smtClean="0"/>
              <a:t>13</a:t>
            </a:fld>
            <a:endParaRPr lang="en-US" dirty="0"/>
          </a:p>
        </p:txBody>
      </p:sp>
    </p:spTree>
    <p:extLst>
      <p:ext uri="{BB962C8B-B14F-4D97-AF65-F5344CB8AC3E}">
        <p14:creationId xmlns:p14="http://schemas.microsoft.com/office/powerpoint/2010/main" val="8672539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my opinion there are three evils that will challenge you and make life difficult for you to work at Level 7.</a:t>
            </a:r>
          </a:p>
        </p:txBody>
      </p:sp>
      <p:sp>
        <p:nvSpPr>
          <p:cNvPr id="4" name="Slide Number Placeholder 3"/>
          <p:cNvSpPr>
            <a:spLocks noGrp="1"/>
          </p:cNvSpPr>
          <p:nvPr>
            <p:ph type="sldNum" sz="quarter" idx="5"/>
          </p:nvPr>
        </p:nvSpPr>
        <p:spPr/>
        <p:txBody>
          <a:bodyPr/>
          <a:lstStyle/>
          <a:p>
            <a:fld id="{873429D8-5DFF-4233-ABAC-93B93CEFC12E}" type="slidenum">
              <a:rPr lang="en-US" smtClean="0"/>
              <a:t>17</a:t>
            </a:fld>
            <a:endParaRPr lang="en-US" dirty="0"/>
          </a:p>
        </p:txBody>
      </p:sp>
    </p:spTree>
    <p:extLst>
      <p:ext uri="{BB962C8B-B14F-4D97-AF65-F5344CB8AC3E}">
        <p14:creationId xmlns:p14="http://schemas.microsoft.com/office/powerpoint/2010/main" val="19592370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I’ve been a part of writing five detailed reports to the Welsh Assembly Government for the last 15 years on the need to develop Welsh History in schools. The focus of each report was slightly different Curriculum Development, BAME History in Wales, Large National Review, ESTYN Review and a Small Internal Review. The first four were all published and all five were accepted by the Government. Over the last few years, I’ve been asked to supply numerous brief reviews of the reports – initially I was asked to supply three page briefings then recently one page briefings</a:t>
            </a:r>
          </a:p>
        </p:txBody>
      </p:sp>
      <p:sp>
        <p:nvSpPr>
          <p:cNvPr id="4" name="Slide Number Placeholder 3"/>
          <p:cNvSpPr>
            <a:spLocks noGrp="1"/>
          </p:cNvSpPr>
          <p:nvPr>
            <p:ph type="sldNum" sz="quarter" idx="5"/>
          </p:nvPr>
        </p:nvSpPr>
        <p:spPr/>
        <p:txBody>
          <a:bodyPr/>
          <a:lstStyle/>
          <a:p>
            <a:fld id="{873429D8-5DFF-4233-ABAC-93B93CEFC12E}" type="slidenum">
              <a:rPr lang="en-US" smtClean="0"/>
              <a:t>20</a:t>
            </a:fld>
            <a:endParaRPr lang="en-US" dirty="0"/>
          </a:p>
        </p:txBody>
      </p:sp>
    </p:spTree>
    <p:extLst>
      <p:ext uri="{BB962C8B-B14F-4D97-AF65-F5344CB8AC3E}">
        <p14:creationId xmlns:p14="http://schemas.microsoft.com/office/powerpoint/2010/main" val="35013293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would take two to three weeks for information on the American Civil War to arrive in Wales by the 1860’s while people in Wales could look on in horror at what happened during September the 11</a:t>
            </a:r>
            <a:r>
              <a:rPr lang="en-GB" baseline="30000" dirty="0"/>
              <a:t>th</a:t>
            </a:r>
            <a:r>
              <a:rPr lang="en-GB" dirty="0"/>
              <a:t>.</a:t>
            </a:r>
          </a:p>
        </p:txBody>
      </p:sp>
      <p:sp>
        <p:nvSpPr>
          <p:cNvPr id="4" name="Slide Number Placeholder 3"/>
          <p:cNvSpPr>
            <a:spLocks noGrp="1"/>
          </p:cNvSpPr>
          <p:nvPr>
            <p:ph type="sldNum" sz="quarter" idx="5"/>
          </p:nvPr>
        </p:nvSpPr>
        <p:spPr/>
        <p:txBody>
          <a:bodyPr/>
          <a:lstStyle/>
          <a:p>
            <a:fld id="{873429D8-5DFF-4233-ABAC-93B93CEFC12E}" type="slidenum">
              <a:rPr lang="en-US" smtClean="0"/>
              <a:t>21</a:t>
            </a:fld>
            <a:endParaRPr lang="en-US" dirty="0"/>
          </a:p>
        </p:txBody>
      </p:sp>
    </p:spTree>
    <p:extLst>
      <p:ext uri="{BB962C8B-B14F-4D97-AF65-F5344CB8AC3E}">
        <p14:creationId xmlns:p14="http://schemas.microsoft.com/office/powerpoint/2010/main" val="30412542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Ok so WHAT? How does this relate to my Masters Degree? How does this relate to me – Simon Sinek – the WHY?</a:t>
            </a:r>
          </a:p>
        </p:txBody>
      </p:sp>
      <p:sp>
        <p:nvSpPr>
          <p:cNvPr id="4" name="Slide Number Placeholder 3"/>
          <p:cNvSpPr>
            <a:spLocks noGrp="1"/>
          </p:cNvSpPr>
          <p:nvPr>
            <p:ph type="sldNum" sz="quarter" idx="5"/>
          </p:nvPr>
        </p:nvSpPr>
        <p:spPr/>
        <p:txBody>
          <a:bodyPr/>
          <a:lstStyle/>
          <a:p>
            <a:fld id="{873429D8-5DFF-4233-ABAC-93B93CEFC12E}" type="slidenum">
              <a:rPr lang="en-US" smtClean="0"/>
              <a:t>23</a:t>
            </a:fld>
            <a:endParaRPr lang="en-US" dirty="0"/>
          </a:p>
        </p:txBody>
      </p:sp>
    </p:spTree>
    <p:extLst>
      <p:ext uri="{BB962C8B-B14F-4D97-AF65-F5344CB8AC3E}">
        <p14:creationId xmlns:p14="http://schemas.microsoft.com/office/powerpoint/2010/main" val="28519755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ideas about how the brain work has changed dramatically over the last twenty years and although I’m certainly not an expert on this I have read a great deal about it because it has such a profound impact upon education. We can now actually learn about how we learn and understand what’s happening inside our brain – it’s simply a game changer in Education and I would love to give you the above presentation on how our minds are manipulated and changed by Stories – but unfortunately that will have to be for another time.</a:t>
            </a:r>
          </a:p>
        </p:txBody>
      </p:sp>
      <p:sp>
        <p:nvSpPr>
          <p:cNvPr id="4" name="Slide Number Placeholder 3"/>
          <p:cNvSpPr>
            <a:spLocks noGrp="1"/>
          </p:cNvSpPr>
          <p:nvPr>
            <p:ph type="sldNum" sz="quarter" idx="5"/>
          </p:nvPr>
        </p:nvSpPr>
        <p:spPr/>
        <p:txBody>
          <a:bodyPr/>
          <a:lstStyle/>
          <a:p>
            <a:fld id="{873429D8-5DFF-4233-ABAC-93B93CEFC12E}" type="slidenum">
              <a:rPr lang="en-US" smtClean="0"/>
              <a:t>24</a:t>
            </a:fld>
            <a:endParaRPr lang="en-US" dirty="0"/>
          </a:p>
        </p:txBody>
      </p:sp>
    </p:spTree>
    <p:extLst>
      <p:ext uri="{BB962C8B-B14F-4D97-AF65-F5344CB8AC3E}">
        <p14:creationId xmlns:p14="http://schemas.microsoft.com/office/powerpoint/2010/main" val="39400631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3429D8-5DFF-4233-ABAC-93B93CEFC12E}" type="slidenum">
              <a:rPr lang="en-US" smtClean="0"/>
              <a:t>27</a:t>
            </a:fld>
            <a:endParaRPr lang="en-US" dirty="0"/>
          </a:p>
        </p:txBody>
      </p:sp>
    </p:spTree>
    <p:extLst>
      <p:ext uri="{BB962C8B-B14F-4D97-AF65-F5344CB8AC3E}">
        <p14:creationId xmlns:p14="http://schemas.microsoft.com/office/powerpoint/2010/main" val="26854872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doesn’t the Head look out of the window in the morning?</a:t>
            </a:r>
          </a:p>
          <a:p>
            <a:r>
              <a:rPr lang="en-GB" dirty="0"/>
              <a:t>Because he wouldn’t have anything to do in the afternoon</a:t>
            </a:r>
          </a:p>
        </p:txBody>
      </p:sp>
      <p:sp>
        <p:nvSpPr>
          <p:cNvPr id="4" name="Slide Number Placeholder 3"/>
          <p:cNvSpPr>
            <a:spLocks noGrp="1"/>
          </p:cNvSpPr>
          <p:nvPr>
            <p:ph type="sldNum" sz="quarter" idx="5"/>
          </p:nvPr>
        </p:nvSpPr>
        <p:spPr/>
        <p:txBody>
          <a:bodyPr/>
          <a:lstStyle/>
          <a:p>
            <a:fld id="{873429D8-5DFF-4233-ABAC-93B93CEFC12E}" type="slidenum">
              <a:rPr lang="en-US" smtClean="0"/>
              <a:t>31</a:t>
            </a:fld>
            <a:endParaRPr lang="en-US" dirty="0"/>
          </a:p>
        </p:txBody>
      </p:sp>
    </p:spTree>
    <p:extLst>
      <p:ext uri="{BB962C8B-B14F-4D97-AF65-F5344CB8AC3E}">
        <p14:creationId xmlns:p14="http://schemas.microsoft.com/office/powerpoint/2010/main" val="13745822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dirty="0"/>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97652F38-AF24-403B-A2DB-13EF1DC11585}" type="datetimeFigureOut">
              <a:rPr lang="en-US" smtClean="0"/>
              <a:t>10/20/2023</a:t>
            </a:fld>
            <a:endParaRPr lang="en-US"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5F490A35-FEE1-400D-9CE8-7CABE5F6A9DC}"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7652F38-AF24-403B-A2DB-13EF1DC11585}" type="datetimeFigureOut">
              <a:rPr lang="en-US" smtClean="0"/>
              <a:t>10/20/2023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F490A35-FEE1-400D-9CE8-7CABE5F6A9DC}" type="slidenum">
              <a:rPr lang="en-US" smtClean="0"/>
              <a:t>‹#›</a:t>
            </a:fld>
            <a:endParaRPr lang="en-US" dirty="0"/>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7652F38-AF24-403B-A2DB-13EF1DC11585}" type="datetimeFigureOut">
              <a:rPr lang="en-US" smtClean="0"/>
              <a:t>10/20/2023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F490A35-FEE1-400D-9CE8-7CABE5F6A9DC}" type="slidenum">
              <a:rPr lang="en-US" smtClean="0"/>
              <a:t>‹#›</a:t>
            </a:fld>
            <a:endParaRPr lang="en-US"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7652F38-AF24-403B-A2DB-13EF1DC11585}" type="datetimeFigureOut">
              <a:rPr lang="en-US" smtClean="0"/>
              <a:t>10/20/2023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F490A35-FEE1-400D-9CE8-7CABE5F6A9DC}" type="slidenum">
              <a:rPr lang="en-US" smtClean="0"/>
              <a:t>‹#›</a:t>
            </a:fld>
            <a:endParaRPr lang="en-US" dirty="0"/>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97652F38-AF24-403B-A2DB-13EF1DC11585}" type="datetimeFigureOut">
              <a:rPr lang="en-US" smtClean="0"/>
              <a:t>10/20/2023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F490A35-FEE1-400D-9CE8-7CABE5F6A9DC}" type="slidenum">
              <a:rPr lang="en-US" smtClean="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97652F38-AF24-403B-A2DB-13EF1DC11585}" type="datetimeFigureOut">
              <a:rPr lang="en-US" smtClean="0"/>
              <a:t>10/20/2023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F490A35-FEE1-400D-9CE8-7CABE5F6A9DC}" type="slidenum">
              <a:rPr lang="en-US" smtClean="0"/>
              <a:t>‹#›</a:t>
            </a:fld>
            <a:endParaRPr lang="en-US" dirty="0"/>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652F38-AF24-403B-A2DB-13EF1DC11585}" type="datetimeFigureOut">
              <a:rPr lang="en-US" smtClean="0"/>
              <a:t>10/20/2023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5F490A35-FEE1-400D-9CE8-7CABE5F6A9DC}"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97652F38-AF24-403B-A2DB-13EF1DC11585}" type="datetimeFigureOut">
              <a:rPr lang="en-US" smtClean="0"/>
              <a:t>10/20/2023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F490A35-FEE1-400D-9CE8-7CABE5F6A9DC}" type="slidenum">
              <a:rPr lang="en-US" smtClean="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dirty="0"/>
              <a:t>Click icon to add picture</a:t>
            </a:r>
          </a:p>
        </p:txBody>
      </p:sp>
      <p:sp>
        <p:nvSpPr>
          <p:cNvPr id="5" name="Date Placeholder 4"/>
          <p:cNvSpPr>
            <a:spLocks noGrp="1"/>
          </p:cNvSpPr>
          <p:nvPr>
            <p:ph type="dt" sz="half" idx="10"/>
          </p:nvPr>
        </p:nvSpPr>
        <p:spPr/>
        <p:txBody>
          <a:bodyPr/>
          <a:lstStyle>
            <a:lvl1pPr>
              <a:defRPr>
                <a:solidFill>
                  <a:schemeClr val="tx1"/>
                </a:solidFill>
              </a:defRPr>
            </a:lvl1pPr>
            <a:extLst/>
          </a:lstStyle>
          <a:p>
            <a:fld id="{97652F38-AF24-403B-A2DB-13EF1DC11585}" type="datetimeFigureOut">
              <a:rPr lang="en-US" smtClean="0"/>
              <a:t>10/20/2023</a:t>
            </a:fld>
            <a:endParaRPr lang="en-US"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5F490A35-FEE1-400D-9CE8-7CABE5F6A9DC}" type="slidenum">
              <a:rPr lang="en-US" smtClean="0"/>
              <a:t>‹#›</a:t>
            </a:fld>
            <a:endParaRPr lang="en-US"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dirty="0"/>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7652F38-AF24-403B-A2DB-13EF1DC11585}" type="datetimeFigureOut">
              <a:rPr lang="en-US" smtClean="0"/>
              <a:t>10/20/2023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F490A35-FEE1-400D-9CE8-7CABE5F6A9DC}"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7652F38-AF24-403B-A2DB-13EF1DC11585}" type="datetimeFigureOut">
              <a:rPr lang="en-US" smtClean="0"/>
              <a:t>10/20/2023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F490A35-FEE1-400D-9CE8-7CABE5F6A9DC}" type="slidenum">
              <a:rPr lang="en-US" smtClean="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676400" y="457200"/>
            <a:ext cx="7010400" cy="1295400"/>
          </a:xfrm>
        </p:spPr>
        <p:txBody>
          <a:bodyPr/>
          <a:lstStyle/>
          <a:p>
            <a:r>
              <a:rPr lang="en-US"/>
              <a:t>Click to edit Master title style</a:t>
            </a:r>
          </a:p>
        </p:txBody>
      </p:sp>
      <p:sp>
        <p:nvSpPr>
          <p:cNvPr id="3" name="Text Placeholder 2"/>
          <p:cNvSpPr>
            <a:spLocks noGrp="1"/>
          </p:cNvSpPr>
          <p:nvPr>
            <p:ph type="body" sz="half" idx="1"/>
          </p:nvPr>
        </p:nvSpPr>
        <p:spPr>
          <a:xfrm>
            <a:off x="1676400" y="1981200"/>
            <a:ext cx="3429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257800" y="1981200"/>
            <a:ext cx="3429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ftr" sz="quarter" idx="10"/>
          </p:nvPr>
        </p:nvSpPr>
        <p:spPr>
          <a:ln/>
        </p:spPr>
        <p:txBody>
          <a:bodyPr/>
          <a:lstStyle>
            <a:lvl1pPr>
              <a:defRPr/>
            </a:lvl1pPr>
          </a:lstStyle>
          <a:p>
            <a:pPr>
              <a:defRPr/>
            </a:pPr>
            <a:endParaRPr lang="en-US" dirty="0"/>
          </a:p>
        </p:txBody>
      </p:sp>
      <p:sp>
        <p:nvSpPr>
          <p:cNvPr id="6" name="Rectangle 5"/>
          <p:cNvSpPr>
            <a:spLocks noGrp="1" noChangeArrowheads="1"/>
          </p:cNvSpPr>
          <p:nvPr>
            <p:ph type="sldNum" sz="quarter" idx="11"/>
          </p:nvPr>
        </p:nvSpPr>
        <p:spPr>
          <a:ln/>
        </p:spPr>
        <p:txBody>
          <a:bodyPr/>
          <a:lstStyle>
            <a:lvl1pPr>
              <a:defRPr/>
            </a:lvl1pPr>
          </a:lstStyle>
          <a:p>
            <a:pPr>
              <a:defRPr/>
            </a:pPr>
            <a:fld id="{C2399D63-19BC-4115-996C-08795F877064}" type="slidenum">
              <a:rPr lang="en-US"/>
              <a:pPr>
                <a:defRPr/>
              </a:pPr>
              <a:t>‹#›</a:t>
            </a:fld>
            <a:endParaRPr lang="en-US" dirty="0"/>
          </a:p>
        </p:txBody>
      </p:sp>
      <p:sp>
        <p:nvSpPr>
          <p:cNvPr id="7" name="Rectangle 22"/>
          <p:cNvSpPr>
            <a:spLocks noGrp="1" noChangeArrowheads="1"/>
          </p:cNvSpPr>
          <p:nvPr>
            <p:ph type="dt" sz="half" idx="12"/>
          </p:nvPr>
        </p:nvSpPr>
        <p:spPr>
          <a:ln/>
        </p:spPr>
        <p:txBody>
          <a:bodyPr/>
          <a:lstStyle>
            <a:lvl1pPr>
              <a:defRPr/>
            </a:lvl1pPr>
          </a:lstStyle>
          <a:p>
            <a:pPr>
              <a:defRPr/>
            </a:pPr>
            <a:endParaRPr lang="en-US" dirty="0"/>
          </a:p>
        </p:txBody>
      </p:sp>
    </p:spTree>
    <p:extLst>
      <p:ext uri="{BB962C8B-B14F-4D97-AF65-F5344CB8AC3E}">
        <p14:creationId xmlns:p14="http://schemas.microsoft.com/office/powerpoint/2010/main" val="1389557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4" name="Right Triangle 13"/>
          <p:cNvSpPr>
            <a:spLocks/>
          </p:cNvSpPr>
          <p:nvPr/>
        </p:nvSpPr>
        <p:spPr bwMode="auto">
          <a:xfrm>
            <a:off x="-6042" y="5791253"/>
            <a:ext cx="3402314" cy="1080868"/>
          </a:xfrm>
          <a:prstGeom prst="rtTriangle">
            <a:avLst/>
          </a:prstGeom>
          <a:blipFill>
            <a:blip r:embed="rId14">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97652F38-AF24-403B-A2DB-13EF1DC11585}" type="datetimeFigureOut">
              <a:rPr lang="en-US" smtClean="0"/>
              <a:t>10/20/2023</a:t>
            </a:fld>
            <a:endParaRPr lang="en-US"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5F490A35-FEE1-400D-9CE8-7CABE5F6A9DC}"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7.xml"/><Relationship Id="rId1" Type="http://schemas.openxmlformats.org/officeDocument/2006/relationships/video" Target="https://www.youtube.com/embed/tT89OZ7TNwc?start=51&amp;feature=oembed"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6.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gif"/><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2.xml"/><Relationship Id="rId1" Type="http://schemas.openxmlformats.org/officeDocument/2006/relationships/video" Target="https://www.youtube.com/embed/4TMPXK9tw5U?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slideLayout" Target="../slideLayouts/slideLayout2.xml"/><Relationship Id="rId1" Type="http://schemas.openxmlformats.org/officeDocument/2006/relationships/video" Target="https://www.youtube.com/embed/arj7oStGLkU?feature=oembed"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3.w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1752600"/>
            <a:ext cx="7772400" cy="1676400"/>
          </a:xfrm>
        </p:spPr>
        <p:txBody>
          <a:bodyPr/>
          <a:lstStyle/>
          <a:p>
            <a:pPr algn="ctr"/>
            <a:r>
              <a:rPr lang="en-US" dirty="0"/>
              <a:t>Time Management for Graduate Students</a:t>
            </a:r>
          </a:p>
        </p:txBody>
      </p:sp>
    </p:spTree>
    <p:extLst>
      <p:ext uri="{BB962C8B-B14F-4D97-AF65-F5344CB8AC3E}">
        <p14:creationId xmlns:p14="http://schemas.microsoft.com/office/powerpoint/2010/main" val="17261274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E82B5E5-47A0-A626-DF4E-A34C60FE0E72}"/>
              </a:ext>
            </a:extLst>
          </p:cNvPr>
          <p:cNvPicPr>
            <a:picLocks noChangeAspect="1"/>
          </p:cNvPicPr>
          <p:nvPr/>
        </p:nvPicPr>
        <p:blipFill>
          <a:blip r:embed="rId2"/>
          <a:stretch>
            <a:fillRect/>
          </a:stretch>
        </p:blipFill>
        <p:spPr>
          <a:xfrm>
            <a:off x="1219200" y="1872630"/>
            <a:ext cx="6833123" cy="3461369"/>
          </a:xfrm>
          <a:prstGeom prst="rect">
            <a:avLst/>
          </a:prstGeom>
        </p:spPr>
      </p:pic>
      <p:pic>
        <p:nvPicPr>
          <p:cNvPr id="7" name="Picture 6">
            <a:extLst>
              <a:ext uri="{FF2B5EF4-FFF2-40B4-BE49-F238E27FC236}">
                <a16:creationId xmlns:a16="http://schemas.microsoft.com/office/drawing/2014/main" id="{57032056-82CD-24D5-5C8B-2A3F0DC268E8}"/>
              </a:ext>
            </a:extLst>
          </p:cNvPr>
          <p:cNvPicPr>
            <a:picLocks noChangeAspect="1"/>
          </p:cNvPicPr>
          <p:nvPr/>
        </p:nvPicPr>
        <p:blipFill>
          <a:blip r:embed="rId3"/>
          <a:stretch>
            <a:fillRect/>
          </a:stretch>
        </p:blipFill>
        <p:spPr>
          <a:xfrm>
            <a:off x="1219200" y="1786858"/>
            <a:ext cx="6934604" cy="3547141"/>
          </a:xfrm>
          <a:prstGeom prst="rect">
            <a:avLst/>
          </a:prstGeom>
        </p:spPr>
      </p:pic>
      <p:pic>
        <p:nvPicPr>
          <p:cNvPr id="9" name="Picture 8">
            <a:extLst>
              <a:ext uri="{FF2B5EF4-FFF2-40B4-BE49-F238E27FC236}">
                <a16:creationId xmlns:a16="http://schemas.microsoft.com/office/drawing/2014/main" id="{6019E6EE-18F6-861B-AF52-EEECB92D8E11}"/>
              </a:ext>
            </a:extLst>
          </p:cNvPr>
          <p:cNvPicPr>
            <a:picLocks noChangeAspect="1"/>
          </p:cNvPicPr>
          <p:nvPr/>
        </p:nvPicPr>
        <p:blipFill>
          <a:blip r:embed="rId4"/>
          <a:stretch>
            <a:fillRect/>
          </a:stretch>
        </p:blipFill>
        <p:spPr>
          <a:xfrm>
            <a:off x="1091677" y="1676400"/>
            <a:ext cx="7255822" cy="3657599"/>
          </a:xfrm>
          <a:prstGeom prst="rect">
            <a:avLst/>
          </a:prstGeom>
        </p:spPr>
      </p:pic>
      <p:pic>
        <p:nvPicPr>
          <p:cNvPr id="11" name="Picture 10">
            <a:extLst>
              <a:ext uri="{FF2B5EF4-FFF2-40B4-BE49-F238E27FC236}">
                <a16:creationId xmlns:a16="http://schemas.microsoft.com/office/drawing/2014/main" id="{99AC1781-BE26-F05D-652C-28A278D7ED73}"/>
              </a:ext>
            </a:extLst>
          </p:cNvPr>
          <p:cNvPicPr>
            <a:picLocks noChangeAspect="1"/>
          </p:cNvPicPr>
          <p:nvPr/>
        </p:nvPicPr>
        <p:blipFill>
          <a:blip r:embed="rId5"/>
          <a:stretch>
            <a:fillRect/>
          </a:stretch>
        </p:blipFill>
        <p:spPr>
          <a:xfrm>
            <a:off x="1091677" y="1512519"/>
            <a:ext cx="7376062" cy="3821480"/>
          </a:xfrm>
          <a:prstGeom prst="rect">
            <a:avLst/>
          </a:prstGeom>
        </p:spPr>
      </p:pic>
      <p:pic>
        <p:nvPicPr>
          <p:cNvPr id="13" name="Picture 12">
            <a:extLst>
              <a:ext uri="{FF2B5EF4-FFF2-40B4-BE49-F238E27FC236}">
                <a16:creationId xmlns:a16="http://schemas.microsoft.com/office/drawing/2014/main" id="{8D92CC8C-1EFA-AC0B-5CEA-D1B4372AFC01}"/>
              </a:ext>
            </a:extLst>
          </p:cNvPr>
          <p:cNvPicPr>
            <a:picLocks noChangeAspect="1"/>
          </p:cNvPicPr>
          <p:nvPr/>
        </p:nvPicPr>
        <p:blipFill>
          <a:blip r:embed="rId6"/>
          <a:stretch>
            <a:fillRect/>
          </a:stretch>
        </p:blipFill>
        <p:spPr>
          <a:xfrm>
            <a:off x="971437" y="1486423"/>
            <a:ext cx="7639163" cy="3924143"/>
          </a:xfrm>
          <a:prstGeom prst="rect">
            <a:avLst/>
          </a:prstGeom>
        </p:spPr>
      </p:pic>
      <p:sp>
        <p:nvSpPr>
          <p:cNvPr id="14" name="Title 1">
            <a:extLst>
              <a:ext uri="{FF2B5EF4-FFF2-40B4-BE49-F238E27FC236}">
                <a16:creationId xmlns:a16="http://schemas.microsoft.com/office/drawing/2014/main" id="{87328518-99A0-AD0B-1201-093754993E62}"/>
              </a:ext>
            </a:extLst>
          </p:cNvPr>
          <p:cNvSpPr>
            <a:spLocks noGrp="1"/>
          </p:cNvSpPr>
          <p:nvPr>
            <p:ph type="title"/>
          </p:nvPr>
        </p:nvSpPr>
        <p:spPr>
          <a:xfrm>
            <a:off x="403964" y="258505"/>
            <a:ext cx="8229600" cy="1143000"/>
          </a:xfrm>
        </p:spPr>
        <p:txBody>
          <a:bodyPr/>
          <a:lstStyle/>
          <a:p>
            <a:r>
              <a:rPr lang="en-US" dirty="0"/>
              <a:t>Two Types of People</a:t>
            </a:r>
          </a:p>
        </p:txBody>
      </p:sp>
      <p:pic>
        <p:nvPicPr>
          <p:cNvPr id="15" name="Picture 14">
            <a:extLst>
              <a:ext uri="{FF2B5EF4-FFF2-40B4-BE49-F238E27FC236}">
                <a16:creationId xmlns:a16="http://schemas.microsoft.com/office/drawing/2014/main" id="{F5D0CE4B-9568-84E4-F854-828F5E53CB2F}"/>
              </a:ext>
            </a:extLst>
          </p:cNvPr>
          <p:cNvPicPr>
            <a:picLocks noChangeAspect="1"/>
          </p:cNvPicPr>
          <p:nvPr/>
        </p:nvPicPr>
        <p:blipFill>
          <a:blip r:embed="rId7"/>
          <a:stretch>
            <a:fillRect/>
          </a:stretch>
        </p:blipFill>
        <p:spPr>
          <a:xfrm>
            <a:off x="0" y="1295400"/>
            <a:ext cx="9144000" cy="4800600"/>
          </a:xfrm>
          <a:prstGeom prst="rect">
            <a:avLst/>
          </a:prstGeom>
        </p:spPr>
      </p:pic>
    </p:spTree>
    <p:extLst>
      <p:ext uri="{BB962C8B-B14F-4D97-AF65-F5344CB8AC3E}">
        <p14:creationId xmlns:p14="http://schemas.microsoft.com/office/powerpoint/2010/main" val="2912835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15"/>
                                        </p:tgtEl>
                                        <p:attrNameLst>
                                          <p:attrName>style.visibility</p:attrName>
                                        </p:attrNameLst>
                                      </p:cBhvr>
                                      <p:to>
                                        <p:strVal val="visible"/>
                                      </p:to>
                                    </p:set>
                                    <p:anim calcmode="lin" valueType="num">
                                      <p:cBhvr additive="base">
                                        <p:cTn id="32" dur="500" fill="hold"/>
                                        <p:tgtEl>
                                          <p:spTgt spid="15"/>
                                        </p:tgtEl>
                                        <p:attrNameLst>
                                          <p:attrName>ppt_x</p:attrName>
                                        </p:attrNameLst>
                                      </p:cBhvr>
                                      <p:tavLst>
                                        <p:tav tm="0">
                                          <p:val>
                                            <p:strVal val="#ppt_x"/>
                                          </p:val>
                                        </p:tav>
                                        <p:tav tm="100000">
                                          <p:val>
                                            <p:strVal val="#ppt_x"/>
                                          </p:val>
                                        </p:tav>
                                      </p:tavLst>
                                    </p:anim>
                                    <p:anim calcmode="lin" valueType="num">
                                      <p:cBhvr additive="base">
                                        <p:cTn id="33"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28600" y="228600"/>
            <a:ext cx="8229600" cy="838200"/>
          </a:xfrm>
        </p:spPr>
        <p:txBody>
          <a:bodyPr>
            <a:normAutofit/>
          </a:bodyPr>
          <a:lstStyle/>
          <a:p>
            <a:r>
              <a:rPr lang="en-US" dirty="0">
                <a:solidFill>
                  <a:schemeClr val="tx1"/>
                </a:solidFill>
                <a:latin typeface="Baskerville Old Face" pitchFamily="18" charset="0"/>
              </a:rPr>
              <a:t>Myths about Time Management</a:t>
            </a:r>
            <a:endParaRPr lang="en-US" dirty="0"/>
          </a:p>
        </p:txBody>
      </p:sp>
      <p:sp>
        <p:nvSpPr>
          <p:cNvPr id="3" name="Content Placeholder 2"/>
          <p:cNvSpPr>
            <a:spLocks noGrp="1"/>
          </p:cNvSpPr>
          <p:nvPr>
            <p:ph sz="half" idx="4294967295"/>
          </p:nvPr>
        </p:nvSpPr>
        <p:spPr>
          <a:xfrm>
            <a:off x="533400" y="1219200"/>
            <a:ext cx="5257800" cy="3962400"/>
          </a:xfrm>
        </p:spPr>
        <p:txBody>
          <a:bodyPr>
            <a:normAutofit fontScale="77500" lnSpcReduction="20000"/>
          </a:bodyPr>
          <a:lstStyle/>
          <a:p>
            <a:r>
              <a:rPr lang="en-US" sz="3400" b="0" dirty="0">
                <a:solidFill>
                  <a:schemeClr val="tx1"/>
                </a:solidFill>
                <a:latin typeface="Arial" pitchFamily="34" charset="0"/>
                <a:cs typeface="Arial" pitchFamily="34" charset="0"/>
              </a:rPr>
              <a:t>Time management is nothing but common sense. I do well in school, so I must be managing my time effectively.</a:t>
            </a:r>
          </a:p>
          <a:p>
            <a:pPr marL="109728" indent="0">
              <a:buNone/>
            </a:pPr>
            <a:endParaRPr lang="en-US" sz="1500" b="0" dirty="0">
              <a:solidFill>
                <a:schemeClr val="tx1"/>
              </a:solidFill>
              <a:latin typeface="Arial" pitchFamily="34" charset="0"/>
              <a:cs typeface="Arial" pitchFamily="34" charset="0"/>
            </a:endParaRPr>
          </a:p>
          <a:p>
            <a:r>
              <a:rPr lang="en-US" sz="3400" dirty="0">
                <a:latin typeface="Arial" pitchFamily="34" charset="0"/>
                <a:cs typeface="Arial" pitchFamily="34" charset="0"/>
              </a:rPr>
              <a:t>It takes all the fun out of life!!!</a:t>
            </a:r>
          </a:p>
          <a:p>
            <a:pPr marL="109728" indent="0">
              <a:buNone/>
            </a:pPr>
            <a:endParaRPr lang="en-US" sz="1500" b="0" dirty="0">
              <a:solidFill>
                <a:schemeClr val="tx1"/>
              </a:solidFill>
              <a:latin typeface="Arial" pitchFamily="34" charset="0"/>
              <a:cs typeface="Arial" pitchFamily="34" charset="0"/>
            </a:endParaRPr>
          </a:p>
          <a:p>
            <a:r>
              <a:rPr lang="en-US" sz="3400" b="0" dirty="0">
                <a:solidFill>
                  <a:schemeClr val="tx1"/>
                </a:solidFill>
                <a:latin typeface="Arial" pitchFamily="34" charset="0"/>
                <a:cs typeface="Arial" pitchFamily="34" charset="0"/>
              </a:rPr>
              <a:t>Time management?  I work better under pressure.</a:t>
            </a:r>
          </a:p>
          <a:p>
            <a:pPr marL="109728" indent="0">
              <a:buNone/>
            </a:pPr>
            <a:endParaRPr lang="en-US" sz="3400" b="0" dirty="0">
              <a:solidFill>
                <a:schemeClr val="tx1"/>
              </a:solidFill>
              <a:latin typeface="Arial" pitchFamily="34" charset="0"/>
              <a:cs typeface="Arial" pitchFamily="34" charset="0"/>
            </a:endParaRPr>
          </a:p>
          <a:p>
            <a:r>
              <a:rPr lang="en-US" sz="3400" dirty="0">
                <a:latin typeface="Arial" pitchFamily="34" charset="0"/>
                <a:cs typeface="Arial" pitchFamily="34" charset="0"/>
              </a:rPr>
              <a:t>No matter what I do, I won’t have enough time!</a:t>
            </a:r>
          </a:p>
          <a:p>
            <a:endParaRPr lang="en-US" sz="3400" b="0" dirty="0">
              <a:solidFill>
                <a:schemeClr val="tx1"/>
              </a:solidFill>
              <a:latin typeface="Arial" pitchFamily="34" charset="0"/>
              <a:cs typeface="Arial" pitchFamily="34" charset="0"/>
            </a:endParaRPr>
          </a:p>
          <a:p>
            <a:pPr marL="109728" indent="0">
              <a:buNone/>
            </a:pPr>
            <a:endParaRPr lang="en-US" sz="1500" b="0" dirty="0">
              <a:solidFill>
                <a:schemeClr val="tx1"/>
              </a:solidFill>
              <a:latin typeface="Arial" pitchFamily="34" charset="0"/>
              <a:cs typeface="Arial" pitchFamily="34" charset="0"/>
            </a:endParaRPr>
          </a:p>
          <a:p>
            <a:endParaRPr lang="en-US" dirty="0"/>
          </a:p>
        </p:txBody>
      </p:sp>
      <p:pic>
        <p:nvPicPr>
          <p:cNvPr id="2050" name="Picture 2" descr="C:\Users\ldinneb\AppData\Local\Microsoft\Windows\Temporary Internet Files\Content.IE5\0E4S2LBW\MC90023452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15000" y="2438400"/>
            <a:ext cx="3236912" cy="388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7187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idx="4294967295"/>
          </p:nvPr>
        </p:nvPicPr>
        <p:blipFill rotWithShape="1">
          <a:blip r:embed="rId2">
            <a:extLst>
              <a:ext uri="{28A0092B-C50C-407E-A947-70E740481C1C}">
                <a14:useLocalDpi xmlns:a14="http://schemas.microsoft.com/office/drawing/2010/main" val="0"/>
              </a:ext>
            </a:extLst>
          </a:blip>
          <a:srcRect t="13820" b="6249"/>
          <a:stretch/>
        </p:blipFill>
        <p:spPr>
          <a:xfrm>
            <a:off x="381000" y="152400"/>
            <a:ext cx="8686800" cy="5715000"/>
          </a:xfrm>
        </p:spPr>
      </p:pic>
    </p:spTree>
    <p:extLst>
      <p:ext uri="{BB962C8B-B14F-4D97-AF65-F5344CB8AC3E}">
        <p14:creationId xmlns:p14="http://schemas.microsoft.com/office/powerpoint/2010/main" val="2168134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81000" y="381000"/>
            <a:ext cx="8382000" cy="1143000"/>
          </a:xfrm>
        </p:spPr>
        <p:txBody>
          <a:bodyPr>
            <a:normAutofit fontScale="90000"/>
          </a:bodyPr>
          <a:lstStyle/>
          <a:p>
            <a:r>
              <a:rPr lang="en-US" dirty="0"/>
              <a:t>The Truth About Time Management</a:t>
            </a:r>
          </a:p>
        </p:txBody>
      </p:sp>
      <p:sp>
        <p:nvSpPr>
          <p:cNvPr id="3" name="Content Placeholder 2"/>
          <p:cNvSpPr>
            <a:spLocks noGrp="1"/>
          </p:cNvSpPr>
          <p:nvPr>
            <p:ph sz="half" idx="4294967295"/>
          </p:nvPr>
        </p:nvSpPr>
        <p:spPr>
          <a:xfrm>
            <a:off x="369518" y="1877529"/>
            <a:ext cx="5257800" cy="3713162"/>
          </a:xfrm>
        </p:spPr>
        <p:txBody>
          <a:bodyPr>
            <a:normAutofit/>
          </a:bodyPr>
          <a:lstStyle/>
          <a:p>
            <a:pPr marL="109728" indent="0" eaLnBrk="0" hangingPunct="0">
              <a:spcBef>
                <a:spcPct val="0"/>
              </a:spcBef>
              <a:buNone/>
              <a:defRPr/>
            </a:pPr>
            <a:r>
              <a:rPr lang="en-US" sz="2800" b="0" dirty="0">
                <a:latin typeface="Arial" charset="0"/>
              </a:rPr>
              <a:t>Increases productivity.</a:t>
            </a:r>
          </a:p>
          <a:p>
            <a:pPr marL="109728" indent="0" eaLnBrk="0" hangingPunct="0">
              <a:spcBef>
                <a:spcPct val="0"/>
              </a:spcBef>
              <a:buNone/>
              <a:defRPr/>
            </a:pPr>
            <a:endParaRPr lang="en-US" sz="800" b="0" dirty="0">
              <a:latin typeface="Arial" charset="0"/>
            </a:endParaRPr>
          </a:p>
          <a:p>
            <a:pPr marL="109728" indent="0" eaLnBrk="0" hangingPunct="0">
              <a:spcBef>
                <a:spcPct val="0"/>
              </a:spcBef>
              <a:buNone/>
              <a:defRPr/>
            </a:pPr>
            <a:r>
              <a:rPr lang="en-US" sz="2800" b="1" dirty="0">
                <a:latin typeface="Arial" charset="0"/>
              </a:rPr>
              <a:t>Reduces stress.</a:t>
            </a:r>
          </a:p>
          <a:p>
            <a:pPr marL="109728" indent="0" eaLnBrk="0" hangingPunct="0">
              <a:spcBef>
                <a:spcPct val="0"/>
              </a:spcBef>
              <a:buNone/>
              <a:defRPr/>
            </a:pPr>
            <a:endParaRPr lang="en-US" sz="800" b="1" dirty="0">
              <a:latin typeface="Arial" charset="0"/>
            </a:endParaRPr>
          </a:p>
          <a:p>
            <a:pPr marL="109728" indent="0" eaLnBrk="0" hangingPunct="0">
              <a:spcBef>
                <a:spcPct val="0"/>
              </a:spcBef>
              <a:buNone/>
              <a:defRPr/>
            </a:pPr>
            <a:r>
              <a:rPr lang="en-US" sz="2800" b="0" dirty="0">
                <a:latin typeface="Arial" charset="0"/>
              </a:rPr>
              <a:t>Improves self-esteem.</a:t>
            </a:r>
          </a:p>
          <a:p>
            <a:pPr marL="109728" indent="0" eaLnBrk="0" hangingPunct="0">
              <a:spcBef>
                <a:spcPct val="0"/>
              </a:spcBef>
              <a:buNone/>
              <a:defRPr/>
            </a:pPr>
            <a:endParaRPr lang="en-US" sz="800" b="0" dirty="0">
              <a:latin typeface="Arial" charset="0"/>
            </a:endParaRPr>
          </a:p>
          <a:p>
            <a:pPr marL="109728" indent="0" eaLnBrk="0" hangingPunct="0">
              <a:spcBef>
                <a:spcPct val="0"/>
              </a:spcBef>
              <a:buNone/>
              <a:defRPr/>
            </a:pPr>
            <a:r>
              <a:rPr lang="en-US" sz="2800" b="1" dirty="0">
                <a:latin typeface="Arial" charset="0"/>
              </a:rPr>
              <a:t>Helps achieve balance in life.</a:t>
            </a:r>
          </a:p>
          <a:p>
            <a:pPr marL="109728" indent="0" eaLnBrk="0" hangingPunct="0">
              <a:spcBef>
                <a:spcPct val="0"/>
              </a:spcBef>
              <a:buNone/>
              <a:defRPr/>
            </a:pPr>
            <a:endParaRPr lang="en-US" sz="800" b="1" dirty="0">
              <a:latin typeface="Arial" charset="0"/>
            </a:endParaRPr>
          </a:p>
          <a:p>
            <a:pPr marL="109728" indent="0" eaLnBrk="0" hangingPunct="0">
              <a:spcBef>
                <a:spcPct val="0"/>
              </a:spcBef>
              <a:buNone/>
              <a:defRPr/>
            </a:pPr>
            <a:r>
              <a:rPr lang="en-US" sz="2800" b="0" dirty="0">
                <a:latin typeface="Arial" charset="0"/>
              </a:rPr>
              <a:t>Increases self-confidence</a:t>
            </a:r>
          </a:p>
          <a:p>
            <a:pPr marL="109728" indent="0" eaLnBrk="0" hangingPunct="0">
              <a:spcBef>
                <a:spcPct val="0"/>
              </a:spcBef>
              <a:buNone/>
              <a:defRPr/>
            </a:pPr>
            <a:endParaRPr lang="en-US" sz="800" b="0" dirty="0">
              <a:latin typeface="Arial" charset="0"/>
            </a:endParaRPr>
          </a:p>
          <a:p>
            <a:pPr marL="109728" indent="0" eaLnBrk="0" hangingPunct="0">
              <a:spcBef>
                <a:spcPct val="0"/>
              </a:spcBef>
              <a:buNone/>
              <a:defRPr/>
            </a:pPr>
            <a:r>
              <a:rPr lang="en-US" sz="2800" b="1" dirty="0">
                <a:latin typeface="Arial" charset="0"/>
              </a:rPr>
              <a:t>Helps you reach your goals!</a:t>
            </a:r>
          </a:p>
          <a:p>
            <a:endParaRPr lang="en-US" dirty="0"/>
          </a:p>
        </p:txBody>
      </p:sp>
      <p:pic>
        <p:nvPicPr>
          <p:cNvPr id="1026" name="Picture 2" descr="C:\Users\ldinneb\AppData\Local\Microsoft\Windows\Temporary Internet Files\Content.IE5\E7VQ71K0\MC900287030[1].wmf"/>
          <p:cNvPicPr>
            <a:picLocks noGrp="1" noChangeAspect="1" noChangeArrowheads="1"/>
          </p:cNvPicPr>
          <p:nvPr>
            <p:ph sz="half" idx="4294967295"/>
          </p:nvPr>
        </p:nvPicPr>
        <p:blipFill>
          <a:blip r:embed="rId2" cstate="print">
            <a:extLst>
              <a:ext uri="{28A0092B-C50C-407E-A947-70E740481C1C}">
                <a14:useLocalDpi xmlns:a14="http://schemas.microsoft.com/office/drawing/2010/main" val="0"/>
              </a:ext>
            </a:extLst>
          </a:blip>
          <a:stretch>
            <a:fillRect/>
          </a:stretch>
        </p:blipFill>
        <p:spPr bwMode="auto">
          <a:xfrm>
            <a:off x="5815208" y="1545258"/>
            <a:ext cx="3175476" cy="43777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2338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p:cTn id="12"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4" dur="500"/>
                                        <p:tgtEl>
                                          <p:spTgt spid="3">
                                            <p:txEl>
                                              <p:pRg st="2" end="2"/>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p:cTn id="17"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19" dur="500"/>
                                        <p:tgtEl>
                                          <p:spTgt spid="3">
                                            <p:txEl>
                                              <p:pRg st="4" end="4"/>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 calcmode="lin" valueType="num">
                                      <p:cBhvr>
                                        <p:cTn id="22"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24" dur="500"/>
                                        <p:tgtEl>
                                          <p:spTgt spid="3">
                                            <p:txEl>
                                              <p:pRg st="6" end="6"/>
                                            </p:txEl>
                                          </p:spTgt>
                                        </p:tgtEl>
                                      </p:cBhvr>
                                    </p:animEffect>
                                  </p:childTnLst>
                                </p:cTn>
                              </p:par>
                              <p:par>
                                <p:cTn id="25" presetID="53" presetClass="entr" presetSubtype="16"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 calcmode="lin" valueType="num">
                                      <p:cBhvr>
                                        <p:cTn id="27"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29" dur="500"/>
                                        <p:tgtEl>
                                          <p:spTgt spid="3">
                                            <p:txEl>
                                              <p:pRg st="8" end="8"/>
                                            </p:txEl>
                                          </p:spTgt>
                                        </p:tgtEl>
                                      </p:cBhvr>
                                    </p:animEffect>
                                  </p:childTnLst>
                                </p:cTn>
                              </p:par>
                              <p:par>
                                <p:cTn id="30" presetID="53" presetClass="entr" presetSubtype="16" fill="hold" nodeType="withEffect">
                                  <p:stCondLst>
                                    <p:cond delay="0"/>
                                  </p:stCondLst>
                                  <p:childTnLst>
                                    <p:set>
                                      <p:cBhvr>
                                        <p:cTn id="31" dur="1" fill="hold">
                                          <p:stCondLst>
                                            <p:cond delay="0"/>
                                          </p:stCondLst>
                                        </p:cTn>
                                        <p:tgtEl>
                                          <p:spTgt spid="3">
                                            <p:txEl>
                                              <p:pRg st="10" end="10"/>
                                            </p:txEl>
                                          </p:spTgt>
                                        </p:tgtEl>
                                        <p:attrNameLst>
                                          <p:attrName>style.visibility</p:attrName>
                                        </p:attrNameLst>
                                      </p:cBhvr>
                                      <p:to>
                                        <p:strVal val="visible"/>
                                      </p:to>
                                    </p:set>
                                    <p:anim calcmode="lin" valueType="num">
                                      <p:cBhvr>
                                        <p:cTn id="32" dur="5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33" dur="500" fill="hold"/>
                                        <p:tgtEl>
                                          <p:spTgt spid="3">
                                            <p:txEl>
                                              <p:pRg st="10" end="10"/>
                                            </p:txEl>
                                          </p:spTgt>
                                        </p:tgtEl>
                                        <p:attrNameLst>
                                          <p:attrName>ppt_h</p:attrName>
                                        </p:attrNameLst>
                                      </p:cBhvr>
                                      <p:tavLst>
                                        <p:tav tm="0">
                                          <p:val>
                                            <p:fltVal val="0"/>
                                          </p:val>
                                        </p:tav>
                                        <p:tav tm="100000">
                                          <p:val>
                                            <p:strVal val="#ppt_h"/>
                                          </p:val>
                                        </p:tav>
                                      </p:tavLst>
                                    </p:anim>
                                    <p:animEffect transition="in" filter="fade">
                                      <p:cBhvr>
                                        <p:cTn id="34"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64D9CE-649A-B8D6-E48E-62B5F949661A}"/>
              </a:ext>
            </a:extLst>
          </p:cNvPr>
          <p:cNvSpPr txBox="1"/>
          <p:nvPr/>
        </p:nvSpPr>
        <p:spPr>
          <a:xfrm>
            <a:off x="4590789" y="1650474"/>
            <a:ext cx="4121393" cy="3785652"/>
          </a:xfrm>
          <a:prstGeom prst="rect">
            <a:avLst/>
          </a:prstGeom>
          <a:noFill/>
        </p:spPr>
        <p:txBody>
          <a:bodyPr wrap="square" rtlCol="0">
            <a:spAutoFit/>
          </a:bodyPr>
          <a:lstStyle/>
          <a:p>
            <a:pPr algn="just"/>
            <a:r>
              <a:rPr lang="en-US" sz="2400" dirty="0"/>
              <a:t>Named after the US president, this is also an effective strategy for managing your priorities. The idea is that you identify your important tasks and address them first rather than be distracted by other tasks that may come along.</a:t>
            </a:r>
            <a:endParaRPr lang="en-GB" sz="2400" dirty="0"/>
          </a:p>
        </p:txBody>
      </p:sp>
      <p:sp>
        <p:nvSpPr>
          <p:cNvPr id="3" name="Title 1">
            <a:extLst>
              <a:ext uri="{FF2B5EF4-FFF2-40B4-BE49-F238E27FC236}">
                <a16:creationId xmlns:a16="http://schemas.microsoft.com/office/drawing/2014/main" id="{FEA8407C-0499-063B-3035-79C67CD32A80}"/>
              </a:ext>
            </a:extLst>
          </p:cNvPr>
          <p:cNvSpPr txBox="1">
            <a:spLocks/>
          </p:cNvSpPr>
          <p:nvPr/>
        </p:nvSpPr>
        <p:spPr>
          <a:xfrm>
            <a:off x="2781300" y="281836"/>
            <a:ext cx="5105400" cy="838200"/>
          </a:xfrm>
          <a:prstGeom prst="rect">
            <a:avLst/>
          </a:prstGeom>
        </p:spPr>
        <p:txBody>
          <a:bodyPr vert="horz" anchor="ctr">
            <a:normAutofit/>
            <a:scene3d>
              <a:camera prst="orthographicFront"/>
              <a:lightRig rig="soft" dir="t"/>
            </a:scene3d>
            <a:sp3d prstMaterial="softEdge">
              <a:bevelT w="25400" h="25400"/>
            </a:sp3d>
          </a:bodyPr>
          <a:lst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a:lstStyle>
          <a:p>
            <a:r>
              <a:rPr lang="en-US" dirty="0">
                <a:solidFill>
                  <a:schemeClr val="tx1"/>
                </a:solidFill>
                <a:latin typeface="Baskerville Old Face" pitchFamily="18" charset="0"/>
              </a:rPr>
              <a:t>Eisenhower Matrix</a:t>
            </a:r>
            <a:endParaRPr lang="en-US" dirty="0"/>
          </a:p>
        </p:txBody>
      </p:sp>
      <p:pic>
        <p:nvPicPr>
          <p:cNvPr id="5" name="Picture 4">
            <a:extLst>
              <a:ext uri="{FF2B5EF4-FFF2-40B4-BE49-F238E27FC236}">
                <a16:creationId xmlns:a16="http://schemas.microsoft.com/office/drawing/2014/main" id="{18E8E1AD-4FDD-85D6-61B1-BCB894591158}"/>
              </a:ext>
            </a:extLst>
          </p:cNvPr>
          <p:cNvPicPr>
            <a:picLocks noChangeAspect="1"/>
          </p:cNvPicPr>
          <p:nvPr/>
        </p:nvPicPr>
        <p:blipFill>
          <a:blip r:embed="rId2"/>
          <a:stretch>
            <a:fillRect/>
          </a:stretch>
        </p:blipFill>
        <p:spPr>
          <a:xfrm>
            <a:off x="838200" y="1371600"/>
            <a:ext cx="3498609" cy="4343400"/>
          </a:xfrm>
          <a:prstGeom prst="rect">
            <a:avLst/>
          </a:prstGeom>
        </p:spPr>
      </p:pic>
    </p:spTree>
    <p:extLst>
      <p:ext uri="{BB962C8B-B14F-4D97-AF65-F5344CB8AC3E}">
        <p14:creationId xmlns:p14="http://schemas.microsoft.com/office/powerpoint/2010/main" val="30989265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he Eisenhower matrix: How to manage your tasks with EISENHOWER">
            <a:hlinkClick r:id="" action="ppaction://media"/>
            <a:extLst>
              <a:ext uri="{FF2B5EF4-FFF2-40B4-BE49-F238E27FC236}">
                <a16:creationId xmlns:a16="http://schemas.microsoft.com/office/drawing/2014/main" id="{2E1CEEED-027B-2BAE-8B7C-C4A971EFE039}"/>
              </a:ext>
            </a:extLst>
          </p:cNvPr>
          <p:cNvPicPr>
            <a:picLocks noRot="1" noChangeAspect="1"/>
          </p:cNvPicPr>
          <p:nvPr>
            <a:videoFile r:link="rId1"/>
          </p:nvPr>
        </p:nvPicPr>
        <p:blipFill>
          <a:blip r:embed="rId3"/>
          <a:stretch>
            <a:fillRect/>
          </a:stretch>
        </p:blipFill>
        <p:spPr>
          <a:xfrm>
            <a:off x="0" y="381000"/>
            <a:ext cx="9144000" cy="5166360"/>
          </a:xfrm>
          <a:prstGeom prst="rect">
            <a:avLst/>
          </a:prstGeom>
        </p:spPr>
      </p:pic>
    </p:spTree>
    <p:extLst>
      <p:ext uri="{BB962C8B-B14F-4D97-AF65-F5344CB8AC3E}">
        <p14:creationId xmlns:p14="http://schemas.microsoft.com/office/powerpoint/2010/main" val="3225638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295400" y="3223559"/>
            <a:ext cx="6095999" cy="857671"/>
          </a:xfrm>
          <a:prstGeom prst="rect">
            <a:avLst/>
          </a:prstGeom>
        </p:spPr>
        <p:txBody>
          <a:bodyPr wrap="square">
            <a:spAutoFit/>
          </a:bodyPr>
          <a:lstStyle/>
          <a:p>
            <a:pPr>
              <a:lnSpc>
                <a:spcPct val="115000"/>
              </a:lnSpc>
              <a:spcAft>
                <a:spcPts val="1000"/>
              </a:spcAft>
            </a:pPr>
            <a:r>
              <a:rPr lang="en-US" dirty="0">
                <a:ea typeface="Calibri"/>
                <a:cs typeface="Times New Roman"/>
              </a:rPr>
              <a:t> </a:t>
            </a:r>
          </a:p>
          <a:p>
            <a:pPr>
              <a:lnSpc>
                <a:spcPct val="115000"/>
              </a:lnSpc>
              <a:spcAft>
                <a:spcPts val="1000"/>
              </a:spcAft>
            </a:pPr>
            <a:endParaRPr lang="en-US" dirty="0">
              <a:ea typeface="Calibri"/>
              <a:cs typeface="Times New Roman"/>
            </a:endParaRPr>
          </a:p>
        </p:txBody>
      </p:sp>
      <p:pic>
        <p:nvPicPr>
          <p:cNvPr id="4" name="Picture 3">
            <a:extLst>
              <a:ext uri="{FF2B5EF4-FFF2-40B4-BE49-F238E27FC236}">
                <a16:creationId xmlns:a16="http://schemas.microsoft.com/office/drawing/2014/main" id="{D806CFF5-614C-9297-4B3F-4B94EADB8B80}"/>
              </a:ext>
            </a:extLst>
          </p:cNvPr>
          <p:cNvPicPr>
            <a:picLocks noChangeAspect="1"/>
          </p:cNvPicPr>
          <p:nvPr/>
        </p:nvPicPr>
        <p:blipFill>
          <a:blip r:embed="rId2"/>
          <a:stretch>
            <a:fillRect/>
          </a:stretch>
        </p:blipFill>
        <p:spPr>
          <a:xfrm>
            <a:off x="533400" y="95250"/>
            <a:ext cx="8610600" cy="6457950"/>
          </a:xfrm>
          <a:prstGeom prst="rect">
            <a:avLst/>
          </a:prstGeom>
        </p:spPr>
      </p:pic>
      <p:sp>
        <p:nvSpPr>
          <p:cNvPr id="8" name="TextBox 7">
            <a:extLst>
              <a:ext uri="{FF2B5EF4-FFF2-40B4-BE49-F238E27FC236}">
                <a16:creationId xmlns:a16="http://schemas.microsoft.com/office/drawing/2014/main" id="{B726EFDE-16D6-DBC5-0057-2CBC7093B760}"/>
              </a:ext>
            </a:extLst>
          </p:cNvPr>
          <p:cNvSpPr txBox="1"/>
          <p:nvPr/>
        </p:nvSpPr>
        <p:spPr>
          <a:xfrm>
            <a:off x="533400" y="1981200"/>
            <a:ext cx="8305800" cy="3046988"/>
          </a:xfrm>
          <a:prstGeom prst="rect">
            <a:avLst/>
          </a:prstGeom>
          <a:solidFill>
            <a:schemeClr val="bg1"/>
          </a:solidFill>
        </p:spPr>
        <p:txBody>
          <a:bodyPr wrap="square" rtlCol="0">
            <a:spAutoFit/>
          </a:bodyPr>
          <a:lstStyle/>
          <a:p>
            <a:r>
              <a:rPr lang="en-US" sz="4800" dirty="0"/>
              <a:t>“…make sure you organized it based on the importance of a task rather than its urgency.”</a:t>
            </a:r>
            <a:endParaRPr lang="en-GB" sz="4800" dirty="0"/>
          </a:p>
        </p:txBody>
      </p:sp>
    </p:spTree>
    <p:extLst>
      <p:ext uri="{BB962C8B-B14F-4D97-AF65-F5344CB8AC3E}">
        <p14:creationId xmlns:p14="http://schemas.microsoft.com/office/powerpoint/2010/main" val="3465696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81000" y="304800"/>
            <a:ext cx="8229600" cy="1143000"/>
          </a:xfrm>
        </p:spPr>
        <p:txBody>
          <a:bodyPr>
            <a:normAutofit fontScale="90000"/>
          </a:bodyPr>
          <a:lstStyle/>
          <a:p>
            <a:r>
              <a:rPr lang="en-US" dirty="0"/>
              <a:t>Steps to Managing Your Time	</a:t>
            </a:r>
          </a:p>
        </p:txBody>
      </p:sp>
      <p:sp>
        <p:nvSpPr>
          <p:cNvPr id="3" name="Content Placeholder 2"/>
          <p:cNvSpPr>
            <a:spLocks noGrp="1"/>
          </p:cNvSpPr>
          <p:nvPr>
            <p:ph sz="half" idx="4294967295"/>
          </p:nvPr>
        </p:nvSpPr>
        <p:spPr>
          <a:xfrm>
            <a:off x="381000" y="1371600"/>
            <a:ext cx="6188075" cy="3789362"/>
          </a:xfrm>
        </p:spPr>
        <p:txBody>
          <a:bodyPr>
            <a:normAutofit fontScale="70000" lnSpcReduction="20000"/>
          </a:bodyPr>
          <a:lstStyle/>
          <a:p>
            <a:pPr marL="571500" indent="-571500">
              <a:lnSpc>
                <a:spcPct val="170000"/>
              </a:lnSpc>
              <a:buFont typeface="Wingdings" pitchFamily="2" charset="2"/>
              <a:buAutoNum type="arabicPeriod"/>
            </a:pPr>
            <a:r>
              <a:rPr lang="en-US" sz="4400" b="0" dirty="0">
                <a:latin typeface="Arial" pitchFamily="34" charset="0"/>
                <a:cs typeface="Arial" pitchFamily="34" charset="0"/>
              </a:rPr>
              <a:t>Set goals</a:t>
            </a:r>
          </a:p>
          <a:p>
            <a:pPr marL="571500" indent="-571500">
              <a:lnSpc>
                <a:spcPct val="120000"/>
              </a:lnSpc>
              <a:buFont typeface="Wingdings" pitchFamily="2" charset="2"/>
              <a:buAutoNum type="arabicPeriod"/>
            </a:pPr>
            <a:r>
              <a:rPr lang="en-US" sz="4400" b="0" dirty="0">
                <a:latin typeface="Arial" pitchFamily="34" charset="0"/>
                <a:cs typeface="Arial" pitchFamily="34" charset="0"/>
              </a:rPr>
              <a:t>Set reasonable expectations </a:t>
            </a:r>
            <a:r>
              <a:rPr lang="en-US" sz="4400" b="0" i="1" dirty="0">
                <a:latin typeface="Arial" pitchFamily="34" charset="0"/>
                <a:cs typeface="Arial" pitchFamily="34" charset="0"/>
              </a:rPr>
              <a:t>(and remember that no one’s perfect)</a:t>
            </a:r>
          </a:p>
          <a:p>
            <a:pPr marL="571500" indent="-571500">
              <a:lnSpc>
                <a:spcPct val="170000"/>
              </a:lnSpc>
              <a:buFont typeface="Wingdings" pitchFamily="2" charset="2"/>
              <a:buAutoNum type="arabicPeriod"/>
            </a:pPr>
            <a:r>
              <a:rPr lang="en-US" sz="4400" b="0" dirty="0">
                <a:latin typeface="Arial" pitchFamily="34" charset="0"/>
                <a:cs typeface="Arial" pitchFamily="34" charset="0"/>
              </a:rPr>
              <a:t>Make a schedule</a:t>
            </a:r>
          </a:p>
          <a:p>
            <a:pPr marL="571500" indent="-571500">
              <a:lnSpc>
                <a:spcPct val="170000"/>
              </a:lnSpc>
              <a:buFont typeface="Wingdings" pitchFamily="2" charset="2"/>
              <a:buAutoNum type="arabicPeriod"/>
            </a:pPr>
            <a:r>
              <a:rPr lang="en-US" sz="4400" b="0" dirty="0">
                <a:latin typeface="Arial" pitchFamily="34" charset="0"/>
                <a:cs typeface="Arial" pitchFamily="34" charset="0"/>
              </a:rPr>
              <a:t>Revisit and revise your plan</a:t>
            </a:r>
          </a:p>
          <a:p>
            <a:pPr marL="571500" indent="-571500"/>
            <a:endParaRPr lang="en-US" dirty="0"/>
          </a:p>
          <a:p>
            <a:pPr marL="109728" indent="0">
              <a:buNone/>
            </a:pPr>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2200" y="2667000"/>
            <a:ext cx="2721536" cy="3714371"/>
          </a:xfrm>
          <a:prstGeom prst="rect">
            <a:avLst/>
          </a:prstGeom>
        </p:spPr>
      </p:pic>
    </p:spTree>
    <p:extLst>
      <p:ext uri="{BB962C8B-B14F-4D97-AF65-F5344CB8AC3E}">
        <p14:creationId xmlns:p14="http://schemas.microsoft.com/office/powerpoint/2010/main" val="314738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57200" y="228600"/>
            <a:ext cx="8001000" cy="1143000"/>
          </a:xfrm>
        </p:spPr>
        <p:txBody>
          <a:bodyPr>
            <a:normAutofit fontScale="90000"/>
          </a:bodyPr>
          <a:lstStyle/>
          <a:p>
            <a:pPr algn="ctr"/>
            <a:r>
              <a:rPr lang="en-US" dirty="0"/>
              <a:t>Where to start?  Set Goals! </a:t>
            </a:r>
            <a:br>
              <a:rPr lang="en-US" dirty="0"/>
            </a:br>
            <a:r>
              <a:rPr lang="en-US" dirty="0"/>
              <a:t>What is Important?</a:t>
            </a:r>
          </a:p>
        </p:txBody>
      </p:sp>
      <p:sp>
        <p:nvSpPr>
          <p:cNvPr id="3" name="Content Placeholder 2"/>
          <p:cNvSpPr>
            <a:spLocks noGrp="1"/>
          </p:cNvSpPr>
          <p:nvPr>
            <p:ph sz="half" idx="4294967295"/>
          </p:nvPr>
        </p:nvSpPr>
        <p:spPr>
          <a:xfrm>
            <a:off x="4352453" y="1600200"/>
            <a:ext cx="4419600" cy="4724400"/>
          </a:xfrm>
        </p:spPr>
        <p:txBody>
          <a:bodyPr>
            <a:normAutofit fontScale="92500"/>
          </a:bodyPr>
          <a:lstStyle/>
          <a:p>
            <a:pPr>
              <a:lnSpc>
                <a:spcPct val="90000"/>
              </a:lnSpc>
            </a:pPr>
            <a:r>
              <a:rPr lang="en-US" sz="2400" b="0" dirty="0">
                <a:latin typeface="Arial" pitchFamily="34" charset="0"/>
                <a:cs typeface="Arial" pitchFamily="34" charset="0"/>
              </a:rPr>
              <a:t>Make your goals specific and concrete.  Don’t be vague.</a:t>
            </a:r>
          </a:p>
          <a:p>
            <a:pPr marL="109728" indent="0">
              <a:lnSpc>
                <a:spcPct val="90000"/>
              </a:lnSpc>
              <a:buNone/>
            </a:pPr>
            <a:endParaRPr lang="en-US" sz="1100" b="0" dirty="0">
              <a:latin typeface="Arial" pitchFamily="34" charset="0"/>
              <a:cs typeface="Arial" pitchFamily="34" charset="0"/>
            </a:endParaRPr>
          </a:p>
          <a:p>
            <a:pPr>
              <a:lnSpc>
                <a:spcPct val="90000"/>
              </a:lnSpc>
            </a:pPr>
            <a:r>
              <a:rPr lang="en-US" sz="2400" b="0" dirty="0">
                <a:latin typeface="Arial" pitchFamily="34" charset="0"/>
                <a:cs typeface="Arial" pitchFamily="34" charset="0"/>
              </a:rPr>
              <a:t>Set both long-term goals and short-term ones to support them.</a:t>
            </a:r>
          </a:p>
          <a:p>
            <a:pPr marL="109728" indent="0">
              <a:lnSpc>
                <a:spcPct val="90000"/>
              </a:lnSpc>
              <a:buNone/>
            </a:pPr>
            <a:endParaRPr lang="en-US" sz="1100" b="0" dirty="0">
              <a:latin typeface="Arial" pitchFamily="34" charset="0"/>
              <a:cs typeface="Arial" pitchFamily="34" charset="0"/>
            </a:endParaRPr>
          </a:p>
          <a:p>
            <a:pPr>
              <a:lnSpc>
                <a:spcPct val="90000"/>
              </a:lnSpc>
            </a:pPr>
            <a:r>
              <a:rPr lang="en-US" sz="2400" b="0" dirty="0">
                <a:latin typeface="Arial" pitchFamily="34" charset="0"/>
                <a:cs typeface="Arial" pitchFamily="34" charset="0"/>
              </a:rPr>
              <a:t>Set a deadline for your goals.</a:t>
            </a:r>
          </a:p>
          <a:p>
            <a:pPr marL="109728" indent="0">
              <a:lnSpc>
                <a:spcPct val="90000"/>
              </a:lnSpc>
              <a:buNone/>
            </a:pPr>
            <a:endParaRPr lang="en-US" sz="1100" b="0" dirty="0">
              <a:latin typeface="Arial" pitchFamily="34" charset="0"/>
              <a:cs typeface="Arial" pitchFamily="34" charset="0"/>
            </a:endParaRPr>
          </a:p>
          <a:p>
            <a:pPr>
              <a:lnSpc>
                <a:spcPct val="90000"/>
              </a:lnSpc>
            </a:pPr>
            <a:r>
              <a:rPr lang="en-US" sz="2400" b="0" dirty="0">
                <a:latin typeface="Arial" pitchFamily="34" charset="0"/>
                <a:cs typeface="Arial" pitchFamily="34" charset="0"/>
              </a:rPr>
              <a:t>Integrate your goals: </a:t>
            </a:r>
            <a:r>
              <a:rPr lang="en-US" sz="2400" dirty="0">
                <a:latin typeface="Arial" pitchFamily="34" charset="0"/>
                <a:cs typeface="Arial" pitchFamily="34" charset="0"/>
              </a:rPr>
              <a:t>university</a:t>
            </a:r>
            <a:r>
              <a:rPr lang="en-US" sz="2400" b="0" dirty="0">
                <a:latin typeface="Arial" pitchFamily="34" charset="0"/>
                <a:cs typeface="Arial" pitchFamily="34" charset="0"/>
              </a:rPr>
              <a:t>, personal and career.</a:t>
            </a:r>
          </a:p>
          <a:p>
            <a:pPr marL="109728" indent="0">
              <a:lnSpc>
                <a:spcPct val="90000"/>
              </a:lnSpc>
              <a:buNone/>
            </a:pPr>
            <a:endParaRPr lang="en-US" sz="1100" b="0" dirty="0">
              <a:latin typeface="Arial" pitchFamily="34" charset="0"/>
              <a:cs typeface="Arial" pitchFamily="34" charset="0"/>
            </a:endParaRPr>
          </a:p>
          <a:p>
            <a:pPr>
              <a:lnSpc>
                <a:spcPct val="90000"/>
              </a:lnSpc>
            </a:pPr>
            <a:r>
              <a:rPr lang="en-US" sz="2400" b="0" dirty="0">
                <a:latin typeface="Arial" pitchFamily="34" charset="0"/>
                <a:cs typeface="Arial" pitchFamily="34" charset="0"/>
              </a:rPr>
              <a:t>Realize that goals change, but know which goals to stick to! </a:t>
            </a:r>
          </a:p>
          <a:p>
            <a:pPr>
              <a:lnSpc>
                <a:spcPct val="90000"/>
              </a:lnSpc>
            </a:pPr>
            <a:endParaRPr lang="en-US" dirty="0">
              <a:latin typeface="Arial Unicode MS" pitchFamily="34" charset="-128"/>
            </a:endParaRPr>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00" y="1524000"/>
            <a:ext cx="3962400" cy="3962400"/>
          </a:xfrm>
          <a:prstGeom prst="rect">
            <a:avLst/>
          </a:prstGeom>
        </p:spPr>
      </p:pic>
      <p:sp>
        <p:nvSpPr>
          <p:cNvPr id="5" name="TextBox 4">
            <a:extLst>
              <a:ext uri="{FF2B5EF4-FFF2-40B4-BE49-F238E27FC236}">
                <a16:creationId xmlns:a16="http://schemas.microsoft.com/office/drawing/2014/main" id="{FD3E4D1C-1DB2-6D7B-4803-A6E350FE3748}"/>
              </a:ext>
            </a:extLst>
          </p:cNvPr>
          <p:cNvSpPr txBox="1"/>
          <p:nvPr/>
        </p:nvSpPr>
        <p:spPr>
          <a:xfrm>
            <a:off x="5486400" y="6019800"/>
            <a:ext cx="2438400" cy="830997"/>
          </a:xfrm>
          <a:prstGeom prst="rect">
            <a:avLst/>
          </a:prstGeom>
          <a:noFill/>
        </p:spPr>
        <p:txBody>
          <a:bodyPr wrap="square" rtlCol="0">
            <a:spAutoFit/>
          </a:bodyPr>
          <a:lstStyle/>
          <a:p>
            <a:r>
              <a:rPr lang="en-GB" sz="4800" b="1" dirty="0"/>
              <a:t>6 NOV</a:t>
            </a:r>
          </a:p>
        </p:txBody>
      </p:sp>
    </p:spTree>
    <p:extLst>
      <p:ext uri="{BB962C8B-B14F-4D97-AF65-F5344CB8AC3E}">
        <p14:creationId xmlns:p14="http://schemas.microsoft.com/office/powerpoint/2010/main" val="391436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6800" y="1208762"/>
            <a:ext cx="8229600" cy="4940491"/>
          </a:xfrm>
        </p:spPr>
        <p:txBody>
          <a:bodyPr>
            <a:normAutofit/>
          </a:bodyPr>
          <a:lstStyle/>
          <a:p>
            <a:pPr marL="0" indent="0">
              <a:buNone/>
            </a:pPr>
            <a:r>
              <a:rPr lang="en-US" sz="3000" b="0" dirty="0">
                <a:latin typeface="Arial" pitchFamily="34" charset="0"/>
                <a:cs typeface="Arial" pitchFamily="34" charset="0"/>
              </a:rPr>
              <a:t>Set Up Your Semester Calendar</a:t>
            </a:r>
          </a:p>
          <a:p>
            <a:pPr marL="0" indent="0">
              <a:buNone/>
            </a:pPr>
            <a:endParaRPr lang="en-US" sz="1100" b="0" dirty="0">
              <a:latin typeface="Arial" pitchFamily="34" charset="0"/>
              <a:cs typeface="Arial" pitchFamily="34" charset="0"/>
            </a:endParaRPr>
          </a:p>
          <a:p>
            <a:pPr>
              <a:buFont typeface="Wingdings" pitchFamily="2" charset="2"/>
              <a:buChar char="§"/>
            </a:pPr>
            <a:r>
              <a:rPr lang="en-US" sz="2400" b="0" dirty="0">
                <a:latin typeface="Arial" pitchFamily="34" charset="0"/>
                <a:cs typeface="Arial" pitchFamily="34" charset="0"/>
              </a:rPr>
              <a:t>Block all important set time obligations.</a:t>
            </a:r>
          </a:p>
          <a:p>
            <a:pPr marL="109728" indent="0">
              <a:buNone/>
            </a:pPr>
            <a:endParaRPr lang="en-US" sz="1100" b="0" dirty="0">
              <a:latin typeface="Arial" pitchFamily="34" charset="0"/>
              <a:cs typeface="Arial" pitchFamily="34" charset="0"/>
            </a:endParaRPr>
          </a:p>
          <a:p>
            <a:pPr>
              <a:buFont typeface="Wingdings" pitchFamily="2" charset="2"/>
              <a:buChar char="§"/>
            </a:pPr>
            <a:r>
              <a:rPr lang="en-US" sz="2400" b="0" dirty="0">
                <a:latin typeface="Arial" pitchFamily="34" charset="0"/>
                <a:cs typeface="Arial" pitchFamily="34" charset="0"/>
              </a:rPr>
              <a:t>Block all </a:t>
            </a:r>
            <a:r>
              <a:rPr lang="en-US" sz="2400" b="0" i="1" dirty="0">
                <a:latin typeface="Arial" pitchFamily="34" charset="0"/>
                <a:cs typeface="Arial" pitchFamily="34" charset="0"/>
              </a:rPr>
              <a:t>class </a:t>
            </a:r>
            <a:r>
              <a:rPr lang="en-US" sz="2400" dirty="0">
                <a:latin typeface="Arial" pitchFamily="34" charset="0"/>
                <a:cs typeface="Arial" pitchFamily="34" charset="0"/>
              </a:rPr>
              <a:t>times</a:t>
            </a:r>
            <a:r>
              <a:rPr lang="en-US" sz="2400" b="0" dirty="0">
                <a:latin typeface="Arial" pitchFamily="34" charset="0"/>
                <a:cs typeface="Arial" pitchFamily="34" charset="0"/>
              </a:rPr>
              <a:t>. </a:t>
            </a:r>
          </a:p>
          <a:p>
            <a:pPr marL="109728" indent="0">
              <a:buNone/>
            </a:pPr>
            <a:endParaRPr lang="en-US" sz="1100" dirty="0">
              <a:latin typeface="Arial" pitchFamily="34" charset="0"/>
              <a:cs typeface="Arial" pitchFamily="34" charset="0"/>
            </a:endParaRPr>
          </a:p>
          <a:p>
            <a:pPr>
              <a:buFont typeface="Wingdings" pitchFamily="2" charset="2"/>
              <a:buChar char="§"/>
            </a:pPr>
            <a:r>
              <a:rPr lang="en-US" sz="2400" dirty="0">
                <a:latin typeface="Arial" pitchFamily="34" charset="0"/>
                <a:cs typeface="Arial" pitchFamily="34" charset="0"/>
              </a:rPr>
              <a:t>Highlight all project </a:t>
            </a:r>
            <a:r>
              <a:rPr lang="en-US" sz="2400" i="1" dirty="0">
                <a:latin typeface="Arial" pitchFamily="34" charset="0"/>
                <a:cs typeface="Arial" pitchFamily="34" charset="0"/>
              </a:rPr>
              <a:t>due dates.</a:t>
            </a:r>
          </a:p>
          <a:p>
            <a:pPr marL="393192" lvl="1" indent="0">
              <a:buNone/>
            </a:pPr>
            <a:endParaRPr lang="en-US" sz="1100" dirty="0">
              <a:latin typeface="Arial" pitchFamily="34" charset="0"/>
              <a:cs typeface="Arial" pitchFamily="34" charset="0"/>
            </a:endParaRPr>
          </a:p>
          <a:p>
            <a:pPr>
              <a:buFont typeface="Wingdings" pitchFamily="2" charset="2"/>
              <a:buChar char="§"/>
            </a:pPr>
            <a:r>
              <a:rPr lang="en-US" sz="2400" b="0" dirty="0">
                <a:latin typeface="Arial" pitchFamily="34" charset="0"/>
                <a:cs typeface="Arial" pitchFamily="34" charset="0"/>
              </a:rPr>
              <a:t>Work backwards from and papers.</a:t>
            </a:r>
          </a:p>
          <a:p>
            <a:pPr marL="109728" indent="0">
              <a:buNone/>
            </a:pPr>
            <a:endParaRPr lang="en-US" sz="1100" b="0" dirty="0">
              <a:latin typeface="Arial" pitchFamily="34" charset="0"/>
              <a:cs typeface="Arial" pitchFamily="34" charset="0"/>
            </a:endParaRPr>
          </a:p>
          <a:p>
            <a:pPr>
              <a:buFont typeface="Wingdings" pitchFamily="2" charset="2"/>
              <a:buChar char="§"/>
            </a:pPr>
            <a:r>
              <a:rPr lang="en-US" sz="2400" b="0" dirty="0">
                <a:latin typeface="Arial" pitchFamily="34" charset="0"/>
                <a:cs typeface="Arial" pitchFamily="34" charset="0"/>
              </a:rPr>
              <a:t>Study time.</a:t>
            </a:r>
          </a:p>
          <a:p>
            <a:pPr marL="109728" indent="0">
              <a:buNone/>
            </a:pPr>
            <a:endParaRPr lang="en-US" sz="1050" b="0" dirty="0">
              <a:latin typeface="Arial" pitchFamily="34" charset="0"/>
              <a:cs typeface="Arial" pitchFamily="34" charset="0"/>
            </a:endParaRPr>
          </a:p>
          <a:p>
            <a:pPr>
              <a:buFont typeface="Wingdings" pitchFamily="2" charset="2"/>
              <a:buChar char="§"/>
            </a:pPr>
            <a:r>
              <a:rPr lang="en-US" sz="2400" b="0" dirty="0">
                <a:latin typeface="Arial" pitchFamily="34" charset="0"/>
                <a:cs typeface="Arial" pitchFamily="34" charset="0"/>
              </a:rPr>
              <a:t>Time for your sanity.</a:t>
            </a:r>
          </a:p>
          <a:p>
            <a:pPr>
              <a:buFont typeface="Wingdings" pitchFamily="2" charset="2"/>
              <a:buChar char="§"/>
            </a:pPr>
            <a:endParaRPr lang="en-US" sz="2400" dirty="0">
              <a:latin typeface="Arial Unicode MS" pitchFamily="34" charset="-128"/>
            </a:endParaRPr>
          </a:p>
          <a:p>
            <a:endParaRPr lang="en-US" dirty="0"/>
          </a:p>
        </p:txBody>
      </p:sp>
      <p:sp>
        <p:nvSpPr>
          <p:cNvPr id="2" name="Title 1"/>
          <p:cNvSpPr>
            <a:spLocks noGrp="1"/>
          </p:cNvSpPr>
          <p:nvPr>
            <p:ph type="title"/>
          </p:nvPr>
        </p:nvSpPr>
        <p:spPr>
          <a:xfrm>
            <a:off x="457200" y="274638"/>
            <a:ext cx="8229600" cy="868362"/>
          </a:xfrm>
        </p:spPr>
        <p:txBody>
          <a:bodyPr/>
          <a:lstStyle/>
          <a:p>
            <a:r>
              <a:rPr lang="en-US" dirty="0"/>
              <a:t>Make a Schedule</a:t>
            </a:r>
          </a:p>
        </p:txBody>
      </p:sp>
      <p:pic>
        <p:nvPicPr>
          <p:cNvPr id="1026" name="Picture 2" descr="C:\Users\ancampbell\AppData\Local\Microsoft\Windows\Temporary Internet Files\Content.IE5\H7RTQZK6\MC90035992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15000" y="4495800"/>
            <a:ext cx="3234400" cy="2199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4126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24400" y="1676400"/>
            <a:ext cx="4375188" cy="4267200"/>
          </a:xfrm>
          <a:prstGeom prst="rect">
            <a:avLst/>
          </a:prstGeom>
        </p:spPr>
      </p:pic>
      <p:sp>
        <p:nvSpPr>
          <p:cNvPr id="2" name="Title 1"/>
          <p:cNvSpPr>
            <a:spLocks noGrp="1"/>
          </p:cNvSpPr>
          <p:nvPr>
            <p:ph type="title"/>
          </p:nvPr>
        </p:nvSpPr>
        <p:spPr>
          <a:xfrm>
            <a:off x="1371600" y="228600"/>
            <a:ext cx="7010400" cy="1295400"/>
          </a:xfrm>
        </p:spPr>
        <p:txBody>
          <a:bodyPr/>
          <a:lstStyle/>
          <a:p>
            <a:r>
              <a:rPr lang="en-US" dirty="0"/>
              <a:t>Organizing Your Time</a:t>
            </a:r>
          </a:p>
        </p:txBody>
      </p:sp>
      <p:sp>
        <p:nvSpPr>
          <p:cNvPr id="3" name="Content Placeholder 2"/>
          <p:cNvSpPr>
            <a:spLocks noGrp="1"/>
          </p:cNvSpPr>
          <p:nvPr>
            <p:ph sz="half" idx="2"/>
          </p:nvPr>
        </p:nvSpPr>
        <p:spPr>
          <a:xfrm>
            <a:off x="264059" y="1447800"/>
            <a:ext cx="5069941" cy="4648200"/>
          </a:xfrm>
        </p:spPr>
        <p:txBody>
          <a:bodyPr>
            <a:normAutofit/>
          </a:bodyPr>
          <a:lstStyle/>
          <a:p>
            <a:pPr>
              <a:lnSpc>
                <a:spcPct val="90000"/>
              </a:lnSpc>
            </a:pPr>
            <a:r>
              <a:rPr lang="en-US" sz="2400" b="0" dirty="0">
                <a:latin typeface="Arial Unicode MS" pitchFamily="34" charset="-128"/>
              </a:rPr>
              <a:t>Set realistic goals, there are only 24 hours in a day.</a:t>
            </a:r>
          </a:p>
          <a:p>
            <a:pPr marL="109728" indent="0">
              <a:lnSpc>
                <a:spcPct val="90000"/>
              </a:lnSpc>
              <a:buNone/>
            </a:pPr>
            <a:endParaRPr lang="en-US" sz="1050" b="0" dirty="0">
              <a:latin typeface="Arial Unicode MS" pitchFamily="34" charset="-128"/>
            </a:endParaRPr>
          </a:p>
          <a:p>
            <a:pPr>
              <a:lnSpc>
                <a:spcPct val="90000"/>
              </a:lnSpc>
            </a:pPr>
            <a:r>
              <a:rPr lang="en-US" sz="2400" b="0" dirty="0">
                <a:latin typeface="Arial Unicode MS" pitchFamily="34" charset="-128"/>
              </a:rPr>
              <a:t>Use spare time to review. </a:t>
            </a:r>
          </a:p>
          <a:p>
            <a:pPr marL="109728" indent="0">
              <a:lnSpc>
                <a:spcPct val="90000"/>
              </a:lnSpc>
              <a:buNone/>
            </a:pPr>
            <a:endParaRPr lang="en-US" sz="1050" b="0" dirty="0">
              <a:latin typeface="Arial Unicode MS" pitchFamily="34" charset="-128"/>
            </a:endParaRPr>
          </a:p>
          <a:p>
            <a:pPr>
              <a:lnSpc>
                <a:spcPct val="90000"/>
              </a:lnSpc>
            </a:pPr>
            <a:r>
              <a:rPr lang="en-US" sz="2400" b="0" dirty="0">
                <a:latin typeface="Arial Unicode MS" pitchFamily="34" charset="-128"/>
              </a:rPr>
              <a:t>Study at the same time each day: make it a habit</a:t>
            </a:r>
          </a:p>
          <a:p>
            <a:pPr marL="109728" indent="0">
              <a:lnSpc>
                <a:spcPct val="90000"/>
              </a:lnSpc>
              <a:buNone/>
            </a:pPr>
            <a:endParaRPr lang="en-US" sz="1050" b="0" dirty="0">
              <a:latin typeface="Arial Unicode MS" pitchFamily="34" charset="-128"/>
            </a:endParaRPr>
          </a:p>
          <a:p>
            <a:pPr>
              <a:lnSpc>
                <a:spcPct val="90000"/>
              </a:lnSpc>
            </a:pPr>
            <a:r>
              <a:rPr lang="en-US" sz="2400" b="0" dirty="0">
                <a:latin typeface="Arial Unicode MS" pitchFamily="34" charset="-128"/>
              </a:rPr>
              <a:t>Divide study time into manageable chunks</a:t>
            </a:r>
          </a:p>
          <a:p>
            <a:pPr marL="109728" indent="0">
              <a:lnSpc>
                <a:spcPct val="90000"/>
              </a:lnSpc>
              <a:buNone/>
            </a:pPr>
            <a:endParaRPr lang="en-US" sz="1050" b="0" dirty="0">
              <a:latin typeface="Arial Unicode MS" pitchFamily="34" charset="-128"/>
            </a:endParaRPr>
          </a:p>
          <a:p>
            <a:pPr>
              <a:lnSpc>
                <a:spcPct val="90000"/>
              </a:lnSpc>
            </a:pPr>
            <a:r>
              <a:rPr lang="en-US" sz="2400" b="0" dirty="0">
                <a:latin typeface="Arial Unicode MS" pitchFamily="34" charset="-128"/>
              </a:rPr>
              <a:t>Leave extra time at the end!</a:t>
            </a:r>
          </a:p>
        </p:txBody>
      </p:sp>
    </p:spTree>
    <p:extLst>
      <p:ext uri="{BB962C8B-B14F-4D97-AF65-F5344CB8AC3E}">
        <p14:creationId xmlns:p14="http://schemas.microsoft.com/office/powerpoint/2010/main" val="833054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9"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9"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9"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52400"/>
            <a:ext cx="8229600" cy="1143000"/>
          </a:xfrm>
        </p:spPr>
        <p:txBody>
          <a:bodyPr>
            <a:normAutofit/>
          </a:bodyPr>
          <a:lstStyle/>
          <a:p>
            <a:pPr algn="ctr"/>
            <a:r>
              <a:rPr lang="en-US" sz="4000" u="sng" dirty="0"/>
              <a:t>Finding a suitable place to study</a:t>
            </a:r>
          </a:p>
        </p:txBody>
      </p:sp>
      <p:pic>
        <p:nvPicPr>
          <p:cNvPr id="6" name="Picture 5">
            <a:extLst>
              <a:ext uri="{FF2B5EF4-FFF2-40B4-BE49-F238E27FC236}">
                <a16:creationId xmlns:a16="http://schemas.microsoft.com/office/drawing/2014/main" id="{7EB3E1E9-953D-B000-56D9-BE7522C4746D}"/>
              </a:ext>
            </a:extLst>
          </p:cNvPr>
          <p:cNvPicPr>
            <a:picLocks noChangeAspect="1"/>
          </p:cNvPicPr>
          <p:nvPr/>
        </p:nvPicPr>
        <p:blipFill>
          <a:blip r:embed="rId3"/>
          <a:stretch>
            <a:fillRect/>
          </a:stretch>
        </p:blipFill>
        <p:spPr>
          <a:xfrm>
            <a:off x="228600" y="1895733"/>
            <a:ext cx="4620398" cy="3467100"/>
          </a:xfrm>
          <a:prstGeom prst="rect">
            <a:avLst/>
          </a:prstGeom>
        </p:spPr>
      </p:pic>
      <p:sp>
        <p:nvSpPr>
          <p:cNvPr id="7" name="TextBox 6">
            <a:extLst>
              <a:ext uri="{FF2B5EF4-FFF2-40B4-BE49-F238E27FC236}">
                <a16:creationId xmlns:a16="http://schemas.microsoft.com/office/drawing/2014/main" id="{C352B2B7-B572-643D-D7EF-84A35C3E95B0}"/>
              </a:ext>
            </a:extLst>
          </p:cNvPr>
          <p:cNvSpPr txBox="1"/>
          <p:nvPr/>
        </p:nvSpPr>
        <p:spPr>
          <a:xfrm>
            <a:off x="4953000" y="1290181"/>
            <a:ext cx="4066402" cy="4678204"/>
          </a:xfrm>
          <a:prstGeom prst="rect">
            <a:avLst/>
          </a:prstGeom>
          <a:noFill/>
        </p:spPr>
        <p:txBody>
          <a:bodyPr wrap="square" rtlCol="0">
            <a:spAutoFit/>
          </a:bodyPr>
          <a:lstStyle/>
          <a:p>
            <a:endParaRPr lang="en-US" dirty="0"/>
          </a:p>
          <a:p>
            <a:pPr algn="just"/>
            <a:r>
              <a:rPr lang="en-US" sz="2000" dirty="0"/>
              <a:t>Having a designated system and place where you can store your files etc. as well as a space for you to study is really helpful. If you can, try to ensure that you minimise distraction in your study space and try to designate that space solely for studying. There is a great deal of research that shows it is easier for you to study if you ensure that you associate just one particular space with studying.</a:t>
            </a:r>
            <a:endParaRPr lang="en-GB" sz="2000" dirty="0"/>
          </a:p>
        </p:txBody>
      </p:sp>
    </p:spTree>
    <p:extLst>
      <p:ext uri="{BB962C8B-B14F-4D97-AF65-F5344CB8AC3E}">
        <p14:creationId xmlns:p14="http://schemas.microsoft.com/office/powerpoint/2010/main" val="1183542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t="11111"/>
          <a:stretch/>
        </p:blipFill>
        <p:spPr>
          <a:xfrm>
            <a:off x="1447800" y="381000"/>
            <a:ext cx="5958560" cy="6096000"/>
          </a:xfrm>
        </p:spPr>
      </p:pic>
    </p:spTree>
    <p:extLst>
      <p:ext uri="{BB962C8B-B14F-4D97-AF65-F5344CB8AC3E}">
        <p14:creationId xmlns:p14="http://schemas.microsoft.com/office/powerpoint/2010/main" val="1259787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1219200"/>
            <a:ext cx="7520940" cy="4080972"/>
          </a:xfrm>
        </p:spPr>
        <p:txBody>
          <a:bodyPr>
            <a:normAutofit fontScale="92500"/>
          </a:bodyPr>
          <a:lstStyle/>
          <a:p>
            <a:pPr>
              <a:buFont typeface="Wingdings" pitchFamily="2" charset="2"/>
              <a:buChar char="§"/>
            </a:pPr>
            <a:r>
              <a:rPr lang="en-US" sz="2400" b="0" dirty="0">
                <a:latin typeface="Arial" pitchFamily="34" charset="0"/>
                <a:cs typeface="Arial" pitchFamily="34" charset="0"/>
              </a:rPr>
              <a:t>How are you actually using your time?</a:t>
            </a:r>
          </a:p>
          <a:p>
            <a:pPr marL="109728" indent="0">
              <a:buNone/>
            </a:pPr>
            <a:endParaRPr lang="en-US" sz="1200" b="0" dirty="0">
              <a:latin typeface="Arial" pitchFamily="34" charset="0"/>
              <a:cs typeface="Arial" pitchFamily="34" charset="0"/>
            </a:endParaRPr>
          </a:p>
          <a:p>
            <a:pPr>
              <a:buFont typeface="Wingdings" pitchFamily="2" charset="2"/>
              <a:buChar char="§"/>
            </a:pPr>
            <a:r>
              <a:rPr lang="en-US" sz="2400" b="0" dirty="0">
                <a:latin typeface="Arial" pitchFamily="34" charset="0"/>
                <a:cs typeface="Arial" pitchFamily="34" charset="0"/>
              </a:rPr>
              <a:t>Which tasks were you able to do?  What didn’t get done?</a:t>
            </a:r>
          </a:p>
          <a:p>
            <a:pPr marL="109728" indent="0">
              <a:buNone/>
            </a:pPr>
            <a:endParaRPr lang="en-US" sz="1100" b="0" dirty="0">
              <a:latin typeface="Arial" pitchFamily="34" charset="0"/>
              <a:cs typeface="Arial" pitchFamily="34" charset="0"/>
            </a:endParaRPr>
          </a:p>
          <a:p>
            <a:pPr>
              <a:buFont typeface="Wingdings" pitchFamily="2" charset="2"/>
              <a:buChar char="§"/>
            </a:pPr>
            <a:r>
              <a:rPr lang="en-US" sz="2400" b="0" dirty="0">
                <a:latin typeface="Arial" pitchFamily="34" charset="0"/>
                <a:cs typeface="Arial" pitchFamily="34" charset="0"/>
              </a:rPr>
              <a:t>Was your energy level appropriate?  Your stress level?</a:t>
            </a:r>
          </a:p>
          <a:p>
            <a:pPr marL="109728" indent="0">
              <a:buNone/>
            </a:pPr>
            <a:endParaRPr lang="en-US" sz="1100" b="0" dirty="0">
              <a:latin typeface="Arial" pitchFamily="34" charset="0"/>
              <a:cs typeface="Arial" pitchFamily="34" charset="0"/>
            </a:endParaRPr>
          </a:p>
          <a:p>
            <a:pPr>
              <a:buFont typeface="Wingdings" pitchFamily="2" charset="2"/>
              <a:buChar char="§"/>
            </a:pPr>
            <a:r>
              <a:rPr lang="en-US" sz="2400" b="1" dirty="0">
                <a:latin typeface="Arial" pitchFamily="34" charset="0"/>
                <a:cs typeface="Arial" pitchFamily="34" charset="0"/>
              </a:rPr>
              <a:t>What changes need to be made to your weekly schedule?  </a:t>
            </a:r>
          </a:p>
          <a:p>
            <a:pPr marL="109728" indent="0">
              <a:buNone/>
            </a:pPr>
            <a:endParaRPr lang="en-US" sz="1100" b="0" dirty="0">
              <a:latin typeface="Arial" pitchFamily="34" charset="0"/>
              <a:cs typeface="Arial" pitchFamily="34" charset="0"/>
            </a:endParaRPr>
          </a:p>
          <a:p>
            <a:pPr>
              <a:buFont typeface="Wingdings" pitchFamily="2" charset="2"/>
              <a:buChar char="§"/>
            </a:pPr>
            <a:r>
              <a:rPr lang="en-US" sz="2400" b="1" dirty="0">
                <a:latin typeface="Arial" pitchFamily="34" charset="0"/>
                <a:cs typeface="Arial" pitchFamily="34" charset="0"/>
              </a:rPr>
              <a:t>What are persistent time wasters</a:t>
            </a:r>
            <a:r>
              <a:rPr lang="en-US" sz="2400" b="0" dirty="0">
                <a:latin typeface="Arial" pitchFamily="34" charset="0"/>
                <a:cs typeface="Arial" pitchFamily="34" charset="0"/>
              </a:rPr>
              <a:t>? (see evils below)</a:t>
            </a:r>
          </a:p>
          <a:p>
            <a:pPr marL="109728" indent="0">
              <a:buNone/>
            </a:pPr>
            <a:endParaRPr lang="en-US" sz="1100" b="0" dirty="0">
              <a:latin typeface="Arial" pitchFamily="34" charset="0"/>
              <a:cs typeface="Arial" pitchFamily="34" charset="0"/>
            </a:endParaRPr>
          </a:p>
          <a:p>
            <a:pPr>
              <a:buFont typeface="Wingdings" pitchFamily="2" charset="2"/>
              <a:buChar char="§"/>
            </a:pPr>
            <a:r>
              <a:rPr lang="en-US" sz="2400" b="0" dirty="0">
                <a:latin typeface="Arial" pitchFamily="34" charset="0"/>
                <a:cs typeface="Arial" pitchFamily="34" charset="0"/>
              </a:rPr>
              <a:t>Was procrastination an issue? </a:t>
            </a:r>
          </a:p>
          <a:p>
            <a:endParaRPr lang="en-US" dirty="0"/>
          </a:p>
        </p:txBody>
      </p:sp>
      <p:sp>
        <p:nvSpPr>
          <p:cNvPr id="2" name="Title 1"/>
          <p:cNvSpPr>
            <a:spLocks noGrp="1"/>
          </p:cNvSpPr>
          <p:nvPr>
            <p:ph type="title"/>
          </p:nvPr>
        </p:nvSpPr>
        <p:spPr>
          <a:xfrm>
            <a:off x="457200" y="274638"/>
            <a:ext cx="8229600" cy="944562"/>
          </a:xfrm>
        </p:spPr>
        <p:txBody>
          <a:bodyPr>
            <a:normAutofit/>
          </a:bodyPr>
          <a:lstStyle/>
          <a:p>
            <a:r>
              <a:rPr lang="en-US" dirty="0"/>
              <a:t>Try it and evaluate your plan!</a:t>
            </a:r>
          </a:p>
        </p:txBody>
      </p:sp>
      <p:pic>
        <p:nvPicPr>
          <p:cNvPr id="3074" name="Picture 2" descr="C:\Users\ancampbell\AppData\Local\Microsoft\Windows\Temporary Internet Files\Content.IE5\QACRRRUY\MC900441510[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79921" y="4591833"/>
            <a:ext cx="22860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1500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11AD826-60C0-6AB6-1220-AAEAB73D7D08}"/>
              </a:ext>
            </a:extLst>
          </p:cNvPr>
          <p:cNvPicPr>
            <a:picLocks noChangeAspect="1"/>
          </p:cNvPicPr>
          <p:nvPr/>
        </p:nvPicPr>
        <p:blipFill>
          <a:blip r:embed="rId2"/>
          <a:stretch>
            <a:fillRect/>
          </a:stretch>
        </p:blipFill>
        <p:spPr>
          <a:xfrm>
            <a:off x="2286000" y="1515124"/>
            <a:ext cx="3846426" cy="3852804"/>
          </a:xfrm>
          <a:prstGeom prst="rect">
            <a:avLst/>
          </a:prstGeom>
        </p:spPr>
      </p:pic>
      <p:sp>
        <p:nvSpPr>
          <p:cNvPr id="5" name="TextBox 4">
            <a:extLst>
              <a:ext uri="{FF2B5EF4-FFF2-40B4-BE49-F238E27FC236}">
                <a16:creationId xmlns:a16="http://schemas.microsoft.com/office/drawing/2014/main" id="{A07C70E8-D332-BFFD-43A7-BB16D5A1A498}"/>
              </a:ext>
            </a:extLst>
          </p:cNvPr>
          <p:cNvSpPr txBox="1"/>
          <p:nvPr/>
        </p:nvSpPr>
        <p:spPr>
          <a:xfrm>
            <a:off x="381000" y="2551837"/>
            <a:ext cx="2156790" cy="1754326"/>
          </a:xfrm>
          <a:prstGeom prst="rect">
            <a:avLst/>
          </a:prstGeom>
          <a:noFill/>
        </p:spPr>
        <p:txBody>
          <a:bodyPr wrap="square" rtlCol="0">
            <a:spAutoFit/>
          </a:bodyPr>
          <a:lstStyle/>
          <a:p>
            <a:pPr defTabSz="685800"/>
            <a:r>
              <a:rPr lang="en-GB" sz="5400" b="1" dirty="0">
                <a:latin typeface="Calibri" panose="020F0502020204030204"/>
                <a:cs typeface="Arial"/>
                <a:sym typeface="Arial"/>
              </a:rPr>
              <a:t>Simon </a:t>
            </a:r>
          </a:p>
          <a:p>
            <a:pPr defTabSz="685800"/>
            <a:r>
              <a:rPr lang="en-GB" sz="5400" b="1" dirty="0">
                <a:latin typeface="Calibri" panose="020F0502020204030204"/>
                <a:cs typeface="Arial"/>
                <a:sym typeface="Arial"/>
              </a:rPr>
              <a:t>Sinek</a:t>
            </a:r>
          </a:p>
        </p:txBody>
      </p:sp>
      <p:pic>
        <p:nvPicPr>
          <p:cNvPr id="6" name="Picture 5">
            <a:extLst>
              <a:ext uri="{FF2B5EF4-FFF2-40B4-BE49-F238E27FC236}">
                <a16:creationId xmlns:a16="http://schemas.microsoft.com/office/drawing/2014/main" id="{F68C8939-B387-922D-5112-085280C29416}"/>
              </a:ext>
            </a:extLst>
          </p:cNvPr>
          <p:cNvPicPr>
            <a:picLocks noChangeAspect="1"/>
          </p:cNvPicPr>
          <p:nvPr/>
        </p:nvPicPr>
        <p:blipFill>
          <a:blip r:embed="rId3"/>
          <a:stretch>
            <a:fillRect/>
          </a:stretch>
        </p:blipFill>
        <p:spPr>
          <a:xfrm>
            <a:off x="6324600" y="1450676"/>
            <a:ext cx="2581090" cy="3904726"/>
          </a:xfrm>
          <a:prstGeom prst="rect">
            <a:avLst/>
          </a:prstGeom>
        </p:spPr>
      </p:pic>
    </p:spTree>
    <p:extLst>
      <p:ext uri="{BB962C8B-B14F-4D97-AF65-F5344CB8AC3E}">
        <p14:creationId xmlns:p14="http://schemas.microsoft.com/office/powerpoint/2010/main" val="12290180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1841B54-18BA-71BE-8E2B-299E1485BFF7}"/>
              </a:ext>
            </a:extLst>
          </p:cNvPr>
          <p:cNvSpPr>
            <a:spLocks noGrp="1"/>
          </p:cNvSpPr>
          <p:nvPr>
            <p:ph idx="1"/>
          </p:nvPr>
        </p:nvSpPr>
        <p:spPr>
          <a:xfrm>
            <a:off x="124928" y="2133600"/>
            <a:ext cx="3962400" cy="3471672"/>
          </a:xfrm>
        </p:spPr>
        <p:txBody>
          <a:bodyPr>
            <a:normAutofit/>
          </a:bodyPr>
          <a:lstStyle/>
          <a:p>
            <a:pPr marL="109728" indent="0">
              <a:buNone/>
            </a:pPr>
            <a:r>
              <a:rPr lang="en-GB" sz="3200" b="1" dirty="0">
                <a:solidFill>
                  <a:srgbClr val="FF0000"/>
                </a:solidFill>
              </a:rPr>
              <a:t>Loss of FOCUS</a:t>
            </a:r>
          </a:p>
          <a:p>
            <a:pPr marL="109728" indent="0">
              <a:buNone/>
            </a:pPr>
            <a:endParaRPr lang="en-GB" sz="3200" b="1" dirty="0">
              <a:solidFill>
                <a:srgbClr val="FF0000"/>
              </a:solidFill>
            </a:endParaRPr>
          </a:p>
          <a:p>
            <a:pPr marL="109728" indent="0">
              <a:buNone/>
            </a:pPr>
            <a:r>
              <a:rPr lang="en-GB" sz="3200" b="1" dirty="0">
                <a:solidFill>
                  <a:srgbClr val="FF0000"/>
                </a:solidFill>
              </a:rPr>
              <a:t>Multitasking myth</a:t>
            </a:r>
          </a:p>
          <a:p>
            <a:pPr marL="109728" indent="0">
              <a:buNone/>
            </a:pPr>
            <a:endParaRPr lang="en-GB" sz="3200" b="1" dirty="0">
              <a:solidFill>
                <a:srgbClr val="FF0000"/>
              </a:solidFill>
            </a:endParaRPr>
          </a:p>
          <a:p>
            <a:pPr marL="109728" indent="0">
              <a:buNone/>
            </a:pPr>
            <a:r>
              <a:rPr lang="en-GB" sz="3200" b="1" dirty="0">
                <a:solidFill>
                  <a:srgbClr val="FF0000"/>
                </a:solidFill>
              </a:rPr>
              <a:t>Procrastination</a:t>
            </a:r>
          </a:p>
        </p:txBody>
      </p:sp>
      <p:sp>
        <p:nvSpPr>
          <p:cNvPr id="3" name="Title 2">
            <a:extLst>
              <a:ext uri="{FF2B5EF4-FFF2-40B4-BE49-F238E27FC236}">
                <a16:creationId xmlns:a16="http://schemas.microsoft.com/office/drawing/2014/main" id="{E8A4F380-3AD2-2966-A0C8-34852D1B1EB1}"/>
              </a:ext>
            </a:extLst>
          </p:cNvPr>
          <p:cNvSpPr>
            <a:spLocks noGrp="1"/>
          </p:cNvSpPr>
          <p:nvPr>
            <p:ph type="title"/>
          </p:nvPr>
        </p:nvSpPr>
        <p:spPr/>
        <p:txBody>
          <a:bodyPr>
            <a:normAutofit/>
          </a:bodyPr>
          <a:lstStyle/>
          <a:p>
            <a:r>
              <a:rPr lang="en-GB" sz="4800" dirty="0">
                <a:solidFill>
                  <a:srgbClr val="FF0000"/>
                </a:solidFill>
              </a:rPr>
              <a:t>The Three Evils</a:t>
            </a:r>
          </a:p>
        </p:txBody>
      </p:sp>
      <p:pic>
        <p:nvPicPr>
          <p:cNvPr id="4" name="Picture 3">
            <a:extLst>
              <a:ext uri="{FF2B5EF4-FFF2-40B4-BE49-F238E27FC236}">
                <a16:creationId xmlns:a16="http://schemas.microsoft.com/office/drawing/2014/main" id="{128FC2CF-076E-7D49-906F-608C67F05413}"/>
              </a:ext>
            </a:extLst>
          </p:cNvPr>
          <p:cNvPicPr>
            <a:picLocks noChangeAspect="1"/>
          </p:cNvPicPr>
          <p:nvPr/>
        </p:nvPicPr>
        <p:blipFill rotWithShape="1">
          <a:blip r:embed="rId3"/>
          <a:srcRect t="21087" b="21018"/>
          <a:stretch/>
        </p:blipFill>
        <p:spPr>
          <a:xfrm>
            <a:off x="4038600" y="1790700"/>
            <a:ext cx="5006568" cy="3578306"/>
          </a:xfrm>
          <a:prstGeom prst="rect">
            <a:avLst/>
          </a:prstGeom>
        </p:spPr>
      </p:pic>
    </p:spTree>
    <p:extLst>
      <p:ext uri="{BB962C8B-B14F-4D97-AF65-F5344CB8AC3E}">
        <p14:creationId xmlns:p14="http://schemas.microsoft.com/office/powerpoint/2010/main" val="1041603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903222E-0920-5293-4390-55D7ABD770D1}"/>
              </a:ext>
            </a:extLst>
          </p:cNvPr>
          <p:cNvSpPr>
            <a:spLocks noGrp="1"/>
          </p:cNvSpPr>
          <p:nvPr>
            <p:ph type="title"/>
          </p:nvPr>
        </p:nvSpPr>
        <p:spPr>
          <a:xfrm>
            <a:off x="76200" y="168276"/>
            <a:ext cx="8229600" cy="1143000"/>
          </a:xfrm>
        </p:spPr>
        <p:txBody>
          <a:bodyPr>
            <a:normAutofit/>
          </a:bodyPr>
          <a:lstStyle/>
          <a:p>
            <a:r>
              <a:rPr lang="en-GB" sz="4800" dirty="0">
                <a:solidFill>
                  <a:srgbClr val="FF0000"/>
                </a:solidFill>
              </a:rPr>
              <a:t>1. Loss of Focus</a:t>
            </a:r>
          </a:p>
        </p:txBody>
      </p:sp>
      <p:pic>
        <p:nvPicPr>
          <p:cNvPr id="4" name="Picture 3">
            <a:extLst>
              <a:ext uri="{FF2B5EF4-FFF2-40B4-BE49-F238E27FC236}">
                <a16:creationId xmlns:a16="http://schemas.microsoft.com/office/drawing/2014/main" id="{9A0ED1E4-5394-5795-47F7-D4794BD72BFC}"/>
              </a:ext>
            </a:extLst>
          </p:cNvPr>
          <p:cNvPicPr>
            <a:picLocks noChangeAspect="1"/>
          </p:cNvPicPr>
          <p:nvPr/>
        </p:nvPicPr>
        <p:blipFill>
          <a:blip r:embed="rId2"/>
          <a:stretch>
            <a:fillRect/>
          </a:stretch>
        </p:blipFill>
        <p:spPr>
          <a:xfrm>
            <a:off x="5029200" y="381000"/>
            <a:ext cx="3873556" cy="6308724"/>
          </a:xfrm>
          <a:prstGeom prst="rect">
            <a:avLst/>
          </a:prstGeom>
        </p:spPr>
      </p:pic>
      <p:pic>
        <p:nvPicPr>
          <p:cNvPr id="5" name="Picture 4">
            <a:extLst>
              <a:ext uri="{FF2B5EF4-FFF2-40B4-BE49-F238E27FC236}">
                <a16:creationId xmlns:a16="http://schemas.microsoft.com/office/drawing/2014/main" id="{AD783A54-0DDB-451B-FD9E-D45A3E6E274F}"/>
              </a:ext>
            </a:extLst>
          </p:cNvPr>
          <p:cNvPicPr>
            <a:picLocks noChangeAspect="1"/>
          </p:cNvPicPr>
          <p:nvPr/>
        </p:nvPicPr>
        <p:blipFill>
          <a:blip r:embed="rId3"/>
          <a:stretch>
            <a:fillRect/>
          </a:stretch>
        </p:blipFill>
        <p:spPr>
          <a:xfrm>
            <a:off x="241244" y="3581400"/>
            <a:ext cx="4499691" cy="1990725"/>
          </a:xfrm>
          <a:prstGeom prst="rect">
            <a:avLst/>
          </a:prstGeom>
        </p:spPr>
      </p:pic>
      <p:sp>
        <p:nvSpPr>
          <p:cNvPr id="6" name="TextBox 5">
            <a:extLst>
              <a:ext uri="{FF2B5EF4-FFF2-40B4-BE49-F238E27FC236}">
                <a16:creationId xmlns:a16="http://schemas.microsoft.com/office/drawing/2014/main" id="{32D06380-76AC-B501-4F57-C1FD1EBF102D}"/>
              </a:ext>
            </a:extLst>
          </p:cNvPr>
          <p:cNvSpPr txBox="1"/>
          <p:nvPr/>
        </p:nvSpPr>
        <p:spPr>
          <a:xfrm>
            <a:off x="241244" y="1417638"/>
            <a:ext cx="4572000" cy="1077218"/>
          </a:xfrm>
          <a:prstGeom prst="rect">
            <a:avLst/>
          </a:prstGeom>
          <a:noFill/>
        </p:spPr>
        <p:txBody>
          <a:bodyPr wrap="square" rtlCol="0">
            <a:spAutoFit/>
          </a:bodyPr>
          <a:lstStyle/>
          <a:p>
            <a:r>
              <a:rPr lang="en-GB" sz="3200" b="1" dirty="0"/>
              <a:t>Who’s responsible for stealing your focus?</a:t>
            </a:r>
          </a:p>
        </p:txBody>
      </p:sp>
    </p:spTree>
    <p:extLst>
      <p:ext uri="{BB962C8B-B14F-4D97-AF65-F5344CB8AC3E}">
        <p14:creationId xmlns:p14="http://schemas.microsoft.com/office/powerpoint/2010/main" val="1447764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par>
                                <p:cTn id="14" presetID="10" presetClass="entr" presetSubtype="0" fill="hold" nodeType="with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Battle for Your Time: Exposing the Costs of Social Media | Dino Ambrosi | TEDxLagunaBlancaSchool">
            <a:hlinkClick r:id="" action="ppaction://media"/>
            <a:extLst>
              <a:ext uri="{FF2B5EF4-FFF2-40B4-BE49-F238E27FC236}">
                <a16:creationId xmlns:a16="http://schemas.microsoft.com/office/drawing/2014/main" id="{16439A34-CC21-9A4B-6604-F87E197DECD4}"/>
              </a:ext>
            </a:extLst>
          </p:cNvPr>
          <p:cNvPicPr>
            <a:picLocks noGrp="1" noRot="1" noChangeAspect="1"/>
          </p:cNvPicPr>
          <p:nvPr>
            <p:ph idx="1"/>
            <a:videoFile r:link="rId1"/>
          </p:nvPr>
        </p:nvPicPr>
        <p:blipFill>
          <a:blip r:embed="rId3"/>
          <a:stretch>
            <a:fillRect/>
          </a:stretch>
        </p:blipFill>
        <p:spPr>
          <a:xfrm>
            <a:off x="0" y="0"/>
            <a:ext cx="9148464" cy="5778500"/>
          </a:xfrm>
          <a:prstGeom prst="rect">
            <a:avLst/>
          </a:prstGeom>
        </p:spPr>
      </p:pic>
    </p:spTree>
    <p:extLst>
      <p:ext uri="{BB962C8B-B14F-4D97-AF65-F5344CB8AC3E}">
        <p14:creationId xmlns:p14="http://schemas.microsoft.com/office/powerpoint/2010/main" val="2628493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8F1B6E8-AE82-BFA1-F663-44A3A63D74E4}"/>
              </a:ext>
            </a:extLst>
          </p:cNvPr>
          <p:cNvSpPr>
            <a:spLocks noGrp="1"/>
          </p:cNvSpPr>
          <p:nvPr>
            <p:ph idx="1"/>
          </p:nvPr>
        </p:nvSpPr>
        <p:spPr>
          <a:xfrm>
            <a:off x="4603315" y="2209800"/>
            <a:ext cx="3809999" cy="3027600"/>
          </a:xfrm>
        </p:spPr>
        <p:txBody>
          <a:bodyPr>
            <a:normAutofit/>
          </a:bodyPr>
          <a:lstStyle/>
          <a:p>
            <a:pPr marL="109728" indent="0">
              <a:buNone/>
            </a:pPr>
            <a:r>
              <a:rPr lang="en-GB" sz="2400" dirty="0"/>
              <a:t>Society is now pumped with too much information which means people have less time to focus on individual pieces of knowledge. </a:t>
            </a:r>
          </a:p>
        </p:txBody>
      </p:sp>
      <p:sp>
        <p:nvSpPr>
          <p:cNvPr id="3" name="Title 2">
            <a:extLst>
              <a:ext uri="{FF2B5EF4-FFF2-40B4-BE49-F238E27FC236}">
                <a16:creationId xmlns:a16="http://schemas.microsoft.com/office/drawing/2014/main" id="{4D30EA46-171D-2956-8907-46F2FECAD372}"/>
              </a:ext>
            </a:extLst>
          </p:cNvPr>
          <p:cNvSpPr>
            <a:spLocks noGrp="1"/>
          </p:cNvSpPr>
          <p:nvPr>
            <p:ph type="title"/>
          </p:nvPr>
        </p:nvSpPr>
        <p:spPr/>
        <p:txBody>
          <a:bodyPr/>
          <a:lstStyle/>
          <a:p>
            <a:r>
              <a:rPr lang="en-GB" dirty="0"/>
              <a:t>Too much information</a:t>
            </a:r>
          </a:p>
        </p:txBody>
      </p:sp>
      <p:pic>
        <p:nvPicPr>
          <p:cNvPr id="5" name="Picture 4">
            <a:extLst>
              <a:ext uri="{FF2B5EF4-FFF2-40B4-BE49-F238E27FC236}">
                <a16:creationId xmlns:a16="http://schemas.microsoft.com/office/drawing/2014/main" id="{921B7396-D925-11B2-D1B1-897DCF1FCC4B}"/>
              </a:ext>
            </a:extLst>
          </p:cNvPr>
          <p:cNvPicPr>
            <a:picLocks noChangeAspect="1"/>
          </p:cNvPicPr>
          <p:nvPr/>
        </p:nvPicPr>
        <p:blipFill>
          <a:blip r:embed="rId3"/>
          <a:stretch>
            <a:fillRect/>
          </a:stretch>
        </p:blipFill>
        <p:spPr>
          <a:xfrm>
            <a:off x="152400" y="1468201"/>
            <a:ext cx="4029637" cy="4315427"/>
          </a:xfrm>
          <a:prstGeom prst="rect">
            <a:avLst/>
          </a:prstGeom>
        </p:spPr>
      </p:pic>
    </p:spTree>
    <p:extLst>
      <p:ext uri="{BB962C8B-B14F-4D97-AF65-F5344CB8AC3E}">
        <p14:creationId xmlns:p14="http://schemas.microsoft.com/office/powerpoint/2010/main" val="18459960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8A8BB03-8BD1-8F6A-42AE-233EF5CB9987}"/>
              </a:ext>
            </a:extLst>
          </p:cNvPr>
          <p:cNvPicPr>
            <a:picLocks noChangeAspect="1"/>
          </p:cNvPicPr>
          <p:nvPr/>
        </p:nvPicPr>
        <p:blipFill rotWithShape="1">
          <a:blip r:embed="rId3"/>
          <a:srcRect l="30420" r="14073"/>
          <a:stretch/>
        </p:blipFill>
        <p:spPr>
          <a:xfrm>
            <a:off x="228599" y="990600"/>
            <a:ext cx="4343401" cy="4401571"/>
          </a:xfrm>
          <a:prstGeom prst="rect">
            <a:avLst/>
          </a:prstGeom>
        </p:spPr>
      </p:pic>
      <p:pic>
        <p:nvPicPr>
          <p:cNvPr id="5" name="Picture 4">
            <a:extLst>
              <a:ext uri="{FF2B5EF4-FFF2-40B4-BE49-F238E27FC236}">
                <a16:creationId xmlns:a16="http://schemas.microsoft.com/office/drawing/2014/main" id="{E713CF8C-7992-4D98-8D43-7A701A2D7039}"/>
              </a:ext>
            </a:extLst>
          </p:cNvPr>
          <p:cNvPicPr>
            <a:picLocks noChangeAspect="1"/>
          </p:cNvPicPr>
          <p:nvPr/>
        </p:nvPicPr>
        <p:blipFill>
          <a:blip r:embed="rId4"/>
          <a:stretch>
            <a:fillRect/>
          </a:stretch>
        </p:blipFill>
        <p:spPr>
          <a:xfrm>
            <a:off x="4815215" y="998822"/>
            <a:ext cx="4114800" cy="4393349"/>
          </a:xfrm>
          <a:prstGeom prst="rect">
            <a:avLst/>
          </a:prstGeom>
        </p:spPr>
      </p:pic>
    </p:spTree>
    <p:extLst>
      <p:ext uri="{BB962C8B-B14F-4D97-AF65-F5344CB8AC3E}">
        <p14:creationId xmlns:p14="http://schemas.microsoft.com/office/powerpoint/2010/main" val="17783632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6F69B32-CBE9-B19D-F173-8F40A99D90EB}"/>
              </a:ext>
            </a:extLst>
          </p:cNvPr>
          <p:cNvSpPr>
            <a:spLocks noGrp="1"/>
          </p:cNvSpPr>
          <p:nvPr>
            <p:ph idx="1"/>
          </p:nvPr>
        </p:nvSpPr>
        <p:spPr>
          <a:xfrm>
            <a:off x="457200" y="1828800"/>
            <a:ext cx="8229600" cy="4525963"/>
          </a:xfrm>
        </p:spPr>
        <p:txBody>
          <a:bodyPr/>
          <a:lstStyle/>
          <a:p>
            <a:pPr marL="109728" indent="0" algn="just">
              <a:buNone/>
            </a:pPr>
            <a:r>
              <a:rPr lang="en-GB" dirty="0"/>
              <a:t>“In 1986, if you added up all the information being blasted at the average human being – TV, radio, reading – it amounted to forty newspaper-worth of information every day. By 2007, it has risen to the equivalent of 174 newspapers per day. Today the figure stands at over 350 newspapers”</a:t>
            </a:r>
          </a:p>
          <a:p>
            <a:pPr marL="109728" indent="0" algn="r">
              <a:buNone/>
            </a:pPr>
            <a:r>
              <a:rPr lang="en-GB" sz="2000" dirty="0"/>
              <a:t>Dr.Priscilla Lopez</a:t>
            </a:r>
          </a:p>
          <a:p>
            <a:pPr marL="109728" indent="0" algn="r">
              <a:buNone/>
            </a:pPr>
            <a:r>
              <a:rPr lang="en-GB" sz="2000" dirty="0"/>
              <a:t>University of Catalonia</a:t>
            </a:r>
          </a:p>
        </p:txBody>
      </p:sp>
      <p:sp>
        <p:nvSpPr>
          <p:cNvPr id="3" name="Title 2">
            <a:extLst>
              <a:ext uri="{FF2B5EF4-FFF2-40B4-BE49-F238E27FC236}">
                <a16:creationId xmlns:a16="http://schemas.microsoft.com/office/drawing/2014/main" id="{D1E9BC4E-A3F4-0322-70CA-180ACDC03C01}"/>
              </a:ext>
            </a:extLst>
          </p:cNvPr>
          <p:cNvSpPr>
            <a:spLocks noGrp="1"/>
          </p:cNvSpPr>
          <p:nvPr>
            <p:ph type="title"/>
          </p:nvPr>
        </p:nvSpPr>
        <p:spPr/>
        <p:txBody>
          <a:bodyPr/>
          <a:lstStyle/>
          <a:p>
            <a:r>
              <a:rPr lang="en-GB" dirty="0"/>
              <a:t>Bombarded with Information</a:t>
            </a:r>
          </a:p>
        </p:txBody>
      </p:sp>
    </p:spTree>
    <p:extLst>
      <p:ext uri="{BB962C8B-B14F-4D97-AF65-F5344CB8AC3E}">
        <p14:creationId xmlns:p14="http://schemas.microsoft.com/office/powerpoint/2010/main" val="3456813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5EC0771-39B3-B70C-84B9-B3F74EC7C349}"/>
              </a:ext>
            </a:extLst>
          </p:cNvPr>
          <p:cNvSpPr>
            <a:spLocks noGrp="1"/>
          </p:cNvSpPr>
          <p:nvPr>
            <p:ph idx="1"/>
          </p:nvPr>
        </p:nvSpPr>
        <p:spPr/>
        <p:txBody>
          <a:bodyPr>
            <a:normAutofit lnSpcReduction="10000"/>
          </a:bodyPr>
          <a:lstStyle/>
          <a:p>
            <a:pPr marL="109728" indent="0">
              <a:buNone/>
            </a:pPr>
            <a:r>
              <a:rPr lang="en-GB" dirty="0"/>
              <a:t>We are now sacrificing </a:t>
            </a:r>
            <a:r>
              <a:rPr lang="en-GB" sz="3200" dirty="0">
                <a:highlight>
                  <a:srgbClr val="FFFF00"/>
                </a:highlight>
              </a:rPr>
              <a:t>DEPTH</a:t>
            </a:r>
            <a:r>
              <a:rPr lang="en-GB" dirty="0"/>
              <a:t> in all sorts of dimensions…</a:t>
            </a:r>
          </a:p>
          <a:p>
            <a:r>
              <a:rPr lang="en-GB" dirty="0"/>
              <a:t>Depth takes time – if you have to answer emails all day or your phone bleeps you have no time for depth.</a:t>
            </a:r>
          </a:p>
          <a:p>
            <a:r>
              <a:rPr lang="en-GB" dirty="0"/>
              <a:t>Depth takes reflection</a:t>
            </a:r>
          </a:p>
          <a:p>
            <a:r>
              <a:rPr lang="en-GB" dirty="0"/>
              <a:t>Depth takes effort and energy</a:t>
            </a:r>
          </a:p>
          <a:p>
            <a:pPr marL="109728" indent="0">
              <a:buNone/>
            </a:pPr>
            <a:endParaRPr lang="en-GB" dirty="0"/>
          </a:p>
          <a:p>
            <a:pPr marL="109728" indent="0">
              <a:buNone/>
            </a:pPr>
            <a:r>
              <a:rPr lang="en-GB" dirty="0"/>
              <a:t>All the above things require depth is suffering and we are being pulled up onto the surface.</a:t>
            </a:r>
          </a:p>
          <a:p>
            <a:endParaRPr lang="en-GB" dirty="0"/>
          </a:p>
        </p:txBody>
      </p:sp>
      <p:sp>
        <p:nvSpPr>
          <p:cNvPr id="3" name="Title 2">
            <a:extLst>
              <a:ext uri="{FF2B5EF4-FFF2-40B4-BE49-F238E27FC236}">
                <a16:creationId xmlns:a16="http://schemas.microsoft.com/office/drawing/2014/main" id="{4D9C4578-5313-88C9-02A8-5A91AAEE3A72}"/>
              </a:ext>
            </a:extLst>
          </p:cNvPr>
          <p:cNvSpPr>
            <a:spLocks noGrp="1"/>
          </p:cNvSpPr>
          <p:nvPr>
            <p:ph type="title"/>
          </p:nvPr>
        </p:nvSpPr>
        <p:spPr/>
        <p:txBody>
          <a:bodyPr>
            <a:normAutofit/>
          </a:bodyPr>
          <a:lstStyle/>
          <a:p>
            <a:r>
              <a:rPr lang="en-GB" dirty="0">
                <a:solidFill>
                  <a:srgbClr val="00B050"/>
                </a:solidFill>
              </a:rPr>
              <a:t>THE WHY!!! Level 7!! MA!!!</a:t>
            </a:r>
          </a:p>
        </p:txBody>
      </p:sp>
    </p:spTree>
    <p:extLst>
      <p:ext uri="{BB962C8B-B14F-4D97-AF65-F5344CB8AC3E}">
        <p14:creationId xmlns:p14="http://schemas.microsoft.com/office/powerpoint/2010/main" val="4103752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903222E-0920-5293-4390-55D7ABD770D1}"/>
              </a:ext>
            </a:extLst>
          </p:cNvPr>
          <p:cNvSpPr>
            <a:spLocks noGrp="1"/>
          </p:cNvSpPr>
          <p:nvPr>
            <p:ph type="title"/>
          </p:nvPr>
        </p:nvSpPr>
        <p:spPr>
          <a:xfrm>
            <a:off x="457200" y="6916"/>
            <a:ext cx="8229600" cy="1143000"/>
          </a:xfrm>
        </p:spPr>
        <p:txBody>
          <a:bodyPr>
            <a:normAutofit/>
          </a:bodyPr>
          <a:lstStyle/>
          <a:p>
            <a:r>
              <a:rPr lang="en-GB" sz="4800" dirty="0">
                <a:solidFill>
                  <a:srgbClr val="FF0000"/>
                </a:solidFill>
              </a:rPr>
              <a:t>2. Multitasking myth</a:t>
            </a:r>
          </a:p>
        </p:txBody>
      </p:sp>
      <p:pic>
        <p:nvPicPr>
          <p:cNvPr id="2" name="Picture 1">
            <a:extLst>
              <a:ext uri="{FF2B5EF4-FFF2-40B4-BE49-F238E27FC236}">
                <a16:creationId xmlns:a16="http://schemas.microsoft.com/office/drawing/2014/main" id="{F88CD89B-5957-9A2A-7450-1BAA184AB0EA}"/>
              </a:ext>
            </a:extLst>
          </p:cNvPr>
          <p:cNvPicPr>
            <a:picLocks noChangeAspect="1"/>
          </p:cNvPicPr>
          <p:nvPr/>
        </p:nvPicPr>
        <p:blipFill>
          <a:blip r:embed="rId3"/>
          <a:stretch>
            <a:fillRect/>
          </a:stretch>
        </p:blipFill>
        <p:spPr>
          <a:xfrm>
            <a:off x="0" y="1128862"/>
            <a:ext cx="9144000" cy="5729138"/>
          </a:xfrm>
          <a:prstGeom prst="rect">
            <a:avLst/>
          </a:prstGeom>
        </p:spPr>
      </p:pic>
      <p:sp>
        <p:nvSpPr>
          <p:cNvPr id="6" name="TextBox 5">
            <a:extLst>
              <a:ext uri="{FF2B5EF4-FFF2-40B4-BE49-F238E27FC236}">
                <a16:creationId xmlns:a16="http://schemas.microsoft.com/office/drawing/2014/main" id="{32D06380-76AC-B501-4F57-C1FD1EBF102D}"/>
              </a:ext>
            </a:extLst>
          </p:cNvPr>
          <p:cNvSpPr txBox="1"/>
          <p:nvPr/>
        </p:nvSpPr>
        <p:spPr>
          <a:xfrm rot="1698661">
            <a:off x="1784651" y="3449960"/>
            <a:ext cx="6173500" cy="1107996"/>
          </a:xfrm>
          <a:prstGeom prst="rect">
            <a:avLst/>
          </a:prstGeom>
          <a:solidFill>
            <a:schemeClr val="bg1"/>
          </a:solidFill>
        </p:spPr>
        <p:txBody>
          <a:bodyPr wrap="square" rtlCol="0">
            <a:spAutoFit/>
          </a:bodyPr>
          <a:lstStyle/>
          <a:p>
            <a:r>
              <a:rPr lang="en-GB" sz="6600" b="1" dirty="0"/>
              <a:t>Neuroscience</a:t>
            </a:r>
          </a:p>
        </p:txBody>
      </p:sp>
    </p:spTree>
    <p:extLst>
      <p:ext uri="{BB962C8B-B14F-4D97-AF65-F5344CB8AC3E}">
        <p14:creationId xmlns:p14="http://schemas.microsoft.com/office/powerpoint/2010/main" val="1483125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04CAC-391E-E73B-940A-7E5DFB9A11B2}"/>
              </a:ext>
            </a:extLst>
          </p:cNvPr>
          <p:cNvSpPr>
            <a:spLocks noGrp="1"/>
          </p:cNvSpPr>
          <p:nvPr>
            <p:ph type="title"/>
          </p:nvPr>
        </p:nvSpPr>
        <p:spPr>
          <a:xfrm>
            <a:off x="1104913" y="750491"/>
            <a:ext cx="7010400" cy="1295400"/>
          </a:xfrm>
        </p:spPr>
        <p:txBody>
          <a:bodyPr>
            <a:normAutofit fontScale="90000"/>
          </a:bodyPr>
          <a:lstStyle/>
          <a:p>
            <a:r>
              <a:rPr lang="en-GB" dirty="0"/>
              <a:t>The Myth</a:t>
            </a:r>
            <a:br>
              <a:rPr lang="en-GB" dirty="0"/>
            </a:br>
            <a:endParaRPr lang="en-GB" dirty="0"/>
          </a:p>
        </p:txBody>
      </p:sp>
      <p:pic>
        <p:nvPicPr>
          <p:cNvPr id="9" name="Picture 8">
            <a:extLst>
              <a:ext uri="{FF2B5EF4-FFF2-40B4-BE49-F238E27FC236}">
                <a16:creationId xmlns:a16="http://schemas.microsoft.com/office/drawing/2014/main" id="{5143C535-2034-C06A-A46A-76B5B0232CF5}"/>
              </a:ext>
            </a:extLst>
          </p:cNvPr>
          <p:cNvPicPr>
            <a:picLocks noChangeAspect="1"/>
          </p:cNvPicPr>
          <p:nvPr/>
        </p:nvPicPr>
        <p:blipFill>
          <a:blip r:embed="rId2"/>
          <a:stretch>
            <a:fillRect/>
          </a:stretch>
        </p:blipFill>
        <p:spPr>
          <a:xfrm>
            <a:off x="7040698" y="-51148"/>
            <a:ext cx="2103302" cy="2103302"/>
          </a:xfrm>
          <a:prstGeom prst="rect">
            <a:avLst/>
          </a:prstGeom>
        </p:spPr>
      </p:pic>
      <p:sp>
        <p:nvSpPr>
          <p:cNvPr id="6" name="TextBox 5">
            <a:extLst>
              <a:ext uri="{FF2B5EF4-FFF2-40B4-BE49-F238E27FC236}">
                <a16:creationId xmlns:a16="http://schemas.microsoft.com/office/drawing/2014/main" id="{486D31CE-F58F-1EF0-980E-846D5813154A}"/>
              </a:ext>
            </a:extLst>
          </p:cNvPr>
          <p:cNvSpPr txBox="1"/>
          <p:nvPr/>
        </p:nvSpPr>
        <p:spPr>
          <a:xfrm>
            <a:off x="838200" y="2025014"/>
            <a:ext cx="8001000" cy="4031873"/>
          </a:xfrm>
          <a:prstGeom prst="rect">
            <a:avLst/>
          </a:prstGeom>
          <a:noFill/>
        </p:spPr>
        <p:txBody>
          <a:bodyPr wrap="square">
            <a:spAutoFit/>
          </a:bodyPr>
          <a:lstStyle/>
          <a:p>
            <a:r>
              <a:rPr lang="en-GB" sz="2700" dirty="0"/>
              <a:t>“We have all fallen for an enormous delusion… our brains can only produce one or two thoughts in our conscious mind at once. That’s it we are very very single minded, and this is because of the fundamental structure of the brain. It’s a myth we can do 3, 5, 10 things at the same time is wrong.”</a:t>
            </a:r>
          </a:p>
          <a:p>
            <a:pPr algn="r"/>
            <a:r>
              <a:rPr lang="en-GB" dirty="0"/>
              <a:t>Prof. Earl Miller</a:t>
            </a:r>
          </a:p>
          <a:p>
            <a:pPr algn="r"/>
            <a:r>
              <a:rPr lang="en-GB" dirty="0"/>
              <a:t>	Massachusetts Institute of Technology</a:t>
            </a:r>
          </a:p>
          <a:p>
            <a:endParaRPr lang="en-GB" sz="2700" dirty="0"/>
          </a:p>
        </p:txBody>
      </p:sp>
    </p:spTree>
    <p:extLst>
      <p:ext uri="{BB962C8B-B14F-4D97-AF65-F5344CB8AC3E}">
        <p14:creationId xmlns:p14="http://schemas.microsoft.com/office/powerpoint/2010/main" val="17933573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3DC5EED-EC51-E8F5-706B-195CD49B38BB}"/>
              </a:ext>
            </a:extLst>
          </p:cNvPr>
          <p:cNvPicPr>
            <a:picLocks noChangeAspect="1"/>
          </p:cNvPicPr>
          <p:nvPr/>
        </p:nvPicPr>
        <p:blipFill>
          <a:blip r:embed="rId2"/>
          <a:stretch>
            <a:fillRect/>
          </a:stretch>
        </p:blipFill>
        <p:spPr>
          <a:xfrm>
            <a:off x="204089" y="-1"/>
            <a:ext cx="8721973" cy="2362201"/>
          </a:xfrm>
          <a:prstGeom prst="rect">
            <a:avLst/>
          </a:prstGeom>
        </p:spPr>
      </p:pic>
      <p:sp>
        <p:nvSpPr>
          <p:cNvPr id="6" name="TextBox 5">
            <a:extLst>
              <a:ext uri="{FF2B5EF4-FFF2-40B4-BE49-F238E27FC236}">
                <a16:creationId xmlns:a16="http://schemas.microsoft.com/office/drawing/2014/main" id="{E4C76D23-C7F3-BF36-D086-64E8FB7406E6}"/>
              </a:ext>
            </a:extLst>
          </p:cNvPr>
          <p:cNvSpPr txBox="1"/>
          <p:nvPr/>
        </p:nvSpPr>
        <p:spPr>
          <a:xfrm>
            <a:off x="518284" y="3200400"/>
            <a:ext cx="8635111" cy="2169825"/>
          </a:xfrm>
          <a:prstGeom prst="rect">
            <a:avLst/>
          </a:prstGeom>
          <a:noFill/>
        </p:spPr>
        <p:txBody>
          <a:bodyPr wrap="square" rtlCol="0">
            <a:spAutoFit/>
          </a:bodyPr>
          <a:lstStyle/>
          <a:p>
            <a:r>
              <a:rPr lang="en-GB" sz="2700" dirty="0"/>
              <a:t>In the 1960s scientists invented machines with more than one processor, so they could really do more than one task. They called this ‘machine-power multitasking’. Then we took the concept and applied it to ourselves.</a:t>
            </a:r>
          </a:p>
        </p:txBody>
      </p:sp>
    </p:spTree>
    <p:extLst>
      <p:ext uri="{BB962C8B-B14F-4D97-AF65-F5344CB8AC3E}">
        <p14:creationId xmlns:p14="http://schemas.microsoft.com/office/powerpoint/2010/main" val="7143708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a:extLst>
              <a:ext uri="{FF2B5EF4-FFF2-40B4-BE49-F238E27FC236}">
                <a16:creationId xmlns:a16="http://schemas.microsoft.com/office/drawing/2014/main" id="{792971BA-17EF-B5D1-7A51-602D90F0A442}"/>
              </a:ext>
            </a:extLst>
          </p:cNvPr>
          <p:cNvSpPr>
            <a:spLocks noGrp="1"/>
          </p:cNvSpPr>
          <p:nvPr>
            <p:ph type="title"/>
          </p:nvPr>
        </p:nvSpPr>
        <p:spPr>
          <a:xfrm>
            <a:off x="1066800" y="18789"/>
            <a:ext cx="7010400" cy="1295400"/>
          </a:xfrm>
        </p:spPr>
        <p:txBody>
          <a:bodyPr>
            <a:normAutofit/>
          </a:bodyPr>
          <a:lstStyle/>
          <a:p>
            <a:r>
              <a:rPr lang="en-GB" dirty="0">
                <a:solidFill>
                  <a:srgbClr val="00B050"/>
                </a:solidFill>
              </a:rPr>
              <a:t>THE WHY!!! Level 7!! MA!!!</a:t>
            </a:r>
          </a:p>
        </p:txBody>
      </p:sp>
      <p:sp>
        <p:nvSpPr>
          <p:cNvPr id="6" name="TextBox 5">
            <a:extLst>
              <a:ext uri="{FF2B5EF4-FFF2-40B4-BE49-F238E27FC236}">
                <a16:creationId xmlns:a16="http://schemas.microsoft.com/office/drawing/2014/main" id="{FC5C86BB-26FC-9073-9491-15C9A23717B0}"/>
              </a:ext>
            </a:extLst>
          </p:cNvPr>
          <p:cNvSpPr txBox="1"/>
          <p:nvPr/>
        </p:nvSpPr>
        <p:spPr>
          <a:xfrm>
            <a:off x="218258" y="1447800"/>
            <a:ext cx="8382000" cy="3231654"/>
          </a:xfrm>
          <a:prstGeom prst="rect">
            <a:avLst/>
          </a:prstGeom>
          <a:noFill/>
        </p:spPr>
        <p:txBody>
          <a:bodyPr wrap="square" rtlCol="0">
            <a:spAutoFit/>
          </a:bodyPr>
          <a:lstStyle/>
          <a:p>
            <a:pPr algn="just"/>
            <a:r>
              <a:rPr lang="en-GB" sz="2700" dirty="0"/>
              <a:t>Neuroscientists have found that we are single minded and that the brain simply switches back and forth between tasks. We don’t notice the switching because the brain papers it over making it seamless, but we are actually reconfiguring the brain moment to moment, task to task and this comes at a </a:t>
            </a:r>
            <a:r>
              <a:rPr lang="en-GB" sz="3600" dirty="0">
                <a:highlight>
                  <a:srgbClr val="FFFF00"/>
                </a:highlight>
              </a:rPr>
              <a:t>cost.</a:t>
            </a:r>
            <a:endParaRPr lang="en-GB" dirty="0">
              <a:highlight>
                <a:srgbClr val="FFFF00"/>
              </a:highlight>
            </a:endParaRPr>
          </a:p>
        </p:txBody>
      </p:sp>
      <p:pic>
        <p:nvPicPr>
          <p:cNvPr id="7" name="Picture 6">
            <a:extLst>
              <a:ext uri="{FF2B5EF4-FFF2-40B4-BE49-F238E27FC236}">
                <a16:creationId xmlns:a16="http://schemas.microsoft.com/office/drawing/2014/main" id="{66F9CEBB-74A7-318E-A6DA-00BA8C4A967E}"/>
              </a:ext>
            </a:extLst>
          </p:cNvPr>
          <p:cNvPicPr>
            <a:picLocks noChangeAspect="1"/>
          </p:cNvPicPr>
          <p:nvPr/>
        </p:nvPicPr>
        <p:blipFill>
          <a:blip r:embed="rId3"/>
          <a:stretch>
            <a:fillRect/>
          </a:stretch>
        </p:blipFill>
        <p:spPr>
          <a:xfrm>
            <a:off x="6019800" y="4150451"/>
            <a:ext cx="3003019" cy="2679365"/>
          </a:xfrm>
          <a:prstGeom prst="rect">
            <a:avLst/>
          </a:prstGeom>
        </p:spPr>
      </p:pic>
    </p:spTree>
    <p:extLst>
      <p:ext uri="{BB962C8B-B14F-4D97-AF65-F5344CB8AC3E}">
        <p14:creationId xmlns:p14="http://schemas.microsoft.com/office/powerpoint/2010/main" val="31314863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05F7FD8-FA80-0FF4-72A0-29460CA76FE2}"/>
              </a:ext>
            </a:extLst>
          </p:cNvPr>
          <p:cNvSpPr>
            <a:spLocks noGrp="1"/>
          </p:cNvSpPr>
          <p:nvPr>
            <p:ph type="title"/>
          </p:nvPr>
        </p:nvSpPr>
        <p:spPr>
          <a:xfrm>
            <a:off x="1066800" y="304800"/>
            <a:ext cx="7010400" cy="1295400"/>
          </a:xfrm>
        </p:spPr>
        <p:txBody>
          <a:bodyPr>
            <a:normAutofit fontScale="90000"/>
          </a:bodyPr>
          <a:lstStyle/>
          <a:p>
            <a:r>
              <a:rPr lang="en-GB" dirty="0">
                <a:highlight>
                  <a:srgbClr val="FFFF00"/>
                </a:highlight>
              </a:rPr>
              <a:t>COST</a:t>
            </a:r>
            <a:r>
              <a:rPr lang="en-GB" dirty="0"/>
              <a:t> of Switching</a:t>
            </a:r>
            <a:br>
              <a:rPr lang="en-GB" dirty="0"/>
            </a:br>
            <a:endParaRPr lang="en-GB" dirty="0"/>
          </a:p>
        </p:txBody>
      </p:sp>
      <p:sp>
        <p:nvSpPr>
          <p:cNvPr id="7" name="Content Placeholder 3">
            <a:extLst>
              <a:ext uri="{FF2B5EF4-FFF2-40B4-BE49-F238E27FC236}">
                <a16:creationId xmlns:a16="http://schemas.microsoft.com/office/drawing/2014/main" id="{DB193250-FF03-2C43-E401-90511F5C0AD4}"/>
              </a:ext>
            </a:extLst>
          </p:cNvPr>
          <p:cNvSpPr>
            <a:spLocks noGrp="1"/>
          </p:cNvSpPr>
          <p:nvPr>
            <p:ph sz="half" idx="2"/>
          </p:nvPr>
        </p:nvSpPr>
        <p:spPr>
          <a:xfrm>
            <a:off x="419100" y="1371600"/>
            <a:ext cx="8305800" cy="4114800"/>
          </a:xfrm>
        </p:spPr>
        <p:txBody>
          <a:bodyPr>
            <a:normAutofit lnSpcReduction="10000"/>
          </a:bodyPr>
          <a:lstStyle/>
          <a:p>
            <a:r>
              <a:rPr lang="en-GB" dirty="0"/>
              <a:t>The brain has to reconfigure every time you switch. You have to remember what you did before – your performance drops things </a:t>
            </a:r>
            <a:r>
              <a:rPr lang="en-GB" dirty="0">
                <a:highlight>
                  <a:srgbClr val="FFFF00"/>
                </a:highlight>
              </a:rPr>
              <a:t>slowdown</a:t>
            </a:r>
            <a:r>
              <a:rPr lang="en-GB" dirty="0"/>
              <a:t>..</a:t>
            </a:r>
          </a:p>
          <a:p>
            <a:pPr marL="109728" indent="0">
              <a:buNone/>
            </a:pPr>
            <a:endParaRPr lang="en-GB" dirty="0"/>
          </a:p>
          <a:p>
            <a:r>
              <a:rPr lang="en-GB" dirty="0"/>
              <a:t>When you switch between tasks, </a:t>
            </a:r>
            <a:r>
              <a:rPr lang="en-GB" dirty="0">
                <a:highlight>
                  <a:srgbClr val="FFFF00"/>
                </a:highlight>
              </a:rPr>
              <a:t>errors </a:t>
            </a:r>
            <a:r>
              <a:rPr lang="en-GB" dirty="0"/>
              <a:t>that wouldn’t have happened creep in because the brain has to backtrack a little bit and pick up and work out where it left off – and it can’t do that perfectly</a:t>
            </a:r>
          </a:p>
        </p:txBody>
      </p:sp>
    </p:spTree>
    <p:extLst>
      <p:ext uri="{BB962C8B-B14F-4D97-AF65-F5344CB8AC3E}">
        <p14:creationId xmlns:p14="http://schemas.microsoft.com/office/powerpoint/2010/main" val="11714648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3">
            <a:extLst>
              <a:ext uri="{FF2B5EF4-FFF2-40B4-BE49-F238E27FC236}">
                <a16:creationId xmlns:a16="http://schemas.microsoft.com/office/drawing/2014/main" id="{2DEF5DE8-6341-0FF9-CCD1-5C5A12BA3083}"/>
              </a:ext>
            </a:extLst>
          </p:cNvPr>
          <p:cNvSpPr>
            <a:spLocks noGrp="1"/>
          </p:cNvSpPr>
          <p:nvPr>
            <p:ph sz="half" idx="2"/>
          </p:nvPr>
        </p:nvSpPr>
        <p:spPr>
          <a:xfrm>
            <a:off x="419100" y="457200"/>
            <a:ext cx="8305800" cy="4114800"/>
          </a:xfrm>
        </p:spPr>
        <p:txBody>
          <a:bodyPr/>
          <a:lstStyle/>
          <a:p>
            <a:r>
              <a:rPr lang="en-GB" dirty="0"/>
              <a:t>You’re likely to be significantly less </a:t>
            </a:r>
            <a:r>
              <a:rPr lang="en-GB" b="1" dirty="0">
                <a:highlight>
                  <a:srgbClr val="FFFF00"/>
                </a:highlight>
              </a:rPr>
              <a:t>creative</a:t>
            </a:r>
            <a:r>
              <a:rPr lang="en-GB" dirty="0"/>
              <a:t> because new thoughts and innovation come from making new connections out of what you’ve learned – neuroplasticity.</a:t>
            </a:r>
          </a:p>
          <a:p>
            <a:endParaRPr lang="en-GB" dirty="0"/>
          </a:p>
          <a:p>
            <a:r>
              <a:rPr lang="en-GB" dirty="0"/>
              <a:t>Diminished </a:t>
            </a:r>
            <a:r>
              <a:rPr lang="en-GB" dirty="0">
                <a:highlight>
                  <a:srgbClr val="FFFF00"/>
                </a:highlight>
              </a:rPr>
              <a:t>memory </a:t>
            </a:r>
            <a:r>
              <a:rPr lang="en-GB" dirty="0"/>
              <a:t>effect. Doing two tasks at once means that you will remember and learn less than simply doing one task at a time</a:t>
            </a:r>
          </a:p>
        </p:txBody>
      </p:sp>
      <p:pic>
        <p:nvPicPr>
          <p:cNvPr id="6" name="Picture 5">
            <a:extLst>
              <a:ext uri="{FF2B5EF4-FFF2-40B4-BE49-F238E27FC236}">
                <a16:creationId xmlns:a16="http://schemas.microsoft.com/office/drawing/2014/main" id="{A800603A-E334-618A-AB40-82A612659A14}"/>
              </a:ext>
            </a:extLst>
          </p:cNvPr>
          <p:cNvPicPr>
            <a:picLocks noChangeAspect="1"/>
          </p:cNvPicPr>
          <p:nvPr/>
        </p:nvPicPr>
        <p:blipFill rotWithShape="1">
          <a:blip r:embed="rId2"/>
          <a:srcRect b="7692"/>
          <a:stretch/>
        </p:blipFill>
        <p:spPr>
          <a:xfrm>
            <a:off x="5477527" y="4114800"/>
            <a:ext cx="3276600" cy="2516051"/>
          </a:xfrm>
          <a:prstGeom prst="rect">
            <a:avLst/>
          </a:prstGeom>
        </p:spPr>
      </p:pic>
    </p:spTree>
    <p:extLst>
      <p:ext uri="{BB962C8B-B14F-4D97-AF65-F5344CB8AC3E}">
        <p14:creationId xmlns:p14="http://schemas.microsoft.com/office/powerpoint/2010/main" val="15007194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7499098-E80A-D202-5485-6C87CD20C434}"/>
              </a:ext>
            </a:extLst>
          </p:cNvPr>
          <p:cNvPicPr>
            <a:picLocks noChangeAspect="1"/>
          </p:cNvPicPr>
          <p:nvPr/>
        </p:nvPicPr>
        <p:blipFill rotWithShape="1">
          <a:blip r:embed="rId2"/>
          <a:srcRect l="-287" r="4012" b="4445"/>
          <a:stretch/>
        </p:blipFill>
        <p:spPr>
          <a:xfrm>
            <a:off x="2743200" y="304800"/>
            <a:ext cx="6400800" cy="6553200"/>
          </a:xfrm>
          <a:prstGeom prst="rect">
            <a:avLst/>
          </a:prstGeom>
        </p:spPr>
      </p:pic>
      <p:sp>
        <p:nvSpPr>
          <p:cNvPr id="6" name="Rectangle 5">
            <a:extLst>
              <a:ext uri="{FF2B5EF4-FFF2-40B4-BE49-F238E27FC236}">
                <a16:creationId xmlns:a16="http://schemas.microsoft.com/office/drawing/2014/main" id="{67423B5C-62D7-E8DB-5025-835A7168B3C9}"/>
              </a:ext>
            </a:extLst>
          </p:cNvPr>
          <p:cNvSpPr/>
          <p:nvPr/>
        </p:nvSpPr>
        <p:spPr>
          <a:xfrm>
            <a:off x="0" y="5562600"/>
            <a:ext cx="2971800" cy="12954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9C66FE03-445B-07E8-8861-29289F70CF7E}"/>
              </a:ext>
            </a:extLst>
          </p:cNvPr>
          <p:cNvSpPr txBox="1"/>
          <p:nvPr/>
        </p:nvSpPr>
        <p:spPr>
          <a:xfrm>
            <a:off x="228600" y="2286000"/>
            <a:ext cx="3124200" cy="3539430"/>
          </a:xfrm>
          <a:prstGeom prst="rect">
            <a:avLst/>
          </a:prstGeom>
          <a:noFill/>
        </p:spPr>
        <p:txBody>
          <a:bodyPr wrap="square" rtlCol="0">
            <a:spAutoFit/>
          </a:bodyPr>
          <a:lstStyle/>
          <a:p>
            <a:r>
              <a:rPr lang="en-GB" sz="3200" b="1" dirty="0"/>
              <a:t>The fastest cause of death in the world since 2020 is phone distracted car drivers!!</a:t>
            </a:r>
          </a:p>
        </p:txBody>
      </p:sp>
    </p:spTree>
    <p:extLst>
      <p:ext uri="{BB962C8B-B14F-4D97-AF65-F5344CB8AC3E}">
        <p14:creationId xmlns:p14="http://schemas.microsoft.com/office/powerpoint/2010/main" val="3678330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7FE6B29-09CB-0EC2-0551-FB1D2B2CD402}"/>
              </a:ext>
            </a:extLst>
          </p:cNvPr>
          <p:cNvPicPr>
            <a:picLocks noGrp="1" noChangeAspect="1"/>
          </p:cNvPicPr>
          <p:nvPr>
            <p:ph idx="1"/>
          </p:nvPr>
        </p:nvPicPr>
        <p:blipFill>
          <a:blip r:embed="rId3"/>
          <a:stretch>
            <a:fillRect/>
          </a:stretch>
        </p:blipFill>
        <p:spPr>
          <a:xfrm>
            <a:off x="0" y="1523999"/>
            <a:ext cx="9144000" cy="5373553"/>
          </a:xfrm>
          <a:prstGeom prst="rect">
            <a:avLst/>
          </a:prstGeom>
        </p:spPr>
      </p:pic>
      <p:sp>
        <p:nvSpPr>
          <p:cNvPr id="7" name="Title 2">
            <a:extLst>
              <a:ext uri="{FF2B5EF4-FFF2-40B4-BE49-F238E27FC236}">
                <a16:creationId xmlns:a16="http://schemas.microsoft.com/office/drawing/2014/main" id="{9ECBD07B-4202-7E64-AB79-66C6BFC7C289}"/>
              </a:ext>
            </a:extLst>
          </p:cNvPr>
          <p:cNvSpPr>
            <a:spLocks noGrp="1"/>
          </p:cNvSpPr>
          <p:nvPr>
            <p:ph type="title"/>
          </p:nvPr>
        </p:nvSpPr>
        <p:spPr>
          <a:xfrm>
            <a:off x="457200" y="274638"/>
            <a:ext cx="8229600" cy="1143000"/>
          </a:xfrm>
        </p:spPr>
        <p:txBody>
          <a:bodyPr>
            <a:normAutofit/>
          </a:bodyPr>
          <a:lstStyle/>
          <a:p>
            <a:r>
              <a:rPr lang="en-GB" sz="4800" dirty="0">
                <a:solidFill>
                  <a:srgbClr val="FF0000"/>
                </a:solidFill>
              </a:rPr>
              <a:t>3. Procrastination</a:t>
            </a:r>
          </a:p>
        </p:txBody>
      </p:sp>
    </p:spTree>
    <p:extLst>
      <p:ext uri="{BB962C8B-B14F-4D97-AF65-F5344CB8AC3E}">
        <p14:creationId xmlns:p14="http://schemas.microsoft.com/office/powerpoint/2010/main" val="41440657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28600" y="534832"/>
            <a:ext cx="4343400" cy="5788335"/>
          </a:xfrm>
        </p:spPr>
        <p:txBody>
          <a:bodyPr>
            <a:normAutofit/>
          </a:bodyPr>
          <a:lstStyle/>
          <a:p>
            <a:pPr algn="ctr"/>
            <a:r>
              <a:rPr lang="en-US" dirty="0">
                <a:latin typeface="Times New Roman" pitchFamily="18" charset="0"/>
              </a:rPr>
              <a:t>“</a:t>
            </a:r>
            <a:r>
              <a:rPr lang="en-US" dirty="0"/>
              <a:t>Never do today what you can put off ‘til tomorrow!”</a:t>
            </a:r>
            <a:br>
              <a:rPr lang="en-US" dirty="0"/>
            </a:br>
            <a:endParaRPr lang="en-US" dirty="0"/>
          </a:p>
        </p:txBody>
      </p:sp>
      <p:pic>
        <p:nvPicPr>
          <p:cNvPr id="5" name="Picture 4">
            <a:extLst>
              <a:ext uri="{FF2B5EF4-FFF2-40B4-BE49-F238E27FC236}">
                <a16:creationId xmlns:a16="http://schemas.microsoft.com/office/drawing/2014/main" id="{E70D0ED7-DF77-390A-605C-3841DFF4903F}"/>
              </a:ext>
            </a:extLst>
          </p:cNvPr>
          <p:cNvPicPr>
            <a:picLocks noChangeAspect="1"/>
          </p:cNvPicPr>
          <p:nvPr/>
        </p:nvPicPr>
        <p:blipFill>
          <a:blip r:embed="rId2"/>
          <a:stretch>
            <a:fillRect/>
          </a:stretch>
        </p:blipFill>
        <p:spPr>
          <a:xfrm>
            <a:off x="4672210" y="534832"/>
            <a:ext cx="4138810" cy="5788335"/>
          </a:xfrm>
          <a:prstGeom prst="rect">
            <a:avLst/>
          </a:prstGeom>
        </p:spPr>
      </p:pic>
    </p:spTree>
    <p:extLst>
      <p:ext uri="{BB962C8B-B14F-4D97-AF65-F5344CB8AC3E}">
        <p14:creationId xmlns:p14="http://schemas.microsoft.com/office/powerpoint/2010/main" val="1378398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399" y="1676400"/>
            <a:ext cx="8458021" cy="4191000"/>
          </a:xfrm>
        </p:spPr>
        <p:txBody>
          <a:bodyPr>
            <a:normAutofit fontScale="25000" lnSpcReduction="20000"/>
          </a:bodyPr>
          <a:lstStyle/>
          <a:p>
            <a:pPr>
              <a:lnSpc>
                <a:spcPct val="90000"/>
              </a:lnSpc>
              <a:buNone/>
            </a:pPr>
            <a:endParaRPr lang="en-US" sz="4200" b="0" dirty="0">
              <a:latin typeface="Arial" pitchFamily="34" charset="0"/>
              <a:cs typeface="Arial" pitchFamily="34" charset="0"/>
            </a:endParaRPr>
          </a:p>
          <a:p>
            <a:pPr>
              <a:lnSpc>
                <a:spcPct val="90000"/>
              </a:lnSpc>
              <a:buFont typeface="Arial" pitchFamily="34" charset="0"/>
              <a:buChar char="•"/>
            </a:pPr>
            <a:r>
              <a:rPr lang="en-US" sz="8000" b="0" dirty="0">
                <a:latin typeface="Arial" pitchFamily="34" charset="0"/>
                <a:cs typeface="Arial" pitchFamily="34" charset="0"/>
              </a:rPr>
              <a:t>Ignoring the task, hoping it will go away</a:t>
            </a:r>
          </a:p>
          <a:p>
            <a:pPr marL="109728" indent="0">
              <a:lnSpc>
                <a:spcPct val="90000"/>
              </a:lnSpc>
              <a:buNone/>
            </a:pPr>
            <a:endParaRPr lang="en-US" sz="4200" b="0" dirty="0">
              <a:latin typeface="Arial" pitchFamily="34" charset="0"/>
              <a:cs typeface="Arial" pitchFamily="34" charset="0"/>
            </a:endParaRPr>
          </a:p>
          <a:p>
            <a:pPr>
              <a:lnSpc>
                <a:spcPct val="90000"/>
              </a:lnSpc>
              <a:buFont typeface="Arial" pitchFamily="34" charset="0"/>
              <a:buChar char="•"/>
            </a:pPr>
            <a:r>
              <a:rPr lang="en-US" sz="8000" b="0" dirty="0">
                <a:latin typeface="Arial" pitchFamily="34" charset="0"/>
                <a:cs typeface="Arial" pitchFamily="34" charset="0"/>
              </a:rPr>
              <a:t>Underestimating how long it will take/overestimating your abilities and resources</a:t>
            </a:r>
          </a:p>
          <a:p>
            <a:pPr marL="109728" indent="0">
              <a:lnSpc>
                <a:spcPct val="90000"/>
              </a:lnSpc>
              <a:buNone/>
            </a:pPr>
            <a:endParaRPr lang="en-US" sz="4200" b="0" dirty="0">
              <a:latin typeface="Arial" pitchFamily="34" charset="0"/>
              <a:cs typeface="Arial" pitchFamily="34" charset="0"/>
            </a:endParaRPr>
          </a:p>
          <a:p>
            <a:pPr>
              <a:lnSpc>
                <a:spcPct val="90000"/>
              </a:lnSpc>
              <a:buFont typeface="Arial" pitchFamily="34" charset="0"/>
              <a:buChar char="•"/>
            </a:pPr>
            <a:r>
              <a:rPr lang="en-US" sz="8000" b="0" dirty="0">
                <a:latin typeface="Arial" pitchFamily="34" charset="0"/>
                <a:cs typeface="Arial" pitchFamily="34" charset="0"/>
              </a:rPr>
              <a:t>Telling yourself that poor performance is okay/insisting on perfection</a:t>
            </a:r>
          </a:p>
          <a:p>
            <a:pPr marL="109728" indent="0">
              <a:lnSpc>
                <a:spcPct val="90000"/>
              </a:lnSpc>
              <a:buNone/>
            </a:pPr>
            <a:endParaRPr lang="en-US" sz="4200" b="0" dirty="0">
              <a:latin typeface="Arial" pitchFamily="34" charset="0"/>
              <a:cs typeface="Arial" pitchFamily="34" charset="0"/>
            </a:endParaRPr>
          </a:p>
          <a:p>
            <a:pPr>
              <a:lnSpc>
                <a:spcPct val="90000"/>
              </a:lnSpc>
              <a:buFont typeface="Arial" pitchFamily="34" charset="0"/>
              <a:buChar char="•"/>
            </a:pPr>
            <a:r>
              <a:rPr lang="en-US" sz="8000" b="0" dirty="0">
                <a:latin typeface="Arial" pitchFamily="34" charset="0"/>
                <a:cs typeface="Arial" pitchFamily="34" charset="0"/>
              </a:rPr>
              <a:t>Doing something else that isn’t very important</a:t>
            </a:r>
          </a:p>
          <a:p>
            <a:pPr marL="109728" indent="0">
              <a:lnSpc>
                <a:spcPct val="90000"/>
              </a:lnSpc>
              <a:buNone/>
            </a:pPr>
            <a:endParaRPr lang="en-US" sz="4200" b="0" dirty="0">
              <a:latin typeface="Arial" pitchFamily="34" charset="0"/>
              <a:cs typeface="Arial" pitchFamily="34" charset="0"/>
            </a:endParaRPr>
          </a:p>
          <a:p>
            <a:pPr>
              <a:lnSpc>
                <a:spcPct val="90000"/>
              </a:lnSpc>
              <a:buFont typeface="Arial" pitchFamily="34" charset="0"/>
              <a:buChar char="•"/>
            </a:pPr>
            <a:r>
              <a:rPr lang="en-US" sz="8000" b="0" dirty="0">
                <a:latin typeface="Arial" pitchFamily="34" charset="0"/>
                <a:cs typeface="Arial" pitchFamily="34" charset="0"/>
              </a:rPr>
              <a:t>Believing that repeated “minor” delays won’t hurt you</a:t>
            </a:r>
          </a:p>
          <a:p>
            <a:pPr marL="109728" indent="0">
              <a:lnSpc>
                <a:spcPct val="90000"/>
              </a:lnSpc>
              <a:buNone/>
            </a:pPr>
            <a:endParaRPr lang="en-US" sz="4200" b="0" dirty="0">
              <a:latin typeface="Arial" pitchFamily="34" charset="0"/>
              <a:cs typeface="Arial" pitchFamily="34" charset="0"/>
            </a:endParaRPr>
          </a:p>
          <a:p>
            <a:pPr>
              <a:lnSpc>
                <a:spcPct val="90000"/>
              </a:lnSpc>
              <a:buFont typeface="Arial" pitchFamily="34" charset="0"/>
              <a:buChar char="•"/>
            </a:pPr>
            <a:r>
              <a:rPr lang="en-US" sz="8000" b="0" dirty="0">
                <a:latin typeface="Arial" pitchFamily="34" charset="0"/>
                <a:cs typeface="Arial" pitchFamily="34" charset="0"/>
              </a:rPr>
              <a:t>Talking about rather than doing it</a:t>
            </a:r>
          </a:p>
          <a:p>
            <a:pPr marL="109728" indent="0">
              <a:lnSpc>
                <a:spcPct val="90000"/>
              </a:lnSpc>
              <a:buNone/>
            </a:pPr>
            <a:endParaRPr lang="en-US" sz="4200" b="0" dirty="0">
              <a:latin typeface="Arial" pitchFamily="34" charset="0"/>
              <a:cs typeface="Arial" pitchFamily="34" charset="0"/>
            </a:endParaRPr>
          </a:p>
          <a:p>
            <a:pPr>
              <a:lnSpc>
                <a:spcPct val="90000"/>
              </a:lnSpc>
              <a:buFont typeface="Arial" pitchFamily="34" charset="0"/>
              <a:buChar char="•"/>
            </a:pPr>
            <a:r>
              <a:rPr lang="en-US" sz="8000" b="0" dirty="0">
                <a:latin typeface="Arial" pitchFamily="34" charset="0"/>
                <a:cs typeface="Arial" pitchFamily="34" charset="0"/>
              </a:rPr>
              <a:t>Putting all your work on only one part of the task</a:t>
            </a:r>
          </a:p>
          <a:p>
            <a:pPr marL="109728" indent="0">
              <a:lnSpc>
                <a:spcPct val="90000"/>
              </a:lnSpc>
              <a:buNone/>
            </a:pPr>
            <a:endParaRPr lang="en-US" sz="4200" b="0" dirty="0">
              <a:latin typeface="Arial" pitchFamily="34" charset="0"/>
              <a:cs typeface="Arial" pitchFamily="34" charset="0"/>
            </a:endParaRPr>
          </a:p>
          <a:p>
            <a:pPr>
              <a:lnSpc>
                <a:spcPct val="90000"/>
              </a:lnSpc>
              <a:buFont typeface="Arial" pitchFamily="34" charset="0"/>
              <a:buChar char="•"/>
            </a:pPr>
            <a:r>
              <a:rPr lang="en-US" sz="8000" b="0" dirty="0">
                <a:latin typeface="Arial" pitchFamily="34" charset="0"/>
                <a:cs typeface="Arial" pitchFamily="34" charset="0"/>
              </a:rPr>
              <a:t>Becoming paralyzed when having to make choices</a:t>
            </a:r>
          </a:p>
          <a:p>
            <a:pPr>
              <a:lnSpc>
                <a:spcPct val="90000"/>
              </a:lnSpc>
              <a:buNone/>
            </a:pPr>
            <a:endParaRPr lang="en-US" dirty="0">
              <a:latin typeface="Arial Unicode MS" pitchFamily="34" charset="-128"/>
            </a:endParaRPr>
          </a:p>
          <a:p>
            <a:endParaRPr lang="en-US" dirty="0"/>
          </a:p>
        </p:txBody>
      </p:sp>
      <p:sp>
        <p:nvSpPr>
          <p:cNvPr id="2" name="Title 1"/>
          <p:cNvSpPr>
            <a:spLocks noGrp="1"/>
          </p:cNvSpPr>
          <p:nvPr>
            <p:ph type="title"/>
          </p:nvPr>
        </p:nvSpPr>
        <p:spPr>
          <a:xfrm>
            <a:off x="457200" y="76200"/>
            <a:ext cx="8229600" cy="1341438"/>
          </a:xfrm>
        </p:spPr>
        <p:txBody>
          <a:bodyPr>
            <a:normAutofit fontScale="90000"/>
          </a:bodyPr>
          <a:lstStyle/>
          <a:p>
            <a:br>
              <a:rPr lang="en-US" sz="6000" b="0" dirty="0">
                <a:latin typeface="Arial" pitchFamily="34" charset="0"/>
                <a:cs typeface="Arial" pitchFamily="34" charset="0"/>
              </a:rPr>
            </a:br>
            <a:br>
              <a:rPr lang="en-US" sz="6000" b="0" dirty="0">
                <a:latin typeface="Arial" pitchFamily="34" charset="0"/>
                <a:cs typeface="Arial" pitchFamily="34" charset="0"/>
              </a:rPr>
            </a:br>
            <a:r>
              <a:rPr lang="en-US" sz="6000" b="0" dirty="0">
                <a:latin typeface="Arial" pitchFamily="34" charset="0"/>
                <a:cs typeface="Arial" pitchFamily="34" charset="0"/>
              </a:rPr>
              <a:t>Forms of procrastination:</a:t>
            </a:r>
            <a:br>
              <a:rPr lang="en-US" sz="6000" b="0" dirty="0">
                <a:latin typeface="Arial" pitchFamily="34" charset="0"/>
                <a:cs typeface="Arial" pitchFamily="34" charset="0"/>
              </a:rPr>
            </a:br>
            <a:br>
              <a:rPr lang="en-US" sz="6000" dirty="0">
                <a:latin typeface="Arial Unicode MS" pitchFamily="34" charset="-128"/>
              </a:rPr>
            </a:br>
            <a:endParaRPr lang="en-US" dirty="0"/>
          </a:p>
        </p:txBody>
      </p:sp>
    </p:spTree>
    <p:extLst>
      <p:ext uri="{BB962C8B-B14F-4D97-AF65-F5344CB8AC3E}">
        <p14:creationId xmlns:p14="http://schemas.microsoft.com/office/powerpoint/2010/main" val="3808807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 calcmode="lin" valueType="num">
                                      <p:cBhvr additive="base">
                                        <p:cTn id="1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anim calcmode="lin" valueType="num">
                                      <p:cBhvr additive="base">
                                        <p:cTn id="2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9" end="9"/>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11" end="11"/>
                                            </p:txEl>
                                          </p:spTgt>
                                        </p:tgtEl>
                                        <p:attrNameLst>
                                          <p:attrName>style.visibility</p:attrName>
                                        </p:attrNameLst>
                                      </p:cBhvr>
                                      <p:to>
                                        <p:strVal val="visible"/>
                                      </p:to>
                                    </p:set>
                                    <p:anim calcmode="lin" valueType="num">
                                      <p:cBhvr additive="base">
                                        <p:cTn id="2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13" end="13"/>
                                            </p:txEl>
                                          </p:spTgt>
                                        </p:tgtEl>
                                        <p:attrNameLst>
                                          <p:attrName>style.visibility</p:attrName>
                                        </p:attrNameLst>
                                      </p:cBhvr>
                                      <p:to>
                                        <p:strVal val="visible"/>
                                      </p:to>
                                    </p:set>
                                    <p:anim calcmode="lin" valueType="num">
                                      <p:cBhvr additive="base">
                                        <p:cTn id="31"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15" end="15"/>
                                            </p:txEl>
                                          </p:spTgt>
                                        </p:tgtEl>
                                        <p:attrNameLst>
                                          <p:attrName>style.visibility</p:attrName>
                                        </p:attrNameLst>
                                      </p:cBhvr>
                                      <p:to>
                                        <p:strVal val="visible"/>
                                      </p:to>
                                    </p:set>
                                    <p:anim calcmode="lin" valueType="num">
                                      <p:cBhvr additive="base">
                                        <p:cTn id="35"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im Urban: Inside the mind of a master procrastinator | TED">
            <a:hlinkClick r:id="" action="ppaction://media"/>
            <a:extLst>
              <a:ext uri="{FF2B5EF4-FFF2-40B4-BE49-F238E27FC236}">
                <a16:creationId xmlns:a16="http://schemas.microsoft.com/office/drawing/2014/main" id="{5D67C45A-66E8-D6AD-111D-144FEC048283}"/>
              </a:ext>
            </a:extLst>
          </p:cNvPr>
          <p:cNvPicPr>
            <a:picLocks noRot="1" noChangeAspect="1"/>
          </p:cNvPicPr>
          <p:nvPr>
            <a:videoFile r:link="rId1"/>
          </p:nvPr>
        </p:nvPicPr>
        <p:blipFill>
          <a:blip r:embed="rId3"/>
          <a:stretch>
            <a:fillRect/>
          </a:stretch>
        </p:blipFill>
        <p:spPr>
          <a:xfrm>
            <a:off x="0" y="419100"/>
            <a:ext cx="9170974" cy="6019800"/>
          </a:xfrm>
          <a:prstGeom prst="rect">
            <a:avLst/>
          </a:prstGeom>
        </p:spPr>
      </p:pic>
    </p:spTree>
    <p:extLst>
      <p:ext uri="{BB962C8B-B14F-4D97-AF65-F5344CB8AC3E}">
        <p14:creationId xmlns:p14="http://schemas.microsoft.com/office/powerpoint/2010/main" val="724305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9"/>
            <a:ext cx="8229600" cy="3852672"/>
          </a:xfrm>
        </p:spPr>
        <p:txBody>
          <a:bodyPr>
            <a:normAutofit/>
          </a:bodyPr>
          <a:lstStyle/>
          <a:p>
            <a:pPr>
              <a:spcAft>
                <a:spcPts val="600"/>
              </a:spcAft>
            </a:pPr>
            <a:r>
              <a:rPr lang="en-US" sz="2000" b="0" dirty="0"/>
              <a:t>Win the mental battle by committing to being on time.</a:t>
            </a:r>
          </a:p>
          <a:p>
            <a:pPr>
              <a:spcAft>
                <a:spcPts val="600"/>
              </a:spcAft>
            </a:pPr>
            <a:r>
              <a:rPr lang="en-US" sz="2000" b="0" dirty="0"/>
              <a:t>Set and keep deadlines.</a:t>
            </a:r>
          </a:p>
          <a:p>
            <a:pPr>
              <a:spcAft>
                <a:spcPts val="600"/>
              </a:spcAft>
            </a:pPr>
            <a:r>
              <a:rPr lang="en-US" sz="2000" b="0" dirty="0"/>
              <a:t>Organize, schedule &amp; plan.</a:t>
            </a:r>
          </a:p>
          <a:p>
            <a:pPr>
              <a:spcAft>
                <a:spcPts val="600"/>
              </a:spcAft>
            </a:pPr>
            <a:r>
              <a:rPr lang="en-US" sz="2000" b="0" dirty="0"/>
              <a:t>Divide a big job into smaller ones.</a:t>
            </a:r>
          </a:p>
          <a:p>
            <a:pPr>
              <a:spcAft>
                <a:spcPts val="600"/>
              </a:spcAft>
            </a:pPr>
            <a:r>
              <a:rPr lang="en-US" sz="2000" b="0" dirty="0"/>
              <a:t>Reward yourself when you’re done.</a:t>
            </a:r>
          </a:p>
          <a:p>
            <a:r>
              <a:rPr lang="en-US" sz="2000" b="0" dirty="0"/>
              <a:t>Tell your friends. roommates family to remind you of</a:t>
            </a:r>
          </a:p>
          <a:p>
            <a:pPr>
              <a:buNone/>
            </a:pPr>
            <a:r>
              <a:rPr lang="en-US" sz="2000" b="0" dirty="0"/>
              <a:t>    priorities and deadlines.</a:t>
            </a:r>
          </a:p>
          <a:p>
            <a:pPr>
              <a:spcAft>
                <a:spcPts val="600"/>
              </a:spcAft>
            </a:pPr>
            <a:r>
              <a:rPr lang="en-US" sz="2000" b="0" dirty="0"/>
              <a:t>Learn to say “no”.</a:t>
            </a:r>
          </a:p>
          <a:p>
            <a:pPr marL="109728" indent="0">
              <a:buNone/>
            </a:pPr>
            <a:endParaRPr lang="en-US" dirty="0"/>
          </a:p>
        </p:txBody>
      </p:sp>
      <p:sp>
        <p:nvSpPr>
          <p:cNvPr id="2" name="Title 1"/>
          <p:cNvSpPr>
            <a:spLocks noGrp="1"/>
          </p:cNvSpPr>
          <p:nvPr>
            <p:ph type="title"/>
          </p:nvPr>
        </p:nvSpPr>
        <p:spPr/>
        <p:txBody>
          <a:bodyPr>
            <a:normAutofit fontScale="90000"/>
          </a:bodyPr>
          <a:lstStyle/>
          <a:p>
            <a:r>
              <a:rPr lang="en-US" dirty="0">
                <a:latin typeface="Arial Unicode MS" pitchFamily="34" charset="-128"/>
              </a:rPr>
              <a:t>How to Overcome Procrastination</a:t>
            </a:r>
            <a:endParaRPr lang="en-US"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334000" y="4228498"/>
            <a:ext cx="3504843" cy="2338388"/>
          </a:xfrm>
          <a:prstGeom prst="rect">
            <a:avLst/>
          </a:prstGeom>
        </p:spPr>
      </p:pic>
    </p:spTree>
    <p:extLst>
      <p:ext uri="{BB962C8B-B14F-4D97-AF65-F5344CB8AC3E}">
        <p14:creationId xmlns:p14="http://schemas.microsoft.com/office/powerpoint/2010/main" val="206174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barn(inVertical)">
                                      <p:cBhvr>
                                        <p:cTn id="23" dur="500"/>
                                        <p:tgtEl>
                                          <p:spTgt spid="3">
                                            <p:txEl>
                                              <p:pRg st="3" end="3"/>
                                            </p:txEl>
                                          </p:spTgt>
                                        </p:tgtEl>
                                      </p:cBhvr>
                                    </p:animEffect>
                                  </p:childTnLst>
                                </p:cTn>
                              </p:par>
                              <p:par>
                                <p:cTn id="24" presetID="26" presetClass="entr" presetSubtype="0"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wipe(down)">
                                      <p:cBhvr>
                                        <p:cTn id="26" dur="580">
                                          <p:stCondLst>
                                            <p:cond delay="0"/>
                                          </p:stCondLst>
                                        </p:cTn>
                                        <p:tgtEl>
                                          <p:spTgt spid="3">
                                            <p:txEl>
                                              <p:pRg st="4" end="4"/>
                                            </p:txEl>
                                          </p:spTgt>
                                        </p:tgtEl>
                                      </p:cBhvr>
                                    </p:animEffect>
                                    <p:anim calcmode="lin" valueType="num">
                                      <p:cBhvr>
                                        <p:cTn id="27"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28"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29"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30"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31"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32" dur="26">
                                          <p:stCondLst>
                                            <p:cond delay="650"/>
                                          </p:stCondLst>
                                        </p:cTn>
                                        <p:tgtEl>
                                          <p:spTgt spid="3">
                                            <p:txEl>
                                              <p:pRg st="4" end="4"/>
                                            </p:txEl>
                                          </p:spTgt>
                                        </p:tgtEl>
                                      </p:cBhvr>
                                      <p:to x="100000" y="60000"/>
                                    </p:animScale>
                                    <p:animScale>
                                      <p:cBhvr>
                                        <p:cTn id="33" dur="166" decel="50000">
                                          <p:stCondLst>
                                            <p:cond delay="676"/>
                                          </p:stCondLst>
                                        </p:cTn>
                                        <p:tgtEl>
                                          <p:spTgt spid="3">
                                            <p:txEl>
                                              <p:pRg st="4" end="4"/>
                                            </p:txEl>
                                          </p:spTgt>
                                        </p:tgtEl>
                                      </p:cBhvr>
                                      <p:to x="100000" y="100000"/>
                                    </p:animScale>
                                    <p:animScale>
                                      <p:cBhvr>
                                        <p:cTn id="34" dur="26">
                                          <p:stCondLst>
                                            <p:cond delay="1312"/>
                                          </p:stCondLst>
                                        </p:cTn>
                                        <p:tgtEl>
                                          <p:spTgt spid="3">
                                            <p:txEl>
                                              <p:pRg st="4" end="4"/>
                                            </p:txEl>
                                          </p:spTgt>
                                        </p:tgtEl>
                                      </p:cBhvr>
                                      <p:to x="100000" y="80000"/>
                                    </p:animScale>
                                    <p:animScale>
                                      <p:cBhvr>
                                        <p:cTn id="35" dur="166" decel="50000">
                                          <p:stCondLst>
                                            <p:cond delay="1338"/>
                                          </p:stCondLst>
                                        </p:cTn>
                                        <p:tgtEl>
                                          <p:spTgt spid="3">
                                            <p:txEl>
                                              <p:pRg st="4" end="4"/>
                                            </p:txEl>
                                          </p:spTgt>
                                        </p:tgtEl>
                                      </p:cBhvr>
                                      <p:to x="100000" y="100000"/>
                                    </p:animScale>
                                    <p:animScale>
                                      <p:cBhvr>
                                        <p:cTn id="36" dur="26">
                                          <p:stCondLst>
                                            <p:cond delay="1642"/>
                                          </p:stCondLst>
                                        </p:cTn>
                                        <p:tgtEl>
                                          <p:spTgt spid="3">
                                            <p:txEl>
                                              <p:pRg st="4" end="4"/>
                                            </p:txEl>
                                          </p:spTgt>
                                        </p:tgtEl>
                                      </p:cBhvr>
                                      <p:to x="100000" y="90000"/>
                                    </p:animScale>
                                    <p:animScale>
                                      <p:cBhvr>
                                        <p:cTn id="37" dur="166" decel="50000">
                                          <p:stCondLst>
                                            <p:cond delay="1668"/>
                                          </p:stCondLst>
                                        </p:cTn>
                                        <p:tgtEl>
                                          <p:spTgt spid="3">
                                            <p:txEl>
                                              <p:pRg st="4" end="4"/>
                                            </p:txEl>
                                          </p:spTgt>
                                        </p:tgtEl>
                                      </p:cBhvr>
                                      <p:to x="100000" y="100000"/>
                                    </p:animScale>
                                    <p:animScale>
                                      <p:cBhvr>
                                        <p:cTn id="38" dur="26">
                                          <p:stCondLst>
                                            <p:cond delay="1808"/>
                                          </p:stCondLst>
                                        </p:cTn>
                                        <p:tgtEl>
                                          <p:spTgt spid="3">
                                            <p:txEl>
                                              <p:pRg st="4" end="4"/>
                                            </p:txEl>
                                          </p:spTgt>
                                        </p:tgtEl>
                                      </p:cBhvr>
                                      <p:to x="100000" y="95000"/>
                                    </p:animScale>
                                    <p:animScale>
                                      <p:cBhvr>
                                        <p:cTn id="39" dur="166" decel="50000">
                                          <p:stCondLst>
                                            <p:cond delay="1834"/>
                                          </p:stCondLst>
                                        </p:cTn>
                                        <p:tgtEl>
                                          <p:spTgt spid="3">
                                            <p:txEl>
                                              <p:pRg st="4" end="4"/>
                                            </p:txEl>
                                          </p:spTgt>
                                        </p:tgtEl>
                                      </p:cBhvr>
                                      <p:to x="100000" y="100000"/>
                                    </p:animScale>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childTnLst>
                                </p:cTn>
                              </p:par>
                              <p:par>
                                <p:cTn id="44" presetID="1" presetClass="entr" presetSubtype="0" fill="hold" nodeType="with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nodeType="clickEffect">
                                  <p:stCondLst>
                                    <p:cond delay="0"/>
                                  </p:stCondLst>
                                  <p:childTnLst>
                                    <p:set>
                                      <p:cBhvr>
                                        <p:cTn id="49"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3734" y="1400175"/>
            <a:ext cx="8229600" cy="4711891"/>
          </a:xfrm>
        </p:spPr>
        <p:txBody>
          <a:bodyPr>
            <a:normAutofit/>
          </a:bodyPr>
          <a:lstStyle/>
          <a:p>
            <a:pPr>
              <a:lnSpc>
                <a:spcPct val="90000"/>
              </a:lnSpc>
              <a:spcAft>
                <a:spcPts val="1200"/>
              </a:spcAft>
            </a:pPr>
            <a:r>
              <a:rPr lang="en-US" sz="2400" b="0" dirty="0">
                <a:latin typeface="Arial" pitchFamily="34" charset="0"/>
                <a:cs typeface="Arial" pitchFamily="34" charset="0"/>
              </a:rPr>
              <a:t>Avoid the temptation to socialize when you’ve scheduled work.</a:t>
            </a:r>
          </a:p>
          <a:p>
            <a:pPr>
              <a:lnSpc>
                <a:spcPct val="90000"/>
              </a:lnSpc>
              <a:spcAft>
                <a:spcPts val="1200"/>
              </a:spcAft>
            </a:pPr>
            <a:r>
              <a:rPr lang="en-US" sz="2400" b="0" dirty="0">
                <a:latin typeface="Arial" pitchFamily="34" charset="0"/>
                <a:cs typeface="Arial" pitchFamily="34" charset="0"/>
              </a:rPr>
              <a:t>If friends ask you to join them last minute, decline outright, but ask if you could get together later in the week.</a:t>
            </a:r>
          </a:p>
          <a:p>
            <a:pPr>
              <a:lnSpc>
                <a:spcPct val="90000"/>
              </a:lnSpc>
              <a:spcAft>
                <a:spcPts val="1200"/>
              </a:spcAft>
            </a:pPr>
            <a:r>
              <a:rPr lang="en-US" sz="2400" b="0" dirty="0">
                <a:latin typeface="Arial" pitchFamily="34" charset="0"/>
                <a:cs typeface="Arial" pitchFamily="34" charset="0"/>
              </a:rPr>
              <a:t>Socializing is important when you don’t have other things to worry </a:t>
            </a:r>
            <a:r>
              <a:rPr lang="en-US" sz="2400" dirty="0">
                <a:latin typeface="Arial" pitchFamily="34" charset="0"/>
                <a:cs typeface="Arial" pitchFamily="34" charset="0"/>
              </a:rPr>
              <a:t>about! </a:t>
            </a:r>
          </a:p>
          <a:p>
            <a:pPr>
              <a:lnSpc>
                <a:spcPct val="90000"/>
              </a:lnSpc>
              <a:spcAft>
                <a:spcPts val="1200"/>
              </a:spcAft>
            </a:pPr>
            <a:r>
              <a:rPr lang="en-US" sz="2400" b="0" dirty="0">
                <a:latin typeface="Arial" pitchFamily="34" charset="0"/>
                <a:cs typeface="Arial" pitchFamily="34" charset="0"/>
              </a:rPr>
              <a:t>Study somewhere you won’t be tempted to chat, watch movies or YouTube, or use </a:t>
            </a:r>
            <a:r>
              <a:rPr lang="en-US" sz="2400" dirty="0">
                <a:latin typeface="Arial" pitchFamily="34" charset="0"/>
                <a:cs typeface="Arial" pitchFamily="34" charset="0"/>
              </a:rPr>
              <a:t>Twitter/X, Snapchat, </a:t>
            </a:r>
            <a:r>
              <a:rPr lang="en-US" sz="2400" dirty="0" err="1">
                <a:latin typeface="Arial" pitchFamily="34" charset="0"/>
                <a:cs typeface="Arial" pitchFamily="34" charset="0"/>
              </a:rPr>
              <a:t>Whatsapp</a:t>
            </a:r>
            <a:r>
              <a:rPr lang="en-US" sz="2400" dirty="0">
                <a:latin typeface="Arial" pitchFamily="34" charset="0"/>
                <a:cs typeface="Arial" pitchFamily="34" charset="0"/>
              </a:rPr>
              <a:t>, </a:t>
            </a:r>
            <a:r>
              <a:rPr lang="en-US" sz="2400" b="0" dirty="0">
                <a:latin typeface="Arial" pitchFamily="34" charset="0"/>
                <a:cs typeface="Arial" pitchFamily="34" charset="0"/>
              </a:rPr>
              <a:t>Facebook, </a:t>
            </a:r>
            <a:r>
              <a:rPr lang="en-US" sz="2400" b="0" dirty="0" err="1">
                <a:latin typeface="Arial" pitchFamily="34" charset="0"/>
                <a:cs typeface="Arial" pitchFamily="34" charset="0"/>
              </a:rPr>
              <a:t>Wechat</a:t>
            </a:r>
            <a:r>
              <a:rPr lang="en-US" sz="2400" b="0" dirty="0">
                <a:latin typeface="Arial" pitchFamily="34" charset="0"/>
                <a:cs typeface="Arial" pitchFamily="34" charset="0"/>
              </a:rPr>
              <a:t>, Weibo etc.</a:t>
            </a:r>
          </a:p>
          <a:p>
            <a:pPr>
              <a:lnSpc>
                <a:spcPct val="90000"/>
              </a:lnSpc>
              <a:spcAft>
                <a:spcPts val="1200"/>
              </a:spcAft>
            </a:pPr>
            <a:r>
              <a:rPr lang="en-US" sz="2400" dirty="0">
                <a:latin typeface="Arial" pitchFamily="34" charset="0"/>
                <a:cs typeface="Arial" pitchFamily="34" charset="0"/>
              </a:rPr>
              <a:t>Texts are a major distraction.</a:t>
            </a:r>
          </a:p>
          <a:p>
            <a:pPr>
              <a:lnSpc>
                <a:spcPct val="90000"/>
              </a:lnSpc>
              <a:spcAft>
                <a:spcPts val="1200"/>
              </a:spcAft>
            </a:pPr>
            <a:endParaRPr lang="en-US" sz="2400" b="0" dirty="0">
              <a:latin typeface="Arial" pitchFamily="34" charset="0"/>
              <a:cs typeface="Arial" pitchFamily="34" charset="0"/>
            </a:endParaRPr>
          </a:p>
          <a:p>
            <a:endParaRPr lang="en-US" dirty="0"/>
          </a:p>
        </p:txBody>
      </p:sp>
      <p:sp>
        <p:nvSpPr>
          <p:cNvPr id="2" name="Title 1"/>
          <p:cNvSpPr>
            <a:spLocks noGrp="1"/>
          </p:cNvSpPr>
          <p:nvPr>
            <p:ph type="title"/>
          </p:nvPr>
        </p:nvSpPr>
        <p:spPr>
          <a:xfrm>
            <a:off x="457200" y="152400"/>
            <a:ext cx="8229600" cy="914400"/>
          </a:xfrm>
        </p:spPr>
        <p:txBody>
          <a:bodyPr>
            <a:normAutofit/>
          </a:bodyPr>
          <a:lstStyle/>
          <a:p>
            <a:r>
              <a:rPr lang="en-US" dirty="0">
                <a:latin typeface="American Typewriter" pitchFamily="80" charset="0"/>
              </a:rPr>
              <a:t>Learn to say “No!”</a:t>
            </a:r>
            <a:endParaRPr lang="en-US"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29243" b="17789"/>
          <a:stretch/>
        </p:blipFill>
        <p:spPr>
          <a:xfrm>
            <a:off x="5562252" y="5497900"/>
            <a:ext cx="3606800" cy="1281421"/>
          </a:xfrm>
          <a:prstGeom prst="rect">
            <a:avLst/>
          </a:prstGeom>
        </p:spPr>
      </p:pic>
      <p:pic>
        <p:nvPicPr>
          <p:cNvPr id="5" name="Picture 4">
            <a:extLst>
              <a:ext uri="{FF2B5EF4-FFF2-40B4-BE49-F238E27FC236}">
                <a16:creationId xmlns:a16="http://schemas.microsoft.com/office/drawing/2014/main" id="{462893BE-E7C0-53C0-1772-927CCC68B462}"/>
              </a:ext>
            </a:extLst>
          </p:cNvPr>
          <p:cNvPicPr>
            <a:picLocks noChangeAspect="1"/>
          </p:cNvPicPr>
          <p:nvPr/>
        </p:nvPicPr>
        <p:blipFill rotWithShape="1">
          <a:blip r:embed="rId3"/>
          <a:srcRect l="34001" r="31999"/>
          <a:stretch/>
        </p:blipFill>
        <p:spPr>
          <a:xfrm>
            <a:off x="7873652" y="-14287"/>
            <a:ext cx="1295400" cy="1247775"/>
          </a:xfrm>
          <a:prstGeom prst="rect">
            <a:avLst/>
          </a:prstGeom>
        </p:spPr>
      </p:pic>
    </p:spTree>
    <p:extLst>
      <p:ext uri="{BB962C8B-B14F-4D97-AF65-F5344CB8AC3E}">
        <p14:creationId xmlns:p14="http://schemas.microsoft.com/office/powerpoint/2010/main" val="1195653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00200" y="0"/>
            <a:ext cx="5878286" cy="6858000"/>
          </a:xfrm>
          <a:prstGeom prst="rect">
            <a:avLst/>
          </a:prstGeom>
        </p:spPr>
      </p:pic>
    </p:spTree>
    <p:extLst>
      <p:ext uri="{BB962C8B-B14F-4D97-AF65-F5344CB8AC3E}">
        <p14:creationId xmlns:p14="http://schemas.microsoft.com/office/powerpoint/2010/main" val="9699366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19200"/>
            <a:ext cx="8229600" cy="4788091"/>
          </a:xfrm>
        </p:spPr>
        <p:txBody>
          <a:bodyPr>
            <a:normAutofit/>
          </a:bodyPr>
          <a:lstStyle/>
          <a:p>
            <a:r>
              <a:rPr lang="en-US" sz="2400" b="0" dirty="0">
                <a:latin typeface="Arial" pitchFamily="34" charset="0"/>
                <a:cs typeface="Arial" pitchFamily="34" charset="0"/>
              </a:rPr>
              <a:t>Time and energy management can make you more productive and reduce your stress level.</a:t>
            </a:r>
          </a:p>
          <a:p>
            <a:r>
              <a:rPr lang="en-US" sz="2400" dirty="0">
                <a:latin typeface="Arial" pitchFamily="34" charset="0"/>
                <a:cs typeface="Arial" pitchFamily="34" charset="0"/>
              </a:rPr>
              <a:t>Draw an Eisenhower Matrix</a:t>
            </a:r>
            <a:endParaRPr lang="en-US" sz="2400" b="0" dirty="0">
              <a:latin typeface="Arial" pitchFamily="34" charset="0"/>
              <a:cs typeface="Arial" pitchFamily="34" charset="0"/>
            </a:endParaRPr>
          </a:p>
          <a:p>
            <a:pPr lvl="1"/>
            <a:r>
              <a:rPr lang="en-US" dirty="0">
                <a:latin typeface="Arial" pitchFamily="34" charset="0"/>
                <a:cs typeface="Arial" pitchFamily="34" charset="0"/>
              </a:rPr>
              <a:t>Set goals</a:t>
            </a:r>
          </a:p>
          <a:p>
            <a:pPr lvl="1"/>
            <a:r>
              <a:rPr lang="en-US" dirty="0">
                <a:latin typeface="Arial" pitchFamily="34" charset="0"/>
                <a:cs typeface="Arial" pitchFamily="34" charset="0"/>
              </a:rPr>
              <a:t>Make a schedule</a:t>
            </a:r>
          </a:p>
          <a:p>
            <a:pPr lvl="1"/>
            <a:r>
              <a:rPr lang="en-US" dirty="0" err="1">
                <a:latin typeface="Arial" pitchFamily="34" charset="0"/>
                <a:cs typeface="Arial" pitchFamily="34" charset="0"/>
              </a:rPr>
              <a:t>Organise</a:t>
            </a:r>
            <a:r>
              <a:rPr lang="en-US" dirty="0">
                <a:latin typeface="Arial" pitchFamily="34" charset="0"/>
                <a:cs typeface="Arial" pitchFamily="34" charset="0"/>
              </a:rPr>
              <a:t> your time</a:t>
            </a:r>
          </a:p>
          <a:p>
            <a:r>
              <a:rPr lang="en-US" sz="2400" b="0" dirty="0">
                <a:latin typeface="Arial" pitchFamily="34" charset="0"/>
                <a:cs typeface="Arial" pitchFamily="34" charset="0"/>
              </a:rPr>
              <a:t>WHY – the three evils. Focus and actively avoid procrastination and </a:t>
            </a:r>
            <a:r>
              <a:rPr lang="en-US" sz="2400" dirty="0">
                <a:latin typeface="Arial" pitchFamily="34" charset="0"/>
                <a:cs typeface="Arial" pitchFamily="34" charset="0"/>
              </a:rPr>
              <a:t>multitasking</a:t>
            </a:r>
            <a:r>
              <a:rPr lang="en-US" sz="2400" b="0" dirty="0">
                <a:latin typeface="Arial" pitchFamily="34" charset="0"/>
                <a:cs typeface="Arial" pitchFamily="34" charset="0"/>
              </a:rPr>
              <a:t>.  Learn to say “no” to distractions.</a:t>
            </a:r>
          </a:p>
          <a:p>
            <a:r>
              <a:rPr lang="en-US" sz="2400" dirty="0">
                <a:latin typeface="Arial" pitchFamily="34" charset="0"/>
                <a:cs typeface="Arial" pitchFamily="34" charset="0"/>
              </a:rPr>
              <a:t>Become a DEEP Learner</a:t>
            </a:r>
            <a:endParaRPr lang="en-US" sz="2400" b="0" dirty="0">
              <a:latin typeface="Arial" pitchFamily="34" charset="0"/>
              <a:cs typeface="Arial" pitchFamily="34" charset="0"/>
            </a:endParaRPr>
          </a:p>
          <a:p>
            <a:r>
              <a:rPr lang="en-US" sz="2400" b="0" dirty="0">
                <a:latin typeface="Arial" pitchFamily="34" charset="0"/>
                <a:cs typeface="Arial" pitchFamily="34" charset="0"/>
              </a:rPr>
              <a:t>Relax and enjoy the extra time that you’ve discovered!</a:t>
            </a:r>
          </a:p>
          <a:p>
            <a:pPr lvl="1"/>
            <a:endParaRPr lang="en-US" dirty="0"/>
          </a:p>
          <a:p>
            <a:endParaRPr lang="en-US" dirty="0"/>
          </a:p>
        </p:txBody>
      </p:sp>
      <p:sp>
        <p:nvSpPr>
          <p:cNvPr id="2" name="Title 1"/>
          <p:cNvSpPr>
            <a:spLocks noGrp="1"/>
          </p:cNvSpPr>
          <p:nvPr>
            <p:ph type="title"/>
          </p:nvPr>
        </p:nvSpPr>
        <p:spPr>
          <a:xfrm>
            <a:off x="457200" y="274638"/>
            <a:ext cx="8229600" cy="868362"/>
          </a:xfrm>
        </p:spPr>
        <p:txBody>
          <a:bodyPr>
            <a:normAutofit/>
          </a:bodyPr>
          <a:lstStyle/>
          <a:p>
            <a:r>
              <a:rPr lang="en-US" dirty="0">
                <a:latin typeface="Baskerville" pitchFamily="80" charset="0"/>
              </a:rPr>
              <a:t>Review</a:t>
            </a:r>
            <a:endParaRPr lang="en-US" dirty="0"/>
          </a:p>
        </p:txBody>
      </p:sp>
    </p:spTree>
    <p:extLst>
      <p:ext uri="{BB962C8B-B14F-4D97-AF65-F5344CB8AC3E}">
        <p14:creationId xmlns:p14="http://schemas.microsoft.com/office/powerpoint/2010/main" val="2967361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8"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8"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8" fill="hold" nodeType="click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 calcmode="lin" valueType="num">
                                      <p:cBhvr additive="base">
                                        <p:cTn id="45"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74638"/>
            <a:ext cx="8686800" cy="1143000"/>
          </a:xfrm>
        </p:spPr>
        <p:txBody>
          <a:bodyPr>
            <a:normAutofit fontScale="90000"/>
          </a:bodyPr>
          <a:lstStyle/>
          <a:p>
            <a:pPr algn="ctr"/>
            <a:r>
              <a:rPr lang="en-US" dirty="0"/>
              <a:t>Enjoy your time as a graduate student!</a:t>
            </a:r>
          </a:p>
        </p:txBody>
      </p:sp>
      <p:pic>
        <p:nvPicPr>
          <p:cNvPr id="16387" name="Picture 3" descr="C:\Users\ldinneb\AppData\Local\Microsoft\Windows\Temporary Internet Files\Content.IE5\8EBLF0VY\MC90004805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52600" y="1524000"/>
            <a:ext cx="6352540" cy="4648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5580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6387"/>
                                        </p:tgtEl>
                                        <p:attrNameLst>
                                          <p:attrName>style.visibility</p:attrName>
                                        </p:attrNameLst>
                                      </p:cBhvr>
                                      <p:to>
                                        <p:strVal val="visible"/>
                                      </p:to>
                                    </p:set>
                                    <p:anim calcmode="lin" valueType="num">
                                      <p:cBhvr>
                                        <p:cTn id="7" dur="500" fill="hold"/>
                                        <p:tgtEl>
                                          <p:spTgt spid="16387"/>
                                        </p:tgtEl>
                                        <p:attrNameLst>
                                          <p:attrName>ppt_w</p:attrName>
                                        </p:attrNameLst>
                                      </p:cBhvr>
                                      <p:tavLst>
                                        <p:tav tm="0">
                                          <p:val>
                                            <p:fltVal val="0"/>
                                          </p:val>
                                        </p:tav>
                                        <p:tav tm="100000">
                                          <p:val>
                                            <p:strVal val="#ppt_w"/>
                                          </p:val>
                                        </p:tav>
                                      </p:tavLst>
                                    </p:anim>
                                    <p:anim calcmode="lin" valueType="num">
                                      <p:cBhvr>
                                        <p:cTn id="8" dur="500" fill="hold"/>
                                        <p:tgtEl>
                                          <p:spTgt spid="16387"/>
                                        </p:tgtEl>
                                        <p:attrNameLst>
                                          <p:attrName>ppt_h</p:attrName>
                                        </p:attrNameLst>
                                      </p:cBhvr>
                                      <p:tavLst>
                                        <p:tav tm="0">
                                          <p:val>
                                            <p:fltVal val="0"/>
                                          </p:val>
                                        </p:tav>
                                        <p:tav tm="100000">
                                          <p:val>
                                            <p:strVal val="#ppt_h"/>
                                          </p:val>
                                        </p:tav>
                                      </p:tavLst>
                                    </p:anim>
                                    <p:animEffect transition="in" filter="fade">
                                      <p:cBhvr>
                                        <p:cTn id="9" dur="500"/>
                                        <p:tgtEl>
                                          <p:spTgt spid="163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3096</TotalTime>
  <Words>1643</Words>
  <Application>Microsoft Office PowerPoint</Application>
  <PresentationFormat>On-screen Show (4:3)</PresentationFormat>
  <Paragraphs>183</Paragraphs>
  <Slides>39</Slides>
  <Notes>9</Notes>
  <HiddenSlides>0</HiddenSlides>
  <MMClips>3</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39</vt:i4>
      </vt:variant>
    </vt:vector>
  </HeadingPairs>
  <TitlesOfParts>
    <vt:vector size="52" baseType="lpstr">
      <vt:lpstr>American Typewriter</vt:lpstr>
      <vt:lpstr>Arial Unicode MS</vt:lpstr>
      <vt:lpstr>Baskerville</vt:lpstr>
      <vt:lpstr>Arial</vt:lpstr>
      <vt:lpstr>Baskerville Old Face</vt:lpstr>
      <vt:lpstr>Calibri</vt:lpstr>
      <vt:lpstr>Lucida Sans Unicode</vt:lpstr>
      <vt:lpstr>Times New Roman</vt:lpstr>
      <vt:lpstr>Verdana</vt:lpstr>
      <vt:lpstr>Wingdings</vt:lpstr>
      <vt:lpstr>Wingdings 2</vt:lpstr>
      <vt:lpstr>Wingdings 3</vt:lpstr>
      <vt:lpstr>Concourse</vt:lpstr>
      <vt:lpstr>Time Management for Graduate Students</vt:lpstr>
      <vt:lpstr>Two Types of People</vt:lpstr>
      <vt:lpstr>Myths about Time Management</vt:lpstr>
      <vt:lpstr>PowerPoint Presentation</vt:lpstr>
      <vt:lpstr>The Truth About Time Management</vt:lpstr>
      <vt:lpstr>PowerPoint Presentation</vt:lpstr>
      <vt:lpstr>PowerPoint Presentation</vt:lpstr>
      <vt:lpstr>PowerPoint Presentation</vt:lpstr>
      <vt:lpstr>Steps to Managing Your Time </vt:lpstr>
      <vt:lpstr>Where to start?  Set Goals!  What is Important?</vt:lpstr>
      <vt:lpstr>Make a Schedule</vt:lpstr>
      <vt:lpstr>Organizing Your Time</vt:lpstr>
      <vt:lpstr>Finding a suitable place to study</vt:lpstr>
      <vt:lpstr>PowerPoint Presentation</vt:lpstr>
      <vt:lpstr>Try it and evaluate your plan!</vt:lpstr>
      <vt:lpstr>PowerPoint Presentation</vt:lpstr>
      <vt:lpstr>The Three Evils</vt:lpstr>
      <vt:lpstr>1. Loss of Focus</vt:lpstr>
      <vt:lpstr>PowerPoint Presentation</vt:lpstr>
      <vt:lpstr>Too much information</vt:lpstr>
      <vt:lpstr>PowerPoint Presentation</vt:lpstr>
      <vt:lpstr>Bombarded with Information</vt:lpstr>
      <vt:lpstr>THE WHY!!! Level 7!! MA!!!</vt:lpstr>
      <vt:lpstr>2. Multitasking myth</vt:lpstr>
      <vt:lpstr>The Myth </vt:lpstr>
      <vt:lpstr>PowerPoint Presentation</vt:lpstr>
      <vt:lpstr>THE WHY!!! Level 7!! MA!!!</vt:lpstr>
      <vt:lpstr>COST of Switching </vt:lpstr>
      <vt:lpstr>PowerPoint Presentation</vt:lpstr>
      <vt:lpstr>PowerPoint Presentation</vt:lpstr>
      <vt:lpstr>3. Procrastination</vt:lpstr>
      <vt:lpstr>“Never do today what you can put off ‘til tomorrow!” </vt:lpstr>
      <vt:lpstr>  Forms of procrastination:  </vt:lpstr>
      <vt:lpstr>PowerPoint Presentation</vt:lpstr>
      <vt:lpstr>How to Overcome Procrastination</vt:lpstr>
      <vt:lpstr>Learn to say “No!”</vt:lpstr>
      <vt:lpstr>PowerPoint Presentation</vt:lpstr>
      <vt:lpstr>Review</vt:lpstr>
      <vt:lpstr>Enjoy your time as a graduate student!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Barbaranne Benjamin from Laurie D.</dc:creator>
  <cp:lastModifiedBy>Huw Griffiths</cp:lastModifiedBy>
  <cp:revision>47</cp:revision>
  <cp:lastPrinted>2013-06-27T15:23:06Z</cp:lastPrinted>
  <dcterms:created xsi:type="dcterms:W3CDTF">2012-08-12T17:48:27Z</dcterms:created>
  <dcterms:modified xsi:type="dcterms:W3CDTF">2023-10-20T14:50:11Z</dcterms:modified>
</cp:coreProperties>
</file>