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84" r:id="rId5"/>
    <p:sldId id="286" r:id="rId6"/>
    <p:sldId id="287" r:id="rId7"/>
    <p:sldId id="285" r:id="rId8"/>
    <p:sldId id="261" r:id="rId9"/>
    <p:sldId id="262" r:id="rId10"/>
    <p:sldId id="288" r:id="rId11"/>
    <p:sldId id="290" r:id="rId12"/>
    <p:sldId id="291" r:id="rId13"/>
    <p:sldId id="296" r:id="rId14"/>
    <p:sldId id="289" r:id="rId15"/>
    <p:sldId id="292" r:id="rId16"/>
    <p:sldId id="293" r:id="rId17"/>
    <p:sldId id="297" r:id="rId18"/>
    <p:sldId id="294" r:id="rId19"/>
    <p:sldId id="295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6216" userDrawn="1">
          <p15:clr>
            <a:srgbClr val="A4A3A4"/>
          </p15:clr>
        </p15:guide>
        <p15:guide id="3" pos="1440" userDrawn="1">
          <p15:clr>
            <a:srgbClr val="A4A3A4"/>
          </p15:clr>
        </p15:guide>
        <p15:guide id="4" orient="horz" pos="2352" userDrawn="1">
          <p15:clr>
            <a:srgbClr val="A4A3A4"/>
          </p15:clr>
        </p15:guide>
        <p15:guide id="5" orient="horz" pos="936" userDrawn="1">
          <p15:clr>
            <a:srgbClr val="A4A3A4"/>
          </p15:clr>
        </p15:guide>
        <p15:guide id="6" pos="3840" userDrawn="1">
          <p15:clr>
            <a:srgbClr val="A4A3A4"/>
          </p15:clr>
        </p15:guide>
        <p15:guide id="7" orient="horz" pos="31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C46A"/>
    <a:srgbClr val="97EFD3"/>
    <a:srgbClr val="F15574"/>
    <a:srgbClr val="F4EBE8"/>
    <a:srgbClr val="ECC4BF"/>
    <a:srgbClr val="C9ABA7"/>
    <a:srgbClr val="282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E5448A-F8DF-4134-8106-53A99C479ABC}" v="19" dt="2025-06-14T23:17:04.3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67" autoAdjust="0"/>
    <p:restoredTop sz="94899" autoAdjust="0"/>
  </p:normalViewPr>
  <p:slideViewPr>
    <p:cSldViewPr snapToGrid="0" snapToObjects="1" showGuides="1">
      <p:cViewPr>
        <p:scale>
          <a:sx n="80" d="100"/>
          <a:sy n="80" d="100"/>
        </p:scale>
        <p:origin x="258" y="60"/>
      </p:cViewPr>
      <p:guideLst>
        <p:guide orient="horz" pos="528"/>
        <p:guide pos="6216"/>
        <p:guide pos="1440"/>
        <p:guide orient="horz" pos="2352"/>
        <p:guide orient="horz" pos="936"/>
        <p:guide pos="3840"/>
        <p:guide orient="horz" pos="314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nando Minea (2322699)" userId="1504f5be-bbf8-4a71-93c0-d07460f84b1a" providerId="ADAL" clId="{D7E5448A-F8DF-4134-8106-53A99C479ABC}"/>
    <pc:docChg chg="custSel modSld">
      <pc:chgData name="Fernando Minea (2322699)" userId="1504f5be-bbf8-4a71-93c0-d07460f84b1a" providerId="ADAL" clId="{D7E5448A-F8DF-4134-8106-53A99C479ABC}" dt="2025-06-14T23:25:48.512" v="183" actId="20577"/>
      <pc:docMkLst>
        <pc:docMk/>
      </pc:docMkLst>
      <pc:sldChg chg="addSp modSp mod">
        <pc:chgData name="Fernando Minea (2322699)" userId="1504f5be-bbf8-4a71-93c0-d07460f84b1a" providerId="ADAL" clId="{D7E5448A-F8DF-4134-8106-53A99C479ABC}" dt="2025-06-14T23:15:04.204" v="87" actId="20577"/>
        <pc:sldMkLst>
          <pc:docMk/>
          <pc:sldMk cId="2831084956" sldId="261"/>
        </pc:sldMkLst>
        <pc:spChg chg="add mod">
          <ac:chgData name="Fernando Minea (2322699)" userId="1504f5be-bbf8-4a71-93c0-d07460f84b1a" providerId="ADAL" clId="{D7E5448A-F8DF-4134-8106-53A99C479ABC}" dt="2025-06-14T23:15:04.204" v="87" actId="20577"/>
          <ac:spMkLst>
            <pc:docMk/>
            <pc:sldMk cId="2831084956" sldId="261"/>
            <ac:spMk id="3" creationId="{09173281-E30A-6D42-8CFA-A9A9B24C2CD0}"/>
          </ac:spMkLst>
        </pc:spChg>
        <pc:spChg chg="mod">
          <ac:chgData name="Fernando Minea (2322699)" userId="1504f5be-bbf8-4a71-93c0-d07460f84b1a" providerId="ADAL" clId="{D7E5448A-F8DF-4134-8106-53A99C479ABC}" dt="2025-06-13T14:18:09.164" v="3" actId="115"/>
          <ac:spMkLst>
            <pc:docMk/>
            <pc:sldMk cId="2831084956" sldId="261"/>
            <ac:spMk id="11" creationId="{E7DEBD3F-9A70-7CCB-5B01-D060F69E96DA}"/>
          </ac:spMkLst>
        </pc:spChg>
        <pc:picChg chg="mod">
          <ac:chgData name="Fernando Minea (2322699)" userId="1504f5be-bbf8-4a71-93c0-d07460f84b1a" providerId="ADAL" clId="{D7E5448A-F8DF-4134-8106-53A99C479ABC}" dt="2025-06-13T14:33:42.749" v="34" actId="1440"/>
          <ac:picMkLst>
            <pc:docMk/>
            <pc:sldMk cId="2831084956" sldId="261"/>
            <ac:picMk id="1026" creationId="{37DB92C0-1682-8C4F-A102-D64C3815804D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6:16.449" v="105" actId="1076"/>
        <pc:sldMkLst>
          <pc:docMk/>
          <pc:sldMk cId="2011023441" sldId="262"/>
        </pc:sldMkLst>
        <pc:spChg chg="add mod">
          <ac:chgData name="Fernando Minea (2322699)" userId="1504f5be-bbf8-4a71-93c0-d07460f84b1a" providerId="ADAL" clId="{D7E5448A-F8DF-4134-8106-53A99C479ABC}" dt="2025-06-14T23:16:16.449" v="105" actId="1076"/>
          <ac:spMkLst>
            <pc:docMk/>
            <pc:sldMk cId="2011023441" sldId="262"/>
            <ac:spMk id="5" creationId="{5AD99FAF-09A6-460B-B257-BBAC863722C5}"/>
          </ac:spMkLst>
        </pc:spChg>
        <pc:spChg chg="mod">
          <ac:chgData name="Fernando Minea (2322699)" userId="1504f5be-bbf8-4a71-93c0-d07460f84b1a" providerId="ADAL" clId="{D7E5448A-F8DF-4134-8106-53A99C479ABC}" dt="2025-06-13T14:18:17.243" v="4" actId="115"/>
          <ac:spMkLst>
            <pc:docMk/>
            <pc:sldMk cId="2011023441" sldId="262"/>
            <ac:spMk id="13" creationId="{95936F35-41EE-68F3-7A75-9E10BA8F31DB}"/>
          </ac:spMkLst>
        </pc:spChg>
        <pc:picChg chg="mod">
          <ac:chgData name="Fernando Minea (2322699)" userId="1504f5be-bbf8-4a71-93c0-d07460f84b1a" providerId="ADAL" clId="{D7E5448A-F8DF-4134-8106-53A99C479ABC}" dt="2025-06-13T14:35:30.146" v="40" actId="1076"/>
          <ac:picMkLst>
            <pc:docMk/>
            <pc:sldMk cId="2011023441" sldId="262"/>
            <ac:picMk id="2050" creationId="{ABFAC2EB-C44B-D8E6-8944-7A2007DBAC47}"/>
          </ac:picMkLst>
        </pc:picChg>
      </pc:sldChg>
      <pc:sldChg chg="addSp delSp modSp mod">
        <pc:chgData name="Fernando Minea (2322699)" userId="1504f5be-bbf8-4a71-93c0-d07460f84b1a" providerId="ADAL" clId="{D7E5448A-F8DF-4134-8106-53A99C479ABC}" dt="2025-06-14T23:25:48.512" v="183" actId="20577"/>
        <pc:sldMkLst>
          <pc:docMk/>
          <pc:sldMk cId="4097023305" sldId="284"/>
        </pc:sldMkLst>
        <pc:spChg chg="add del mod">
          <ac:chgData name="Fernando Minea (2322699)" userId="1504f5be-bbf8-4a71-93c0-d07460f84b1a" providerId="ADAL" clId="{D7E5448A-F8DF-4134-8106-53A99C479ABC}" dt="2025-06-14T23:13:47.123" v="50" actId="478"/>
          <ac:spMkLst>
            <pc:docMk/>
            <pc:sldMk cId="4097023305" sldId="284"/>
            <ac:spMk id="3" creationId="{8CE4DEB6-9ABE-363E-B7E4-55A23185E32D}"/>
          </ac:spMkLst>
        </pc:spChg>
        <pc:spChg chg="mod">
          <ac:chgData name="Fernando Minea (2322699)" userId="1504f5be-bbf8-4a71-93c0-d07460f84b1a" providerId="ADAL" clId="{D7E5448A-F8DF-4134-8106-53A99C479ABC}" dt="2025-06-14T23:25:48.512" v="183" actId="20577"/>
          <ac:spMkLst>
            <pc:docMk/>
            <pc:sldMk cId="4097023305" sldId="284"/>
            <ac:spMk id="10" creationId="{5CF1817F-1A38-92A2-8142-4AE4A224937C}"/>
          </ac:spMkLst>
        </pc:spChg>
        <pc:spChg chg="mod">
          <ac:chgData name="Fernando Minea (2322699)" userId="1504f5be-bbf8-4a71-93c0-d07460f84b1a" providerId="ADAL" clId="{D7E5448A-F8DF-4134-8106-53A99C479ABC}" dt="2025-06-13T14:36:32.810" v="43" actId="1076"/>
          <ac:spMkLst>
            <pc:docMk/>
            <pc:sldMk cId="4097023305" sldId="284"/>
            <ac:spMk id="23" creationId="{A4F37AB6-4681-D744-2F89-2949D08676DC}"/>
          </ac:spMkLst>
        </pc:spChg>
        <pc:picChg chg="add mod">
          <ac:chgData name="Fernando Minea (2322699)" userId="1504f5be-bbf8-4a71-93c0-d07460f84b1a" providerId="ADAL" clId="{D7E5448A-F8DF-4134-8106-53A99C479ABC}" dt="2025-06-13T14:21:25.781" v="18" actId="1440"/>
          <ac:picMkLst>
            <pc:docMk/>
            <pc:sldMk cId="4097023305" sldId="284"/>
            <ac:picMk id="2" creationId="{5E4BE87A-D814-FE80-0878-1D7E619616B5}"/>
          </ac:picMkLst>
        </pc:picChg>
        <pc:picChg chg="del mod">
          <ac:chgData name="Fernando Minea (2322699)" userId="1504f5be-bbf8-4a71-93c0-d07460f84b1a" providerId="ADAL" clId="{D7E5448A-F8DF-4134-8106-53A99C479ABC}" dt="2025-06-13T14:20:52.029" v="13" actId="478"/>
          <ac:picMkLst>
            <pc:docMk/>
            <pc:sldMk cId="4097023305" sldId="284"/>
            <ac:picMk id="8" creationId="{88C8B42B-E398-7778-B41A-D68992421719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4:42.533" v="73"/>
        <pc:sldMkLst>
          <pc:docMk/>
          <pc:sldMk cId="375226397" sldId="285"/>
        </pc:sldMkLst>
        <pc:spChg chg="add mod">
          <ac:chgData name="Fernando Minea (2322699)" userId="1504f5be-bbf8-4a71-93c0-d07460f84b1a" providerId="ADAL" clId="{D7E5448A-F8DF-4134-8106-53A99C479ABC}" dt="2025-06-14T23:14:42.533" v="73"/>
          <ac:spMkLst>
            <pc:docMk/>
            <pc:sldMk cId="375226397" sldId="285"/>
            <ac:spMk id="2" creationId="{68434258-3397-0B7F-3DA7-2C3B4D9C272D}"/>
          </ac:spMkLst>
        </pc:spChg>
        <pc:spChg chg="mod">
          <ac:chgData name="Fernando Minea (2322699)" userId="1504f5be-bbf8-4a71-93c0-d07460f84b1a" providerId="ADAL" clId="{D7E5448A-F8DF-4134-8106-53A99C479ABC}" dt="2025-06-13T14:18:01.744" v="2" actId="115"/>
          <ac:spMkLst>
            <pc:docMk/>
            <pc:sldMk cId="375226397" sldId="285"/>
            <ac:spMk id="10" creationId="{2B8DE8FF-8AD9-4BEE-DCBD-FA214E453FED}"/>
          </ac:spMkLst>
        </pc:spChg>
        <pc:picChg chg="mod">
          <ac:chgData name="Fernando Minea (2322699)" userId="1504f5be-bbf8-4a71-93c0-d07460f84b1a" providerId="ADAL" clId="{D7E5448A-F8DF-4134-8106-53A99C479ABC}" dt="2025-06-13T14:32:40.936" v="29" actId="14100"/>
          <ac:picMkLst>
            <pc:docMk/>
            <pc:sldMk cId="375226397" sldId="285"/>
            <ac:picMk id="21" creationId="{A8284C6B-E0F8-6A2F-E200-84798F474DB6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4:31.344" v="71" actId="1076"/>
        <pc:sldMkLst>
          <pc:docMk/>
          <pc:sldMk cId="681978606" sldId="286"/>
        </pc:sldMkLst>
        <pc:spChg chg="mod">
          <ac:chgData name="Fernando Minea (2322699)" userId="1504f5be-bbf8-4a71-93c0-d07460f84b1a" providerId="ADAL" clId="{D7E5448A-F8DF-4134-8106-53A99C479ABC}" dt="2025-06-13T14:36:56.656" v="47" actId="114"/>
          <ac:spMkLst>
            <pc:docMk/>
            <pc:sldMk cId="681978606" sldId="286"/>
            <ac:spMk id="2" creationId="{830B3421-27E8-64F7-C72E-A20B3B5BFD28}"/>
          </ac:spMkLst>
        </pc:spChg>
        <pc:spChg chg="add mod">
          <ac:chgData name="Fernando Minea (2322699)" userId="1504f5be-bbf8-4a71-93c0-d07460f84b1a" providerId="ADAL" clId="{D7E5448A-F8DF-4134-8106-53A99C479ABC}" dt="2025-06-14T23:14:31.344" v="71" actId="1076"/>
          <ac:spMkLst>
            <pc:docMk/>
            <pc:sldMk cId="681978606" sldId="286"/>
            <ac:spMk id="3" creationId="{44AD2154-06C3-A498-B853-DD43B20AED16}"/>
          </ac:spMkLst>
        </pc:spChg>
        <pc:spChg chg="mod">
          <ac:chgData name="Fernando Minea (2322699)" userId="1504f5be-bbf8-4a71-93c0-d07460f84b1a" providerId="ADAL" clId="{D7E5448A-F8DF-4134-8106-53A99C479ABC}" dt="2025-06-13T14:31:24.836" v="23" actId="113"/>
          <ac:spMkLst>
            <pc:docMk/>
            <pc:sldMk cId="681978606" sldId="286"/>
            <ac:spMk id="36" creationId="{73AD363C-A54A-F7CC-D376-D4B4EE20E607}"/>
          </ac:spMkLst>
        </pc:spChg>
        <pc:picChg chg="mod">
          <ac:chgData name="Fernando Minea (2322699)" userId="1504f5be-bbf8-4a71-93c0-d07460f84b1a" providerId="ADAL" clId="{D7E5448A-F8DF-4134-8106-53A99C479ABC}" dt="2025-06-13T14:31:44.304" v="24" actId="1440"/>
          <ac:picMkLst>
            <pc:docMk/>
            <pc:sldMk cId="681978606" sldId="286"/>
            <ac:picMk id="37" creationId="{9021C7BE-AB60-498B-6093-4525E7F6512E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4:38.146" v="72"/>
        <pc:sldMkLst>
          <pc:docMk/>
          <pc:sldMk cId="3780002892" sldId="287"/>
        </pc:sldMkLst>
        <pc:spChg chg="add mod">
          <ac:chgData name="Fernando Minea (2322699)" userId="1504f5be-bbf8-4a71-93c0-d07460f84b1a" providerId="ADAL" clId="{D7E5448A-F8DF-4134-8106-53A99C479ABC}" dt="2025-06-14T23:14:38.146" v="72"/>
          <ac:spMkLst>
            <pc:docMk/>
            <pc:sldMk cId="3780002892" sldId="287"/>
            <ac:spMk id="2" creationId="{224613D4-CD3B-D446-50CF-2BCB70FBC9FA}"/>
          </ac:spMkLst>
        </pc:spChg>
        <pc:spChg chg="mod">
          <ac:chgData name="Fernando Minea (2322699)" userId="1504f5be-bbf8-4a71-93c0-d07460f84b1a" providerId="ADAL" clId="{D7E5448A-F8DF-4134-8106-53A99C479ABC}" dt="2025-06-13T14:17:49.241" v="1" actId="115"/>
          <ac:spMkLst>
            <pc:docMk/>
            <pc:sldMk cId="3780002892" sldId="287"/>
            <ac:spMk id="4" creationId="{F7F72EA7-7448-EA7A-DE1C-33CD1331CDA4}"/>
          </ac:spMkLst>
        </pc:spChg>
        <pc:picChg chg="mod">
          <ac:chgData name="Fernando Minea (2322699)" userId="1504f5be-bbf8-4a71-93c0-d07460f84b1a" providerId="ADAL" clId="{D7E5448A-F8DF-4134-8106-53A99C479ABC}" dt="2025-06-13T14:32:06.691" v="26" actId="1076"/>
          <ac:picMkLst>
            <pc:docMk/>
            <pc:sldMk cId="3780002892" sldId="287"/>
            <ac:picMk id="8" creationId="{19E1BD62-0E7B-CF1C-7C19-7D5619F99B2F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6:43.391" v="129" actId="1076"/>
        <pc:sldMkLst>
          <pc:docMk/>
          <pc:sldMk cId="613288997" sldId="288"/>
        </pc:sldMkLst>
        <pc:spChg chg="add mod">
          <ac:chgData name="Fernando Minea (2322699)" userId="1504f5be-bbf8-4a71-93c0-d07460f84b1a" providerId="ADAL" clId="{D7E5448A-F8DF-4134-8106-53A99C479ABC}" dt="2025-06-14T23:16:43.391" v="129" actId="1076"/>
          <ac:spMkLst>
            <pc:docMk/>
            <pc:sldMk cId="613288997" sldId="288"/>
            <ac:spMk id="4" creationId="{C434B155-E256-D7CF-46FE-1E3DECB5B071}"/>
          </ac:spMkLst>
        </pc:spChg>
        <pc:spChg chg="mod">
          <ac:chgData name="Fernando Minea (2322699)" userId="1504f5be-bbf8-4a71-93c0-d07460f84b1a" providerId="ADAL" clId="{D7E5448A-F8DF-4134-8106-53A99C479ABC}" dt="2025-06-13T14:18:27.647" v="5" actId="115"/>
          <ac:spMkLst>
            <pc:docMk/>
            <pc:sldMk cId="613288997" sldId="288"/>
            <ac:spMk id="18" creationId="{3073086A-2C33-24C2-11E6-66867F849AC2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7:25.773" v="143" actId="1076"/>
        <pc:sldMkLst>
          <pc:docMk/>
          <pc:sldMk cId="559354457" sldId="289"/>
        </pc:sldMkLst>
        <pc:spChg chg="add mod">
          <ac:chgData name="Fernando Minea (2322699)" userId="1504f5be-bbf8-4a71-93c0-d07460f84b1a" providerId="ADAL" clId="{D7E5448A-F8DF-4134-8106-53A99C479ABC}" dt="2025-06-14T23:17:25.773" v="143" actId="1076"/>
          <ac:spMkLst>
            <pc:docMk/>
            <pc:sldMk cId="559354457" sldId="289"/>
            <ac:spMk id="3" creationId="{50C1EBA5-A58C-631A-0E14-17126F176B64}"/>
          </ac:spMkLst>
        </pc:spChg>
        <pc:spChg chg="mod">
          <ac:chgData name="Fernando Minea (2322699)" userId="1504f5be-bbf8-4a71-93c0-d07460f84b1a" providerId="ADAL" clId="{D7E5448A-F8DF-4134-8106-53A99C479ABC}" dt="2025-06-13T14:18:53.724" v="8" actId="115"/>
          <ac:spMkLst>
            <pc:docMk/>
            <pc:sldMk cId="559354457" sldId="289"/>
            <ac:spMk id="21" creationId="{F3E47B0C-9915-DB3F-63BF-49FECF9BFC76}"/>
          </ac:spMkLst>
        </pc:spChg>
        <pc:picChg chg="mod">
          <ac:chgData name="Fernando Minea (2322699)" userId="1504f5be-bbf8-4a71-93c0-d07460f84b1a" providerId="ADAL" clId="{D7E5448A-F8DF-4134-8106-53A99C479ABC}" dt="2025-06-13T14:34:38.441" v="38" actId="1440"/>
          <ac:picMkLst>
            <pc:docMk/>
            <pc:sldMk cId="559354457" sldId="289"/>
            <ac:picMk id="6146" creationId="{D447866F-68D8-2F94-869B-09780B929FF7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6:51.099" v="130"/>
        <pc:sldMkLst>
          <pc:docMk/>
          <pc:sldMk cId="3251802089" sldId="290"/>
        </pc:sldMkLst>
        <pc:spChg chg="add mod">
          <ac:chgData name="Fernando Minea (2322699)" userId="1504f5be-bbf8-4a71-93c0-d07460f84b1a" providerId="ADAL" clId="{D7E5448A-F8DF-4134-8106-53A99C479ABC}" dt="2025-06-14T23:16:51.099" v="130"/>
          <ac:spMkLst>
            <pc:docMk/>
            <pc:sldMk cId="3251802089" sldId="290"/>
            <ac:spMk id="2" creationId="{BF82A596-9252-CC2A-536C-7940388C4180}"/>
          </ac:spMkLst>
        </pc:spChg>
        <pc:spChg chg="mod">
          <ac:chgData name="Fernando Minea (2322699)" userId="1504f5be-bbf8-4a71-93c0-d07460f84b1a" providerId="ADAL" clId="{D7E5448A-F8DF-4134-8106-53A99C479ABC}" dt="2025-06-13T14:19:41.346" v="11" actId="115"/>
          <ac:spMkLst>
            <pc:docMk/>
            <pc:sldMk cId="3251802089" sldId="290"/>
            <ac:spMk id="45" creationId="{8D6EEC4B-CE94-49D6-03C3-D89C11D8F609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6:55.030" v="131"/>
        <pc:sldMkLst>
          <pc:docMk/>
          <pc:sldMk cId="3917619153" sldId="291"/>
        </pc:sldMkLst>
        <pc:spChg chg="add mod">
          <ac:chgData name="Fernando Minea (2322699)" userId="1504f5be-bbf8-4a71-93c0-d07460f84b1a" providerId="ADAL" clId="{D7E5448A-F8DF-4134-8106-53A99C479ABC}" dt="2025-06-14T23:16:55.030" v="131"/>
          <ac:spMkLst>
            <pc:docMk/>
            <pc:sldMk cId="3917619153" sldId="291"/>
            <ac:spMk id="2" creationId="{24258203-108F-BD10-0BC6-327F419166BD}"/>
          </ac:spMkLst>
        </pc:spChg>
        <pc:spChg chg="mod">
          <ac:chgData name="Fernando Minea (2322699)" userId="1504f5be-bbf8-4a71-93c0-d07460f84b1a" providerId="ADAL" clId="{D7E5448A-F8DF-4134-8106-53A99C479ABC}" dt="2025-06-13T14:18:33.688" v="6" actId="115"/>
          <ac:spMkLst>
            <pc:docMk/>
            <pc:sldMk cId="3917619153" sldId="291"/>
            <ac:spMk id="62" creationId="{72A16333-2CA4-2DE0-B6FE-63928ABF4575}"/>
          </ac:spMkLst>
        </pc:spChg>
        <pc:picChg chg="mod">
          <ac:chgData name="Fernando Minea (2322699)" userId="1504f5be-bbf8-4a71-93c0-d07460f84b1a" providerId="ADAL" clId="{D7E5448A-F8DF-4134-8106-53A99C479ABC}" dt="2025-06-13T14:34:29.029" v="37" actId="1440"/>
          <ac:picMkLst>
            <pc:docMk/>
            <pc:sldMk cId="3917619153" sldId="291"/>
            <ac:picMk id="192" creationId="{CF7E8D01-4C1E-0DF7-9E81-E51DD8B4281E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7:36.816" v="146" actId="1076"/>
        <pc:sldMkLst>
          <pc:docMk/>
          <pc:sldMk cId="1646725871" sldId="292"/>
        </pc:sldMkLst>
        <pc:spChg chg="add mod">
          <ac:chgData name="Fernando Minea (2322699)" userId="1504f5be-bbf8-4a71-93c0-d07460f84b1a" providerId="ADAL" clId="{D7E5448A-F8DF-4134-8106-53A99C479ABC}" dt="2025-06-14T23:17:36.816" v="146" actId="1076"/>
          <ac:spMkLst>
            <pc:docMk/>
            <pc:sldMk cId="1646725871" sldId="292"/>
            <ac:spMk id="3" creationId="{3BDD3763-69DA-F861-5D16-9314E183BCD0}"/>
          </ac:spMkLst>
        </pc:spChg>
        <pc:spChg chg="mod">
          <ac:chgData name="Fernando Minea (2322699)" userId="1504f5be-bbf8-4a71-93c0-d07460f84b1a" providerId="ADAL" clId="{D7E5448A-F8DF-4134-8106-53A99C479ABC}" dt="2025-06-13T14:19:02.778" v="9" actId="115"/>
          <ac:spMkLst>
            <pc:docMk/>
            <pc:sldMk cId="1646725871" sldId="292"/>
            <ac:spMk id="16" creationId="{B13BF6B3-E65F-B2D1-9CF7-7A99A3F7FA49}"/>
          </ac:spMkLst>
        </pc:spChg>
        <pc:picChg chg="mod">
          <ac:chgData name="Fernando Minea (2322699)" userId="1504f5be-bbf8-4a71-93c0-d07460f84b1a" providerId="ADAL" clId="{D7E5448A-F8DF-4134-8106-53A99C479ABC}" dt="2025-06-13T14:34:46.833" v="39" actId="1440"/>
          <ac:picMkLst>
            <pc:docMk/>
            <pc:sldMk cId="1646725871" sldId="292"/>
            <ac:picMk id="8196" creationId="{0A453A13-8F88-3A60-CB82-F9ED0588820A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8:05.952" v="175" actId="20577"/>
        <pc:sldMkLst>
          <pc:docMk/>
          <pc:sldMk cId="3095245344" sldId="293"/>
        </pc:sldMkLst>
        <pc:spChg chg="add mod">
          <ac:chgData name="Fernando Minea (2322699)" userId="1504f5be-bbf8-4a71-93c0-d07460f84b1a" providerId="ADAL" clId="{D7E5448A-F8DF-4134-8106-53A99C479ABC}" dt="2025-06-14T23:18:05.952" v="175" actId="20577"/>
          <ac:spMkLst>
            <pc:docMk/>
            <pc:sldMk cId="3095245344" sldId="293"/>
            <ac:spMk id="7" creationId="{D675AB2B-FEF1-99F8-608E-C9624596E1AD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8:33.159" v="181" actId="1076"/>
        <pc:sldMkLst>
          <pc:docMk/>
          <pc:sldMk cId="591722392" sldId="294"/>
        </pc:sldMkLst>
        <pc:spChg chg="mod">
          <ac:chgData name="Fernando Minea (2322699)" userId="1504f5be-bbf8-4a71-93c0-d07460f84b1a" providerId="ADAL" clId="{D7E5448A-F8DF-4134-8106-53A99C479ABC}" dt="2025-06-13T14:19:13.984" v="10" actId="115"/>
          <ac:spMkLst>
            <pc:docMk/>
            <pc:sldMk cId="591722392" sldId="294"/>
            <ac:spMk id="2" creationId="{9E67AD6B-0EBB-7092-13C6-240F8A4A4E99}"/>
          </ac:spMkLst>
        </pc:spChg>
        <pc:spChg chg="add mod">
          <ac:chgData name="Fernando Minea (2322699)" userId="1504f5be-bbf8-4a71-93c0-d07460f84b1a" providerId="ADAL" clId="{D7E5448A-F8DF-4134-8106-53A99C479ABC}" dt="2025-06-14T23:18:33.159" v="181" actId="1076"/>
          <ac:spMkLst>
            <pc:docMk/>
            <pc:sldMk cId="591722392" sldId="294"/>
            <ac:spMk id="5" creationId="{1D98C9ED-B91A-7DBF-DEB5-E945F61E0C84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7:09.769" v="140" actId="20577"/>
        <pc:sldMkLst>
          <pc:docMk/>
          <pc:sldMk cId="866533554" sldId="296"/>
        </pc:sldMkLst>
        <pc:spChg chg="add mod">
          <ac:chgData name="Fernando Minea (2322699)" userId="1504f5be-bbf8-4a71-93c0-d07460f84b1a" providerId="ADAL" clId="{D7E5448A-F8DF-4134-8106-53A99C479ABC}" dt="2025-06-14T23:17:09.769" v="140" actId="20577"/>
          <ac:spMkLst>
            <pc:docMk/>
            <pc:sldMk cId="866533554" sldId="296"/>
            <ac:spMk id="2" creationId="{DAE5F6B6-38FB-E246-E1EA-32D60D70206B}"/>
          </ac:spMkLst>
        </pc:spChg>
        <pc:spChg chg="mod">
          <ac:chgData name="Fernando Minea (2322699)" userId="1504f5be-bbf8-4a71-93c0-d07460f84b1a" providerId="ADAL" clId="{D7E5448A-F8DF-4134-8106-53A99C479ABC}" dt="2025-06-13T14:18:41.690" v="7" actId="115"/>
          <ac:spMkLst>
            <pc:docMk/>
            <pc:sldMk cId="866533554" sldId="296"/>
            <ac:spMk id="46" creationId="{2C06C599-929E-A45F-5EC0-B44C01B3A6EB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8:22.470" v="178" actId="1076"/>
        <pc:sldMkLst>
          <pc:docMk/>
          <pc:sldMk cId="4169692650" sldId="297"/>
        </pc:sldMkLst>
        <pc:spChg chg="add mod">
          <ac:chgData name="Fernando Minea (2322699)" userId="1504f5be-bbf8-4a71-93c0-d07460f84b1a" providerId="ADAL" clId="{D7E5448A-F8DF-4134-8106-53A99C479ABC}" dt="2025-06-14T23:18:22.470" v="178" actId="1076"/>
          <ac:spMkLst>
            <pc:docMk/>
            <pc:sldMk cId="4169692650" sldId="297"/>
            <ac:spMk id="8" creationId="{DFB3ED7B-C59F-36C2-60AA-90C79DBA92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C238102F-BFA3-4357-9FA0-3A064E6F1B5A}" type="datetimeFigureOut">
              <a:rPr lang="en-GB" smtClean="0"/>
              <a:t>10/06/2025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980D3DFC-11A7-4DDF-8AEE-A5ACE051EB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09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791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356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24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7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96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5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46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34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649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6760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4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870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7715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25F19-E3C8-A6B7-0A57-561F977D02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33351-69C4-E6C9-E158-BE60AEE10F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690F-D74D-5C10-5F0C-19D3B173F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25959-04CB-0F23-9703-53765BB7EF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117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430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6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 rtlCol="0">
            <a:noAutofit/>
          </a:bodyPr>
          <a:lstStyle>
            <a:lvl1pPr marL="54864" indent="0" algn="l">
              <a:lnSpc>
                <a:spcPct val="120000"/>
              </a:lnSpc>
              <a:spcBef>
                <a:spcPts val="0"/>
              </a:spcBef>
              <a:buNone/>
              <a:defRPr lang="en-GB" sz="20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97591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0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2" y="432511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4892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F51DD675-2DC4-A4BE-C624-3048A2E666B7}"/>
              </a:ext>
            </a:extLst>
          </p:cNvPr>
          <p:cNvSpPr/>
          <p:nvPr userDrawn="1"/>
        </p:nvSpPr>
        <p:spPr>
          <a:xfrm>
            <a:off x="809553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id="{A0952ED0-9FCB-B6D2-E806-E2663B8961D0}"/>
              </a:ext>
            </a:extLst>
          </p:cNvPr>
          <p:cNvSpPr/>
          <p:nvPr userDrawn="1"/>
        </p:nvSpPr>
        <p:spPr>
          <a:xfrm>
            <a:off x="600338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 rtlCol="0"/>
          <a:lstStyle>
            <a:lvl1pPr marL="54864" indent="0">
              <a:lnSpc>
                <a:spcPct val="12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63F889-82B6-D594-DA07-4C82AE33663F}"/>
              </a:ext>
            </a:extLst>
          </p:cNvPr>
          <p:cNvGrpSpPr/>
          <p:nvPr userDrawn="1"/>
        </p:nvGrpSpPr>
        <p:grpSpPr>
          <a:xfrm>
            <a:off x="0" y="6527001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20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rtlCol="0" anchor="t"/>
          <a:lstStyle>
            <a:lvl1pPr algn="l"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9061A64A-DA6A-5D22-BE0B-94B0626A6CF1}"/>
              </a:ext>
            </a:extLst>
          </p:cNvPr>
          <p:cNvSpPr/>
          <p:nvPr userDrawn="1"/>
        </p:nvSpPr>
        <p:spPr>
          <a:xfrm>
            <a:off x="5102241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91168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20134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id="{EA1EE280-E44E-F71B-ED1B-CA8CEDEE6175}"/>
              </a:ext>
            </a:extLst>
          </p:cNvPr>
          <p:cNvSpPr/>
          <p:nvPr userDrawn="1"/>
        </p:nvSpPr>
        <p:spPr>
          <a:xfrm>
            <a:off x="1087280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id="{332C8624-D848-DF0C-9104-7A2655E4A0FE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rtlCol="0" anchor="ctr"/>
          <a:lstStyle>
            <a:lvl1pPr algn="l">
              <a:lnSpc>
                <a:spcPct val="90000"/>
              </a:lnSpc>
              <a:defRPr lang="en-GB"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4" y="809103"/>
            <a:ext cx="1798955" cy="2062163"/>
          </a:xfrm>
        </p:spPr>
        <p:txBody>
          <a:bodyPr rtlCol="0" anchor="t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0" y="3957272"/>
            <a:ext cx="1798955" cy="2062163"/>
          </a:xfrm>
        </p:spPr>
        <p:txBody>
          <a:bodyPr rtlCol="0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438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id="{E21113D2-FC9F-27EC-7A45-E8F7695D1407}"/>
              </a:ext>
            </a:extLst>
          </p:cNvPr>
          <p:cNvSpPr/>
          <p:nvPr userDrawn="1"/>
        </p:nvSpPr>
        <p:spPr>
          <a:xfrm>
            <a:off x="694922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id="{EF098B7F-7320-E28C-D4A0-9C0D6072BDA7}"/>
              </a:ext>
            </a:extLst>
          </p:cNvPr>
          <p:cNvSpPr/>
          <p:nvPr userDrawn="1"/>
        </p:nvSpPr>
        <p:spPr>
          <a:xfrm>
            <a:off x="9233158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3937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id="{559D8666-7371-3C57-AFFE-49810709BDDB}"/>
              </a:ext>
            </a:extLst>
          </p:cNvPr>
          <p:cNvSpPr/>
          <p:nvPr userDrawn="1"/>
        </p:nvSpPr>
        <p:spPr>
          <a:xfrm>
            <a:off x="663551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id="{434B564B-DE03-74A6-773C-0FD4632658D1}"/>
              </a:ext>
            </a:extLst>
          </p:cNvPr>
          <p:cNvSpPr/>
          <p:nvPr userDrawn="1"/>
        </p:nvSpPr>
        <p:spPr>
          <a:xfrm>
            <a:off x="663550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id="{A98F51D8-7768-BB9C-DEFD-FE6F101B538B}"/>
              </a:ext>
            </a:extLst>
          </p:cNvPr>
          <p:cNvSpPr/>
          <p:nvPr userDrawn="1"/>
        </p:nvSpPr>
        <p:spPr>
          <a:xfrm>
            <a:off x="3509629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id="{824DDB7E-F583-BE45-8440-04134133EF5E}"/>
              </a:ext>
            </a:extLst>
          </p:cNvPr>
          <p:cNvSpPr/>
          <p:nvPr userDrawn="1"/>
        </p:nvSpPr>
        <p:spPr>
          <a:xfrm>
            <a:off x="3509628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id="{3AB34327-1213-C6F7-069A-661286889411}"/>
              </a:ext>
            </a:extLst>
          </p:cNvPr>
          <p:cNvSpPr/>
          <p:nvPr userDrawn="1"/>
        </p:nvSpPr>
        <p:spPr>
          <a:xfrm>
            <a:off x="6355709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id="{B6BF1339-971D-E8EC-9A92-C646A04A9796}"/>
              </a:ext>
            </a:extLst>
          </p:cNvPr>
          <p:cNvSpPr/>
          <p:nvPr userDrawn="1"/>
        </p:nvSpPr>
        <p:spPr>
          <a:xfrm>
            <a:off x="6355708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id="{2C16FE32-0722-CA1D-92A1-77B7780BDE81}"/>
              </a:ext>
            </a:extLst>
          </p:cNvPr>
          <p:cNvSpPr/>
          <p:nvPr userDrawn="1"/>
        </p:nvSpPr>
        <p:spPr>
          <a:xfrm>
            <a:off x="9201787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id="{A3D368EA-D182-9937-D248-E4051379E257}"/>
              </a:ext>
            </a:extLst>
          </p:cNvPr>
          <p:cNvSpPr/>
          <p:nvPr userDrawn="1"/>
        </p:nvSpPr>
        <p:spPr>
          <a:xfrm>
            <a:off x="9201786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06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rtlCol="0" anchor="ctr"/>
          <a:lstStyle>
            <a:lvl1pPr algn="l"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id="{EEA0BE49-92E1-A1A3-40E0-DDAA5511F637}"/>
              </a:ext>
            </a:extLst>
          </p:cNvPr>
          <p:cNvSpPr/>
          <p:nvPr userDrawn="1"/>
        </p:nvSpPr>
        <p:spPr>
          <a:xfrm>
            <a:off x="4348745" y="16377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id="{DF15F1EC-1D2B-FF49-7785-26BC7083A07C}"/>
              </a:ext>
            </a:extLst>
          </p:cNvPr>
          <p:cNvSpPr/>
          <p:nvPr userDrawn="1"/>
        </p:nvSpPr>
        <p:spPr>
          <a:xfrm>
            <a:off x="4348745" y="2927249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id="{BE3FDD69-3D60-CF6B-97A3-7B2C1AE3100A}"/>
              </a:ext>
            </a:extLst>
          </p:cNvPr>
          <p:cNvSpPr/>
          <p:nvPr userDrawn="1"/>
        </p:nvSpPr>
        <p:spPr>
          <a:xfrm>
            <a:off x="4348745" y="427700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id="{E3BB1E5B-DA10-B332-D4B8-D551C3053C53}"/>
              </a:ext>
            </a:extLst>
          </p:cNvPr>
          <p:cNvSpPr/>
          <p:nvPr userDrawn="1"/>
        </p:nvSpPr>
        <p:spPr>
          <a:xfrm>
            <a:off x="4348745" y="556854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id="{8D887B7F-9EBA-E7B8-64CE-5EAB1DF08E19}"/>
              </a:ext>
            </a:extLst>
          </p:cNvPr>
          <p:cNvSpPr/>
          <p:nvPr userDrawn="1"/>
        </p:nvSpPr>
        <p:spPr>
          <a:xfrm>
            <a:off x="4348745" y="36111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id="{F340E0DF-98FD-EA55-7B4B-8E58FC5CFCDA}"/>
              </a:ext>
            </a:extLst>
          </p:cNvPr>
          <p:cNvSpPr/>
          <p:nvPr userDrawn="1"/>
        </p:nvSpPr>
        <p:spPr>
          <a:xfrm>
            <a:off x="5512394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id="{1F52D7F5-AD34-C5B1-EEA2-F711AD3A8C3F}"/>
              </a:ext>
            </a:extLst>
          </p:cNvPr>
          <p:cNvSpPr/>
          <p:nvPr userDrawn="1"/>
        </p:nvSpPr>
        <p:spPr>
          <a:xfrm>
            <a:off x="5512394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id="{A4889AFC-C17E-6AF6-25D9-F977ACD04A9D}"/>
              </a:ext>
            </a:extLst>
          </p:cNvPr>
          <p:cNvSpPr/>
          <p:nvPr userDrawn="1"/>
        </p:nvSpPr>
        <p:spPr>
          <a:xfrm>
            <a:off x="4290632" y="303003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id="{5E0F6889-9671-EA56-B88B-DBA6C149062C}"/>
              </a:ext>
            </a:extLst>
          </p:cNvPr>
          <p:cNvSpPr/>
          <p:nvPr userDrawn="1"/>
        </p:nvSpPr>
        <p:spPr>
          <a:xfrm>
            <a:off x="4290632" y="15796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id="{44CB8F8B-1D14-EA9D-117E-79BB0DB776E9}"/>
              </a:ext>
            </a:extLst>
          </p:cNvPr>
          <p:cNvSpPr/>
          <p:nvPr userDrawn="1"/>
        </p:nvSpPr>
        <p:spPr>
          <a:xfrm>
            <a:off x="4290632" y="286913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id="{9D8D9DEA-F6DA-EFDC-5DDF-946728969392}"/>
              </a:ext>
            </a:extLst>
          </p:cNvPr>
          <p:cNvSpPr/>
          <p:nvPr userDrawn="1"/>
        </p:nvSpPr>
        <p:spPr>
          <a:xfrm>
            <a:off x="4290632" y="4217824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id="{5B83F600-A2A8-FC3E-235C-F63589027CEC}"/>
              </a:ext>
            </a:extLst>
          </p:cNvPr>
          <p:cNvSpPr/>
          <p:nvPr userDrawn="1"/>
        </p:nvSpPr>
        <p:spPr>
          <a:xfrm>
            <a:off x="4290632" y="551042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94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240ABBF-9F6E-51C2-3600-798F3A8C4868}"/>
              </a:ext>
            </a:extLst>
          </p:cNvPr>
          <p:cNvSpPr/>
          <p:nvPr userDrawn="1"/>
        </p:nvSpPr>
        <p:spPr>
          <a:xfrm>
            <a:off x="547230" y="194408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724FD7F3-2232-7463-6613-3EF2344BD063}"/>
              </a:ext>
            </a:extLst>
          </p:cNvPr>
          <p:cNvSpPr/>
          <p:nvPr userDrawn="1"/>
        </p:nvSpPr>
        <p:spPr>
          <a:xfrm>
            <a:off x="4922989" y="194696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234E24BE-6EC9-C62B-1B5F-EBE5C279EF38}"/>
              </a:ext>
            </a:extLst>
          </p:cNvPr>
          <p:cNvSpPr/>
          <p:nvPr userDrawn="1"/>
        </p:nvSpPr>
        <p:spPr>
          <a:xfrm>
            <a:off x="9225456" y="192477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F4987345-5BC3-6B09-35D1-118625B93B26}"/>
              </a:ext>
            </a:extLst>
          </p:cNvPr>
          <p:cNvSpPr/>
          <p:nvPr userDrawn="1"/>
        </p:nvSpPr>
        <p:spPr>
          <a:xfrm>
            <a:off x="2798649" y="3902220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D24F97D8-E25C-583D-72FF-A9AD2A77A71F}"/>
              </a:ext>
            </a:extLst>
          </p:cNvPr>
          <p:cNvSpPr/>
          <p:nvPr userDrawn="1"/>
        </p:nvSpPr>
        <p:spPr>
          <a:xfrm>
            <a:off x="7156227" y="388003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88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5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4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7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5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266006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19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2" y="2007884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58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2" y="4093420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7805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6481182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2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4" y="2944368"/>
            <a:ext cx="4608576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89090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837094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48316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id="{E7EB222B-6CF5-9486-E495-4BBCFBA5DEE9}"/>
              </a:ext>
            </a:extLst>
          </p:cNvPr>
          <p:cNvSpPr/>
          <p:nvPr userDrawn="1"/>
        </p:nvSpPr>
        <p:spPr>
          <a:xfrm>
            <a:off x="5400719" y="1198578"/>
            <a:ext cx="6114430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id="{1FEBC754-F0A8-F9F6-F804-7081E078D8F5}"/>
              </a:ext>
            </a:extLst>
          </p:cNvPr>
          <p:cNvSpPr/>
          <p:nvPr userDrawn="1"/>
        </p:nvSpPr>
        <p:spPr>
          <a:xfrm>
            <a:off x="5196524" y="838200"/>
            <a:ext cx="6114430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8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1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23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rtlCol="0" anchor="t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lang="en-GB" sz="16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2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0235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5434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624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fld id="{8D0AFDD5-844D-364D-8AEC-50CF4D36D55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25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51" r:id="rId4"/>
    <p:sldLayoutId id="2147483658" r:id="rId5"/>
    <p:sldLayoutId id="2147483661" r:id="rId6"/>
    <p:sldLayoutId id="2147483663" r:id="rId7"/>
    <p:sldLayoutId id="2147483664" r:id="rId8"/>
    <p:sldLayoutId id="2147483668" r:id="rId9"/>
    <p:sldLayoutId id="2147483662" r:id="rId10"/>
    <p:sldLayoutId id="2147483653" r:id="rId11"/>
    <p:sldLayoutId id="2147483669" r:id="rId12"/>
    <p:sldLayoutId id="2147483665" r:id="rId13"/>
    <p:sldLayoutId id="2147483666" r:id="rId14"/>
    <p:sldLayoutId id="2147483667" r:id="rId15"/>
    <p:sldLayoutId id="2147483654" r:id="rId16"/>
    <p:sldLayoutId id="2147483655" r:id="rId17"/>
  </p:sldLayoutIdLst>
  <p:hf hdr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4F37AB6-4681-D744-2F89-2949D0867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3846" y="1474045"/>
            <a:ext cx="5226449" cy="3512688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sz="3600" b="1" dirty="0"/>
              <a:t>LCBB4015</a:t>
            </a:r>
            <a:r>
              <a:rPr lang="en-GB" sz="3600" dirty="0"/>
              <a:t> </a:t>
            </a:r>
            <a:r>
              <a:rPr lang="en-GB" sz="3600" b="1" dirty="0"/>
              <a:t>Introduction to Leadership and Management</a:t>
            </a:r>
            <a:br>
              <a:rPr lang="en-GB" sz="3600" dirty="0"/>
            </a:br>
            <a:r>
              <a:rPr lang="en-GB" sz="3600" b="1" dirty="0"/>
              <a:t>Component 1</a:t>
            </a:r>
            <a:br>
              <a:rPr lang="en-GB" sz="3600" dirty="0"/>
            </a:br>
            <a:r>
              <a:rPr lang="en-GB" sz="3600" b="1" dirty="0"/>
              <a:t>Managerial Roles at Apple Inc.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5CF1817F-1A38-92A2-8142-4AE4A2249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6508" y="2975360"/>
            <a:ext cx="5102976" cy="1532411"/>
          </a:xfrm>
        </p:spPr>
        <p:txBody>
          <a:bodyPr/>
          <a:lstStyle/>
          <a:p>
            <a:r>
              <a:rPr lang="en-GB" sz="2400" b="1" dirty="0"/>
              <a:t>Lidia Zamfir - 2238198</a:t>
            </a:r>
          </a:p>
          <a:p>
            <a:r>
              <a:rPr lang="en-GB" sz="2400" b="1" dirty="0"/>
              <a:t>Laris Zamfir – </a:t>
            </a:r>
            <a:r>
              <a:rPr lang="en-GB" sz="2400" b="1" dirty="0">
                <a:solidFill>
                  <a:srgbClr val="100E25"/>
                </a:solidFill>
              </a:rPr>
              <a:t>2238188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Fernando Minea – 2322699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 Georgel </a:t>
            </a:r>
            <a:r>
              <a:rPr lang="en-GB" sz="2400" b="1">
                <a:solidFill>
                  <a:srgbClr val="100E25"/>
                </a:solidFill>
              </a:rPr>
              <a:t>Milos- 2416333</a:t>
            </a:r>
            <a:endParaRPr lang="en-GB" sz="2400" b="1" dirty="0">
              <a:solidFill>
                <a:srgbClr val="100E25"/>
              </a:solidFill>
            </a:endParaRPr>
          </a:p>
          <a:p>
            <a:r>
              <a:rPr lang="en-GB" sz="2400" b="1" dirty="0">
                <a:solidFill>
                  <a:srgbClr val="100E25"/>
                </a:solidFill>
              </a:rPr>
              <a:t>Kenval Arthur Smith -  2322976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Lecturer:  Ivan Rodriguez Hernandez</a:t>
            </a:r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4BE87A-D814-FE80-0878-1D7E61961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226" y="962810"/>
            <a:ext cx="4476343" cy="179053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97023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B3421-27E8-64F7-C72E-A20B3B5BF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99"/>
            <a:ext cx="9912096" cy="1014984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b="1" kern="1200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EB92BE4-4ECF-AA5A-EBFA-AC2DBA935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E3B97B2-F540-9F02-5569-597A7E7B6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4480" y="6400904"/>
            <a:ext cx="146304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kern="1200">
                <a:latin typeface="+mj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6" name="Date Placeholder 4">
            <a:extLst>
              <a:ext uri="{FF2B5EF4-FFF2-40B4-BE49-F238E27FC236}">
                <a16:creationId xmlns:a16="http://schemas.microsoft.com/office/drawing/2014/main" id="{85AB6D38-7CF3-BFEC-9EC2-53308A26C3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9145" y="6400904"/>
            <a:ext cx="64008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3AD363C-A54A-F7CC-D376-D4B4EE20E607}"/>
              </a:ext>
            </a:extLst>
          </p:cNvPr>
          <p:cNvSpPr txBox="1"/>
          <p:nvPr/>
        </p:nvSpPr>
        <p:spPr>
          <a:xfrm>
            <a:off x="182137" y="1332997"/>
            <a:ext cx="5020381" cy="48011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b="1" kern="1200" dirty="0"/>
              <a:t>In this presentation we examine the ways in which Apple managers implement Mintzberg’s 10 managerial roles—interpersonal, informational, and decisional.</a:t>
            </a:r>
          </a:p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600" b="1" kern="1200" dirty="0"/>
          </a:p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b="1" kern="1200" dirty="0"/>
              <a:t>We also examine how these roles can be enhanced and their influence on organisational performance, in addition to contemporary role additions.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600" b="1" kern="12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600" kern="12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021C7BE-AB60-498B-6093-4525E7F651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8667"/>
          <a:stretch>
            <a:fillRect/>
          </a:stretch>
        </p:blipFill>
        <p:spPr>
          <a:xfrm>
            <a:off x="5865121" y="1066283"/>
            <a:ext cx="6144742" cy="5003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Date Placeholder 12" hidden="1">
            <a:extLst>
              <a:ext uri="{FF2B5EF4-FFF2-40B4-BE49-F238E27FC236}">
                <a16:creationId xmlns:a16="http://schemas.microsoft.com/office/drawing/2014/main" id="{8FA1C40B-4426-2DD0-CFB0-3E30E9C28215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AD2154-06C3-A498-B853-DD43B20AED16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Fernando Minea</a:t>
            </a:r>
          </a:p>
        </p:txBody>
      </p:sp>
    </p:spTree>
    <p:extLst>
      <p:ext uri="{BB962C8B-B14F-4D97-AF65-F5344CB8AC3E}">
        <p14:creationId xmlns:p14="http://schemas.microsoft.com/office/powerpoint/2010/main" val="681978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5BC0F7-9BAB-2ADE-CF39-13047262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73100"/>
            <a:ext cx="9912096" cy="101498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b="1" dirty="0"/>
              <a:t>Interpersonal Roles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72EA7-7448-EA7A-DE1C-33CD1331C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4029" y="1260088"/>
            <a:ext cx="6254422" cy="514081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sz="3600" b="1" u="sng" dirty="0"/>
              <a:t>Figurehead</a:t>
            </a:r>
            <a:r>
              <a:rPr lang="en-GB" sz="1500" b="1" dirty="0"/>
              <a:t> -  </a:t>
            </a:r>
            <a:r>
              <a:rPr lang="en-GB" sz="1800" b="1" dirty="0"/>
              <a:t>Serving as a representative of Apple during product launches and official events (Mintzberg, 1973).</a:t>
            </a:r>
            <a:endParaRPr lang="en-GB" sz="1500" b="1" dirty="0"/>
          </a:p>
          <a:p>
            <a:pPr rtl="0">
              <a:spcAft>
                <a:spcPts val="600"/>
              </a:spcAft>
            </a:pPr>
            <a:endParaRPr lang="en-GB" sz="1500" b="1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Training in public speaking, cultural awareness, and branding can significantly enhance this role.</a:t>
            </a:r>
          </a:p>
          <a:p>
            <a:pPr rtl="0">
              <a:spcAft>
                <a:spcPts val="600"/>
              </a:spcAft>
            </a:pPr>
            <a:endParaRPr lang="en-GB" sz="2000" b="1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Managers serve as the face of the company during formal occasions—such as store openings, industry conferences, or team celebrations.</a:t>
            </a:r>
          </a:p>
          <a:p>
            <a:pPr rtl="0">
              <a:spcAft>
                <a:spcPts val="600"/>
              </a:spcAft>
            </a:pPr>
            <a:endParaRPr lang="en-GB" sz="2000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This effort bolsters Apple’s reputation as a professional and innovative brand, thereby reinforcing trust among consumers and stakeholders</a:t>
            </a:r>
            <a:r>
              <a:rPr lang="en-GB" sz="2000" b="1" dirty="0"/>
              <a:t>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25C49-A1AB-D377-2071-D29B1E667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19E1BD62-0E7B-CF1C-7C19-7D5619F99B2F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11027" r="11030" b="3"/>
          <a:stretch>
            <a:fillRect/>
          </a:stretch>
        </p:blipFill>
        <p:spPr>
          <a:xfrm>
            <a:off x="183549" y="1664234"/>
            <a:ext cx="5404866" cy="41605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4613D4-CD3B-D446-50CF-2BCB70FBC9FA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Fernando Minea</a:t>
            </a:r>
          </a:p>
        </p:txBody>
      </p:sp>
    </p:spTree>
    <p:extLst>
      <p:ext uri="{BB962C8B-B14F-4D97-AF65-F5344CB8AC3E}">
        <p14:creationId xmlns:p14="http://schemas.microsoft.com/office/powerpoint/2010/main" val="378000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1AD7519F-C99A-1E10-2873-65A38274BAD0}"/>
              </a:ext>
            </a:extLst>
          </p:cNvPr>
          <p:cNvSpPr txBox="1">
            <a:spLocks/>
          </p:cNvSpPr>
          <p:nvPr/>
        </p:nvSpPr>
        <p:spPr>
          <a:xfrm>
            <a:off x="1139952" y="166376"/>
            <a:ext cx="9912096" cy="824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6000" b="1" kern="1200" dirty="0">
                <a:latin typeface="+mj-lt"/>
                <a:ea typeface="+mj-ea"/>
                <a:cs typeface="+mj-cs"/>
              </a:rPr>
              <a:t>Interpersonal Roles</a:t>
            </a:r>
          </a:p>
        </p:txBody>
      </p:sp>
      <p:sp>
        <p:nvSpPr>
          <p:cNvPr id="26" name="Slide Number Placeholder 7">
            <a:extLst>
              <a:ext uri="{FF2B5EF4-FFF2-40B4-BE49-F238E27FC236}">
                <a16:creationId xmlns:a16="http://schemas.microsoft.com/office/drawing/2014/main" id="{31A9485C-8ABF-34EA-9356-0BDFCC2D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2B8DE8FF-8AD9-4BEE-DCBD-FA214E453FED}"/>
              </a:ext>
            </a:extLst>
          </p:cNvPr>
          <p:cNvSpPr txBox="1">
            <a:spLocks/>
          </p:cNvSpPr>
          <p:nvPr/>
        </p:nvSpPr>
        <p:spPr>
          <a:xfrm>
            <a:off x="5921297" y="1048077"/>
            <a:ext cx="6087153" cy="4873856"/>
          </a:xfrm>
          <a:prstGeom prst="rect">
            <a:avLst/>
          </a:prstGeom>
        </p:spPr>
        <p:txBody>
          <a:bodyPr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600" b="1" u="sng" dirty="0"/>
              <a:t>Leader</a:t>
            </a:r>
            <a:r>
              <a:rPr lang="en-GB" sz="3600" b="1" dirty="0"/>
              <a:t> - </a:t>
            </a:r>
            <a:r>
              <a:rPr lang="en-GB" sz="1800" b="1" dirty="0"/>
              <a:t>Motivating teams to create and uphold Apple’s exceptional standards (Daft, 2021).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Programs for leadership development, mentoring, and training in emotional intelligence.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Store managers, project leaders, and department heads direct teams, establish objectives, and inspire employees.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Guarantees that employees are aligned with Apple’s vision while enhancing productivity and morale.</a:t>
            </a:r>
          </a:p>
          <a:p>
            <a:pPr>
              <a:spcAft>
                <a:spcPts val="600"/>
              </a:spcAft>
            </a:pPr>
            <a:endParaRPr lang="en-GB" sz="3600" b="1" dirty="0"/>
          </a:p>
          <a:p>
            <a:pPr marL="0" indent="0">
              <a:spcAft>
                <a:spcPts val="600"/>
              </a:spcAft>
              <a:buNone/>
            </a:pPr>
            <a:endParaRPr lang="en-GB" sz="36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8284C6B-E0F8-6A2F-E200-84798F474D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64" y="1294641"/>
            <a:ext cx="5674335" cy="431168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434258-3397-0B7F-3DA7-2C3B4D9C272D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Fernando Minea</a:t>
            </a:r>
          </a:p>
        </p:txBody>
      </p:sp>
    </p:spTree>
    <p:extLst>
      <p:ext uri="{BB962C8B-B14F-4D97-AF65-F5344CB8AC3E}">
        <p14:creationId xmlns:p14="http://schemas.microsoft.com/office/powerpoint/2010/main" val="375226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5AE64-060D-5DA2-F1C8-F32CD8298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47F9DE-790E-73FB-5997-D28667522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CABFCB15-3954-1E29-E4DA-C8D9606D12B5}"/>
              </a:ext>
            </a:extLst>
          </p:cNvPr>
          <p:cNvSpPr txBox="1">
            <a:spLocks/>
          </p:cNvSpPr>
          <p:nvPr/>
        </p:nvSpPr>
        <p:spPr>
          <a:xfrm>
            <a:off x="1139952" y="166376"/>
            <a:ext cx="9912096" cy="824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6000" b="1" kern="1200" dirty="0">
                <a:latin typeface="+mj-lt"/>
                <a:ea typeface="+mj-ea"/>
                <a:cs typeface="+mj-cs"/>
              </a:rPr>
              <a:t>Interpersonal Roles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7DEBD3F-9A70-7CCB-5B01-D060F69E96DA}"/>
              </a:ext>
            </a:extLst>
          </p:cNvPr>
          <p:cNvSpPr txBox="1">
            <a:spLocks/>
          </p:cNvSpPr>
          <p:nvPr/>
        </p:nvSpPr>
        <p:spPr>
          <a:xfrm>
            <a:off x="5921297" y="1048077"/>
            <a:ext cx="6087153" cy="4873856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600" b="1" u="sng" dirty="0"/>
              <a:t>Liaison </a:t>
            </a:r>
            <a:r>
              <a:rPr lang="en-GB" sz="3600" b="1" dirty="0"/>
              <a:t>- </a:t>
            </a:r>
            <a:r>
              <a:rPr lang="en-GB" sz="1900" b="1" dirty="0"/>
              <a:t>Establishing connections with developers, suppliers, and business associates.</a:t>
            </a:r>
            <a:endParaRPr lang="en-GB" sz="1800" b="1" dirty="0"/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Proficiency in networking, effective cross-functional communication, and negotiation strategies.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Managers liaise with suppliers, partners (such as chip manufacturers), and various Apple teams (software alongside hardware).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Fosters collaboration and synergy throughout Apple’s extensive supply and development network.</a:t>
            </a:r>
          </a:p>
          <a:p>
            <a:pPr>
              <a:spcAft>
                <a:spcPts val="600"/>
              </a:spcAft>
            </a:pPr>
            <a:endParaRPr lang="en-GB" sz="2000" b="1" dirty="0"/>
          </a:p>
          <a:p>
            <a:pPr>
              <a:spcAft>
                <a:spcPts val="600"/>
              </a:spcAft>
            </a:pPr>
            <a:endParaRPr lang="en-GB" sz="3600" b="1" dirty="0"/>
          </a:p>
          <a:p>
            <a:pPr marL="0" indent="0">
              <a:spcAft>
                <a:spcPts val="600"/>
              </a:spcAft>
              <a:buNone/>
            </a:pPr>
            <a:endParaRPr lang="en-GB" sz="3600" b="1" dirty="0"/>
          </a:p>
        </p:txBody>
      </p:sp>
      <p:pic>
        <p:nvPicPr>
          <p:cNvPr id="1026" name="Picture 2" descr="Liaison Management – simply connect people to what they need">
            <a:extLst>
              <a:ext uri="{FF2B5EF4-FFF2-40B4-BE49-F238E27FC236}">
                <a16:creationId xmlns:a16="http://schemas.microsoft.com/office/drawing/2014/main" id="{37DB92C0-1682-8C4F-A102-D64C38158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50" y="1197160"/>
            <a:ext cx="5679136" cy="410391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173281-E30A-6D42-8CFA-A9A9B24C2CD0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Georgel Milos</a:t>
            </a:r>
          </a:p>
        </p:txBody>
      </p:sp>
    </p:spTree>
    <p:extLst>
      <p:ext uri="{BB962C8B-B14F-4D97-AF65-F5344CB8AC3E}">
        <p14:creationId xmlns:p14="http://schemas.microsoft.com/office/powerpoint/2010/main" val="2831084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97284AA7-254B-595E-1FEA-43313BCC69F7}"/>
              </a:ext>
            </a:extLst>
          </p:cNvPr>
          <p:cNvSpPr txBox="1">
            <a:spLocks/>
          </p:cNvSpPr>
          <p:nvPr/>
        </p:nvSpPr>
        <p:spPr>
          <a:xfrm>
            <a:off x="1093414" y="736040"/>
            <a:ext cx="6103732" cy="17099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5936F35-41EE-68F3-7A75-9E10BA8F31DB}"/>
              </a:ext>
            </a:extLst>
          </p:cNvPr>
          <p:cNvSpPr txBox="1">
            <a:spLocks/>
          </p:cNvSpPr>
          <p:nvPr/>
        </p:nvSpPr>
        <p:spPr>
          <a:xfrm>
            <a:off x="747131" y="1498246"/>
            <a:ext cx="6655155" cy="408134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u="sng" kern="1200" dirty="0">
                <a:latin typeface="+mn-lt"/>
                <a:ea typeface="+mn-ea"/>
                <a:cs typeface="+mn-cs"/>
              </a:rPr>
              <a:t>Monitor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6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Monitoring technological trends, competitor actions, and user preferences (Mintzberg, 1973).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7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6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: Strong analytical abilities, experience with data tools such as Apple-specific dashboards.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dirty="0"/>
              <a:t>Role</a:t>
            </a:r>
            <a:r>
              <a:rPr lang="en-GB" sz="1900" b="1" kern="1200" dirty="0">
                <a:latin typeface="+mn-lt"/>
                <a:ea typeface="+mn-ea"/>
                <a:cs typeface="+mn-cs"/>
              </a:rPr>
              <a:t> at Apple: 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Managers monitor market trends, gather customer feedback, and assess internal performance metrics (e.g., Genius Bar interactions).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dirty="0"/>
              <a:t>Contributions</a:t>
            </a:r>
            <a:r>
              <a:rPr lang="en-GB" sz="1900" b="1" kern="1200" dirty="0">
                <a:latin typeface="+mn-lt"/>
                <a:ea typeface="+mn-ea"/>
                <a:cs typeface="+mn-cs"/>
              </a:rPr>
              <a:t>: 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Guides strategic decision-making, improves customer satisfaction, and ensures Apple maintains a competitive edge.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9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9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F3D20-2309-63AE-98EC-B0B390129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7F9A2F75-9D02-3ED8-071B-99FC210DE10A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pic>
        <p:nvPicPr>
          <p:cNvPr id="2050" name="Picture 2" descr="Informational Roles - Types of Managerial Roles | Principles of Management">
            <a:extLst>
              <a:ext uri="{FF2B5EF4-FFF2-40B4-BE49-F238E27FC236}">
                <a16:creationId xmlns:a16="http://schemas.microsoft.com/office/drawing/2014/main" id="{ABFAC2EB-C44B-D8E6-8944-7A2007DBA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215" y="1046202"/>
            <a:ext cx="4007005" cy="37356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D99FAF-09A6-460B-B257-BBAC863722C5}"/>
              </a:ext>
            </a:extLst>
          </p:cNvPr>
          <p:cNvSpPr txBox="1"/>
          <p:nvPr/>
        </p:nvSpPr>
        <p:spPr>
          <a:xfrm>
            <a:off x="10078159" y="182042"/>
            <a:ext cx="62143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Georgel Milos</a:t>
            </a:r>
          </a:p>
        </p:txBody>
      </p:sp>
    </p:spTree>
    <p:extLst>
      <p:ext uri="{BB962C8B-B14F-4D97-AF65-F5344CB8AC3E}">
        <p14:creationId xmlns:p14="http://schemas.microsoft.com/office/powerpoint/2010/main" val="2011023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">
            <a:extLst>
              <a:ext uri="{FF2B5EF4-FFF2-40B4-BE49-F238E27FC236}">
                <a16:creationId xmlns:a16="http://schemas.microsoft.com/office/drawing/2014/main" id="{CA465F10-641E-3831-8964-F8D8023D860F}"/>
              </a:ext>
            </a:extLst>
          </p:cNvPr>
          <p:cNvSpPr txBox="1">
            <a:spLocks/>
          </p:cNvSpPr>
          <p:nvPr/>
        </p:nvSpPr>
        <p:spPr>
          <a:xfrm>
            <a:off x="754267" y="818388"/>
            <a:ext cx="6973527" cy="10194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4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F7246F1-763A-914B-4CC9-8614F40DCF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61" r="35161"/>
          <a:stretch/>
        </p:blipFill>
        <p:spPr>
          <a:xfrm>
            <a:off x="7979229" y="0"/>
            <a:ext cx="4212771" cy="6857990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3073086A-2C33-24C2-11E6-66867F849AC2}"/>
              </a:ext>
            </a:extLst>
          </p:cNvPr>
          <p:cNvSpPr txBox="1">
            <a:spLocks/>
          </p:cNvSpPr>
          <p:nvPr/>
        </p:nvSpPr>
        <p:spPr>
          <a:xfrm>
            <a:off x="754267" y="1683833"/>
            <a:ext cx="6750504" cy="4137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Disseminator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Conveying internal policies, modifications, and objectives  (Robbins et al., 2019).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Effective communication, consistent updates, and open leadership..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communicate corporate changes in policy, or information about new products to their teams.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Guarantees alignment and keeps employees informed, minimising confusion and opposition to change.</a:t>
            </a: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07AC1F3-FBD2-24FF-608E-1D301D279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" name="Date Placeholder 2" hidden="1">
            <a:extLst>
              <a:ext uri="{FF2B5EF4-FFF2-40B4-BE49-F238E27FC236}">
                <a16:creationId xmlns:a16="http://schemas.microsoft.com/office/drawing/2014/main" id="{F0A0E4D9-A114-4773-6B3B-37FA10EAB08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34B155-E256-D7CF-46FE-1E3DECB5B071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Lidia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13288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2">
            <a:extLst>
              <a:ext uri="{FF2B5EF4-FFF2-40B4-BE49-F238E27FC236}">
                <a16:creationId xmlns:a16="http://schemas.microsoft.com/office/drawing/2014/main" id="{C872B27A-0411-CFB6-9326-84506354BE83}"/>
              </a:ext>
            </a:extLst>
          </p:cNvPr>
          <p:cNvSpPr txBox="1">
            <a:spLocks/>
          </p:cNvSpPr>
          <p:nvPr/>
        </p:nvSpPr>
        <p:spPr>
          <a:xfrm>
            <a:off x="1273629" y="989511"/>
            <a:ext cx="6858000" cy="67295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B0C6682-8627-44A2-8955-7CCA7B33CB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114" r="31114"/>
          <a:stretch/>
        </p:blipFill>
        <p:spPr>
          <a:xfrm>
            <a:off x="8296656" y="10"/>
            <a:ext cx="3895344" cy="6857990"/>
          </a:xfrm>
          <a:prstGeom prst="rect">
            <a:avLst/>
          </a:prstGeom>
          <a:noFill/>
        </p:spPr>
      </p:pic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AA30FCA2-80C6-CF3C-F17C-360C7DCD8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37" name="Date Placeholder 36" hidden="1">
            <a:extLst>
              <a:ext uri="{FF2B5EF4-FFF2-40B4-BE49-F238E27FC236}">
                <a16:creationId xmlns:a16="http://schemas.microsoft.com/office/drawing/2014/main" id="{FC12385A-2C7F-F62F-660D-F6C459FC1D53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45" name="Content Placeholder 3">
            <a:extLst>
              <a:ext uri="{FF2B5EF4-FFF2-40B4-BE49-F238E27FC236}">
                <a16:creationId xmlns:a16="http://schemas.microsoft.com/office/drawing/2014/main" id="{8D6EEC4B-CE94-49D6-03C3-D89C11D8F609}"/>
              </a:ext>
            </a:extLst>
          </p:cNvPr>
          <p:cNvSpPr txBox="1">
            <a:spLocks/>
          </p:cNvSpPr>
          <p:nvPr/>
        </p:nvSpPr>
        <p:spPr>
          <a:xfrm>
            <a:off x="754267" y="1659013"/>
            <a:ext cx="6750504" cy="4137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Spokesperson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Representing Apple to the media and stakeholders.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Media coaching, brand communication, and skills for engaging with stakeholders.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are permitted to engage with the media, government officials, or internal stakeholders about their department or project.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Safeguards and enhances Apple’s public reputation while effectively conveying its values and achievements.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82A596-9252-CC2A-536C-7940388C4180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Lidia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5180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73C12707-949F-5FFA-BEE2-834684E66227}"/>
              </a:ext>
            </a:extLst>
          </p:cNvPr>
          <p:cNvSpPr txBox="1">
            <a:spLocks/>
          </p:cNvSpPr>
          <p:nvPr/>
        </p:nvSpPr>
        <p:spPr>
          <a:xfrm>
            <a:off x="5891421" y="868680"/>
            <a:ext cx="4959821" cy="1162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DD1A0AC9-9F60-A191-2875-5ADEB365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62" name="Content Placeholder 3">
            <a:extLst>
              <a:ext uri="{FF2B5EF4-FFF2-40B4-BE49-F238E27FC236}">
                <a16:creationId xmlns:a16="http://schemas.microsoft.com/office/drawing/2014/main" id="{72A16333-2CA4-2DE0-B6FE-63928ABF4575}"/>
              </a:ext>
            </a:extLst>
          </p:cNvPr>
          <p:cNvSpPr txBox="1">
            <a:spLocks/>
          </p:cNvSpPr>
          <p:nvPr/>
        </p:nvSpPr>
        <p:spPr>
          <a:xfrm>
            <a:off x="5203371" y="1536669"/>
            <a:ext cx="6019800" cy="41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Entrepreneur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Facilitating the advancement of new product development and innovation (Lussier &amp; Achua, 2021).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Foster creativity, provide autonomy, and recognise innovative ideas.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are responsible for initiating and overseeing innovation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Apple remains at the forefront of technological innovation, essential in rapidly changing markets.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192" name="Picture Placeholder 191">
            <a:extLst>
              <a:ext uri="{FF2B5EF4-FFF2-40B4-BE49-F238E27FC236}">
                <a16:creationId xmlns:a16="http://schemas.microsoft.com/office/drawing/2014/main" id="{CF7E8D01-4C1E-0DF7-9E81-E51DD8B428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841" r="4841"/>
          <a:stretch>
            <a:fillRect/>
          </a:stretch>
        </p:blipFill>
        <p:spPr>
          <a:xfrm>
            <a:off x="122662" y="301083"/>
            <a:ext cx="4836687" cy="6222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258203-108F-BD10-0BC6-327F419166BD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Lidia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17619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60DA33F2-D4E0-9545-F8F5-F965C7899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sp>
        <p:nvSpPr>
          <p:cNvPr id="45" name="Title 2">
            <a:extLst>
              <a:ext uri="{FF2B5EF4-FFF2-40B4-BE49-F238E27FC236}">
                <a16:creationId xmlns:a16="http://schemas.microsoft.com/office/drawing/2014/main" id="{8B5DCBE3-CBFD-8A5B-316B-DDF821B3F190}"/>
              </a:ext>
            </a:extLst>
          </p:cNvPr>
          <p:cNvSpPr txBox="1">
            <a:spLocks/>
          </p:cNvSpPr>
          <p:nvPr/>
        </p:nvSpPr>
        <p:spPr>
          <a:xfrm>
            <a:off x="5891421" y="1021080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46" name="Content Placeholder 3">
            <a:extLst>
              <a:ext uri="{FF2B5EF4-FFF2-40B4-BE49-F238E27FC236}">
                <a16:creationId xmlns:a16="http://schemas.microsoft.com/office/drawing/2014/main" id="{2C06C599-929E-A45F-5EC0-B44C01B3A6EB}"/>
              </a:ext>
            </a:extLst>
          </p:cNvPr>
          <p:cNvSpPr txBox="1">
            <a:spLocks/>
          </p:cNvSpPr>
          <p:nvPr/>
        </p:nvSpPr>
        <p:spPr>
          <a:xfrm>
            <a:off x="5203371" y="1536669"/>
            <a:ext cx="6019800" cy="41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Disturbance Handler 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Handling interruptions like supply chain challenges or public disputes.</a:t>
            </a:r>
            <a:endParaRPr lang="en-GB" sz="17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Skills in crisis management, conflict resolution, and a solid grasp of legal and ethical principles.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Addressing crises—such as product defects, employee disputes, or public relations.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business continuity and reduces harm to the brand or operational integrity.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4F895108-A241-9B64-8024-1AC856EEA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629" y="402770"/>
            <a:ext cx="4876800" cy="59981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E5F6B6-38FB-E246-E1EA-32D60D70206B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Laris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66533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 Placeholder 4">
            <a:extLst>
              <a:ext uri="{FF2B5EF4-FFF2-40B4-BE49-F238E27FC236}">
                <a16:creationId xmlns:a16="http://schemas.microsoft.com/office/drawing/2014/main" id="{74D9B535-4121-A4FA-ECD7-92A86E44B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8107D048-22F7-CA2D-6CF0-14B942A592BA}"/>
              </a:ext>
            </a:extLst>
          </p:cNvPr>
          <p:cNvSpPr txBox="1">
            <a:spLocks/>
          </p:cNvSpPr>
          <p:nvPr/>
        </p:nvSpPr>
        <p:spPr>
          <a:xfrm>
            <a:off x="5891421" y="933995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3E47B0C-9915-DB3F-63BF-49FECF9BFC76}"/>
              </a:ext>
            </a:extLst>
          </p:cNvPr>
          <p:cNvSpPr txBox="1">
            <a:spLocks/>
          </p:cNvSpPr>
          <p:nvPr/>
        </p:nvSpPr>
        <p:spPr>
          <a:xfrm>
            <a:off x="5368907" y="1611085"/>
            <a:ext cx="5834742" cy="405037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Resource Allocator-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Allocating resources and skills to research and development, marketing, and other areas (Kumar,2015)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 Involves strategic planning, financial expertise, and cost-benefit evaluations.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Determining budget distributions—be it in research and development, marketing, or the redesign of retail store layouts.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Guarantees the efficient use of company resources to enhance returns and foster innovation.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The CAD Manager at Work – Decisional Roles | CADDManager Blog">
            <a:extLst>
              <a:ext uri="{FF2B5EF4-FFF2-40B4-BE49-F238E27FC236}">
                <a16:creationId xmlns:a16="http://schemas.microsoft.com/office/drawing/2014/main" id="{D447866F-68D8-2F94-869B-09780B929F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26" y="535258"/>
            <a:ext cx="4781974" cy="56982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C1EBA5-A58C-631A-0E14-17126F176B64}"/>
              </a:ext>
            </a:extLst>
          </p:cNvPr>
          <p:cNvSpPr txBox="1"/>
          <p:nvPr/>
        </p:nvSpPr>
        <p:spPr>
          <a:xfrm>
            <a:off x="10550076" y="119019"/>
            <a:ext cx="6106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Laris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59354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3322B0EB-0749-E394-7D78-05C32547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27" name="Date Placeholder 26" hidden="1">
            <a:extLst>
              <a:ext uri="{FF2B5EF4-FFF2-40B4-BE49-F238E27FC236}">
                <a16:creationId xmlns:a16="http://schemas.microsoft.com/office/drawing/2014/main" id="{8A78422D-0122-1218-F0A5-9EF64D22D921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A787A207-1F25-076D-A339-D1316CBD533B}"/>
              </a:ext>
            </a:extLst>
          </p:cNvPr>
          <p:cNvSpPr txBox="1">
            <a:spLocks/>
          </p:cNvSpPr>
          <p:nvPr/>
        </p:nvSpPr>
        <p:spPr>
          <a:xfrm>
            <a:off x="5891421" y="933995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13BF6B3-E65F-B2D1-9CF7-7A99A3F7FA49}"/>
              </a:ext>
            </a:extLst>
          </p:cNvPr>
          <p:cNvSpPr txBox="1">
            <a:spLocks/>
          </p:cNvSpPr>
          <p:nvPr/>
        </p:nvSpPr>
        <p:spPr>
          <a:xfrm>
            <a:off x="5289395" y="1611085"/>
            <a:ext cx="5834742" cy="4050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u="sng" kern="1200" dirty="0">
                <a:latin typeface="+mn-lt"/>
                <a:ea typeface="+mn-ea"/>
                <a:cs typeface="+mn-cs"/>
              </a:rPr>
              <a:t>Negotiator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Managing discussions with suppliers, partners, and regulatory bodies (Lashinsky,2015)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 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Persuasion, legal expertise, and cultural awareness.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Managing supplier agreements, engaging in discussions with employee unions, or negotiating developer contracts.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advantageous agreements that improve Apple’s operational efficiency and financial standing.</a:t>
            </a:r>
            <a:endParaRPr lang="en-GB" sz="800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8196" name="Picture 4" descr="Are you a Good Bargaining Manager or an Expert Negotiator? | TalkShop Blog">
            <a:extLst>
              <a:ext uri="{FF2B5EF4-FFF2-40B4-BE49-F238E27FC236}">
                <a16:creationId xmlns:a16="http://schemas.microsoft.com/office/drawing/2014/main" id="{0A453A13-8F88-3A60-CB82-F9ED05888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61" y="716096"/>
            <a:ext cx="4754330" cy="560758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DD3763-69DA-F861-5D16-9314E183BCD0}"/>
              </a:ext>
            </a:extLst>
          </p:cNvPr>
          <p:cNvSpPr txBox="1"/>
          <p:nvPr/>
        </p:nvSpPr>
        <p:spPr>
          <a:xfrm>
            <a:off x="10629145" y="194553"/>
            <a:ext cx="611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Laris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46725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0CAC6-3968-4D63-A855-09547BB06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425" y="-29195"/>
            <a:ext cx="9912096" cy="10149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/>
              <a:t>How These Roles Improve Performance​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9AC71-9ED4-FA59-D386-5BD9C585DC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Align strategy with operational execution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rtl="0"/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Cultivate innovation and adaptability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CADAC-D2BA-2781-21DF-E36A2D898F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Build strong internal culture and external partnerships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Improve decision-making and communication flow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688B1D-28C5-C399-CA01-21BE7C5F1E5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Improve resource use and drive sustainable growth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rtl="0"/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Conducting leadership labs and simulations for crisis handling.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25633612-F774-0CAE-9E5C-D01184B43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E227DBC0-C280-AC5C-C7A8-FF8D56C9D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75AB2B-FEF1-99F8-608E-C9624596E1AD}"/>
              </a:ext>
            </a:extLst>
          </p:cNvPr>
          <p:cNvSpPr txBox="1"/>
          <p:nvPr/>
        </p:nvSpPr>
        <p:spPr>
          <a:xfrm>
            <a:off x="10304085" y="210208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Kenval Arthur Smith</a:t>
            </a:r>
          </a:p>
        </p:txBody>
      </p:sp>
    </p:spTree>
    <p:extLst>
      <p:ext uri="{BB962C8B-B14F-4D97-AF65-F5344CB8AC3E}">
        <p14:creationId xmlns:p14="http://schemas.microsoft.com/office/powerpoint/2010/main" val="3095245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8DD34-28BD-78C4-7D26-AB276DDBB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011C-3738-D390-6AC1-0E5067F7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0"/>
            <a:ext cx="9912096" cy="10149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​</a:t>
            </a:r>
            <a:r>
              <a:rPr lang="en-GB" sz="3600" b="1" dirty="0"/>
              <a:t>Additional Managerial Roles Relevant Today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E6B668-268B-7E5A-BEB2-7EE94B8D92F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2600" dirty="0"/>
              <a:t>Maintains Apple’s technological leadership in global markets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805E8-469C-7DFD-748F-B7DBC5C9B3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2800" dirty="0"/>
              <a:t>Oversees the addition of AI, machine learning, and automation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2AB8E4-6635-403B-DF28-4BD8593A68A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1800" dirty="0"/>
              <a:t>Sustainability Strategist – Advances Apple’s environmental objectives (e.g., achieving carbon neutrality).</a:t>
            </a:r>
          </a:p>
          <a:p>
            <a:pPr rtl="0"/>
            <a:endParaRPr lang="en-GB" sz="1800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1800" dirty="0"/>
              <a:t>Well-being Advocate – Supports mental health initiatives and encourages work-life balance.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0B646466-A29C-718C-E9CD-4BA2AF5C7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8E7C5B1A-175C-E441-4125-CD47B8530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4D9F20-F682-DD1F-604C-0DA7240F8C93}"/>
              </a:ext>
            </a:extLst>
          </p:cNvPr>
          <p:cNvSpPr txBox="1"/>
          <p:nvPr/>
        </p:nvSpPr>
        <p:spPr>
          <a:xfrm>
            <a:off x="2000038" y="1314846"/>
            <a:ext cx="7954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From our point of view, we believe that Apple’s managers must also fulfil these points.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B3ED7B-C59F-36C2-60AA-90C79DBA92E4}"/>
              </a:ext>
            </a:extLst>
          </p:cNvPr>
          <p:cNvSpPr txBox="1"/>
          <p:nvPr/>
        </p:nvSpPr>
        <p:spPr>
          <a:xfrm>
            <a:off x="10388306" y="13816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Kenval Arthur Smith</a:t>
            </a:r>
          </a:p>
        </p:txBody>
      </p:sp>
    </p:spTree>
    <p:extLst>
      <p:ext uri="{BB962C8B-B14F-4D97-AF65-F5344CB8AC3E}">
        <p14:creationId xmlns:p14="http://schemas.microsoft.com/office/powerpoint/2010/main" val="4169692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AD6B-0EBB-7092-13C6-240F8A4A4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5870" y="912748"/>
            <a:ext cx="4959821" cy="1162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u="sng" dirty="0"/>
              <a:t>Conclusion</a:t>
            </a:r>
            <a:br>
              <a:rPr lang="en-GB" dirty="0"/>
            </a:br>
            <a:endParaRPr lang="en-GB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EDD0654D-0EEE-9D11-4D37-133C0B9A49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039" r="22039"/>
          <a:stretch/>
        </p:blipFill>
        <p:spPr>
          <a:xfrm>
            <a:off x="0" y="0"/>
            <a:ext cx="435112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A7609-6E6A-B996-BC29-F9AA857D7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7071" y="2075510"/>
            <a:ext cx="5497417" cy="3272010"/>
          </a:xfrm>
        </p:spPr>
        <p:txBody>
          <a:bodyPr rtlCol="0"/>
          <a:lstStyle>
            <a:defPPr>
              <a:defRPr lang="en-GB"/>
            </a:defPPr>
          </a:lstStyle>
          <a:p>
            <a:pPr algn="just" rtl="0"/>
            <a:r>
              <a:rPr lang="en-GB" sz="2400" dirty="0"/>
              <a:t>Apple executives are required to adeptly manage Mintzberg’s 10 roles while adjusting to emerging realities.</a:t>
            </a:r>
          </a:p>
          <a:p>
            <a:pPr algn="just" rtl="0"/>
            <a:endParaRPr lang="en-GB" sz="2400" dirty="0"/>
          </a:p>
          <a:p>
            <a:pPr algn="just" rtl="0"/>
            <a:r>
              <a:rPr lang="en-GB" sz="2400" dirty="0"/>
              <a:t>By adopting sustainability and digital transformation, they guarantee that Apple continues to be a global innovator and leader in the industry.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A450CD4-3018-DBCF-3A32-B72A7DCFA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98C9ED-B91A-7DBF-DEB5-E945F61E0C84}"/>
              </a:ext>
            </a:extLst>
          </p:cNvPr>
          <p:cNvSpPr txBox="1"/>
          <p:nvPr/>
        </p:nvSpPr>
        <p:spPr>
          <a:xfrm>
            <a:off x="10247897" y="154213"/>
            <a:ext cx="6106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Kenval Arthur Smith</a:t>
            </a:r>
          </a:p>
        </p:txBody>
      </p:sp>
    </p:spTree>
    <p:extLst>
      <p:ext uri="{BB962C8B-B14F-4D97-AF65-F5344CB8AC3E}">
        <p14:creationId xmlns:p14="http://schemas.microsoft.com/office/powerpoint/2010/main" val="591722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924CED-6B76-3E41-9830-713110E951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7029" y="833315"/>
            <a:ext cx="5413578" cy="1006502"/>
          </a:xfrm>
        </p:spPr>
        <p:txBody>
          <a:bodyPr/>
          <a:lstStyle/>
          <a:p>
            <a:r>
              <a:rPr lang="en-GB" sz="4800" u="sng" dirty="0"/>
              <a:t>REFERENCE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DDCEF7F8-0067-3111-A483-E015DFDE76A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990600" y="1600000"/>
            <a:ext cx="9819444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Daft, R.L., 2021.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14th ed. Boston: Cengage Learning.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Lussier, R.N. and Achua, C.F., 2021.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Leadership: Theory, Application, &amp; Skill Development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7th ed. Boston: Cengage Learning.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Mintzberg, H., 1973.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Nature of Managerial Work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New York: Harper &amp; Row.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Robbins, S.P., Coulter, M., DeCenzo, D.A. and Wolter, R., 2019.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Fundamentals of Management: Essential Concepts and Applications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10th ed. Harlow: Pearson Education.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Kumar, P., 2015. An analytical study on Mintzberg’s framework: managerial roles. RAND Health Quarterly, 2(3), pp.12–19.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Schermerhorn, J.R., Bachrach, D.G. and Wright, A., 2019. Organizational </a:t>
            </a:r>
            <a:r>
              <a:rPr kumimoji="0" lang="en-GB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</a:t>
            </a: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13th ed. Hoboken, NJ: Wiley.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Lashinsky, A., 2015. Inside Apple: How America's Most Admired--and Secretive--Company Really Works. New York: Hachette Books.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583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054_TF11429527_Win32" id="{51F36AC8-494E-4B7D-9399-C9141C5689E7}" vid="{30C7936E-C9D5-4464-AD90-3C5E6F8EB3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3" ma:contentTypeDescription="Create a new document." ma:contentTypeScope="" ma:versionID="0d8d1336fed93a1c6d0a0f7b450612a7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96d8f66ff41d010eac16d10956de2151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A78568-A730-4D3B-A489-FD854E9125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D9A46C-D3F3-4D45-B248-B831C6B5FC85}">
  <ds:schemaRefs>
    <ds:schemaRef ds:uri="http://schemas.microsoft.com/office/2006/documentManagement/types"/>
    <ds:schemaRef ds:uri="a653a6be-78ee-4b80-ae82-fa43b262699b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94f14c45-4680-4fdb-90a1-beddc8a22c58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CDAB46C-8C97-4A96-A192-E23D77D73B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geometry</Template>
  <TotalTime>11981</TotalTime>
  <Words>1229</Words>
  <Application>Microsoft Office PowerPoint</Application>
  <PresentationFormat>Widescreen</PresentationFormat>
  <Paragraphs>180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Century Gothic</vt:lpstr>
      <vt:lpstr>Karla</vt:lpstr>
      <vt:lpstr>Univers Condensed Light</vt:lpstr>
      <vt:lpstr>Wingdings</vt:lpstr>
      <vt:lpstr>Office Theme</vt:lpstr>
      <vt:lpstr>LCBB4015 Introduction to Leadership and Management Component 1 Managerial Roles at Apple Inc.</vt:lpstr>
      <vt:lpstr>INTRODUCTION</vt:lpstr>
      <vt:lpstr>Interpersonal Roles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These Roles Improve Performance​</vt:lpstr>
      <vt:lpstr>​Additional Managerial Roles Relevant Today</vt:lpstr>
      <vt:lpstr>Conclusion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LCBB4015 Introduction to Leadership and Management Component 1 Managerial Roles at Apple Inc.</dc:title>
  <dc:creator>caraman lidia</dc:creator>
  <cp:lastModifiedBy>Fernando Minea (2322699)</cp:lastModifiedBy>
  <cp:revision>5</cp:revision>
  <dcterms:created xsi:type="dcterms:W3CDTF">2025-05-24T14:49:28Z</dcterms:created>
  <dcterms:modified xsi:type="dcterms:W3CDTF">2025-06-14T23:25:50Z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