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3"/>
  </p:notesMasterIdLst>
  <p:sldIdLst>
    <p:sldId id="719" r:id="rId6"/>
    <p:sldId id="756" r:id="rId7"/>
    <p:sldId id="757" r:id="rId8"/>
    <p:sldId id="758" r:id="rId9"/>
    <p:sldId id="740" r:id="rId10"/>
    <p:sldId id="773" r:id="rId11"/>
    <p:sldId id="7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5995" autoAdjust="0"/>
  </p:normalViewPr>
  <p:slideViewPr>
    <p:cSldViewPr snapToGrid="0">
      <p:cViewPr varScale="1">
        <p:scale>
          <a:sx n="96" d="100"/>
          <a:sy n="96" d="100"/>
        </p:scale>
        <p:origin x="117" y="1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A2BD42E-383D-4C35-AA2E-27F8ED595596}"/>
    <pc:docChg chg="delSld delMainMaster">
      <pc:chgData name="Jenifer Prince Devaraj" userId="c3fb109c-09d1-42a6-93f4-69472d709861" providerId="ADAL" clId="{2A2BD42E-383D-4C35-AA2E-27F8ED595596}" dt="2024-10-03T04:38:50.265" v="18"/>
      <pc:docMkLst>
        <pc:docMk/>
      </pc:docMkLst>
      <pc:sldChg chg="del">
        <pc:chgData name="Jenifer Prince Devaraj" userId="c3fb109c-09d1-42a6-93f4-69472d709861" providerId="ADAL" clId="{2A2BD42E-383D-4C35-AA2E-27F8ED595596}" dt="2024-10-02T21:45:37.303" v="0" actId="47"/>
        <pc:sldMkLst>
          <pc:docMk/>
          <pc:sldMk cId="372681046" sldId="741"/>
        </pc:sldMkLst>
      </pc:sldChg>
      <pc:sldMasterChg chg="del delSldLayout">
        <pc:chgData name="Jenifer Prince Devaraj" userId="c3fb109c-09d1-42a6-93f4-69472d709861" providerId="ADAL" clId="{2A2BD42E-383D-4C35-AA2E-27F8ED595596}" dt="2024-10-03T04:38:50.231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2A2BD42E-383D-4C35-AA2E-27F8ED595596}" dt="2024-10-03T04:38:50.231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0" v="1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2A2BD42E-383D-4C35-AA2E-27F8ED595596}" dt="2024-10-03T04:38:50.230" v="1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0" v="1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1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2A2BD42E-383D-4C35-AA2E-27F8ED595596}" dt="2024-10-03T04:38:50.231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1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2A2BD42E-383D-4C35-AA2E-27F8ED595596}" dt="2024-10-03T04:38:50.231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1" v="5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7" v="6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2A2BD42E-383D-4C35-AA2E-27F8ED595596}" dt="2024-10-03T04:38:50.237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7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8" v="7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2A2BD42E-383D-4C35-AA2E-27F8ED595596}" dt="2024-10-03T04:38:50.238" v="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8" v="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9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4" v="1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2A2BD42E-383D-4C35-AA2E-27F8ED595596}" dt="2024-10-03T04:38:50.244" v="1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4" v="1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4" v="1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4" v="1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3" v="9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4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2A2BD42E-383D-4C35-AA2E-27F8ED595596}" dt="2024-10-03T04:38:50.244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7" v="1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9" v="1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52" v="14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56" v="15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64" v="17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65" v="1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2A2BD42E-383D-4C35-AA2E-27F8ED595596}" dt="2024-10-03T04:38:50.265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58" v="16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49BC-DC49-49A9-AE7C-2A4A48C2AA91}" type="datetime1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941394" y="197397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– 1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13ADB3-AA02-F486-4530-DFEADA5A381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Programme 		: </a:t>
            </a:r>
            <a:r>
              <a:rPr lang="en-US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HN/BEng Embedded Electronic Systems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Name 	: Electronic I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Code 	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ACDB5002</a:t>
            </a:r>
          </a:p>
          <a:p>
            <a:pPr marL="0" indent="0" rtl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Credits 		: 20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Level 			: 5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33B47A1-3F11-4FCA-CECD-38F8280FA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CC689E-1CAA-177E-CD47-369FBCA2BA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  <a:endParaRPr lang="en-GB" sz="800" b="1" i="1" dirty="0"/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333-4DA2-CEEF-5087-F41131497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Electronics I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750692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83171" y="1125363"/>
            <a:ext cx="6164316" cy="1033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410351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Assignment 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2500 Words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401819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23540"/>
              </p:ext>
            </p:extLst>
          </p:nvPr>
        </p:nvGraphicFramePr>
        <p:xfrm>
          <a:off x="683171" y="5170885"/>
          <a:ext cx="5911007" cy="577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Timed Lab exercise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 hr timed session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16319"/>
              </p:ext>
            </p:extLst>
          </p:nvPr>
        </p:nvGraphicFramePr>
        <p:xfrm>
          <a:off x="7496491" y="2992238"/>
          <a:ext cx="3764544" cy="144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679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358865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Activity type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Percentage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TOTAL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100%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7F02DC-6936-DA46-6901-138633B2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960514"/>
              </p:ext>
            </p:extLst>
          </p:nvPr>
        </p:nvGraphicFramePr>
        <p:xfrm>
          <a:off x="412792" y="2430187"/>
          <a:ext cx="11594969" cy="16047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32676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Horowitz, P. and Hill, W. (2015) The Art of Electronics, 3rd ed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Cambridge: Cambridge University Press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Scherz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, P. and, Monk, S. (2016) Practical Electronics for Inventors, New York: McGraw Hill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757199"/>
              </p:ext>
            </p:extLst>
          </p:nvPr>
        </p:nvGraphicFramePr>
        <p:xfrm>
          <a:off x="334272" y="4838873"/>
          <a:ext cx="11594968" cy="12532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Embedded Control Handbook – Microchip Technologies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http://ww1.microchip.com/downloads/cn/devicedoc/cn_00711a.pdf 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  <a:tr h="317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Elektor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 – Electronics Design Magazine. UWTSD Owen Library.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4558027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Further Books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D69DF71-3C10-D598-04A8-35B523DAB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728" y="1271817"/>
            <a:ext cx="11746076" cy="5024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effectLst/>
                <a:latin typeface="Cambria"/>
                <a:ea typeface="Times New Roman" panose="02020603050405020304" pitchFamily="18" charset="0"/>
                <a:cs typeface="Times New Roman"/>
              </a:rPr>
              <a:t>Upon the successful completion of this module, the student should be able to: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Demonstrate and critically analyse the deployment of discrete components and microcontrollers in the design of functional building blocks and complete circuits.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Critically analyse and demonstrate an understanding of existing hardware designs and software-based design tools.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4354B42-CD9D-879A-518F-C925E2D5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Focused Areas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Power Supplies</a:t>
            </a:r>
          </a:p>
          <a:p>
            <a:pPr marL="457200" indent="-457200"/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SMPS Principles, Buck, Boost Configurations.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Digital Logic Circuits: Boolean Algebra, K-Map, Combinational Logic Circuits.</a:t>
            </a:r>
            <a:endParaRPr lang="en-US" sz="2400" strike="sngStrike" dirty="0">
              <a:latin typeface="Cambria" panose="02040503050406030204" pitchFamily="18" charset="0"/>
              <a:ea typeface="Cambria" panose="02040503050406030204" pitchFamily="18" charset="0"/>
              <a:cs typeface="Calibri"/>
            </a:endParaRP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Input and Output Devices – Sensors, Switches, LED, Buzzer, etc..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Microcontroller Based Experiments – PIC 16/18f for Practice.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87E8DF3F-CD71-4DAC-6D5F-C5ECD57E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4577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23495" y="330029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42956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398</Words>
  <Application>Microsoft Office PowerPoint</Application>
  <PresentationFormat>Widescreen</PresentationFormat>
  <Paragraphs>97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Calibri Light</vt:lpstr>
      <vt:lpstr>Cambria</vt:lpstr>
      <vt:lpstr>Times New Roman</vt:lpstr>
      <vt:lpstr>UWTSD 200_Title Page 2</vt:lpstr>
      <vt:lpstr>UWTSD 200_Text 4</vt:lpstr>
      <vt:lpstr>PowerPoint Presentation</vt:lpstr>
      <vt:lpstr>PowerPoint Presentation</vt:lpstr>
      <vt:lpstr>Electronics I</vt:lpstr>
      <vt:lpstr>Essential Books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319</cp:revision>
  <dcterms:created xsi:type="dcterms:W3CDTF">2021-03-09T15:35:42Z</dcterms:created>
  <dcterms:modified xsi:type="dcterms:W3CDTF">2024-10-03T04:38:59Z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