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303" r:id="rId3"/>
    <p:sldId id="304" r:id="rId4"/>
    <p:sldId id="356" r:id="rId5"/>
    <p:sldId id="347" r:id="rId6"/>
    <p:sldId id="348" r:id="rId7"/>
    <p:sldId id="358" r:id="rId8"/>
    <p:sldId id="357" r:id="rId9"/>
    <p:sldId id="359" r:id="rId10"/>
    <p:sldId id="360" r:id="rId11"/>
    <p:sldId id="361" r:id="rId12"/>
    <p:sldId id="362" r:id="rId13"/>
    <p:sldId id="363" r:id="rId14"/>
    <p:sldId id="364" r:id="rId15"/>
    <p:sldId id="369" r:id="rId16"/>
    <p:sldId id="365" r:id="rId17"/>
    <p:sldId id="366" r:id="rId18"/>
    <p:sldId id="368" r:id="rId19"/>
    <p:sldId id="349" r:id="rId20"/>
    <p:sldId id="350" r:id="rId21"/>
    <p:sldId id="351" r:id="rId22"/>
    <p:sldId id="352" r:id="rId23"/>
    <p:sldId id="353" r:id="rId24"/>
    <p:sldId id="354" r:id="rId25"/>
    <p:sldId id="355" r:id="rId26"/>
    <p:sldId id="305" r:id="rId27"/>
    <p:sldId id="302" r:id="rId28"/>
    <p:sldId id="258" r:id="rId29"/>
    <p:sldId id="259" r:id="rId30"/>
    <p:sldId id="260" r:id="rId31"/>
    <p:sldId id="261" r:id="rId32"/>
    <p:sldId id="318" r:id="rId33"/>
    <p:sldId id="320" r:id="rId34"/>
    <p:sldId id="321" r:id="rId35"/>
    <p:sldId id="373" r:id="rId36"/>
    <p:sldId id="324" r:id="rId37"/>
    <p:sldId id="326" r:id="rId38"/>
    <p:sldId id="343" r:id="rId39"/>
    <p:sldId id="344" r:id="rId40"/>
    <p:sldId id="345" r:id="rId41"/>
    <p:sldId id="346" r:id="rId42"/>
    <p:sldId id="334" r:id="rId43"/>
    <p:sldId id="335" r:id="rId44"/>
    <p:sldId id="336" r:id="rId45"/>
    <p:sldId id="337" r:id="rId46"/>
    <p:sldId id="338" r:id="rId47"/>
    <p:sldId id="339" r:id="rId48"/>
    <p:sldId id="370" r:id="rId49"/>
    <p:sldId id="371" r:id="rId50"/>
    <p:sldId id="372" r:id="rId5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ster Mason" userId="900107b4fbb17bba" providerId="LiveId" clId="{9C78117F-97A5-4D9E-8751-4F2E6E19F13D}"/>
    <pc:docChg chg="custSel addSld delSld modSld">
      <pc:chgData name="Lester Mason" userId="900107b4fbb17bba" providerId="LiveId" clId="{9C78117F-97A5-4D9E-8751-4F2E6E19F13D}" dt="2022-03-29T23:37:19.353" v="253" actId="20577"/>
      <pc:docMkLst>
        <pc:docMk/>
      </pc:docMkLst>
      <pc:sldChg chg="modSp mod">
        <pc:chgData name="Lester Mason" userId="900107b4fbb17bba" providerId="LiveId" clId="{9C78117F-97A5-4D9E-8751-4F2E6E19F13D}" dt="2022-03-29T23:37:19.353" v="253" actId="20577"/>
        <pc:sldMkLst>
          <pc:docMk/>
          <pc:sldMk cId="2148208004" sldId="256"/>
        </pc:sldMkLst>
        <pc:spChg chg="mod">
          <ac:chgData name="Lester Mason" userId="900107b4fbb17bba" providerId="LiveId" clId="{9C78117F-97A5-4D9E-8751-4F2E6E19F13D}" dt="2022-03-28T13:39:35.578" v="88" actId="14100"/>
          <ac:spMkLst>
            <pc:docMk/>
            <pc:sldMk cId="2148208004" sldId="256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9T23:37:19.353" v="253" actId="20577"/>
          <ac:spMkLst>
            <pc:docMk/>
            <pc:sldMk cId="2148208004" sldId="256"/>
            <ac:spMk id="3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789" v="17" actId="27636"/>
        <pc:sldMkLst>
          <pc:docMk/>
          <pc:sldMk cId="2364708049" sldId="258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2364708049" sldId="258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89" v="17" actId="27636"/>
          <ac:spMkLst>
            <pc:docMk/>
            <pc:sldMk cId="2364708049" sldId="258"/>
            <ac:spMk id="4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789" v="18" actId="27636"/>
        <pc:sldMkLst>
          <pc:docMk/>
          <pc:sldMk cId="344372175" sldId="259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344372175" sldId="259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89" v="18" actId="27636"/>
          <ac:spMkLst>
            <pc:docMk/>
            <pc:sldMk cId="344372175" sldId="259"/>
            <ac:spMk id="4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38:31.565" v="0"/>
          <ac:picMkLst>
            <pc:docMk/>
            <pc:sldMk cId="344372175" sldId="259"/>
            <ac:picMk id="6" creationId="{00000000-0000-0000-0000-000000000000}"/>
          </ac:picMkLst>
        </pc:picChg>
      </pc:sldChg>
      <pc:sldChg chg="modSp mod">
        <pc:chgData name="Lester Mason" userId="900107b4fbb17bba" providerId="LiveId" clId="{9C78117F-97A5-4D9E-8751-4F2E6E19F13D}" dt="2022-03-28T13:38:31.789" v="19" actId="27636"/>
        <pc:sldMkLst>
          <pc:docMk/>
          <pc:sldMk cId="2143103048" sldId="260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2143103048" sldId="260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89" v="19" actId="27636"/>
          <ac:spMkLst>
            <pc:docMk/>
            <pc:sldMk cId="2143103048" sldId="260"/>
            <ac:spMk id="3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806" v="20" actId="27636"/>
        <pc:sldMkLst>
          <pc:docMk/>
          <pc:sldMk cId="2721724471" sldId="261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2721724471" sldId="261"/>
            <ac:spMk id="4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806" v="20" actId="27636"/>
          <ac:spMkLst>
            <pc:docMk/>
            <pc:sldMk cId="2721724471" sldId="261"/>
            <ac:spMk id="5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42:10.330" v="114" actId="20577"/>
        <pc:sldMkLst>
          <pc:docMk/>
          <pc:sldMk cId="1203694165" sldId="302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1203694165" sldId="302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42:10.330" v="114" actId="20577"/>
          <ac:spMkLst>
            <pc:docMk/>
            <pc:sldMk cId="1203694165" sldId="302"/>
            <ac:spMk id="5" creationId="{00000000-0000-0000-0000-000000000000}"/>
          </ac:spMkLst>
        </pc:spChg>
      </pc:sldChg>
      <pc:sldChg chg="modSp">
        <pc:chgData name="Lester Mason" userId="900107b4fbb17bba" providerId="LiveId" clId="{9C78117F-97A5-4D9E-8751-4F2E6E19F13D}" dt="2022-03-28T13:38:31.565" v="0"/>
        <pc:sldMkLst>
          <pc:docMk/>
          <pc:sldMk cId="4001746667" sldId="303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4001746667" sldId="303"/>
            <ac:spMk id="4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38:31.565" v="0"/>
          <ac:picMkLst>
            <pc:docMk/>
            <pc:sldMk cId="4001746667" sldId="303"/>
            <ac:picMk id="9" creationId="{00000000-0000-0000-0000-000000000000}"/>
          </ac:picMkLst>
        </pc:picChg>
      </pc:sldChg>
      <pc:sldChg chg="modSp mod">
        <pc:chgData name="Lester Mason" userId="900107b4fbb17bba" providerId="LiveId" clId="{9C78117F-97A5-4D9E-8751-4F2E6E19F13D}" dt="2022-03-28T13:38:31.713" v="1" actId="27636"/>
        <pc:sldMkLst>
          <pc:docMk/>
          <pc:sldMk cId="551337268" sldId="304"/>
        </pc:sldMkLst>
        <pc:spChg chg="mod">
          <ac:chgData name="Lester Mason" userId="900107b4fbb17bba" providerId="LiveId" clId="{9C78117F-97A5-4D9E-8751-4F2E6E19F13D}" dt="2022-03-28T13:38:31.713" v="1" actId="27636"/>
          <ac:spMkLst>
            <pc:docMk/>
            <pc:sldMk cId="551337268" sldId="304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565" v="0"/>
          <ac:spMkLst>
            <pc:docMk/>
            <pc:sldMk cId="551337268" sldId="304"/>
            <ac:spMk id="5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789" v="16" actId="27636"/>
        <pc:sldMkLst>
          <pc:docMk/>
          <pc:sldMk cId="1137015251" sldId="305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1137015251" sldId="305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89" v="16" actId="27636"/>
          <ac:spMkLst>
            <pc:docMk/>
            <pc:sldMk cId="1137015251" sldId="305"/>
            <ac:spMk id="5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806" v="21" actId="27636"/>
        <pc:sldMkLst>
          <pc:docMk/>
          <pc:sldMk cId="632535140" sldId="318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632535140" sldId="318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806" v="21" actId="27636"/>
          <ac:spMkLst>
            <pc:docMk/>
            <pc:sldMk cId="632535140" sldId="318"/>
            <ac:spMk id="3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42:31.575" v="119" actId="14100"/>
        <pc:sldMkLst>
          <pc:docMk/>
          <pc:sldMk cId="2567792271" sldId="320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2567792271" sldId="320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814" v="22" actId="27636"/>
          <ac:spMkLst>
            <pc:docMk/>
            <pc:sldMk cId="2567792271" sldId="320"/>
            <ac:spMk id="5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42:31.575" v="119" actId="14100"/>
          <ac:picMkLst>
            <pc:docMk/>
            <pc:sldMk cId="2567792271" sldId="320"/>
            <ac:picMk id="6" creationId="{00000000-0000-0000-0000-000000000000}"/>
          </ac:picMkLst>
        </pc:picChg>
      </pc:sldChg>
      <pc:sldChg chg="modSp mod">
        <pc:chgData name="Lester Mason" userId="900107b4fbb17bba" providerId="LiveId" clId="{9C78117F-97A5-4D9E-8751-4F2E6E19F13D}" dt="2022-03-28T13:42:47.088" v="124" actId="14100"/>
        <pc:sldMkLst>
          <pc:docMk/>
          <pc:sldMk cId="1529181039" sldId="321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1529181039" sldId="321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819" v="23" actId="27636"/>
          <ac:spMkLst>
            <pc:docMk/>
            <pc:sldMk cId="1529181039" sldId="321"/>
            <ac:spMk id="3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42:47.088" v="124" actId="14100"/>
          <ac:picMkLst>
            <pc:docMk/>
            <pc:sldMk cId="1529181039" sldId="321"/>
            <ac:picMk id="5" creationId="{00000000-0000-0000-0000-000000000000}"/>
          </ac:picMkLst>
        </pc:picChg>
      </pc:sldChg>
      <pc:sldChg chg="modSp mod">
        <pc:chgData name="Lester Mason" userId="900107b4fbb17bba" providerId="LiveId" clId="{9C78117F-97A5-4D9E-8751-4F2E6E19F13D}" dt="2022-03-28T13:38:31.819" v="24" actId="27636"/>
        <pc:sldMkLst>
          <pc:docMk/>
          <pc:sldMk cId="3947159573" sldId="324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3947159573" sldId="324"/>
            <ac:spMk id="5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819" v="24" actId="27636"/>
          <ac:spMkLst>
            <pc:docMk/>
            <pc:sldMk cId="3947159573" sldId="324"/>
            <ac:spMk id="8" creationId="{00000000-0000-0000-0000-000000000000}"/>
          </ac:spMkLst>
        </pc:spChg>
      </pc:sldChg>
      <pc:sldChg chg="modSp del mod">
        <pc:chgData name="Lester Mason" userId="900107b4fbb17bba" providerId="LiveId" clId="{9C78117F-97A5-4D9E-8751-4F2E6E19F13D}" dt="2022-03-28T13:43:36.131" v="150" actId="2696"/>
        <pc:sldMkLst>
          <pc:docMk/>
          <pc:sldMk cId="1693258269" sldId="325"/>
        </pc:sldMkLst>
        <pc:spChg chg="mod">
          <ac:chgData name="Lester Mason" userId="900107b4fbb17bba" providerId="LiveId" clId="{9C78117F-97A5-4D9E-8751-4F2E6E19F13D}" dt="2022-03-28T13:43:30.924" v="149" actId="20577"/>
          <ac:spMkLst>
            <pc:docMk/>
            <pc:sldMk cId="1693258269" sldId="325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43:03.006" v="127" actId="21"/>
          <ac:spMkLst>
            <pc:docMk/>
            <pc:sldMk cId="1693258269" sldId="325"/>
            <ac:spMk id="3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835" v="25" actId="27636"/>
        <pc:sldMkLst>
          <pc:docMk/>
          <pc:sldMk cId="3653791458" sldId="326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3653791458" sldId="326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835" v="25" actId="27636"/>
          <ac:spMkLst>
            <pc:docMk/>
            <pc:sldMk cId="3653791458" sldId="326"/>
            <ac:spMk id="4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38:31.565" v="0"/>
          <ac:picMkLst>
            <pc:docMk/>
            <pc:sldMk cId="3653791458" sldId="326"/>
            <ac:picMk id="5" creationId="{00000000-0000-0000-0000-000000000000}"/>
          </ac:picMkLst>
        </pc:picChg>
      </pc:sldChg>
      <pc:sldChg chg="modSp mod">
        <pc:chgData name="Lester Mason" userId="900107b4fbb17bba" providerId="LiveId" clId="{9C78117F-97A5-4D9E-8751-4F2E6E19F13D}" dt="2022-03-28T13:45:34.574" v="212" actId="27636"/>
        <pc:sldMkLst>
          <pc:docMk/>
          <pc:sldMk cId="3767091832" sldId="334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3767091832" sldId="334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45:34.574" v="212" actId="27636"/>
          <ac:spMkLst>
            <pc:docMk/>
            <pc:sldMk cId="3767091832" sldId="334"/>
            <ac:spMk id="3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38:31.565" v="0"/>
          <ac:picMkLst>
            <pc:docMk/>
            <pc:sldMk cId="3767091832" sldId="334"/>
            <ac:picMk id="5" creationId="{00000000-0000-0000-0000-000000000000}"/>
          </ac:picMkLst>
        </pc:picChg>
      </pc:sldChg>
      <pc:sldChg chg="modSp">
        <pc:chgData name="Lester Mason" userId="900107b4fbb17bba" providerId="LiveId" clId="{9C78117F-97A5-4D9E-8751-4F2E6E19F13D}" dt="2022-03-28T13:38:31.565" v="0"/>
        <pc:sldMkLst>
          <pc:docMk/>
          <pc:sldMk cId="1039183669" sldId="335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1039183669" sldId="335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565" v="0"/>
          <ac:spMkLst>
            <pc:docMk/>
            <pc:sldMk cId="1039183669" sldId="335"/>
            <ac:spMk id="5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45:48.691" v="213" actId="6549"/>
        <pc:sldMkLst>
          <pc:docMk/>
          <pc:sldMk cId="290404280" sldId="336"/>
        </pc:sldMkLst>
        <pc:spChg chg="mod">
          <ac:chgData name="Lester Mason" userId="900107b4fbb17bba" providerId="LiveId" clId="{9C78117F-97A5-4D9E-8751-4F2E6E19F13D}" dt="2022-03-28T13:45:48.691" v="213" actId="6549"/>
          <ac:spMkLst>
            <pc:docMk/>
            <pc:sldMk cId="290404280" sldId="336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840" v="28" actId="27636"/>
          <ac:spMkLst>
            <pc:docMk/>
            <pc:sldMk cId="290404280" sldId="336"/>
            <ac:spMk id="5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38:31.565" v="0"/>
          <ac:picMkLst>
            <pc:docMk/>
            <pc:sldMk cId="290404280" sldId="336"/>
            <ac:picMk id="6" creationId="{00000000-0000-0000-0000-000000000000}"/>
          </ac:picMkLst>
        </pc:picChg>
      </pc:sldChg>
      <pc:sldChg chg="modSp mod">
        <pc:chgData name="Lester Mason" userId="900107b4fbb17bba" providerId="LiveId" clId="{9C78117F-97A5-4D9E-8751-4F2E6E19F13D}" dt="2022-03-28T13:46:17.914" v="224" actId="27636"/>
        <pc:sldMkLst>
          <pc:docMk/>
          <pc:sldMk cId="2098589960" sldId="337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2098589960" sldId="337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46:17.914" v="224" actId="27636"/>
          <ac:spMkLst>
            <pc:docMk/>
            <pc:sldMk cId="2098589960" sldId="337"/>
            <ac:spMk id="5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856" v="30" actId="27636"/>
        <pc:sldMkLst>
          <pc:docMk/>
          <pc:sldMk cId="3336638859" sldId="338"/>
        </pc:sldMkLst>
        <pc:spChg chg="mod">
          <ac:chgData name="Lester Mason" userId="900107b4fbb17bba" providerId="LiveId" clId="{9C78117F-97A5-4D9E-8751-4F2E6E19F13D}" dt="2022-03-28T13:38:31.856" v="29" actId="27636"/>
          <ac:spMkLst>
            <pc:docMk/>
            <pc:sldMk cId="3336638859" sldId="338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856" v="30" actId="27636"/>
          <ac:spMkLst>
            <pc:docMk/>
            <pc:sldMk cId="3336638859" sldId="338"/>
            <ac:spMk id="3" creationId="{00000000-0000-0000-0000-000000000000}"/>
          </ac:spMkLst>
        </pc:spChg>
      </pc:sldChg>
      <pc:sldChg chg="modSp">
        <pc:chgData name="Lester Mason" userId="900107b4fbb17bba" providerId="LiveId" clId="{9C78117F-97A5-4D9E-8751-4F2E6E19F13D}" dt="2022-03-28T13:38:31.565" v="0"/>
        <pc:sldMkLst>
          <pc:docMk/>
          <pc:sldMk cId="379983015" sldId="339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379983015" sldId="339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565" v="0"/>
          <ac:spMkLst>
            <pc:docMk/>
            <pc:sldMk cId="379983015" sldId="339"/>
            <ac:spMk id="4" creationId="{00000000-0000-0000-0000-000000000000}"/>
          </ac:spMkLst>
        </pc:spChg>
      </pc:sldChg>
      <pc:sldChg chg="modSp">
        <pc:chgData name="Lester Mason" userId="900107b4fbb17bba" providerId="LiveId" clId="{9C78117F-97A5-4D9E-8751-4F2E6E19F13D}" dt="2022-03-28T13:38:31.565" v="0"/>
        <pc:sldMkLst>
          <pc:docMk/>
          <pc:sldMk cId="2492619705" sldId="343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2492619705" sldId="343"/>
            <ac:spMk id="2" creationId="{00000000-0000-0000-0000-000000000000}"/>
          </ac:spMkLst>
        </pc:spChg>
      </pc:sldChg>
      <pc:sldChg chg="modSp">
        <pc:chgData name="Lester Mason" userId="900107b4fbb17bba" providerId="LiveId" clId="{9C78117F-97A5-4D9E-8751-4F2E6E19F13D}" dt="2022-03-28T13:38:31.565" v="0"/>
        <pc:sldMkLst>
          <pc:docMk/>
          <pc:sldMk cId="246404817" sldId="344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246404817" sldId="344"/>
            <ac:spMk id="2" creationId="{00000000-0000-0000-0000-000000000000}"/>
          </ac:spMkLst>
        </pc:spChg>
      </pc:sldChg>
      <pc:sldChg chg="modSp">
        <pc:chgData name="Lester Mason" userId="900107b4fbb17bba" providerId="LiveId" clId="{9C78117F-97A5-4D9E-8751-4F2E6E19F13D}" dt="2022-03-28T13:38:31.565" v="0"/>
        <pc:sldMkLst>
          <pc:docMk/>
          <pc:sldMk cId="474665421" sldId="345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474665421" sldId="345"/>
            <ac:spMk id="2" creationId="{00000000-0000-0000-0000-000000000000}"/>
          </ac:spMkLst>
        </pc:spChg>
      </pc:sldChg>
      <pc:sldChg chg="modSp">
        <pc:chgData name="Lester Mason" userId="900107b4fbb17bba" providerId="LiveId" clId="{9C78117F-97A5-4D9E-8751-4F2E6E19F13D}" dt="2022-03-28T13:38:31.565" v="0"/>
        <pc:sldMkLst>
          <pc:docMk/>
          <pc:sldMk cId="1839649660" sldId="346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1839649660" sldId="346"/>
            <ac:spMk id="2" creationId="{00000000-0000-0000-0000-000000000000}"/>
          </ac:spMkLst>
        </pc:spChg>
      </pc:sldChg>
      <pc:sldChg chg="modSp">
        <pc:chgData name="Lester Mason" userId="900107b4fbb17bba" providerId="LiveId" clId="{9C78117F-97A5-4D9E-8751-4F2E6E19F13D}" dt="2022-03-28T13:38:31.565" v="0"/>
        <pc:sldMkLst>
          <pc:docMk/>
          <pc:sldMk cId="733260174" sldId="347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733260174" sldId="347"/>
            <ac:spMk id="2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735" v="3" actId="27636"/>
        <pc:sldMkLst>
          <pc:docMk/>
          <pc:sldMk cId="3633452122" sldId="348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3633452122" sldId="348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35" v="3" actId="27636"/>
          <ac:spMkLst>
            <pc:docMk/>
            <pc:sldMk cId="3633452122" sldId="348"/>
            <ac:spMk id="3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41:39.613" v="107" actId="14100"/>
        <pc:sldMkLst>
          <pc:docMk/>
          <pc:sldMk cId="3912011854" sldId="349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3912011854" sldId="349"/>
            <ac:spMk id="2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41:39.613" v="107" actId="14100"/>
          <ac:picMkLst>
            <pc:docMk/>
            <pc:sldMk cId="3912011854" sldId="349"/>
            <ac:picMk id="4" creationId="{00000000-0000-0000-0000-000000000000}"/>
          </ac:picMkLst>
        </pc:picChg>
      </pc:sldChg>
      <pc:sldChg chg="modSp mod">
        <pc:chgData name="Lester Mason" userId="900107b4fbb17bba" providerId="LiveId" clId="{9C78117F-97A5-4D9E-8751-4F2E6E19F13D}" dt="2022-03-28T13:38:31.757" v="11" actId="27636"/>
        <pc:sldMkLst>
          <pc:docMk/>
          <pc:sldMk cId="1575625320" sldId="350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1575625320" sldId="350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57" v="11" actId="27636"/>
          <ac:spMkLst>
            <pc:docMk/>
            <pc:sldMk cId="1575625320" sldId="350"/>
            <ac:spMk id="10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41:54.213" v="112" actId="14100"/>
        <pc:sldMkLst>
          <pc:docMk/>
          <pc:sldMk cId="1027950669" sldId="351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1027950669" sldId="351"/>
            <ac:spMk id="4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66" v="12" actId="27636"/>
          <ac:spMkLst>
            <pc:docMk/>
            <pc:sldMk cId="1027950669" sldId="351"/>
            <ac:spMk id="5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41:54.213" v="112" actId="14100"/>
          <ac:picMkLst>
            <pc:docMk/>
            <pc:sldMk cId="1027950669" sldId="351"/>
            <ac:picMk id="7" creationId="{00000000-0000-0000-0000-000000000000}"/>
          </ac:picMkLst>
        </pc:picChg>
      </pc:sldChg>
      <pc:sldChg chg="modSp mod">
        <pc:chgData name="Lester Mason" userId="900107b4fbb17bba" providerId="LiveId" clId="{9C78117F-97A5-4D9E-8751-4F2E6E19F13D}" dt="2022-03-28T13:38:31.766" v="13" actId="27636"/>
        <pc:sldMkLst>
          <pc:docMk/>
          <pc:sldMk cId="7854807" sldId="352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7854807" sldId="352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66" v="13" actId="27636"/>
          <ac:spMkLst>
            <pc:docMk/>
            <pc:sldMk cId="7854807" sldId="352"/>
            <ac:spMk id="3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774" v="14" actId="27636"/>
        <pc:sldMkLst>
          <pc:docMk/>
          <pc:sldMk cId="826447481" sldId="353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826447481" sldId="353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74" v="14" actId="27636"/>
          <ac:spMkLst>
            <pc:docMk/>
            <pc:sldMk cId="826447481" sldId="353"/>
            <ac:spMk id="3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784" v="15" actId="27636"/>
        <pc:sldMkLst>
          <pc:docMk/>
          <pc:sldMk cId="762745735" sldId="354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762745735" sldId="354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84" v="15" actId="27636"/>
          <ac:spMkLst>
            <pc:docMk/>
            <pc:sldMk cId="762745735" sldId="354"/>
            <ac:spMk id="4" creationId="{00000000-0000-0000-0000-000000000000}"/>
          </ac:spMkLst>
        </pc:spChg>
      </pc:sldChg>
      <pc:sldChg chg="modSp">
        <pc:chgData name="Lester Mason" userId="900107b4fbb17bba" providerId="LiveId" clId="{9C78117F-97A5-4D9E-8751-4F2E6E19F13D}" dt="2022-03-28T13:38:31.565" v="0"/>
        <pc:sldMkLst>
          <pc:docMk/>
          <pc:sldMk cId="3364569603" sldId="355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3364569603" sldId="355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565" v="0"/>
          <ac:spMkLst>
            <pc:docMk/>
            <pc:sldMk cId="3364569603" sldId="355"/>
            <ac:spMk id="3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730" v="2" actId="27636"/>
        <pc:sldMkLst>
          <pc:docMk/>
          <pc:sldMk cId="360042812" sldId="356"/>
        </pc:sldMkLst>
        <pc:spChg chg="mod">
          <ac:chgData name="Lester Mason" userId="900107b4fbb17bba" providerId="LiveId" clId="{9C78117F-97A5-4D9E-8751-4F2E6E19F13D}" dt="2022-03-28T13:38:31.730" v="2" actId="27636"/>
          <ac:spMkLst>
            <pc:docMk/>
            <pc:sldMk cId="360042812" sldId="356"/>
            <ac:spMk id="5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40:39.037" v="92" actId="20577"/>
        <pc:sldMkLst>
          <pc:docMk/>
          <pc:sldMk cId="1923358063" sldId="357"/>
        </pc:sldMkLst>
        <pc:spChg chg="mod">
          <ac:chgData name="Lester Mason" userId="900107b4fbb17bba" providerId="LiveId" clId="{9C78117F-97A5-4D9E-8751-4F2E6E19F13D}" dt="2022-03-28T13:38:31.741" v="5" actId="27636"/>
          <ac:spMkLst>
            <pc:docMk/>
            <pc:sldMk cId="1923358063" sldId="357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40:39.037" v="92" actId="20577"/>
          <ac:spMkLst>
            <pc:docMk/>
            <pc:sldMk cId="1923358063" sldId="357"/>
            <ac:spMk id="3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40:35.128" v="91" actId="14100"/>
          <ac:picMkLst>
            <pc:docMk/>
            <pc:sldMk cId="1923358063" sldId="357"/>
            <ac:picMk id="5" creationId="{00000000-0000-0000-0000-000000000000}"/>
          </ac:picMkLst>
        </pc:picChg>
      </pc:sldChg>
      <pc:sldChg chg="modSp mod">
        <pc:chgData name="Lester Mason" userId="900107b4fbb17bba" providerId="LiveId" clId="{9C78117F-97A5-4D9E-8751-4F2E6E19F13D}" dt="2022-03-28T13:38:31.741" v="4" actId="27636"/>
        <pc:sldMkLst>
          <pc:docMk/>
          <pc:sldMk cId="3218168218" sldId="358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3218168218" sldId="358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41" v="4" actId="27636"/>
          <ac:spMkLst>
            <pc:docMk/>
            <pc:sldMk cId="3218168218" sldId="358"/>
            <ac:spMk id="3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741" v="6" actId="27636"/>
        <pc:sldMkLst>
          <pc:docMk/>
          <pc:sldMk cId="685339597" sldId="359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685339597" sldId="359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41" v="6" actId="27636"/>
          <ac:spMkLst>
            <pc:docMk/>
            <pc:sldMk cId="685339597" sldId="359"/>
            <ac:spMk id="5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41:00.266" v="96" actId="14100"/>
        <pc:sldMkLst>
          <pc:docMk/>
          <pc:sldMk cId="3060238043" sldId="360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3060238043" sldId="360"/>
            <ac:spMk id="2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41:00.266" v="96" actId="14100"/>
          <ac:picMkLst>
            <pc:docMk/>
            <pc:sldMk cId="3060238043" sldId="360"/>
            <ac:picMk id="4" creationId="{00000000-0000-0000-0000-000000000000}"/>
          </ac:picMkLst>
        </pc:picChg>
      </pc:sldChg>
      <pc:sldChg chg="modSp">
        <pc:chgData name="Lester Mason" userId="900107b4fbb17bba" providerId="LiveId" clId="{9C78117F-97A5-4D9E-8751-4F2E6E19F13D}" dt="2022-03-28T13:38:31.565" v="0"/>
        <pc:sldMkLst>
          <pc:docMk/>
          <pc:sldMk cId="2967515961" sldId="361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2967515961" sldId="361"/>
            <ac:spMk id="2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41:11.623" v="100" actId="14100"/>
        <pc:sldMkLst>
          <pc:docMk/>
          <pc:sldMk cId="298339306" sldId="362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298339306" sldId="362"/>
            <ac:spMk id="2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41:11.623" v="100" actId="14100"/>
          <ac:picMkLst>
            <pc:docMk/>
            <pc:sldMk cId="298339306" sldId="362"/>
            <ac:picMk id="4" creationId="{00000000-0000-0000-0000-000000000000}"/>
          </ac:picMkLst>
        </pc:picChg>
      </pc:sldChg>
      <pc:sldChg chg="modSp">
        <pc:chgData name="Lester Mason" userId="900107b4fbb17bba" providerId="LiveId" clId="{9C78117F-97A5-4D9E-8751-4F2E6E19F13D}" dt="2022-03-28T13:38:31.565" v="0"/>
        <pc:sldMkLst>
          <pc:docMk/>
          <pc:sldMk cId="1853899601" sldId="363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1853899601" sldId="363"/>
            <ac:spMk id="2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741" v="8" actId="27636"/>
        <pc:sldMkLst>
          <pc:docMk/>
          <pc:sldMk cId="322488167" sldId="364"/>
        </pc:sldMkLst>
        <pc:spChg chg="mod">
          <ac:chgData name="Lester Mason" userId="900107b4fbb17bba" providerId="LiveId" clId="{9C78117F-97A5-4D9E-8751-4F2E6E19F13D}" dt="2022-03-28T13:38:31.741" v="7" actId="27636"/>
          <ac:spMkLst>
            <pc:docMk/>
            <pc:sldMk cId="322488167" sldId="364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41" v="8" actId="27636"/>
          <ac:spMkLst>
            <pc:docMk/>
            <pc:sldMk cId="322488167" sldId="364"/>
            <ac:spMk id="3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41:22.815" v="103" actId="20577"/>
        <pc:sldMkLst>
          <pc:docMk/>
          <pc:sldMk cId="1918383994" sldId="365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1918383994" sldId="365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41:22.815" v="103" actId="20577"/>
          <ac:spMkLst>
            <pc:docMk/>
            <pc:sldMk cId="1918383994" sldId="365"/>
            <ac:spMk id="3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38:31.565" v="0"/>
          <ac:picMkLst>
            <pc:docMk/>
            <pc:sldMk cId="1918383994" sldId="365"/>
            <ac:picMk id="5" creationId="{00000000-0000-0000-0000-000000000000}"/>
          </ac:picMkLst>
        </pc:picChg>
      </pc:sldChg>
      <pc:sldChg chg="modSp mod">
        <pc:chgData name="Lester Mason" userId="900107b4fbb17bba" providerId="LiveId" clId="{9C78117F-97A5-4D9E-8751-4F2E6E19F13D}" dt="2022-03-28T13:38:31.757" v="9" actId="27636"/>
        <pc:sldMkLst>
          <pc:docMk/>
          <pc:sldMk cId="4079757482" sldId="366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4079757482" sldId="366"/>
            <ac:spMk id="5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57" v="9" actId="27636"/>
          <ac:spMkLst>
            <pc:docMk/>
            <pc:sldMk cId="4079757482" sldId="366"/>
            <ac:spMk id="6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757" v="10" actId="27636"/>
        <pc:sldMkLst>
          <pc:docMk/>
          <pc:sldMk cId="4060744112" sldId="368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4060744112" sldId="368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757" v="10" actId="27636"/>
          <ac:spMkLst>
            <pc:docMk/>
            <pc:sldMk cId="4060744112" sldId="368"/>
            <ac:spMk id="3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41:16.403" v="101" actId="1076"/>
        <pc:sldMkLst>
          <pc:docMk/>
          <pc:sldMk cId="1642049010" sldId="369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1642049010" sldId="369"/>
            <ac:spMk id="4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41:16.403" v="101" actId="1076"/>
          <ac:picMkLst>
            <pc:docMk/>
            <pc:sldMk cId="1642049010" sldId="369"/>
            <ac:picMk id="8" creationId="{00000000-0000-0000-0000-000000000000}"/>
          </ac:picMkLst>
        </pc:picChg>
      </pc:sldChg>
      <pc:sldChg chg="modSp mod">
        <pc:chgData name="Lester Mason" userId="900107b4fbb17bba" providerId="LiveId" clId="{9C78117F-97A5-4D9E-8751-4F2E6E19F13D}" dt="2022-03-28T13:46:38.327" v="228" actId="14100"/>
        <pc:sldMkLst>
          <pc:docMk/>
          <pc:sldMk cId="3790418336" sldId="370"/>
        </pc:sldMkLst>
        <pc:spChg chg="mod">
          <ac:chgData name="Lester Mason" userId="900107b4fbb17bba" providerId="LiveId" clId="{9C78117F-97A5-4D9E-8751-4F2E6E19F13D}" dt="2022-03-28T13:38:31.565" v="0"/>
          <ac:spMkLst>
            <pc:docMk/>
            <pc:sldMk cId="3790418336" sldId="370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861" v="31" actId="27636"/>
          <ac:spMkLst>
            <pc:docMk/>
            <pc:sldMk cId="3790418336" sldId="370"/>
            <ac:spMk id="4" creationId="{00000000-0000-0000-0000-000000000000}"/>
          </ac:spMkLst>
        </pc:spChg>
        <pc:picChg chg="mod">
          <ac:chgData name="Lester Mason" userId="900107b4fbb17bba" providerId="LiveId" clId="{9C78117F-97A5-4D9E-8751-4F2E6E19F13D}" dt="2022-03-28T13:46:38.327" v="228" actId="14100"/>
          <ac:picMkLst>
            <pc:docMk/>
            <pc:sldMk cId="3790418336" sldId="370"/>
            <ac:picMk id="5" creationId="{00000000-0000-0000-0000-000000000000}"/>
          </ac:picMkLst>
        </pc:picChg>
      </pc:sldChg>
      <pc:sldChg chg="modSp mod">
        <pc:chgData name="Lester Mason" userId="900107b4fbb17bba" providerId="LiveId" clId="{9C78117F-97A5-4D9E-8751-4F2E6E19F13D}" dt="2022-03-28T13:38:31.861" v="32" actId="27636"/>
        <pc:sldMkLst>
          <pc:docMk/>
          <pc:sldMk cId="3765309177" sldId="371"/>
        </pc:sldMkLst>
        <pc:spChg chg="mod">
          <ac:chgData name="Lester Mason" userId="900107b4fbb17bba" providerId="LiveId" clId="{9C78117F-97A5-4D9E-8751-4F2E6E19F13D}" dt="2022-03-28T13:38:31.861" v="32" actId="27636"/>
          <ac:spMkLst>
            <pc:docMk/>
            <pc:sldMk cId="3765309177" sldId="371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565" v="0"/>
          <ac:spMkLst>
            <pc:docMk/>
            <pc:sldMk cId="3765309177" sldId="371"/>
            <ac:spMk id="5" creationId="{00000000-0000-0000-0000-000000000000}"/>
          </ac:spMkLst>
        </pc:spChg>
      </pc:sldChg>
      <pc:sldChg chg="modSp mod">
        <pc:chgData name="Lester Mason" userId="900107b4fbb17bba" providerId="LiveId" clId="{9C78117F-97A5-4D9E-8751-4F2E6E19F13D}" dt="2022-03-28T13:38:31.865" v="33" actId="27636"/>
        <pc:sldMkLst>
          <pc:docMk/>
          <pc:sldMk cId="4069707975" sldId="372"/>
        </pc:sldMkLst>
        <pc:spChg chg="mod">
          <ac:chgData name="Lester Mason" userId="900107b4fbb17bba" providerId="LiveId" clId="{9C78117F-97A5-4D9E-8751-4F2E6E19F13D}" dt="2022-03-28T13:38:31.865" v="33" actId="27636"/>
          <ac:spMkLst>
            <pc:docMk/>
            <pc:sldMk cId="4069707975" sldId="372"/>
            <ac:spMk id="2" creationId="{00000000-0000-0000-0000-000000000000}"/>
          </ac:spMkLst>
        </pc:spChg>
        <pc:spChg chg="mod">
          <ac:chgData name="Lester Mason" userId="900107b4fbb17bba" providerId="LiveId" clId="{9C78117F-97A5-4D9E-8751-4F2E6E19F13D}" dt="2022-03-28T13:38:31.565" v="0"/>
          <ac:spMkLst>
            <pc:docMk/>
            <pc:sldMk cId="4069707975" sldId="372"/>
            <ac:spMk id="3" creationId="{00000000-0000-0000-0000-000000000000}"/>
          </ac:spMkLst>
        </pc:spChg>
      </pc:sldChg>
      <pc:sldChg chg="addSp delSp modSp new mod modClrScheme chgLayout">
        <pc:chgData name="Lester Mason" userId="900107b4fbb17bba" providerId="LiveId" clId="{9C78117F-97A5-4D9E-8751-4F2E6E19F13D}" dt="2022-03-28T13:45:11.179" v="209" actId="20577"/>
        <pc:sldMkLst>
          <pc:docMk/>
          <pc:sldMk cId="430631232" sldId="373"/>
        </pc:sldMkLst>
        <pc:spChg chg="del">
          <ac:chgData name="Lester Mason" userId="900107b4fbb17bba" providerId="LiveId" clId="{9C78117F-97A5-4D9E-8751-4F2E6E19F13D}" dt="2022-03-28T13:44:01.323" v="152" actId="700"/>
          <ac:spMkLst>
            <pc:docMk/>
            <pc:sldMk cId="430631232" sldId="373"/>
            <ac:spMk id="2" creationId="{A6E7F689-D0BD-4673-8E98-9DDB3A2F06DF}"/>
          </ac:spMkLst>
        </pc:spChg>
        <pc:spChg chg="del">
          <ac:chgData name="Lester Mason" userId="900107b4fbb17bba" providerId="LiveId" clId="{9C78117F-97A5-4D9E-8751-4F2E6E19F13D}" dt="2022-03-28T13:44:01.323" v="152" actId="700"/>
          <ac:spMkLst>
            <pc:docMk/>
            <pc:sldMk cId="430631232" sldId="373"/>
            <ac:spMk id="3" creationId="{CDBE4833-23C0-423F-97E0-3A5F22B4ACB5}"/>
          </ac:spMkLst>
        </pc:spChg>
        <pc:spChg chg="del">
          <ac:chgData name="Lester Mason" userId="900107b4fbb17bba" providerId="LiveId" clId="{9C78117F-97A5-4D9E-8751-4F2E6E19F13D}" dt="2022-03-28T13:44:01.323" v="152" actId="700"/>
          <ac:spMkLst>
            <pc:docMk/>
            <pc:sldMk cId="430631232" sldId="373"/>
            <ac:spMk id="4" creationId="{8C337D42-254E-4ABC-9C22-F5FE13BB8969}"/>
          </ac:spMkLst>
        </pc:spChg>
        <pc:spChg chg="add del mod ord">
          <ac:chgData name="Lester Mason" userId="900107b4fbb17bba" providerId="LiveId" clId="{9C78117F-97A5-4D9E-8751-4F2E6E19F13D}" dt="2022-03-28T13:44:21.620" v="154" actId="700"/>
          <ac:spMkLst>
            <pc:docMk/>
            <pc:sldMk cId="430631232" sldId="373"/>
            <ac:spMk id="5" creationId="{B9B503D1-8B02-48B5-8B12-421193B714A5}"/>
          </ac:spMkLst>
        </pc:spChg>
        <pc:spChg chg="add del mod">
          <ac:chgData name="Lester Mason" userId="900107b4fbb17bba" providerId="LiveId" clId="{9C78117F-97A5-4D9E-8751-4F2E6E19F13D}" dt="2022-03-28T13:44:21.620" v="154" actId="700"/>
          <ac:spMkLst>
            <pc:docMk/>
            <pc:sldMk cId="430631232" sldId="373"/>
            <ac:spMk id="6" creationId="{B7FD439A-71FA-4127-956C-19710C7CB949}"/>
          </ac:spMkLst>
        </pc:spChg>
        <pc:spChg chg="add mod ord">
          <ac:chgData name="Lester Mason" userId="900107b4fbb17bba" providerId="LiveId" clId="{9C78117F-97A5-4D9E-8751-4F2E6E19F13D}" dt="2022-03-28T13:45:11.179" v="209" actId="20577"/>
          <ac:spMkLst>
            <pc:docMk/>
            <pc:sldMk cId="430631232" sldId="373"/>
            <ac:spMk id="7" creationId="{DB10CB02-8804-47B9-84F6-13090C3AB48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383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481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017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842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897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337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952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794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306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380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153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399185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9985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8164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4299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0907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4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B2997E7-A8F0-424C-99B3-0959673DCC83}" type="datetimeFigureOut">
              <a:rPr lang="en-GB" smtClean="0"/>
              <a:t>30/03/2022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E0EAC3-035E-48CA-986F-3A3F645943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2376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692697"/>
            <a:ext cx="6620968" cy="4084686"/>
          </a:xfrm>
        </p:spPr>
        <p:txBody>
          <a:bodyPr>
            <a:normAutofit fontScale="90000"/>
          </a:bodyPr>
          <a:lstStyle/>
          <a:p>
            <a:r>
              <a:rPr lang="en-GB" dirty="0"/>
              <a:t>HPHI 5023 6023 War in the Age of Enlightenment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 INTRODUCTION </a:t>
            </a:r>
            <a:r>
              <a:rPr lang="en-GB"/>
              <a:t>– PART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8208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Reader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46201" y="2052638"/>
            <a:ext cx="2873724" cy="419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1746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Was war foreign to the Enlightenment agenda?</a:t>
            </a:r>
          </a:p>
          <a:p>
            <a:r>
              <a:rPr lang="en-GB" dirty="0"/>
              <a:t>Or were ‘Enlightenment’ thoughts and ideals an integral part of the ‘Culture of Force’ that permeated society in the 18thc? – Humanity in war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916832"/>
            <a:ext cx="3888432" cy="3744416"/>
          </a:xfrm>
        </p:spPr>
      </p:pic>
    </p:spTree>
    <p:extLst>
      <p:ext uri="{BB962C8B-B14F-4D97-AF65-F5344CB8AC3E}">
        <p14:creationId xmlns:p14="http://schemas.microsoft.com/office/powerpoint/2010/main" val="551337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229600" cy="864096"/>
          </a:xfrm>
        </p:spPr>
        <p:txBody>
          <a:bodyPr>
            <a:normAutofit/>
          </a:bodyPr>
          <a:lstStyle/>
          <a:p>
            <a:r>
              <a:rPr lang="en-GB" dirty="0"/>
              <a:t>2. A Warlike Age?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en-GB" dirty="0"/>
              <a:t>1. The Nine Years War  1688-97</a:t>
            </a:r>
          </a:p>
          <a:p>
            <a:r>
              <a:rPr lang="en-GB" dirty="0"/>
              <a:t>2. The Great Northern War  1700-21</a:t>
            </a:r>
          </a:p>
          <a:p>
            <a:r>
              <a:rPr lang="en-GB" dirty="0"/>
              <a:t>3. The War of Spanish Succession  1701-15</a:t>
            </a:r>
          </a:p>
          <a:p>
            <a:r>
              <a:rPr lang="en-GB" dirty="0"/>
              <a:t>4. The War of Jenkins’ Ear 1739-</a:t>
            </a:r>
          </a:p>
          <a:p>
            <a:r>
              <a:rPr lang="en-GB" dirty="0"/>
              <a:t>5. The War of Spanish Succession 1740-48</a:t>
            </a:r>
          </a:p>
          <a:p>
            <a:r>
              <a:rPr lang="en-GB" dirty="0"/>
              <a:t>6. The Seven Years War 1756-63</a:t>
            </a:r>
          </a:p>
          <a:p>
            <a:r>
              <a:rPr lang="en-GB" dirty="0"/>
              <a:t>7. The Russo-Turkish Wars: 1768-74; 1787-90</a:t>
            </a:r>
          </a:p>
          <a:p>
            <a:r>
              <a:rPr lang="en-GB" dirty="0"/>
              <a:t>8. The American War of Independence 1775-83</a:t>
            </a:r>
          </a:p>
          <a:p>
            <a:r>
              <a:rPr lang="en-GB" dirty="0"/>
              <a:t>9. The War of Bavarian Succession 1778-9</a:t>
            </a:r>
          </a:p>
          <a:p>
            <a:r>
              <a:rPr lang="en-GB" dirty="0"/>
              <a:t>10.The Austro-Turkish War 1788-90</a:t>
            </a:r>
          </a:p>
          <a:p>
            <a:r>
              <a:rPr lang="en-GB" dirty="0"/>
              <a:t>11. French Revolutionary Wars 1792-1802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042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DYNASTIC SUCCESSION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484784"/>
            <a:ext cx="5040559" cy="4708525"/>
          </a:xfrm>
        </p:spPr>
      </p:pic>
    </p:spTree>
    <p:extLst>
      <p:ext uri="{BB962C8B-B14F-4D97-AF65-F5344CB8AC3E}">
        <p14:creationId xmlns:p14="http://schemas.microsoft.com/office/powerpoint/2010/main" val="733260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WARS OF LOUIS XIV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Louis’s aim – French pre-eminence and territorial aggrandisement </a:t>
            </a:r>
          </a:p>
          <a:p>
            <a:r>
              <a:rPr lang="en-GB" dirty="0"/>
              <a:t>By 1660s economically and militarily France ready for extended war</a:t>
            </a:r>
          </a:p>
          <a:p>
            <a:r>
              <a:rPr lang="en-GB" dirty="0"/>
              <a:t>Claim on Brabant in southern Netherlands – war versus Dutch Netherlands  (also Spain and England)</a:t>
            </a:r>
          </a:p>
          <a:p>
            <a:r>
              <a:rPr lang="en-GB" dirty="0"/>
              <a:t>1685 – Edict of Nantes revoked and freedom of religion for Protestants</a:t>
            </a:r>
          </a:p>
          <a:p>
            <a:r>
              <a:rPr lang="en-GB" dirty="0"/>
              <a:t>Eventually Louis faced the ‘Grand Alliance ‘ (Dutch, Sweden, Protestant Germany, Pain, Austria </a:t>
            </a:r>
          </a:p>
        </p:txBody>
      </p:sp>
    </p:spTree>
    <p:extLst>
      <p:ext uri="{BB962C8B-B14F-4D97-AF65-F5344CB8AC3E}">
        <p14:creationId xmlns:p14="http://schemas.microsoft.com/office/powerpoint/2010/main" val="3633452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LOUIS WARS - TACTICS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‘Positional Warfare’ – around defensive fortresses and siege tactics – Fortress France along N.E borders (Vauban designs)</a:t>
            </a:r>
          </a:p>
          <a:p>
            <a:r>
              <a:rPr lang="en-GB" dirty="0"/>
              <a:t>Fortresses – guarded supplies and supply routes – priority to secure resources and provisions for larger armies</a:t>
            </a:r>
          </a:p>
          <a:p>
            <a:r>
              <a:rPr lang="en-GB" dirty="0"/>
              <a:t>Fortresses – undermined ability to consolidate battlefield success and follow a  more aggressive policy</a:t>
            </a:r>
          </a:p>
          <a:p>
            <a:r>
              <a:rPr lang="en-GB" dirty="0"/>
              <a:t>Compromise sought through diplomatic means – war becomes more predictable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168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WAR OF SPANISH SUCCESSION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Bourbon dynastic claims of Spanish Habsburg lands raised fears of French hegemony over western Europe</a:t>
            </a:r>
          </a:p>
          <a:p>
            <a:endParaRPr lang="en-GB" dirty="0"/>
          </a:p>
          <a:p>
            <a:r>
              <a:rPr lang="en-GB" dirty="0"/>
              <a:t>Protagonists – France, Spain, Bavaria </a:t>
            </a:r>
            <a:r>
              <a:rPr lang="en-GB" dirty="0" err="1"/>
              <a:t>vs</a:t>
            </a:r>
            <a:r>
              <a:rPr lang="en-GB" dirty="0"/>
              <a:t> Britain, Austria, Prussia, Dutch et al </a:t>
            </a:r>
          </a:p>
        </p:txBody>
      </p:sp>
      <p:pic>
        <p:nvPicPr>
          <p:cNvPr id="5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1800" y="2060576"/>
            <a:ext cx="4218632" cy="4032720"/>
          </a:xfrm>
        </p:spPr>
      </p:pic>
    </p:spTree>
    <p:extLst>
      <p:ext uri="{BB962C8B-B14F-4D97-AF65-F5344CB8AC3E}">
        <p14:creationId xmlns:p14="http://schemas.microsoft.com/office/powerpoint/2010/main" val="19233580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MARLBOROUGH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Conflict broke out in Italy, Spain, N.E. France, Netherlands, Bavaria (Blenheim)</a:t>
            </a:r>
          </a:p>
          <a:p>
            <a:r>
              <a:rPr lang="en-GB" dirty="0"/>
              <a:t>John Churchill , Duke of Marlborough (pictured above) proved effective organiser and military tactician (at Blenheim 1704 and </a:t>
            </a:r>
            <a:r>
              <a:rPr lang="en-GB" dirty="0" err="1"/>
              <a:t>Ramillies</a:t>
            </a:r>
            <a:r>
              <a:rPr lang="en-GB" dirty="0"/>
              <a:t> 1706)</a:t>
            </a:r>
          </a:p>
          <a:p>
            <a:r>
              <a:rPr lang="en-GB" dirty="0"/>
              <a:t>Daring battlefield manoeuvres  supported by efficient use of flintlock weaponry and light artillery pieces</a:t>
            </a:r>
          </a:p>
          <a:p>
            <a:r>
              <a:rPr lang="en-GB" dirty="0"/>
              <a:t>Outcome of victory of the Grand Alliance – Spain ceded Southern Netherlands, Naples, Milan, Sardinia to Austrian Habsburgs; Savoy gained Sicily; Britain gained Gibraltar </a:t>
            </a:r>
            <a:r>
              <a:rPr lang="en-GB"/>
              <a:t>and Minorca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339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BLENHEIM (BAVARIA) 1704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628800"/>
            <a:ext cx="4464495" cy="4536503"/>
          </a:xfrm>
        </p:spPr>
      </p:pic>
    </p:spTree>
    <p:extLst>
      <p:ext uri="{BB962C8B-B14F-4D97-AF65-F5344CB8AC3E}">
        <p14:creationId xmlns:p14="http://schemas.microsoft.com/office/powerpoint/2010/main" val="3060238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Ramillies</a:t>
            </a:r>
            <a:r>
              <a:rPr lang="en-GB" dirty="0"/>
              <a:t> (Brabant) 1706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00808"/>
            <a:ext cx="6552727" cy="4464496"/>
          </a:xfrm>
        </p:spPr>
      </p:pic>
    </p:spTree>
    <p:extLst>
      <p:ext uri="{BB962C8B-B14F-4D97-AF65-F5344CB8AC3E}">
        <p14:creationId xmlns:p14="http://schemas.microsoft.com/office/powerpoint/2010/main" val="2967515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OUDENARDE (FLANDERS) 1708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700808"/>
            <a:ext cx="4752528" cy="4536503"/>
          </a:xfrm>
        </p:spPr>
      </p:pic>
    </p:spTree>
    <p:extLst>
      <p:ext uri="{BB962C8B-B14F-4D97-AF65-F5344CB8AC3E}">
        <p14:creationId xmlns:p14="http://schemas.microsoft.com/office/powerpoint/2010/main" val="298339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MALPLAQUET (MONS) 1709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56792"/>
            <a:ext cx="7344815" cy="5040560"/>
          </a:xfrm>
        </p:spPr>
      </p:pic>
    </p:spTree>
    <p:extLst>
      <p:ext uri="{BB962C8B-B14F-4D97-AF65-F5344CB8AC3E}">
        <p14:creationId xmlns:p14="http://schemas.microsoft.com/office/powerpoint/2010/main" val="18538996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WAR OF AUSTRIAN SUCCESSION 1740-48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Prussia contests Marie Therese right to succeed the Habsburg throne (invoking Salic Law – precludes a female line of inheritance)</a:t>
            </a:r>
          </a:p>
          <a:p>
            <a:r>
              <a:rPr lang="en-GB" dirty="0"/>
              <a:t>Prussia, France, Spain allies against the Austrians (Russia, Britain, the Dutch ally to Austria)</a:t>
            </a:r>
          </a:p>
          <a:p>
            <a:r>
              <a:rPr lang="en-GB" dirty="0"/>
              <a:t>Frederick II invades Silesia; fought here and in Bohemia</a:t>
            </a:r>
          </a:p>
          <a:p>
            <a:r>
              <a:rPr lang="en-GB" dirty="0"/>
              <a:t>Rise of Prussia as a military power – speed and efficiency of Prussian forces shocks other European powers </a:t>
            </a:r>
          </a:p>
          <a:p>
            <a:r>
              <a:rPr lang="en-GB" dirty="0"/>
              <a:t>Treaty of Aix la Chappelle sees Silesia ceded to Prussia</a:t>
            </a:r>
          </a:p>
          <a:p>
            <a:r>
              <a:rPr lang="en-GB" dirty="0"/>
              <a:t>German ‘Dualism’ emerges between Prussia and Austrian hegemony</a:t>
            </a:r>
          </a:p>
        </p:txBody>
      </p:sp>
    </p:spTree>
    <p:extLst>
      <p:ext uri="{BB962C8B-B14F-4D97-AF65-F5344CB8AC3E}">
        <p14:creationId xmlns:p14="http://schemas.microsoft.com/office/powerpoint/2010/main" val="3224881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2132856"/>
            <a:ext cx="4696691" cy="3308465"/>
          </a:xfrm>
        </p:spPr>
      </p:pic>
    </p:spTree>
    <p:extLst>
      <p:ext uri="{BB962C8B-B14F-4D97-AF65-F5344CB8AC3E}">
        <p14:creationId xmlns:p14="http://schemas.microsoft.com/office/powerpoint/2010/main" val="16420490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Antagonisms between Britain and France over overseas possessions</a:t>
            </a:r>
          </a:p>
          <a:p>
            <a:endParaRPr lang="en-GB" dirty="0"/>
          </a:p>
          <a:p>
            <a:r>
              <a:rPr lang="en-GB" dirty="0"/>
              <a:t>Antagonisms between Prussia and Austria over H.R.E territories</a:t>
            </a:r>
          </a:p>
          <a:p>
            <a:endParaRPr lang="en-GB" dirty="0"/>
          </a:p>
          <a:p>
            <a:r>
              <a:rPr lang="en-GB" dirty="0"/>
              <a:t>Prussia invades Saxony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3682" y="2055813"/>
            <a:ext cx="3155061" cy="4200525"/>
          </a:xfrm>
        </p:spPr>
      </p:pic>
    </p:spTree>
    <p:extLst>
      <p:ext uri="{BB962C8B-B14F-4D97-AF65-F5344CB8AC3E}">
        <p14:creationId xmlns:p14="http://schemas.microsoft.com/office/powerpoint/2010/main" val="19183839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Following setbacks, Frederick the Great staved off defeat (at </a:t>
            </a:r>
            <a:r>
              <a:rPr lang="en-GB" dirty="0" err="1"/>
              <a:t>Rossbach</a:t>
            </a:r>
            <a:r>
              <a:rPr lang="en-GB" dirty="0"/>
              <a:t> and Leuven) </a:t>
            </a:r>
          </a:p>
          <a:p>
            <a:r>
              <a:rPr lang="en-GB" dirty="0"/>
              <a:t>Russia invades Prussia and for brief period in October 1760 Russian and Austrian troops occupy Berlin</a:t>
            </a:r>
          </a:p>
          <a:p>
            <a:r>
              <a:rPr lang="en-GB" dirty="0"/>
              <a:t>Pro-Prussian Tsar Peter III withdrew from war in 1762; Frederick takes advantage and retakes Silesia from the </a:t>
            </a:r>
            <a:r>
              <a:rPr lang="en-GB" dirty="0" err="1"/>
              <a:t>Austrains</a:t>
            </a:r>
            <a:endParaRPr lang="en-GB" dirty="0"/>
          </a:p>
          <a:p>
            <a:r>
              <a:rPr lang="en-GB" dirty="0"/>
              <a:t>Peace negotiations begin ‘Treaty of Paris’ (1763) culminating in a series of land transactions  - in the Americas, and Prussia retain Silesia</a:t>
            </a:r>
          </a:p>
        </p:txBody>
      </p:sp>
    </p:spTree>
    <p:extLst>
      <p:ext uri="{BB962C8B-B14F-4D97-AF65-F5344CB8AC3E}">
        <p14:creationId xmlns:p14="http://schemas.microsoft.com/office/powerpoint/2010/main" val="40797574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YEARS WAR -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Position of Prussia and Russia as European powers enhanced</a:t>
            </a:r>
          </a:p>
          <a:p>
            <a:r>
              <a:rPr lang="en-GB" dirty="0"/>
              <a:t>French influence diminished, but begins to re-build their army and navy and in a position to challenge Britain during the American War of Independence</a:t>
            </a:r>
          </a:p>
          <a:p>
            <a:r>
              <a:rPr lang="en-GB" dirty="0"/>
              <a:t>Britain place as the first true colonial power begins to emerge, but cannot hold on to the American Colonies</a:t>
            </a:r>
          </a:p>
          <a:p>
            <a:r>
              <a:rPr lang="en-GB" dirty="0"/>
              <a:t>Death Toll from Seven Years War – 900k to  1.4 million</a:t>
            </a:r>
          </a:p>
        </p:txBody>
      </p:sp>
    </p:spTree>
    <p:extLst>
      <p:ext uri="{BB962C8B-B14F-4D97-AF65-F5344CB8AC3E}">
        <p14:creationId xmlns:p14="http://schemas.microsoft.com/office/powerpoint/2010/main" val="40607441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Military Revolution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772816"/>
            <a:ext cx="6048672" cy="4176464"/>
          </a:xfrm>
        </p:spPr>
      </p:pic>
    </p:spTree>
    <p:extLst>
      <p:ext uri="{BB962C8B-B14F-4D97-AF65-F5344CB8AC3E}">
        <p14:creationId xmlns:p14="http://schemas.microsoft.com/office/powerpoint/2010/main" val="39120118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REGIMENT!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From the 16</a:t>
            </a:r>
            <a:r>
              <a:rPr lang="en-GB" baseline="30000" dirty="0"/>
              <a:t>th</a:t>
            </a:r>
            <a:r>
              <a:rPr lang="en-GB" dirty="0"/>
              <a:t> century onwards the concept of the permanent Regiment developed throughout Europe</a:t>
            </a:r>
          </a:p>
          <a:p>
            <a:r>
              <a:rPr lang="en-GB" dirty="0"/>
              <a:t>Relationship with early state formation</a:t>
            </a:r>
          </a:p>
          <a:p>
            <a:r>
              <a:rPr lang="en-GB" dirty="0"/>
              <a:t>Regiments  became institutionalised on a national basis, each linked to a specific town or city, recruiting locally, officered by the aristocracy, with local training schools</a:t>
            </a:r>
          </a:p>
          <a:p>
            <a:r>
              <a:rPr lang="en-GB" dirty="0"/>
              <a:t>Many epitomised the philosophy of the European Enlightenment, viewed as ‘instruments of social virtue’</a:t>
            </a:r>
          </a:p>
        </p:txBody>
      </p:sp>
    </p:spTree>
    <p:extLst>
      <p:ext uri="{BB962C8B-B14F-4D97-AF65-F5344CB8AC3E}">
        <p14:creationId xmlns:p14="http://schemas.microsoft.com/office/powerpoint/2010/main" val="15756253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REGIMENT (and technology)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DISCIPLINE  AND UNI VERSALITY OF INFANTRY DRILL</a:t>
            </a:r>
          </a:p>
          <a:p>
            <a:r>
              <a:rPr lang="en-GB" dirty="0"/>
              <a:t>HIERARCHICAL </a:t>
            </a:r>
          </a:p>
          <a:p>
            <a:r>
              <a:rPr lang="en-GB" dirty="0"/>
              <a:t>ADVANCES IN MUSKETRY AND MUSKETRY DRILL</a:t>
            </a:r>
          </a:p>
          <a:p>
            <a:r>
              <a:rPr lang="en-GB" dirty="0"/>
              <a:t>MOBILE AND QUICK-FIRING ARTILLERY</a:t>
            </a:r>
          </a:p>
          <a:p>
            <a:r>
              <a:rPr lang="en-GB" dirty="0"/>
              <a:t>GUNNERY TRAINING</a:t>
            </a:r>
          </a:p>
          <a:p>
            <a:r>
              <a:rPr lang="en-GB" dirty="0"/>
              <a:t>UNIFORMED AND PAID REGULAR ARMIES</a:t>
            </a:r>
          </a:p>
        </p:txBody>
      </p:sp>
      <p:pic>
        <p:nvPicPr>
          <p:cNvPr id="7" name="Content Placeholder 6" descr="http://3.bp.blogspot.com/_dcdHJtUXalE/Smc2AGqRhzI/AAAAAAAAB_c/mymGuEzMAqI/s400/Zvezda+Prussian+Grenadiers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25813" y="2348880"/>
            <a:ext cx="4190487" cy="32403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279506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TACTICS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TACTICAL CHANGE TO CATCH UP </a:t>
            </a:r>
            <a:r>
              <a:rPr lang="en-GB"/>
              <a:t>WITH GUNPOWDER </a:t>
            </a:r>
            <a:r>
              <a:rPr lang="en-GB" dirty="0"/>
              <a:t>AND GUN TECHNOLOGY</a:t>
            </a:r>
          </a:p>
          <a:p>
            <a:r>
              <a:rPr lang="en-GB" dirty="0"/>
              <a:t>FLINTLOCK REPLACED MATCHLOCK</a:t>
            </a:r>
          </a:p>
          <a:p>
            <a:r>
              <a:rPr lang="en-GB" dirty="0"/>
              <a:t>BAYONET REPLACED PIKE</a:t>
            </a:r>
          </a:p>
          <a:p>
            <a:r>
              <a:rPr lang="en-GB" dirty="0"/>
              <a:t>IMPROVED SUPPLY METHODS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772816"/>
            <a:ext cx="3312368" cy="4104456"/>
          </a:xfrm>
        </p:spPr>
      </p:pic>
    </p:spTree>
    <p:extLst>
      <p:ext uri="{BB962C8B-B14F-4D97-AF65-F5344CB8AC3E}">
        <p14:creationId xmlns:p14="http://schemas.microsoft.com/office/powerpoint/2010/main" val="78548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FORTIFICATIONS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REVOLUTION IN FORT DESIGN</a:t>
            </a:r>
          </a:p>
          <a:p>
            <a:r>
              <a:rPr lang="en-GB" dirty="0"/>
              <a:t>STAR FORT DEFENCES </a:t>
            </a:r>
          </a:p>
          <a:p>
            <a:r>
              <a:rPr lang="en-GB" dirty="0"/>
              <a:t>TACTICAL USE OF ARTILLERY</a:t>
            </a:r>
          </a:p>
          <a:p>
            <a:r>
              <a:rPr lang="en-GB" dirty="0"/>
              <a:t>SEBASTIEN VAUBAN (1633-1707) – DESIGNED OVER 300 FORTS INCLUDING – ARRAS, YPRES, DOUAI, LILLE, SEDAN, METZ, VERDUN, ROCROI (ARDENNES) - PICTURED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772816"/>
            <a:ext cx="4104456" cy="4248472"/>
          </a:xfrm>
        </p:spPr>
      </p:pic>
    </p:spTree>
    <p:extLst>
      <p:ext uri="{BB962C8B-B14F-4D97-AF65-F5344CB8AC3E}">
        <p14:creationId xmlns:p14="http://schemas.microsoft.com/office/powerpoint/2010/main" val="8264474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REVOLUTION!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1789 – The motives of the French regiments changed</a:t>
            </a:r>
          </a:p>
          <a:p>
            <a:r>
              <a:rPr lang="en-GB" dirty="0"/>
              <a:t>‘Liberty, Equality, Fraternity’ – Frenchmen fought as Citizens and a duty to bear arms</a:t>
            </a:r>
          </a:p>
          <a:p>
            <a:r>
              <a:rPr lang="en-GB" dirty="0"/>
              <a:t>New Dynamic – to defend the revolution at home and to spread revolution  abroad, and in 1806 that meant Prussia and beyond!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484784"/>
            <a:ext cx="2961278" cy="4752528"/>
          </a:xfrm>
        </p:spPr>
      </p:pic>
    </p:spTree>
    <p:extLst>
      <p:ext uri="{BB962C8B-B14F-4D97-AF65-F5344CB8AC3E}">
        <p14:creationId xmlns:p14="http://schemas.microsoft.com/office/powerpoint/2010/main" val="7627457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CLAUSEWITZ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need to possess a Prussian Army to match the fervour and perceived unbeatable quality of the French Revolutionary Armies, without political revolution. Or:</a:t>
            </a:r>
          </a:p>
          <a:p>
            <a:r>
              <a:rPr lang="en-GB" dirty="0"/>
              <a:t>‘How might one have popular warfare without a popular state?’ (Keegan, p.17)</a:t>
            </a:r>
          </a:p>
          <a:p>
            <a:endParaRPr lang="en-GB" dirty="0"/>
          </a:p>
          <a:p>
            <a:r>
              <a:rPr lang="en-GB" dirty="0"/>
              <a:t>Aim: ‘to elevate the regimental officer’s values …to the status of a political creed’ (Keegan, p.18).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45696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/>
              <a:t>Encyclopedie</a:t>
            </a:r>
            <a:endParaRPr lang="en-GB" i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772816"/>
            <a:ext cx="2448271" cy="4032448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War = a crime against humanity, but a phenomenon requiring rules and regulations that limited its conduct.</a:t>
            </a:r>
          </a:p>
          <a:p>
            <a:r>
              <a:rPr lang="en-GB" dirty="0"/>
              <a:t>Influence military tactics accordingly</a:t>
            </a:r>
          </a:p>
          <a:p>
            <a:r>
              <a:rPr lang="en-GB" dirty="0"/>
              <a:t>Influence of patriotism, civic rectitude , republican virtues</a:t>
            </a:r>
          </a:p>
          <a:p>
            <a:r>
              <a:rPr lang="en-GB" dirty="0"/>
              <a:t>Coupled with military effectiveness </a:t>
            </a:r>
          </a:p>
        </p:txBody>
      </p:sp>
    </p:spTree>
    <p:extLst>
      <p:ext uri="{BB962C8B-B14F-4D97-AF65-F5344CB8AC3E}">
        <p14:creationId xmlns:p14="http://schemas.microsoft.com/office/powerpoint/2010/main" val="11370152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Old habits die hard!!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Influence of religion – a belief in providence and God’s Will!</a:t>
            </a:r>
          </a:p>
          <a:p>
            <a:endParaRPr lang="en-GB" dirty="0"/>
          </a:p>
          <a:p>
            <a:r>
              <a:rPr lang="en-GB" dirty="0"/>
              <a:t>Hierarchy and tradition</a:t>
            </a:r>
          </a:p>
          <a:p>
            <a:endParaRPr lang="en-GB" dirty="0"/>
          </a:p>
          <a:p>
            <a:r>
              <a:rPr lang="en-GB" dirty="0"/>
              <a:t>A ‘culture of honour’ that remained tied to the concept of chivalry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600200"/>
            <a:ext cx="3610744" cy="4421088"/>
          </a:xfrm>
        </p:spPr>
      </p:pic>
    </p:spTree>
    <p:extLst>
      <p:ext uri="{BB962C8B-B14F-4D97-AF65-F5344CB8AC3E}">
        <p14:creationId xmlns:p14="http://schemas.microsoft.com/office/powerpoint/2010/main" val="12036941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War or Peace?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War – a product of nature or society?</a:t>
            </a:r>
          </a:p>
          <a:p>
            <a:r>
              <a:rPr lang="en-GB" dirty="0"/>
              <a:t>A desire to escape from perpetual war following war exhaustion e.g. 1713</a:t>
            </a:r>
          </a:p>
          <a:p>
            <a:r>
              <a:rPr lang="en-GB" dirty="0"/>
              <a:t>Mutual security and international stability, i.e. between England and France – Treaty of Utrecht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2550" y="1556792"/>
            <a:ext cx="3657922" cy="4608512"/>
          </a:xfrm>
        </p:spPr>
      </p:pic>
    </p:spTree>
    <p:extLst>
      <p:ext uri="{BB962C8B-B14F-4D97-AF65-F5344CB8AC3E}">
        <p14:creationId xmlns:p14="http://schemas.microsoft.com/office/powerpoint/2010/main" val="23647080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Rousseau and War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473" y="2060575"/>
            <a:ext cx="3172054" cy="419576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War is a product of society not human nature</a:t>
            </a:r>
          </a:p>
          <a:p>
            <a:r>
              <a:rPr lang="en-GB" dirty="0"/>
              <a:t>Motivation – stately greed and ambition for power, fed by commercial wealth</a:t>
            </a:r>
          </a:p>
          <a:p>
            <a:r>
              <a:rPr lang="en-GB" dirty="0"/>
              <a:t>Solution – strengthening of social bonds across Europe. Through small autarkic Republics</a:t>
            </a:r>
          </a:p>
        </p:txBody>
      </p:sp>
    </p:spTree>
    <p:extLst>
      <p:ext uri="{BB962C8B-B14F-4D97-AF65-F5344CB8AC3E}">
        <p14:creationId xmlns:p14="http://schemas.microsoft.com/office/powerpoint/2010/main" val="3443721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Kant on War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Linked the inevitability of the ‘condition of peace’ with spirit of commercial endeavour</a:t>
            </a:r>
          </a:p>
          <a:p>
            <a:r>
              <a:rPr lang="en-GB" dirty="0"/>
              <a:t>War and commerce cannot co-exist</a:t>
            </a:r>
          </a:p>
          <a:p>
            <a:r>
              <a:rPr lang="en-GB" dirty="0"/>
              <a:t>Mutual needs will prevail</a:t>
            </a:r>
          </a:p>
          <a:p>
            <a:r>
              <a:rPr lang="en-GB" dirty="0"/>
              <a:t>Republican  society would be inclined to peace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844824"/>
            <a:ext cx="2880320" cy="4320480"/>
          </a:xfrm>
        </p:spPr>
      </p:pic>
    </p:spTree>
    <p:extLst>
      <p:ext uri="{BB962C8B-B14F-4D97-AF65-F5344CB8AC3E}">
        <p14:creationId xmlns:p14="http://schemas.microsoft.com/office/powerpoint/2010/main" val="21431030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RESTRAINT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Belief in recognised limits, based upon a balance of power in Europe = order!</a:t>
            </a:r>
          </a:p>
          <a:p>
            <a:r>
              <a:rPr lang="en-GB" dirty="0"/>
              <a:t>Prevented overall hegemony of one state</a:t>
            </a:r>
          </a:p>
          <a:p>
            <a:r>
              <a:rPr lang="en-GB" dirty="0"/>
              <a:t>Predicament – how was that balance to be measured?</a:t>
            </a:r>
          </a:p>
          <a:p>
            <a:r>
              <a:rPr lang="en-GB" dirty="0"/>
              <a:t>Variants – rise and fall of states; commercial wealth and competition; colonisation; </a:t>
            </a:r>
          </a:p>
          <a:p>
            <a:r>
              <a:rPr lang="en-GB" dirty="0"/>
              <a:t>War – deemed a means to an end!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916832"/>
            <a:ext cx="3754760" cy="3471474"/>
          </a:xfrm>
        </p:spPr>
      </p:pic>
    </p:spTree>
    <p:extLst>
      <p:ext uri="{BB962C8B-B14F-4D97-AF65-F5344CB8AC3E}">
        <p14:creationId xmlns:p14="http://schemas.microsoft.com/office/powerpoint/2010/main" val="27217244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/>
          </a:bodyPr>
          <a:lstStyle/>
          <a:p>
            <a:r>
              <a:rPr lang="en-GB" dirty="0"/>
              <a:t>Based upon – increased state power over armed forces</a:t>
            </a:r>
          </a:p>
          <a:p>
            <a:r>
              <a:rPr lang="en-GB" dirty="0"/>
              <a:t>Religion removed as motive for war!</a:t>
            </a:r>
          </a:p>
          <a:p>
            <a:r>
              <a:rPr lang="en-GB" dirty="0"/>
              <a:t>More humane conduct in war! –</a:t>
            </a:r>
          </a:p>
          <a:p>
            <a:r>
              <a:rPr lang="en-GB" dirty="0"/>
              <a:t>Conduct – prisoners; non-combatants - women and children</a:t>
            </a:r>
          </a:p>
          <a:p>
            <a:r>
              <a:rPr lang="en-GB" dirty="0"/>
              <a:t>What of the ‘’Savage’’ nations?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844824"/>
            <a:ext cx="3750568" cy="3816424"/>
          </a:xfrm>
        </p:spPr>
      </p:pic>
    </p:spTree>
    <p:extLst>
      <p:ext uri="{BB962C8B-B14F-4D97-AF65-F5344CB8AC3E}">
        <p14:creationId xmlns:p14="http://schemas.microsoft.com/office/powerpoint/2010/main" val="6325351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Warrior leaders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1" y="1600200"/>
            <a:ext cx="4191000" cy="3989040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257800"/>
          </a:xfrm>
        </p:spPr>
        <p:txBody>
          <a:bodyPr>
            <a:normAutofit/>
          </a:bodyPr>
          <a:lstStyle/>
          <a:p>
            <a:r>
              <a:rPr lang="en-GB" dirty="0"/>
              <a:t>The  ‘Culture of Honour’ meets the rules of military discipline</a:t>
            </a:r>
          </a:p>
          <a:p>
            <a:r>
              <a:rPr lang="en-GB" dirty="0"/>
              <a:t>Aristocrats deemed natural leaders in war, although necessity meant looking to the bourgeois</a:t>
            </a:r>
          </a:p>
          <a:p>
            <a:r>
              <a:rPr lang="en-GB" dirty="0"/>
              <a:t>Honour ensured – acts of bravery; set examples; guardian of traditional values</a:t>
            </a:r>
          </a:p>
          <a:p>
            <a:r>
              <a:rPr lang="en-GB" dirty="0"/>
              <a:t>The influence of the Enlightenment is judged through the officer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77922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Warriors - Common soldiery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Recruited from lower echelons of society</a:t>
            </a:r>
          </a:p>
          <a:p>
            <a:r>
              <a:rPr lang="en-GB" dirty="0"/>
              <a:t>Vagabonds requiring discipline?</a:t>
            </a:r>
          </a:p>
          <a:p>
            <a:r>
              <a:rPr lang="en-GB" dirty="0"/>
              <a:t>Distinction between trained and disciplined soldiery (machine-like and brutal?) and the Enlightened ideal (Rousseau) of the ‘citizen-soldier’/militia – for the defence of a nation/republic and not conquest – parallel  with sentiments in the American colonies </a:t>
            </a:r>
          </a:p>
          <a:p>
            <a:r>
              <a:rPr lang="en-GB" dirty="0"/>
              <a:t>Disparity between the ideal and the reality – colonies unprepared for war vs British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897533"/>
            <a:ext cx="3600400" cy="4195763"/>
          </a:xfrm>
        </p:spPr>
      </p:pic>
    </p:spTree>
    <p:extLst>
      <p:ext uri="{BB962C8B-B14F-4D97-AF65-F5344CB8AC3E}">
        <p14:creationId xmlns:p14="http://schemas.microsoft.com/office/powerpoint/2010/main" val="152918103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B10CB02-8804-47B9-84F6-13090C3AB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5424554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Reconciling War and the Age of Enlightenment</a:t>
            </a:r>
          </a:p>
        </p:txBody>
      </p:sp>
    </p:spTree>
    <p:extLst>
      <p:ext uri="{BB962C8B-B14F-4D97-AF65-F5344CB8AC3E}">
        <p14:creationId xmlns:p14="http://schemas.microsoft.com/office/powerpoint/2010/main" val="4306312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Luminaries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1. Jean-Charles chevalier de </a:t>
            </a:r>
            <a:r>
              <a:rPr lang="en-GB" dirty="0" err="1"/>
              <a:t>Folard</a:t>
            </a:r>
            <a:r>
              <a:rPr lang="en-GB" dirty="0"/>
              <a:t> (1669-1752)</a:t>
            </a:r>
          </a:p>
          <a:p>
            <a:r>
              <a:rPr lang="en-GB" dirty="0"/>
              <a:t>2. Sebastien Le </a:t>
            </a:r>
            <a:r>
              <a:rPr lang="en-GB" dirty="0" err="1"/>
              <a:t>Prestre</a:t>
            </a:r>
            <a:r>
              <a:rPr lang="en-GB" dirty="0"/>
              <a:t> de Vauban (1633-1707)</a:t>
            </a:r>
          </a:p>
          <a:p>
            <a:r>
              <a:rPr lang="en-GB" dirty="0"/>
              <a:t>3. Frederick the Great (1712-86)</a:t>
            </a:r>
          </a:p>
          <a:p>
            <a:r>
              <a:rPr lang="en-GB" dirty="0"/>
              <a:t>4.Maurice de Saxe (1696-1750) - pictured</a:t>
            </a:r>
          </a:p>
          <a:p>
            <a:r>
              <a:rPr lang="en-GB" dirty="0"/>
              <a:t>5. Jacques de </a:t>
            </a:r>
            <a:r>
              <a:rPr lang="en-GB" dirty="0" err="1"/>
              <a:t>Guibert</a:t>
            </a:r>
            <a:r>
              <a:rPr lang="en-GB" dirty="0"/>
              <a:t> (1743-90)</a:t>
            </a:r>
          </a:p>
          <a:p>
            <a:r>
              <a:rPr lang="en-GB" dirty="0"/>
              <a:t>6. Henry Lloyd (1718-83)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772816"/>
            <a:ext cx="2808312" cy="4032447"/>
          </a:xfrm>
        </p:spPr>
      </p:pic>
    </p:spTree>
    <p:extLst>
      <p:ext uri="{BB962C8B-B14F-4D97-AF65-F5344CB8AC3E}">
        <p14:creationId xmlns:p14="http://schemas.microsoft.com/office/powerpoint/2010/main" val="39471595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</a:t>
            </a:r>
            <a:r>
              <a:rPr lang="en-GB" dirty="0" err="1"/>
              <a:t>Folard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745" y="2060575"/>
            <a:ext cx="3227510" cy="4195763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</p:spPr>
        <p:txBody>
          <a:bodyPr>
            <a:normAutofit/>
          </a:bodyPr>
          <a:lstStyle/>
          <a:p>
            <a:r>
              <a:rPr lang="en-GB" dirty="0"/>
              <a:t>Veneration of the Ancients – admiration of the Greek and Roman military (model – Polybius) – looking back: can this be reconciled with military advances?</a:t>
            </a:r>
          </a:p>
          <a:p>
            <a:r>
              <a:rPr lang="en-GB" dirty="0"/>
              <a:t>War as science – universal laws and rational analysis</a:t>
            </a:r>
          </a:p>
          <a:p>
            <a:r>
              <a:rPr lang="en-GB" dirty="0"/>
              <a:t>Advocate of the concept of the ‘military spirit’ – fear of paralysis within the French army – too much reliance on firepower vs </a:t>
            </a:r>
            <a:r>
              <a:rPr lang="en-GB" dirty="0" err="1"/>
              <a:t>elan</a:t>
            </a:r>
            <a:r>
              <a:rPr lang="en-GB" dirty="0"/>
              <a:t>!!</a:t>
            </a:r>
          </a:p>
          <a:p>
            <a:r>
              <a:rPr lang="en-GB" dirty="0"/>
              <a:t>Played out against revolutionary change in military tactics</a:t>
            </a:r>
          </a:p>
        </p:txBody>
      </p:sp>
    </p:spTree>
    <p:extLst>
      <p:ext uri="{BB962C8B-B14F-4D97-AF65-F5344CB8AC3E}">
        <p14:creationId xmlns:p14="http://schemas.microsoft.com/office/powerpoint/2010/main" val="36537914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VAUBAN (1633-1707)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700808"/>
            <a:ext cx="4032448" cy="4608511"/>
          </a:xfrm>
        </p:spPr>
      </p:pic>
    </p:spTree>
    <p:extLst>
      <p:ext uri="{BB962C8B-B14F-4D97-AF65-F5344CB8AC3E}">
        <p14:creationId xmlns:p14="http://schemas.microsoft.com/office/powerpoint/2010/main" val="24926197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Fortress France - </a:t>
            </a:r>
            <a:r>
              <a:rPr lang="en-GB" dirty="0" err="1"/>
              <a:t>Montmedy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844824"/>
            <a:ext cx="5832647" cy="4320480"/>
          </a:xfrm>
        </p:spPr>
      </p:pic>
    </p:spTree>
    <p:extLst>
      <p:ext uri="{BB962C8B-B14F-4D97-AF65-F5344CB8AC3E}">
        <p14:creationId xmlns:p14="http://schemas.microsoft.com/office/powerpoint/2010/main" val="24640481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Fortress France - Lille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060848"/>
            <a:ext cx="4752528" cy="4032448"/>
          </a:xfrm>
        </p:spPr>
      </p:pic>
    </p:spTree>
    <p:extLst>
      <p:ext uri="{BB962C8B-B14F-4D97-AF65-F5344CB8AC3E}">
        <p14:creationId xmlns:p14="http://schemas.microsoft.com/office/powerpoint/2010/main" val="47466542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Fortress France - Charleroi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204864"/>
            <a:ext cx="6048672" cy="4104456"/>
          </a:xfrm>
        </p:spPr>
      </p:pic>
    </p:spTree>
    <p:extLst>
      <p:ext uri="{BB962C8B-B14F-4D97-AF65-F5344CB8AC3E}">
        <p14:creationId xmlns:p14="http://schemas.microsoft.com/office/powerpoint/2010/main" val="183964966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Vauban and War Management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3682752" cy="468052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Fortress France – or stymying French military spirit?</a:t>
            </a:r>
          </a:p>
          <a:p>
            <a:r>
              <a:rPr lang="en-GB" dirty="0"/>
              <a:t>Shift from attack to defence , reflecting concerns about the destructive nature of war</a:t>
            </a:r>
          </a:p>
          <a:p>
            <a:r>
              <a:rPr lang="en-GB" dirty="0"/>
              <a:t>War fought on scientific principles </a:t>
            </a:r>
          </a:p>
          <a:p>
            <a:r>
              <a:rPr lang="en-GB" dirty="0"/>
              <a:t>Effectiveness of Vauban’s designs vs inevitability of successful prolonged siege – linked to the honour of negotiated  capitulation</a:t>
            </a:r>
          </a:p>
          <a:p>
            <a:r>
              <a:rPr lang="en-GB" dirty="0"/>
              <a:t>Linking to the concept of honour and humanity in war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1800" y="2392852"/>
            <a:ext cx="3298825" cy="3526447"/>
          </a:xfrm>
        </p:spPr>
      </p:pic>
    </p:spTree>
    <p:extLst>
      <p:ext uri="{BB962C8B-B14F-4D97-AF65-F5344CB8AC3E}">
        <p14:creationId xmlns:p14="http://schemas.microsoft.com/office/powerpoint/2010/main" val="376709183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 Management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Preoccupation beyond the battlefield</a:t>
            </a:r>
          </a:p>
          <a:p>
            <a:r>
              <a:rPr lang="en-GB" dirty="0"/>
              <a:t>Supporting and supplying larger armies</a:t>
            </a:r>
          </a:p>
          <a:p>
            <a:r>
              <a:rPr lang="en-GB" dirty="0"/>
              <a:t>Enhanced by the innovation and invention of the Enlightenment period</a:t>
            </a:r>
          </a:p>
          <a:p>
            <a:r>
              <a:rPr lang="en-GB" dirty="0"/>
              <a:t>Pressure of multiple fronts and theatres – reflecting  borders or dynastic possessions</a:t>
            </a:r>
          </a:p>
          <a:p>
            <a:r>
              <a:rPr lang="en-GB" dirty="0"/>
              <a:t>Central control tested – the preoccupation of statehood</a:t>
            </a:r>
          </a:p>
          <a:p>
            <a:r>
              <a:rPr lang="en-GB" dirty="0"/>
              <a:t>Model  - deemed to be Prussia; but is this truly the case? Or did any nation master the challenges of effectively maintaining armies in the field?</a:t>
            </a:r>
          </a:p>
          <a:p>
            <a:r>
              <a:rPr lang="en-GB" dirty="0"/>
              <a:t>The indecisive and prolonged nature of 18</a:t>
            </a:r>
            <a:r>
              <a:rPr lang="en-GB" baseline="30000" dirty="0"/>
              <a:t>th</a:t>
            </a:r>
            <a:r>
              <a:rPr lang="en-GB" dirty="0"/>
              <a:t> c warfare suggests not</a:t>
            </a:r>
          </a:p>
        </p:txBody>
      </p:sp>
    </p:spTree>
    <p:extLst>
      <p:ext uri="{BB962C8B-B14F-4D97-AF65-F5344CB8AC3E}">
        <p14:creationId xmlns:p14="http://schemas.microsoft.com/office/powerpoint/2010/main" val="103918366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Prussia and Frederick the Great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119" y="2060575"/>
            <a:ext cx="3012762" cy="4195763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Prussian military– an army out of proportion to its population</a:t>
            </a:r>
          </a:p>
          <a:p>
            <a:r>
              <a:rPr lang="en-GB" dirty="0"/>
              <a:t>A bureaucracy attuned to supplying its army</a:t>
            </a:r>
          </a:p>
          <a:p>
            <a:r>
              <a:rPr lang="en-GB" dirty="0"/>
              <a:t>Efficient and disciplined</a:t>
            </a:r>
          </a:p>
          <a:p>
            <a:r>
              <a:rPr lang="en-GB" dirty="0"/>
              <a:t>Theatre  - Frederick’s determination to challenge the balance of power or uphold it?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0428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Prussia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Frederick’s war policy:</a:t>
            </a:r>
          </a:p>
          <a:p>
            <a:endParaRPr lang="en-GB" dirty="0"/>
          </a:p>
          <a:p>
            <a:r>
              <a:rPr lang="en-GB" dirty="0"/>
              <a:t>Aggrandisement – Silesia</a:t>
            </a:r>
          </a:p>
          <a:p>
            <a:endParaRPr lang="en-GB" dirty="0"/>
          </a:p>
          <a:p>
            <a:r>
              <a:rPr lang="en-GB" dirty="0"/>
              <a:t>Glory and the sobriquet  - ‘Great’</a:t>
            </a:r>
          </a:p>
          <a:p>
            <a:endParaRPr lang="en-GB" dirty="0"/>
          </a:p>
          <a:p>
            <a:r>
              <a:rPr lang="en-GB" dirty="0"/>
              <a:t>Strong opposition meant success mixed, but bold and resilient</a:t>
            </a:r>
          </a:p>
          <a:p>
            <a:endParaRPr lang="en-GB" dirty="0"/>
          </a:p>
          <a:p>
            <a:r>
              <a:rPr lang="en-GB" dirty="0"/>
              <a:t>Secured his gains but at terrible cost to nation</a:t>
            </a:r>
          </a:p>
          <a:p>
            <a:endParaRPr lang="en-GB" dirty="0"/>
          </a:p>
          <a:p>
            <a:r>
              <a:rPr lang="en-GB" dirty="0"/>
              <a:t>Forged the model army admired and feared throughout Europe </a:t>
            </a:r>
          </a:p>
        </p:txBody>
      </p:sp>
    </p:spTree>
    <p:extLst>
      <p:ext uri="{BB962C8B-B14F-4D97-AF65-F5344CB8AC3E}">
        <p14:creationId xmlns:p14="http://schemas.microsoft.com/office/powerpoint/2010/main" val="209858996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Frederick and Enlightenment ideals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Addressed war and its complexity with the degree of rationality he gave to intellectual pursuits</a:t>
            </a:r>
          </a:p>
          <a:p>
            <a:r>
              <a:rPr lang="en-GB" dirty="0"/>
              <a:t>Empirical in his outlook – learning from experience of military matters and the work and theories of others e.g. Prince Eugene</a:t>
            </a:r>
          </a:p>
          <a:p>
            <a:r>
              <a:rPr lang="en-GB" dirty="0"/>
              <a:t>Treatises on: command; defence and offence;  battlefield deployment and technical matters; artillery and infantry use; fortifications  and siege craft- knowledge and experience that became invaluable when the ‘chips were down’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63885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Frederick – a Paradox?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The ‘warlord’ disappointed the </a:t>
            </a:r>
            <a:r>
              <a:rPr lang="en-GB" i="1" dirty="0"/>
              <a:t>philosophes</a:t>
            </a:r>
          </a:p>
          <a:p>
            <a:r>
              <a:rPr lang="en-GB" dirty="0"/>
              <a:t>Religious toleration, but social conservative</a:t>
            </a:r>
          </a:p>
          <a:p>
            <a:r>
              <a:rPr lang="en-GB" dirty="0"/>
              <a:t>Just wars vs brutal aggrandisement vs balance of power reality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556792"/>
            <a:ext cx="4038600" cy="4464496"/>
          </a:xfrm>
        </p:spPr>
      </p:pic>
    </p:spTree>
    <p:extLst>
      <p:ext uri="{BB962C8B-B14F-4D97-AF65-F5344CB8AC3E}">
        <p14:creationId xmlns:p14="http://schemas.microsoft.com/office/powerpoint/2010/main" val="37998301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Maurice de Saxe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3" y="1556792"/>
            <a:ext cx="3168352" cy="4536504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</p:spPr>
        <p:txBody>
          <a:bodyPr>
            <a:normAutofit/>
          </a:bodyPr>
          <a:lstStyle/>
          <a:p>
            <a:r>
              <a:rPr lang="en-GB" dirty="0"/>
              <a:t>French campaign in Flanders – war of Austrian succession</a:t>
            </a:r>
          </a:p>
          <a:p>
            <a:r>
              <a:rPr lang="en-GB" dirty="0"/>
              <a:t>French military supremacy – a myth?</a:t>
            </a:r>
          </a:p>
          <a:p>
            <a:r>
              <a:rPr lang="en-GB" dirty="0"/>
              <a:t>Bold, imaginative, creative military leader and theorist </a:t>
            </a:r>
          </a:p>
          <a:p>
            <a:r>
              <a:rPr lang="en-GB" dirty="0"/>
              <a:t>Offensive spirit </a:t>
            </a:r>
          </a:p>
          <a:p>
            <a:r>
              <a:rPr lang="en-GB" dirty="0"/>
              <a:t>Veneration of the Ancients – Roman Legion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41833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</a:t>
            </a:r>
            <a:r>
              <a:rPr lang="en-GB" dirty="0" err="1"/>
              <a:t>Guibert</a:t>
            </a:r>
            <a:r>
              <a:rPr lang="en-GB" dirty="0"/>
              <a:t> – the military </a:t>
            </a:r>
            <a:r>
              <a:rPr lang="en-GB" i="1" dirty="0"/>
              <a:t>philosophe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La Petite guerre – </a:t>
            </a:r>
            <a:r>
              <a:rPr lang="en-GB" dirty="0"/>
              <a:t>Partisan warfare (foraging, ambushing, light forces, mobile warfare) </a:t>
            </a:r>
          </a:p>
          <a:p>
            <a:r>
              <a:rPr lang="en-GB" dirty="0"/>
              <a:t>Field artillery improvements - more murderous</a:t>
            </a:r>
          </a:p>
          <a:p>
            <a:r>
              <a:rPr lang="en-GB" dirty="0"/>
              <a:t>Infantry, cavalry, artillery coordination</a:t>
            </a:r>
          </a:p>
          <a:p>
            <a:r>
              <a:rPr lang="en-GB" dirty="0"/>
              <a:t>Rousseau and his ‘citizen soldier’ – although ambiguous on this – preference for the professional soldier</a:t>
            </a:r>
          </a:p>
          <a:p>
            <a:r>
              <a:rPr lang="en-GB" dirty="0"/>
              <a:t>Education and respect for the military profession – forged in civic virtue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30917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6. Henry Lloyd – a British perspective?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Forged in late Enlightenment thinking on humanity and human passions</a:t>
            </a:r>
          </a:p>
          <a:p>
            <a:r>
              <a:rPr lang="en-GB" dirty="0"/>
              <a:t>Armies required inspiration and exemplary leadership</a:t>
            </a:r>
          </a:p>
          <a:p>
            <a:r>
              <a:rPr lang="en-GB" dirty="0"/>
              <a:t>National character and identity, even the constitution  central to the formation of armies and their character</a:t>
            </a:r>
          </a:p>
          <a:p>
            <a:r>
              <a:rPr lang="en-GB" dirty="0"/>
              <a:t>Motivating force – love of liberty,</a:t>
            </a:r>
          </a:p>
          <a:p>
            <a:r>
              <a:rPr lang="en-GB" dirty="0"/>
              <a:t>Critical of the British ‘</a:t>
            </a:r>
            <a:r>
              <a:rPr lang="en-GB"/>
              <a:t>aristocratic republic’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7079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1299</TotalTime>
  <Words>2059</Words>
  <Application>Microsoft Office PowerPoint</Application>
  <PresentationFormat>On-screen Show (4:3)</PresentationFormat>
  <Paragraphs>224</Paragraphs>
  <Slides>50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4" baseType="lpstr">
      <vt:lpstr>Arial</vt:lpstr>
      <vt:lpstr>Century Gothic</vt:lpstr>
      <vt:lpstr>Wingdings 3</vt:lpstr>
      <vt:lpstr>Ion</vt:lpstr>
      <vt:lpstr>HPHI 5023 6023 War in the Age of Enlightenment</vt:lpstr>
      <vt:lpstr>Reader</vt:lpstr>
      <vt:lpstr>Discussion</vt:lpstr>
      <vt:lpstr>2. A Warlike Age?</vt:lpstr>
      <vt:lpstr>4. DYNASTIC SUCCESSION</vt:lpstr>
      <vt:lpstr>WARS OF LOUIS XIV</vt:lpstr>
      <vt:lpstr>LOUIS WARS - TACTICS</vt:lpstr>
      <vt:lpstr>WAR OF SPANISH SUCCESSION</vt:lpstr>
      <vt:lpstr>MARLBOROUGH</vt:lpstr>
      <vt:lpstr>BLENHEIM (BAVARIA) 1704</vt:lpstr>
      <vt:lpstr>Ramillies (Brabant) 1706</vt:lpstr>
      <vt:lpstr>OUDENARDE (FLANDERS) 1708</vt:lpstr>
      <vt:lpstr>MALPLAQUET (MONS) 1709</vt:lpstr>
      <vt:lpstr>WAR OF AUSTRIAN SUCCESSION 1740-48</vt:lpstr>
      <vt:lpstr>SEVEN YEARS WAR</vt:lpstr>
      <vt:lpstr>SEVEN YEARS WAR</vt:lpstr>
      <vt:lpstr>SEVEN YEARS WAR</vt:lpstr>
      <vt:lpstr>SEVEN YEARS WAR - IMPACT</vt:lpstr>
      <vt:lpstr>Military Revolution </vt:lpstr>
      <vt:lpstr>REGIMENT!</vt:lpstr>
      <vt:lpstr>REGIMENT (and technology) </vt:lpstr>
      <vt:lpstr>TACTICS</vt:lpstr>
      <vt:lpstr>FORTIFICATIONS</vt:lpstr>
      <vt:lpstr>REVOLUTION!</vt:lpstr>
      <vt:lpstr>CLAUSEWITZ</vt:lpstr>
      <vt:lpstr>Encyclopedie</vt:lpstr>
      <vt:lpstr>Old habits die hard!!</vt:lpstr>
      <vt:lpstr> War or Peace?</vt:lpstr>
      <vt:lpstr>Rousseau and War</vt:lpstr>
      <vt:lpstr>Kant on War</vt:lpstr>
      <vt:lpstr>RESTRAINT</vt:lpstr>
      <vt:lpstr>Legal Framework</vt:lpstr>
      <vt:lpstr>Warrior leaders</vt:lpstr>
      <vt:lpstr>Warriors - Common soldiery</vt:lpstr>
      <vt:lpstr>   Reconciling War and the Age of Enlightenment</vt:lpstr>
      <vt:lpstr>Luminaries</vt:lpstr>
      <vt:lpstr>1. Folard</vt:lpstr>
      <vt:lpstr>2. VAUBAN (1633-1707)</vt:lpstr>
      <vt:lpstr>Fortress France - Montmedy</vt:lpstr>
      <vt:lpstr>Fortress France - Lille</vt:lpstr>
      <vt:lpstr>Fortress France - Charleroi </vt:lpstr>
      <vt:lpstr>Vauban and War Management  </vt:lpstr>
      <vt:lpstr>War Management</vt:lpstr>
      <vt:lpstr>Prussia and Frederick the Great</vt:lpstr>
      <vt:lpstr>Prussia</vt:lpstr>
      <vt:lpstr>Frederick and Enlightenment ideals</vt:lpstr>
      <vt:lpstr>Frederick – a Paradox? </vt:lpstr>
      <vt:lpstr>4. Maurice de Saxe</vt:lpstr>
      <vt:lpstr>5. Guibert – the military philosophe</vt:lpstr>
      <vt:lpstr>6. Henry Lloyd – a British perspective?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4007 war in history</dc:title>
  <dc:creator>lestermason</dc:creator>
  <cp:lastModifiedBy>Lester Mason</cp:lastModifiedBy>
  <cp:revision>124</cp:revision>
  <cp:lastPrinted>2018-09-30T10:56:40Z</cp:lastPrinted>
  <dcterms:created xsi:type="dcterms:W3CDTF">2013-02-18T08:45:04Z</dcterms:created>
  <dcterms:modified xsi:type="dcterms:W3CDTF">2022-03-29T23:37:29Z</dcterms:modified>
</cp:coreProperties>
</file>