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4" r:id="rId8"/>
    <p:sldId id="265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1A1B99-B519-3A3B-01C8-0F32AD55FEE9}" v="78" dt="2026-01-13T09:38:15.278"/>
    <p1510:client id="{8548140E-D8BC-B3F5-10C2-03BC2F895A3C}" v="242" dt="2026-01-13T12:01:25.220"/>
    <p1510:client id="{BF417CD2-785B-011B-3EC1-222EC307094E}" v="21" dt="2026-01-12T18:13:14.7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lly Golledge (2304737)" userId="S::2304737@student.uwtsd.ac.uk::52114253-2a06-47b3-bb4d-3c468c8e49ca" providerId="AD" clId="Web-{361A1B99-B519-3A3B-01C8-0F32AD55FEE9}"/>
    <pc:docChg chg="addSld modSld">
      <pc:chgData name="Milly Golledge (2304737)" userId="S::2304737@student.uwtsd.ac.uk::52114253-2a06-47b3-bb4d-3c468c8e49ca" providerId="AD" clId="Web-{361A1B99-B519-3A3B-01C8-0F32AD55FEE9}" dt="2026-01-13T09:38:15.278" v="62"/>
      <pc:docMkLst>
        <pc:docMk/>
      </pc:docMkLst>
      <pc:sldChg chg="addSp modSp modTransition">
        <pc:chgData name="Milly Golledge (2304737)" userId="S::2304737@student.uwtsd.ac.uk::52114253-2a06-47b3-bb4d-3c468c8e49ca" providerId="AD" clId="Web-{361A1B99-B519-3A3B-01C8-0F32AD55FEE9}" dt="2026-01-13T09:38:15.278" v="62"/>
        <pc:sldMkLst>
          <pc:docMk/>
          <pc:sldMk cId="1774305371" sldId="257"/>
        </pc:sldMkLst>
        <pc:spChg chg="add mod">
          <ac:chgData name="Milly Golledge (2304737)" userId="S::2304737@student.uwtsd.ac.uk::52114253-2a06-47b3-bb4d-3c468c8e49ca" providerId="AD" clId="Web-{361A1B99-B519-3A3B-01C8-0F32AD55FEE9}" dt="2026-01-13T09:37:46.215" v="61" actId="1076"/>
          <ac:spMkLst>
            <pc:docMk/>
            <pc:sldMk cId="1774305371" sldId="257"/>
            <ac:spMk id="2" creationId="{FC27F14F-E6C0-93AA-4F40-70121AF347EE}"/>
          </ac:spMkLst>
        </pc:spChg>
        <pc:spChg chg="mod">
          <ac:chgData name="Milly Golledge (2304737)" userId="S::2304737@student.uwtsd.ac.uk::52114253-2a06-47b3-bb4d-3c468c8e49ca" providerId="AD" clId="Web-{361A1B99-B519-3A3B-01C8-0F32AD55FEE9}" dt="2026-01-13T09:35:04.491" v="33" actId="1076"/>
          <ac:spMkLst>
            <pc:docMk/>
            <pc:sldMk cId="1774305371" sldId="257"/>
            <ac:spMk id="3" creationId="{2EE09C32-214F-78A2-5B6B-6E1E91A9174D}"/>
          </ac:spMkLst>
        </pc:spChg>
      </pc:sldChg>
      <pc:sldChg chg="addSp delSp modSp new mod setBg">
        <pc:chgData name="Milly Golledge (2304737)" userId="S::2304737@student.uwtsd.ac.uk::52114253-2a06-47b3-bb4d-3c468c8e49ca" providerId="AD" clId="Web-{361A1B99-B519-3A3B-01C8-0F32AD55FEE9}" dt="2026-01-13T08:12:53.280" v="4"/>
        <pc:sldMkLst>
          <pc:docMk/>
          <pc:sldMk cId="396889424" sldId="260"/>
        </pc:sldMkLst>
        <pc:spChg chg="del">
          <ac:chgData name="Milly Golledge (2304737)" userId="S::2304737@student.uwtsd.ac.uk::52114253-2a06-47b3-bb4d-3c468c8e49ca" providerId="AD" clId="Web-{361A1B99-B519-3A3B-01C8-0F32AD55FEE9}" dt="2026-01-13T08:12:28.185" v="3"/>
          <ac:spMkLst>
            <pc:docMk/>
            <pc:sldMk cId="396889424" sldId="260"/>
            <ac:spMk id="2" creationId="{569A7DC0-A17E-80FA-2B72-68322E34557D}"/>
          </ac:spMkLst>
        </pc:spChg>
        <pc:spChg chg="mod ord">
          <ac:chgData name="Milly Golledge (2304737)" userId="S::2304737@student.uwtsd.ac.uk::52114253-2a06-47b3-bb4d-3c468c8e49ca" providerId="AD" clId="Web-{361A1B99-B519-3A3B-01C8-0F32AD55FEE9}" dt="2026-01-13T08:12:53.280" v="4"/>
          <ac:spMkLst>
            <pc:docMk/>
            <pc:sldMk cId="396889424" sldId="260"/>
            <ac:spMk id="3" creationId="{74E57CD9-C719-1BAD-4DEE-1F1DB0F28F80}"/>
          </ac:spMkLst>
        </pc:spChg>
        <pc:spChg chg="mod">
          <ac:chgData name="Milly Golledge (2304737)" userId="S::2304737@student.uwtsd.ac.uk::52114253-2a06-47b3-bb4d-3c468c8e49ca" providerId="AD" clId="Web-{361A1B99-B519-3A3B-01C8-0F32AD55FEE9}" dt="2026-01-13T08:12:53.280" v="4"/>
          <ac:spMkLst>
            <pc:docMk/>
            <pc:sldMk cId="396889424" sldId="260"/>
            <ac:spMk id="4" creationId="{1E41D943-6F90-CD7B-E42E-5A9E1EDD1E89}"/>
          </ac:spMkLst>
        </pc:spChg>
        <pc:spChg chg="add">
          <ac:chgData name="Milly Golledge (2304737)" userId="S::2304737@student.uwtsd.ac.uk::52114253-2a06-47b3-bb4d-3c468c8e49ca" providerId="AD" clId="Web-{361A1B99-B519-3A3B-01C8-0F32AD55FEE9}" dt="2026-01-13T08:12:53.280" v="4"/>
          <ac:spMkLst>
            <pc:docMk/>
            <pc:sldMk cId="396889424" sldId="260"/>
            <ac:spMk id="10" creationId="{1D153959-30FA-4987-A094-7243641F474B}"/>
          </ac:spMkLst>
        </pc:spChg>
        <pc:spChg chg="add">
          <ac:chgData name="Milly Golledge (2304737)" userId="S::2304737@student.uwtsd.ac.uk::52114253-2a06-47b3-bb4d-3c468c8e49ca" providerId="AD" clId="Web-{361A1B99-B519-3A3B-01C8-0F32AD55FEE9}" dt="2026-01-13T08:12:53.280" v="4"/>
          <ac:spMkLst>
            <pc:docMk/>
            <pc:sldMk cId="396889424" sldId="260"/>
            <ac:spMk id="12" creationId="{EB6D1D7F-141C-4D8E-BFBA-D95B68E16385}"/>
          </ac:spMkLst>
        </pc:spChg>
        <pc:spChg chg="add">
          <ac:chgData name="Milly Golledge (2304737)" userId="S::2304737@student.uwtsd.ac.uk::52114253-2a06-47b3-bb4d-3c468c8e49ca" providerId="AD" clId="Web-{361A1B99-B519-3A3B-01C8-0F32AD55FEE9}" dt="2026-01-13T08:12:53.280" v="4"/>
          <ac:spMkLst>
            <pc:docMk/>
            <pc:sldMk cId="396889424" sldId="260"/>
            <ac:spMk id="14" creationId="{558DA214-7FDA-4C9D-A7CF-9AD725E290E1}"/>
          </ac:spMkLst>
        </pc:spChg>
        <pc:spChg chg="add">
          <ac:chgData name="Milly Golledge (2304737)" userId="S::2304737@student.uwtsd.ac.uk::52114253-2a06-47b3-bb4d-3c468c8e49ca" providerId="AD" clId="Web-{361A1B99-B519-3A3B-01C8-0F32AD55FEE9}" dt="2026-01-13T08:12:53.280" v="4"/>
          <ac:spMkLst>
            <pc:docMk/>
            <pc:sldMk cId="396889424" sldId="260"/>
            <ac:spMk id="16" creationId="{A77F89CE-BF52-4AF5-8B0B-7E9693734EDE}"/>
          </ac:spMkLst>
        </pc:spChg>
        <pc:picChg chg="add mod ord">
          <ac:chgData name="Milly Golledge (2304737)" userId="S::2304737@student.uwtsd.ac.uk::52114253-2a06-47b3-bb4d-3c468c8e49ca" providerId="AD" clId="Web-{361A1B99-B519-3A3B-01C8-0F32AD55FEE9}" dt="2026-01-13T08:12:53.280" v="4"/>
          <ac:picMkLst>
            <pc:docMk/>
            <pc:sldMk cId="396889424" sldId="260"/>
            <ac:picMk id="5" creationId="{60D78113-FC41-1804-0D83-FB6F175219D2}"/>
          </ac:picMkLst>
        </pc:picChg>
      </pc:sldChg>
      <pc:sldChg chg="addSp delSp modSp new">
        <pc:chgData name="Milly Golledge (2304737)" userId="S::2304737@student.uwtsd.ac.uk::52114253-2a06-47b3-bb4d-3c468c8e49ca" providerId="AD" clId="Web-{361A1B99-B519-3A3B-01C8-0F32AD55FEE9}" dt="2026-01-13T08:14:45.847" v="8"/>
        <pc:sldMkLst>
          <pc:docMk/>
          <pc:sldMk cId="216962136" sldId="261"/>
        </pc:sldMkLst>
        <pc:spChg chg="del">
          <ac:chgData name="Milly Golledge (2304737)" userId="S::2304737@student.uwtsd.ac.uk::52114253-2a06-47b3-bb4d-3c468c8e49ca" providerId="AD" clId="Web-{361A1B99-B519-3A3B-01C8-0F32AD55FEE9}" dt="2026-01-13T08:14:45.847" v="8"/>
          <ac:spMkLst>
            <pc:docMk/>
            <pc:sldMk cId="216962136" sldId="261"/>
            <ac:spMk id="2" creationId="{2E4D4042-B888-C28E-53FA-E5A9D34922EE}"/>
          </ac:spMkLst>
        </pc:spChg>
        <pc:spChg chg="mod">
          <ac:chgData name="Milly Golledge (2304737)" userId="S::2304737@student.uwtsd.ac.uk::52114253-2a06-47b3-bb4d-3c468c8e49ca" providerId="AD" clId="Web-{361A1B99-B519-3A3B-01C8-0F32AD55FEE9}" dt="2026-01-13T08:14:18.627" v="7" actId="20577"/>
          <ac:spMkLst>
            <pc:docMk/>
            <pc:sldMk cId="216962136" sldId="261"/>
            <ac:spMk id="4" creationId="{2CF46FF7-3760-A8CA-1C56-75023A1A2769}"/>
          </ac:spMkLst>
        </pc:spChg>
        <pc:picChg chg="add mod ord">
          <ac:chgData name="Milly Golledge (2304737)" userId="S::2304737@student.uwtsd.ac.uk::52114253-2a06-47b3-bb4d-3c468c8e49ca" providerId="AD" clId="Web-{361A1B99-B519-3A3B-01C8-0F32AD55FEE9}" dt="2026-01-13T08:14:45.847" v="8"/>
          <ac:picMkLst>
            <pc:docMk/>
            <pc:sldMk cId="216962136" sldId="261"/>
            <ac:picMk id="5" creationId="{DB9D8BFB-87D5-C04A-EEA5-0B46CA308DDC}"/>
          </ac:picMkLst>
        </pc:picChg>
      </pc:sldChg>
      <pc:sldChg chg="addSp delSp modSp new mod setBg setClrOvrMap">
        <pc:chgData name="Milly Golledge (2304737)" userId="S::2304737@student.uwtsd.ac.uk::52114253-2a06-47b3-bb4d-3c468c8e49ca" providerId="AD" clId="Web-{361A1B99-B519-3A3B-01C8-0F32AD55FEE9}" dt="2026-01-13T08:17:40.071" v="14"/>
        <pc:sldMkLst>
          <pc:docMk/>
          <pc:sldMk cId="372223164" sldId="262"/>
        </pc:sldMkLst>
        <pc:spChg chg="del">
          <ac:chgData name="Milly Golledge (2304737)" userId="S::2304737@student.uwtsd.ac.uk::52114253-2a06-47b3-bb4d-3c468c8e49ca" providerId="AD" clId="Web-{361A1B99-B519-3A3B-01C8-0F32AD55FEE9}" dt="2026-01-13T08:17:17.680" v="13"/>
          <ac:spMkLst>
            <pc:docMk/>
            <pc:sldMk cId="372223164" sldId="262"/>
            <ac:spMk id="2" creationId="{C56D67B3-FCE5-79A6-28C3-CE2932F305E4}"/>
          </ac:spMkLst>
        </pc:spChg>
        <pc:spChg chg="mod ord">
          <ac:chgData name="Milly Golledge (2304737)" userId="S::2304737@student.uwtsd.ac.uk::52114253-2a06-47b3-bb4d-3c468c8e49ca" providerId="AD" clId="Web-{361A1B99-B519-3A3B-01C8-0F32AD55FEE9}" dt="2026-01-13T08:17:40.071" v="14"/>
          <ac:spMkLst>
            <pc:docMk/>
            <pc:sldMk cId="372223164" sldId="262"/>
            <ac:spMk id="3" creationId="{8F078750-543D-2550-D387-6E5F9B99AAF6}"/>
          </ac:spMkLst>
        </pc:spChg>
        <pc:spChg chg="mod">
          <ac:chgData name="Milly Golledge (2304737)" userId="S::2304737@student.uwtsd.ac.uk::52114253-2a06-47b3-bb4d-3c468c8e49ca" providerId="AD" clId="Web-{361A1B99-B519-3A3B-01C8-0F32AD55FEE9}" dt="2026-01-13T08:17:40.071" v="14"/>
          <ac:spMkLst>
            <pc:docMk/>
            <pc:sldMk cId="372223164" sldId="262"/>
            <ac:spMk id="4" creationId="{F8E23114-A9ED-C421-96FF-0C5F873F6D87}"/>
          </ac:spMkLst>
        </pc:spChg>
        <pc:spChg chg="add">
          <ac:chgData name="Milly Golledge (2304737)" userId="S::2304737@student.uwtsd.ac.uk::52114253-2a06-47b3-bb4d-3c468c8e49ca" providerId="AD" clId="Web-{361A1B99-B519-3A3B-01C8-0F32AD55FEE9}" dt="2026-01-13T08:17:40.071" v="14"/>
          <ac:spMkLst>
            <pc:docMk/>
            <pc:sldMk cId="372223164" sldId="262"/>
            <ac:spMk id="10" creationId="{1D153959-30FA-4987-A094-7243641F474B}"/>
          </ac:spMkLst>
        </pc:spChg>
        <pc:spChg chg="add">
          <ac:chgData name="Milly Golledge (2304737)" userId="S::2304737@student.uwtsd.ac.uk::52114253-2a06-47b3-bb4d-3c468c8e49ca" providerId="AD" clId="Web-{361A1B99-B519-3A3B-01C8-0F32AD55FEE9}" dt="2026-01-13T08:17:40.071" v="14"/>
          <ac:spMkLst>
            <pc:docMk/>
            <pc:sldMk cId="372223164" sldId="262"/>
            <ac:spMk id="12" creationId="{EB6D1D7F-141C-4D8E-BFBA-D95B68E16385}"/>
          </ac:spMkLst>
        </pc:spChg>
        <pc:spChg chg="add">
          <ac:chgData name="Milly Golledge (2304737)" userId="S::2304737@student.uwtsd.ac.uk::52114253-2a06-47b3-bb4d-3c468c8e49ca" providerId="AD" clId="Web-{361A1B99-B519-3A3B-01C8-0F32AD55FEE9}" dt="2026-01-13T08:17:40.071" v="14"/>
          <ac:spMkLst>
            <pc:docMk/>
            <pc:sldMk cId="372223164" sldId="262"/>
            <ac:spMk id="14" creationId="{558DA214-7FDA-4C9D-A7CF-9AD725E290E1}"/>
          </ac:spMkLst>
        </pc:spChg>
        <pc:picChg chg="add mod ord">
          <ac:chgData name="Milly Golledge (2304737)" userId="S::2304737@student.uwtsd.ac.uk::52114253-2a06-47b3-bb4d-3c468c8e49ca" providerId="AD" clId="Web-{361A1B99-B519-3A3B-01C8-0F32AD55FEE9}" dt="2026-01-13T08:17:40.071" v="14"/>
          <ac:picMkLst>
            <pc:docMk/>
            <pc:sldMk cId="372223164" sldId="262"/>
            <ac:picMk id="5" creationId="{5349D103-41EC-3EA1-FAF6-2E502FF44BAB}"/>
          </ac:picMkLst>
        </pc:picChg>
      </pc:sldChg>
      <pc:sldChg chg="addSp delSp modSp new mod setBg setClrOvrMap">
        <pc:chgData name="Milly Golledge (2304737)" userId="S::2304737@student.uwtsd.ac.uk::52114253-2a06-47b3-bb4d-3c468c8e49ca" providerId="AD" clId="Web-{361A1B99-B519-3A3B-01C8-0F32AD55FEE9}" dt="2026-01-13T08:20:11.355" v="22" actId="20577"/>
        <pc:sldMkLst>
          <pc:docMk/>
          <pc:sldMk cId="237252830" sldId="263"/>
        </pc:sldMkLst>
        <pc:spChg chg="del">
          <ac:chgData name="Milly Golledge (2304737)" userId="S::2304737@student.uwtsd.ac.uk::52114253-2a06-47b3-bb4d-3c468c8e49ca" providerId="AD" clId="Web-{361A1B99-B519-3A3B-01C8-0F32AD55FEE9}" dt="2026-01-13T08:19:31.683" v="20"/>
          <ac:spMkLst>
            <pc:docMk/>
            <pc:sldMk cId="237252830" sldId="263"/>
            <ac:spMk id="2" creationId="{7B139BD4-3F61-B725-AC14-476C72E2EE9C}"/>
          </ac:spMkLst>
        </pc:spChg>
        <pc:spChg chg="ord">
          <ac:chgData name="Milly Golledge (2304737)" userId="S::2304737@student.uwtsd.ac.uk::52114253-2a06-47b3-bb4d-3c468c8e49ca" providerId="AD" clId="Web-{361A1B99-B519-3A3B-01C8-0F32AD55FEE9}" dt="2026-01-13T08:19:53.667" v="21"/>
          <ac:spMkLst>
            <pc:docMk/>
            <pc:sldMk cId="237252830" sldId="263"/>
            <ac:spMk id="3" creationId="{75DFFDB1-EAB0-5B87-3A6D-16E92AF758E5}"/>
          </ac:spMkLst>
        </pc:spChg>
        <pc:spChg chg="mod">
          <ac:chgData name="Milly Golledge (2304737)" userId="S::2304737@student.uwtsd.ac.uk::52114253-2a06-47b3-bb4d-3c468c8e49ca" providerId="AD" clId="Web-{361A1B99-B519-3A3B-01C8-0F32AD55FEE9}" dt="2026-01-13T08:20:11.355" v="22" actId="20577"/>
          <ac:spMkLst>
            <pc:docMk/>
            <pc:sldMk cId="237252830" sldId="263"/>
            <ac:spMk id="4" creationId="{7F7E9099-AD2A-0242-96DC-FBA27FC4B39F}"/>
          </ac:spMkLst>
        </pc:spChg>
        <pc:spChg chg="add">
          <ac:chgData name="Milly Golledge (2304737)" userId="S::2304737@student.uwtsd.ac.uk::52114253-2a06-47b3-bb4d-3c468c8e49ca" providerId="AD" clId="Web-{361A1B99-B519-3A3B-01C8-0F32AD55FEE9}" dt="2026-01-13T08:19:53.667" v="21"/>
          <ac:spMkLst>
            <pc:docMk/>
            <pc:sldMk cId="237252830" sldId="263"/>
            <ac:spMk id="10" creationId="{09A1C012-8297-4361-ACE8-A2509FB18911}"/>
          </ac:spMkLst>
        </pc:spChg>
        <pc:spChg chg="add">
          <ac:chgData name="Milly Golledge (2304737)" userId="S::2304737@student.uwtsd.ac.uk::52114253-2a06-47b3-bb4d-3c468c8e49ca" providerId="AD" clId="Web-{361A1B99-B519-3A3B-01C8-0F32AD55FEE9}" dt="2026-01-13T08:19:53.667" v="21"/>
          <ac:spMkLst>
            <pc:docMk/>
            <pc:sldMk cId="237252830" sldId="263"/>
            <ac:spMk id="12" creationId="{4AA13AD3-0A4F-475A-BEBB-DEEFF5C096C3}"/>
          </ac:spMkLst>
        </pc:spChg>
        <pc:picChg chg="add mod ord">
          <ac:chgData name="Milly Golledge (2304737)" userId="S::2304737@student.uwtsd.ac.uk::52114253-2a06-47b3-bb4d-3c468c8e49ca" providerId="AD" clId="Web-{361A1B99-B519-3A3B-01C8-0F32AD55FEE9}" dt="2026-01-13T08:19:53.667" v="21"/>
          <ac:picMkLst>
            <pc:docMk/>
            <pc:sldMk cId="237252830" sldId="263"/>
            <ac:picMk id="5" creationId="{13414D7E-52C1-AC15-1ECB-589441A52624}"/>
          </ac:picMkLst>
        </pc:picChg>
      </pc:sldChg>
      <pc:sldChg chg="addSp delSp modSp new">
        <pc:chgData name="Milly Golledge (2304737)" userId="S::2304737@student.uwtsd.ac.uk::52114253-2a06-47b3-bb4d-3c468c8e49ca" providerId="AD" clId="Web-{361A1B99-B519-3A3B-01C8-0F32AD55FEE9}" dt="2026-01-13T08:31:10.464" v="27"/>
        <pc:sldMkLst>
          <pc:docMk/>
          <pc:sldMk cId="1480199698" sldId="264"/>
        </pc:sldMkLst>
        <pc:spChg chg="del">
          <ac:chgData name="Milly Golledge (2304737)" userId="S::2304737@student.uwtsd.ac.uk::52114253-2a06-47b3-bb4d-3c468c8e49ca" providerId="AD" clId="Web-{361A1B99-B519-3A3B-01C8-0F32AD55FEE9}" dt="2026-01-13T08:31:10.464" v="27"/>
          <ac:spMkLst>
            <pc:docMk/>
            <pc:sldMk cId="1480199698" sldId="264"/>
            <ac:spMk id="2" creationId="{7EB21D7D-1350-0680-A1D3-E8947D429A9A}"/>
          </ac:spMkLst>
        </pc:spChg>
        <pc:spChg chg="mod">
          <ac:chgData name="Milly Golledge (2304737)" userId="S::2304737@student.uwtsd.ac.uk::52114253-2a06-47b3-bb4d-3c468c8e49ca" providerId="AD" clId="Web-{361A1B99-B519-3A3B-01C8-0F32AD55FEE9}" dt="2026-01-13T08:30:22.759" v="24" actId="20577"/>
          <ac:spMkLst>
            <pc:docMk/>
            <pc:sldMk cId="1480199698" sldId="264"/>
            <ac:spMk id="4" creationId="{4E0ED0B4-540B-B9BB-5336-772EE92CEF52}"/>
          </ac:spMkLst>
        </pc:spChg>
        <pc:picChg chg="add mod ord">
          <ac:chgData name="Milly Golledge (2304737)" userId="S::2304737@student.uwtsd.ac.uk::52114253-2a06-47b3-bb4d-3c468c8e49ca" providerId="AD" clId="Web-{361A1B99-B519-3A3B-01C8-0F32AD55FEE9}" dt="2026-01-13T08:31:10.464" v="27"/>
          <ac:picMkLst>
            <pc:docMk/>
            <pc:sldMk cId="1480199698" sldId="264"/>
            <ac:picMk id="5" creationId="{B874B05B-AE4E-6FF8-928B-B8A330FA6FBE}"/>
          </ac:picMkLst>
        </pc:picChg>
      </pc:sldChg>
      <pc:sldChg chg="modSp new">
        <pc:chgData name="Milly Golledge (2304737)" userId="S::2304737@student.uwtsd.ac.uk::52114253-2a06-47b3-bb4d-3c468c8e49ca" providerId="AD" clId="Web-{361A1B99-B519-3A3B-01C8-0F32AD55FEE9}" dt="2026-01-13T08:30:31.337" v="26" actId="20577"/>
        <pc:sldMkLst>
          <pc:docMk/>
          <pc:sldMk cId="4258599827" sldId="265"/>
        </pc:sldMkLst>
        <pc:spChg chg="mod">
          <ac:chgData name="Milly Golledge (2304737)" userId="S::2304737@student.uwtsd.ac.uk::52114253-2a06-47b3-bb4d-3c468c8e49ca" providerId="AD" clId="Web-{361A1B99-B519-3A3B-01C8-0F32AD55FEE9}" dt="2026-01-13T08:30:31.337" v="26" actId="20577"/>
          <ac:spMkLst>
            <pc:docMk/>
            <pc:sldMk cId="4258599827" sldId="265"/>
            <ac:spMk id="2" creationId="{2E051655-1D2D-935A-C70A-21BEAF2282FA}"/>
          </ac:spMkLst>
        </pc:spChg>
      </pc:sldChg>
    </pc:docChg>
  </pc:docChgLst>
  <pc:docChgLst>
    <pc:chgData name="Milly Golledge (2304737)" userId="S::2304737@student.uwtsd.ac.uk::52114253-2a06-47b3-bb4d-3c468c8e49ca" providerId="AD" clId="Web-{BF417CD2-785B-011B-3EC1-222EC307094E}"/>
    <pc:docChg chg="addSld modSld">
      <pc:chgData name="Milly Golledge (2304737)" userId="S::2304737@student.uwtsd.ac.uk::52114253-2a06-47b3-bb4d-3c468c8e49ca" providerId="AD" clId="Web-{BF417CD2-785B-011B-3EC1-222EC307094E}" dt="2026-01-12T18:13:23.750" v="21"/>
      <pc:docMkLst>
        <pc:docMk/>
      </pc:docMkLst>
      <pc:sldChg chg="modSp">
        <pc:chgData name="Milly Golledge (2304737)" userId="S::2304737@student.uwtsd.ac.uk::52114253-2a06-47b3-bb4d-3c468c8e49ca" providerId="AD" clId="Web-{BF417CD2-785B-011B-3EC1-222EC307094E}" dt="2026-01-12T17:26:48.421" v="3" actId="20577"/>
        <pc:sldMkLst>
          <pc:docMk/>
          <pc:sldMk cId="109857222" sldId="256"/>
        </pc:sldMkLst>
        <pc:spChg chg="mod">
          <ac:chgData name="Milly Golledge (2304737)" userId="S::2304737@student.uwtsd.ac.uk::52114253-2a06-47b3-bb4d-3c468c8e49ca" providerId="AD" clId="Web-{BF417CD2-785B-011B-3EC1-222EC307094E}" dt="2026-01-12T17:26:48.421" v="3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setBg">
        <pc:chgData name="Milly Golledge (2304737)" userId="S::2304737@student.uwtsd.ac.uk::52114253-2a06-47b3-bb4d-3c468c8e49ca" providerId="AD" clId="Web-{BF417CD2-785B-011B-3EC1-222EC307094E}" dt="2026-01-12T17:29:13.812" v="9"/>
        <pc:sldMkLst>
          <pc:docMk/>
          <pc:sldMk cId="1774305371" sldId="257"/>
        </pc:sldMkLst>
        <pc:spChg chg="del">
          <ac:chgData name="Milly Golledge (2304737)" userId="S::2304737@student.uwtsd.ac.uk::52114253-2a06-47b3-bb4d-3c468c8e49ca" providerId="AD" clId="Web-{BF417CD2-785B-011B-3EC1-222EC307094E}" dt="2026-01-12T17:29:07.812" v="8"/>
          <ac:spMkLst>
            <pc:docMk/>
            <pc:sldMk cId="1774305371" sldId="257"/>
            <ac:spMk id="2" creationId="{C57C5047-D15F-21F2-3FD6-6FA60DB9AFB5}"/>
          </ac:spMkLst>
        </pc:spChg>
        <pc:spChg chg="ord">
          <ac:chgData name="Milly Golledge (2304737)" userId="S::2304737@student.uwtsd.ac.uk::52114253-2a06-47b3-bb4d-3c468c8e49ca" providerId="AD" clId="Web-{BF417CD2-785B-011B-3EC1-222EC307094E}" dt="2026-01-12T17:29:13.812" v="9"/>
          <ac:spMkLst>
            <pc:docMk/>
            <pc:sldMk cId="1774305371" sldId="257"/>
            <ac:spMk id="3" creationId="{2EE09C32-214F-78A2-5B6B-6E1E91A9174D}"/>
          </ac:spMkLst>
        </pc:spChg>
        <pc:spChg chg="mod">
          <ac:chgData name="Milly Golledge (2304737)" userId="S::2304737@student.uwtsd.ac.uk::52114253-2a06-47b3-bb4d-3c468c8e49ca" providerId="AD" clId="Web-{BF417CD2-785B-011B-3EC1-222EC307094E}" dt="2026-01-12T17:29:13.812" v="9"/>
          <ac:spMkLst>
            <pc:docMk/>
            <pc:sldMk cId="1774305371" sldId="257"/>
            <ac:spMk id="4" creationId="{1D0786C9-4026-6E2F-3BD6-6C6AC76D8B9A}"/>
          </ac:spMkLst>
        </pc:spChg>
        <pc:spChg chg="add">
          <ac:chgData name="Milly Golledge (2304737)" userId="S::2304737@student.uwtsd.ac.uk::52114253-2a06-47b3-bb4d-3c468c8e49ca" providerId="AD" clId="Web-{BF417CD2-785B-011B-3EC1-222EC307094E}" dt="2026-01-12T17:29:13.812" v="9"/>
          <ac:spMkLst>
            <pc:docMk/>
            <pc:sldMk cId="1774305371" sldId="257"/>
            <ac:spMk id="10" creationId="{09A1C012-8297-4361-ACE8-A2509FB18911}"/>
          </ac:spMkLst>
        </pc:spChg>
        <pc:spChg chg="add">
          <ac:chgData name="Milly Golledge (2304737)" userId="S::2304737@student.uwtsd.ac.uk::52114253-2a06-47b3-bb4d-3c468c8e49ca" providerId="AD" clId="Web-{BF417CD2-785B-011B-3EC1-222EC307094E}" dt="2026-01-12T17:29:13.812" v="9"/>
          <ac:spMkLst>
            <pc:docMk/>
            <pc:sldMk cId="1774305371" sldId="257"/>
            <ac:spMk id="12" creationId="{4AA13AD3-0A4F-475A-BEBB-DEEFF5C096C3}"/>
          </ac:spMkLst>
        </pc:spChg>
        <pc:spChg chg="add">
          <ac:chgData name="Milly Golledge (2304737)" userId="S::2304737@student.uwtsd.ac.uk::52114253-2a06-47b3-bb4d-3c468c8e49ca" providerId="AD" clId="Web-{BF417CD2-785B-011B-3EC1-222EC307094E}" dt="2026-01-12T17:29:13.812" v="9"/>
          <ac:spMkLst>
            <pc:docMk/>
            <pc:sldMk cId="1774305371" sldId="257"/>
            <ac:spMk id="14" creationId="{365A786E-9028-443F-8713-B9552D9A2355}"/>
          </ac:spMkLst>
        </pc:spChg>
        <pc:picChg chg="add mod ord">
          <ac:chgData name="Milly Golledge (2304737)" userId="S::2304737@student.uwtsd.ac.uk::52114253-2a06-47b3-bb4d-3c468c8e49ca" providerId="AD" clId="Web-{BF417CD2-785B-011B-3EC1-222EC307094E}" dt="2026-01-12T17:29:13.812" v="9"/>
          <ac:picMkLst>
            <pc:docMk/>
            <pc:sldMk cId="1774305371" sldId="257"/>
            <ac:picMk id="5" creationId="{3A234B56-7C83-47FF-47B8-B4097E91D607}"/>
          </ac:picMkLst>
        </pc:picChg>
      </pc:sldChg>
      <pc:sldChg chg="addSp delSp modSp new mod setBg setClrOvrMap">
        <pc:chgData name="Milly Golledge (2304737)" userId="S::2304737@student.uwtsd.ac.uk::52114253-2a06-47b3-bb4d-3c468c8e49ca" providerId="AD" clId="Web-{BF417CD2-785B-011B-3EC1-222EC307094E}" dt="2026-01-12T17:50:56.682" v="16"/>
        <pc:sldMkLst>
          <pc:docMk/>
          <pc:sldMk cId="1176426726" sldId="258"/>
        </pc:sldMkLst>
        <pc:spChg chg="del">
          <ac:chgData name="Milly Golledge (2304737)" userId="S::2304737@student.uwtsd.ac.uk::52114253-2a06-47b3-bb4d-3c468c8e49ca" providerId="AD" clId="Web-{BF417CD2-785B-011B-3EC1-222EC307094E}" dt="2026-01-12T17:50:41.354" v="15"/>
          <ac:spMkLst>
            <pc:docMk/>
            <pc:sldMk cId="1176426726" sldId="258"/>
            <ac:spMk id="2" creationId="{0D303BBA-2BB6-64DA-DF13-52929DFD74FD}"/>
          </ac:spMkLst>
        </pc:spChg>
        <pc:spChg chg="mod ord">
          <ac:chgData name="Milly Golledge (2304737)" userId="S::2304737@student.uwtsd.ac.uk::52114253-2a06-47b3-bb4d-3c468c8e49ca" providerId="AD" clId="Web-{BF417CD2-785B-011B-3EC1-222EC307094E}" dt="2026-01-12T17:50:56.682" v="16"/>
          <ac:spMkLst>
            <pc:docMk/>
            <pc:sldMk cId="1176426726" sldId="258"/>
            <ac:spMk id="3" creationId="{0EC546ED-D9FD-F480-2C73-6530D1854373}"/>
          </ac:spMkLst>
        </pc:spChg>
        <pc:spChg chg="mod">
          <ac:chgData name="Milly Golledge (2304737)" userId="S::2304737@student.uwtsd.ac.uk::52114253-2a06-47b3-bb4d-3c468c8e49ca" providerId="AD" clId="Web-{BF417CD2-785B-011B-3EC1-222EC307094E}" dt="2026-01-12T17:50:56.682" v="16"/>
          <ac:spMkLst>
            <pc:docMk/>
            <pc:sldMk cId="1176426726" sldId="258"/>
            <ac:spMk id="4" creationId="{35E40B09-FF6B-0F38-D76C-FD403EC57166}"/>
          </ac:spMkLst>
        </pc:spChg>
        <pc:spChg chg="add">
          <ac:chgData name="Milly Golledge (2304737)" userId="S::2304737@student.uwtsd.ac.uk::52114253-2a06-47b3-bb4d-3c468c8e49ca" providerId="AD" clId="Web-{BF417CD2-785B-011B-3EC1-222EC307094E}" dt="2026-01-12T17:50:56.682" v="16"/>
          <ac:spMkLst>
            <pc:docMk/>
            <pc:sldMk cId="1176426726" sldId="258"/>
            <ac:spMk id="10" creationId="{1D153959-30FA-4987-A094-7243641F474B}"/>
          </ac:spMkLst>
        </pc:spChg>
        <pc:spChg chg="add">
          <ac:chgData name="Milly Golledge (2304737)" userId="S::2304737@student.uwtsd.ac.uk::52114253-2a06-47b3-bb4d-3c468c8e49ca" providerId="AD" clId="Web-{BF417CD2-785B-011B-3EC1-222EC307094E}" dt="2026-01-12T17:50:56.682" v="16"/>
          <ac:spMkLst>
            <pc:docMk/>
            <pc:sldMk cId="1176426726" sldId="258"/>
            <ac:spMk id="12" creationId="{EB6D1D7F-141C-4D8E-BFBA-D95B68E16385}"/>
          </ac:spMkLst>
        </pc:spChg>
        <pc:spChg chg="add">
          <ac:chgData name="Milly Golledge (2304737)" userId="S::2304737@student.uwtsd.ac.uk::52114253-2a06-47b3-bb4d-3c468c8e49ca" providerId="AD" clId="Web-{BF417CD2-785B-011B-3EC1-222EC307094E}" dt="2026-01-12T17:50:56.682" v="16"/>
          <ac:spMkLst>
            <pc:docMk/>
            <pc:sldMk cId="1176426726" sldId="258"/>
            <ac:spMk id="14" creationId="{558DA214-7FDA-4C9D-A7CF-9AD725E290E1}"/>
          </ac:spMkLst>
        </pc:spChg>
        <pc:picChg chg="add mod ord">
          <ac:chgData name="Milly Golledge (2304737)" userId="S::2304737@student.uwtsd.ac.uk::52114253-2a06-47b3-bb4d-3c468c8e49ca" providerId="AD" clId="Web-{BF417CD2-785B-011B-3EC1-222EC307094E}" dt="2026-01-12T17:50:56.682" v="16"/>
          <ac:picMkLst>
            <pc:docMk/>
            <pc:sldMk cId="1176426726" sldId="258"/>
            <ac:picMk id="5" creationId="{C67F8C1A-8A5F-8932-0AB4-168CF524FFFD}"/>
          </ac:picMkLst>
        </pc:picChg>
      </pc:sldChg>
      <pc:sldChg chg="addSp delSp modSp new mod setBg setClrOvrMap">
        <pc:chgData name="Milly Golledge (2304737)" userId="S::2304737@student.uwtsd.ac.uk::52114253-2a06-47b3-bb4d-3c468c8e49ca" providerId="AD" clId="Web-{BF417CD2-785B-011B-3EC1-222EC307094E}" dt="2026-01-12T18:13:23.750" v="21"/>
        <pc:sldMkLst>
          <pc:docMk/>
          <pc:sldMk cId="2129372581" sldId="259"/>
        </pc:sldMkLst>
        <pc:spChg chg="del">
          <ac:chgData name="Milly Golledge (2304737)" userId="S::2304737@student.uwtsd.ac.uk::52114253-2a06-47b3-bb4d-3c468c8e49ca" providerId="AD" clId="Web-{BF417CD2-785B-011B-3EC1-222EC307094E}" dt="2026-01-12T18:12:59.749" v="20"/>
          <ac:spMkLst>
            <pc:docMk/>
            <pc:sldMk cId="2129372581" sldId="259"/>
            <ac:spMk id="2" creationId="{62996B94-21C2-7866-8917-915FAF9538C2}"/>
          </ac:spMkLst>
        </pc:spChg>
        <pc:spChg chg="mod ord">
          <ac:chgData name="Milly Golledge (2304737)" userId="S::2304737@student.uwtsd.ac.uk::52114253-2a06-47b3-bb4d-3c468c8e49ca" providerId="AD" clId="Web-{BF417CD2-785B-011B-3EC1-222EC307094E}" dt="2026-01-12T18:13:23.750" v="21"/>
          <ac:spMkLst>
            <pc:docMk/>
            <pc:sldMk cId="2129372581" sldId="259"/>
            <ac:spMk id="3" creationId="{F9BED199-3326-DFAA-BE0F-BE980B30A48E}"/>
          </ac:spMkLst>
        </pc:spChg>
        <pc:spChg chg="mod">
          <ac:chgData name="Milly Golledge (2304737)" userId="S::2304737@student.uwtsd.ac.uk::52114253-2a06-47b3-bb4d-3c468c8e49ca" providerId="AD" clId="Web-{BF417CD2-785B-011B-3EC1-222EC307094E}" dt="2026-01-12T18:13:23.750" v="21"/>
          <ac:spMkLst>
            <pc:docMk/>
            <pc:sldMk cId="2129372581" sldId="259"/>
            <ac:spMk id="4" creationId="{A6BECC49-C3E9-375F-BFCD-F048C46ED571}"/>
          </ac:spMkLst>
        </pc:spChg>
        <pc:spChg chg="add">
          <ac:chgData name="Milly Golledge (2304737)" userId="S::2304737@student.uwtsd.ac.uk::52114253-2a06-47b3-bb4d-3c468c8e49ca" providerId="AD" clId="Web-{BF417CD2-785B-011B-3EC1-222EC307094E}" dt="2026-01-12T18:13:23.750" v="21"/>
          <ac:spMkLst>
            <pc:docMk/>
            <pc:sldMk cId="2129372581" sldId="259"/>
            <ac:spMk id="10" creationId="{1D153959-30FA-4987-A094-7243641F474B}"/>
          </ac:spMkLst>
        </pc:spChg>
        <pc:spChg chg="add">
          <ac:chgData name="Milly Golledge (2304737)" userId="S::2304737@student.uwtsd.ac.uk::52114253-2a06-47b3-bb4d-3c468c8e49ca" providerId="AD" clId="Web-{BF417CD2-785B-011B-3EC1-222EC307094E}" dt="2026-01-12T18:13:23.750" v="21"/>
          <ac:spMkLst>
            <pc:docMk/>
            <pc:sldMk cId="2129372581" sldId="259"/>
            <ac:spMk id="12" creationId="{EB6D1D7F-141C-4D8E-BFBA-D95B68E16385}"/>
          </ac:spMkLst>
        </pc:spChg>
        <pc:spChg chg="add">
          <ac:chgData name="Milly Golledge (2304737)" userId="S::2304737@student.uwtsd.ac.uk::52114253-2a06-47b3-bb4d-3c468c8e49ca" providerId="AD" clId="Web-{BF417CD2-785B-011B-3EC1-222EC307094E}" dt="2026-01-12T18:13:23.750" v="21"/>
          <ac:spMkLst>
            <pc:docMk/>
            <pc:sldMk cId="2129372581" sldId="259"/>
            <ac:spMk id="14" creationId="{27248369-464E-49D1-91FC-BC34A50A66D2}"/>
          </ac:spMkLst>
        </pc:spChg>
        <pc:picChg chg="add mod ord">
          <ac:chgData name="Milly Golledge (2304737)" userId="S::2304737@student.uwtsd.ac.uk::52114253-2a06-47b3-bb4d-3c468c8e49ca" providerId="AD" clId="Web-{BF417CD2-785B-011B-3EC1-222EC307094E}" dt="2026-01-12T18:13:23.750" v="21"/>
          <ac:picMkLst>
            <pc:docMk/>
            <pc:sldMk cId="2129372581" sldId="259"/>
            <ac:picMk id="5" creationId="{A5DE7561-9A69-016F-D22F-86CB12FC2E60}"/>
          </ac:picMkLst>
        </pc:picChg>
      </pc:sldChg>
    </pc:docChg>
  </pc:docChgLst>
  <pc:docChgLst>
    <pc:chgData name="Milly Golledge (2304737)" userId="S::2304737@student.uwtsd.ac.uk::52114253-2a06-47b3-bb4d-3c468c8e49ca" providerId="AD" clId="Web-{8548140E-D8BC-B3F5-10C2-03BC2F895A3C}"/>
    <pc:docChg chg="delSld modSld">
      <pc:chgData name="Milly Golledge (2304737)" userId="S::2304737@student.uwtsd.ac.uk::52114253-2a06-47b3-bb4d-3c468c8e49ca" providerId="AD" clId="Web-{8548140E-D8BC-B3F5-10C2-03BC2F895A3C}" dt="2026-01-13T12:01:25.220" v="246"/>
      <pc:docMkLst>
        <pc:docMk/>
      </pc:docMkLst>
      <pc:sldChg chg="addSp delSp modSp mod modTransition setClrOvrMap">
        <pc:chgData name="Milly Golledge (2304737)" userId="S::2304737@student.uwtsd.ac.uk::52114253-2a06-47b3-bb4d-3c468c8e49ca" providerId="AD" clId="Web-{8548140E-D8BC-B3F5-10C2-03BC2F895A3C}" dt="2026-01-13T12:01:04.642" v="242"/>
        <pc:sldMkLst>
          <pc:docMk/>
          <pc:sldMk cId="1176426726" sldId="258"/>
        </pc:sldMkLst>
        <pc:spChg chg="mod">
          <ac:chgData name="Milly Golledge (2304737)" userId="S::2304737@student.uwtsd.ac.uk::52114253-2a06-47b3-bb4d-3c468c8e49ca" providerId="AD" clId="Web-{8548140E-D8BC-B3F5-10C2-03BC2F895A3C}" dt="2026-01-13T10:23:51.826" v="110" actId="20577"/>
          <ac:spMkLst>
            <pc:docMk/>
            <pc:sldMk cId="1176426726" sldId="258"/>
            <ac:spMk id="3" creationId="{0EC546ED-D9FD-F480-2C73-6530D1854373}"/>
          </ac:spMkLst>
        </pc:spChg>
        <pc:spChg chg="mod">
          <ac:chgData name="Milly Golledge (2304737)" userId="S::2304737@student.uwtsd.ac.uk::52114253-2a06-47b3-bb4d-3c468c8e49ca" providerId="AD" clId="Web-{8548140E-D8BC-B3F5-10C2-03BC2F895A3C}" dt="2026-01-13T10:21:36.278" v="96"/>
          <ac:spMkLst>
            <pc:docMk/>
            <pc:sldMk cId="1176426726" sldId="258"/>
            <ac:spMk id="4" creationId="{35E40B09-FF6B-0F38-D76C-FD403EC57166}"/>
          </ac:spMkLst>
        </pc:spChg>
        <pc:spChg chg="del">
          <ac:chgData name="Milly Golledge (2304737)" userId="S::2304737@student.uwtsd.ac.uk::52114253-2a06-47b3-bb4d-3c468c8e49ca" providerId="AD" clId="Web-{8548140E-D8BC-B3F5-10C2-03BC2F895A3C}" dt="2026-01-13T10:21:36.278" v="96"/>
          <ac:spMkLst>
            <pc:docMk/>
            <pc:sldMk cId="1176426726" sldId="258"/>
            <ac:spMk id="10" creationId="{1D153959-30FA-4987-A094-7243641F474B}"/>
          </ac:spMkLst>
        </pc:spChg>
        <pc:spChg chg="del">
          <ac:chgData name="Milly Golledge (2304737)" userId="S::2304737@student.uwtsd.ac.uk::52114253-2a06-47b3-bb4d-3c468c8e49ca" providerId="AD" clId="Web-{8548140E-D8BC-B3F5-10C2-03BC2F895A3C}" dt="2026-01-13T10:21:36.278" v="96"/>
          <ac:spMkLst>
            <pc:docMk/>
            <pc:sldMk cId="1176426726" sldId="258"/>
            <ac:spMk id="12" creationId="{EB6D1D7F-141C-4D8E-BFBA-D95B68E16385}"/>
          </ac:spMkLst>
        </pc:spChg>
        <pc:spChg chg="del">
          <ac:chgData name="Milly Golledge (2304737)" userId="S::2304737@student.uwtsd.ac.uk::52114253-2a06-47b3-bb4d-3c468c8e49ca" providerId="AD" clId="Web-{8548140E-D8BC-B3F5-10C2-03BC2F895A3C}" dt="2026-01-13T10:21:36.278" v="96"/>
          <ac:spMkLst>
            <pc:docMk/>
            <pc:sldMk cId="1176426726" sldId="258"/>
            <ac:spMk id="14" creationId="{558DA214-7FDA-4C9D-A7CF-9AD725E290E1}"/>
          </ac:spMkLst>
        </pc:spChg>
        <pc:spChg chg="add">
          <ac:chgData name="Milly Golledge (2304737)" userId="S::2304737@student.uwtsd.ac.uk::52114253-2a06-47b3-bb4d-3c468c8e49ca" providerId="AD" clId="Web-{8548140E-D8BC-B3F5-10C2-03BC2F895A3C}" dt="2026-01-13T10:21:36.278" v="96"/>
          <ac:spMkLst>
            <pc:docMk/>
            <pc:sldMk cId="1176426726" sldId="258"/>
            <ac:spMk id="19" creationId="{1D153959-30FA-4987-A094-7243641F474B}"/>
          </ac:spMkLst>
        </pc:spChg>
        <pc:spChg chg="add">
          <ac:chgData name="Milly Golledge (2304737)" userId="S::2304737@student.uwtsd.ac.uk::52114253-2a06-47b3-bb4d-3c468c8e49ca" providerId="AD" clId="Web-{8548140E-D8BC-B3F5-10C2-03BC2F895A3C}" dt="2026-01-13T10:21:36.278" v="96"/>
          <ac:spMkLst>
            <pc:docMk/>
            <pc:sldMk cId="1176426726" sldId="258"/>
            <ac:spMk id="21" creationId="{EB6D1D7F-141C-4D8E-BFBA-D95B68E16385}"/>
          </ac:spMkLst>
        </pc:spChg>
        <pc:spChg chg="add">
          <ac:chgData name="Milly Golledge (2304737)" userId="S::2304737@student.uwtsd.ac.uk::52114253-2a06-47b3-bb4d-3c468c8e49ca" providerId="AD" clId="Web-{8548140E-D8BC-B3F5-10C2-03BC2F895A3C}" dt="2026-01-13T10:21:36.278" v="96"/>
          <ac:spMkLst>
            <pc:docMk/>
            <pc:sldMk cId="1176426726" sldId="258"/>
            <ac:spMk id="23" creationId="{558DA214-7FDA-4C9D-A7CF-9AD725E290E1}"/>
          </ac:spMkLst>
        </pc:spChg>
        <pc:spChg chg="add">
          <ac:chgData name="Milly Golledge (2304737)" userId="S::2304737@student.uwtsd.ac.uk::52114253-2a06-47b3-bb4d-3c468c8e49ca" providerId="AD" clId="Web-{8548140E-D8BC-B3F5-10C2-03BC2F895A3C}" dt="2026-01-13T10:21:36.278" v="96"/>
          <ac:spMkLst>
            <pc:docMk/>
            <pc:sldMk cId="1176426726" sldId="258"/>
            <ac:spMk id="25" creationId="{A77F89CE-BF52-4AF5-8B0B-7E9693734EDE}"/>
          </ac:spMkLst>
        </pc:spChg>
        <pc:picChg chg="add mod">
          <ac:chgData name="Milly Golledge (2304737)" userId="S::2304737@student.uwtsd.ac.uk::52114253-2a06-47b3-bb4d-3c468c8e49ca" providerId="AD" clId="Web-{8548140E-D8BC-B3F5-10C2-03BC2F895A3C}" dt="2026-01-13T10:21:29.528" v="95" actId="1076"/>
          <ac:picMkLst>
            <pc:docMk/>
            <pc:sldMk cId="1176426726" sldId="258"/>
            <ac:picMk id="2" creationId="{08DF3B20-B6D2-DDF9-A051-E580AEF0A2FE}"/>
          </ac:picMkLst>
        </pc:picChg>
        <pc:picChg chg="mod">
          <ac:chgData name="Milly Golledge (2304737)" userId="S::2304737@student.uwtsd.ac.uk::52114253-2a06-47b3-bb4d-3c468c8e49ca" providerId="AD" clId="Web-{8548140E-D8BC-B3F5-10C2-03BC2F895A3C}" dt="2026-01-13T10:21:36.278" v="96"/>
          <ac:picMkLst>
            <pc:docMk/>
            <pc:sldMk cId="1176426726" sldId="258"/>
            <ac:picMk id="5" creationId="{C67F8C1A-8A5F-8932-0AB4-168CF524FFFD}"/>
          </ac:picMkLst>
        </pc:picChg>
      </pc:sldChg>
      <pc:sldChg chg="modSp modTransition">
        <pc:chgData name="Milly Golledge (2304737)" userId="S::2304737@student.uwtsd.ac.uk::52114253-2a06-47b3-bb4d-3c468c8e49ca" providerId="AD" clId="Web-{8548140E-D8BC-B3F5-10C2-03BC2F895A3C}" dt="2026-01-13T12:01:11.485" v="243"/>
        <pc:sldMkLst>
          <pc:docMk/>
          <pc:sldMk cId="2129372581" sldId="259"/>
        </pc:sldMkLst>
        <pc:spChg chg="mod">
          <ac:chgData name="Milly Golledge (2304737)" userId="S::2304737@student.uwtsd.ac.uk::52114253-2a06-47b3-bb4d-3c468c8e49ca" providerId="AD" clId="Web-{8548140E-D8BC-B3F5-10C2-03BC2F895A3C}" dt="2026-01-13T11:16:38.332" v="165" actId="20577"/>
          <ac:spMkLst>
            <pc:docMk/>
            <pc:sldMk cId="2129372581" sldId="259"/>
            <ac:spMk id="3" creationId="{F9BED199-3326-DFAA-BE0F-BE980B30A48E}"/>
          </ac:spMkLst>
        </pc:spChg>
      </pc:sldChg>
      <pc:sldChg chg="modSp modTransition">
        <pc:chgData name="Milly Golledge (2304737)" userId="S::2304737@student.uwtsd.ac.uk::52114253-2a06-47b3-bb4d-3c468c8e49ca" providerId="AD" clId="Web-{8548140E-D8BC-B3F5-10C2-03BC2F895A3C}" dt="2026-01-13T12:01:14.267" v="244"/>
        <pc:sldMkLst>
          <pc:docMk/>
          <pc:sldMk cId="396889424" sldId="260"/>
        </pc:sldMkLst>
        <pc:spChg chg="mod">
          <ac:chgData name="Milly Golledge (2304737)" userId="S::2304737@student.uwtsd.ac.uk::52114253-2a06-47b3-bb4d-3c468c8e49ca" providerId="AD" clId="Web-{8548140E-D8BC-B3F5-10C2-03BC2F895A3C}" dt="2026-01-13T11:25:03.214" v="179" actId="20577"/>
          <ac:spMkLst>
            <pc:docMk/>
            <pc:sldMk cId="396889424" sldId="260"/>
            <ac:spMk id="3" creationId="{74E57CD9-C719-1BAD-4DEE-1F1DB0F28F80}"/>
          </ac:spMkLst>
        </pc:spChg>
      </pc:sldChg>
      <pc:sldChg chg="del">
        <pc:chgData name="Milly Golledge (2304737)" userId="S::2304737@student.uwtsd.ac.uk::52114253-2a06-47b3-bb4d-3c468c8e49ca" providerId="AD" clId="Web-{8548140E-D8BC-B3F5-10C2-03BC2F895A3C}" dt="2026-01-13T11:32:02.050" v="180"/>
        <pc:sldMkLst>
          <pc:docMk/>
          <pc:sldMk cId="216962136" sldId="261"/>
        </pc:sldMkLst>
      </pc:sldChg>
      <pc:sldChg chg="del">
        <pc:chgData name="Milly Golledge (2304737)" userId="S::2304737@student.uwtsd.ac.uk::52114253-2a06-47b3-bb4d-3c468c8e49ca" providerId="AD" clId="Web-{8548140E-D8BC-B3F5-10C2-03BC2F895A3C}" dt="2026-01-13T10:50:58.446" v="163"/>
        <pc:sldMkLst>
          <pc:docMk/>
          <pc:sldMk cId="372223164" sldId="262"/>
        </pc:sldMkLst>
      </pc:sldChg>
      <pc:sldChg chg="modSp modTransition">
        <pc:chgData name="Milly Golledge (2304737)" userId="S::2304737@student.uwtsd.ac.uk::52114253-2a06-47b3-bb4d-3c468c8e49ca" providerId="AD" clId="Web-{8548140E-D8BC-B3F5-10C2-03BC2F895A3C}" dt="2026-01-13T12:01:17.892" v="245"/>
        <pc:sldMkLst>
          <pc:docMk/>
          <pc:sldMk cId="237252830" sldId="263"/>
        </pc:sldMkLst>
        <pc:spChg chg="mod">
          <ac:chgData name="Milly Golledge (2304737)" userId="S::2304737@student.uwtsd.ac.uk::52114253-2a06-47b3-bb4d-3c468c8e49ca" providerId="AD" clId="Web-{8548140E-D8BC-B3F5-10C2-03BC2F895A3C}" dt="2026-01-13T11:40:06.882" v="226" actId="14100"/>
          <ac:spMkLst>
            <pc:docMk/>
            <pc:sldMk cId="237252830" sldId="263"/>
            <ac:spMk id="3" creationId="{75DFFDB1-EAB0-5B87-3A6D-16E92AF758E5}"/>
          </ac:spMkLst>
        </pc:spChg>
        <pc:spChg chg="mod">
          <ac:chgData name="Milly Golledge (2304737)" userId="S::2304737@student.uwtsd.ac.uk::52114253-2a06-47b3-bb4d-3c468c8e49ca" providerId="AD" clId="Web-{8548140E-D8BC-B3F5-10C2-03BC2F895A3C}" dt="2026-01-13T11:36:22.665" v="194" actId="1076"/>
          <ac:spMkLst>
            <pc:docMk/>
            <pc:sldMk cId="237252830" sldId="263"/>
            <ac:spMk id="4" creationId="{7F7E9099-AD2A-0242-96DC-FBA27FC4B39F}"/>
          </ac:spMkLst>
        </pc:spChg>
      </pc:sldChg>
      <pc:sldChg chg="modSp modTransition">
        <pc:chgData name="Milly Golledge (2304737)" userId="S::2304737@student.uwtsd.ac.uk::52114253-2a06-47b3-bb4d-3c468c8e49ca" providerId="AD" clId="Web-{8548140E-D8BC-B3F5-10C2-03BC2F895A3C}" dt="2026-01-13T12:01:25.220" v="246"/>
        <pc:sldMkLst>
          <pc:docMk/>
          <pc:sldMk cId="1480199698" sldId="264"/>
        </pc:sldMkLst>
        <pc:spChg chg="mod">
          <ac:chgData name="Milly Golledge (2304737)" userId="S::2304737@student.uwtsd.ac.uk::52114253-2a06-47b3-bb4d-3c468c8e49ca" providerId="AD" clId="Web-{8548140E-D8BC-B3F5-10C2-03BC2F895A3C}" dt="2026-01-13T11:42:13.778" v="241" actId="20577"/>
          <ac:spMkLst>
            <pc:docMk/>
            <pc:sldMk cId="1480199698" sldId="264"/>
            <ac:spMk id="3" creationId="{CF546801-4E8D-2318-7242-A0395A974A01}"/>
          </ac:spMkLst>
        </pc:spChg>
      </pc:sldChg>
      <pc:sldChg chg="modSp">
        <pc:chgData name="Milly Golledge (2304737)" userId="S::2304737@student.uwtsd.ac.uk::52114253-2a06-47b3-bb4d-3c468c8e49ca" providerId="AD" clId="Web-{8548140E-D8BC-B3F5-10C2-03BC2F895A3C}" dt="2026-01-13T11:34:55.256" v="193" actId="20577"/>
        <pc:sldMkLst>
          <pc:docMk/>
          <pc:sldMk cId="4258599827" sldId="265"/>
        </pc:sldMkLst>
        <pc:spChg chg="mod">
          <ac:chgData name="Milly Golledge (2304737)" userId="S::2304737@student.uwtsd.ac.uk::52114253-2a06-47b3-bb4d-3c468c8e49ca" providerId="AD" clId="Web-{8548140E-D8BC-B3F5-10C2-03BC2F895A3C}" dt="2026-01-13T11:34:55.256" v="193" actId="20577"/>
          <ac:spMkLst>
            <pc:docMk/>
            <pc:sldMk cId="4258599827" sldId="265"/>
            <ac:spMk id="3" creationId="{DC25BB65-42C7-4E98-73FF-D7AC34BAB727}"/>
          </ac:spMkLst>
        </pc:spChg>
      </pc:sldChg>
    </pc:docChg>
  </pc:docChgLst>
  <pc:docChgLst>
    <pc:chgData name="Milly Golledge (2304737)" userId="S::2304737@student.uwtsd.ac.uk::52114253-2a06-47b3-bb4d-3c468c8e49ca" providerId="AD" clId="Web-{E814D0E5-C195-00E1-A374-AA554DFEB04D}"/>
    <pc:docChg chg="modSld addMainMaster delMainMaster">
      <pc:chgData name="Milly Golledge (2304737)" userId="S::2304737@student.uwtsd.ac.uk::52114253-2a06-47b3-bb4d-3c468c8e49ca" providerId="AD" clId="Web-{E814D0E5-C195-00E1-A374-AA554DFEB04D}" dt="2026-01-12T17:13:21.769" v="0"/>
      <pc:docMkLst>
        <pc:docMk/>
      </pc:docMkLst>
      <pc:sldChg chg="addSp modSp mod setBg modClrScheme setClrOvrMap chgLayout">
        <pc:chgData name="Milly Golledge (2304737)" userId="S::2304737@student.uwtsd.ac.uk::52114253-2a06-47b3-bb4d-3c468c8e49ca" providerId="AD" clId="Web-{E814D0E5-C195-00E1-A374-AA554DFEB04D}" dt="2026-01-12T17:13:21.769" v="0"/>
        <pc:sldMkLst>
          <pc:docMk/>
          <pc:sldMk cId="109857222" sldId="256"/>
        </pc:sldMkLst>
        <pc:spChg chg="mod">
          <ac:chgData name="Milly Golledge (2304737)" userId="S::2304737@student.uwtsd.ac.uk::52114253-2a06-47b3-bb4d-3c468c8e49ca" providerId="AD" clId="Web-{E814D0E5-C195-00E1-A374-AA554DFEB04D}" dt="2026-01-12T17:13:21.769" v="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illy Golledge (2304737)" userId="S::2304737@student.uwtsd.ac.uk::52114253-2a06-47b3-bb4d-3c468c8e49ca" providerId="AD" clId="Web-{E814D0E5-C195-00E1-A374-AA554DFEB04D}" dt="2026-01-12T17:13:21.769" v="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Milly Golledge (2304737)" userId="S::2304737@student.uwtsd.ac.uk::52114253-2a06-47b3-bb4d-3c468c8e49ca" providerId="AD" clId="Web-{E814D0E5-C195-00E1-A374-AA554DFEB04D}" dt="2026-01-12T17:13:21.769" v="0"/>
          <ac:spMkLst>
            <pc:docMk/>
            <pc:sldMk cId="109857222" sldId="256"/>
            <ac:spMk id="9" creationId="{4AA13AD3-0A4F-475A-BEBB-DEEFF5C096C3}"/>
          </ac:spMkLst>
        </pc:spChg>
        <pc:picChg chg="add">
          <ac:chgData name="Milly Golledge (2304737)" userId="S::2304737@student.uwtsd.ac.uk::52114253-2a06-47b3-bb4d-3c468c8e49ca" providerId="AD" clId="Web-{E814D0E5-C195-00E1-A374-AA554DFEB04D}" dt="2026-01-12T17:13:21.769" v="0"/>
          <ac:picMkLst>
            <pc:docMk/>
            <pc:sldMk cId="109857222" sldId="256"/>
            <ac:picMk id="4" creationId="{0ED7440C-BBE1-4747-30E6-D25E47A0EB38}"/>
          </ac:picMkLst>
        </pc:picChg>
      </pc:sldChg>
      <pc:sldMasterChg chg="del delSldLayout">
        <pc:chgData name="Milly Golledge (2304737)" userId="S::2304737@student.uwtsd.ac.uk::52114253-2a06-47b3-bb4d-3c468c8e49ca" providerId="AD" clId="Web-{E814D0E5-C195-00E1-A374-AA554DFEB04D}" dt="2026-01-12T17:13:21.769" v="0"/>
        <pc:sldMasterMkLst>
          <pc:docMk/>
          <pc:sldMasterMk cId="2460954070" sldId="2147483660"/>
        </pc:sldMasterMkLst>
        <pc:sldLayoutChg chg="del">
          <pc:chgData name="Milly Golledge (2304737)" userId="S::2304737@student.uwtsd.ac.uk::52114253-2a06-47b3-bb4d-3c468c8e49ca" providerId="AD" clId="Web-{E814D0E5-C195-00E1-A374-AA554DFEB04D}" dt="2026-01-12T17:13:21.769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Milly Golledge (2304737)" userId="S::2304737@student.uwtsd.ac.uk::52114253-2a06-47b3-bb4d-3c468c8e49ca" providerId="AD" clId="Web-{E814D0E5-C195-00E1-A374-AA554DFEB04D}" dt="2026-01-12T17:13:21.769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Milly Golledge (2304737)" userId="S::2304737@student.uwtsd.ac.uk::52114253-2a06-47b3-bb4d-3c468c8e49ca" providerId="AD" clId="Web-{E814D0E5-C195-00E1-A374-AA554DFEB04D}" dt="2026-01-12T17:13:21.769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Milly Golledge (2304737)" userId="S::2304737@student.uwtsd.ac.uk::52114253-2a06-47b3-bb4d-3c468c8e49ca" providerId="AD" clId="Web-{E814D0E5-C195-00E1-A374-AA554DFEB04D}" dt="2026-01-12T17:13:21.769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Milly Golledge (2304737)" userId="S::2304737@student.uwtsd.ac.uk::52114253-2a06-47b3-bb4d-3c468c8e49ca" providerId="AD" clId="Web-{E814D0E5-C195-00E1-A374-AA554DFEB04D}" dt="2026-01-12T17:13:21.769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Milly Golledge (2304737)" userId="S::2304737@student.uwtsd.ac.uk::52114253-2a06-47b3-bb4d-3c468c8e49ca" providerId="AD" clId="Web-{E814D0E5-C195-00E1-A374-AA554DFEB04D}" dt="2026-01-12T17:13:21.769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Milly Golledge (2304737)" userId="S::2304737@student.uwtsd.ac.uk::52114253-2a06-47b3-bb4d-3c468c8e49ca" providerId="AD" clId="Web-{E814D0E5-C195-00E1-A374-AA554DFEB04D}" dt="2026-01-12T17:13:21.769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Milly Golledge (2304737)" userId="S::2304737@student.uwtsd.ac.uk::52114253-2a06-47b3-bb4d-3c468c8e49ca" providerId="AD" clId="Web-{E814D0E5-C195-00E1-A374-AA554DFEB04D}" dt="2026-01-12T17:13:21.769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Milly Golledge (2304737)" userId="S::2304737@student.uwtsd.ac.uk::52114253-2a06-47b3-bb4d-3c468c8e49ca" providerId="AD" clId="Web-{E814D0E5-C195-00E1-A374-AA554DFEB04D}" dt="2026-01-12T17:13:21.769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Milly Golledge (2304737)" userId="S::2304737@student.uwtsd.ac.uk::52114253-2a06-47b3-bb4d-3c468c8e49ca" providerId="AD" clId="Web-{E814D0E5-C195-00E1-A374-AA554DFEB04D}" dt="2026-01-12T17:13:21.769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Milly Golledge (2304737)" userId="S::2304737@student.uwtsd.ac.uk::52114253-2a06-47b3-bb4d-3c468c8e49ca" providerId="AD" clId="Web-{E814D0E5-C195-00E1-A374-AA554DFEB04D}" dt="2026-01-12T17:13:21.769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Milly Golledge (2304737)" userId="S::2304737@student.uwtsd.ac.uk::52114253-2a06-47b3-bb4d-3c468c8e49ca" providerId="AD" clId="Web-{E814D0E5-C195-00E1-A374-AA554DFEB04D}" dt="2026-01-12T17:13:21.769" v="0"/>
        <pc:sldMasterMkLst>
          <pc:docMk/>
          <pc:sldMasterMk cId="3727893806" sldId="2147483708"/>
        </pc:sldMasterMkLst>
        <pc:sldLayoutChg chg="add">
          <pc:chgData name="Milly Golledge (2304737)" userId="S::2304737@student.uwtsd.ac.uk::52114253-2a06-47b3-bb4d-3c468c8e49ca" providerId="AD" clId="Web-{E814D0E5-C195-00E1-A374-AA554DFEB04D}" dt="2026-01-12T17:13:21.769" v="0"/>
          <pc:sldLayoutMkLst>
            <pc:docMk/>
            <pc:sldMasterMk cId="3727893806" sldId="2147483708"/>
            <pc:sldLayoutMk cId="463677856" sldId="2147483697"/>
          </pc:sldLayoutMkLst>
        </pc:sldLayoutChg>
        <pc:sldLayoutChg chg="add">
          <pc:chgData name="Milly Golledge (2304737)" userId="S::2304737@student.uwtsd.ac.uk::52114253-2a06-47b3-bb4d-3c468c8e49ca" providerId="AD" clId="Web-{E814D0E5-C195-00E1-A374-AA554DFEB04D}" dt="2026-01-12T17:13:21.769" v="0"/>
          <pc:sldLayoutMkLst>
            <pc:docMk/>
            <pc:sldMasterMk cId="3727893806" sldId="2147483708"/>
            <pc:sldLayoutMk cId="348700560" sldId="2147483698"/>
          </pc:sldLayoutMkLst>
        </pc:sldLayoutChg>
        <pc:sldLayoutChg chg="add">
          <pc:chgData name="Milly Golledge (2304737)" userId="S::2304737@student.uwtsd.ac.uk::52114253-2a06-47b3-bb4d-3c468c8e49ca" providerId="AD" clId="Web-{E814D0E5-C195-00E1-A374-AA554DFEB04D}" dt="2026-01-12T17:13:21.769" v="0"/>
          <pc:sldLayoutMkLst>
            <pc:docMk/>
            <pc:sldMasterMk cId="3727893806" sldId="2147483708"/>
            <pc:sldLayoutMk cId="3108065112" sldId="2147483699"/>
          </pc:sldLayoutMkLst>
        </pc:sldLayoutChg>
        <pc:sldLayoutChg chg="add">
          <pc:chgData name="Milly Golledge (2304737)" userId="S::2304737@student.uwtsd.ac.uk::52114253-2a06-47b3-bb4d-3c468c8e49ca" providerId="AD" clId="Web-{E814D0E5-C195-00E1-A374-AA554DFEB04D}" dt="2026-01-12T17:13:21.769" v="0"/>
          <pc:sldLayoutMkLst>
            <pc:docMk/>
            <pc:sldMasterMk cId="3727893806" sldId="2147483708"/>
            <pc:sldLayoutMk cId="1937882975" sldId="2147483700"/>
          </pc:sldLayoutMkLst>
        </pc:sldLayoutChg>
        <pc:sldLayoutChg chg="add">
          <pc:chgData name="Milly Golledge (2304737)" userId="S::2304737@student.uwtsd.ac.uk::52114253-2a06-47b3-bb4d-3c468c8e49ca" providerId="AD" clId="Web-{E814D0E5-C195-00E1-A374-AA554DFEB04D}" dt="2026-01-12T17:13:21.769" v="0"/>
          <pc:sldLayoutMkLst>
            <pc:docMk/>
            <pc:sldMasterMk cId="3727893806" sldId="2147483708"/>
            <pc:sldLayoutMk cId="3468288897" sldId="2147483701"/>
          </pc:sldLayoutMkLst>
        </pc:sldLayoutChg>
        <pc:sldLayoutChg chg="add">
          <pc:chgData name="Milly Golledge (2304737)" userId="S::2304737@student.uwtsd.ac.uk::52114253-2a06-47b3-bb4d-3c468c8e49ca" providerId="AD" clId="Web-{E814D0E5-C195-00E1-A374-AA554DFEB04D}" dt="2026-01-12T17:13:21.769" v="0"/>
          <pc:sldLayoutMkLst>
            <pc:docMk/>
            <pc:sldMasterMk cId="3727893806" sldId="2147483708"/>
            <pc:sldLayoutMk cId="251356124" sldId="2147483702"/>
          </pc:sldLayoutMkLst>
        </pc:sldLayoutChg>
        <pc:sldLayoutChg chg="add">
          <pc:chgData name="Milly Golledge (2304737)" userId="S::2304737@student.uwtsd.ac.uk::52114253-2a06-47b3-bb4d-3c468c8e49ca" providerId="AD" clId="Web-{E814D0E5-C195-00E1-A374-AA554DFEB04D}" dt="2026-01-12T17:13:21.769" v="0"/>
          <pc:sldLayoutMkLst>
            <pc:docMk/>
            <pc:sldMasterMk cId="3727893806" sldId="2147483708"/>
            <pc:sldLayoutMk cId="3038021489" sldId="2147483703"/>
          </pc:sldLayoutMkLst>
        </pc:sldLayoutChg>
        <pc:sldLayoutChg chg="add">
          <pc:chgData name="Milly Golledge (2304737)" userId="S::2304737@student.uwtsd.ac.uk::52114253-2a06-47b3-bb4d-3c468c8e49ca" providerId="AD" clId="Web-{E814D0E5-C195-00E1-A374-AA554DFEB04D}" dt="2026-01-12T17:13:21.769" v="0"/>
          <pc:sldLayoutMkLst>
            <pc:docMk/>
            <pc:sldMasterMk cId="3727893806" sldId="2147483708"/>
            <pc:sldLayoutMk cId="230070762" sldId="2147483704"/>
          </pc:sldLayoutMkLst>
        </pc:sldLayoutChg>
        <pc:sldLayoutChg chg="add">
          <pc:chgData name="Milly Golledge (2304737)" userId="S::2304737@student.uwtsd.ac.uk::52114253-2a06-47b3-bb4d-3c468c8e49ca" providerId="AD" clId="Web-{E814D0E5-C195-00E1-A374-AA554DFEB04D}" dt="2026-01-12T17:13:21.769" v="0"/>
          <pc:sldLayoutMkLst>
            <pc:docMk/>
            <pc:sldMasterMk cId="3727893806" sldId="2147483708"/>
            <pc:sldLayoutMk cId="1425168847" sldId="2147483705"/>
          </pc:sldLayoutMkLst>
        </pc:sldLayoutChg>
        <pc:sldLayoutChg chg="add">
          <pc:chgData name="Milly Golledge (2304737)" userId="S::2304737@student.uwtsd.ac.uk::52114253-2a06-47b3-bb4d-3c468c8e49ca" providerId="AD" clId="Web-{E814D0E5-C195-00E1-A374-AA554DFEB04D}" dt="2026-01-12T17:13:21.769" v="0"/>
          <pc:sldLayoutMkLst>
            <pc:docMk/>
            <pc:sldMasterMk cId="3727893806" sldId="2147483708"/>
            <pc:sldLayoutMk cId="562026730" sldId="2147483706"/>
          </pc:sldLayoutMkLst>
        </pc:sldLayoutChg>
        <pc:sldLayoutChg chg="add">
          <pc:chgData name="Milly Golledge (2304737)" userId="S::2304737@student.uwtsd.ac.uk::52114253-2a06-47b3-bb4d-3c468c8e49ca" providerId="AD" clId="Web-{E814D0E5-C195-00E1-A374-AA554DFEB04D}" dt="2026-01-12T17:13:21.769" v="0"/>
          <pc:sldLayoutMkLst>
            <pc:docMk/>
            <pc:sldMasterMk cId="3727893806" sldId="2147483708"/>
            <pc:sldLayoutMk cId="2214466396" sldId="2147483707"/>
          </pc:sldLayoutMkLst>
        </pc:sldLayoutChg>
      </pc:sldMasterChg>
    </pc:docChg>
  </pc:docChgLst>
  <pc:docChgLst>
    <pc:chgData name="Milly Golledge (2304737)" userId="S::2304737@student.uwtsd.ac.uk::52114253-2a06-47b3-bb4d-3c468c8e49ca" providerId="AD" clId="Web-{80CDA500-5F70-0FB2-DF0F-3999D80D1E82}"/>
    <pc:docChg chg="modSld">
      <pc:chgData name="Milly Golledge (2304737)" userId="S::2304737@student.uwtsd.ac.uk::52114253-2a06-47b3-bb4d-3c468c8e49ca" providerId="AD" clId="Web-{80CDA500-5F70-0FB2-DF0F-3999D80D1E82}" dt="2026-01-09T18:11:29.890" v="6" actId="20577"/>
      <pc:docMkLst>
        <pc:docMk/>
      </pc:docMkLst>
      <pc:sldChg chg="modSp">
        <pc:chgData name="Milly Golledge (2304737)" userId="S::2304737@student.uwtsd.ac.uk::52114253-2a06-47b3-bb4d-3c468c8e49ca" providerId="AD" clId="Web-{80CDA500-5F70-0FB2-DF0F-3999D80D1E82}" dt="2026-01-09T18:11:29.890" v="6" actId="20577"/>
        <pc:sldMkLst>
          <pc:docMk/>
          <pc:sldMk cId="109857222" sldId="256"/>
        </pc:sldMkLst>
        <pc:spChg chg="mod">
          <ac:chgData name="Milly Golledge (2304737)" userId="S::2304737@student.uwtsd.ac.uk::52114253-2a06-47b3-bb4d-3c468c8e49ca" providerId="AD" clId="Web-{80CDA500-5F70-0FB2-DF0F-3999D80D1E82}" dt="2026-01-09T18:11:07.838" v="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illy Golledge (2304737)" userId="S::2304737@student.uwtsd.ac.uk::52114253-2a06-47b3-bb4d-3c468c8e49ca" providerId="AD" clId="Web-{80CDA500-5F70-0FB2-DF0F-3999D80D1E82}" dt="2026-01-09T18:11:29.890" v="6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A1C012-8297-4361-ACE8-A2509FB18911}"/>
              </a:ext>
            </a:extLst>
          </p:cNvPr>
          <p:cNvSpPr/>
          <p:nvPr/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C2572-8518-46FF-8F60-FE2963DF4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>
            <a:lvl1pPr algn="ctr"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0C76A-7715-48A4-8CF5-14BBF61962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>
            <a:normAutofit/>
          </a:bodyPr>
          <a:lstStyle>
            <a:lvl1pPr marL="0" indent="0" algn="ctr">
              <a:buNone/>
              <a:defRPr sz="36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2D4EF84-F7DF-49C5-9285-301284ADB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1/13/2026</a:t>
            </a:fld>
            <a:endParaRPr lang="en-US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1266E04-79AF-49EF-86BC-DB29D304B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0DF5B53-9A9A-46CE-A910-25ADA587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80214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80910-921F-4143-AB01-0F0AFC29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182FC-5A0B-4C24-A6ED-990ED5BA9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6172F4-3DB0-4AE3-8926-081B780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F1358-C731-465B-BCB1-2CCBFD6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59536-57D3-4C8A-A207-568465A32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070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1E0804-8E9E-4C6E-B18D-44FE715B239E}"/>
              </a:ext>
            </a:extLst>
          </p:cNvPr>
          <p:cNvSpPr/>
          <p:nvPr/>
        </p:nvSpPr>
        <p:spPr>
          <a:xfrm>
            <a:off x="0" y="0"/>
            <a:ext cx="12192000" cy="422497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78AA1-17A5-44BF-8791-EACDA31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768096"/>
            <a:ext cx="10268712" cy="3136392"/>
          </a:xfrm>
        </p:spPr>
        <p:txBody>
          <a:bodyPr anchor="b">
            <a:normAutofit/>
          </a:bodyPr>
          <a:lstStyle>
            <a:lvl1pPr>
              <a:defRPr sz="7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203A5-DA79-4778-AB85-15036574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4544568"/>
            <a:ext cx="10268712" cy="1545336"/>
          </a:xfrm>
        </p:spPr>
        <p:txBody>
          <a:bodyPr>
            <a:normAutofit/>
          </a:bodyPr>
          <a:lstStyle>
            <a:lvl1pPr marL="0" indent="0">
              <a:buNone/>
              <a:defRPr sz="3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E3B1B5E-0912-44AE-BAED-70B980E53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1/13/2026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6C82F1-A7B2-4F03-A26B-59D79BF5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1DC1ABC-47A9-477B-A29D-F6690EE6B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5168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5F398-F05F-4793-9FA5-5B817EB95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F1CD-2CD4-4BBB-AB36-73A20B1A8D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0120" y="2587752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BBE02-B884-4CCC-9CBD-13B792BB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2992" y="2583371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B7FBE509-AA68-4D63-A589-AD5DE7FFF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1/13/2026</a:t>
            </a:fld>
            <a:endParaRPr lang="en-US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C1A4D52-57E4-4F45-BC2C-9FD73E9CE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76AD5E1-358D-4236-85AE-74713259E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20267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9944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9944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1/13/2026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14466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C7BA0-DC57-452F-85B7-C979AA69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1C53797-8D72-4774-AC93-EB9FDD650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1/13/2026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E945AB7-1A32-4516-ABF9-B40958AE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2923C3-1D67-4089-A6B1-9A10315E8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82888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63FF0-1A91-4698-B12A-112D053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6778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3A0FE-F7E3-433E-9A29-D778690D2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591850"/>
            <a:ext cx="6045644" cy="3593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94B15D-55F5-4208-AF40-41CAFEB56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120" y="2591850"/>
            <a:ext cx="3811905" cy="3277137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8A46CE7-2F0F-4C85-B633-B9FCB8347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1/13/2026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0900919-3A73-4918-9D97-8DBE7ABB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8BC1001-E44E-4A9A-9E60-2E319A844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A125AC31-022C-40AA-B65C-C9AC48395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8700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97A575-703F-410E-9A84-F9B578FEAE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267712"/>
            <a:ext cx="6571469" cy="4590288"/>
          </a:xfr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8B509-934D-400A-A922-45B61AC6E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5971" y="2587752"/>
            <a:ext cx="3992856" cy="3593592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9813C51-6954-4F3A-A043-D1BCC8B50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1/13/2026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AC32FB-49A3-40E4-9D24-17759704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C93F5E6-DAE6-447B-8038-5F4C9A799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F97FB-514D-4FE8-A9A4-E9A111A56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080651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27B9-64C6-4AFE-8E67-F60CD17A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92656D-F600-4D76-8A0F-BDBE78759B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A13412-4939-4879-B91F-BB5B029B6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237DB9-DE7D-4687-82D7-612600F06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19356-0444-4C23-82D3-E2FDE28D3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8829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EB51B7C-D548-4AB7-90A4-C196105E6D56}"/>
              </a:ext>
            </a:extLst>
          </p:cNvPr>
          <p:cNvSpPr/>
          <p:nvPr/>
        </p:nvSpPr>
        <p:spPr>
          <a:xfrm>
            <a:off x="7108274" y="0"/>
            <a:ext cx="508372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DC521B-8B54-4843-9FF4-B2C30FA00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51740" y="643467"/>
            <a:ext cx="3477092" cy="5533495"/>
          </a:xfrm>
        </p:spPr>
        <p:txBody>
          <a:bodyPr vert="eaVert" tIns="91440" bIns="9144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E3F10-9E27-41E6-A965-4243E37BE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60120" y="643467"/>
            <a:ext cx="5504687" cy="5533496"/>
          </a:xfrm>
        </p:spPr>
        <p:txBody>
          <a:bodyPr vert="eaVert" tIns="91440" bIns="9144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41D62D-51A0-4AD7-8027-BF548FB6AA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7898" y="6356350"/>
            <a:ext cx="25227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1/13/2026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857492-A701-44A1-B1D5-7B2C8CD06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D2E8AE-F1AA-4D19-A434-102501D3B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3561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153959-30FA-4987-A094-7243641F474B}"/>
              </a:ext>
            </a:extLst>
          </p:cNvPr>
          <p:cNvSpPr/>
          <p:nvPr/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216229-A6DB-436A-B327-667E80F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B351D-270D-480D-8AF5-6A213ED2B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2587752"/>
            <a:ext cx="10268712" cy="3593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B0E73-3310-4A8F-BB4A-7A6A99121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03720" y="6356350"/>
            <a:ext cx="3236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just">
              <a:defRPr sz="1200" spc="50" baseline="0">
                <a:solidFill>
                  <a:schemeClr val="tx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1/13/2026</a:t>
            </a:fld>
            <a:endParaRPr lang="en-US" spc="5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1C4C0-515B-4404-A780-C31E7DFE5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0120" y="6356350"/>
            <a:ext cx="5504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50" baseline="0">
                <a:solidFill>
                  <a:schemeClr val="tx1"/>
                </a:solidFill>
              </a:defRPr>
            </a:lvl1pPr>
          </a:lstStyle>
          <a:p>
            <a:endParaRPr lang="en-US" spc="5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C30C7-F013-428C-A6F7-A8CCCD14C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96144" y="6356350"/>
            <a:ext cx="932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7893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1" r:id="rId6"/>
    <p:sldLayoutId id="2147483697" r:id="rId7"/>
    <p:sldLayoutId id="2147483698" r:id="rId8"/>
    <p:sldLayoutId id="2147483699" r:id="rId9"/>
    <p:sldLayoutId id="2147483700" r:id="rId10"/>
    <p:sldLayoutId id="214748370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600" kern="1200" cap="all" spc="12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1000"/>
        </a:lnSpc>
        <a:spcBef>
          <a:spcPts val="700"/>
        </a:spcBef>
        <a:spcAft>
          <a:spcPts val="700"/>
        </a:spcAft>
        <a:buFont typeface="Arial" panose="020B0604020202020204" pitchFamily="34" charset="0"/>
        <a:buNone/>
        <a:defRPr sz="26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23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9436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ps.gov.uk/publication/vawg-2025-2030" TargetMode="External"/><Relationship Id="rId7" Type="http://schemas.openxmlformats.org/officeDocument/2006/relationships/hyperlink" Target="https://www.npcc.police.uk/our-work/violence-against-women-and-girls/" TargetMode="External"/><Relationship Id="rId2" Type="http://schemas.openxmlformats.org/officeDocument/2006/relationships/hyperlink" Target="https://www.college.police.uk/guidance/violence-against-women-and-girls-toolki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mc.ncbi.nlm.nih.gov/articles/PMC3712874/" TargetMode="External"/><Relationship Id="rId5" Type="http://schemas.openxmlformats.org/officeDocument/2006/relationships/hyperlink" Target="https://www.nao.org.uk/reports/tackling-violence-against-women-and-girls/#:~:text=Over%20one%20one%in%20four%women,likely%20to%20be%20much%20higher" TargetMode="External"/><Relationship Id="rId4" Type="http://schemas.openxmlformats.org/officeDocument/2006/relationships/hyperlink" Target="https://hmicfrs.justiceinspectorates.gov.uk/publications/an-inspection-of-vetting-misconduct-and-misogyny-in-the-police-servic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ED7440C-BBE1-4747-30E6-D25E47A0EB3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0154" r="-2" b="1278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/>
          <a:p>
            <a:r>
              <a:rPr lang="en-GB" sz="3500"/>
              <a:t>How effective is the UK policing response to violence against women and girls, and what systematic reforms are needed to ensure consistent protection, justice, and prevention across all communities?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>
                <a:solidFill>
                  <a:schemeClr val="tx1"/>
                </a:solidFill>
              </a:rPr>
              <a:t>Milly </a:t>
            </a:r>
            <a:r>
              <a:rPr lang="en-GB" err="1">
                <a:solidFill>
                  <a:schemeClr val="tx1"/>
                </a:solidFill>
              </a:rPr>
              <a:t>Golledge</a:t>
            </a:r>
          </a:p>
          <a:p>
            <a:r>
              <a:rPr lang="en-GB">
                <a:solidFill>
                  <a:schemeClr val="tx1"/>
                </a:solidFill>
              </a:rPr>
              <a:t>2304737</a:t>
            </a:r>
          </a:p>
          <a:p>
            <a:r>
              <a:rPr lang="en-GB">
                <a:solidFill>
                  <a:schemeClr val="tx1"/>
                </a:solidFill>
              </a:rPr>
              <a:t>Public Protection and Counter Terrorism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A1C012-8297-4361-ACE8-A2509FB18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Placeholder 4" descr="A person with tape on her mouth&#10;&#10;AI-generated content may be incorrect.">
            <a:extLst>
              <a:ext uri="{FF2B5EF4-FFF2-40B4-BE49-F238E27FC236}">
                <a16:creationId xmlns:a16="http://schemas.microsoft.com/office/drawing/2014/main" id="{3A234B56-7C83-47FF-47B8-B4097E91D60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2857" r="-1" b="16476"/>
          <a:stretch>
            <a:fillRect/>
          </a:stretch>
        </p:blipFill>
        <p:spPr>
          <a:xfrm>
            <a:off x="1524" y="10"/>
            <a:ext cx="12188952" cy="6857990"/>
          </a:xfrm>
          <a:prstGeom prst="rect">
            <a:avLst/>
          </a:prstGeom>
          <a:solidFill>
            <a:prstClr val="white">
              <a:lumMod val="85000"/>
            </a:prstClr>
          </a:solidFill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365A786E-9028-443F-8713-B9552D9A23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7779221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D0786C9-4026-6E2F-3BD6-6C6AC76D8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19" y="954156"/>
            <a:ext cx="6858000" cy="36576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8800"/>
              <a:t>Vawg &amp; the argument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E09C32-214F-78A2-5B6B-6E1E91A917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737559" y="2542928"/>
            <a:ext cx="3992856" cy="3593592"/>
          </a:xfrm>
        </p:spPr>
        <p:txBody>
          <a:bodyPr/>
          <a:lstStyle/>
          <a:p>
            <a:pPr marL="342900" indent="-342900">
              <a:buChar char="•"/>
            </a:pPr>
            <a:r>
              <a:rPr lang="en-GB" sz="1600">
                <a:solidFill>
                  <a:schemeClr val="bg1"/>
                </a:solidFill>
              </a:rPr>
              <a:t>College of Policing (2025)</a:t>
            </a:r>
          </a:p>
          <a:p>
            <a:pPr marL="342900" indent="-342900">
              <a:buChar char="•"/>
            </a:pPr>
            <a:r>
              <a:rPr lang="en-GB" sz="1600">
                <a:solidFill>
                  <a:schemeClr val="bg1"/>
                </a:solidFill>
              </a:rPr>
              <a:t>National Audit Office (2025)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C27F14F-E6C0-93AA-4F40-70121AF347EE}"/>
              </a:ext>
            </a:extLst>
          </p:cNvPr>
          <p:cNvSpPr txBox="1"/>
          <p:nvPr/>
        </p:nvSpPr>
        <p:spPr>
          <a:xfrm>
            <a:off x="957673" y="4205998"/>
            <a:ext cx="3502440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</a:rPr>
              <a:t>Gender inequality.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</a:rPr>
              <a:t>Marginalised communities.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</a:rPr>
              <a:t>Constant inconsistencies of handling cases.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</a:rPr>
              <a:t>No structural change will cause no prevention and increase the rates of victims.</a:t>
            </a:r>
          </a:p>
        </p:txBody>
      </p:sp>
    </p:spTree>
    <p:extLst>
      <p:ext uri="{BB962C8B-B14F-4D97-AF65-F5344CB8AC3E}">
        <p14:creationId xmlns:p14="http://schemas.microsoft.com/office/powerpoint/2010/main" val="1774305371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1D153959-30FA-4987-A094-7243641F4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9047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77F89CE-BF52-4AF5-8B0B-7E9693734E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5E40B09-FF6B-0F38-D76C-FD403EC57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438" y="640080"/>
            <a:ext cx="4500737" cy="21945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100" kern="1200" cap="all" spc="120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Definitions &amp; gender targets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C546ED-D9FD-F480-2C73-6530D18543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438" y="2916936"/>
            <a:ext cx="4500737" cy="326440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1000"/>
              </a:lnSpc>
            </a:pPr>
            <a:r>
              <a:rPr lang="en-US" sz="1000">
                <a:solidFill>
                  <a:schemeClr val="bg1"/>
                </a:solidFill>
              </a:rPr>
              <a:t>Harm is targeted to the female gender.</a:t>
            </a:r>
          </a:p>
          <a:p>
            <a:pPr>
              <a:lnSpc>
                <a:spcPct val="91000"/>
              </a:lnSpc>
            </a:pPr>
            <a:r>
              <a:rPr lang="en-US" sz="1000">
                <a:solidFill>
                  <a:schemeClr val="bg1"/>
                </a:solidFill>
              </a:rPr>
              <a:t>Discriminatory towards women and girls.</a:t>
            </a:r>
          </a:p>
          <a:p>
            <a:pPr>
              <a:lnSpc>
                <a:spcPct val="91000"/>
              </a:lnSpc>
            </a:pPr>
            <a:r>
              <a:rPr lang="en-US" sz="1000">
                <a:solidFill>
                  <a:schemeClr val="bg1"/>
                </a:solidFill>
              </a:rPr>
              <a:t>Domestic abuse.</a:t>
            </a:r>
          </a:p>
          <a:p>
            <a:pPr>
              <a:lnSpc>
                <a:spcPct val="91000"/>
              </a:lnSpc>
            </a:pPr>
            <a:r>
              <a:rPr lang="en-US" sz="1000">
                <a:solidFill>
                  <a:schemeClr val="bg1"/>
                </a:solidFill>
              </a:rPr>
              <a:t>Online violence.</a:t>
            </a:r>
          </a:p>
          <a:p>
            <a:pPr>
              <a:lnSpc>
                <a:spcPct val="91000"/>
              </a:lnSpc>
            </a:pPr>
            <a:r>
              <a:rPr lang="en-US" sz="1000">
                <a:solidFill>
                  <a:schemeClr val="bg1"/>
                </a:solidFill>
              </a:rPr>
              <a:t>Sexual violence.</a:t>
            </a:r>
          </a:p>
          <a:p>
            <a:pPr>
              <a:lnSpc>
                <a:spcPct val="91000"/>
              </a:lnSpc>
            </a:pPr>
            <a:r>
              <a:rPr lang="en-US" sz="1000">
                <a:solidFill>
                  <a:schemeClr val="bg1"/>
                </a:solidFill>
              </a:rPr>
              <a:t>Coercive &amp; controlling </a:t>
            </a:r>
            <a:r>
              <a:rPr lang="en-US" sz="1000" err="1">
                <a:solidFill>
                  <a:schemeClr val="bg1"/>
                </a:solidFill>
              </a:rPr>
              <a:t>behaviour</a:t>
            </a:r>
            <a:r>
              <a:rPr lang="en-US" sz="1000">
                <a:solidFill>
                  <a:schemeClr val="bg1"/>
                </a:solidFill>
              </a:rPr>
              <a:t>.</a:t>
            </a:r>
          </a:p>
          <a:p>
            <a:pPr>
              <a:lnSpc>
                <a:spcPct val="91000"/>
              </a:lnSpc>
            </a:pPr>
            <a:r>
              <a:rPr lang="en-US" sz="1000">
                <a:solidFill>
                  <a:schemeClr val="bg1"/>
                </a:solidFill>
              </a:rPr>
              <a:t>Stalking &amp; harassment.</a:t>
            </a:r>
          </a:p>
          <a:p>
            <a:pPr>
              <a:lnSpc>
                <a:spcPct val="91000"/>
              </a:lnSpc>
            </a:pPr>
            <a:r>
              <a:rPr lang="en-US" sz="1000">
                <a:solidFill>
                  <a:schemeClr val="bg1"/>
                </a:solidFill>
              </a:rPr>
              <a:t>Often by someone known to the victim.</a:t>
            </a:r>
          </a:p>
          <a:p>
            <a:pPr marL="171450" indent="-171450">
              <a:lnSpc>
                <a:spcPct val="91000"/>
              </a:lnSpc>
              <a:buChar char="•"/>
            </a:pPr>
            <a:r>
              <a:rPr lang="en-US" sz="1000">
                <a:solidFill>
                  <a:schemeClr val="bg1"/>
                </a:solidFill>
              </a:rPr>
              <a:t>National Police Chiefs' Council (2025).</a:t>
            </a:r>
          </a:p>
          <a:p>
            <a:pPr marL="171450" indent="-171450">
              <a:lnSpc>
                <a:spcPct val="91000"/>
              </a:lnSpc>
              <a:buChar char="•"/>
            </a:pPr>
            <a:r>
              <a:rPr lang="en-US" sz="1000">
                <a:solidFill>
                  <a:schemeClr val="bg1"/>
                </a:solidFill>
              </a:rPr>
              <a:t>National Library of Medicine (2013)</a:t>
            </a:r>
          </a:p>
          <a:p>
            <a:pPr>
              <a:lnSpc>
                <a:spcPct val="91000"/>
              </a:lnSpc>
            </a:pPr>
            <a:endParaRPr lang="en-US" sz="1000">
              <a:solidFill>
                <a:schemeClr val="bg1"/>
              </a:solidFill>
            </a:endParaRPr>
          </a:p>
          <a:p>
            <a:pPr>
              <a:lnSpc>
                <a:spcPct val="91000"/>
              </a:lnSpc>
            </a:pPr>
            <a:endParaRPr lang="en-US" sz="1000">
              <a:solidFill>
                <a:schemeClr val="bg1"/>
              </a:solidFill>
            </a:endParaRPr>
          </a:p>
        </p:txBody>
      </p:sp>
      <p:pic>
        <p:nvPicPr>
          <p:cNvPr id="5" name="Picture Placeholder 4" descr="A person and person arm wrestling&#10;&#10;AI-generated content may be incorrect.">
            <a:extLst>
              <a:ext uri="{FF2B5EF4-FFF2-40B4-BE49-F238E27FC236}">
                <a16:creationId xmlns:a16="http://schemas.microsoft.com/office/drawing/2014/main" id="{C67F8C1A-8A5F-8932-0AB4-168CF524FFF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r="11089"/>
          <a:stretch>
            <a:fillRect/>
          </a:stretch>
        </p:blipFill>
        <p:spPr>
          <a:xfrm>
            <a:off x="8006849" y="639233"/>
            <a:ext cx="2264964" cy="2547452"/>
          </a:xfrm>
          <a:prstGeom prst="rect">
            <a:avLst/>
          </a:prstGeom>
          <a:solidFill>
            <a:prstClr val="white">
              <a:lumMod val="85000"/>
            </a:prstClr>
          </a:solidFill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08DF3B20-B6D2-DDF9-A051-E580AEF0A2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59292" y="3671314"/>
            <a:ext cx="3760078" cy="2547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64267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D153959-30FA-4987-A094-7243641F4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6BECC49-C3E9-375F-BFCD-F048C46ED5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cap="all" spc="120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Key legislation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7248369-464E-49D1-91FC-BC34A50A6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64989"/>
            <a:ext cx="12188952" cy="395218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ED199-3326-DFAA-BE0F-BE980B30A4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120" y="2587625"/>
            <a:ext cx="6214533" cy="3317875"/>
          </a:xfrm>
        </p:spPr>
        <p:txBody>
          <a:bodyPr vert="horz" lIns="91440" tIns="45720" rIns="91440" bIns="45720" rtlCol="0" anchor="ctr">
            <a:normAutofit fontScale="55000" lnSpcReduction="20000"/>
          </a:bodyPr>
          <a:lstStyle/>
          <a:p>
            <a:pPr marL="342900" indent="-342900">
              <a:buChar char="•"/>
            </a:pPr>
            <a:r>
              <a:rPr lang="en-US"/>
              <a:t>Crown Prosecution Service (2026).</a:t>
            </a:r>
          </a:p>
          <a:p>
            <a:pPr marL="342900" indent="-342900">
              <a:buChar char="•"/>
            </a:pPr>
            <a:endParaRPr lang="en-US"/>
          </a:p>
          <a:p>
            <a:r>
              <a:rPr lang="en-US"/>
              <a:t>Has aims which include:</a:t>
            </a:r>
          </a:p>
          <a:p>
            <a:r>
              <a:rPr lang="en-US"/>
              <a:t>"We effectively respond to the complex and evolving nature of VAWG."</a:t>
            </a:r>
          </a:p>
          <a:p>
            <a:r>
              <a:rPr lang="en-US"/>
              <a:t>&amp;</a:t>
            </a:r>
          </a:p>
          <a:p>
            <a:r>
              <a:rPr lang="en-US"/>
              <a:t>"We develop and articulate clear case strategies that are suspect-centric, victim-focused, and trauma-informed within casework."</a:t>
            </a:r>
          </a:p>
          <a:p>
            <a:endParaRPr lang="en-US"/>
          </a:p>
          <a:p>
            <a:r>
              <a:rPr lang="en-US"/>
              <a:t>Highlights that the challenge of overcoming VAWG is known to be very serious however does not come under a counter-terrorism strategy due to the threatening nature believe to not be violent enough.</a:t>
            </a:r>
          </a:p>
        </p:txBody>
      </p:sp>
      <p:pic>
        <p:nvPicPr>
          <p:cNvPr id="5" name="Picture Placeholder 4" descr="A group of women standing together&#10;&#10;AI-generated content may be incorrect.">
            <a:extLst>
              <a:ext uri="{FF2B5EF4-FFF2-40B4-BE49-F238E27FC236}">
                <a16:creationId xmlns:a16="http://schemas.microsoft.com/office/drawing/2014/main" id="{A5DE7561-9A69-016F-D22F-86CB12FC2E6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2562" r="13616" b="-1"/>
          <a:stretch>
            <a:fillRect/>
          </a:stretch>
        </p:blipFill>
        <p:spPr>
          <a:xfrm>
            <a:off x="7821168" y="2264988"/>
            <a:ext cx="4370832" cy="3952189"/>
          </a:xfrm>
          <a:prstGeom prst="rect">
            <a:avLst/>
          </a:prstGeom>
          <a:solidFill>
            <a:prstClr val="white">
              <a:lumMod val="85000"/>
            </a:prstClr>
          </a:solidFill>
        </p:spPr>
      </p:pic>
    </p:spTree>
    <p:extLst>
      <p:ext uri="{BB962C8B-B14F-4D97-AF65-F5344CB8AC3E}">
        <p14:creationId xmlns:p14="http://schemas.microsoft.com/office/powerpoint/2010/main" val="21293725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D153959-30FA-4987-A094-7243641F4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7F89CE-BF52-4AF5-8B0B-7E9693734E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E41D943-6F90-CD7B-E42E-5A9E1EDD1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438" y="640080"/>
            <a:ext cx="4500737" cy="21945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100" kern="1200" cap="all" spc="120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Case study: sarah everard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E57CD9-C719-1BAD-4DEE-1F1DB0F28F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438" y="2916936"/>
            <a:ext cx="4500737" cy="326440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342900" indent="-342900">
              <a:buChar char="•"/>
            </a:pPr>
            <a:r>
              <a:rPr lang="en-US">
                <a:solidFill>
                  <a:schemeClr val="bg1"/>
                </a:solidFill>
              </a:rPr>
              <a:t>HMICFRS (2022) - Vetting issues.</a:t>
            </a:r>
          </a:p>
          <a:p>
            <a:pPr marL="342900" indent="-342900">
              <a:buChar char="•"/>
            </a:pPr>
            <a:endParaRPr lang="en-US">
              <a:solidFill>
                <a:schemeClr val="bg1"/>
              </a:solidFill>
            </a:endParaRPr>
          </a:p>
          <a:p>
            <a:r>
              <a:rPr lang="en-US">
                <a:solidFill>
                  <a:schemeClr val="bg1"/>
                </a:solidFill>
              </a:rPr>
              <a:t>Counter terrorism comparison - counter terrorism is always prepared for threats of harm or for violence to occur but with VAWG, commonly not a lot is done to prevent the </a:t>
            </a:r>
            <a:r>
              <a:rPr lang="en-US" err="1">
                <a:solidFill>
                  <a:schemeClr val="bg1"/>
                </a:solidFill>
              </a:rPr>
              <a:t>behaviours</a:t>
            </a:r>
            <a:r>
              <a:rPr lang="en-US">
                <a:solidFill>
                  <a:schemeClr val="bg1"/>
                </a:solidFill>
              </a:rPr>
              <a:t> unless its already </a:t>
            </a:r>
            <a:r>
              <a:rPr lang="en-US" err="1">
                <a:solidFill>
                  <a:schemeClr val="bg1"/>
                </a:solidFill>
              </a:rPr>
              <a:t>occured</a:t>
            </a:r>
            <a:r>
              <a:rPr lang="en-US">
                <a:solidFill>
                  <a:schemeClr val="bg1"/>
                </a:solidFill>
              </a:rPr>
              <a:t>.</a:t>
            </a:r>
          </a:p>
        </p:txBody>
      </p:sp>
      <p:pic>
        <p:nvPicPr>
          <p:cNvPr id="5" name="Picture Placeholder 4" descr="A person smiling at the camera&#10;&#10;AI-generated content may be incorrect.">
            <a:extLst>
              <a:ext uri="{FF2B5EF4-FFF2-40B4-BE49-F238E27FC236}">
                <a16:creationId xmlns:a16="http://schemas.microsoft.com/office/drawing/2014/main" id="{60D78113-FC41-1804-0D83-FB6F175219D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3402" b="3402"/>
          <a:stretch/>
        </p:blipFill>
        <p:spPr>
          <a:xfrm>
            <a:off x="6741822" y="1753213"/>
            <a:ext cx="4795019" cy="3351573"/>
          </a:xfrm>
          <a:prstGeom prst="rect">
            <a:avLst/>
          </a:prstGeom>
          <a:solidFill>
            <a:prstClr val="white">
              <a:lumMod val="85000"/>
            </a:prstClr>
          </a:solidFill>
        </p:spPr>
      </p:pic>
    </p:spTree>
    <p:extLst>
      <p:ext uri="{BB962C8B-B14F-4D97-AF65-F5344CB8AC3E}">
        <p14:creationId xmlns:p14="http://schemas.microsoft.com/office/powerpoint/2010/main" val="396889424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A1C012-8297-4361-ACE8-A2509FB18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Placeholder 4" descr="A group of women&amp;#39;s faces&#10;&#10;AI-generated content may be incorrect.">
            <a:extLst>
              <a:ext uri="{FF2B5EF4-FFF2-40B4-BE49-F238E27FC236}">
                <a16:creationId xmlns:a16="http://schemas.microsoft.com/office/drawing/2014/main" id="{13414D7E-52C1-AC15-1ECB-589441A5262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alphaModFix amt="60000"/>
          </a:blip>
          <a:srcRect l="12495" r="2617" b="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solidFill>
            <a:prstClr val="white">
              <a:lumMod val="85000"/>
            </a:prstClr>
          </a:solidFill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7F7E9099-AD2A-0242-96DC-FBA27FC4B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-1292935"/>
            <a:ext cx="10268712" cy="322783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/>
              <a:t>Limitations to reaching greater effectiveness &amp; ways to improve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DFFDB1-EAB0-5B87-3A6D-16E92AF758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678" y="2408457"/>
            <a:ext cx="10268149" cy="4355593"/>
          </a:xfrm>
        </p:spPr>
        <p:txBody>
          <a:bodyPr>
            <a:normAutofit fontScale="85000" lnSpcReduction="20000"/>
          </a:bodyPr>
          <a:lstStyle/>
          <a:p>
            <a:r>
              <a:rPr lang="en-GB">
                <a:solidFill>
                  <a:schemeClr val="bg1"/>
                </a:solidFill>
              </a:rPr>
              <a:t>LIMITATIONS:</a:t>
            </a:r>
          </a:p>
          <a:p>
            <a:pPr marL="342900" indent="-342900">
              <a:buChar char="•"/>
            </a:pPr>
            <a:r>
              <a:rPr lang="en-GB">
                <a:solidFill>
                  <a:schemeClr val="bg1"/>
                </a:solidFill>
              </a:rPr>
              <a:t>Training.</a:t>
            </a:r>
          </a:p>
          <a:p>
            <a:pPr marL="342900" indent="-342900">
              <a:buChar char="•"/>
            </a:pPr>
            <a:r>
              <a:rPr lang="en-GB">
                <a:solidFill>
                  <a:schemeClr val="bg1"/>
                </a:solidFill>
              </a:rPr>
              <a:t>Funding.</a:t>
            </a:r>
          </a:p>
          <a:p>
            <a:pPr marL="342900" indent="-342900">
              <a:buChar char="•"/>
            </a:pPr>
            <a:r>
              <a:rPr lang="en-GB">
                <a:solidFill>
                  <a:schemeClr val="bg1"/>
                </a:solidFill>
              </a:rPr>
              <a:t>Workload of officers.</a:t>
            </a:r>
          </a:p>
          <a:p>
            <a:pPr marL="342900" indent="-342900">
              <a:buChar char="•"/>
            </a:pPr>
            <a:r>
              <a:rPr lang="en-GB">
                <a:solidFill>
                  <a:schemeClr val="bg1"/>
                </a:solidFill>
              </a:rPr>
              <a:t>Multi-agency collaboration.</a:t>
            </a:r>
          </a:p>
          <a:p>
            <a:r>
              <a:rPr lang="en-GB">
                <a:solidFill>
                  <a:schemeClr val="bg1"/>
                </a:solidFill>
              </a:rPr>
              <a:t>IMPROVEMENTS:</a:t>
            </a:r>
          </a:p>
          <a:p>
            <a:pPr marL="342900" indent="-342900">
              <a:buChar char="•"/>
            </a:pPr>
            <a:r>
              <a:rPr lang="en-GB">
                <a:solidFill>
                  <a:schemeClr val="bg1"/>
                </a:solidFill>
              </a:rPr>
              <a:t>Standards – professional and behavioural in policing.</a:t>
            </a:r>
          </a:p>
          <a:p>
            <a:pPr marL="342900" indent="-342900">
              <a:buChar char="•"/>
            </a:pPr>
            <a:r>
              <a:rPr lang="en-GB">
                <a:solidFill>
                  <a:schemeClr val="bg1"/>
                </a:solidFill>
              </a:rPr>
              <a:t>Institutional accountability.</a:t>
            </a:r>
          </a:p>
          <a:p>
            <a:pPr marL="342900" indent="-342900">
              <a:buChar char="•"/>
            </a:pPr>
            <a:r>
              <a:rPr lang="en-GB">
                <a:solidFill>
                  <a:schemeClr val="bg1"/>
                </a:solidFill>
              </a:rPr>
              <a:t>Community focused goals.</a:t>
            </a:r>
          </a:p>
          <a:p>
            <a:pPr marL="342900" indent="-342900">
              <a:buChar char="•"/>
            </a:pPr>
            <a:r>
              <a:rPr lang="en-GB">
                <a:solidFill>
                  <a:schemeClr val="bg1"/>
                </a:solidFill>
              </a:rPr>
              <a:t>Updated training for all officers.</a:t>
            </a:r>
          </a:p>
          <a:p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2528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A close-up of a child&#10;&#10;AI-generated content may be incorrect.">
            <a:extLst>
              <a:ext uri="{FF2B5EF4-FFF2-40B4-BE49-F238E27FC236}">
                <a16:creationId xmlns:a16="http://schemas.microsoft.com/office/drawing/2014/main" id="{B874B05B-AE4E-6FF8-928B-B8A330FA6FB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6341" b="6341"/>
          <a:stretch/>
        </p:blipFill>
        <p:spPr>
          <a:prstGeom prst="rect">
            <a:avLst/>
          </a:prstGeom>
          <a:solidFill>
            <a:prstClr val="white">
              <a:lumMod val="85000"/>
            </a:prstClr>
          </a:solidFill>
          <a:ln>
            <a:noFill/>
          </a:ln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546801-4E8D-2318-7242-A0395A974A01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/>
              <a:t>Not effective at all.</a:t>
            </a:r>
          </a:p>
          <a:p>
            <a:r>
              <a:rPr lang="en-GB"/>
              <a:t>Not acting in public interest.</a:t>
            </a:r>
          </a:p>
          <a:p>
            <a:r>
              <a:rPr lang="en-GB"/>
              <a:t>Institutionally the foundations are weak.</a:t>
            </a:r>
          </a:p>
          <a:p>
            <a:r>
              <a:rPr lang="en-GB"/>
              <a:t>The legislations need to match the actions.</a:t>
            </a:r>
          </a:p>
          <a:p>
            <a:r>
              <a:rPr lang="en-GB"/>
              <a:t>Vetting and recruitment should be far more in-depth for new aspiring officers.</a:t>
            </a:r>
          </a:p>
          <a:p>
            <a:r>
              <a:rPr lang="en-GB"/>
              <a:t>VAWG is just as serious and just as harmful as Counter Terrorism.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E0ED0B4-540B-B9BB-5336-772EE92CEF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14801996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51655-1D2D-935A-C70A-21BEAF2282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25BB65-42C7-4E98-73FF-D7AC34BAB7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Char char="•"/>
            </a:pPr>
            <a:r>
              <a:rPr lang="en-GB" sz="1200"/>
              <a:t>College of Policing (2025) </a:t>
            </a:r>
            <a:r>
              <a:rPr lang="en-GB" sz="1200" i="1"/>
              <a:t>Violence against women and girls toolkit. </a:t>
            </a:r>
            <a:r>
              <a:rPr lang="en-GB" sz="1200"/>
              <a:t>Available at: </a:t>
            </a:r>
            <a:r>
              <a:rPr lang="en-GB" sz="1200">
                <a:hlinkClick r:id="rId2"/>
              </a:rPr>
              <a:t>https://www.college.police.uk/guidance/violence-against-women-and-girls-toolkit</a:t>
            </a:r>
            <a:r>
              <a:rPr lang="en-GB" sz="1200"/>
              <a:t>. </a:t>
            </a:r>
          </a:p>
          <a:p>
            <a:pPr marL="457200" indent="-457200">
              <a:buChar char="•"/>
            </a:pPr>
            <a:r>
              <a:rPr lang="en-GB" sz="1200"/>
              <a:t>Crown Prosecution Service (2026) </a:t>
            </a:r>
            <a:r>
              <a:rPr lang="en-GB" sz="1200" i="1"/>
              <a:t>Violence Against Women and Girls Strategy 2025-2030. </a:t>
            </a:r>
            <a:r>
              <a:rPr lang="en-GB" sz="1200"/>
              <a:t>Available at: </a:t>
            </a:r>
            <a:r>
              <a:rPr lang="en-GB" sz="1200">
                <a:hlinkClick r:id="rId3"/>
              </a:rPr>
              <a:t>https://www.cps.gov.uk/publication/vawg-2025-2030</a:t>
            </a:r>
            <a:r>
              <a:rPr lang="en-GB" sz="1200"/>
              <a:t>. </a:t>
            </a:r>
          </a:p>
          <a:p>
            <a:pPr marL="457200" indent="-457200">
              <a:buChar char="•"/>
            </a:pPr>
            <a:r>
              <a:rPr lang="en-GB" sz="1200"/>
              <a:t>HMICFRS (2022) </a:t>
            </a:r>
            <a:r>
              <a:rPr lang="en-GB" sz="1200" i="1"/>
              <a:t>An Inspection of Vetting, Misogyny and Misconduct in the Police Service. </a:t>
            </a:r>
            <a:r>
              <a:rPr lang="en-GB" sz="1200"/>
              <a:t>Available at: </a:t>
            </a:r>
            <a:r>
              <a:rPr lang="en-GB" sz="1200">
                <a:hlinkClick r:id="rId4"/>
              </a:rPr>
              <a:t>https://hmicfrs.justiceinspectorates.gov.uk/publications/an-inspection-of-vetting-misconduct-and-misogyny-in-the-police-service/</a:t>
            </a:r>
            <a:r>
              <a:rPr lang="en-GB" sz="1200"/>
              <a:t>. </a:t>
            </a:r>
          </a:p>
          <a:p>
            <a:pPr marL="457200" indent="-457200">
              <a:buChar char="•"/>
            </a:pPr>
            <a:r>
              <a:rPr lang="en-GB" sz="1200"/>
              <a:t>National Audit Office (2025) </a:t>
            </a:r>
            <a:r>
              <a:rPr lang="en-GB" sz="1200" i="1"/>
              <a:t>Tackling violence against women and girls. </a:t>
            </a:r>
            <a:r>
              <a:rPr lang="en-GB" sz="1200"/>
              <a:t>Available at: </a:t>
            </a:r>
            <a:r>
              <a:rPr lang="en-GB" sz="1200">
                <a:hlinkClick r:id="rId5"/>
              </a:rPr>
              <a:t>https://www.nao.org.uk/reports/tackling-violence-against-women-and-girls/#:~:text=Over%20one%20one%in%20four%women,likely%20to%20be%20much%20higher</a:t>
            </a:r>
            <a:r>
              <a:rPr lang="en-GB" sz="1200"/>
              <a:t>. </a:t>
            </a:r>
          </a:p>
          <a:p>
            <a:pPr marL="457200" indent="-457200">
              <a:buChar char="•"/>
            </a:pPr>
            <a:r>
              <a:rPr lang="en-GB" sz="1200"/>
              <a:t>National Library of Medicine (2013) </a:t>
            </a:r>
            <a:r>
              <a:rPr lang="en-GB" sz="1200" i="1"/>
              <a:t>Family Violence and Football: The Effect of Unexpected Emotional Cues on Violent Behaviour. </a:t>
            </a:r>
            <a:r>
              <a:rPr lang="en-GB" sz="1200"/>
              <a:t>Available at: </a:t>
            </a:r>
            <a:r>
              <a:rPr lang="en-GB" sz="1200">
                <a:hlinkClick r:id="rId6"/>
              </a:rPr>
              <a:t>https://pmc.ncbi.nlm.nih.gov/articles/PMC3712874/</a:t>
            </a:r>
            <a:r>
              <a:rPr lang="en-GB" sz="1200"/>
              <a:t>. </a:t>
            </a:r>
          </a:p>
          <a:p>
            <a:pPr marL="457200" indent="-457200">
              <a:buChar char="•"/>
            </a:pPr>
            <a:r>
              <a:rPr lang="en-GB" sz="1200"/>
              <a:t>National Police Chiefs' Council (2025) </a:t>
            </a:r>
            <a:r>
              <a:rPr lang="en-GB" sz="1200" i="1"/>
              <a:t>Violence Against Women and Girls. </a:t>
            </a:r>
            <a:r>
              <a:rPr lang="en-GB" sz="1200"/>
              <a:t>Available at: </a:t>
            </a:r>
            <a:r>
              <a:rPr lang="en-GB" sz="1200">
                <a:hlinkClick r:id="rId7"/>
              </a:rPr>
              <a:t>https://www.npcc.police.uk/our-work/violence-against-women-and-girls/</a:t>
            </a:r>
            <a:r>
              <a:rPr lang="en-GB" sz="120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4258599827"/>
      </p:ext>
    </p:extLst>
  </p:cSld>
  <p:clrMapOvr>
    <a:masterClrMapping/>
  </p:clrMapOvr>
</p:sld>
</file>

<file path=ppt/theme/theme1.xml><?xml version="1.0" encoding="utf-8"?>
<a:theme xmlns:a="http://schemas.openxmlformats.org/drawingml/2006/main" name="JuxtaposeVTI">
  <a:themeElements>
    <a:clrScheme name="Juxtapose">
      <a:dk1>
        <a:sysClr val="windowText" lastClr="000000"/>
      </a:dk1>
      <a:lt1>
        <a:sysClr val="window" lastClr="FFFFFF"/>
      </a:lt1>
      <a:dk2>
        <a:srgbClr val="3F3F3F"/>
      </a:dk2>
      <a:lt2>
        <a:srgbClr val="F8F7F5"/>
      </a:lt2>
      <a:accent1>
        <a:srgbClr val="F99700"/>
      </a:accent1>
      <a:accent2>
        <a:srgbClr val="00BAC7"/>
      </a:accent2>
      <a:accent3>
        <a:srgbClr val="FF5C21"/>
      </a:accent3>
      <a:accent4>
        <a:srgbClr val="6F7EFD"/>
      </a:accent4>
      <a:accent5>
        <a:srgbClr val="ACACAC"/>
      </a:accent5>
      <a:accent6>
        <a:srgbClr val="737373"/>
      </a:accent6>
      <a:hlink>
        <a:srgbClr val="0099FF"/>
      </a:hlink>
      <a:folHlink>
        <a:srgbClr val="868686"/>
      </a:folHlink>
    </a:clrScheme>
    <a:fontScheme name="Custom 167">
      <a:majorFont>
        <a:latin typeface="Franklin Gothic Demi Cond"/>
        <a:ea typeface=""/>
        <a:cs typeface=""/>
      </a:majorFont>
      <a:minorFont>
        <a:latin typeface="Franklin Gothic Med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uxtaposeVTI" id="{FBDCC3B4-6EA8-442A-B697-43C068E31FE3}" vid="{090F2E09-E4E2-4F71-A70E-279F5A0D9E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JuxtaposeVTI</vt:lpstr>
      <vt:lpstr>How effective is the UK policing response to violence against women and girls, and what systematic reforms are needed to ensure consistent protection, justice, and prevention across all communities?</vt:lpstr>
      <vt:lpstr>Vawg &amp; the argument</vt:lpstr>
      <vt:lpstr>Definitions &amp; gender targets</vt:lpstr>
      <vt:lpstr>Key legislation</vt:lpstr>
      <vt:lpstr>Case study: sarah everard</vt:lpstr>
      <vt:lpstr>Limitations to reaching greater effectiveness &amp; ways to improve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2026-01-09T18:02:46Z</dcterms:created>
  <dcterms:modified xsi:type="dcterms:W3CDTF">2026-01-13T12:02:06Z</dcterms:modified>
</cp:coreProperties>
</file>