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9" r:id="rId6"/>
    <p:sldId id="269" r:id="rId7"/>
    <p:sldId id="260" r:id="rId8"/>
    <p:sldId id="268" r:id="rId9"/>
    <p:sldId id="272" r:id="rId10"/>
    <p:sldId id="275" r:id="rId11"/>
    <p:sldId id="274" r:id="rId12"/>
    <p:sldId id="273" r:id="rId13"/>
    <p:sldId id="271" r:id="rId14"/>
    <p:sldId id="270" r:id="rId15"/>
    <p:sldId id="278" r:id="rId16"/>
    <p:sldId id="280" r:id="rId17"/>
    <p:sldId id="277" r:id="rId18"/>
    <p:sldId id="276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E451FB-7495-46CF-8FFA-1953531AD4F5}" v="698" dt="2026-06-26T20:58:53.8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2" autoAdjust="0"/>
    <p:restoredTop sz="93969" autoAdjust="0"/>
  </p:normalViewPr>
  <p:slideViewPr>
    <p:cSldViewPr snapToGrid="0">
      <p:cViewPr varScale="1">
        <p:scale>
          <a:sx n="64" d="100"/>
          <a:sy n="64" d="100"/>
        </p:scale>
        <p:origin x="1056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72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3683519332971953E-2"/>
          <c:y val="0.25162318549050211"/>
          <c:w val="0.6511355012490011"/>
          <c:h val="0.58302711164265275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670025472"/>
        <c:axId val="670029080"/>
      </c:barChart>
      <c:catAx>
        <c:axId val="670025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3175" cap="flat" cmpd="sng" algn="ctr">
            <a:solidFill>
              <a:schemeClr val="accent1">
                <a:lumMod val="20000"/>
                <a:lumOff val="80000"/>
                <a:alpha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0029080"/>
        <c:crosses val="autoZero"/>
        <c:auto val="1"/>
        <c:lblAlgn val="ctr"/>
        <c:lblOffset val="100"/>
        <c:noMultiLvlLbl val="0"/>
      </c:catAx>
      <c:valAx>
        <c:axId val="67002908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3175">
            <a:solidFill>
              <a:schemeClr val="accent1">
                <a:lumMod val="20000"/>
                <a:lumOff val="80000"/>
                <a:alpha val="30000"/>
              </a:schemeClr>
            </a:soli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0025472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 w="57150">
      <a:solidFill>
        <a:schemeClr val="bg1"/>
      </a:solidFill>
      <a:prstDash val="solid"/>
    </a:ln>
    <a:effectLst/>
  </c:spPr>
  <c:txPr>
    <a:bodyPr/>
    <a:lstStyle/>
    <a:p>
      <a:pPr>
        <a:defRPr b="1"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ABE9384-859D-4C4C-B983-2B1E39A8B348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SMART goal for future growth	</a:t>
          </a:r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Evidence from assessments and LinkedIn Learning</a:t>
          </a:r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6F9083DD-A36D-4720-9C01-E4B1AAD48A87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Key learning across the module</a:t>
          </a:r>
        </a:p>
      </dgm:t>
    </dgm:pt>
    <dgm:pt modelId="{6E9675EB-B8A0-45AC-B473-CDAEFF7D3F32}" type="parTrans" cxnId="{68CF2DB2-0DE0-4F4C-8790-C024F4C89EC0}">
      <dgm:prSet/>
      <dgm:spPr/>
      <dgm:t>
        <a:bodyPr/>
        <a:lstStyle/>
        <a:p>
          <a:endParaRPr lang="en-US"/>
        </a:p>
      </dgm:t>
    </dgm:pt>
    <dgm:pt modelId="{755AF88E-E468-4339-AC63-D4082A5D0309}" type="sibTrans" cxnId="{68CF2DB2-0DE0-4F4C-8790-C024F4C89EC0}">
      <dgm:prSet/>
      <dgm:spPr/>
      <dgm:t>
        <a:bodyPr/>
        <a:lstStyle/>
        <a:p>
          <a:endParaRPr lang="en-US"/>
        </a:p>
      </dgm:t>
    </dgm:pt>
    <dgm:pt modelId="{34222690-96EB-4EAC-A81F-8DB4D6E3593B}">
      <dgm:prSet phldrT="[Text]" phldr="0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Updated JISC results</a:t>
          </a:r>
        </a:p>
      </dgm:t>
    </dgm:pt>
    <dgm:pt modelId="{13A53160-E7D7-4308-814A-12903F40F76A}" type="parTrans" cxnId="{8FB3B5C7-59A5-4B15-8E72-A14D69D67033}">
      <dgm:prSet/>
      <dgm:spPr/>
      <dgm:t>
        <a:bodyPr/>
        <a:lstStyle/>
        <a:p>
          <a:endParaRPr lang="en-US"/>
        </a:p>
      </dgm:t>
    </dgm:pt>
    <dgm:pt modelId="{86D2CC4B-B278-46E6-A7BA-91E987039679}" type="sibTrans" cxnId="{8FB3B5C7-59A5-4B15-8E72-A14D69D67033}">
      <dgm:prSet/>
      <dgm:spPr/>
      <dgm:t>
        <a:bodyPr/>
        <a:lstStyle/>
        <a:p>
          <a:endParaRPr lang="en-US"/>
        </a:p>
      </dgm:t>
    </dgm:pt>
    <dgm:pt modelId="{6FA86730-1CE5-4EBE-A9BA-FC19829C945A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Overview of my digital skills development</a:t>
          </a:r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5" custLinFactNeighborX="9989" custLinFactNeighborY="9624"/>
      <dgm:spPr>
        <a:effectLst>
          <a:outerShdw blurRad="50800" dist="38100" dir="2700000" algn="tl" rotWithShape="0">
            <a:prstClr val="black">
              <a:alpha val="40000"/>
            </a:prstClr>
          </a:outerShdw>
        </a:effectLst>
      </dgm:spPr>
    </dgm:pt>
    <dgm:pt modelId="{55596134-9829-4D70-890A-C69BBF81D77E}" type="pres">
      <dgm:prSet presAssocID="{6FA86730-1CE5-4EBE-A9BA-FC19829C945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5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607FB4FE-8D33-4A0E-AB51-95AC067BA978}" type="pres">
      <dgm:prSet presAssocID="{6F9083DD-A36D-4720-9C01-E4B1AAD48A87}" presName="compNode" presStyleCnt="0"/>
      <dgm:spPr/>
    </dgm:pt>
    <dgm:pt modelId="{50860E8F-8F3F-4154-AB98-45BD1D54BFE2}" type="pres">
      <dgm:prSet presAssocID="{6F9083DD-A36D-4720-9C01-E4B1AAD48A87}" presName="bgRect" presStyleLbl="bgShp" presStyleIdx="1" presStyleCnt="5" custLinFactNeighborX="24051" custLinFactNeighborY="-1197"/>
      <dgm:spPr/>
    </dgm:pt>
    <dgm:pt modelId="{2E838542-DBED-4629-B7D5-0C5AC4C1BD5D}" type="pres">
      <dgm:prSet presAssocID="{6F9083DD-A36D-4720-9C01-E4B1AAD48A87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outline"/>
        </a:ext>
      </dgm:extLst>
    </dgm:pt>
    <dgm:pt modelId="{90D46680-7BB4-493C-B9C9-0E7886A8114A}" type="pres">
      <dgm:prSet presAssocID="{6F9083DD-A36D-4720-9C01-E4B1AAD48A87}" presName="spaceRect" presStyleCnt="0"/>
      <dgm:spPr/>
    </dgm:pt>
    <dgm:pt modelId="{300F181F-2B8A-48BA-8314-0C43C07170D1}" type="pres">
      <dgm:prSet presAssocID="{6F9083DD-A36D-4720-9C01-E4B1AAD48A87}" presName="parTx" presStyleLbl="revTx" presStyleIdx="1" presStyleCnt="5">
        <dgm:presLayoutVars>
          <dgm:chMax val="0"/>
          <dgm:chPref val="0"/>
        </dgm:presLayoutVars>
      </dgm:prSet>
      <dgm:spPr/>
    </dgm:pt>
    <dgm:pt modelId="{681DCA13-18C3-4F97-A233-D4D4E6FA5A29}" type="pres">
      <dgm:prSet presAssocID="{755AF88E-E468-4339-AC63-D4082A5D0309}" presName="sibTrans" presStyleCnt="0"/>
      <dgm:spPr/>
    </dgm:pt>
    <dgm:pt modelId="{B02FA037-0A5C-4B29-AC41-6D3C2AAC167F}" type="pres">
      <dgm:prSet presAssocID="{34222690-96EB-4EAC-A81F-8DB4D6E3593B}" presName="compNode" presStyleCnt="0"/>
      <dgm:spPr/>
    </dgm:pt>
    <dgm:pt modelId="{4520BB51-C2E5-49F4-A703-70F0EBFC2AAD}" type="pres">
      <dgm:prSet presAssocID="{34222690-96EB-4EAC-A81F-8DB4D6E3593B}" presName="bgRect" presStyleLbl="bgShp" presStyleIdx="2" presStyleCnt="5"/>
      <dgm:spPr/>
    </dgm:pt>
    <dgm:pt modelId="{BE93BA70-6A47-4EB6-B150-93C727EA878B}" type="pres">
      <dgm:prSet presAssocID="{34222690-96EB-4EAC-A81F-8DB4D6E3593B}" presName="iconRect" presStyleLbl="nod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tist female with solid fill"/>
        </a:ext>
      </dgm:extLst>
    </dgm:pt>
    <dgm:pt modelId="{2F17989D-2047-4BFF-A2F5-7AFCE365B7AB}" type="pres">
      <dgm:prSet presAssocID="{34222690-96EB-4EAC-A81F-8DB4D6E3593B}" presName="spaceRect" presStyleCnt="0"/>
      <dgm:spPr/>
    </dgm:pt>
    <dgm:pt modelId="{060E6715-2DE8-4548-B34B-665B533B0E3E}" type="pres">
      <dgm:prSet presAssocID="{34222690-96EB-4EAC-A81F-8DB4D6E3593B}" presName="parTx" presStyleLbl="revTx" presStyleIdx="2" presStyleCnt="5">
        <dgm:presLayoutVars>
          <dgm:chMax val="0"/>
          <dgm:chPref val="0"/>
        </dgm:presLayoutVars>
      </dgm:prSet>
      <dgm:spPr/>
    </dgm:pt>
    <dgm:pt modelId="{A7DA8090-E67B-424D-BB36-B83B70CC9FC9}" type="pres">
      <dgm:prSet presAssocID="{86D2CC4B-B278-46E6-A7BA-91E987039679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3" presStyleCnt="5"/>
      <dgm:spPr/>
    </dgm:pt>
    <dgm:pt modelId="{FCE68459-8AC8-4D4B-8B2A-B85347F651AB}" type="pres">
      <dgm:prSet presAssocID="{6ABE9384-859D-4C4C-B983-2B1E39A8B34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3" presStyleCnt="5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4" presStyleCnt="5"/>
      <dgm:spPr/>
    </dgm:pt>
    <dgm:pt modelId="{A64BFE9C-AA80-43CE-8FF6-8D33BAD07C57}" type="pres">
      <dgm:prSet presAssocID="{F7214975-5AC4-4CF8-9015-322498751A8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7CE7116-0D68-4E90-AA49-C97B6B372915}" srcId="{53001724-5C5A-402A-B907-ECA89FAFA97F}" destId="{F7214975-5AC4-4CF8-9015-322498751A8A}" srcOrd="4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3" destOrd="0" parTransId="{4C63E530-1425-407B-8508-FAC57680DEF0}" sibTransId="{012549DD-A1CA-4571-A981-CFD78093EB20}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05243773-2B91-46F8-B180-BB4288738A88}" type="presOf" srcId="{6F9083DD-A36D-4720-9C01-E4B1AAD48A87}" destId="{300F181F-2B8A-48BA-8314-0C43C07170D1}" srcOrd="0" destOrd="0" presId="urn:microsoft.com/office/officeart/2018/2/layout/IconVerticalSolidList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2E1BD39A-6E79-4C1A-ADA7-30ED3C44EEB3}" type="presOf" srcId="{34222690-96EB-4EAC-A81F-8DB4D6E3593B}" destId="{060E6715-2DE8-4548-B34B-665B533B0E3E}" srcOrd="0" destOrd="0" presId="urn:microsoft.com/office/officeart/2018/2/layout/IconVerticalSolidList"/>
    <dgm:cxn modelId="{68CF2DB2-0DE0-4F4C-8790-C024F4C89EC0}" srcId="{53001724-5C5A-402A-B907-ECA89FAFA97F}" destId="{6F9083DD-A36D-4720-9C01-E4B1AAD48A87}" srcOrd="1" destOrd="0" parTransId="{6E9675EB-B8A0-45AC-B473-CDAEFF7D3F32}" sibTransId="{755AF88E-E468-4339-AC63-D4082A5D0309}"/>
    <dgm:cxn modelId="{8FB3B5C7-59A5-4B15-8E72-A14D69D67033}" srcId="{53001724-5C5A-402A-B907-ECA89FAFA97F}" destId="{34222690-96EB-4EAC-A81F-8DB4D6E3593B}" srcOrd="2" destOrd="0" parTransId="{13A53160-E7D7-4308-814A-12903F40F76A}" sibTransId="{86D2CC4B-B278-46E6-A7BA-91E987039679}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9EF0C5CA-4BDB-4180-BF37-0FF4A1845D1A}" type="presParOf" srcId="{44164630-2F05-47D6-AD96-D9713C7C94EA}" destId="{607FB4FE-8D33-4A0E-AB51-95AC067BA978}" srcOrd="2" destOrd="0" presId="urn:microsoft.com/office/officeart/2018/2/layout/IconVerticalSolidList"/>
    <dgm:cxn modelId="{731A5EB4-0B36-470A-B48C-0BCE6556ED8B}" type="presParOf" srcId="{607FB4FE-8D33-4A0E-AB51-95AC067BA978}" destId="{50860E8F-8F3F-4154-AB98-45BD1D54BFE2}" srcOrd="0" destOrd="0" presId="urn:microsoft.com/office/officeart/2018/2/layout/IconVerticalSolidList"/>
    <dgm:cxn modelId="{F8DAFF64-AF9F-46A0-84FA-C74BA5AB4E72}" type="presParOf" srcId="{607FB4FE-8D33-4A0E-AB51-95AC067BA978}" destId="{2E838542-DBED-4629-B7D5-0C5AC4C1BD5D}" srcOrd="1" destOrd="0" presId="urn:microsoft.com/office/officeart/2018/2/layout/IconVerticalSolidList"/>
    <dgm:cxn modelId="{C2C501D2-02DB-45BB-A86A-ADAB4F00CF20}" type="presParOf" srcId="{607FB4FE-8D33-4A0E-AB51-95AC067BA978}" destId="{90D46680-7BB4-493C-B9C9-0E7886A8114A}" srcOrd="2" destOrd="0" presId="urn:microsoft.com/office/officeart/2018/2/layout/IconVerticalSolidList"/>
    <dgm:cxn modelId="{0B716DCA-8CFE-4BA0-B78C-73BC6EF14A2B}" type="presParOf" srcId="{607FB4FE-8D33-4A0E-AB51-95AC067BA978}" destId="{300F181F-2B8A-48BA-8314-0C43C07170D1}" srcOrd="3" destOrd="0" presId="urn:microsoft.com/office/officeart/2018/2/layout/IconVerticalSolidList"/>
    <dgm:cxn modelId="{39B36B0D-6CD4-4E61-ACAE-F1C4FA3996A1}" type="presParOf" srcId="{44164630-2F05-47D6-AD96-D9713C7C94EA}" destId="{681DCA13-18C3-4F97-A233-D4D4E6FA5A29}" srcOrd="3" destOrd="0" presId="urn:microsoft.com/office/officeart/2018/2/layout/IconVerticalSolidList"/>
    <dgm:cxn modelId="{712B73A6-1841-424E-BFCC-201BE2B5C57F}" type="presParOf" srcId="{44164630-2F05-47D6-AD96-D9713C7C94EA}" destId="{B02FA037-0A5C-4B29-AC41-6D3C2AAC167F}" srcOrd="4" destOrd="0" presId="urn:microsoft.com/office/officeart/2018/2/layout/IconVerticalSolidList"/>
    <dgm:cxn modelId="{54013113-E441-4251-9D16-BDD4EAC585CF}" type="presParOf" srcId="{B02FA037-0A5C-4B29-AC41-6D3C2AAC167F}" destId="{4520BB51-C2E5-49F4-A703-70F0EBFC2AAD}" srcOrd="0" destOrd="0" presId="urn:microsoft.com/office/officeart/2018/2/layout/IconVerticalSolidList"/>
    <dgm:cxn modelId="{2E028B6A-8A02-44B7-AE1E-6DA7855B607F}" type="presParOf" srcId="{B02FA037-0A5C-4B29-AC41-6D3C2AAC167F}" destId="{BE93BA70-6A47-4EB6-B150-93C727EA878B}" srcOrd="1" destOrd="0" presId="urn:microsoft.com/office/officeart/2018/2/layout/IconVerticalSolidList"/>
    <dgm:cxn modelId="{D9AF7C60-9609-4490-85B0-5AE7AF9431AE}" type="presParOf" srcId="{B02FA037-0A5C-4B29-AC41-6D3C2AAC167F}" destId="{2F17989D-2047-4BFF-A2F5-7AFCE365B7AB}" srcOrd="2" destOrd="0" presId="urn:microsoft.com/office/officeart/2018/2/layout/IconVerticalSolidList"/>
    <dgm:cxn modelId="{4ED54662-6D61-40E7-9DA3-FAD24E4EC2E5}" type="presParOf" srcId="{B02FA037-0A5C-4B29-AC41-6D3C2AAC167F}" destId="{060E6715-2DE8-4548-B34B-665B533B0E3E}" srcOrd="3" destOrd="0" presId="urn:microsoft.com/office/officeart/2018/2/layout/IconVerticalSolidList"/>
    <dgm:cxn modelId="{959B2032-4BD5-4143-BAB5-FF8F5AD08513}" type="presParOf" srcId="{44164630-2F05-47D6-AD96-D9713C7C94EA}" destId="{A7DA8090-E67B-424D-BB36-B83B70CC9FC9}" srcOrd="5" destOrd="0" presId="urn:microsoft.com/office/officeart/2018/2/layout/IconVerticalSolidList"/>
    <dgm:cxn modelId="{37B51E1B-2833-450E-AED0-0479588A1773}" type="presParOf" srcId="{44164630-2F05-47D6-AD96-D9713C7C94EA}" destId="{2862063A-01C9-45B8-BC29-0877E16269D6}" srcOrd="6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7" destOrd="0" presId="urn:microsoft.com/office/officeart/2018/2/layout/IconVerticalSolidList"/>
    <dgm:cxn modelId="{8CF64B13-46A8-42CA-8DD2-87241C9E1D4B}" type="presParOf" srcId="{44164630-2F05-47D6-AD96-D9713C7C94EA}" destId="{9602AFE8-70EE-42FC-9CD5-A2E6AA3E2091}" srcOrd="8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FA86730-1CE5-4EBE-A9BA-FC19829C945A}">
      <dgm:prSet phldrT="[Text]" custT="1"/>
      <dgm:spPr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effectLst>
          <a:outerShdw blurRad="50800" dist="50800" dir="5400000" algn="ctr" rotWithShape="0">
            <a:schemeClr val="accent1"/>
          </a:outerShd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Develop responsible use of AI tools</a:t>
          </a:r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6ABE9384-859D-4C4C-B983-2B1E39A8B348}">
      <dgm:prSet phldrT="[Text]"/>
      <dgm:spPr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effectLst>
          <a:outerShdw blurRad="50800" dist="50800" dir="5400000" algn="ctr" rotWithShape="0">
            <a:srgbClr val="92D050"/>
          </a:outerShd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1" dirty="0"/>
            <a:t>Complete one AI-related LinkedIn Learning course</a:t>
          </a:r>
          <a:r>
            <a:rPr lang="en-US" dirty="0"/>
            <a:t>	</a:t>
          </a:r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Apply AI in two tasks</a:t>
          </a:r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3D1C22D0-DA1D-46F0-83D3-95FA305EB9B7}">
      <dgm:prSet phldrT="[Text]" phldr="0"/>
      <dgm:spPr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effectLst>
          <a:outerShdw blurRad="50800" dist="50800" dir="5400000" algn="ctr" rotWithShape="0">
            <a:srgbClr val="92D050"/>
          </a:outerShd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b="1" dirty="0"/>
            <a:t>Relevant for future study and workplace</a:t>
          </a:r>
        </a:p>
      </dgm:t>
    </dgm:pt>
    <dgm:pt modelId="{A0A19097-8DD2-4686-90CE-33A61658D720}" type="parTrans" cxnId="{8B2477C9-8D96-4A2E-9D5F-4E9E45C08288}">
      <dgm:prSet/>
      <dgm:spPr/>
      <dgm:t>
        <a:bodyPr/>
        <a:lstStyle/>
        <a:p>
          <a:endParaRPr lang="en-US"/>
        </a:p>
      </dgm:t>
    </dgm:pt>
    <dgm:pt modelId="{333F053F-CF7B-4895-B893-8AE99AC53F90}" type="sibTrans" cxnId="{8B2477C9-8D96-4A2E-9D5F-4E9E45C08288}">
      <dgm:prSet/>
      <dgm:spPr/>
      <dgm:t>
        <a:bodyPr/>
        <a:lstStyle/>
        <a:p>
          <a:endParaRPr lang="en-US"/>
        </a:p>
      </dgm:t>
    </dgm:pt>
    <dgm:pt modelId="{E2DF0D99-5E5A-41AE-AF67-82A99D32E677}">
      <dgm:prSet phldrT="[Text]" phldr="0"/>
      <dgm:spPr>
        <a:solidFill>
          <a:schemeClr val="bg1">
            <a:lumMod val="95000"/>
            <a:hueOff val="0"/>
            <a:satOff val="0"/>
            <a:lumOff val="0"/>
          </a:schemeClr>
        </a:solidFill>
        <a:effectLst>
          <a:outerShdw blurRad="50800" dist="50800" dir="5400000" algn="ctr" rotWithShape="0">
            <a:srgbClr val="92D050"/>
          </a:outerShdw>
        </a:effectLst>
      </dgm:spPr>
      <dgm:t>
        <a:bodyPr/>
        <a:lstStyle/>
        <a:p>
          <a:pPr>
            <a:lnSpc>
              <a:spcPct val="100000"/>
            </a:lnSpc>
          </a:pPr>
          <a:r>
            <a:rPr lang="en-US" dirty="0"/>
            <a:t>Target date: </a:t>
          </a:r>
          <a:r>
            <a:rPr lang="en-US" b="1" dirty="0"/>
            <a:t>September 2026</a:t>
          </a:r>
        </a:p>
      </dgm:t>
    </dgm:pt>
    <dgm:pt modelId="{4785A52D-9490-4911-93A6-058141FD9875}" type="parTrans" cxnId="{409879C2-2B5D-48C6-BD91-99B7520A985E}">
      <dgm:prSet/>
      <dgm:spPr/>
      <dgm:t>
        <a:bodyPr/>
        <a:lstStyle/>
        <a:p>
          <a:endParaRPr lang="en-US"/>
        </a:p>
      </dgm:t>
    </dgm:pt>
    <dgm:pt modelId="{B51FBA49-737B-4484-90DC-6015C703658E}" type="sibTrans" cxnId="{409879C2-2B5D-48C6-BD91-99B7520A985E}">
      <dgm:prSet/>
      <dgm:spPr/>
      <dgm:t>
        <a:bodyPr/>
        <a:lstStyle/>
        <a:p>
          <a:endParaRPr lang="en-US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5" custLinFactX="13488" custLinFactNeighborX="100000" custLinFactNeighborY="-90839"/>
      <dgm:spPr/>
    </dgm:pt>
    <dgm:pt modelId="{55596134-9829-4D70-890A-C69BBF81D77E}" type="pres">
      <dgm:prSet presAssocID="{6FA86730-1CE5-4EBE-A9BA-FC19829C945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5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1" presStyleCnt="5"/>
      <dgm:spPr>
        <a:effectLst>
          <a:outerShdw blurRad="50800" dist="50800" dir="5400000" algn="ctr" rotWithShape="0">
            <a:schemeClr val="tx2"/>
          </a:outerShdw>
        </a:effectLst>
      </dgm:spPr>
    </dgm:pt>
    <dgm:pt modelId="{FCE68459-8AC8-4D4B-8B2A-B85347F651AB}" type="pres">
      <dgm:prSet presAssocID="{6ABE9384-859D-4C4C-B983-2B1E39A8B34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1" presStyleCnt="5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2" presStyleCnt="5"/>
      <dgm:spPr>
        <a:effectLst>
          <a:outerShdw blurRad="50800" dist="50800" dir="5400000" algn="ctr" rotWithShape="0">
            <a:srgbClr val="92D050"/>
          </a:outerShdw>
        </a:effectLst>
      </dgm:spPr>
    </dgm:pt>
    <dgm:pt modelId="{A64BFE9C-AA80-43CE-8FF6-8D33BAD07C57}" type="pres">
      <dgm:prSet presAssocID="{F7214975-5AC4-4CF8-9015-322498751A8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2" presStyleCnt="5">
        <dgm:presLayoutVars>
          <dgm:chMax val="0"/>
          <dgm:chPref val="0"/>
        </dgm:presLayoutVars>
      </dgm:prSet>
      <dgm:spPr/>
    </dgm:pt>
    <dgm:pt modelId="{F9874A9E-2CBA-449C-8594-0B1181E8BA42}" type="pres">
      <dgm:prSet presAssocID="{CE7BE2A3-5633-4666-BB75-6164E26282D5}" presName="sibTrans" presStyleCnt="0"/>
      <dgm:spPr/>
    </dgm:pt>
    <dgm:pt modelId="{89E34771-E9A4-47E9-A1C7-EF6B8D4ED9DA}" type="pres">
      <dgm:prSet presAssocID="{3D1C22D0-DA1D-46F0-83D3-95FA305EB9B7}" presName="compNode" presStyleCnt="0"/>
      <dgm:spPr/>
    </dgm:pt>
    <dgm:pt modelId="{02F51836-1793-48D1-A64C-EA791003FE11}" type="pres">
      <dgm:prSet presAssocID="{3D1C22D0-DA1D-46F0-83D3-95FA305EB9B7}" presName="bgRect" presStyleLbl="bgShp" presStyleIdx="3" presStyleCnt="5"/>
      <dgm:spPr/>
    </dgm:pt>
    <dgm:pt modelId="{36734B91-F160-4005-9965-E00A7DDAC02F}" type="pres">
      <dgm:prSet presAssocID="{3D1C22D0-DA1D-46F0-83D3-95FA305EB9B7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bacus with solid fill"/>
        </a:ext>
      </dgm:extLst>
    </dgm:pt>
    <dgm:pt modelId="{3FEAA455-41E9-46A7-BC31-7EF5D3958FD4}" type="pres">
      <dgm:prSet presAssocID="{3D1C22D0-DA1D-46F0-83D3-95FA305EB9B7}" presName="spaceRect" presStyleCnt="0"/>
      <dgm:spPr/>
    </dgm:pt>
    <dgm:pt modelId="{121251A8-C7D9-46E5-9397-25AC19BAF378}" type="pres">
      <dgm:prSet presAssocID="{3D1C22D0-DA1D-46F0-83D3-95FA305EB9B7}" presName="parTx" presStyleLbl="revTx" presStyleIdx="3" presStyleCnt="5">
        <dgm:presLayoutVars>
          <dgm:chMax val="0"/>
          <dgm:chPref val="0"/>
        </dgm:presLayoutVars>
      </dgm:prSet>
      <dgm:spPr/>
    </dgm:pt>
    <dgm:pt modelId="{02BEFFDB-A09F-4965-8B48-604ABA75E9D3}" type="pres">
      <dgm:prSet presAssocID="{333F053F-CF7B-4895-B893-8AE99AC53F90}" presName="sibTrans" presStyleCnt="0"/>
      <dgm:spPr/>
    </dgm:pt>
    <dgm:pt modelId="{F59ECA84-6FB2-476D-AE59-AC205ADA5A0D}" type="pres">
      <dgm:prSet presAssocID="{E2DF0D99-5E5A-41AE-AF67-82A99D32E677}" presName="compNode" presStyleCnt="0"/>
      <dgm:spPr/>
    </dgm:pt>
    <dgm:pt modelId="{AC528AC4-5606-447C-A605-8E1F05261DB6}" type="pres">
      <dgm:prSet presAssocID="{E2DF0D99-5E5A-41AE-AF67-82A99D32E677}" presName="bgRect" presStyleLbl="bgShp" presStyleIdx="4" presStyleCnt="5"/>
      <dgm:spPr/>
    </dgm:pt>
    <dgm:pt modelId="{4E6BEC4F-F66B-4827-993E-FFDDDC81FA05}" type="pres">
      <dgm:prSet presAssocID="{E2DF0D99-5E5A-41AE-AF67-82A99D32E677}" presName="iconRect" presStyleLbl="node1" presStyleIdx="4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larm Ringing with solid fill"/>
        </a:ext>
      </dgm:extLst>
    </dgm:pt>
    <dgm:pt modelId="{36DBE8EB-BEC8-4925-928F-7B23421FF031}" type="pres">
      <dgm:prSet presAssocID="{E2DF0D99-5E5A-41AE-AF67-82A99D32E677}" presName="spaceRect" presStyleCnt="0"/>
      <dgm:spPr/>
    </dgm:pt>
    <dgm:pt modelId="{3AB0C483-1D50-41AD-B2AD-15EF0D5226C3}" type="pres">
      <dgm:prSet presAssocID="{E2DF0D99-5E5A-41AE-AF67-82A99D32E67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7CE7116-0D68-4E90-AA49-C97B6B372915}" srcId="{53001724-5C5A-402A-B907-ECA89FAFA97F}" destId="{F7214975-5AC4-4CF8-9015-322498751A8A}" srcOrd="2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1" destOrd="0" parTransId="{4C63E530-1425-407B-8508-FAC57680DEF0}" sibTransId="{012549DD-A1CA-4571-A981-CFD78093EB20}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ECAD2DB1-7C4B-48A5-AE8D-6DD1782FC568}" type="presOf" srcId="{3D1C22D0-DA1D-46F0-83D3-95FA305EB9B7}" destId="{121251A8-C7D9-46E5-9397-25AC19BAF378}" srcOrd="0" destOrd="0" presId="urn:microsoft.com/office/officeart/2018/2/layout/IconVerticalSolidList"/>
    <dgm:cxn modelId="{409879C2-2B5D-48C6-BD91-99B7520A985E}" srcId="{53001724-5C5A-402A-B907-ECA89FAFA97F}" destId="{E2DF0D99-5E5A-41AE-AF67-82A99D32E677}" srcOrd="4" destOrd="0" parTransId="{4785A52D-9490-4911-93A6-058141FD9875}" sibTransId="{B51FBA49-737B-4484-90DC-6015C703658E}"/>
    <dgm:cxn modelId="{8B2477C9-8D96-4A2E-9D5F-4E9E45C08288}" srcId="{53001724-5C5A-402A-B907-ECA89FAFA97F}" destId="{3D1C22D0-DA1D-46F0-83D3-95FA305EB9B7}" srcOrd="3" destOrd="0" parTransId="{A0A19097-8DD2-4686-90CE-33A61658D720}" sibTransId="{333F053F-CF7B-4895-B893-8AE99AC53F90}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C3A695EA-70A4-4092-8AF8-FD0BB6FEB16D}" type="presOf" srcId="{E2DF0D99-5E5A-41AE-AF67-82A99D32E677}" destId="{3AB0C483-1D50-41AD-B2AD-15EF0D5226C3}" srcOrd="0" destOrd="0" presId="urn:microsoft.com/office/officeart/2018/2/layout/IconVerticalSolidList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37B51E1B-2833-450E-AED0-0479588A1773}" type="presParOf" srcId="{44164630-2F05-47D6-AD96-D9713C7C94EA}" destId="{2862063A-01C9-45B8-BC29-0877E16269D6}" srcOrd="2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3" destOrd="0" presId="urn:microsoft.com/office/officeart/2018/2/layout/IconVerticalSolidList"/>
    <dgm:cxn modelId="{8CF64B13-46A8-42CA-8DD2-87241C9E1D4B}" type="presParOf" srcId="{44164630-2F05-47D6-AD96-D9713C7C94EA}" destId="{9602AFE8-70EE-42FC-9CD5-A2E6AA3E2091}" srcOrd="4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  <dgm:cxn modelId="{313B1432-26CB-4567-BF35-AD0743973C31}" type="presParOf" srcId="{44164630-2F05-47D6-AD96-D9713C7C94EA}" destId="{F9874A9E-2CBA-449C-8594-0B1181E8BA42}" srcOrd="5" destOrd="0" presId="urn:microsoft.com/office/officeart/2018/2/layout/IconVerticalSolidList"/>
    <dgm:cxn modelId="{33F80837-70D8-4AF1-A3E2-01DB423B1087}" type="presParOf" srcId="{44164630-2F05-47D6-AD96-D9713C7C94EA}" destId="{89E34771-E9A4-47E9-A1C7-EF6B8D4ED9DA}" srcOrd="6" destOrd="0" presId="urn:microsoft.com/office/officeart/2018/2/layout/IconVerticalSolidList"/>
    <dgm:cxn modelId="{D2208185-0FE1-48E3-9FC9-45D9BA9BE357}" type="presParOf" srcId="{89E34771-E9A4-47E9-A1C7-EF6B8D4ED9DA}" destId="{02F51836-1793-48D1-A64C-EA791003FE11}" srcOrd="0" destOrd="0" presId="urn:microsoft.com/office/officeart/2018/2/layout/IconVerticalSolidList"/>
    <dgm:cxn modelId="{3C7CCF89-85F5-4B51-9C17-F3420FDB6842}" type="presParOf" srcId="{89E34771-E9A4-47E9-A1C7-EF6B8D4ED9DA}" destId="{36734B91-F160-4005-9965-E00A7DDAC02F}" srcOrd="1" destOrd="0" presId="urn:microsoft.com/office/officeart/2018/2/layout/IconVerticalSolidList"/>
    <dgm:cxn modelId="{D6066FEE-3C9D-4202-A300-5A9A945D3C74}" type="presParOf" srcId="{89E34771-E9A4-47E9-A1C7-EF6B8D4ED9DA}" destId="{3FEAA455-41E9-46A7-BC31-7EF5D3958FD4}" srcOrd="2" destOrd="0" presId="urn:microsoft.com/office/officeart/2018/2/layout/IconVerticalSolidList"/>
    <dgm:cxn modelId="{24EAE479-4778-4B9D-815E-D8287702CB56}" type="presParOf" srcId="{89E34771-E9A4-47E9-A1C7-EF6B8D4ED9DA}" destId="{121251A8-C7D9-46E5-9397-25AC19BAF378}" srcOrd="3" destOrd="0" presId="urn:microsoft.com/office/officeart/2018/2/layout/IconVerticalSolidList"/>
    <dgm:cxn modelId="{F70DCB77-EA40-42A6-9508-401628E3759D}" type="presParOf" srcId="{44164630-2F05-47D6-AD96-D9713C7C94EA}" destId="{02BEFFDB-A09F-4965-8B48-604ABA75E9D3}" srcOrd="7" destOrd="0" presId="urn:microsoft.com/office/officeart/2018/2/layout/IconVerticalSolidList"/>
    <dgm:cxn modelId="{33FBDBA9-DB99-4501-8F9B-625D526DD870}" type="presParOf" srcId="{44164630-2F05-47D6-AD96-D9713C7C94EA}" destId="{F59ECA84-6FB2-476D-AE59-AC205ADA5A0D}" srcOrd="8" destOrd="0" presId="urn:microsoft.com/office/officeart/2018/2/layout/IconVerticalSolidList"/>
    <dgm:cxn modelId="{09162325-3F85-4CA2-8F65-284F7CC2E290}" type="presParOf" srcId="{F59ECA84-6FB2-476D-AE59-AC205ADA5A0D}" destId="{AC528AC4-5606-447C-A605-8E1F05261DB6}" srcOrd="0" destOrd="0" presId="urn:microsoft.com/office/officeart/2018/2/layout/IconVerticalSolidList"/>
    <dgm:cxn modelId="{30249DDE-6B15-4928-8403-6F7DA3ADDE49}" type="presParOf" srcId="{F59ECA84-6FB2-476D-AE59-AC205ADA5A0D}" destId="{4E6BEC4F-F66B-4827-993E-FFDDDC81FA05}" srcOrd="1" destOrd="0" presId="urn:microsoft.com/office/officeart/2018/2/layout/IconVerticalSolidList"/>
    <dgm:cxn modelId="{DDACF738-340A-42A2-88DE-34587E6DACB3}" type="presParOf" srcId="{F59ECA84-6FB2-476D-AE59-AC205ADA5A0D}" destId="{36DBE8EB-BEC8-4925-928F-7B23421FF031}" srcOrd="2" destOrd="0" presId="urn:microsoft.com/office/officeart/2018/2/layout/IconVerticalSolidList"/>
    <dgm:cxn modelId="{58679972-0E24-49B7-BAFC-C9EF7A392B4D}" type="presParOf" srcId="{F59ECA84-6FB2-476D-AE59-AC205ADA5A0D}" destId="{3AB0C483-1D50-41AD-B2AD-15EF0D5226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DB5825-4888-4415-8150-271ECF6031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AC4463-261B-47AE-8074-35F4F268C141}">
      <dgm:prSet phldrT="[Text]"/>
      <dgm:spPr/>
      <dgm:t>
        <a:bodyPr/>
        <a:lstStyle/>
        <a:p>
          <a:pPr>
            <a:buNone/>
          </a:pPr>
          <a:r>
            <a:rPr lang="en-US" b="1" dirty="0"/>
            <a:t>Office 365 Essential Training</a:t>
          </a:r>
        </a:p>
      </dgm:t>
    </dgm:pt>
    <dgm:pt modelId="{41829E2E-EB15-42A0-8518-2EF098536598}" type="parTrans" cxnId="{F3866405-030C-4AB6-8B99-DE3C6F7F2415}">
      <dgm:prSet/>
      <dgm:spPr/>
      <dgm:t>
        <a:bodyPr/>
        <a:lstStyle/>
        <a:p>
          <a:endParaRPr lang="en-US"/>
        </a:p>
      </dgm:t>
    </dgm:pt>
    <dgm:pt modelId="{BCE17DF1-548D-4E6C-9C11-44507A3A5D6D}" type="sibTrans" cxnId="{F3866405-030C-4AB6-8B99-DE3C6F7F2415}">
      <dgm:prSet/>
      <dgm:spPr/>
      <dgm:t>
        <a:bodyPr/>
        <a:lstStyle/>
        <a:p>
          <a:endParaRPr lang="en-US"/>
        </a:p>
      </dgm:t>
    </dgm:pt>
    <dgm:pt modelId="{7328C6E9-E3B7-49FE-B6B3-4AB45586E9FD}">
      <dgm:prSet phldrT="[Text]"/>
      <dgm:spPr/>
      <dgm:t>
        <a:bodyPr/>
        <a:lstStyle/>
        <a:p>
          <a:pPr>
            <a:buNone/>
          </a:pPr>
          <a:r>
            <a:rPr lang="en-US" b="1" dirty="0"/>
            <a:t>Excel Essential Training</a:t>
          </a:r>
        </a:p>
      </dgm:t>
    </dgm:pt>
    <dgm:pt modelId="{95E46873-7B26-45D3-B71A-234FB46D28EE}" type="parTrans" cxnId="{389D059C-6DFB-4B49-B10A-844A258657F0}">
      <dgm:prSet/>
      <dgm:spPr/>
      <dgm:t>
        <a:bodyPr/>
        <a:lstStyle/>
        <a:p>
          <a:endParaRPr lang="en-US"/>
        </a:p>
      </dgm:t>
    </dgm:pt>
    <dgm:pt modelId="{B61DFAB6-AD9B-4218-BA28-3C56523A1EB3}" type="sibTrans" cxnId="{389D059C-6DFB-4B49-B10A-844A258657F0}">
      <dgm:prSet/>
      <dgm:spPr/>
      <dgm:t>
        <a:bodyPr/>
        <a:lstStyle/>
        <a:p>
          <a:endParaRPr lang="en-US"/>
        </a:p>
      </dgm:t>
    </dgm:pt>
    <dgm:pt modelId="{A38A4AAC-CEE3-40F1-A846-8ABDF29DEB2D}">
      <dgm:prSet phldrT="[Text]"/>
      <dgm:spPr/>
      <dgm:t>
        <a:bodyPr/>
        <a:lstStyle/>
        <a:p>
          <a:pPr>
            <a:buNone/>
          </a:pPr>
          <a:r>
            <a:rPr lang="en-US" b="1" dirty="0"/>
            <a:t>PowerPoint Essential Training</a:t>
          </a:r>
        </a:p>
      </dgm:t>
    </dgm:pt>
    <dgm:pt modelId="{D8E22CCB-DBFB-4A4D-A085-36AF1CA9EF53}" type="parTrans" cxnId="{496E32DD-4EBC-4346-A2DA-4E2BEA09579A}">
      <dgm:prSet/>
      <dgm:spPr/>
      <dgm:t>
        <a:bodyPr/>
        <a:lstStyle/>
        <a:p>
          <a:endParaRPr lang="en-US"/>
        </a:p>
      </dgm:t>
    </dgm:pt>
    <dgm:pt modelId="{047EEDB9-1A4E-4EB5-8110-F0BFA9A1DDF4}" type="sibTrans" cxnId="{496E32DD-4EBC-4346-A2DA-4E2BEA09579A}">
      <dgm:prSet/>
      <dgm:spPr/>
      <dgm:t>
        <a:bodyPr/>
        <a:lstStyle/>
        <a:p>
          <a:endParaRPr lang="en-US"/>
        </a:p>
      </dgm:t>
    </dgm:pt>
    <dgm:pt modelId="{01F1C09A-191C-4555-8256-015C86872D4B}">
      <dgm:prSet phldrT="[Text]" custT="1"/>
      <dgm:spPr/>
      <dgm:t>
        <a:bodyPr/>
        <a:lstStyle/>
        <a:p>
          <a:pPr>
            <a:buNone/>
          </a:pPr>
          <a:r>
            <a:rPr lang="en-US" sz="1600" b="1" dirty="0"/>
            <a:t>Strengthened productivity, data</a:t>
          </a:r>
        </a:p>
        <a:p>
          <a:pPr>
            <a:buNone/>
          </a:pPr>
          <a:r>
            <a:rPr lang="en-US" sz="1600" b="1" dirty="0"/>
            <a:t> literacy, and presentation skills</a:t>
          </a:r>
        </a:p>
      </dgm:t>
    </dgm:pt>
    <dgm:pt modelId="{28785454-DEE1-4424-9DCE-6368C90F5C97}" type="parTrans" cxnId="{81C461C8-FBEC-4DEE-AE5C-FBAB8BB1A972}">
      <dgm:prSet/>
      <dgm:spPr/>
      <dgm:t>
        <a:bodyPr/>
        <a:lstStyle/>
        <a:p>
          <a:endParaRPr lang="en-US"/>
        </a:p>
      </dgm:t>
    </dgm:pt>
    <dgm:pt modelId="{C3A7B596-1ED1-4B99-8192-9DDB87CEE21B}" type="sibTrans" cxnId="{81C461C8-FBEC-4DEE-AE5C-FBAB8BB1A972}">
      <dgm:prSet/>
      <dgm:spPr/>
      <dgm:t>
        <a:bodyPr/>
        <a:lstStyle/>
        <a:p>
          <a:endParaRPr lang="en-US"/>
        </a:p>
      </dgm:t>
    </dgm:pt>
    <dgm:pt modelId="{04081162-19C6-48BD-9914-60E5D72DEDB5}" type="pres">
      <dgm:prSet presAssocID="{4ADB5825-4888-4415-8150-271ECF60311F}" presName="linear" presStyleCnt="0">
        <dgm:presLayoutVars>
          <dgm:dir/>
          <dgm:animLvl val="lvl"/>
          <dgm:resizeHandles val="exact"/>
        </dgm:presLayoutVars>
      </dgm:prSet>
      <dgm:spPr/>
    </dgm:pt>
    <dgm:pt modelId="{0183524B-2E29-46F2-BC60-FB21B069BD2B}" type="pres">
      <dgm:prSet presAssocID="{F3AC4463-261B-47AE-8074-35F4F268C141}" presName="parentLin" presStyleCnt="0"/>
      <dgm:spPr/>
    </dgm:pt>
    <dgm:pt modelId="{A05BDB2C-0B27-4B6A-B7EF-21A52365E51D}" type="pres">
      <dgm:prSet presAssocID="{F3AC4463-261B-47AE-8074-35F4F268C141}" presName="parentLeftMargin" presStyleLbl="node1" presStyleIdx="0" presStyleCnt="4"/>
      <dgm:spPr/>
    </dgm:pt>
    <dgm:pt modelId="{5E2DD628-65A5-4142-83F1-92AE1988FAF8}" type="pres">
      <dgm:prSet presAssocID="{F3AC4463-261B-47AE-8074-35F4F268C1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602F114-E0DB-4365-BAA0-F88A49515176}" type="pres">
      <dgm:prSet presAssocID="{F3AC4463-261B-47AE-8074-35F4F268C141}" presName="negativeSpace" presStyleCnt="0"/>
      <dgm:spPr/>
    </dgm:pt>
    <dgm:pt modelId="{D633294A-4BD0-4C48-A02E-6CF495B720F1}" type="pres">
      <dgm:prSet presAssocID="{F3AC4463-261B-47AE-8074-35F4F268C141}" presName="childText" presStyleLbl="conFgAcc1" presStyleIdx="0" presStyleCnt="4">
        <dgm:presLayoutVars>
          <dgm:bulletEnabled val="1"/>
        </dgm:presLayoutVars>
      </dgm:prSet>
      <dgm:spPr/>
    </dgm:pt>
    <dgm:pt modelId="{BC89E313-A195-4589-9F05-0201BF50F247}" type="pres">
      <dgm:prSet presAssocID="{BCE17DF1-548D-4E6C-9C11-44507A3A5D6D}" presName="spaceBetweenRectangles" presStyleCnt="0"/>
      <dgm:spPr/>
    </dgm:pt>
    <dgm:pt modelId="{72FB3F13-5F56-487B-9F36-5D17A039B812}" type="pres">
      <dgm:prSet presAssocID="{7328C6E9-E3B7-49FE-B6B3-4AB45586E9FD}" presName="parentLin" presStyleCnt="0"/>
      <dgm:spPr/>
    </dgm:pt>
    <dgm:pt modelId="{E109416A-2E1D-498E-8321-9365D197B0C3}" type="pres">
      <dgm:prSet presAssocID="{7328C6E9-E3B7-49FE-B6B3-4AB45586E9FD}" presName="parentLeftMargin" presStyleLbl="node1" presStyleIdx="0" presStyleCnt="4"/>
      <dgm:spPr/>
    </dgm:pt>
    <dgm:pt modelId="{395F930D-95DE-492E-BD3A-6FE9FA107FB2}" type="pres">
      <dgm:prSet presAssocID="{7328C6E9-E3B7-49FE-B6B3-4AB45586E9F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5B744D7-CCFC-4E9C-B47E-C8C180BC8D23}" type="pres">
      <dgm:prSet presAssocID="{7328C6E9-E3B7-49FE-B6B3-4AB45586E9FD}" presName="negativeSpace" presStyleCnt="0"/>
      <dgm:spPr/>
    </dgm:pt>
    <dgm:pt modelId="{E58B621B-73E8-4F37-A73F-980081FC0624}" type="pres">
      <dgm:prSet presAssocID="{7328C6E9-E3B7-49FE-B6B3-4AB45586E9FD}" presName="childText" presStyleLbl="conFgAcc1" presStyleIdx="1" presStyleCnt="4">
        <dgm:presLayoutVars>
          <dgm:bulletEnabled val="1"/>
        </dgm:presLayoutVars>
      </dgm:prSet>
      <dgm:spPr/>
    </dgm:pt>
    <dgm:pt modelId="{A891D5AD-0313-4C33-AE01-9B0A72D5EC11}" type="pres">
      <dgm:prSet presAssocID="{B61DFAB6-AD9B-4218-BA28-3C56523A1EB3}" presName="spaceBetweenRectangles" presStyleCnt="0"/>
      <dgm:spPr/>
    </dgm:pt>
    <dgm:pt modelId="{EC394EC2-8FD6-49EC-95B6-03A2B83CF99D}" type="pres">
      <dgm:prSet presAssocID="{A38A4AAC-CEE3-40F1-A846-8ABDF29DEB2D}" presName="parentLin" presStyleCnt="0"/>
      <dgm:spPr/>
    </dgm:pt>
    <dgm:pt modelId="{429AA1AF-EEA5-475C-BAE5-0BE17644E681}" type="pres">
      <dgm:prSet presAssocID="{A38A4AAC-CEE3-40F1-A846-8ABDF29DEB2D}" presName="parentLeftMargin" presStyleLbl="node1" presStyleIdx="1" presStyleCnt="4"/>
      <dgm:spPr/>
    </dgm:pt>
    <dgm:pt modelId="{90910DAB-CD5B-417A-BD89-9CB671F770C5}" type="pres">
      <dgm:prSet presAssocID="{A38A4AAC-CEE3-40F1-A846-8ABDF29DEB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FEB2E3-AA7B-4815-A56A-32FD922AF4F1}" type="pres">
      <dgm:prSet presAssocID="{A38A4AAC-CEE3-40F1-A846-8ABDF29DEB2D}" presName="negativeSpace" presStyleCnt="0"/>
      <dgm:spPr/>
    </dgm:pt>
    <dgm:pt modelId="{A783ACA3-61E9-4844-9BAB-3E097656C1A2}" type="pres">
      <dgm:prSet presAssocID="{A38A4AAC-CEE3-40F1-A846-8ABDF29DEB2D}" presName="childText" presStyleLbl="conFgAcc1" presStyleIdx="2" presStyleCnt="4">
        <dgm:presLayoutVars>
          <dgm:bulletEnabled val="1"/>
        </dgm:presLayoutVars>
      </dgm:prSet>
      <dgm:spPr/>
    </dgm:pt>
    <dgm:pt modelId="{A8B0ABA8-DAC8-4B40-93F8-A103A05BB72F}" type="pres">
      <dgm:prSet presAssocID="{047EEDB9-1A4E-4EB5-8110-F0BFA9A1DDF4}" presName="spaceBetweenRectangles" presStyleCnt="0"/>
      <dgm:spPr/>
    </dgm:pt>
    <dgm:pt modelId="{845CE66E-8306-41F7-B945-58F25FC43AF9}" type="pres">
      <dgm:prSet presAssocID="{01F1C09A-191C-4555-8256-015C86872D4B}" presName="parentLin" presStyleCnt="0"/>
      <dgm:spPr/>
    </dgm:pt>
    <dgm:pt modelId="{380DA206-719F-4398-8BA1-6A96022F48EB}" type="pres">
      <dgm:prSet presAssocID="{01F1C09A-191C-4555-8256-015C86872D4B}" presName="parentLeftMargin" presStyleLbl="node1" presStyleIdx="2" presStyleCnt="4"/>
      <dgm:spPr/>
    </dgm:pt>
    <dgm:pt modelId="{A98CC434-6FF6-43E8-B167-E924A116A3FA}" type="pres">
      <dgm:prSet presAssocID="{01F1C09A-191C-4555-8256-015C86872D4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64E9491-8639-4BD8-B708-96512EFC1058}" type="pres">
      <dgm:prSet presAssocID="{01F1C09A-191C-4555-8256-015C86872D4B}" presName="negativeSpace" presStyleCnt="0"/>
      <dgm:spPr/>
    </dgm:pt>
    <dgm:pt modelId="{6D0A3DC4-8609-4462-BF39-F5EE4719BAE5}" type="pres">
      <dgm:prSet presAssocID="{01F1C09A-191C-4555-8256-015C86872D4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3866405-030C-4AB6-8B99-DE3C6F7F2415}" srcId="{4ADB5825-4888-4415-8150-271ECF60311F}" destId="{F3AC4463-261B-47AE-8074-35F4F268C141}" srcOrd="0" destOrd="0" parTransId="{41829E2E-EB15-42A0-8518-2EF098536598}" sibTransId="{BCE17DF1-548D-4E6C-9C11-44507A3A5D6D}"/>
    <dgm:cxn modelId="{97D21B07-41CA-49D2-B843-798C3EA65E72}" type="presOf" srcId="{A38A4AAC-CEE3-40F1-A846-8ABDF29DEB2D}" destId="{429AA1AF-EEA5-475C-BAE5-0BE17644E681}" srcOrd="0" destOrd="0" presId="urn:microsoft.com/office/officeart/2005/8/layout/list1"/>
    <dgm:cxn modelId="{58898F33-CCEA-4210-860D-5BB3AE105E9D}" type="presOf" srcId="{F3AC4463-261B-47AE-8074-35F4F268C141}" destId="{A05BDB2C-0B27-4B6A-B7EF-21A52365E51D}" srcOrd="0" destOrd="0" presId="urn:microsoft.com/office/officeart/2005/8/layout/list1"/>
    <dgm:cxn modelId="{53D4965D-945B-4C1A-A7E0-AE1770A9917D}" type="presOf" srcId="{01F1C09A-191C-4555-8256-015C86872D4B}" destId="{380DA206-719F-4398-8BA1-6A96022F48EB}" srcOrd="0" destOrd="0" presId="urn:microsoft.com/office/officeart/2005/8/layout/list1"/>
    <dgm:cxn modelId="{891FE546-1F74-4CE6-B7B7-C8D0F05F961F}" type="presOf" srcId="{4ADB5825-4888-4415-8150-271ECF60311F}" destId="{04081162-19C6-48BD-9914-60E5D72DEDB5}" srcOrd="0" destOrd="0" presId="urn:microsoft.com/office/officeart/2005/8/layout/list1"/>
    <dgm:cxn modelId="{540BD94A-7FBD-4317-9921-4DA0B87897C1}" type="presOf" srcId="{7328C6E9-E3B7-49FE-B6B3-4AB45586E9FD}" destId="{395F930D-95DE-492E-BD3A-6FE9FA107FB2}" srcOrd="1" destOrd="0" presId="urn:microsoft.com/office/officeart/2005/8/layout/list1"/>
    <dgm:cxn modelId="{14DD2985-65B3-48B6-BC4E-4F721C272B1F}" type="presOf" srcId="{7328C6E9-E3B7-49FE-B6B3-4AB45586E9FD}" destId="{E109416A-2E1D-498E-8321-9365D197B0C3}" srcOrd="0" destOrd="0" presId="urn:microsoft.com/office/officeart/2005/8/layout/list1"/>
    <dgm:cxn modelId="{14862193-F402-47F4-9A56-FA1BDF1646D2}" type="presOf" srcId="{F3AC4463-261B-47AE-8074-35F4F268C141}" destId="{5E2DD628-65A5-4142-83F1-92AE1988FAF8}" srcOrd="1" destOrd="0" presId="urn:microsoft.com/office/officeart/2005/8/layout/list1"/>
    <dgm:cxn modelId="{389D059C-6DFB-4B49-B10A-844A258657F0}" srcId="{4ADB5825-4888-4415-8150-271ECF60311F}" destId="{7328C6E9-E3B7-49FE-B6B3-4AB45586E9FD}" srcOrd="1" destOrd="0" parTransId="{95E46873-7B26-45D3-B71A-234FB46D28EE}" sibTransId="{B61DFAB6-AD9B-4218-BA28-3C56523A1EB3}"/>
    <dgm:cxn modelId="{F769D8B1-576D-464D-8F7D-9828737F2568}" type="presOf" srcId="{A38A4AAC-CEE3-40F1-A846-8ABDF29DEB2D}" destId="{90910DAB-CD5B-417A-BD89-9CB671F770C5}" srcOrd="1" destOrd="0" presId="urn:microsoft.com/office/officeart/2005/8/layout/list1"/>
    <dgm:cxn modelId="{6E7EBCC6-9CCC-4217-A49C-9D82C478C28D}" type="presOf" srcId="{01F1C09A-191C-4555-8256-015C86872D4B}" destId="{A98CC434-6FF6-43E8-B167-E924A116A3FA}" srcOrd="1" destOrd="0" presId="urn:microsoft.com/office/officeart/2005/8/layout/list1"/>
    <dgm:cxn modelId="{81C461C8-FBEC-4DEE-AE5C-FBAB8BB1A972}" srcId="{4ADB5825-4888-4415-8150-271ECF60311F}" destId="{01F1C09A-191C-4555-8256-015C86872D4B}" srcOrd="3" destOrd="0" parTransId="{28785454-DEE1-4424-9DCE-6368C90F5C97}" sibTransId="{C3A7B596-1ED1-4B99-8192-9DDB87CEE21B}"/>
    <dgm:cxn modelId="{496E32DD-4EBC-4346-A2DA-4E2BEA09579A}" srcId="{4ADB5825-4888-4415-8150-271ECF60311F}" destId="{A38A4AAC-CEE3-40F1-A846-8ABDF29DEB2D}" srcOrd="2" destOrd="0" parTransId="{D8E22CCB-DBFB-4A4D-A085-36AF1CA9EF53}" sibTransId="{047EEDB9-1A4E-4EB5-8110-F0BFA9A1DDF4}"/>
    <dgm:cxn modelId="{9C9B50B4-25B9-4D17-AA67-FBD6C3FD77CB}" type="presParOf" srcId="{04081162-19C6-48BD-9914-60E5D72DEDB5}" destId="{0183524B-2E29-46F2-BC60-FB21B069BD2B}" srcOrd="0" destOrd="0" presId="urn:microsoft.com/office/officeart/2005/8/layout/list1"/>
    <dgm:cxn modelId="{BEF7B0A8-B367-44A7-A3FC-066DFBD2435D}" type="presParOf" srcId="{0183524B-2E29-46F2-BC60-FB21B069BD2B}" destId="{A05BDB2C-0B27-4B6A-B7EF-21A52365E51D}" srcOrd="0" destOrd="0" presId="urn:microsoft.com/office/officeart/2005/8/layout/list1"/>
    <dgm:cxn modelId="{561332EE-ABE5-47D0-822C-9BC436CA39C2}" type="presParOf" srcId="{0183524B-2E29-46F2-BC60-FB21B069BD2B}" destId="{5E2DD628-65A5-4142-83F1-92AE1988FAF8}" srcOrd="1" destOrd="0" presId="urn:microsoft.com/office/officeart/2005/8/layout/list1"/>
    <dgm:cxn modelId="{EA9B36BD-8005-482B-9E84-C4420F0CEB6B}" type="presParOf" srcId="{04081162-19C6-48BD-9914-60E5D72DEDB5}" destId="{5602F114-E0DB-4365-BAA0-F88A49515176}" srcOrd="1" destOrd="0" presId="urn:microsoft.com/office/officeart/2005/8/layout/list1"/>
    <dgm:cxn modelId="{BE3C889F-E0B8-46C0-ACAA-12FC5EBD0D15}" type="presParOf" srcId="{04081162-19C6-48BD-9914-60E5D72DEDB5}" destId="{D633294A-4BD0-4C48-A02E-6CF495B720F1}" srcOrd="2" destOrd="0" presId="urn:microsoft.com/office/officeart/2005/8/layout/list1"/>
    <dgm:cxn modelId="{D280DBE0-9A24-4903-9C26-A8B75B65EF6E}" type="presParOf" srcId="{04081162-19C6-48BD-9914-60E5D72DEDB5}" destId="{BC89E313-A195-4589-9F05-0201BF50F247}" srcOrd="3" destOrd="0" presId="urn:microsoft.com/office/officeart/2005/8/layout/list1"/>
    <dgm:cxn modelId="{1DEE57F5-6F68-43D3-B415-AE5E47F5863D}" type="presParOf" srcId="{04081162-19C6-48BD-9914-60E5D72DEDB5}" destId="{72FB3F13-5F56-487B-9F36-5D17A039B812}" srcOrd="4" destOrd="0" presId="urn:microsoft.com/office/officeart/2005/8/layout/list1"/>
    <dgm:cxn modelId="{3DB7DF19-91AE-48B2-BB5D-BFE31F408609}" type="presParOf" srcId="{72FB3F13-5F56-487B-9F36-5D17A039B812}" destId="{E109416A-2E1D-498E-8321-9365D197B0C3}" srcOrd="0" destOrd="0" presId="urn:microsoft.com/office/officeart/2005/8/layout/list1"/>
    <dgm:cxn modelId="{F7DE6D84-63D6-4679-B7AC-0923D529EA53}" type="presParOf" srcId="{72FB3F13-5F56-487B-9F36-5D17A039B812}" destId="{395F930D-95DE-492E-BD3A-6FE9FA107FB2}" srcOrd="1" destOrd="0" presId="urn:microsoft.com/office/officeart/2005/8/layout/list1"/>
    <dgm:cxn modelId="{3FC156B3-A18C-4058-8C67-F318760EC2C4}" type="presParOf" srcId="{04081162-19C6-48BD-9914-60E5D72DEDB5}" destId="{15B744D7-CCFC-4E9C-B47E-C8C180BC8D23}" srcOrd="5" destOrd="0" presId="urn:microsoft.com/office/officeart/2005/8/layout/list1"/>
    <dgm:cxn modelId="{FF473FB9-B9A5-476F-A023-C02DEE7BFCC2}" type="presParOf" srcId="{04081162-19C6-48BD-9914-60E5D72DEDB5}" destId="{E58B621B-73E8-4F37-A73F-980081FC0624}" srcOrd="6" destOrd="0" presId="urn:microsoft.com/office/officeart/2005/8/layout/list1"/>
    <dgm:cxn modelId="{FEB5CF54-3778-4C01-8D28-E2575681420A}" type="presParOf" srcId="{04081162-19C6-48BD-9914-60E5D72DEDB5}" destId="{A891D5AD-0313-4C33-AE01-9B0A72D5EC11}" srcOrd="7" destOrd="0" presId="urn:microsoft.com/office/officeart/2005/8/layout/list1"/>
    <dgm:cxn modelId="{C0BE3B64-5A3A-47BF-BD5D-6E36548EF01F}" type="presParOf" srcId="{04081162-19C6-48BD-9914-60E5D72DEDB5}" destId="{EC394EC2-8FD6-49EC-95B6-03A2B83CF99D}" srcOrd="8" destOrd="0" presId="urn:microsoft.com/office/officeart/2005/8/layout/list1"/>
    <dgm:cxn modelId="{D7571E62-6B8D-4684-A11F-9C049AB12A4F}" type="presParOf" srcId="{EC394EC2-8FD6-49EC-95B6-03A2B83CF99D}" destId="{429AA1AF-EEA5-475C-BAE5-0BE17644E681}" srcOrd="0" destOrd="0" presId="urn:microsoft.com/office/officeart/2005/8/layout/list1"/>
    <dgm:cxn modelId="{651903B5-2AD2-4CDA-9D62-E96538031C1E}" type="presParOf" srcId="{EC394EC2-8FD6-49EC-95B6-03A2B83CF99D}" destId="{90910DAB-CD5B-417A-BD89-9CB671F770C5}" srcOrd="1" destOrd="0" presId="urn:microsoft.com/office/officeart/2005/8/layout/list1"/>
    <dgm:cxn modelId="{3F9AE537-5F02-4A0A-A1C6-48E5641A5B8B}" type="presParOf" srcId="{04081162-19C6-48BD-9914-60E5D72DEDB5}" destId="{4FFEB2E3-AA7B-4815-A56A-32FD922AF4F1}" srcOrd="9" destOrd="0" presId="urn:microsoft.com/office/officeart/2005/8/layout/list1"/>
    <dgm:cxn modelId="{3B075A1B-5CEB-4BAB-94FD-6311C29ACDF5}" type="presParOf" srcId="{04081162-19C6-48BD-9914-60E5D72DEDB5}" destId="{A783ACA3-61E9-4844-9BAB-3E097656C1A2}" srcOrd="10" destOrd="0" presId="urn:microsoft.com/office/officeart/2005/8/layout/list1"/>
    <dgm:cxn modelId="{E7761069-0227-437C-8399-2A75465F1AB8}" type="presParOf" srcId="{04081162-19C6-48BD-9914-60E5D72DEDB5}" destId="{A8B0ABA8-DAC8-4B40-93F8-A103A05BB72F}" srcOrd="11" destOrd="0" presId="urn:microsoft.com/office/officeart/2005/8/layout/list1"/>
    <dgm:cxn modelId="{8494EF50-5D28-46F4-B237-A2459672D3A3}" type="presParOf" srcId="{04081162-19C6-48BD-9914-60E5D72DEDB5}" destId="{845CE66E-8306-41F7-B945-58F25FC43AF9}" srcOrd="12" destOrd="0" presId="urn:microsoft.com/office/officeart/2005/8/layout/list1"/>
    <dgm:cxn modelId="{E7FD8914-FD76-4372-BA3D-BEB97DE5C7EC}" type="presParOf" srcId="{845CE66E-8306-41F7-B945-58F25FC43AF9}" destId="{380DA206-719F-4398-8BA1-6A96022F48EB}" srcOrd="0" destOrd="0" presId="urn:microsoft.com/office/officeart/2005/8/layout/list1"/>
    <dgm:cxn modelId="{54E6FF4E-713E-46B1-B11F-C5C9AE06E49C}" type="presParOf" srcId="{845CE66E-8306-41F7-B945-58F25FC43AF9}" destId="{A98CC434-6FF6-43E8-B167-E924A116A3FA}" srcOrd="1" destOrd="0" presId="urn:microsoft.com/office/officeart/2005/8/layout/list1"/>
    <dgm:cxn modelId="{04168DCD-C942-408F-A608-C9C769458321}" type="presParOf" srcId="{04081162-19C6-48BD-9914-60E5D72DEDB5}" destId="{B64E9491-8639-4BD8-B708-96512EFC1058}" srcOrd="13" destOrd="0" presId="urn:microsoft.com/office/officeart/2005/8/layout/list1"/>
    <dgm:cxn modelId="{C9CD1C6E-6DCC-4350-9C1D-A9FE6DF2B4A9}" type="presParOf" srcId="{04081162-19C6-48BD-9914-60E5D72DEDB5}" destId="{6D0A3DC4-8609-4462-BF39-F5EE4719BAE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001724-5C5A-402A-B907-ECA89FAFA9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FA86730-1CE5-4EBE-A9BA-FC19829C945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Communication &amp; Organisation</a:t>
          </a:r>
        </a:p>
      </dgm:t>
    </dgm:pt>
    <dgm:pt modelId="{A1BB3DDB-A2CF-407F-9044-E3AC1B808421}" type="parTrans" cxnId="{ACB259CB-0782-437C-AE91-04CE095D2AE5}">
      <dgm:prSet/>
      <dgm:spPr/>
      <dgm:t>
        <a:bodyPr/>
        <a:lstStyle/>
        <a:p>
          <a:endParaRPr lang="en-US"/>
        </a:p>
      </dgm:t>
    </dgm:pt>
    <dgm:pt modelId="{F397379E-0BDA-46CE-8393-B1D10C55E1BA}" type="sibTrans" cxnId="{ACB259CB-0782-437C-AE91-04CE095D2AE5}">
      <dgm:prSet/>
      <dgm:spPr/>
      <dgm:t>
        <a:bodyPr/>
        <a:lstStyle/>
        <a:p>
          <a:endParaRPr lang="en-US"/>
        </a:p>
      </dgm:t>
    </dgm:pt>
    <dgm:pt modelId="{6ABE9384-859D-4C4C-B983-2B1E39A8B34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Presentation Skills</a:t>
          </a:r>
        </a:p>
      </dgm:t>
    </dgm:pt>
    <dgm:pt modelId="{4C63E530-1425-407B-8508-FAC57680DEF0}" type="parTrans" cxnId="{929B611D-ADB7-45E4-812D-4E288BD2D31C}">
      <dgm:prSet/>
      <dgm:spPr/>
      <dgm:t>
        <a:bodyPr/>
        <a:lstStyle/>
        <a:p>
          <a:endParaRPr lang="en-US"/>
        </a:p>
      </dgm:t>
    </dgm:pt>
    <dgm:pt modelId="{012549DD-A1CA-4571-A981-CFD78093EB20}" type="sibTrans" cxnId="{929B611D-ADB7-45E4-812D-4E288BD2D31C}">
      <dgm:prSet/>
      <dgm:spPr/>
      <dgm:t>
        <a:bodyPr/>
        <a:lstStyle/>
        <a:p>
          <a:endParaRPr lang="en-US"/>
        </a:p>
      </dgm:t>
    </dgm:pt>
    <dgm:pt modelId="{F7214975-5AC4-4CF8-9015-322498751A8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Data Literacy</a:t>
          </a:r>
        </a:p>
      </dgm:t>
    </dgm:pt>
    <dgm:pt modelId="{51AC1870-5B81-422A-9A2E-E1F58EF50843}" type="parTrans" cxnId="{B7CE7116-0D68-4E90-AA49-C97B6B372915}">
      <dgm:prSet/>
      <dgm:spPr/>
      <dgm:t>
        <a:bodyPr/>
        <a:lstStyle/>
        <a:p>
          <a:endParaRPr lang="en-US"/>
        </a:p>
      </dgm:t>
    </dgm:pt>
    <dgm:pt modelId="{CE7BE2A3-5633-4666-BB75-6164E26282D5}" type="sibTrans" cxnId="{B7CE7116-0D68-4E90-AA49-C97B6B372915}">
      <dgm:prSet/>
      <dgm:spPr/>
      <dgm:t>
        <a:bodyPr/>
        <a:lstStyle/>
        <a:p>
          <a:endParaRPr lang="en-US"/>
        </a:p>
      </dgm:t>
    </dgm:pt>
    <dgm:pt modelId="{447B2F80-1569-4241-95F3-DD4BB98C69E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AI &amp; Digital Tools</a:t>
          </a:r>
        </a:p>
      </dgm:t>
    </dgm:pt>
    <dgm:pt modelId="{0B567391-6908-48AC-ADB5-899DB30C5CB8}" type="parTrans" cxnId="{9160AE0E-2AB3-4A9D-B383-DDE4D2D179FC}">
      <dgm:prSet/>
      <dgm:spPr/>
      <dgm:t>
        <a:bodyPr/>
        <a:lstStyle/>
        <a:p>
          <a:endParaRPr lang="en-US"/>
        </a:p>
      </dgm:t>
    </dgm:pt>
    <dgm:pt modelId="{E1E4A026-E33F-4C5F-AFD5-E253C74E50AC}" type="sibTrans" cxnId="{9160AE0E-2AB3-4A9D-B383-DDE4D2D179FC}">
      <dgm:prSet/>
      <dgm:spPr/>
      <dgm:t>
        <a:bodyPr/>
        <a:lstStyle/>
        <a:p>
          <a:endParaRPr lang="en-US"/>
        </a:p>
      </dgm:t>
    </dgm:pt>
    <dgm:pt modelId="{44164630-2F05-47D6-AD96-D9713C7C94EA}" type="pres">
      <dgm:prSet presAssocID="{53001724-5C5A-402A-B907-ECA89FAFA97F}" presName="root" presStyleCnt="0">
        <dgm:presLayoutVars>
          <dgm:dir/>
          <dgm:resizeHandles val="exact"/>
        </dgm:presLayoutVars>
      </dgm:prSet>
      <dgm:spPr/>
    </dgm:pt>
    <dgm:pt modelId="{BBB5EE06-EDF8-41BB-B38A-75BA74195339}" type="pres">
      <dgm:prSet presAssocID="{6FA86730-1CE5-4EBE-A9BA-FC19829C945A}" presName="compNode" presStyleCnt="0"/>
      <dgm:spPr/>
    </dgm:pt>
    <dgm:pt modelId="{BD3976FF-3460-411F-BC23-D0B68261F465}" type="pres">
      <dgm:prSet presAssocID="{6FA86730-1CE5-4EBE-A9BA-FC19829C945A}" presName="bgRect" presStyleLbl="bgShp" presStyleIdx="0" presStyleCnt="4" custLinFactX="13488" custLinFactNeighborX="100000" custLinFactNeighborY="-90839"/>
      <dgm:spPr/>
    </dgm:pt>
    <dgm:pt modelId="{55596134-9829-4D70-890A-C69BBF81D77E}" type="pres">
      <dgm:prSet presAssocID="{6FA86730-1CE5-4EBE-A9BA-FC19829C945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F52B154-BE74-4151-893E-30A55BCE1232}" type="pres">
      <dgm:prSet presAssocID="{6FA86730-1CE5-4EBE-A9BA-FC19829C945A}" presName="spaceRect" presStyleCnt="0"/>
      <dgm:spPr/>
    </dgm:pt>
    <dgm:pt modelId="{317AA252-427D-40A4-8C7D-92392117FEF6}" type="pres">
      <dgm:prSet presAssocID="{6FA86730-1CE5-4EBE-A9BA-FC19829C945A}" presName="parTx" presStyleLbl="revTx" presStyleIdx="0" presStyleCnt="4">
        <dgm:presLayoutVars>
          <dgm:chMax val="0"/>
          <dgm:chPref val="0"/>
        </dgm:presLayoutVars>
      </dgm:prSet>
      <dgm:spPr/>
    </dgm:pt>
    <dgm:pt modelId="{DB828AB6-BF3C-4FBC-936A-ABF577D4A72E}" type="pres">
      <dgm:prSet presAssocID="{F397379E-0BDA-46CE-8393-B1D10C55E1BA}" presName="sibTrans" presStyleCnt="0"/>
      <dgm:spPr/>
    </dgm:pt>
    <dgm:pt modelId="{2862063A-01C9-45B8-BC29-0877E16269D6}" type="pres">
      <dgm:prSet presAssocID="{6ABE9384-859D-4C4C-B983-2B1E39A8B348}" presName="compNode" presStyleCnt="0"/>
      <dgm:spPr/>
    </dgm:pt>
    <dgm:pt modelId="{5DD1A591-E379-4123-AFEF-0E0E1C78A6C8}" type="pres">
      <dgm:prSet presAssocID="{6ABE9384-859D-4C4C-B983-2B1E39A8B348}" presName="bgRect" presStyleLbl="bgShp" presStyleIdx="1" presStyleCnt="4"/>
      <dgm:spPr/>
    </dgm:pt>
    <dgm:pt modelId="{FCE68459-8AC8-4D4B-8B2A-B85347F651AB}" type="pres">
      <dgm:prSet presAssocID="{6ABE9384-859D-4C4C-B983-2B1E39A8B34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840CE1B-2464-4289-B418-12904C5D46CE}" type="pres">
      <dgm:prSet presAssocID="{6ABE9384-859D-4C4C-B983-2B1E39A8B348}" presName="spaceRect" presStyleCnt="0"/>
      <dgm:spPr/>
    </dgm:pt>
    <dgm:pt modelId="{0F75F18A-3C22-462D-9DAB-5E8D88D9A51B}" type="pres">
      <dgm:prSet presAssocID="{6ABE9384-859D-4C4C-B983-2B1E39A8B348}" presName="parTx" presStyleLbl="revTx" presStyleIdx="1" presStyleCnt="4">
        <dgm:presLayoutVars>
          <dgm:chMax val="0"/>
          <dgm:chPref val="0"/>
        </dgm:presLayoutVars>
      </dgm:prSet>
      <dgm:spPr/>
    </dgm:pt>
    <dgm:pt modelId="{AC2B0169-D740-4583-96BE-D8F87AC7FE01}" type="pres">
      <dgm:prSet presAssocID="{012549DD-A1CA-4571-A981-CFD78093EB20}" presName="sibTrans" presStyleCnt="0"/>
      <dgm:spPr/>
    </dgm:pt>
    <dgm:pt modelId="{9602AFE8-70EE-42FC-9CD5-A2E6AA3E2091}" type="pres">
      <dgm:prSet presAssocID="{F7214975-5AC4-4CF8-9015-322498751A8A}" presName="compNode" presStyleCnt="0"/>
      <dgm:spPr/>
    </dgm:pt>
    <dgm:pt modelId="{B231036C-5FBE-4605-8393-F1B6359EE169}" type="pres">
      <dgm:prSet presAssocID="{F7214975-5AC4-4CF8-9015-322498751A8A}" presName="bgRect" presStyleLbl="bgShp" presStyleIdx="2" presStyleCnt="4"/>
      <dgm:spPr/>
    </dgm:pt>
    <dgm:pt modelId="{A64BFE9C-AA80-43CE-8FF6-8D33BAD07C57}" type="pres">
      <dgm:prSet presAssocID="{F7214975-5AC4-4CF8-9015-322498751A8A}" presName="iconRect" presStyleLbl="node1" presStyleIdx="2" presStyleCnt="4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D725CFB-B072-491A-B436-3AD21D0542FE}" type="pres">
      <dgm:prSet presAssocID="{F7214975-5AC4-4CF8-9015-322498751A8A}" presName="spaceRect" presStyleCnt="0"/>
      <dgm:spPr/>
    </dgm:pt>
    <dgm:pt modelId="{556AE736-B6E0-4DC7-8429-5ADFCF947C4F}" type="pres">
      <dgm:prSet presAssocID="{F7214975-5AC4-4CF8-9015-322498751A8A}" presName="parTx" presStyleLbl="revTx" presStyleIdx="2" presStyleCnt="4">
        <dgm:presLayoutVars>
          <dgm:chMax val="0"/>
          <dgm:chPref val="0"/>
        </dgm:presLayoutVars>
      </dgm:prSet>
      <dgm:spPr/>
    </dgm:pt>
    <dgm:pt modelId="{E110CA34-1CA8-42BD-B106-09CACBF50D6E}" type="pres">
      <dgm:prSet presAssocID="{CE7BE2A3-5633-4666-BB75-6164E26282D5}" presName="sibTrans" presStyleCnt="0"/>
      <dgm:spPr/>
    </dgm:pt>
    <dgm:pt modelId="{2B5479F0-0DB4-4F3C-B848-DE4D38C1E6E3}" type="pres">
      <dgm:prSet presAssocID="{447B2F80-1569-4241-95F3-DD4BB98C69E0}" presName="compNode" presStyleCnt="0"/>
      <dgm:spPr/>
    </dgm:pt>
    <dgm:pt modelId="{0ADA252C-237A-402D-9870-CA6EAD387CD2}" type="pres">
      <dgm:prSet presAssocID="{447B2F80-1569-4241-95F3-DD4BB98C69E0}" presName="bgRect" presStyleLbl="bgShp" presStyleIdx="3" presStyleCnt="4"/>
      <dgm:spPr/>
    </dgm:pt>
    <dgm:pt modelId="{92EDF2B7-B2C4-438E-89F4-3AF3051C17E0}" type="pres">
      <dgm:prSet presAssocID="{447B2F80-1569-4241-95F3-DD4BB98C69E0}" presName="iconRect" presStyleLbl="node1" presStyleIdx="3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llustrator outline"/>
        </a:ext>
      </dgm:extLst>
    </dgm:pt>
    <dgm:pt modelId="{5AC9E9CB-1C1B-4937-8E41-A92CE1AC77A7}" type="pres">
      <dgm:prSet presAssocID="{447B2F80-1569-4241-95F3-DD4BB98C69E0}" presName="spaceRect" presStyleCnt="0"/>
      <dgm:spPr/>
    </dgm:pt>
    <dgm:pt modelId="{22E7CAF3-AD7C-4319-8E1A-6E9BCCC52183}" type="pres">
      <dgm:prSet presAssocID="{447B2F80-1569-4241-95F3-DD4BB98C69E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160AE0E-2AB3-4A9D-B383-DDE4D2D179FC}" srcId="{53001724-5C5A-402A-B907-ECA89FAFA97F}" destId="{447B2F80-1569-4241-95F3-DD4BB98C69E0}" srcOrd="3" destOrd="0" parTransId="{0B567391-6908-48AC-ADB5-899DB30C5CB8}" sibTransId="{E1E4A026-E33F-4C5F-AFD5-E253C74E50AC}"/>
    <dgm:cxn modelId="{B7CE7116-0D68-4E90-AA49-C97B6B372915}" srcId="{53001724-5C5A-402A-B907-ECA89FAFA97F}" destId="{F7214975-5AC4-4CF8-9015-322498751A8A}" srcOrd="2" destOrd="0" parTransId="{51AC1870-5B81-422A-9A2E-E1F58EF50843}" sibTransId="{CE7BE2A3-5633-4666-BB75-6164E26282D5}"/>
    <dgm:cxn modelId="{929B611D-ADB7-45E4-812D-4E288BD2D31C}" srcId="{53001724-5C5A-402A-B907-ECA89FAFA97F}" destId="{6ABE9384-859D-4C4C-B983-2B1E39A8B348}" srcOrd="1" destOrd="0" parTransId="{4C63E530-1425-407B-8508-FAC57680DEF0}" sibTransId="{012549DD-A1CA-4571-A981-CFD78093EB20}"/>
    <dgm:cxn modelId="{E42F3627-E378-4611-9E44-8C53F460E990}" type="presOf" srcId="{6FA86730-1CE5-4EBE-A9BA-FC19829C945A}" destId="{317AA252-427D-40A4-8C7D-92392117FEF6}" srcOrd="0" destOrd="0" presId="urn:microsoft.com/office/officeart/2018/2/layout/IconVerticalSolidList"/>
    <dgm:cxn modelId="{1C605B4C-E51E-44B8-8933-D52963ED863D}" type="presOf" srcId="{6ABE9384-859D-4C4C-B983-2B1E39A8B348}" destId="{0F75F18A-3C22-462D-9DAB-5E8D88D9A51B}" srcOrd="0" destOrd="0" presId="urn:microsoft.com/office/officeart/2018/2/layout/IconVerticalSolidList"/>
    <dgm:cxn modelId="{94B4C36D-4235-4006-9D42-3D394CBCD8CB}" type="presOf" srcId="{447B2F80-1569-4241-95F3-DD4BB98C69E0}" destId="{22E7CAF3-AD7C-4319-8E1A-6E9BCCC52183}" srcOrd="0" destOrd="0" presId="urn:microsoft.com/office/officeart/2018/2/layout/IconVerticalSolidList"/>
    <dgm:cxn modelId="{D0D95555-C348-4CF7-8A46-F7A2BF92D08A}" type="presOf" srcId="{53001724-5C5A-402A-B907-ECA89FAFA97F}" destId="{44164630-2F05-47D6-AD96-D9713C7C94EA}" srcOrd="0" destOrd="0" presId="urn:microsoft.com/office/officeart/2018/2/layout/IconVerticalSolidList"/>
    <dgm:cxn modelId="{25117D8B-5CE2-438F-9411-12A7FD4D7BCF}" type="presOf" srcId="{F7214975-5AC4-4CF8-9015-322498751A8A}" destId="{556AE736-B6E0-4DC7-8429-5ADFCF947C4F}" srcOrd="0" destOrd="0" presId="urn:microsoft.com/office/officeart/2018/2/layout/IconVerticalSolidList"/>
    <dgm:cxn modelId="{ACB259CB-0782-437C-AE91-04CE095D2AE5}" srcId="{53001724-5C5A-402A-B907-ECA89FAFA97F}" destId="{6FA86730-1CE5-4EBE-A9BA-FC19829C945A}" srcOrd="0" destOrd="0" parTransId="{A1BB3DDB-A2CF-407F-9044-E3AC1B808421}" sibTransId="{F397379E-0BDA-46CE-8393-B1D10C55E1BA}"/>
    <dgm:cxn modelId="{9FB3D75A-7318-40AD-9643-F5D113BEF3EA}" type="presParOf" srcId="{44164630-2F05-47D6-AD96-D9713C7C94EA}" destId="{BBB5EE06-EDF8-41BB-B38A-75BA74195339}" srcOrd="0" destOrd="0" presId="urn:microsoft.com/office/officeart/2018/2/layout/IconVerticalSolidList"/>
    <dgm:cxn modelId="{9FE1ADA8-0652-4F08-909B-6F1F8C7865F7}" type="presParOf" srcId="{BBB5EE06-EDF8-41BB-B38A-75BA74195339}" destId="{BD3976FF-3460-411F-BC23-D0B68261F465}" srcOrd="0" destOrd="0" presId="urn:microsoft.com/office/officeart/2018/2/layout/IconVerticalSolidList"/>
    <dgm:cxn modelId="{02F1752E-8943-4CED-AB23-FD169E28320D}" type="presParOf" srcId="{BBB5EE06-EDF8-41BB-B38A-75BA74195339}" destId="{55596134-9829-4D70-890A-C69BBF81D77E}" srcOrd="1" destOrd="0" presId="urn:microsoft.com/office/officeart/2018/2/layout/IconVerticalSolidList"/>
    <dgm:cxn modelId="{B0AA3935-03A2-4CCF-A853-AB8E050001AB}" type="presParOf" srcId="{BBB5EE06-EDF8-41BB-B38A-75BA74195339}" destId="{EF52B154-BE74-4151-893E-30A55BCE1232}" srcOrd="2" destOrd="0" presId="urn:microsoft.com/office/officeart/2018/2/layout/IconVerticalSolidList"/>
    <dgm:cxn modelId="{27C9A290-584D-453B-93FD-FA35380C106B}" type="presParOf" srcId="{BBB5EE06-EDF8-41BB-B38A-75BA74195339}" destId="{317AA252-427D-40A4-8C7D-92392117FEF6}" srcOrd="3" destOrd="0" presId="urn:microsoft.com/office/officeart/2018/2/layout/IconVerticalSolidList"/>
    <dgm:cxn modelId="{78E03A4A-6EE4-4028-8A51-8793E0D3E1A8}" type="presParOf" srcId="{44164630-2F05-47D6-AD96-D9713C7C94EA}" destId="{DB828AB6-BF3C-4FBC-936A-ABF577D4A72E}" srcOrd="1" destOrd="0" presId="urn:microsoft.com/office/officeart/2018/2/layout/IconVerticalSolidList"/>
    <dgm:cxn modelId="{37B51E1B-2833-450E-AED0-0479588A1773}" type="presParOf" srcId="{44164630-2F05-47D6-AD96-D9713C7C94EA}" destId="{2862063A-01C9-45B8-BC29-0877E16269D6}" srcOrd="2" destOrd="0" presId="urn:microsoft.com/office/officeart/2018/2/layout/IconVerticalSolidList"/>
    <dgm:cxn modelId="{0568F507-FCED-4896-B7EE-3C55B05820B4}" type="presParOf" srcId="{2862063A-01C9-45B8-BC29-0877E16269D6}" destId="{5DD1A591-E379-4123-AFEF-0E0E1C78A6C8}" srcOrd="0" destOrd="0" presId="urn:microsoft.com/office/officeart/2018/2/layout/IconVerticalSolidList"/>
    <dgm:cxn modelId="{3350E533-B59F-4225-911C-3AF81C5BB096}" type="presParOf" srcId="{2862063A-01C9-45B8-BC29-0877E16269D6}" destId="{FCE68459-8AC8-4D4B-8B2A-B85347F651AB}" srcOrd="1" destOrd="0" presId="urn:microsoft.com/office/officeart/2018/2/layout/IconVerticalSolidList"/>
    <dgm:cxn modelId="{D1507AE6-EFD3-4D91-8F89-13072D5D3B99}" type="presParOf" srcId="{2862063A-01C9-45B8-BC29-0877E16269D6}" destId="{7840CE1B-2464-4289-B418-12904C5D46CE}" srcOrd="2" destOrd="0" presId="urn:microsoft.com/office/officeart/2018/2/layout/IconVerticalSolidList"/>
    <dgm:cxn modelId="{3F44C565-7FFB-4A68-99E4-AC437FE954ED}" type="presParOf" srcId="{2862063A-01C9-45B8-BC29-0877E16269D6}" destId="{0F75F18A-3C22-462D-9DAB-5E8D88D9A51B}" srcOrd="3" destOrd="0" presId="urn:microsoft.com/office/officeart/2018/2/layout/IconVerticalSolidList"/>
    <dgm:cxn modelId="{4A49B124-E089-4890-B36F-962056FA9588}" type="presParOf" srcId="{44164630-2F05-47D6-AD96-D9713C7C94EA}" destId="{AC2B0169-D740-4583-96BE-D8F87AC7FE01}" srcOrd="3" destOrd="0" presId="urn:microsoft.com/office/officeart/2018/2/layout/IconVerticalSolidList"/>
    <dgm:cxn modelId="{8CF64B13-46A8-42CA-8DD2-87241C9E1D4B}" type="presParOf" srcId="{44164630-2F05-47D6-AD96-D9713C7C94EA}" destId="{9602AFE8-70EE-42FC-9CD5-A2E6AA3E2091}" srcOrd="4" destOrd="0" presId="urn:microsoft.com/office/officeart/2018/2/layout/IconVerticalSolidList"/>
    <dgm:cxn modelId="{8CB9CD9D-905C-4263-9E48-D0A18051D03C}" type="presParOf" srcId="{9602AFE8-70EE-42FC-9CD5-A2E6AA3E2091}" destId="{B231036C-5FBE-4605-8393-F1B6359EE169}" srcOrd="0" destOrd="0" presId="urn:microsoft.com/office/officeart/2018/2/layout/IconVerticalSolidList"/>
    <dgm:cxn modelId="{82828E1A-3E6B-4878-B080-25C2C978B9AE}" type="presParOf" srcId="{9602AFE8-70EE-42FC-9CD5-A2E6AA3E2091}" destId="{A64BFE9C-AA80-43CE-8FF6-8D33BAD07C57}" srcOrd="1" destOrd="0" presId="urn:microsoft.com/office/officeart/2018/2/layout/IconVerticalSolidList"/>
    <dgm:cxn modelId="{07115384-BCC9-4BBA-9940-4283AA60CBB1}" type="presParOf" srcId="{9602AFE8-70EE-42FC-9CD5-A2E6AA3E2091}" destId="{2D725CFB-B072-491A-B436-3AD21D0542FE}" srcOrd="2" destOrd="0" presId="urn:microsoft.com/office/officeart/2018/2/layout/IconVerticalSolidList"/>
    <dgm:cxn modelId="{8EE77B3E-8046-4DAA-9D80-2E3511DF47D2}" type="presParOf" srcId="{9602AFE8-70EE-42FC-9CD5-A2E6AA3E2091}" destId="{556AE736-B6E0-4DC7-8429-5ADFCF947C4F}" srcOrd="3" destOrd="0" presId="urn:microsoft.com/office/officeart/2018/2/layout/IconVerticalSolidList"/>
    <dgm:cxn modelId="{7B75AAA9-AFAA-49BF-A6BD-5899ACE67C44}" type="presParOf" srcId="{44164630-2F05-47D6-AD96-D9713C7C94EA}" destId="{E110CA34-1CA8-42BD-B106-09CACBF50D6E}" srcOrd="5" destOrd="0" presId="urn:microsoft.com/office/officeart/2018/2/layout/IconVerticalSolidList"/>
    <dgm:cxn modelId="{AF5CB852-D2CA-4F1C-B8DE-AF7EF27A9C7A}" type="presParOf" srcId="{44164630-2F05-47D6-AD96-D9713C7C94EA}" destId="{2B5479F0-0DB4-4F3C-B848-DE4D38C1E6E3}" srcOrd="6" destOrd="0" presId="urn:microsoft.com/office/officeart/2018/2/layout/IconVerticalSolidList"/>
    <dgm:cxn modelId="{9ED676EE-8125-4FE7-BA79-E99F40F22D0D}" type="presParOf" srcId="{2B5479F0-0DB4-4F3C-B848-DE4D38C1E6E3}" destId="{0ADA252C-237A-402D-9870-CA6EAD387CD2}" srcOrd="0" destOrd="0" presId="urn:microsoft.com/office/officeart/2018/2/layout/IconVerticalSolidList"/>
    <dgm:cxn modelId="{258634C2-E581-444B-B5E2-76C8307DA1D6}" type="presParOf" srcId="{2B5479F0-0DB4-4F3C-B848-DE4D38C1E6E3}" destId="{92EDF2B7-B2C4-438E-89F4-3AF3051C17E0}" srcOrd="1" destOrd="0" presId="urn:microsoft.com/office/officeart/2018/2/layout/IconVerticalSolidList"/>
    <dgm:cxn modelId="{B61DA3E2-EFC6-43BF-B3B4-2A5A61805E6C}" type="presParOf" srcId="{2B5479F0-0DB4-4F3C-B848-DE4D38C1E6E3}" destId="{5AC9E9CB-1C1B-4937-8E41-A92CE1AC77A7}" srcOrd="2" destOrd="0" presId="urn:microsoft.com/office/officeart/2018/2/layout/IconVerticalSolidList"/>
    <dgm:cxn modelId="{EB95648A-05B9-4ED0-AEEA-C26A41E30D45}" type="presParOf" srcId="{2B5479F0-0DB4-4F3C-B848-DE4D38C1E6E3}" destId="{22E7CAF3-AD7C-4319-8E1A-6E9BCCC521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4413D4-07C6-4D2E-8FF7-AA665610002E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1FC88E-3052-4737-8FA7-44823FA92214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Learned how I best work with digital tools</a:t>
          </a:r>
          <a:endParaRPr lang="en-US" dirty="0">
            <a:solidFill>
              <a:schemeClr val="bg1"/>
            </a:solidFill>
          </a:endParaRPr>
        </a:p>
      </dgm:t>
    </dgm:pt>
    <dgm:pt modelId="{927677AE-3922-42CE-81C4-185F149E45BA}" type="parTrans" cxnId="{65CE2A03-0052-4F10-8150-94862577A621}">
      <dgm:prSet/>
      <dgm:spPr/>
      <dgm:t>
        <a:bodyPr/>
        <a:lstStyle/>
        <a:p>
          <a:endParaRPr lang="en-US"/>
        </a:p>
      </dgm:t>
    </dgm:pt>
    <dgm:pt modelId="{DF68679E-706E-4E42-BB2B-4E4CD6328E1D}" type="sibTrans" cxnId="{65CE2A03-0052-4F10-8150-94862577A621}">
      <dgm:prSet/>
      <dgm:spPr/>
      <dgm:t>
        <a:bodyPr/>
        <a:lstStyle/>
        <a:p>
          <a:endParaRPr lang="en-US"/>
        </a:p>
      </dgm:t>
    </dgm:pt>
    <dgm:pt modelId="{96FF9BC6-2B73-4A79-91FB-4366B469EE82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Gained confidence through structured practice</a:t>
          </a:r>
          <a:endParaRPr lang="en-US" dirty="0">
            <a:solidFill>
              <a:schemeClr val="bg1"/>
            </a:solidFill>
          </a:endParaRPr>
        </a:p>
      </dgm:t>
    </dgm:pt>
    <dgm:pt modelId="{19D96EF2-5C45-4955-9462-F82ED45EE7D2}" type="parTrans" cxnId="{0ABD97FF-5A79-45EC-9499-17F6F077E186}">
      <dgm:prSet/>
      <dgm:spPr/>
      <dgm:t>
        <a:bodyPr/>
        <a:lstStyle/>
        <a:p>
          <a:endParaRPr lang="en-US"/>
        </a:p>
      </dgm:t>
    </dgm:pt>
    <dgm:pt modelId="{661E7DFD-4328-48C8-A6F7-FB8F3CAB44DC}" type="sibTrans" cxnId="{0ABD97FF-5A79-45EC-9499-17F6F077E186}">
      <dgm:prSet/>
      <dgm:spPr/>
      <dgm:t>
        <a:bodyPr/>
        <a:lstStyle/>
        <a:p>
          <a:endParaRPr lang="en-US"/>
        </a:p>
      </dgm:t>
    </dgm:pt>
    <dgm:pt modelId="{FE3BCF9E-8728-4D03-9FD8-F8ACAD208268}">
      <dgm:prSet phldrT="[Text]"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Developed a clearer sense of my digital strengths </a:t>
          </a:r>
          <a:endParaRPr lang="en-US" dirty="0">
            <a:solidFill>
              <a:schemeClr val="bg1"/>
            </a:solidFill>
          </a:endParaRPr>
        </a:p>
      </dgm:t>
    </dgm:pt>
    <dgm:pt modelId="{580235C8-F89C-4C99-BA04-6D9F925A3384}" type="parTrans" cxnId="{6CC63FB4-6B1D-4E19-9DD7-A100B9E6C4EB}">
      <dgm:prSet/>
      <dgm:spPr/>
      <dgm:t>
        <a:bodyPr/>
        <a:lstStyle/>
        <a:p>
          <a:endParaRPr lang="en-US"/>
        </a:p>
      </dgm:t>
    </dgm:pt>
    <dgm:pt modelId="{3EB673DD-C231-4E38-88C8-1F98C7FE2606}" type="sibTrans" cxnId="{6CC63FB4-6B1D-4E19-9DD7-A100B9E6C4EB}">
      <dgm:prSet/>
      <dgm:spPr/>
      <dgm:t>
        <a:bodyPr/>
        <a:lstStyle/>
        <a:p>
          <a:endParaRPr lang="en-US"/>
        </a:p>
      </dgm:t>
    </dgm:pt>
    <dgm:pt modelId="{640BA8A2-FA74-41CE-A90B-5DB8857C1C8D}">
      <dgm:prSet/>
      <dgm:spPr/>
      <dgm:t>
        <a:bodyPr/>
        <a:lstStyle/>
        <a:p>
          <a:r>
            <a:rPr lang="en-US" b="1" dirty="0">
              <a:solidFill>
                <a:schemeClr val="bg1"/>
              </a:solidFill>
            </a:rPr>
            <a:t>Ready to continue building my capability</a:t>
          </a:r>
        </a:p>
      </dgm:t>
    </dgm:pt>
    <dgm:pt modelId="{30147B26-0E88-4BF2-A562-FB63178816BB}" type="parTrans" cxnId="{A67B2DB9-3C6A-4CBB-9A1E-E5AB1FF75498}">
      <dgm:prSet/>
      <dgm:spPr/>
      <dgm:t>
        <a:bodyPr/>
        <a:lstStyle/>
        <a:p>
          <a:endParaRPr lang="en-US"/>
        </a:p>
      </dgm:t>
    </dgm:pt>
    <dgm:pt modelId="{2FB24EAE-F757-46CF-B26E-4764B935C005}" type="sibTrans" cxnId="{A67B2DB9-3C6A-4CBB-9A1E-E5AB1FF75498}">
      <dgm:prSet/>
      <dgm:spPr/>
      <dgm:t>
        <a:bodyPr/>
        <a:lstStyle/>
        <a:p>
          <a:endParaRPr lang="en-US"/>
        </a:p>
      </dgm:t>
    </dgm:pt>
    <dgm:pt modelId="{A99ED6E8-F034-4522-A9EB-3E1CDBE3EA4C}" type="pres">
      <dgm:prSet presAssocID="{334413D4-07C6-4D2E-8FF7-AA665610002E}" presName="diagram" presStyleCnt="0">
        <dgm:presLayoutVars>
          <dgm:dir/>
          <dgm:resizeHandles val="exact"/>
        </dgm:presLayoutVars>
      </dgm:prSet>
      <dgm:spPr/>
    </dgm:pt>
    <dgm:pt modelId="{691B010F-2C27-4D7D-B903-0EFDD660E201}" type="pres">
      <dgm:prSet presAssocID="{9A1FC88E-3052-4737-8FA7-44823FA92214}" presName="node" presStyleLbl="node1" presStyleIdx="0" presStyleCnt="4" custLinFactNeighborX="-7754" custLinFactNeighborY="-65">
        <dgm:presLayoutVars>
          <dgm:bulletEnabled val="1"/>
        </dgm:presLayoutVars>
      </dgm:prSet>
      <dgm:spPr/>
    </dgm:pt>
    <dgm:pt modelId="{1F7593FF-1898-495C-86AF-742A42F807B5}" type="pres">
      <dgm:prSet presAssocID="{DF68679E-706E-4E42-BB2B-4E4CD6328E1D}" presName="sibTrans" presStyleCnt="0"/>
      <dgm:spPr/>
    </dgm:pt>
    <dgm:pt modelId="{70A786E5-03BB-40F0-BF97-DCC3536C0034}" type="pres">
      <dgm:prSet presAssocID="{96FF9BC6-2B73-4A79-91FB-4366B469EE82}" presName="node" presStyleLbl="node1" presStyleIdx="1" presStyleCnt="4">
        <dgm:presLayoutVars>
          <dgm:bulletEnabled val="1"/>
        </dgm:presLayoutVars>
      </dgm:prSet>
      <dgm:spPr/>
    </dgm:pt>
    <dgm:pt modelId="{909A638F-6399-4D6E-AAFB-A0DBC4839582}" type="pres">
      <dgm:prSet presAssocID="{661E7DFD-4328-48C8-A6F7-FB8F3CAB44DC}" presName="sibTrans" presStyleCnt="0"/>
      <dgm:spPr/>
    </dgm:pt>
    <dgm:pt modelId="{C316FB15-D791-48D7-B6C6-73F476CE14B3}" type="pres">
      <dgm:prSet presAssocID="{FE3BCF9E-8728-4D03-9FD8-F8ACAD208268}" presName="node" presStyleLbl="node1" presStyleIdx="2" presStyleCnt="4" custLinFactNeighborX="-7754" custLinFactNeighborY="-4722">
        <dgm:presLayoutVars>
          <dgm:bulletEnabled val="1"/>
        </dgm:presLayoutVars>
      </dgm:prSet>
      <dgm:spPr/>
    </dgm:pt>
    <dgm:pt modelId="{D1AE32CA-4532-459D-93EF-D88DFA1F7163}" type="pres">
      <dgm:prSet presAssocID="{3EB673DD-C231-4E38-88C8-1F98C7FE2606}" presName="sibTrans" presStyleCnt="0"/>
      <dgm:spPr/>
    </dgm:pt>
    <dgm:pt modelId="{6A9A79E8-27E1-4E2E-A75A-DC2B95C37609}" type="pres">
      <dgm:prSet presAssocID="{640BA8A2-FA74-41CE-A90B-5DB8857C1C8D}" presName="node" presStyleLbl="node1" presStyleIdx="3" presStyleCnt="4" custLinFactNeighborX="1737" custLinFactNeighborY="-4722">
        <dgm:presLayoutVars>
          <dgm:bulletEnabled val="1"/>
        </dgm:presLayoutVars>
      </dgm:prSet>
      <dgm:spPr/>
    </dgm:pt>
  </dgm:ptLst>
  <dgm:cxnLst>
    <dgm:cxn modelId="{65CE2A03-0052-4F10-8150-94862577A621}" srcId="{334413D4-07C6-4D2E-8FF7-AA665610002E}" destId="{9A1FC88E-3052-4737-8FA7-44823FA92214}" srcOrd="0" destOrd="0" parTransId="{927677AE-3922-42CE-81C4-185F149E45BA}" sibTransId="{DF68679E-706E-4E42-BB2B-4E4CD6328E1D}"/>
    <dgm:cxn modelId="{6CC63FB4-6B1D-4E19-9DD7-A100B9E6C4EB}" srcId="{334413D4-07C6-4D2E-8FF7-AA665610002E}" destId="{FE3BCF9E-8728-4D03-9FD8-F8ACAD208268}" srcOrd="2" destOrd="0" parTransId="{580235C8-F89C-4C99-BA04-6D9F925A3384}" sibTransId="{3EB673DD-C231-4E38-88C8-1F98C7FE2606}"/>
    <dgm:cxn modelId="{A67B2DB9-3C6A-4CBB-9A1E-E5AB1FF75498}" srcId="{334413D4-07C6-4D2E-8FF7-AA665610002E}" destId="{640BA8A2-FA74-41CE-A90B-5DB8857C1C8D}" srcOrd="3" destOrd="0" parTransId="{30147B26-0E88-4BF2-A562-FB63178816BB}" sibTransId="{2FB24EAE-F757-46CF-B26E-4764B935C005}"/>
    <dgm:cxn modelId="{A9423EC0-BFA0-42D2-9271-4784334BDB21}" type="presOf" srcId="{FE3BCF9E-8728-4D03-9FD8-F8ACAD208268}" destId="{C316FB15-D791-48D7-B6C6-73F476CE14B3}" srcOrd="0" destOrd="0" presId="urn:microsoft.com/office/officeart/2005/8/layout/default"/>
    <dgm:cxn modelId="{12D792C5-FE00-4802-961C-F7254EDEF8ED}" type="presOf" srcId="{640BA8A2-FA74-41CE-A90B-5DB8857C1C8D}" destId="{6A9A79E8-27E1-4E2E-A75A-DC2B95C37609}" srcOrd="0" destOrd="0" presId="urn:microsoft.com/office/officeart/2005/8/layout/default"/>
    <dgm:cxn modelId="{A75443D7-52F4-4D7C-ADB6-D1F5038715FD}" type="presOf" srcId="{96FF9BC6-2B73-4A79-91FB-4366B469EE82}" destId="{70A786E5-03BB-40F0-BF97-DCC3536C0034}" srcOrd="0" destOrd="0" presId="urn:microsoft.com/office/officeart/2005/8/layout/default"/>
    <dgm:cxn modelId="{BA3A7AEB-B1B0-4826-9776-F66353B9D698}" type="presOf" srcId="{9A1FC88E-3052-4737-8FA7-44823FA92214}" destId="{691B010F-2C27-4D7D-B903-0EFDD660E201}" srcOrd="0" destOrd="0" presId="urn:microsoft.com/office/officeart/2005/8/layout/default"/>
    <dgm:cxn modelId="{8A1892F7-AC73-4EA5-8BF6-4BB910390286}" type="presOf" srcId="{334413D4-07C6-4D2E-8FF7-AA665610002E}" destId="{A99ED6E8-F034-4522-A9EB-3E1CDBE3EA4C}" srcOrd="0" destOrd="0" presId="urn:microsoft.com/office/officeart/2005/8/layout/default"/>
    <dgm:cxn modelId="{0ABD97FF-5A79-45EC-9499-17F6F077E186}" srcId="{334413D4-07C6-4D2E-8FF7-AA665610002E}" destId="{96FF9BC6-2B73-4A79-91FB-4366B469EE82}" srcOrd="1" destOrd="0" parTransId="{19D96EF2-5C45-4955-9462-F82ED45EE7D2}" sibTransId="{661E7DFD-4328-48C8-A6F7-FB8F3CAB44DC}"/>
    <dgm:cxn modelId="{04FEE020-2789-41B1-8604-131E64D4F5E5}" type="presParOf" srcId="{A99ED6E8-F034-4522-A9EB-3E1CDBE3EA4C}" destId="{691B010F-2C27-4D7D-B903-0EFDD660E201}" srcOrd="0" destOrd="0" presId="urn:microsoft.com/office/officeart/2005/8/layout/default"/>
    <dgm:cxn modelId="{64FA646B-5E64-4827-BA2D-D797C527DC27}" type="presParOf" srcId="{A99ED6E8-F034-4522-A9EB-3E1CDBE3EA4C}" destId="{1F7593FF-1898-495C-86AF-742A42F807B5}" srcOrd="1" destOrd="0" presId="urn:microsoft.com/office/officeart/2005/8/layout/default"/>
    <dgm:cxn modelId="{D63E591F-1675-455F-A218-C0575F68BB2C}" type="presParOf" srcId="{A99ED6E8-F034-4522-A9EB-3E1CDBE3EA4C}" destId="{70A786E5-03BB-40F0-BF97-DCC3536C0034}" srcOrd="2" destOrd="0" presId="urn:microsoft.com/office/officeart/2005/8/layout/default"/>
    <dgm:cxn modelId="{03ABDA67-5223-4413-BD1A-14D2E0473FE2}" type="presParOf" srcId="{A99ED6E8-F034-4522-A9EB-3E1CDBE3EA4C}" destId="{909A638F-6399-4D6E-AAFB-A0DBC4839582}" srcOrd="3" destOrd="0" presId="urn:microsoft.com/office/officeart/2005/8/layout/default"/>
    <dgm:cxn modelId="{FFE8E89A-6479-4C4A-90F3-B4D8F7E964D4}" type="presParOf" srcId="{A99ED6E8-F034-4522-A9EB-3E1CDBE3EA4C}" destId="{C316FB15-D791-48D7-B6C6-73F476CE14B3}" srcOrd="4" destOrd="0" presId="urn:microsoft.com/office/officeart/2005/8/layout/default"/>
    <dgm:cxn modelId="{CB89F5F8-C4C1-49EB-ABDC-3DC45B5E9801}" type="presParOf" srcId="{A99ED6E8-F034-4522-A9EB-3E1CDBE3EA4C}" destId="{D1AE32CA-4532-459D-93EF-D88DFA1F7163}" srcOrd="5" destOrd="0" presId="urn:microsoft.com/office/officeart/2005/8/layout/default"/>
    <dgm:cxn modelId="{8B62A72D-35BB-493C-B1F4-26C45F373710}" type="presParOf" srcId="{A99ED6E8-F034-4522-A9EB-3E1CDBE3EA4C}" destId="{6A9A79E8-27E1-4E2E-A75A-DC2B95C3760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80526"/>
          <a:ext cx="5216575" cy="7978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241337" y="183252"/>
          <a:ext cx="438795" cy="438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921471" y="3745"/>
          <a:ext cx="4295104" cy="797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35" tIns="84435" rIns="84435" bIns="8443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Overview of my digital skills development</a:t>
          </a:r>
        </a:p>
      </dsp:txBody>
      <dsp:txXfrm>
        <a:off x="921471" y="3745"/>
        <a:ext cx="4295104" cy="797810"/>
      </dsp:txXfrm>
    </dsp:sp>
    <dsp:sp modelId="{50860E8F-8F3F-4154-AB98-45BD1D54BFE2}">
      <dsp:nvSpPr>
        <dsp:cNvPr id="0" name=""/>
        <dsp:cNvSpPr/>
      </dsp:nvSpPr>
      <dsp:spPr>
        <a:xfrm>
          <a:off x="0" y="991458"/>
          <a:ext cx="5216575" cy="7978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38542-DBED-4629-B7D5-0C5AC4C1BD5D}">
      <dsp:nvSpPr>
        <dsp:cNvPr id="0" name=""/>
        <dsp:cNvSpPr/>
      </dsp:nvSpPr>
      <dsp:spPr>
        <a:xfrm>
          <a:off x="241337" y="1180516"/>
          <a:ext cx="438795" cy="43879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F181F-2B8A-48BA-8314-0C43C07170D1}">
      <dsp:nvSpPr>
        <dsp:cNvPr id="0" name=""/>
        <dsp:cNvSpPr/>
      </dsp:nvSpPr>
      <dsp:spPr>
        <a:xfrm>
          <a:off x="921471" y="1001008"/>
          <a:ext cx="4295104" cy="797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35" tIns="84435" rIns="84435" bIns="8443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Key learning across the module</a:t>
          </a:r>
        </a:p>
      </dsp:txBody>
      <dsp:txXfrm>
        <a:off x="921471" y="1001008"/>
        <a:ext cx="4295104" cy="797810"/>
      </dsp:txXfrm>
    </dsp:sp>
    <dsp:sp modelId="{4520BB51-C2E5-49F4-A703-70F0EBFC2AAD}">
      <dsp:nvSpPr>
        <dsp:cNvPr id="0" name=""/>
        <dsp:cNvSpPr/>
      </dsp:nvSpPr>
      <dsp:spPr>
        <a:xfrm>
          <a:off x="0" y="1998271"/>
          <a:ext cx="5216575" cy="7978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3BA70-6A47-4EB6-B150-93C727EA878B}">
      <dsp:nvSpPr>
        <dsp:cNvPr id="0" name=""/>
        <dsp:cNvSpPr/>
      </dsp:nvSpPr>
      <dsp:spPr>
        <a:xfrm>
          <a:off x="241337" y="2177779"/>
          <a:ext cx="438795" cy="438795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E6715-2DE8-4548-B34B-665B533B0E3E}">
      <dsp:nvSpPr>
        <dsp:cNvPr id="0" name=""/>
        <dsp:cNvSpPr/>
      </dsp:nvSpPr>
      <dsp:spPr>
        <a:xfrm>
          <a:off x="921471" y="1998271"/>
          <a:ext cx="4295104" cy="797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35" tIns="84435" rIns="84435" bIns="8443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Updated JISC results</a:t>
          </a:r>
        </a:p>
      </dsp:txBody>
      <dsp:txXfrm>
        <a:off x="921471" y="1998271"/>
        <a:ext cx="4295104" cy="797810"/>
      </dsp:txXfrm>
    </dsp:sp>
    <dsp:sp modelId="{5DD1A591-E379-4123-AFEF-0E0E1C78A6C8}">
      <dsp:nvSpPr>
        <dsp:cNvPr id="0" name=""/>
        <dsp:cNvSpPr/>
      </dsp:nvSpPr>
      <dsp:spPr>
        <a:xfrm>
          <a:off x="0" y="2995534"/>
          <a:ext cx="5216575" cy="7978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241337" y="3175042"/>
          <a:ext cx="438795" cy="438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921471" y="2995534"/>
          <a:ext cx="4295104" cy="797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35" tIns="84435" rIns="84435" bIns="8443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SMART goal for future growth	</a:t>
          </a:r>
        </a:p>
      </dsp:txBody>
      <dsp:txXfrm>
        <a:off x="921471" y="2995534"/>
        <a:ext cx="4295104" cy="797810"/>
      </dsp:txXfrm>
    </dsp:sp>
    <dsp:sp modelId="{B231036C-5FBE-4605-8393-F1B6359EE169}">
      <dsp:nvSpPr>
        <dsp:cNvPr id="0" name=""/>
        <dsp:cNvSpPr/>
      </dsp:nvSpPr>
      <dsp:spPr>
        <a:xfrm>
          <a:off x="0" y="3992797"/>
          <a:ext cx="5216575" cy="7978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241337" y="4172305"/>
          <a:ext cx="438795" cy="4387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921471" y="3992797"/>
          <a:ext cx="4295104" cy="797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35" tIns="84435" rIns="84435" bIns="84435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Evidence from assessments and LinkedIn Learning</a:t>
          </a:r>
        </a:p>
      </dsp:txBody>
      <dsp:txXfrm>
        <a:off x="921471" y="3992797"/>
        <a:ext cx="4295104" cy="7978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0"/>
          <a:ext cx="5122491" cy="7056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213463" y="162087"/>
          <a:ext cx="388114" cy="3881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815041" y="3312"/>
          <a:ext cx="4307449" cy="705663"/>
        </a:xfrm>
        <a:prstGeom prst="rect">
          <a:avLst/>
        </a:prstGeom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ln>
          <a:noFill/>
        </a:ln>
        <a:effectLst>
          <a:outerShdw blurRad="50800" dist="50800" dir="5400000" algn="ctr" rotWithShape="0">
            <a:schemeClr val="accent1"/>
          </a:outerShd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83" tIns="74683" rIns="74683" bIns="7468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Develop responsible use of AI tools</a:t>
          </a:r>
        </a:p>
      </dsp:txBody>
      <dsp:txXfrm>
        <a:off x="815041" y="3312"/>
        <a:ext cx="4307449" cy="705663"/>
      </dsp:txXfrm>
    </dsp:sp>
    <dsp:sp modelId="{5DD1A591-E379-4123-AFEF-0E0E1C78A6C8}">
      <dsp:nvSpPr>
        <dsp:cNvPr id="0" name=""/>
        <dsp:cNvSpPr/>
      </dsp:nvSpPr>
      <dsp:spPr>
        <a:xfrm>
          <a:off x="0" y="885392"/>
          <a:ext cx="5122491" cy="7056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50800" dir="5400000" algn="ctr" rotWithShape="0">
            <a:schemeClr val="tx2"/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213463" y="1044166"/>
          <a:ext cx="388114" cy="3881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815041" y="885392"/>
          <a:ext cx="4307449" cy="705663"/>
        </a:xfrm>
        <a:prstGeom prst="rect">
          <a:avLst/>
        </a:prstGeom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ln>
          <a:noFill/>
        </a:ln>
        <a:effectLst>
          <a:outerShdw blurRad="50800" dist="50800" dir="5400000" algn="ctr" rotWithShape="0">
            <a:srgbClr val="92D050"/>
          </a:outerShd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83" tIns="74683" rIns="74683" bIns="7468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Complete one AI-related LinkedIn Learning course</a:t>
          </a:r>
          <a:r>
            <a:rPr lang="en-US" sz="1700" kern="1200" dirty="0"/>
            <a:t>	</a:t>
          </a:r>
        </a:p>
      </dsp:txBody>
      <dsp:txXfrm>
        <a:off x="815041" y="885392"/>
        <a:ext cx="4307449" cy="705663"/>
      </dsp:txXfrm>
    </dsp:sp>
    <dsp:sp modelId="{B231036C-5FBE-4605-8393-F1B6359EE169}">
      <dsp:nvSpPr>
        <dsp:cNvPr id="0" name=""/>
        <dsp:cNvSpPr/>
      </dsp:nvSpPr>
      <dsp:spPr>
        <a:xfrm>
          <a:off x="0" y="1767471"/>
          <a:ext cx="5122491" cy="7056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50800" dir="5400000" algn="ctr" rotWithShape="0">
            <a:srgbClr val="92D050"/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213463" y="1926246"/>
          <a:ext cx="388114" cy="3881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815041" y="1767471"/>
          <a:ext cx="4307449" cy="705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83" tIns="74683" rIns="74683" bIns="7468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Apply AI in two tasks</a:t>
          </a:r>
        </a:p>
      </dsp:txBody>
      <dsp:txXfrm>
        <a:off x="815041" y="1767471"/>
        <a:ext cx="4307449" cy="705663"/>
      </dsp:txXfrm>
    </dsp:sp>
    <dsp:sp modelId="{02F51836-1793-48D1-A64C-EA791003FE11}">
      <dsp:nvSpPr>
        <dsp:cNvPr id="0" name=""/>
        <dsp:cNvSpPr/>
      </dsp:nvSpPr>
      <dsp:spPr>
        <a:xfrm>
          <a:off x="0" y="2649551"/>
          <a:ext cx="5122491" cy="7056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734B91-F160-4005-9965-E00A7DDAC02F}">
      <dsp:nvSpPr>
        <dsp:cNvPr id="0" name=""/>
        <dsp:cNvSpPr/>
      </dsp:nvSpPr>
      <dsp:spPr>
        <a:xfrm>
          <a:off x="213463" y="2808325"/>
          <a:ext cx="388114" cy="38811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251A8-C7D9-46E5-9397-25AC19BAF378}">
      <dsp:nvSpPr>
        <dsp:cNvPr id="0" name=""/>
        <dsp:cNvSpPr/>
      </dsp:nvSpPr>
      <dsp:spPr>
        <a:xfrm>
          <a:off x="815041" y="2649551"/>
          <a:ext cx="4307449" cy="705663"/>
        </a:xfrm>
        <a:prstGeom prst="rect">
          <a:avLst/>
        </a:prstGeom>
        <a:pattFill prst="pct5">
          <a:fgClr>
            <a:schemeClr val="bg1">
              <a:lumMod val="95000"/>
              <a:hueOff val="0"/>
              <a:satOff val="0"/>
              <a:lumOff val="0"/>
            </a:schemeClr>
          </a:fgClr>
          <a:bgClr>
            <a:schemeClr val="bg1"/>
          </a:bgClr>
        </a:pattFill>
        <a:ln>
          <a:noFill/>
        </a:ln>
        <a:effectLst>
          <a:outerShdw blurRad="50800" dist="50800" dir="5400000" algn="ctr" rotWithShape="0">
            <a:srgbClr val="92D050"/>
          </a:outerShd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83" tIns="74683" rIns="74683" bIns="7468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Relevant for future study and workplace</a:t>
          </a:r>
        </a:p>
      </dsp:txBody>
      <dsp:txXfrm>
        <a:off x="815041" y="2649551"/>
        <a:ext cx="4307449" cy="705663"/>
      </dsp:txXfrm>
    </dsp:sp>
    <dsp:sp modelId="{AC528AC4-5606-447C-A605-8E1F05261DB6}">
      <dsp:nvSpPr>
        <dsp:cNvPr id="0" name=""/>
        <dsp:cNvSpPr/>
      </dsp:nvSpPr>
      <dsp:spPr>
        <a:xfrm>
          <a:off x="0" y="3531630"/>
          <a:ext cx="5122491" cy="7056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BEC4F-F66B-4827-993E-FFDDDC81FA05}">
      <dsp:nvSpPr>
        <dsp:cNvPr id="0" name=""/>
        <dsp:cNvSpPr/>
      </dsp:nvSpPr>
      <dsp:spPr>
        <a:xfrm>
          <a:off x="213463" y="3690404"/>
          <a:ext cx="388114" cy="38811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0C483-1D50-41AD-B2AD-15EF0D5226C3}">
      <dsp:nvSpPr>
        <dsp:cNvPr id="0" name=""/>
        <dsp:cNvSpPr/>
      </dsp:nvSpPr>
      <dsp:spPr>
        <a:xfrm>
          <a:off x="815041" y="3531630"/>
          <a:ext cx="4307449" cy="705663"/>
        </a:xfrm>
        <a:prstGeom prst="rect">
          <a:avLst/>
        </a:prstGeom>
        <a:solidFill>
          <a:schemeClr val="bg1">
            <a:lumMod val="95000"/>
            <a:hueOff val="0"/>
            <a:satOff val="0"/>
            <a:lumOff val="0"/>
          </a:schemeClr>
        </a:solidFill>
        <a:ln>
          <a:noFill/>
        </a:ln>
        <a:effectLst>
          <a:outerShdw blurRad="50800" dist="50800" dir="5400000" algn="ctr" rotWithShape="0">
            <a:srgbClr val="92D050"/>
          </a:outerShdw>
        </a:effectLst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83" tIns="74683" rIns="74683" bIns="7468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Target date: </a:t>
          </a:r>
          <a:r>
            <a:rPr lang="en-US" sz="1700" b="1" kern="1200" dirty="0"/>
            <a:t>September 2026</a:t>
          </a:r>
        </a:p>
      </dsp:txBody>
      <dsp:txXfrm>
        <a:off x="815041" y="3531630"/>
        <a:ext cx="4307449" cy="7056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3294A-4BD0-4C48-A02E-6CF495B720F1}">
      <dsp:nvSpPr>
        <dsp:cNvPr id="0" name=""/>
        <dsp:cNvSpPr/>
      </dsp:nvSpPr>
      <dsp:spPr>
        <a:xfrm>
          <a:off x="0" y="356261"/>
          <a:ext cx="634909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DD628-65A5-4142-83F1-92AE1988FAF8}">
      <dsp:nvSpPr>
        <dsp:cNvPr id="0" name=""/>
        <dsp:cNvSpPr/>
      </dsp:nvSpPr>
      <dsp:spPr>
        <a:xfrm>
          <a:off x="317454" y="61061"/>
          <a:ext cx="444436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986" tIns="0" rIns="167986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Office 365 Essential Training</a:t>
          </a:r>
        </a:p>
      </dsp:txBody>
      <dsp:txXfrm>
        <a:off x="346275" y="89882"/>
        <a:ext cx="4386723" cy="532758"/>
      </dsp:txXfrm>
    </dsp:sp>
    <dsp:sp modelId="{E58B621B-73E8-4F37-A73F-980081FC0624}">
      <dsp:nvSpPr>
        <dsp:cNvPr id="0" name=""/>
        <dsp:cNvSpPr/>
      </dsp:nvSpPr>
      <dsp:spPr>
        <a:xfrm>
          <a:off x="0" y="1263461"/>
          <a:ext cx="634909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F930D-95DE-492E-BD3A-6FE9FA107FB2}">
      <dsp:nvSpPr>
        <dsp:cNvPr id="0" name=""/>
        <dsp:cNvSpPr/>
      </dsp:nvSpPr>
      <dsp:spPr>
        <a:xfrm>
          <a:off x="317454" y="968261"/>
          <a:ext cx="444436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986" tIns="0" rIns="167986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Excel Essential Training</a:t>
          </a:r>
        </a:p>
      </dsp:txBody>
      <dsp:txXfrm>
        <a:off x="346275" y="997082"/>
        <a:ext cx="4386723" cy="532758"/>
      </dsp:txXfrm>
    </dsp:sp>
    <dsp:sp modelId="{A783ACA3-61E9-4844-9BAB-3E097656C1A2}">
      <dsp:nvSpPr>
        <dsp:cNvPr id="0" name=""/>
        <dsp:cNvSpPr/>
      </dsp:nvSpPr>
      <dsp:spPr>
        <a:xfrm>
          <a:off x="0" y="2170661"/>
          <a:ext cx="634909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10DAB-CD5B-417A-BD89-9CB671F770C5}">
      <dsp:nvSpPr>
        <dsp:cNvPr id="0" name=""/>
        <dsp:cNvSpPr/>
      </dsp:nvSpPr>
      <dsp:spPr>
        <a:xfrm>
          <a:off x="317454" y="1875461"/>
          <a:ext cx="444436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986" tIns="0" rIns="167986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PowerPoint Essential Training</a:t>
          </a:r>
        </a:p>
      </dsp:txBody>
      <dsp:txXfrm>
        <a:off x="346275" y="1904282"/>
        <a:ext cx="4386723" cy="532758"/>
      </dsp:txXfrm>
    </dsp:sp>
    <dsp:sp modelId="{6D0A3DC4-8609-4462-BF39-F5EE4719BAE5}">
      <dsp:nvSpPr>
        <dsp:cNvPr id="0" name=""/>
        <dsp:cNvSpPr/>
      </dsp:nvSpPr>
      <dsp:spPr>
        <a:xfrm>
          <a:off x="0" y="3077861"/>
          <a:ext cx="6349092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CC434-6FF6-43E8-B167-E924A116A3FA}">
      <dsp:nvSpPr>
        <dsp:cNvPr id="0" name=""/>
        <dsp:cNvSpPr/>
      </dsp:nvSpPr>
      <dsp:spPr>
        <a:xfrm>
          <a:off x="317454" y="2782661"/>
          <a:ext cx="444436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986" tIns="0" rIns="16798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Strengthened productivity, data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 literacy, and presentation skills</a:t>
          </a:r>
        </a:p>
      </dsp:txBody>
      <dsp:txXfrm>
        <a:off x="346275" y="2811482"/>
        <a:ext cx="4386723" cy="532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976FF-3460-411F-BC23-D0B68261F465}">
      <dsp:nvSpPr>
        <dsp:cNvPr id="0" name=""/>
        <dsp:cNvSpPr/>
      </dsp:nvSpPr>
      <dsp:spPr>
        <a:xfrm>
          <a:off x="0" y="0"/>
          <a:ext cx="4802188" cy="801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6134-9829-4D70-890A-C69BBF81D77E}">
      <dsp:nvSpPr>
        <dsp:cNvPr id="0" name=""/>
        <dsp:cNvSpPr/>
      </dsp:nvSpPr>
      <dsp:spPr>
        <a:xfrm>
          <a:off x="242435" y="181905"/>
          <a:ext cx="440791" cy="4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AA252-427D-40A4-8C7D-92392117FEF6}">
      <dsp:nvSpPr>
        <dsp:cNvPr id="0" name=""/>
        <dsp:cNvSpPr/>
      </dsp:nvSpPr>
      <dsp:spPr>
        <a:xfrm>
          <a:off x="925662" y="1581"/>
          <a:ext cx="3876525" cy="801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19" tIns="84819" rIns="84819" bIns="8481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Communication &amp; Organisation</a:t>
          </a:r>
        </a:p>
      </dsp:txBody>
      <dsp:txXfrm>
        <a:off x="925662" y="1581"/>
        <a:ext cx="3876525" cy="801439"/>
      </dsp:txXfrm>
    </dsp:sp>
    <dsp:sp modelId="{5DD1A591-E379-4123-AFEF-0E0E1C78A6C8}">
      <dsp:nvSpPr>
        <dsp:cNvPr id="0" name=""/>
        <dsp:cNvSpPr/>
      </dsp:nvSpPr>
      <dsp:spPr>
        <a:xfrm>
          <a:off x="0" y="1003380"/>
          <a:ext cx="4802188" cy="801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68459-8AC8-4D4B-8B2A-B85347F651AB}">
      <dsp:nvSpPr>
        <dsp:cNvPr id="0" name=""/>
        <dsp:cNvSpPr/>
      </dsp:nvSpPr>
      <dsp:spPr>
        <a:xfrm>
          <a:off x="242435" y="1183704"/>
          <a:ext cx="440791" cy="4407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18A-3C22-462D-9DAB-5E8D88D9A51B}">
      <dsp:nvSpPr>
        <dsp:cNvPr id="0" name=""/>
        <dsp:cNvSpPr/>
      </dsp:nvSpPr>
      <dsp:spPr>
        <a:xfrm>
          <a:off x="925662" y="1003380"/>
          <a:ext cx="3876525" cy="801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19" tIns="84819" rIns="84819" bIns="8481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Presentation Skills</a:t>
          </a:r>
        </a:p>
      </dsp:txBody>
      <dsp:txXfrm>
        <a:off x="925662" y="1003380"/>
        <a:ext cx="3876525" cy="801439"/>
      </dsp:txXfrm>
    </dsp:sp>
    <dsp:sp modelId="{B231036C-5FBE-4605-8393-F1B6359EE169}">
      <dsp:nvSpPr>
        <dsp:cNvPr id="0" name=""/>
        <dsp:cNvSpPr/>
      </dsp:nvSpPr>
      <dsp:spPr>
        <a:xfrm>
          <a:off x="0" y="2005179"/>
          <a:ext cx="4802188" cy="801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BFE9C-AA80-43CE-8FF6-8D33BAD07C57}">
      <dsp:nvSpPr>
        <dsp:cNvPr id="0" name=""/>
        <dsp:cNvSpPr/>
      </dsp:nvSpPr>
      <dsp:spPr>
        <a:xfrm>
          <a:off x="242435" y="2185503"/>
          <a:ext cx="440791" cy="440791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AE736-B6E0-4DC7-8429-5ADFCF947C4F}">
      <dsp:nvSpPr>
        <dsp:cNvPr id="0" name=""/>
        <dsp:cNvSpPr/>
      </dsp:nvSpPr>
      <dsp:spPr>
        <a:xfrm>
          <a:off x="925662" y="2005179"/>
          <a:ext cx="3876525" cy="801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19" tIns="84819" rIns="84819" bIns="8481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Data Literacy</a:t>
          </a:r>
        </a:p>
      </dsp:txBody>
      <dsp:txXfrm>
        <a:off x="925662" y="2005179"/>
        <a:ext cx="3876525" cy="801439"/>
      </dsp:txXfrm>
    </dsp:sp>
    <dsp:sp modelId="{0ADA252C-237A-402D-9870-CA6EAD387CD2}">
      <dsp:nvSpPr>
        <dsp:cNvPr id="0" name=""/>
        <dsp:cNvSpPr/>
      </dsp:nvSpPr>
      <dsp:spPr>
        <a:xfrm>
          <a:off x="0" y="3006979"/>
          <a:ext cx="4802188" cy="801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DF2B7-B2C4-438E-89F4-3AF3051C17E0}">
      <dsp:nvSpPr>
        <dsp:cNvPr id="0" name=""/>
        <dsp:cNvSpPr/>
      </dsp:nvSpPr>
      <dsp:spPr>
        <a:xfrm>
          <a:off x="242435" y="3187303"/>
          <a:ext cx="440791" cy="44079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7CAF3-AD7C-4319-8E1A-6E9BCCC52183}">
      <dsp:nvSpPr>
        <dsp:cNvPr id="0" name=""/>
        <dsp:cNvSpPr/>
      </dsp:nvSpPr>
      <dsp:spPr>
        <a:xfrm>
          <a:off x="925662" y="3006979"/>
          <a:ext cx="3876525" cy="801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19" tIns="84819" rIns="84819" bIns="8481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AI &amp; Digital Tools</a:t>
          </a:r>
        </a:p>
      </dsp:txBody>
      <dsp:txXfrm>
        <a:off x="925662" y="3006979"/>
        <a:ext cx="3876525" cy="8014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B010F-2C27-4D7D-B903-0EFDD660E201}">
      <dsp:nvSpPr>
        <dsp:cNvPr id="0" name=""/>
        <dsp:cNvSpPr/>
      </dsp:nvSpPr>
      <dsp:spPr>
        <a:xfrm>
          <a:off x="515070" y="0"/>
          <a:ext cx="3378398" cy="20270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bg1"/>
              </a:solidFill>
            </a:rPr>
            <a:t>Learned how I best work with digital tools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515070" y="0"/>
        <a:ext cx="3378398" cy="2027039"/>
      </dsp:txXfrm>
    </dsp:sp>
    <dsp:sp modelId="{70A786E5-03BB-40F0-BF97-DCC3536C0034}">
      <dsp:nvSpPr>
        <dsp:cNvPr id="0" name=""/>
        <dsp:cNvSpPr/>
      </dsp:nvSpPr>
      <dsp:spPr>
        <a:xfrm>
          <a:off x="4493269" y="892"/>
          <a:ext cx="3378398" cy="20270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bg1"/>
              </a:solidFill>
            </a:rPr>
            <a:t>Gained confidence through structured practice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4493269" y="892"/>
        <a:ext cx="3378398" cy="2027039"/>
      </dsp:txXfrm>
    </dsp:sp>
    <dsp:sp modelId="{C316FB15-D791-48D7-B6C6-73F476CE14B3}">
      <dsp:nvSpPr>
        <dsp:cNvPr id="0" name=""/>
        <dsp:cNvSpPr/>
      </dsp:nvSpPr>
      <dsp:spPr>
        <a:xfrm>
          <a:off x="515070" y="2270054"/>
          <a:ext cx="3378398" cy="20270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bg1"/>
              </a:solidFill>
            </a:rPr>
            <a:t>Developed a clearer sense of my digital strengths 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515070" y="2270054"/>
        <a:ext cx="3378398" cy="2027039"/>
      </dsp:txXfrm>
    </dsp:sp>
    <dsp:sp modelId="{6A9A79E8-27E1-4E2E-A75A-DC2B95C37609}">
      <dsp:nvSpPr>
        <dsp:cNvPr id="0" name=""/>
        <dsp:cNvSpPr/>
      </dsp:nvSpPr>
      <dsp:spPr>
        <a:xfrm>
          <a:off x="4551952" y="2270054"/>
          <a:ext cx="3378398" cy="202703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bg1"/>
              </a:solidFill>
            </a:rPr>
            <a:t>Ready to continue building my capability</a:t>
          </a:r>
        </a:p>
      </dsp:txBody>
      <dsp:txXfrm>
        <a:off x="4551952" y="2270054"/>
        <a:ext cx="3378398" cy="2027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1</cdr:y>
    </cdr:to>
    <cdr:pic>
      <cdr:nvPicPr>
        <cdr:cNvPr id="2" name="chart">
          <a:extLst xmlns:a="http://schemas.openxmlformats.org/drawingml/2006/main">
            <a:ext uri="{FF2B5EF4-FFF2-40B4-BE49-F238E27FC236}">
              <a16:creationId xmlns:a16="http://schemas.microsoft.com/office/drawing/2014/main" id="{F0268F37-F269-03E9-3AB4-F75740E498AD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-899410" y="0"/>
          <a:ext cx="6805534" cy="4542019"/>
        </a:xfrm>
        <a:prstGeom xmlns:a="http://schemas.openxmlformats.org/drawingml/2006/main" prst="rect">
          <a:avLst/>
        </a:prstGeom>
      </cdr:spPr>
    </cdr:pic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703FB87-790C-4850-A90C-12C5FF4B94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27921-F9C4-44F3-AC5F-130B6A406C0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59275-AFE1-4999-B78A-D0D76B9F2B0B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5E047-F1CB-4066-A459-9EDC95F2E6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A77EF5-5277-4BAF-8BB4-2E02103988E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668C69-0C3E-40A2-B4A0-B2C8B71D8E3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862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ADD7A-FE61-48EE-BE0E-8546E5401374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00EEB-8338-48D7-8EE8-EE0082EF76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770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338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338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169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70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20074-4B43-1E75-5246-D2DB6F1E6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8C0103-5299-4151-202A-944136F636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23CB28-FC94-3DB5-162C-009F8F5ABA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21B43-C207-64CC-90CE-BCEEFF7DF3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200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9BB2E-0312-8E61-2AC5-C217BF08A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4C8960-7971-1337-F7CD-81485BA131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512570-8A62-BDDE-ADD0-4D53C59BD5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89CBEA-004F-AEB3-6342-47179A8AD6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62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84FF2-452F-17E9-93A6-E7F5F61EC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BA9AA8-59BE-BC19-8300-A773E1A323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FA8B6-CD83-7D9D-9049-BF9B091A3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23A7A3-7CA9-D057-D532-7C83A7873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861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7C21A-6FAC-0116-5AFB-965E15857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55EF95-01B5-6C17-6CFA-E097AA4F50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33B130-5303-3B40-66B7-6ECD87789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192D2D-9A0E-861C-E2A9-37D164FE60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4717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F3416D-1002-C9E9-0379-6D1936A33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B3DED4-3549-9E0E-AC9F-BA0A597DEE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7BDBA5-D2FB-0DC2-130D-E42938879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A550E6-A7C0-9341-E717-CAB52D5B33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5198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A511D-3880-0D5B-2169-1AA50E563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116838-CFDB-5AF5-289D-1EE4CA71A6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56731A-11C9-E377-3F5C-296522B3D3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411CB-F514-F1BB-698B-6824EA97F3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5042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F0516-EBF2-8F33-90F7-E59B76ECD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4A394E-EE06-99BF-951E-D87959B2F3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1149E-9614-738C-C246-09969A0EE5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CD5E7-58C5-779E-FA1C-4233771FFE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7198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99D031-8186-F4B3-22EA-3224F0985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E116BD-4378-8F85-D67F-1680070173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1B486D-8430-5C55-2801-46672AFC62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9268E-72C2-D195-6C09-AEAA41A626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000EEB-8338-48D7-8EE8-EE0082EF7602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694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audio1.wav"/><Relationship Id="rId7" Type="http://schemas.openxmlformats.org/officeDocument/2006/relationships/diagramQuickStyle" Target="../diagrams/quickStyle1.xml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7.png"/><Relationship Id="rId5" Type="http://schemas.openxmlformats.org/officeDocument/2006/relationships/diagramData" Target="../diagrams/data1.xml"/><Relationship Id="rId10" Type="http://schemas.openxmlformats.org/officeDocument/2006/relationships/image" Target="../media/image14.jpe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openxmlformats.org/officeDocument/2006/relationships/image" Target="../media/image21.png"/><Relationship Id="rId3" Type="http://schemas.openxmlformats.org/officeDocument/2006/relationships/audio" Target="../media/audio1.wav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11" Type="http://schemas.openxmlformats.org/officeDocument/2006/relationships/image" Target="../media/image19.png"/><Relationship Id="rId5" Type="http://schemas.openxmlformats.org/officeDocument/2006/relationships/diagramData" Target="../diagrams/data2.xml"/><Relationship Id="rId15" Type="http://schemas.openxmlformats.org/officeDocument/2006/relationships/image" Target="../media/image7.png"/><Relationship Id="rId10" Type="http://schemas.openxmlformats.org/officeDocument/2006/relationships/image" Target="../media/image14.jpeg"/><Relationship Id="rId4" Type="http://schemas.openxmlformats.org/officeDocument/2006/relationships/image" Target="../media/image1.jpeg"/><Relationship Id="rId9" Type="http://schemas.microsoft.com/office/2007/relationships/diagramDrawing" Target="../diagrams/drawing2.xml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audio" Target="../media/audio1.wav"/><Relationship Id="rId7" Type="http://schemas.openxmlformats.org/officeDocument/2006/relationships/diagramLayout" Target="../diagrams/layout3.xml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3.xml"/><Relationship Id="rId11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microsoft.com/office/2007/relationships/diagramDrawing" Target="../diagrams/drawing3.xml"/><Relationship Id="rId4" Type="http://schemas.openxmlformats.org/officeDocument/2006/relationships/image" Target="../media/image1.jpeg"/><Relationship Id="rId9" Type="http://schemas.openxmlformats.org/officeDocument/2006/relationships/diagramColors" Target="../diagrams/colors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audio" Target="../media/audio2.wav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6.jpeg"/><Relationship Id="rId10" Type="http://schemas.openxmlformats.org/officeDocument/2006/relationships/audio" Target="../media/audio2.wav"/><Relationship Id="rId4" Type="http://schemas.openxmlformats.org/officeDocument/2006/relationships/image" Target="../media/image1.jpe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openxmlformats.org/officeDocument/2006/relationships/image" Target="../media/image7.png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32.png"/><Relationship Id="rId5" Type="http://schemas.openxmlformats.org/officeDocument/2006/relationships/diagramLayout" Target="../diagrams/layout4.xml"/><Relationship Id="rId10" Type="http://schemas.openxmlformats.org/officeDocument/2006/relationships/image" Target="../media/image31.png"/><Relationship Id="rId4" Type="http://schemas.openxmlformats.org/officeDocument/2006/relationships/diagramData" Target="../diagrams/data4.xml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Relationship Id="rId6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3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?utm_source=copilot.com" TargetMode="External"/><Relationship Id="rId2" Type="http://schemas.openxmlformats.org/officeDocument/2006/relationships/hyperlink" Target="https://www.bing.com/search?q=%22https%3A%2F%2Fdigitalcapability.jisc.ac.uk%2F%22&amp;utm_source=copilot.com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7.png"/><Relationship Id="rId4" Type="http://schemas.openxmlformats.org/officeDocument/2006/relationships/diagramData" Target="../diagrams/data5.xml"/><Relationship Id="rId9" Type="http://schemas.openxmlformats.org/officeDocument/2006/relationships/image" Target="../media/image3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audio" Target="../media/audio3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38.jpe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A4511EBC-2F3C-446D-867B-7DC328517A4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0D32A-359B-41BB-9746-2CF3A21EE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419101"/>
            <a:ext cx="9060733" cy="2209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MY DIGITAL SKILLS JOURNEY </a:t>
            </a:r>
            <a:endParaRPr lang="ru-RU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222A-88BC-48F4-9AE8-2115B7D1E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1018" y="3429000"/>
            <a:ext cx="8849595" cy="2209800"/>
          </a:xfrm>
        </p:spPr>
        <p:txBody>
          <a:bodyPr>
            <a:normAutofit fontScale="25000" lnSpcReduction="20000"/>
          </a:bodyPr>
          <a:lstStyle/>
          <a:p>
            <a:r>
              <a:rPr lang="en-US" sz="11100" dirty="0"/>
              <a:t>SUBTITLE: </a:t>
            </a:r>
            <a:r>
              <a:rPr lang="en-US" sz="11100" b="1" dirty="0"/>
              <a:t>REFLECTION PRESENTATION</a:t>
            </a:r>
          </a:p>
          <a:p>
            <a:r>
              <a:rPr lang="en-US" sz="11100" dirty="0"/>
              <a:t>NAME: </a:t>
            </a:r>
            <a:r>
              <a:rPr lang="en-US" sz="11100" b="1" dirty="0"/>
              <a:t>Carine redpath</a:t>
            </a:r>
          </a:p>
          <a:p>
            <a:r>
              <a:rPr lang="en-US" sz="11100" dirty="0"/>
              <a:t>Student:</a:t>
            </a:r>
            <a:r>
              <a:rPr lang="en-US" sz="11100" b="1" dirty="0"/>
              <a:t> 2506922</a:t>
            </a:r>
          </a:p>
          <a:p>
            <a:r>
              <a:rPr lang="en-US" sz="11100" dirty="0"/>
              <a:t>Module: </a:t>
            </a:r>
            <a:r>
              <a:rPr lang="en-US" sz="11100" b="1" dirty="0"/>
              <a:t>digital skills </a:t>
            </a:r>
          </a:p>
          <a:p>
            <a:r>
              <a:rPr lang="en-US" sz="11100" dirty="0"/>
              <a:t>DATE: </a:t>
            </a:r>
            <a:r>
              <a:rPr lang="en-US" sz="11100" b="1" dirty="0"/>
              <a:t>JUNE 2026</a:t>
            </a:r>
            <a:endParaRPr lang="en-US" sz="11100" dirty="0"/>
          </a:p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18E9D62-7BA3-4D5E-8915-0D0E8661E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19004DA-2103-A8A4-A439-BB2D22321E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586" y="4419600"/>
            <a:ext cx="4971464" cy="1771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0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ash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68300482-7190-7A60-DAF2-2097B0E9D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539645"/>
            <a:ext cx="5456420" cy="629587"/>
          </a:xfrm>
        </p:spPr>
        <p:txBody>
          <a:bodyPr>
            <a:noAutofit/>
          </a:bodyPr>
          <a:lstStyle/>
          <a:p>
            <a:r>
              <a:rPr lang="en-US" sz="5400" b="1" dirty="0"/>
              <a:t>About me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3860F45-5082-D39B-BAAE-0B4EB033B7D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r="6667"/>
          <a:stretch>
            <a:fillRect/>
          </a:stretch>
        </p:blipFill>
        <p:spPr>
          <a:xfrm>
            <a:off x="7734300" y="1169232"/>
            <a:ext cx="4022008" cy="5068669"/>
          </a:xfrm>
          <a:prstGeom prst="roundRect">
            <a:avLst>
              <a:gd name="adj" fmla="val 6655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6F7CADEF-0713-3D48-379D-AD121BBA1B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9489" y="1463040"/>
            <a:ext cx="6580681" cy="485531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Artist and business owner with a passion for creativity and impact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Former manager of children’s homes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Led one of the largest COVID‑19 deployment operations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Junior Data Analyst developing strong digital and analytical skills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Currently studying at UWTSD and expanding my digital capability and business management skills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1" dirty="0"/>
              <a:t>Focused on building a future that blends creativity, technology, and social impact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32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74D3-6B10-409E-9110-EEBEAA7E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8" y="344774"/>
            <a:ext cx="4802188" cy="1255426"/>
          </a:xfrm>
        </p:spPr>
        <p:txBody>
          <a:bodyPr>
            <a:normAutofit/>
          </a:bodyPr>
          <a:lstStyle/>
          <a:p>
            <a:r>
              <a:rPr lang="en-US" b="1" dirty="0"/>
              <a:t>Introduction </a:t>
            </a:r>
          </a:p>
        </p:txBody>
      </p:sp>
      <p:graphicFrame>
        <p:nvGraphicFramePr>
          <p:cNvPr id="4" name="Content Placeholder 3" descr="SmartArt graphic">
            <a:extLst>
              <a:ext uri="{FF2B5EF4-FFF2-40B4-BE49-F238E27FC236}">
                <a16:creationId xmlns:a16="http://schemas.microsoft.com/office/drawing/2014/main" id="{C881A426-2B90-41D4-8B71-F9600C3FCE8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67719396"/>
              </p:ext>
            </p:extLst>
          </p:nvPr>
        </p:nvGraphicFramePr>
        <p:xfrm>
          <a:off x="599608" y="1454046"/>
          <a:ext cx="5216576" cy="479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Picture 17" descr="abstract image">
            <a:extLst>
              <a:ext uri="{FF2B5EF4-FFF2-40B4-BE49-F238E27FC236}">
                <a16:creationId xmlns:a16="http://schemas.microsoft.com/office/drawing/2014/main" id="{D4405318-CC16-40AE-BFE1-B9E42D20DF34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2999" r="23682"/>
          <a:stretch/>
        </p:blipFill>
        <p:spPr>
          <a:xfrm>
            <a:off x="6556750" y="10"/>
            <a:ext cx="5635250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33C814-4EC4-8693-BE94-63B3C7478C1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40295" y="209470"/>
            <a:ext cx="3422912" cy="1198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8816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1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 descr="Bar chart">
            <a:extLst>
              <a:ext uri="{FF2B5EF4-FFF2-40B4-BE49-F238E27FC236}">
                <a16:creationId xmlns:a16="http://schemas.microsoft.com/office/drawing/2014/main" id="{4266437E-354E-4F66-BE6B-21E476F487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1134853"/>
              </p:ext>
            </p:extLst>
          </p:nvPr>
        </p:nvGraphicFramePr>
        <p:xfrm>
          <a:off x="374755" y="1439055"/>
          <a:ext cx="5930795" cy="48593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92624A7-0418-8BAD-F215-8C83997ABDD8}"/>
              </a:ext>
            </a:extLst>
          </p:cNvPr>
          <p:cNvSpPr txBox="1"/>
          <p:nvPr/>
        </p:nvSpPr>
        <p:spPr>
          <a:xfrm>
            <a:off x="6572250" y="1273356"/>
            <a:ext cx="5244995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>
              <a:buNone/>
            </a:pPr>
            <a:r>
              <a:rPr lang="en-US" sz="2400" b="1" dirty="0">
                <a:solidFill>
                  <a:schemeClr val="bg1"/>
                </a:solidFill>
              </a:rPr>
              <a:t>Retook JISC assessment after completing the module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DF0FBC-A540-3754-FD81-3D5A8A85A812}"/>
              </a:ext>
            </a:extLst>
          </p:cNvPr>
          <p:cNvSpPr txBox="1"/>
          <p:nvPr/>
        </p:nvSpPr>
        <p:spPr>
          <a:xfrm>
            <a:off x="6572249" y="2651768"/>
            <a:ext cx="5244995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>
              <a:buNone/>
            </a:pPr>
            <a:r>
              <a:rPr lang="en-US" sz="2400" b="1" dirty="0">
                <a:solidFill>
                  <a:schemeClr val="bg1"/>
                </a:solidFill>
              </a:rPr>
              <a:t>Shows current strengths and development areas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22E868-AC47-D8C7-D983-BCFFEE2A134F}"/>
              </a:ext>
            </a:extLst>
          </p:cNvPr>
          <p:cNvSpPr txBox="1"/>
          <p:nvPr/>
        </p:nvSpPr>
        <p:spPr>
          <a:xfrm>
            <a:off x="6572249" y="3995140"/>
            <a:ext cx="5244995" cy="830997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>
              <a:buNone/>
            </a:pPr>
            <a:r>
              <a:rPr lang="en-US" sz="2400" b="1" dirty="0">
                <a:solidFill>
                  <a:schemeClr val="bg1"/>
                </a:solidFill>
              </a:rPr>
              <a:t>Growth in digital communication, creation, and productivity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75AB62CD-0F04-9327-9A69-758DA5445FB5}"/>
              </a:ext>
            </a:extLst>
          </p:cNvPr>
          <p:cNvSpPr/>
          <p:nvPr/>
        </p:nvSpPr>
        <p:spPr>
          <a:xfrm>
            <a:off x="8422518" y="2187303"/>
            <a:ext cx="331816" cy="431107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EC0A5D64-B955-2F56-62C5-702EA58F23DD}"/>
              </a:ext>
            </a:extLst>
          </p:cNvPr>
          <p:cNvSpPr/>
          <p:nvPr/>
        </p:nvSpPr>
        <p:spPr>
          <a:xfrm>
            <a:off x="8422518" y="3523399"/>
            <a:ext cx="331816" cy="431107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ED6F39-7C70-996B-DCEC-2E02558981C7}"/>
              </a:ext>
            </a:extLst>
          </p:cNvPr>
          <p:cNvSpPr/>
          <p:nvPr/>
        </p:nvSpPr>
        <p:spPr>
          <a:xfrm>
            <a:off x="674557" y="247650"/>
            <a:ext cx="91646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UPDATED JISC RESULTS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81880EC-A52B-A7B4-5681-E876551700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4334" y="5249734"/>
            <a:ext cx="2996083" cy="10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853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A0DBF9B-C19D-2779-885E-EA0175F90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0" kern="1200" dirty="0">
                <a:latin typeface="+mj-lt"/>
                <a:ea typeface="+mj-ea"/>
                <a:cs typeface="+mj-cs"/>
              </a:rPr>
              <a:t>Comparing My Two JISC Assessments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1A7C10-FB83-EC02-FB45-61D5B9EB2334}"/>
              </a:ext>
            </a:extLst>
          </p:cNvPr>
          <p:cNvSpPr txBox="1"/>
          <p:nvPr/>
        </p:nvSpPr>
        <p:spPr>
          <a:xfrm>
            <a:off x="1103312" y="2060575"/>
            <a:ext cx="4396339" cy="41957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latin typeface="+mj-lt"/>
                <a:ea typeface="+mj-ea"/>
                <a:cs typeface="+mj-cs"/>
              </a:rPr>
              <a:t>Improvements in confidence and capability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latin typeface="+mj-lt"/>
                <a:ea typeface="+mj-ea"/>
                <a:cs typeface="+mj-cs"/>
              </a:rPr>
              <a:t>Stronger digital communication and data literacy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latin typeface="+mj-lt"/>
                <a:ea typeface="+mj-ea"/>
                <a:cs typeface="+mj-cs"/>
              </a:rPr>
              <a:t>Increased awareness of responsible digital practice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1" dirty="0">
                <a:latin typeface="+mj-lt"/>
                <a:ea typeface="+mj-ea"/>
                <a:cs typeface="+mj-cs"/>
              </a:rPr>
              <a:t>Reflects progress from LinkedIn Learning and assessments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pic>
        <p:nvPicPr>
          <p:cNvPr id="16" name="Content Placeholder 7" descr="abstract image">
            <a:extLst>
              <a:ext uri="{FF2B5EF4-FFF2-40B4-BE49-F238E27FC236}">
                <a16:creationId xmlns:a16="http://schemas.microsoft.com/office/drawing/2014/main" id="{472DB91B-0BC3-4630-809F-F181BB9A33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481"/>
          <a:stretch>
            <a:fillRect/>
          </a:stretch>
        </p:blipFill>
        <p:spPr>
          <a:xfrm>
            <a:off x="6830945" y="1643238"/>
            <a:ext cx="4884805" cy="4762044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DA54D3-1E15-CFA7-A7C8-2AAD92DAD0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1795" y="1789483"/>
            <a:ext cx="3583678" cy="125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089011"/>
      </p:ext>
    </p:extLst>
  </p:cSld>
  <p:clrMapOvr>
    <a:masterClrMapping/>
  </p:clrMapOvr>
  <p:transition spd="slow">
    <p:randomBar dir="vert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E591E0-2572-B523-1EC7-155FD3B7A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4D858-E255-C446-B154-BE5A368983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95742" y="454618"/>
            <a:ext cx="9326095" cy="1184275"/>
          </a:xfrm>
        </p:spPr>
        <p:txBody>
          <a:bodyPr>
            <a:normAutofit/>
          </a:bodyPr>
          <a:lstStyle/>
          <a:p>
            <a:r>
              <a:rPr lang="en-US" b="1" dirty="0"/>
              <a:t>SMART Goal - AI Literacy</a:t>
            </a:r>
          </a:p>
        </p:txBody>
      </p:sp>
      <p:graphicFrame>
        <p:nvGraphicFramePr>
          <p:cNvPr id="4" name="Content Placeholder 3" descr="SmartArt graphic">
            <a:extLst>
              <a:ext uri="{FF2B5EF4-FFF2-40B4-BE49-F238E27FC236}">
                <a16:creationId xmlns:a16="http://schemas.microsoft.com/office/drawing/2014/main" id="{24711C75-48B0-5C1A-636E-116CD2D9B72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04715855"/>
              </p:ext>
            </p:extLst>
          </p:nvPr>
        </p:nvGraphicFramePr>
        <p:xfrm>
          <a:off x="-1" y="2007793"/>
          <a:ext cx="5122491" cy="42406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Picture 17" descr="abstract image">
            <a:extLst>
              <a:ext uri="{FF2B5EF4-FFF2-40B4-BE49-F238E27FC236}">
                <a16:creationId xmlns:a16="http://schemas.microsoft.com/office/drawing/2014/main" id="{D664AF54-FE4B-ACB7-8AEA-8B7493AC310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2999" r="23682"/>
          <a:stretch/>
        </p:blipFill>
        <p:spPr>
          <a:xfrm>
            <a:off x="5465813" y="1991845"/>
            <a:ext cx="6273183" cy="42565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0368440-EBC4-BA9A-9C37-90DDC6D4ED8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59114" y="4946981"/>
            <a:ext cx="1425814" cy="8642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8A915-34B2-FF3B-28B1-1B2FA95CC07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58683" y="4992905"/>
            <a:ext cx="661993" cy="8782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BD4A047-EB95-B6B3-229B-E8C92F3FE84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49916" y="5052855"/>
            <a:ext cx="1295581" cy="75838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575B7E-EBBF-159C-B436-E1AFFDFEA43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19308" y="5052855"/>
            <a:ext cx="856701" cy="73701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32C86EC-49ED-8686-6A10-898FA23C929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538323" y="318672"/>
            <a:ext cx="2703709" cy="94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3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16" name="chimes.wav"/>
          </p:stSnd>
        </p:sndAc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36D92B-C391-737D-C545-A114658CE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B27C34BA-AC26-CFCA-A40E-4811F2BEDAA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E0D10F-E752-FF7E-92B0-A33CFC5A1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518" y="197760"/>
            <a:ext cx="11137692" cy="1256285"/>
          </a:xfrm>
        </p:spPr>
        <p:txBody>
          <a:bodyPr>
            <a:normAutofit/>
          </a:bodyPr>
          <a:lstStyle/>
          <a:p>
            <a:r>
              <a:rPr lang="en-US" b="1" dirty="0"/>
              <a:t>LinkedIn Learning</a:t>
            </a:r>
            <a:endParaRPr lang="ru-RU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E3F9D0B-E5CA-1C83-13DE-159A5107E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02461B9-F8FE-84CD-D493-8E6E41F7D7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0789290"/>
              </p:ext>
            </p:extLst>
          </p:nvPr>
        </p:nvGraphicFramePr>
        <p:xfrm>
          <a:off x="1480457" y="1633927"/>
          <a:ext cx="6349093" cy="3642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Arrow: Right 3">
            <a:extLst>
              <a:ext uri="{FF2B5EF4-FFF2-40B4-BE49-F238E27FC236}">
                <a16:creationId xmlns:a16="http://schemas.microsoft.com/office/drawing/2014/main" id="{574F2623-FE57-3BAF-7A90-11AC734AE827}"/>
              </a:ext>
            </a:extLst>
          </p:cNvPr>
          <p:cNvSpPr/>
          <p:nvPr/>
        </p:nvSpPr>
        <p:spPr>
          <a:xfrm>
            <a:off x="251035" y="169893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19EF4F2E-622F-F791-8B95-FABDE3498077}"/>
              </a:ext>
            </a:extLst>
          </p:cNvPr>
          <p:cNvSpPr/>
          <p:nvPr/>
        </p:nvSpPr>
        <p:spPr>
          <a:xfrm>
            <a:off x="242603" y="269954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9504AAF-99AB-C82C-1A44-8F8C2D19B6AC}"/>
              </a:ext>
            </a:extLst>
          </p:cNvPr>
          <p:cNvSpPr/>
          <p:nvPr/>
        </p:nvSpPr>
        <p:spPr>
          <a:xfrm>
            <a:off x="251035" y="35358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2CA320A-2CFD-26E8-81D0-AC7C9B648F4E}"/>
              </a:ext>
            </a:extLst>
          </p:cNvPr>
          <p:cNvSpPr/>
          <p:nvPr/>
        </p:nvSpPr>
        <p:spPr>
          <a:xfrm>
            <a:off x="242603" y="44484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8F99D5-E932-7B1F-AFE7-AC69A8AB84A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54178" y="5269397"/>
            <a:ext cx="3589393" cy="125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8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12" name="chimes.wav"/>
          </p:stSnd>
        </p:sndAc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F665A8-259B-E6E9-90C4-D13ADA96E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C35E794A-94D7-C045-2B75-07830891BA5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1946FB-649B-E113-3BFC-3570582DE8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4000" y="1"/>
            <a:ext cx="10523908" cy="221854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LinkedIn Learning Certificates</a:t>
            </a:r>
            <a:endParaRPr lang="ru-RU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3D5E3C-1B46-EF98-7E48-0A55EDD5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960175-0E69-E2B7-1C6B-C6A5D02F03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999" y="2397925"/>
            <a:ext cx="3553321" cy="41010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5D71E7-47C0-7C48-6F4A-FB2244BF4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5092" y="2397923"/>
            <a:ext cx="3534268" cy="410108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2E45CA-F3BC-D2F1-5395-9DFC7C4756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47133" y="2397923"/>
            <a:ext cx="3636687" cy="410108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7664AE7-C012-1526-2BFD-D20992BA26D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995" y="1397665"/>
            <a:ext cx="2601633" cy="910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90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drumroll.wav"/>
          </p:stSnd>
        </p:sndAc>
      </p:transition>
    </mc:Choice>
    <mc:Fallback xmlns="">
      <p:transition spd="slow">
        <p:fade/>
        <p:sndAc>
          <p:stSnd>
            <p:snd r:embed="rId10" name="drumroll.wav"/>
          </p:stSnd>
        </p:sndAc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4D3A45-D775-46E3-AFA3-AF32B8B24E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35B29-00B4-A340-D115-438962301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091" y="609600"/>
            <a:ext cx="5168612" cy="2819400"/>
          </a:xfrm>
        </p:spPr>
        <p:txBody>
          <a:bodyPr>
            <a:normAutofit/>
          </a:bodyPr>
          <a:lstStyle/>
          <a:p>
            <a:r>
              <a:rPr lang="en-US" b="1" dirty="0"/>
              <a:t>Key Skills Developed	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278E8-1FE6-A3BF-0786-7C9BCE9968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25849" y="2436540"/>
            <a:ext cx="4485133" cy="75271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US" sz="2000" b="1" dirty="0"/>
              <a:t>Outlook, Teams, OneDrive</a:t>
            </a:r>
          </a:p>
        </p:txBody>
      </p:sp>
      <p:graphicFrame>
        <p:nvGraphicFramePr>
          <p:cNvPr id="4" name="Content Placeholder 3" descr="SmartArt graphic">
            <a:extLst>
              <a:ext uri="{FF2B5EF4-FFF2-40B4-BE49-F238E27FC236}">
                <a16:creationId xmlns:a16="http://schemas.microsoft.com/office/drawing/2014/main" id="{64E57E45-0DF8-ADA0-6A95-B03EEBCE3E5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50774691"/>
              </p:ext>
            </p:extLst>
          </p:nvPr>
        </p:nvGraphicFramePr>
        <p:xfrm>
          <a:off x="0" y="2438400"/>
          <a:ext cx="4802188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906B96AE-A149-6ADD-4E82-3313536AA0DE}"/>
              </a:ext>
            </a:extLst>
          </p:cNvPr>
          <p:cNvSpPr txBox="1">
            <a:spLocks/>
          </p:cNvSpPr>
          <p:nvPr/>
        </p:nvSpPr>
        <p:spPr>
          <a:xfrm>
            <a:off x="6309245" y="3429000"/>
            <a:ext cx="4485134" cy="750849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000" b="1" dirty="0"/>
              <a:t>Clear structure, visual design, confident delivery 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1301528-C0C9-6959-C5E6-BA0D93454633}"/>
              </a:ext>
            </a:extLst>
          </p:cNvPr>
          <p:cNvSpPr txBox="1">
            <a:spLocks/>
          </p:cNvSpPr>
          <p:nvPr/>
        </p:nvSpPr>
        <p:spPr>
          <a:xfrm>
            <a:off x="6309244" y="4419599"/>
            <a:ext cx="4501737" cy="750849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000" b="1" dirty="0"/>
              <a:t>Excel formulas, formatting and charts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9F16238-47D8-D53B-7777-39D7F9F80CCD}"/>
              </a:ext>
            </a:extLst>
          </p:cNvPr>
          <p:cNvSpPr txBox="1">
            <a:spLocks/>
          </p:cNvSpPr>
          <p:nvPr/>
        </p:nvSpPr>
        <p:spPr>
          <a:xfrm>
            <a:off x="6309244" y="5497551"/>
            <a:ext cx="4501737" cy="750849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9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000" b="1" dirty="0"/>
              <a:t>Outlook, Teams, OneDrive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709D62E-C218-6475-E19A-46CCEA245FCB}"/>
              </a:ext>
            </a:extLst>
          </p:cNvPr>
          <p:cNvSpPr/>
          <p:nvPr/>
        </p:nvSpPr>
        <p:spPr>
          <a:xfrm>
            <a:off x="5021705" y="2436540"/>
            <a:ext cx="1098329" cy="85125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92BB658-AB02-B46E-68BB-25ED0C3216A5}"/>
              </a:ext>
            </a:extLst>
          </p:cNvPr>
          <p:cNvSpPr/>
          <p:nvPr/>
        </p:nvSpPr>
        <p:spPr>
          <a:xfrm>
            <a:off x="5006552" y="3429000"/>
            <a:ext cx="1098329" cy="85125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3F1ED31-A98A-3E41-EF48-BB0FE30E7B23}"/>
              </a:ext>
            </a:extLst>
          </p:cNvPr>
          <p:cNvSpPr/>
          <p:nvPr/>
        </p:nvSpPr>
        <p:spPr>
          <a:xfrm>
            <a:off x="4997670" y="4354735"/>
            <a:ext cx="1098329" cy="85125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BD2E34B-9C8A-02D6-5323-A9F10DD16192}"/>
              </a:ext>
            </a:extLst>
          </p:cNvPr>
          <p:cNvSpPr/>
          <p:nvPr/>
        </p:nvSpPr>
        <p:spPr>
          <a:xfrm>
            <a:off x="4997671" y="5397147"/>
            <a:ext cx="1098329" cy="85125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C51D1F5-4E0D-5B54-BFDD-CA89CBD5D1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44232" y="5420102"/>
            <a:ext cx="1152686" cy="11241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5E731DA-8E3A-9D78-7D40-83B8BD7AC9B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67664" y="3072107"/>
            <a:ext cx="1140706" cy="10677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0BB8B5A-2254-723E-4192-4C212A6EA0D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744232" y="2047190"/>
            <a:ext cx="1187570" cy="98489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F73A00D-7763-4544-F480-7FBD6514650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744232" y="4217547"/>
            <a:ext cx="1152686" cy="114495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E3B620D-2D01-AD4F-B823-67BC6CBC15C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99992" y="408012"/>
            <a:ext cx="3079869" cy="107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119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DCEA8F-793E-F76A-EF72-0FA79B104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D4BCC278-5476-D271-DB7C-0D68794011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982A66-D6B7-CBF5-FDAD-A8DD758BC3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784" y="239844"/>
            <a:ext cx="8825659" cy="235345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EVIDENCE OF LEARNING</a:t>
            </a:r>
            <a:endParaRPr lang="ru-RU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3DF1F2-6DA9-C86E-F4AE-73FE9E52F8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64059" y="2833132"/>
            <a:ext cx="7616554" cy="2805668"/>
          </a:xfrm>
        </p:spPr>
        <p:txBody>
          <a:bodyPr>
            <a:normAutofit fontScale="92500" lnSpcReduction="20000"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ASSESSMENT 1 - MICROSOFT OFFICE 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Assessment 2 - Excel spreadsheet 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Week 9 - Mock presentation practice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Demonstrated growth in confidence and capability</a:t>
            </a:r>
          </a:p>
          <a:p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649F7B1-2A2B-2FE1-D4D0-F175EED01FB2}"/>
              </a:ext>
            </a:extLst>
          </p:cNvPr>
          <p:cNvSpPr/>
          <p:nvPr/>
        </p:nvSpPr>
        <p:spPr>
          <a:xfrm>
            <a:off x="692836" y="28331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8C19175-5A73-FC59-F71F-B80ABE569355}"/>
              </a:ext>
            </a:extLst>
          </p:cNvPr>
          <p:cNvSpPr/>
          <p:nvPr/>
        </p:nvSpPr>
        <p:spPr>
          <a:xfrm>
            <a:off x="692836" y="34377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9C4CAB2-7D69-A647-4EF6-7C7D0885565C}"/>
              </a:ext>
            </a:extLst>
          </p:cNvPr>
          <p:cNvSpPr/>
          <p:nvPr/>
        </p:nvSpPr>
        <p:spPr>
          <a:xfrm>
            <a:off x="673197" y="40586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4DAE5B6-F855-9D6B-81E7-2C46C527758D}"/>
              </a:ext>
            </a:extLst>
          </p:cNvPr>
          <p:cNvSpPr/>
          <p:nvPr/>
        </p:nvSpPr>
        <p:spPr>
          <a:xfrm>
            <a:off x="673197" y="466325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8BD108-5CC5-FAA9-2752-E2E2EB2699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95" y="3297783"/>
            <a:ext cx="749810" cy="2624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8EE5B86-FC40-3DAA-21BA-299B9F9FB7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3900" y="5239683"/>
            <a:ext cx="3651153" cy="127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6297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C4A8-7A0B-A563-767C-C03830784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1" y="304800"/>
            <a:ext cx="5855866" cy="737461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Applying These Skills</a:t>
            </a:r>
          </a:p>
        </p:txBody>
      </p:sp>
      <p:pic>
        <p:nvPicPr>
          <p:cNvPr id="13" name="Picture Placeholder 12" descr="A closeup photo of an open book">
            <a:extLst>
              <a:ext uri="{FF2B5EF4-FFF2-40B4-BE49-F238E27FC236}">
                <a16:creationId xmlns:a16="http://schemas.microsoft.com/office/drawing/2014/main" id="{AFA6156B-9E0B-F924-324F-4546B2E08C98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3"/>
          <a:srcRect t="10869" b="10869"/>
          <a:stretch>
            <a:fillRect/>
          </a:stretch>
        </p:blipFill>
        <p:spPr>
          <a:xfrm>
            <a:off x="835676" y="1919425"/>
            <a:ext cx="3334305" cy="1750786"/>
          </a:xfrm>
          <a:prstGeom prst="roundRect">
            <a:avLst>
              <a:gd name="adj" fmla="val 0"/>
            </a:avLst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BAD4E-1742-71DA-682A-76B4D8E8BA30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835676" y="3856063"/>
            <a:ext cx="3863739" cy="2210907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Stronger presentations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Better organisation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Improved data handling</a:t>
            </a:r>
          </a:p>
          <a:p>
            <a:endParaRPr lang="en-US" dirty="0"/>
          </a:p>
        </p:txBody>
      </p:sp>
      <p:pic>
        <p:nvPicPr>
          <p:cNvPr id="15" name="Picture Placeholder 14" descr="Person using laptop computer">
            <a:extLst>
              <a:ext uri="{FF2B5EF4-FFF2-40B4-BE49-F238E27FC236}">
                <a16:creationId xmlns:a16="http://schemas.microsoft.com/office/drawing/2014/main" id="{57384764-879F-AFF8-51C0-FC5F9224C999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4"/>
          <a:srcRect t="4781" b="4781"/>
          <a:stretch>
            <a:fillRect/>
          </a:stretch>
        </p:blipFill>
        <p:spPr>
          <a:xfrm>
            <a:off x="5231087" y="1919425"/>
            <a:ext cx="3334305" cy="1774541"/>
          </a:xfrm>
          <a:prstGeom prst="roundRect">
            <a:avLst>
              <a:gd name="adj" fmla="val 0"/>
            </a:avLst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139F278-F9BD-B5C3-3884-EBA4AB07C5AC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4991100" y="3856063"/>
            <a:ext cx="5069473" cy="1630335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Professional communication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Confident digital identity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chemeClr val="bg1"/>
                </a:solidFill>
              </a:rPr>
              <a:t>AI‑aware digital practice</a:t>
            </a:r>
          </a:p>
          <a:p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2112AF-D4C9-8EB5-FEFC-E46342EB66CD}"/>
              </a:ext>
            </a:extLst>
          </p:cNvPr>
          <p:cNvSpPr/>
          <p:nvPr/>
        </p:nvSpPr>
        <p:spPr>
          <a:xfrm>
            <a:off x="467883" y="1042261"/>
            <a:ext cx="4069889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ACADEMIC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FD43E0-F5FE-FEEB-9522-E48D7FA1CECE}"/>
              </a:ext>
            </a:extLst>
          </p:cNvPr>
          <p:cNvSpPr/>
          <p:nvPr/>
        </p:nvSpPr>
        <p:spPr>
          <a:xfrm>
            <a:off x="5133109" y="1088428"/>
            <a:ext cx="247535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CAREER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4C65BBC-A7B4-A5D8-DDAF-EDD1BC24F8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0099" y="5440226"/>
            <a:ext cx="3581401" cy="1253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8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B19261-13C7-22D0-7457-944C8CFD9418}"/>
              </a:ext>
            </a:extLst>
          </p:cNvPr>
          <p:cNvSpPr/>
          <p:nvPr/>
        </p:nvSpPr>
        <p:spPr>
          <a:xfrm>
            <a:off x="209550" y="1164045"/>
            <a:ext cx="11772900" cy="39052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/>
              <a:t>References</a:t>
            </a:r>
            <a:endParaRPr lang="en-US" dirty="0"/>
          </a:p>
          <a:p>
            <a:r>
              <a:rPr lang="en-US" dirty="0" err="1"/>
              <a:t>Jisc</a:t>
            </a:r>
            <a:r>
              <a:rPr lang="en-US" dirty="0"/>
              <a:t>. (2024) </a:t>
            </a:r>
            <a:r>
              <a:rPr lang="en-US" i="1" dirty="0"/>
              <a:t>Digital Capability Framework</a:t>
            </a:r>
            <a:r>
              <a:rPr lang="en-US" dirty="0"/>
              <a:t>. Available at: https://digitalcapability.jisc.ac.uk </a:t>
            </a:r>
            <a:r>
              <a:rPr lang="en-US" dirty="0">
                <a:hlinkClick r:id="rId2" tooltip="www.bing.com"/>
              </a:rPr>
              <a:t>(digitalcapability.jisc.ac.uk in Bing)</a:t>
            </a:r>
            <a:r>
              <a:rPr lang="en-US" dirty="0"/>
              <a:t> (Accessed: 25 June 2026).</a:t>
            </a:r>
          </a:p>
          <a:p>
            <a:r>
              <a:rPr lang="en-US" dirty="0"/>
              <a:t>LinkedIn Learning. (2026) </a:t>
            </a:r>
            <a:r>
              <a:rPr lang="en-US" i="1" dirty="0"/>
              <a:t>Microsoft Excel Essential Training</a:t>
            </a:r>
            <a:r>
              <a:rPr lang="en-US" dirty="0"/>
              <a:t>. LinkedIn Corporation.</a:t>
            </a:r>
          </a:p>
          <a:p>
            <a:r>
              <a:rPr lang="en-US" dirty="0"/>
              <a:t>LinkedIn Learning. (2026) </a:t>
            </a:r>
            <a:r>
              <a:rPr lang="en-US" i="1" dirty="0"/>
              <a:t>PowerPoint Essential Training</a:t>
            </a:r>
            <a:r>
              <a:rPr lang="en-US" dirty="0"/>
              <a:t>. LinkedIn Corporation.</a:t>
            </a:r>
          </a:p>
          <a:p>
            <a:r>
              <a:rPr lang="en-US" dirty="0"/>
              <a:t>LinkedIn Learning. (2026) </a:t>
            </a:r>
            <a:r>
              <a:rPr lang="en-US" i="1" dirty="0"/>
              <a:t>Office 365 Essential Training</a:t>
            </a:r>
            <a:r>
              <a:rPr lang="en-US" dirty="0"/>
              <a:t>. LinkedIn Corporation.</a:t>
            </a:r>
          </a:p>
          <a:p>
            <a:r>
              <a:rPr lang="en-US" dirty="0"/>
              <a:t>Microsoft. (2024) </a:t>
            </a:r>
            <a:r>
              <a:rPr lang="en-US" i="1" dirty="0"/>
              <a:t>Microsoft Forms Documentation</a:t>
            </a:r>
            <a:r>
              <a:rPr lang="en-US" dirty="0"/>
              <a:t>. Available at: </a:t>
            </a:r>
            <a:r>
              <a:rPr lang="en-US" dirty="0">
                <a:hlinkClick r:id="rId3" tooltip="support.microsoft.com"/>
              </a:rPr>
              <a:t>https://support.microsoft.com</a:t>
            </a:r>
            <a:r>
              <a:rPr lang="en-US" dirty="0"/>
              <a:t> (Accessed: 25 June 2026).</a:t>
            </a:r>
          </a:p>
          <a:p>
            <a:r>
              <a:rPr lang="en-US" dirty="0"/>
              <a:t>Microsoft. (2024) </a:t>
            </a:r>
            <a:r>
              <a:rPr lang="en-US" i="1" dirty="0"/>
              <a:t>Excel Documentation</a:t>
            </a:r>
            <a:r>
              <a:rPr lang="en-US" dirty="0"/>
              <a:t>. Available at: </a:t>
            </a:r>
            <a:r>
              <a:rPr lang="en-US" dirty="0">
                <a:hlinkClick r:id="rId3" tooltip="support.microsoft.com"/>
              </a:rPr>
              <a:t>https://support.microsoft.com</a:t>
            </a:r>
            <a:r>
              <a:rPr lang="en-US" dirty="0"/>
              <a:t> (Accessed: 25 June 2026).</a:t>
            </a:r>
          </a:p>
          <a:p>
            <a:r>
              <a:rPr lang="en-US" dirty="0"/>
              <a:t>Microsoft. (2024) </a:t>
            </a:r>
            <a:r>
              <a:rPr lang="en-US" i="1" dirty="0"/>
              <a:t>PowerPoint Documentation</a:t>
            </a:r>
            <a:r>
              <a:rPr lang="en-US" dirty="0"/>
              <a:t>. Available at: </a:t>
            </a:r>
            <a:r>
              <a:rPr lang="en-US" dirty="0">
                <a:hlinkClick r:id="rId3" tooltip="support.microsoft.com"/>
              </a:rPr>
              <a:t>https://support.microsoft.com</a:t>
            </a:r>
            <a:r>
              <a:rPr lang="en-US" dirty="0"/>
              <a:t> (Accessed: 25 June 2026).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A841C0-6363-5351-D8E3-3C60580DD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1" y="248076"/>
            <a:ext cx="6134100" cy="648831"/>
          </a:xfrm>
        </p:spPr>
        <p:txBody>
          <a:bodyPr/>
          <a:lstStyle/>
          <a:p>
            <a:r>
              <a:rPr lang="en-US" b="1" dirty="0"/>
              <a:t>HARVARD 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AA9BDB-8E4B-D2D2-9576-9E46353449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1560" y="5336433"/>
            <a:ext cx="3638550" cy="127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04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9E600E-5121-497C-FF78-96BF8BAC9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C9541863-FEB3-0C26-D7A0-AD83F7CADF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745723-8B4E-DAF1-5F5D-88B0EC7098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784" y="239844"/>
            <a:ext cx="8825659" cy="147026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Personal Reflection</a:t>
            </a:r>
            <a:endParaRPr lang="ru-RU" dirty="0">
              <a:solidFill>
                <a:schemeClr val="bg1"/>
              </a:solidFill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332A5F65-6972-CFF6-D0A5-6D33B56D15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364656"/>
              </p:ext>
            </p:extLst>
          </p:nvPr>
        </p:nvGraphicFramePr>
        <p:xfrm>
          <a:off x="0" y="1949946"/>
          <a:ext cx="8648700" cy="4393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1" name="Picture 20" descr="Person planking">
            <a:extLst>
              <a:ext uri="{FF2B5EF4-FFF2-40B4-BE49-F238E27FC236}">
                <a16:creationId xmlns:a16="http://schemas.microsoft.com/office/drawing/2014/main" id="{445C47A0-54E1-9653-3B33-34889966843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82000" y="1949946"/>
            <a:ext cx="3373415" cy="25502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4CBA167-0C0B-BE3E-7F0F-38C8B904EDE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48700" y="5092288"/>
            <a:ext cx="3156868" cy="1357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612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  <p:bldGraphic spid="19" grpId="1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B03E34-250B-606E-BDEF-7F4629CC9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in links">
            <a:extLst>
              <a:ext uri="{FF2B5EF4-FFF2-40B4-BE49-F238E27FC236}">
                <a16:creationId xmlns:a16="http://schemas.microsoft.com/office/drawing/2014/main" id="{CBB1DD8C-BA8B-04A0-8372-96860752F39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EE5DFB-9892-ED79-753C-024F670D2E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5301" y="498384"/>
            <a:ext cx="10628312" cy="1196602"/>
          </a:xfrm>
        </p:spPr>
        <p:txBody>
          <a:bodyPr>
            <a:normAutofit/>
          </a:bodyPr>
          <a:lstStyle/>
          <a:p>
            <a:r>
              <a:rPr lang="en-US" sz="6000" b="1" dirty="0"/>
              <a:t>Presentation Feedback</a:t>
            </a:r>
            <a:endParaRPr lang="ru-RU" sz="60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B8B4EA-FEBD-399F-9DB4-0C9EEE7AA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439A35-3AE4-E169-EAD0-5001C5876F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6813" y="1872120"/>
            <a:ext cx="5538459" cy="457378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007A3-214A-EDB1-1105-724EC4D42D04}"/>
              </a:ext>
            </a:extLst>
          </p:cNvPr>
          <p:cNvSpPr txBox="1"/>
          <p:nvPr/>
        </p:nvSpPr>
        <p:spPr>
          <a:xfrm>
            <a:off x="651146" y="1958411"/>
            <a:ext cx="3748939" cy="4401205"/>
          </a:xfrm>
          <a:prstGeom prst="rect">
            <a:avLst/>
          </a:prstGeom>
          <a:solidFill>
            <a:schemeClr val="accent1"/>
          </a:solidFill>
          <a:ln w="57150"/>
          <a:effectLst>
            <a:glow rad="139700">
              <a:schemeClr val="accent1">
                <a:satMod val="175000"/>
                <a:alpha val="40000"/>
              </a:schemeClr>
            </a:glow>
            <a:outerShdw blurRad="101600" dist="50800" dir="5400000" algn="ctr" rotWithShape="0">
              <a:srgbClr val="000000">
                <a:alpha val="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Please scan the QR code to compete a short feedback form. </a:t>
            </a:r>
          </a:p>
          <a:p>
            <a:pPr algn="ctr"/>
            <a:endParaRPr lang="en-US" sz="2800" b="1" dirty="0">
              <a:solidFill>
                <a:schemeClr val="bg1"/>
              </a:solidFill>
            </a:endParaRPr>
          </a:p>
          <a:p>
            <a:pPr algn="ctr"/>
            <a:r>
              <a:rPr lang="en-US" sz="2800" b="1" dirty="0">
                <a:solidFill>
                  <a:schemeClr val="bg1"/>
                </a:solidFill>
              </a:rPr>
              <a:t>Your responses will support my reflection and development in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198318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3" name="applause.wav"/>
          </p:stSnd>
        </p:sndAc>
      </p:transition>
    </mc:Choice>
    <mc:Fallback xmlns="">
      <p:transition spd="slow">
        <p:dissolve/>
        <p:sndAc>
          <p:stSnd>
            <p:snd r:embed="rId7" name="applause.wav"/>
          </p:stSnd>
        </p:sndAc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82C0A1-A2C6-2070-E7A0-B614E1533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bstract design">
            <a:extLst>
              <a:ext uri="{FF2B5EF4-FFF2-40B4-BE49-F238E27FC236}">
                <a16:creationId xmlns:a16="http://schemas.microsoft.com/office/drawing/2014/main" id="{ADA7634D-7728-5BE2-6A7B-A33C6BCEEE8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8308" r="6818" b="2872"/>
          <a:stretch/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3A2EF829-2604-45CF-8ED5-89DE387E4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r>
              <a:rPr lang="en-US" b="1" dirty="0"/>
              <a:t>Thank You</a:t>
            </a:r>
            <a:endParaRPr lang="ru-RU" b="1" dirty="0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2A1D616F-C6C2-ACA1-1B38-0DC3A6D29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 sz="2800" b="1" dirty="0"/>
              <a:t>By carine redpath</a:t>
            </a:r>
            <a:endParaRPr lang="ru-RU" sz="2800" b="1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E2BA66B-B4A3-F5AF-F393-7B36026CC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F800A0-C433-E6E9-59A7-2B992A8DD2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5011" y="4849400"/>
            <a:ext cx="4245440" cy="1485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416418"/>
      </p:ext>
    </p:extLst>
  </p:cSld>
  <p:clrMapOvr>
    <a:masterClrMapping/>
  </p:clrMapOvr>
  <p:transition spd="slow">
    <p:randomBar dir="vert"/>
    <p:sndAc>
      <p:stSnd>
        <p:snd r:embed="rId3" name="applause.wav"/>
      </p:stSnd>
    </p:sndAc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84036_DIGITAL ION DESIGN_SL_V1.pptx" id="{AD58A1CE-E9E9-4C2E-83A0-65FD4522F93A}" vid="{1E9553B9-AA04-4A15-9836-1E06682578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9" ma:contentTypeDescription="Create a new document." ma:contentTypeScope="" ma:versionID="87e9a28020f0adc966c84d3be1276c57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0258c8272a0287110dd9d7255a85a389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48C88F1-1664-415F-AFCE-F6CF45809817}">
  <ds:schemaRefs>
    <ds:schemaRef ds:uri="http://www.w3.org/XML/1998/namespace"/>
    <ds:schemaRef ds:uri="http://purl.org/dc/terms/"/>
    <ds:schemaRef ds:uri="930350eb-f8df-4f84-845c-a06ee073f72d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D7E14AF-F625-4698-BF72-551EE220C5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D16958A-754B-4396-9457-FD7A427A37D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2953</TotalTime>
  <Words>545</Words>
  <Application>Microsoft Office PowerPoint</Application>
  <PresentationFormat>Widescreen</PresentationFormat>
  <Paragraphs>96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Century Gothic</vt:lpstr>
      <vt:lpstr>Wingdings</vt:lpstr>
      <vt:lpstr>Wingdings 3</vt:lpstr>
      <vt:lpstr>Ion</vt:lpstr>
      <vt:lpstr>MY DIGITAL SKILLS JOURNEY </vt:lpstr>
      <vt:lpstr>About me</vt:lpstr>
      <vt:lpstr>Introduction </vt:lpstr>
      <vt:lpstr>PowerPoint Presentation</vt:lpstr>
      <vt:lpstr>Comparing My Two JISC Assessments</vt:lpstr>
      <vt:lpstr>SMART Goal - AI Literacy</vt:lpstr>
      <vt:lpstr>LinkedIn Learning</vt:lpstr>
      <vt:lpstr>LinkedIn Learning Certificates</vt:lpstr>
      <vt:lpstr>Key Skills Developed  </vt:lpstr>
      <vt:lpstr>EVIDENCE OF LEARNING</vt:lpstr>
      <vt:lpstr>Applying These Skills</vt:lpstr>
      <vt:lpstr>HARVARD REFERENCES</vt:lpstr>
      <vt:lpstr>Personal Reflection</vt:lpstr>
      <vt:lpstr>Presentation Feedback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CARINE REDPATH</dc:creator>
  <cp:lastModifiedBy>Carine Redpath (2506922)</cp:lastModifiedBy>
  <cp:revision>2</cp:revision>
  <dcterms:created xsi:type="dcterms:W3CDTF">2026-06-24T19:45:52Z</dcterms:created>
  <dcterms:modified xsi:type="dcterms:W3CDTF">2026-06-26T21:13:19Z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