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108" y="1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8E317-E273-4EEE-B5B1-1C5E318C5E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554" y="2404534"/>
            <a:ext cx="8535449" cy="1646302"/>
          </a:xfrm>
        </p:spPr>
        <p:txBody>
          <a:bodyPr/>
          <a:lstStyle/>
          <a:p>
            <a:r>
              <a:rPr lang="en-GB" dirty="0"/>
              <a:t>Occupational Psychology.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EBCE0-1005-4308-B95C-2FA2F9D36D5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Applied Psychology.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M4X00903</a:t>
            </a:r>
          </a:p>
        </p:txBody>
      </p:sp>
    </p:spTree>
    <p:extLst>
      <p:ext uri="{BB962C8B-B14F-4D97-AF65-F5344CB8AC3E}">
        <p14:creationId xmlns:p14="http://schemas.microsoft.com/office/powerpoint/2010/main" val="2752294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6D48897-E5DE-4FB1-81B8-48F31BD2D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occupational psychology 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21A2A4-57C2-4629-B58A-42ED4BB8E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8"/>
            <a:ext cx="8596668" cy="41933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psychology is the branch of applied psychology set in the working environment (Davey, 2011).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psychologists will aim to improve the running of an organisation and improve the job satisfaction of all employees (Davey, 2011).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 will take previous research literature, theories and approaches and they implement them into practice (Bps.org.uk).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800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C2318-50F1-4FBE-B755-0B2CE6562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competencies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5E879-7D74-4490-8F37-AA0DC76DB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00554"/>
            <a:ext cx="8596668" cy="49002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psychologists must follow eight extra standards of proficiency set by the HCPC.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Human-machine interaction.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Design of environment and work.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Personal selection and assessment.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Performance appraisal and career development.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Counselling and personal development.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Training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Employee relations and motivation.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Organisation development and change. (Hcpc.org)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026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265CF-59C0-4125-864B-7D058342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20134"/>
            <a:ext cx="8596668" cy="745066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Employment opportunities</a:t>
            </a:r>
            <a:r>
              <a:rPr lang="en-GB" dirty="0"/>
              <a:t>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421B8-37C5-40B1-8FA6-84FBE59D7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00667"/>
            <a:ext cx="8596668" cy="57573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psychologists work in most organisations both big and small. These can be in the public, private and third sectors (Bps.org.uk)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Corporations.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Charities.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Voluntary groups.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prison service.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home office.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employment services.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civil service.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ministry of defence.</a:t>
            </a:r>
          </a:p>
        </p:txBody>
      </p:sp>
    </p:spTree>
    <p:extLst>
      <p:ext uri="{BB962C8B-B14F-4D97-AF65-F5344CB8AC3E}">
        <p14:creationId xmlns:p14="http://schemas.microsoft.com/office/powerpoint/2010/main" val="955161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E9B16-AC34-4DAC-AF84-0FC9BB67E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37733"/>
          </a:xfrm>
        </p:spPr>
        <p:txBody>
          <a:bodyPr/>
          <a:lstStyle/>
          <a:p>
            <a:r>
              <a:rPr lang="en-GB" dirty="0"/>
              <a:t>Training to become a occupational psychologist.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D0CEB-2BA0-4A27-815F-AEB01B714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37733"/>
            <a:ext cx="8596668" cy="5283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To become a occupational psychologist.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You will need graduate basis for chartered membership with the bps, you can achieve this by completing a society accredited course or conversion course.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masters degree from a society accredited masters course in occupational psychology.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Complete stage 2 of the society’s qualification in occupational psychology.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Before you can use the title of occupational psychologist you will need to register with the health and care professionals council (HCPC),(Bps.org.uk).</a:t>
            </a:r>
          </a:p>
        </p:txBody>
      </p:sp>
    </p:spTree>
    <p:extLst>
      <p:ext uri="{BB962C8B-B14F-4D97-AF65-F5344CB8AC3E}">
        <p14:creationId xmlns:p14="http://schemas.microsoft.com/office/powerpoint/2010/main" val="1400752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B7EBA3-F96B-42F7-94AA-5C8528AB3E15}"/>
              </a:ext>
            </a:extLst>
          </p:cNvPr>
          <p:cNvSpPr/>
          <p:nvPr/>
        </p:nvSpPr>
        <p:spPr>
          <a:xfrm>
            <a:off x="267686" y="1936429"/>
            <a:ext cx="87714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Bps/careers/dop.(2000-2018). Retrieved from; https://</a:t>
            </a:r>
            <a:r>
              <a:rPr lang="en-GB" sz="2400" dirty="0">
                <a:solidFill>
                  <a:srgbClr val="00B0F0"/>
                </a:solidFill>
              </a:rPr>
              <a:t>careers.bps.org.uk/area/occupational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53C2B4-CBDA-426C-BC14-396098D3ECC0}"/>
              </a:ext>
            </a:extLst>
          </p:cNvPr>
          <p:cNvSpPr/>
          <p:nvPr/>
        </p:nvSpPr>
        <p:spPr>
          <a:xfrm>
            <a:off x="0" y="3974954"/>
            <a:ext cx="115535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Hcpc/standards of proficiency.(2015). Retrieved from </a:t>
            </a:r>
          </a:p>
          <a:p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www.hpc-uk.org/assets/documents/10002963SOP_Practitioner_psychologists.pdf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68460" y="601249"/>
            <a:ext cx="35699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B0F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72BFE2-7519-42F1-B542-42B3CB98FD36}"/>
              </a:ext>
            </a:extLst>
          </p:cNvPr>
          <p:cNvSpPr txBox="1"/>
          <p:nvPr/>
        </p:nvSpPr>
        <p:spPr>
          <a:xfrm>
            <a:off x="162178" y="3040776"/>
            <a:ext cx="105527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Davey, G. (2011) 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Applied Psychology.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Chichester. The British Psychological Society and Blackwell Publishing Ltd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921010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4121</TotalTime>
  <Words>361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Occupational Psychology.</vt:lpstr>
      <vt:lpstr>What is occupational psychology ? </vt:lpstr>
      <vt:lpstr>Practical competencies </vt:lpstr>
      <vt:lpstr>Employment opportunities.  </vt:lpstr>
      <vt:lpstr>Training to become a occupational psychologist.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Occupational Psychology</dc:title>
  <dc:creator>Michael Cross (P152017)</dc:creator>
  <cp:lastModifiedBy>Michael Cross (P152017)</cp:lastModifiedBy>
  <cp:revision>29</cp:revision>
  <dcterms:created xsi:type="dcterms:W3CDTF">2018-04-18T16:12:24Z</dcterms:created>
  <dcterms:modified xsi:type="dcterms:W3CDTF">2018-04-22T20:56:53Z</dcterms:modified>
</cp:coreProperties>
</file>