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9" r:id="rId3"/>
    <p:sldId id="260" r:id="rId4"/>
    <p:sldId id="257" r:id="rId5"/>
    <p:sldId id="261" r:id="rId6"/>
    <p:sldId id="258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CFF947A-29BA-C64C-9717-E01BFE855E3B}" v="294" dt="2026-01-26T20:33:44.49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urtney Newman (2103306)" userId="S::2103306@student.uwtsd.ac.uk::918f6200-65ab-4285-8d11-92e9c2cb654d" providerId="AD" clId="Web-{ACFF947A-29BA-C64C-9717-E01BFE855E3B}"/>
    <pc:docChg chg="addSld delSld modSld sldOrd addMainMaster delMainMaster">
      <pc:chgData name="Courtney Newman (2103306)" userId="S::2103306@student.uwtsd.ac.uk::918f6200-65ab-4285-8d11-92e9c2cb654d" providerId="AD" clId="Web-{ACFF947A-29BA-C64C-9717-E01BFE855E3B}" dt="2026-01-26T20:33:44.326" v="285" actId="20577"/>
      <pc:docMkLst>
        <pc:docMk/>
      </pc:docMkLst>
      <pc:sldChg chg="addSp modSp mod setBg modClrScheme chgLayout">
        <pc:chgData name="Courtney Newman (2103306)" userId="S::2103306@student.uwtsd.ac.uk::918f6200-65ab-4285-8d11-92e9c2cb654d" providerId="AD" clId="Web-{ACFF947A-29BA-C64C-9717-E01BFE855E3B}" dt="2026-01-26T20:16:46.673" v="134" actId="20577"/>
        <pc:sldMkLst>
          <pc:docMk/>
          <pc:sldMk cId="109857222" sldId="256"/>
        </pc:sldMkLst>
        <pc:spChg chg="mod">
          <ac:chgData name="Courtney Newman (2103306)" userId="S::2103306@student.uwtsd.ac.uk::918f6200-65ab-4285-8d11-92e9c2cb654d" providerId="AD" clId="Web-{ACFF947A-29BA-C64C-9717-E01BFE855E3B}" dt="2026-01-26T20:16:22.782" v="128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ourtney Newman (2103306)" userId="S::2103306@student.uwtsd.ac.uk::918f6200-65ab-4285-8d11-92e9c2cb654d" providerId="AD" clId="Web-{ACFF947A-29BA-C64C-9717-E01BFE855E3B}" dt="2026-01-26T20:16:46.673" v="134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Courtney Newman (2103306)" userId="S::2103306@student.uwtsd.ac.uk::918f6200-65ab-4285-8d11-92e9c2cb654d" providerId="AD" clId="Web-{ACFF947A-29BA-C64C-9717-E01BFE855E3B}" dt="2026-01-26T20:04:32.951" v="15"/>
          <ac:spMkLst>
            <pc:docMk/>
            <pc:sldMk cId="109857222" sldId="256"/>
            <ac:spMk id="9" creationId="{5E5473D2-DD46-DFAF-84EC-264D6CE58B94}"/>
          </ac:spMkLst>
        </pc:spChg>
        <pc:picChg chg="add">
          <ac:chgData name="Courtney Newman (2103306)" userId="S::2103306@student.uwtsd.ac.uk::918f6200-65ab-4285-8d11-92e9c2cb654d" providerId="AD" clId="Web-{ACFF947A-29BA-C64C-9717-E01BFE855E3B}" dt="2026-01-26T20:04:32.951" v="15"/>
          <ac:picMkLst>
            <pc:docMk/>
            <pc:sldMk cId="109857222" sldId="256"/>
            <ac:picMk id="4" creationId="{5741F89A-3DC3-8A30-A96C-C28B1935BB5D}"/>
          </ac:picMkLst>
        </pc:picChg>
      </pc:sldChg>
      <pc:sldChg chg="addSp delSp modSp new mod setBg">
        <pc:chgData name="Courtney Newman (2103306)" userId="S::2103306@student.uwtsd.ac.uk::918f6200-65ab-4285-8d11-92e9c2cb654d" providerId="AD" clId="Web-{ACFF947A-29BA-C64C-9717-E01BFE855E3B}" dt="2026-01-26T20:31:12.214" v="258" actId="1076"/>
        <pc:sldMkLst>
          <pc:docMk/>
          <pc:sldMk cId="541251607" sldId="257"/>
        </pc:sldMkLst>
        <pc:spChg chg="add del mod">
          <ac:chgData name="Courtney Newman (2103306)" userId="S::2103306@student.uwtsd.ac.uk::918f6200-65ab-4285-8d11-92e9c2cb654d" providerId="AD" clId="Web-{ACFF947A-29BA-C64C-9717-E01BFE855E3B}" dt="2026-01-26T20:12:13.536" v="106"/>
          <ac:spMkLst>
            <pc:docMk/>
            <pc:sldMk cId="541251607" sldId="257"/>
            <ac:spMk id="2" creationId="{7A945A87-3B24-7B5C-0094-CF4A3846EECC}"/>
          </ac:spMkLst>
        </pc:spChg>
        <pc:spChg chg="add del mod ord">
          <ac:chgData name="Courtney Newman (2103306)" userId="S::2103306@student.uwtsd.ac.uk::918f6200-65ab-4285-8d11-92e9c2cb654d" providerId="AD" clId="Web-{ACFF947A-29BA-C64C-9717-E01BFE855E3B}" dt="2026-01-26T20:12:13.536" v="106"/>
          <ac:spMkLst>
            <pc:docMk/>
            <pc:sldMk cId="541251607" sldId="257"/>
            <ac:spMk id="3" creationId="{84D83B67-71C4-E5D3-2C4E-C1655F1636D1}"/>
          </ac:spMkLst>
        </pc:spChg>
        <pc:spChg chg="add del">
          <ac:chgData name="Courtney Newman (2103306)" userId="S::2103306@student.uwtsd.ac.uk::918f6200-65ab-4285-8d11-92e9c2cb654d" providerId="AD" clId="Web-{ACFF947A-29BA-C64C-9717-E01BFE855E3B}" dt="2026-01-26T20:11:22.177" v="99"/>
          <ac:spMkLst>
            <pc:docMk/>
            <pc:sldMk cId="541251607" sldId="257"/>
            <ac:spMk id="10" creationId="{92CC1E4F-F1F0-B945-BE50-C72A7103E8AC}"/>
          </ac:spMkLst>
        </pc:spChg>
        <pc:spChg chg="add del">
          <ac:chgData name="Courtney Newman (2103306)" userId="S::2103306@student.uwtsd.ac.uk::918f6200-65ab-4285-8d11-92e9c2cb654d" providerId="AD" clId="Web-{ACFF947A-29BA-C64C-9717-E01BFE855E3B}" dt="2026-01-26T20:11:32.864" v="101"/>
          <ac:spMkLst>
            <pc:docMk/>
            <pc:sldMk cId="541251607" sldId="257"/>
            <ac:spMk id="12" creationId="{2961259D-605E-E200-FF9F-7C8C71D7C8E4}"/>
          </ac:spMkLst>
        </pc:spChg>
        <pc:spChg chg="add del">
          <ac:chgData name="Courtney Newman (2103306)" userId="S::2103306@student.uwtsd.ac.uk::918f6200-65ab-4285-8d11-92e9c2cb654d" providerId="AD" clId="Web-{ACFF947A-29BA-C64C-9717-E01BFE855E3B}" dt="2026-01-26T20:11:38.208" v="103"/>
          <ac:spMkLst>
            <pc:docMk/>
            <pc:sldMk cId="541251607" sldId="257"/>
            <ac:spMk id="14" creationId="{35D3817B-01DA-DCDA-FA18-49D6FF003762}"/>
          </ac:spMkLst>
        </pc:spChg>
        <pc:spChg chg="add del">
          <ac:chgData name="Courtney Newman (2103306)" userId="S::2103306@student.uwtsd.ac.uk::918f6200-65ab-4285-8d11-92e9c2cb654d" providerId="AD" clId="Web-{ACFF947A-29BA-C64C-9717-E01BFE855E3B}" dt="2026-01-26T20:12:13.536" v="105"/>
          <ac:spMkLst>
            <pc:docMk/>
            <pc:sldMk cId="541251607" sldId="257"/>
            <ac:spMk id="16" creationId="{5E8D3B17-7638-DFD3-18E4-8A6D611749CF}"/>
          </ac:spMkLst>
        </pc:spChg>
        <pc:spChg chg="add del">
          <ac:chgData name="Courtney Newman (2103306)" userId="S::2103306@student.uwtsd.ac.uk::918f6200-65ab-4285-8d11-92e9c2cb654d" providerId="AD" clId="Web-{ACFF947A-29BA-C64C-9717-E01BFE855E3B}" dt="2026-01-26T20:12:13.536" v="105"/>
          <ac:spMkLst>
            <pc:docMk/>
            <pc:sldMk cId="541251607" sldId="257"/>
            <ac:spMk id="17" creationId="{7A945A87-3B24-7B5C-0094-CF4A3846EECC}"/>
          </ac:spMkLst>
        </pc:spChg>
        <pc:spChg chg="add del">
          <ac:chgData name="Courtney Newman (2103306)" userId="S::2103306@student.uwtsd.ac.uk::918f6200-65ab-4285-8d11-92e9c2cb654d" providerId="AD" clId="Web-{ACFF947A-29BA-C64C-9717-E01BFE855E3B}" dt="2026-01-26T20:12:13.536" v="105"/>
          <ac:spMkLst>
            <pc:docMk/>
            <pc:sldMk cId="541251607" sldId="257"/>
            <ac:spMk id="18" creationId="{84D83B67-71C4-E5D3-2C4E-C1655F1636D1}"/>
          </ac:spMkLst>
        </pc:spChg>
        <pc:spChg chg="add">
          <ac:chgData name="Courtney Newman (2103306)" userId="S::2103306@student.uwtsd.ac.uk::918f6200-65ab-4285-8d11-92e9c2cb654d" providerId="AD" clId="Web-{ACFF947A-29BA-C64C-9717-E01BFE855E3B}" dt="2026-01-26T20:12:13.536" v="106"/>
          <ac:spMkLst>
            <pc:docMk/>
            <pc:sldMk cId="541251607" sldId="257"/>
            <ac:spMk id="20" creationId="{2961259D-605E-E200-FF9F-7C8C71D7C8E4}"/>
          </ac:spMkLst>
        </pc:spChg>
        <pc:spChg chg="add mod">
          <ac:chgData name="Courtney Newman (2103306)" userId="S::2103306@student.uwtsd.ac.uk::918f6200-65ab-4285-8d11-92e9c2cb654d" providerId="AD" clId="Web-{ACFF947A-29BA-C64C-9717-E01BFE855E3B}" dt="2026-01-26T20:31:02.683" v="257" actId="14100"/>
          <ac:spMkLst>
            <pc:docMk/>
            <pc:sldMk cId="541251607" sldId="257"/>
            <ac:spMk id="21" creationId="{7A945A87-3B24-7B5C-0094-CF4A3846EECC}"/>
          </ac:spMkLst>
        </pc:spChg>
        <pc:spChg chg="add mod">
          <ac:chgData name="Courtney Newman (2103306)" userId="S::2103306@student.uwtsd.ac.uk::918f6200-65ab-4285-8d11-92e9c2cb654d" providerId="AD" clId="Web-{ACFF947A-29BA-C64C-9717-E01BFE855E3B}" dt="2026-01-26T20:31:12.214" v="258" actId="1076"/>
          <ac:spMkLst>
            <pc:docMk/>
            <pc:sldMk cId="541251607" sldId="257"/>
            <ac:spMk id="22" creationId="{84D83B67-71C4-E5D3-2C4E-C1655F1636D1}"/>
          </ac:spMkLst>
        </pc:spChg>
        <pc:picChg chg="add mod">
          <ac:chgData name="Courtney Newman (2103306)" userId="S::2103306@student.uwtsd.ac.uk::918f6200-65ab-4285-8d11-92e9c2cb654d" providerId="AD" clId="Web-{ACFF947A-29BA-C64C-9717-E01BFE855E3B}" dt="2026-01-26T20:12:13.536" v="106"/>
          <ac:picMkLst>
            <pc:docMk/>
            <pc:sldMk cId="541251607" sldId="257"/>
            <ac:picMk id="5" creationId="{2E0EC183-A140-2842-3B51-6094CE3D5A67}"/>
          </ac:picMkLst>
        </pc:picChg>
      </pc:sldChg>
      <pc:sldChg chg="new del">
        <pc:chgData name="Courtney Newman (2103306)" userId="S::2103306@student.uwtsd.ac.uk::918f6200-65ab-4285-8d11-92e9c2cb654d" providerId="AD" clId="Web-{ACFF947A-29BA-C64C-9717-E01BFE855E3B}" dt="2026-01-26T20:10:30.770" v="93"/>
        <pc:sldMkLst>
          <pc:docMk/>
          <pc:sldMk cId="3772576680" sldId="257"/>
        </pc:sldMkLst>
      </pc:sldChg>
      <pc:sldChg chg="new del">
        <pc:chgData name="Courtney Newman (2103306)" userId="S::2103306@student.uwtsd.ac.uk::918f6200-65ab-4285-8d11-92e9c2cb654d" providerId="AD" clId="Web-{ACFF947A-29BA-C64C-9717-E01BFE855E3B}" dt="2026-01-26T20:10:28.598" v="91"/>
        <pc:sldMkLst>
          <pc:docMk/>
          <pc:sldMk cId="2422821566" sldId="258"/>
        </pc:sldMkLst>
      </pc:sldChg>
      <pc:sldChg chg="modSp add replId">
        <pc:chgData name="Courtney Newman (2103306)" userId="S::2103306@student.uwtsd.ac.uk::918f6200-65ab-4285-8d11-92e9c2cb654d" providerId="AD" clId="Web-{ACFF947A-29BA-C64C-9717-E01BFE855E3B}" dt="2026-01-26T20:33:44.326" v="285" actId="20577"/>
        <pc:sldMkLst>
          <pc:docMk/>
          <pc:sldMk cId="3864269550" sldId="258"/>
        </pc:sldMkLst>
        <pc:spChg chg="mod">
          <ac:chgData name="Courtney Newman (2103306)" userId="S::2103306@student.uwtsd.ac.uk::918f6200-65ab-4285-8d11-92e9c2cb654d" providerId="AD" clId="Web-{ACFF947A-29BA-C64C-9717-E01BFE855E3B}" dt="2026-01-26T20:32:29.606" v="271" actId="20577"/>
          <ac:spMkLst>
            <pc:docMk/>
            <pc:sldMk cId="3864269550" sldId="258"/>
            <ac:spMk id="21" creationId="{8B2E5BE4-A2E2-A340-D97F-0FAB0A345627}"/>
          </ac:spMkLst>
        </pc:spChg>
        <pc:spChg chg="mod">
          <ac:chgData name="Courtney Newman (2103306)" userId="S::2103306@student.uwtsd.ac.uk::918f6200-65ab-4285-8d11-92e9c2cb654d" providerId="AD" clId="Web-{ACFF947A-29BA-C64C-9717-E01BFE855E3B}" dt="2026-01-26T20:33:44.326" v="285" actId="20577"/>
          <ac:spMkLst>
            <pc:docMk/>
            <pc:sldMk cId="3864269550" sldId="258"/>
            <ac:spMk id="22" creationId="{6F58DBE6-D9F9-64C7-F72F-0AC8A1E65C8D}"/>
          </ac:spMkLst>
        </pc:spChg>
      </pc:sldChg>
      <pc:sldChg chg="modSp add ord replId">
        <pc:chgData name="Courtney Newman (2103306)" userId="S::2103306@student.uwtsd.ac.uk::918f6200-65ab-4285-8d11-92e9c2cb654d" providerId="AD" clId="Web-{ACFF947A-29BA-C64C-9717-E01BFE855E3B}" dt="2026-01-26T20:29:27.274" v="246" actId="14100"/>
        <pc:sldMkLst>
          <pc:docMk/>
          <pc:sldMk cId="3213817361" sldId="259"/>
        </pc:sldMkLst>
        <pc:spChg chg="mod">
          <ac:chgData name="Courtney Newman (2103306)" userId="S::2103306@student.uwtsd.ac.uk::918f6200-65ab-4285-8d11-92e9c2cb654d" providerId="AD" clId="Web-{ACFF947A-29BA-C64C-9717-E01BFE855E3B}" dt="2026-01-26T20:16:12.766" v="127" actId="20577"/>
          <ac:spMkLst>
            <pc:docMk/>
            <pc:sldMk cId="3213817361" sldId="259"/>
            <ac:spMk id="21" creationId="{E31BB14B-441E-4794-EAD0-77E281135ADF}"/>
          </ac:spMkLst>
        </pc:spChg>
        <pc:spChg chg="mod">
          <ac:chgData name="Courtney Newman (2103306)" userId="S::2103306@student.uwtsd.ac.uk::918f6200-65ab-4285-8d11-92e9c2cb654d" providerId="AD" clId="Web-{ACFF947A-29BA-C64C-9717-E01BFE855E3B}" dt="2026-01-26T20:29:27.274" v="246" actId="14100"/>
          <ac:spMkLst>
            <pc:docMk/>
            <pc:sldMk cId="3213817361" sldId="259"/>
            <ac:spMk id="22" creationId="{05F6CBA1-2803-89A2-CF1F-6ED1FC2AB785}"/>
          </ac:spMkLst>
        </pc:spChg>
      </pc:sldChg>
      <pc:sldChg chg="new del ord">
        <pc:chgData name="Courtney Newman (2103306)" userId="S::2103306@student.uwtsd.ac.uk::918f6200-65ab-4285-8d11-92e9c2cb654d" providerId="AD" clId="Web-{ACFF947A-29BA-C64C-9717-E01BFE855E3B}" dt="2026-01-26T20:10:32.505" v="95"/>
        <pc:sldMkLst>
          <pc:docMk/>
          <pc:sldMk cId="3621019772" sldId="259"/>
        </pc:sldMkLst>
      </pc:sldChg>
      <pc:sldChg chg="new del ord">
        <pc:chgData name="Courtney Newman (2103306)" userId="S::2103306@student.uwtsd.ac.uk::918f6200-65ab-4285-8d11-92e9c2cb654d" providerId="AD" clId="Web-{ACFF947A-29BA-C64C-9717-E01BFE855E3B}" dt="2026-01-26T20:10:31.630" v="94"/>
        <pc:sldMkLst>
          <pc:docMk/>
          <pc:sldMk cId="2647311879" sldId="260"/>
        </pc:sldMkLst>
      </pc:sldChg>
      <pc:sldChg chg="addSp delSp modSp new mod setBg">
        <pc:chgData name="Courtney Newman (2103306)" userId="S::2103306@student.uwtsd.ac.uk::918f6200-65ab-4285-8d11-92e9c2cb654d" providerId="AD" clId="Web-{ACFF947A-29BA-C64C-9717-E01BFE855E3B}" dt="2026-01-26T20:27:03.022" v="226" actId="1076"/>
        <pc:sldMkLst>
          <pc:docMk/>
          <pc:sldMk cId="3963652498" sldId="260"/>
        </pc:sldMkLst>
        <pc:spChg chg="del mod ord">
          <ac:chgData name="Courtney Newman (2103306)" userId="S::2103306@student.uwtsd.ac.uk::918f6200-65ab-4285-8d11-92e9c2cb654d" providerId="AD" clId="Web-{ACFF947A-29BA-C64C-9717-E01BFE855E3B}" dt="2026-01-26T20:25:11.880" v="198"/>
          <ac:spMkLst>
            <pc:docMk/>
            <pc:sldMk cId="3963652498" sldId="260"/>
            <ac:spMk id="2" creationId="{F8680DF0-8A18-CF74-4020-8CC9D439370B}"/>
          </ac:spMkLst>
        </pc:spChg>
        <pc:spChg chg="del mod">
          <ac:chgData name="Courtney Newman (2103306)" userId="S::2103306@student.uwtsd.ac.uk::918f6200-65ab-4285-8d11-92e9c2cb654d" providerId="AD" clId="Web-{ACFF947A-29BA-C64C-9717-E01BFE855E3B}" dt="2026-01-26T20:18:32.846" v="145"/>
          <ac:spMkLst>
            <pc:docMk/>
            <pc:sldMk cId="3963652498" sldId="260"/>
            <ac:spMk id="3" creationId="{B684381F-6554-627B-8D6C-3FB993484CAC}"/>
          </ac:spMkLst>
        </pc:spChg>
        <pc:spChg chg="add del mod">
          <ac:chgData name="Courtney Newman (2103306)" userId="S::2103306@student.uwtsd.ac.uk::918f6200-65ab-4285-8d11-92e9c2cb654d" providerId="AD" clId="Web-{ACFF947A-29BA-C64C-9717-E01BFE855E3B}" dt="2026-01-26T20:25:36.927" v="202"/>
          <ac:spMkLst>
            <pc:docMk/>
            <pc:sldMk cId="3963652498" sldId="260"/>
            <ac:spMk id="7" creationId="{B037A0DB-E4CB-9327-95E5-CC0BD4518121}"/>
          </ac:spMkLst>
        </pc:spChg>
        <pc:spChg chg="add del">
          <ac:chgData name="Courtney Newman (2103306)" userId="S::2103306@student.uwtsd.ac.uk::918f6200-65ab-4285-8d11-92e9c2cb654d" providerId="AD" clId="Web-{ACFF947A-29BA-C64C-9717-E01BFE855E3B}" dt="2026-01-26T20:25:23.927" v="200"/>
          <ac:spMkLst>
            <pc:docMk/>
            <pc:sldMk cId="3963652498" sldId="260"/>
            <ac:spMk id="8" creationId="{74E546FB-0FE0-F948-62ED-51BAC88C038A}"/>
          </ac:spMkLst>
        </pc:spChg>
        <pc:spChg chg="add del mod">
          <ac:chgData name="Courtney Newman (2103306)" userId="S::2103306@student.uwtsd.ac.uk::918f6200-65ab-4285-8d11-92e9c2cb654d" providerId="AD" clId="Web-{ACFF947A-29BA-C64C-9717-E01BFE855E3B}" dt="2026-01-26T20:25:55.099" v="206"/>
          <ac:spMkLst>
            <pc:docMk/>
            <pc:sldMk cId="3963652498" sldId="260"/>
            <ac:spMk id="9" creationId="{B6534A69-EE44-F5D5-538F-AB84E8F0CF57}"/>
          </ac:spMkLst>
        </pc:spChg>
        <pc:spChg chg="add del">
          <ac:chgData name="Courtney Newman (2103306)" userId="S::2103306@student.uwtsd.ac.uk::918f6200-65ab-4285-8d11-92e9c2cb654d" providerId="AD" clId="Web-{ACFF947A-29BA-C64C-9717-E01BFE855E3B}" dt="2026-01-26T20:17:51.565" v="140"/>
          <ac:spMkLst>
            <pc:docMk/>
            <pc:sldMk cId="3963652498" sldId="260"/>
            <ac:spMk id="10" creationId="{14D27876-614E-CCD5-5142-A650DBF0B099}"/>
          </ac:spMkLst>
        </pc:spChg>
        <pc:spChg chg="add mod">
          <ac:chgData name="Courtney Newman (2103306)" userId="S::2103306@student.uwtsd.ac.uk::918f6200-65ab-4285-8d11-92e9c2cb654d" providerId="AD" clId="Web-{ACFF947A-29BA-C64C-9717-E01BFE855E3B}" dt="2026-01-26T20:27:03.022" v="226" actId="1076"/>
          <ac:spMkLst>
            <pc:docMk/>
            <pc:sldMk cId="3963652498" sldId="260"/>
            <ac:spMk id="11" creationId="{58D42BBB-39D2-02EE-8EB1-08A27C5784FC}"/>
          </ac:spMkLst>
        </pc:spChg>
        <pc:spChg chg="add del">
          <ac:chgData name="Courtney Newman (2103306)" userId="S::2103306@student.uwtsd.ac.uk::918f6200-65ab-4285-8d11-92e9c2cb654d" providerId="AD" clId="Web-{ACFF947A-29BA-C64C-9717-E01BFE855E3B}" dt="2026-01-26T20:20:49.097" v="148"/>
          <ac:spMkLst>
            <pc:docMk/>
            <pc:sldMk cId="3963652498" sldId="260"/>
            <ac:spMk id="12" creationId="{01187F7A-920C-B377-65E8-1CF4CBCE3C2C}"/>
          </ac:spMkLst>
        </pc:spChg>
        <pc:spChg chg="add del">
          <ac:chgData name="Courtney Newman (2103306)" userId="S::2103306@student.uwtsd.ac.uk::918f6200-65ab-4285-8d11-92e9c2cb654d" providerId="AD" clId="Web-{ACFF947A-29BA-C64C-9717-E01BFE855E3B}" dt="2026-01-26T20:20:49.082" v="147"/>
          <ac:spMkLst>
            <pc:docMk/>
            <pc:sldMk cId="3963652498" sldId="260"/>
            <ac:spMk id="17" creationId="{B797DE5A-DA89-0A80-C73D-8DCE1A3E2B33}"/>
          </ac:spMkLst>
        </pc:spChg>
        <pc:spChg chg="add">
          <ac:chgData name="Courtney Newman (2103306)" userId="S::2103306@student.uwtsd.ac.uk::918f6200-65ab-4285-8d11-92e9c2cb654d" providerId="AD" clId="Web-{ACFF947A-29BA-C64C-9717-E01BFE855E3B}" dt="2026-01-26T20:20:49.097" v="148"/>
          <ac:spMkLst>
            <pc:docMk/>
            <pc:sldMk cId="3963652498" sldId="260"/>
            <ac:spMk id="19" creationId="{EBD48A03-0DF9-3063-CB15-1BC2AEC79F1C}"/>
          </ac:spMkLst>
        </pc:spChg>
        <pc:spChg chg="add">
          <ac:chgData name="Courtney Newman (2103306)" userId="S::2103306@student.uwtsd.ac.uk::918f6200-65ab-4285-8d11-92e9c2cb654d" providerId="AD" clId="Web-{ACFF947A-29BA-C64C-9717-E01BFE855E3B}" dt="2026-01-26T20:20:49.097" v="148"/>
          <ac:spMkLst>
            <pc:docMk/>
            <pc:sldMk cId="3963652498" sldId="260"/>
            <ac:spMk id="20" creationId="{ED587E41-605C-A8E4-8BA5-0E0B3797C9AA}"/>
          </ac:spMkLst>
        </pc:spChg>
        <pc:picChg chg="add mod">
          <ac:chgData name="Courtney Newman (2103306)" userId="S::2103306@student.uwtsd.ac.uk::918f6200-65ab-4285-8d11-92e9c2cb654d" providerId="AD" clId="Web-{ACFF947A-29BA-C64C-9717-E01BFE855E3B}" dt="2026-01-26T20:20:49.097" v="148"/>
          <ac:picMkLst>
            <pc:docMk/>
            <pc:sldMk cId="3963652498" sldId="260"/>
            <ac:picMk id="5" creationId="{BE0E534D-874A-1A98-FAA5-EC2FBBD88A3D}"/>
          </ac:picMkLst>
        </pc:picChg>
      </pc:sldChg>
      <pc:sldChg chg="new del">
        <pc:chgData name="Courtney Newman (2103306)" userId="S::2103306@student.uwtsd.ac.uk::918f6200-65ab-4285-8d11-92e9c2cb654d" providerId="AD" clId="Web-{ACFF947A-29BA-C64C-9717-E01BFE855E3B}" dt="2026-01-26T20:10:29.645" v="92"/>
        <pc:sldMkLst>
          <pc:docMk/>
          <pc:sldMk cId="569080743" sldId="261"/>
        </pc:sldMkLst>
      </pc:sldChg>
      <pc:sldChg chg="addSp delSp modSp add ord replId">
        <pc:chgData name="Courtney Newman (2103306)" userId="S::2103306@student.uwtsd.ac.uk::918f6200-65ab-4285-8d11-92e9c2cb654d" providerId="AD" clId="Web-{ACFF947A-29BA-C64C-9717-E01BFE855E3B}" dt="2026-01-26T20:24:53.207" v="196" actId="20577"/>
        <pc:sldMkLst>
          <pc:docMk/>
          <pc:sldMk cId="2502330880" sldId="261"/>
        </pc:sldMkLst>
        <pc:spChg chg="del mod">
          <ac:chgData name="Courtney Newman (2103306)" userId="S::2103306@student.uwtsd.ac.uk::918f6200-65ab-4285-8d11-92e9c2cb654d" providerId="AD" clId="Web-{ACFF947A-29BA-C64C-9717-E01BFE855E3B}" dt="2026-01-26T20:23:00.609" v="178"/>
          <ac:spMkLst>
            <pc:docMk/>
            <pc:sldMk cId="2502330880" sldId="261"/>
            <ac:spMk id="2" creationId="{C615FCDE-68A6-B3C5-485E-29E35C9AA943}"/>
          </ac:spMkLst>
        </pc:spChg>
        <pc:spChg chg="add mod">
          <ac:chgData name="Courtney Newman (2103306)" userId="S::2103306@student.uwtsd.ac.uk::918f6200-65ab-4285-8d11-92e9c2cb654d" providerId="AD" clId="Web-{ACFF947A-29BA-C64C-9717-E01BFE855E3B}" dt="2026-01-26T20:24:53.207" v="196" actId="20577"/>
          <ac:spMkLst>
            <pc:docMk/>
            <pc:sldMk cId="2502330880" sldId="261"/>
            <ac:spMk id="3" creationId="{9669BAC5-B5DA-F2CB-7A0F-B16C410C2BBC}"/>
          </ac:spMkLst>
        </pc:spChg>
      </pc:sldChg>
      <pc:sldMasterChg chg="del delSldLayout">
        <pc:chgData name="Courtney Newman (2103306)" userId="S::2103306@student.uwtsd.ac.uk::918f6200-65ab-4285-8d11-92e9c2cb654d" providerId="AD" clId="Web-{ACFF947A-29BA-C64C-9717-E01BFE855E3B}" dt="2026-01-26T20:04:32.951" v="15"/>
        <pc:sldMasterMkLst>
          <pc:docMk/>
          <pc:sldMasterMk cId="2460954070" sldId="2147483660"/>
        </pc:sldMasterMkLst>
        <pc:sldLayoutChg chg="del">
          <pc:chgData name="Courtney Newman (2103306)" userId="S::2103306@student.uwtsd.ac.uk::918f6200-65ab-4285-8d11-92e9c2cb654d" providerId="AD" clId="Web-{ACFF947A-29BA-C64C-9717-E01BFE855E3B}" dt="2026-01-26T20:04:32.951" v="15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Courtney Newman (2103306)" userId="S::2103306@student.uwtsd.ac.uk::918f6200-65ab-4285-8d11-92e9c2cb654d" providerId="AD" clId="Web-{ACFF947A-29BA-C64C-9717-E01BFE855E3B}" dt="2026-01-26T20:04:32.951" v="15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Courtney Newman (2103306)" userId="S::2103306@student.uwtsd.ac.uk::918f6200-65ab-4285-8d11-92e9c2cb654d" providerId="AD" clId="Web-{ACFF947A-29BA-C64C-9717-E01BFE855E3B}" dt="2026-01-26T20:04:32.951" v="15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Courtney Newman (2103306)" userId="S::2103306@student.uwtsd.ac.uk::918f6200-65ab-4285-8d11-92e9c2cb654d" providerId="AD" clId="Web-{ACFF947A-29BA-C64C-9717-E01BFE855E3B}" dt="2026-01-26T20:04:32.951" v="15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Courtney Newman (2103306)" userId="S::2103306@student.uwtsd.ac.uk::918f6200-65ab-4285-8d11-92e9c2cb654d" providerId="AD" clId="Web-{ACFF947A-29BA-C64C-9717-E01BFE855E3B}" dt="2026-01-26T20:04:32.951" v="15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Courtney Newman (2103306)" userId="S::2103306@student.uwtsd.ac.uk::918f6200-65ab-4285-8d11-92e9c2cb654d" providerId="AD" clId="Web-{ACFF947A-29BA-C64C-9717-E01BFE855E3B}" dt="2026-01-26T20:04:32.951" v="15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Courtney Newman (2103306)" userId="S::2103306@student.uwtsd.ac.uk::918f6200-65ab-4285-8d11-92e9c2cb654d" providerId="AD" clId="Web-{ACFF947A-29BA-C64C-9717-E01BFE855E3B}" dt="2026-01-26T20:04:32.951" v="15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Courtney Newman (2103306)" userId="S::2103306@student.uwtsd.ac.uk::918f6200-65ab-4285-8d11-92e9c2cb654d" providerId="AD" clId="Web-{ACFF947A-29BA-C64C-9717-E01BFE855E3B}" dt="2026-01-26T20:04:32.951" v="15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Courtney Newman (2103306)" userId="S::2103306@student.uwtsd.ac.uk::918f6200-65ab-4285-8d11-92e9c2cb654d" providerId="AD" clId="Web-{ACFF947A-29BA-C64C-9717-E01BFE855E3B}" dt="2026-01-26T20:04:32.951" v="15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Courtney Newman (2103306)" userId="S::2103306@student.uwtsd.ac.uk::918f6200-65ab-4285-8d11-92e9c2cb654d" providerId="AD" clId="Web-{ACFF947A-29BA-C64C-9717-E01BFE855E3B}" dt="2026-01-26T20:04:32.951" v="15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Courtney Newman (2103306)" userId="S::2103306@student.uwtsd.ac.uk::918f6200-65ab-4285-8d11-92e9c2cb654d" providerId="AD" clId="Web-{ACFF947A-29BA-C64C-9717-E01BFE855E3B}" dt="2026-01-26T20:04:32.951" v="15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Courtney Newman (2103306)" userId="S::2103306@student.uwtsd.ac.uk::918f6200-65ab-4285-8d11-92e9c2cb654d" providerId="AD" clId="Web-{ACFF947A-29BA-C64C-9717-E01BFE855E3B}" dt="2026-01-26T20:04:32.951" v="15"/>
        <pc:sldMasterMkLst>
          <pc:docMk/>
          <pc:sldMasterMk cId="3313944455" sldId="2147483708"/>
        </pc:sldMasterMkLst>
        <pc:sldLayoutChg chg="add">
          <pc:chgData name="Courtney Newman (2103306)" userId="S::2103306@student.uwtsd.ac.uk::918f6200-65ab-4285-8d11-92e9c2cb654d" providerId="AD" clId="Web-{ACFF947A-29BA-C64C-9717-E01BFE855E3B}" dt="2026-01-26T20:04:32.951" v="15"/>
          <pc:sldLayoutMkLst>
            <pc:docMk/>
            <pc:sldMasterMk cId="3313944455" sldId="2147483708"/>
            <pc:sldLayoutMk cId="3975992754" sldId="2147483697"/>
          </pc:sldLayoutMkLst>
        </pc:sldLayoutChg>
        <pc:sldLayoutChg chg="add">
          <pc:chgData name="Courtney Newman (2103306)" userId="S::2103306@student.uwtsd.ac.uk::918f6200-65ab-4285-8d11-92e9c2cb654d" providerId="AD" clId="Web-{ACFF947A-29BA-C64C-9717-E01BFE855E3B}" dt="2026-01-26T20:04:32.951" v="15"/>
          <pc:sldLayoutMkLst>
            <pc:docMk/>
            <pc:sldMasterMk cId="3313944455" sldId="2147483708"/>
            <pc:sldLayoutMk cId="439865049" sldId="2147483698"/>
          </pc:sldLayoutMkLst>
        </pc:sldLayoutChg>
        <pc:sldLayoutChg chg="add">
          <pc:chgData name="Courtney Newman (2103306)" userId="S::2103306@student.uwtsd.ac.uk::918f6200-65ab-4285-8d11-92e9c2cb654d" providerId="AD" clId="Web-{ACFF947A-29BA-C64C-9717-E01BFE855E3B}" dt="2026-01-26T20:04:32.951" v="15"/>
          <pc:sldLayoutMkLst>
            <pc:docMk/>
            <pc:sldMasterMk cId="3313944455" sldId="2147483708"/>
            <pc:sldLayoutMk cId="657673916" sldId="2147483699"/>
          </pc:sldLayoutMkLst>
        </pc:sldLayoutChg>
        <pc:sldLayoutChg chg="add">
          <pc:chgData name="Courtney Newman (2103306)" userId="S::2103306@student.uwtsd.ac.uk::918f6200-65ab-4285-8d11-92e9c2cb654d" providerId="AD" clId="Web-{ACFF947A-29BA-C64C-9717-E01BFE855E3B}" dt="2026-01-26T20:04:32.951" v="15"/>
          <pc:sldLayoutMkLst>
            <pc:docMk/>
            <pc:sldMasterMk cId="3313944455" sldId="2147483708"/>
            <pc:sldLayoutMk cId="1313848451" sldId="2147483700"/>
          </pc:sldLayoutMkLst>
        </pc:sldLayoutChg>
        <pc:sldLayoutChg chg="add">
          <pc:chgData name="Courtney Newman (2103306)" userId="S::2103306@student.uwtsd.ac.uk::918f6200-65ab-4285-8d11-92e9c2cb654d" providerId="AD" clId="Web-{ACFF947A-29BA-C64C-9717-E01BFE855E3B}" dt="2026-01-26T20:04:32.951" v="15"/>
          <pc:sldLayoutMkLst>
            <pc:docMk/>
            <pc:sldMasterMk cId="3313944455" sldId="2147483708"/>
            <pc:sldLayoutMk cId="2890940231" sldId="2147483701"/>
          </pc:sldLayoutMkLst>
        </pc:sldLayoutChg>
        <pc:sldLayoutChg chg="add">
          <pc:chgData name="Courtney Newman (2103306)" userId="S::2103306@student.uwtsd.ac.uk::918f6200-65ab-4285-8d11-92e9c2cb654d" providerId="AD" clId="Web-{ACFF947A-29BA-C64C-9717-E01BFE855E3B}" dt="2026-01-26T20:04:32.951" v="15"/>
          <pc:sldLayoutMkLst>
            <pc:docMk/>
            <pc:sldMasterMk cId="3313944455" sldId="2147483708"/>
            <pc:sldLayoutMk cId="212772669" sldId="2147483702"/>
          </pc:sldLayoutMkLst>
        </pc:sldLayoutChg>
        <pc:sldLayoutChg chg="add">
          <pc:chgData name="Courtney Newman (2103306)" userId="S::2103306@student.uwtsd.ac.uk::918f6200-65ab-4285-8d11-92e9c2cb654d" providerId="AD" clId="Web-{ACFF947A-29BA-C64C-9717-E01BFE855E3B}" dt="2026-01-26T20:04:32.951" v="15"/>
          <pc:sldLayoutMkLst>
            <pc:docMk/>
            <pc:sldMasterMk cId="3313944455" sldId="2147483708"/>
            <pc:sldLayoutMk cId="2699814607" sldId="2147483703"/>
          </pc:sldLayoutMkLst>
        </pc:sldLayoutChg>
        <pc:sldLayoutChg chg="add">
          <pc:chgData name="Courtney Newman (2103306)" userId="S::2103306@student.uwtsd.ac.uk::918f6200-65ab-4285-8d11-92e9c2cb654d" providerId="AD" clId="Web-{ACFF947A-29BA-C64C-9717-E01BFE855E3B}" dt="2026-01-26T20:04:32.951" v="15"/>
          <pc:sldLayoutMkLst>
            <pc:docMk/>
            <pc:sldMasterMk cId="3313944455" sldId="2147483708"/>
            <pc:sldLayoutMk cId="3464117420" sldId="2147483704"/>
          </pc:sldLayoutMkLst>
        </pc:sldLayoutChg>
        <pc:sldLayoutChg chg="add">
          <pc:chgData name="Courtney Newman (2103306)" userId="S::2103306@student.uwtsd.ac.uk::918f6200-65ab-4285-8d11-92e9c2cb654d" providerId="AD" clId="Web-{ACFF947A-29BA-C64C-9717-E01BFE855E3B}" dt="2026-01-26T20:04:32.951" v="15"/>
          <pc:sldLayoutMkLst>
            <pc:docMk/>
            <pc:sldMasterMk cId="3313944455" sldId="2147483708"/>
            <pc:sldLayoutMk cId="3280411253" sldId="2147483705"/>
          </pc:sldLayoutMkLst>
        </pc:sldLayoutChg>
        <pc:sldLayoutChg chg="add">
          <pc:chgData name="Courtney Newman (2103306)" userId="S::2103306@student.uwtsd.ac.uk::918f6200-65ab-4285-8d11-92e9c2cb654d" providerId="AD" clId="Web-{ACFF947A-29BA-C64C-9717-E01BFE855E3B}" dt="2026-01-26T20:04:32.951" v="15"/>
          <pc:sldLayoutMkLst>
            <pc:docMk/>
            <pc:sldMasterMk cId="3313944455" sldId="2147483708"/>
            <pc:sldLayoutMk cId="3727908545" sldId="2147483706"/>
          </pc:sldLayoutMkLst>
        </pc:sldLayoutChg>
        <pc:sldLayoutChg chg="add">
          <pc:chgData name="Courtney Newman (2103306)" userId="S::2103306@student.uwtsd.ac.uk::918f6200-65ab-4285-8d11-92e9c2cb654d" providerId="AD" clId="Web-{ACFF947A-29BA-C64C-9717-E01BFE855E3B}" dt="2026-01-26T20:04:32.951" v="15"/>
          <pc:sldLayoutMkLst>
            <pc:docMk/>
            <pc:sldMasterMk cId="3313944455" sldId="2147483708"/>
            <pc:sldLayoutMk cId="3392583928" sldId="2147483707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1/26/2026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98146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1/26/2026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41174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1/26/2026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04112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1/26/2026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79085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1/26/2026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25839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1/26/2026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0940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1/26/2026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59927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1/26/2026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98650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1/26/2026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76739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1/26/2026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3848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1/26/2026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7726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1/26/2026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3944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1" r:id="rId6"/>
    <p:sldLayoutId id="2147483697" r:id="rId7"/>
    <p:sldLayoutId id="2147483698" r:id="rId8"/>
    <p:sldLayoutId id="2147483699" r:id="rId9"/>
    <p:sldLayoutId id="2147483700" r:id="rId10"/>
    <p:sldLayoutId id="2147483702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E5473D2-DD46-DFAF-84EC-264D6CE58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373669" y="834201"/>
            <a:ext cx="4811724" cy="3563298"/>
          </a:xfrm>
        </p:spPr>
        <p:txBody>
          <a:bodyPr>
            <a:normAutofit fontScale="90000"/>
          </a:bodyPr>
          <a:lstStyle/>
          <a:p>
            <a:pPr algn="l"/>
            <a:r>
              <a:rPr lang="en-GB" sz="4400" dirty="0">
                <a:latin typeface="Cavolini"/>
                <a:cs typeface="Cavolini"/>
              </a:rPr>
              <a:t>Supporting Vulnerable Young People through Trauma Informed Approaches (ECYW5013)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707697" y="4524046"/>
            <a:ext cx="4084582" cy="131995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dirty="0"/>
              <a:t>Seminar By Courtney Newman (2103306)</a:t>
            </a:r>
          </a:p>
        </p:txBody>
      </p:sp>
      <p:pic>
        <p:nvPicPr>
          <p:cNvPr id="4" name="Picture 3" descr="Pastel colours in gradient surface design">
            <a:extLst>
              <a:ext uri="{FF2B5EF4-FFF2-40B4-BE49-F238E27FC236}">
                <a16:creationId xmlns:a16="http://schemas.microsoft.com/office/drawing/2014/main" id="{5741F89A-3DC3-8A30-A96C-C28B1935BB5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408" r="23985" b="-3"/>
          <a:stretch>
            <a:fillRect/>
          </a:stretch>
        </p:blipFill>
        <p:spPr>
          <a:xfrm>
            <a:off x="2" y="10"/>
            <a:ext cx="7367752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6492BA4-81AC-F8C3-D27D-C12861F21F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B1FE6DF2-6031-CD85-F13D-E5E87B8E3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E31BB14B-441E-4794-EAD0-77E281135A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059516"/>
            <a:ext cx="6741009" cy="1070490"/>
          </a:xfrm>
        </p:spPr>
        <p:txBody>
          <a:bodyPr anchor="b">
            <a:normAutofit/>
          </a:bodyPr>
          <a:lstStyle/>
          <a:p>
            <a:r>
              <a:rPr lang="en-GB" dirty="0">
                <a:latin typeface="Cavolini"/>
                <a:cs typeface="Cavolini"/>
              </a:rPr>
              <a:t>Introduction </a:t>
            </a:r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05F6CBA1-2803-89A2-CF1F-6ED1FC2AB7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2302496"/>
            <a:ext cx="6741010" cy="455595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2400" b="1" dirty="0">
                <a:latin typeface="Cavolini"/>
                <a:cs typeface="Cavolini"/>
              </a:rPr>
              <a:t>When looking at activities for you all and linking it to a theme I thought of doing an activity based around mental health and an activity that can be adapted for young people and yourselves to enjoy.</a:t>
            </a:r>
            <a:endParaRPr lang="en-US" sz="2400" b="1">
              <a:latin typeface="Cavolini"/>
              <a:cs typeface="Cavolini"/>
            </a:endParaRPr>
          </a:p>
          <a:p>
            <a:pPr>
              <a:lnSpc>
                <a:spcPct val="110000"/>
              </a:lnSpc>
            </a:pPr>
            <a:endParaRPr lang="en-GB" sz="2400" b="1" dirty="0">
              <a:latin typeface="Cavolini"/>
              <a:cs typeface="Cavolini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2400" b="1" dirty="0">
                <a:latin typeface="Cavolini"/>
                <a:cs typeface="Cavolini"/>
              </a:rPr>
              <a:t>Before we get started with the activity, I have some rules to go over and then we can start.</a:t>
            </a:r>
            <a:endParaRPr lang="en-US" sz="2400" b="1">
              <a:latin typeface="Cavolini"/>
              <a:cs typeface="Cavolini"/>
            </a:endParaRPr>
          </a:p>
          <a:p>
            <a:endParaRPr lang="en-GB" sz="1800" dirty="0"/>
          </a:p>
        </p:txBody>
      </p:sp>
      <p:pic>
        <p:nvPicPr>
          <p:cNvPr id="5" name="Picture 4" descr="Pastel colours in gradient surface design">
            <a:extLst>
              <a:ext uri="{FF2B5EF4-FFF2-40B4-BE49-F238E27FC236}">
                <a16:creationId xmlns:a16="http://schemas.microsoft.com/office/drawing/2014/main" id="{457A1712-FB7C-B9F2-D9C1-0045AC4B142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380" r="37449" b="-1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38173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ED587E41-605C-A8E4-8BA5-0E0B3797C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5" name="Picture 4" descr="Pastel colours in gradient surface design">
            <a:extLst>
              <a:ext uri="{FF2B5EF4-FFF2-40B4-BE49-F238E27FC236}">
                <a16:creationId xmlns:a16="http://schemas.microsoft.com/office/drawing/2014/main" id="{BE0E534D-874A-1A98-FAA5-EC2FBBD88A3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010" b="272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EBD48A03-0DF9-3063-CB15-1BC2AEC79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11906"/>
            <a:ext cx="12191999" cy="1246094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8D42BBB-39D2-02EE-8EB1-08A27C5784FC}"/>
              </a:ext>
            </a:extLst>
          </p:cNvPr>
          <p:cNvSpPr txBox="1"/>
          <p:nvPr/>
        </p:nvSpPr>
        <p:spPr>
          <a:xfrm>
            <a:off x="5384" y="5824328"/>
            <a:ext cx="7532492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 b="1" dirty="0">
                <a:latin typeface="Cavolini"/>
                <a:cs typeface="Cavolini"/>
              </a:rPr>
              <a:t>Affirmation Jars</a:t>
            </a:r>
          </a:p>
        </p:txBody>
      </p:sp>
    </p:spTree>
    <p:extLst>
      <p:ext uri="{BB962C8B-B14F-4D97-AF65-F5344CB8AC3E}">
        <p14:creationId xmlns:p14="http://schemas.microsoft.com/office/powerpoint/2010/main" val="39636524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7A945A87-3B24-7B5C-0094-CF4A3846EE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67310"/>
            <a:ext cx="6741009" cy="947226"/>
          </a:xfrm>
        </p:spPr>
        <p:txBody>
          <a:bodyPr anchor="b">
            <a:normAutofit/>
          </a:bodyPr>
          <a:lstStyle/>
          <a:p>
            <a:r>
              <a:rPr lang="en-GB" dirty="0">
                <a:latin typeface="Cavolini"/>
                <a:cs typeface="Cavolini"/>
              </a:rPr>
              <a:t>Rules</a:t>
            </a:r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84D83B67-71C4-E5D3-2C4E-C1655F1636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382" y="1831849"/>
            <a:ext cx="6741010" cy="4735246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10000"/>
              </a:lnSpc>
              <a:buFont typeface="Arial,Sans-Serif" panose="020B0604020202020204" pitchFamily="34" charset="0"/>
            </a:pPr>
            <a:r>
              <a:rPr lang="en-GB" sz="3200" b="1" dirty="0">
                <a:latin typeface="Cavolini"/>
                <a:cs typeface="Cavolini"/>
              </a:rPr>
              <a:t>Please be mindful of those in the room.</a:t>
            </a:r>
            <a:endParaRPr lang="en-US" sz="3200" b="1" dirty="0">
              <a:latin typeface="Cavolini"/>
              <a:cs typeface="Cavolini"/>
            </a:endParaRPr>
          </a:p>
          <a:p>
            <a:pPr>
              <a:lnSpc>
                <a:spcPct val="110000"/>
              </a:lnSpc>
              <a:buFont typeface="Arial,Sans-Serif" panose="020B0604020202020204" pitchFamily="34" charset="0"/>
            </a:pPr>
            <a:r>
              <a:rPr lang="en-US" sz="3200" b="1" dirty="0">
                <a:latin typeface="Cavolini"/>
                <a:cs typeface="Cavolini"/>
              </a:rPr>
              <a:t>No nasty or mean messages </a:t>
            </a:r>
          </a:p>
          <a:p>
            <a:pPr>
              <a:lnSpc>
                <a:spcPct val="110000"/>
              </a:lnSpc>
              <a:buFont typeface="Arial,Sans-Serif" panose="020B0604020202020204" pitchFamily="34" charset="0"/>
            </a:pPr>
            <a:r>
              <a:rPr lang="en-US" sz="3200" b="1" dirty="0">
                <a:latin typeface="Cavolini"/>
                <a:cs typeface="Cavolini"/>
              </a:rPr>
              <a:t>Please be careful with the paint a little goes a long way </a:t>
            </a:r>
          </a:p>
          <a:p>
            <a:pPr>
              <a:lnSpc>
                <a:spcPct val="110000"/>
              </a:lnSpc>
              <a:buFont typeface="Arial,Sans-Serif" panose="020B0604020202020204" pitchFamily="34" charset="0"/>
            </a:pPr>
            <a:r>
              <a:rPr lang="en-US" sz="3200" b="1" dirty="0">
                <a:latin typeface="Cavolini"/>
                <a:cs typeface="Cavolini"/>
              </a:rPr>
              <a:t>No fighting over the paint </a:t>
            </a:r>
          </a:p>
          <a:p>
            <a:pPr>
              <a:lnSpc>
                <a:spcPct val="110000"/>
              </a:lnSpc>
              <a:buFont typeface="Arial,Sans-Serif" panose="020B0604020202020204" pitchFamily="34" charset="0"/>
            </a:pPr>
            <a:r>
              <a:rPr lang="en-US" sz="3200" b="1" dirty="0">
                <a:latin typeface="Cavolini"/>
                <a:cs typeface="Cavolini"/>
              </a:rPr>
              <a:t>Have fun and get creative</a:t>
            </a:r>
          </a:p>
          <a:p>
            <a:endParaRPr lang="en-GB" sz="1800" dirty="0"/>
          </a:p>
        </p:txBody>
      </p:sp>
      <p:pic>
        <p:nvPicPr>
          <p:cNvPr id="5" name="Picture 4" descr="Pastel colours in gradient surface design">
            <a:extLst>
              <a:ext uri="{FF2B5EF4-FFF2-40B4-BE49-F238E27FC236}">
                <a16:creationId xmlns:a16="http://schemas.microsoft.com/office/drawing/2014/main" id="{2E0EC183-A140-2842-3B51-6094CE3D5A6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380" r="37449" b="-1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12516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BEB11A8-DBD8-3DE1-60B3-48E523D4B3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7E801F65-F67C-0F25-9519-439BDC949C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5" name="Picture 4" descr="Pastel colours in gradient surface design">
            <a:extLst>
              <a:ext uri="{FF2B5EF4-FFF2-40B4-BE49-F238E27FC236}">
                <a16:creationId xmlns:a16="http://schemas.microsoft.com/office/drawing/2014/main" id="{81BE5B8A-CFF2-3577-086B-83F057DE3CF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010" b="272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561FC260-1C90-A261-44C9-78B4546A2D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11906"/>
            <a:ext cx="12191999" cy="1246094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669BAC5-B5DA-F2CB-7A0F-B16C410C2BBC}"/>
              </a:ext>
            </a:extLst>
          </p:cNvPr>
          <p:cNvSpPr txBox="1"/>
          <p:nvPr/>
        </p:nvSpPr>
        <p:spPr>
          <a:xfrm>
            <a:off x="16770" y="5796379"/>
            <a:ext cx="8943815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 b="1" dirty="0">
                <a:latin typeface="Cavolini"/>
                <a:cs typeface="Cavolini"/>
              </a:rPr>
              <a:t>Mental Health</a:t>
            </a:r>
          </a:p>
        </p:txBody>
      </p:sp>
    </p:spTree>
    <p:extLst>
      <p:ext uri="{BB962C8B-B14F-4D97-AF65-F5344CB8AC3E}">
        <p14:creationId xmlns:p14="http://schemas.microsoft.com/office/powerpoint/2010/main" val="25023308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DF43BF2-2966-9D9D-B41F-F005B6D1F3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79AD529B-2CBD-BFB7-28A9-229033BD58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8B2E5BE4-A2E2-A340-D97F-0FAB0A3456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163"/>
            <a:ext cx="6729804" cy="2123843"/>
          </a:xfrm>
        </p:spPr>
        <p:txBody>
          <a:bodyPr anchor="b">
            <a:normAutofit/>
          </a:bodyPr>
          <a:lstStyle/>
          <a:p>
            <a:r>
              <a:rPr lang="en-GB" dirty="0">
                <a:latin typeface="Cavolini"/>
                <a:cs typeface="Cavolini"/>
              </a:rPr>
              <a:t>Mental Health</a:t>
            </a:r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6F58DBE6-D9F9-64C7-F72F-0AC8A1E65C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2392143"/>
            <a:ext cx="6741010" cy="446630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514350" indent="-514350">
              <a:lnSpc>
                <a:spcPct val="110000"/>
              </a:lnSpc>
              <a:buAutoNum type="arabicPeriod"/>
            </a:pPr>
            <a:r>
              <a:rPr lang="en-GB" sz="2700" b="1" dirty="0">
                <a:solidFill>
                  <a:srgbClr val="201449"/>
                </a:solidFill>
                <a:latin typeface="Cavolini"/>
                <a:cs typeface="Cavolini"/>
              </a:rPr>
              <a:t>Mental health is really important; can anyone tell me the reason why? </a:t>
            </a:r>
            <a:endParaRPr lang="en-US" sz="2700" b="1">
              <a:latin typeface="Cavolini"/>
              <a:cs typeface="Cavolini"/>
            </a:endParaRPr>
          </a:p>
          <a:p>
            <a:pPr marL="514350" indent="-514350">
              <a:lnSpc>
                <a:spcPct val="110000"/>
              </a:lnSpc>
              <a:buAutoNum type="arabicPeriod"/>
            </a:pPr>
            <a:r>
              <a:rPr lang="en-GB" sz="2700" b="1" dirty="0">
                <a:solidFill>
                  <a:srgbClr val="201449"/>
                </a:solidFill>
                <a:latin typeface="Cavolini"/>
                <a:cs typeface="Cavolini"/>
              </a:rPr>
              <a:t>What could we do as a youth club to implement the mental health of young people ? </a:t>
            </a:r>
            <a:endParaRPr lang="en-US" sz="2700" b="1">
              <a:latin typeface="Cavolini"/>
              <a:cs typeface="Cavolini"/>
            </a:endParaRPr>
          </a:p>
          <a:p>
            <a:pPr marL="514350" indent="-514350">
              <a:lnSpc>
                <a:spcPct val="110000"/>
              </a:lnSpc>
              <a:buAutoNum type="arabicPeriod"/>
            </a:pPr>
            <a:r>
              <a:rPr lang="en-GB" sz="2700" b="1" dirty="0">
                <a:solidFill>
                  <a:srgbClr val="201449"/>
                </a:solidFill>
                <a:latin typeface="Cavolini"/>
                <a:cs typeface="Cavolini"/>
              </a:rPr>
              <a:t>Lastly how can we improve our mental health in our daily lives? </a:t>
            </a:r>
            <a:endParaRPr lang="en-US" sz="2700" b="1">
              <a:latin typeface="Cavolini"/>
              <a:cs typeface="Cavolini"/>
            </a:endParaRPr>
          </a:p>
          <a:p>
            <a:pPr>
              <a:buAutoNum type="arabicPeriod"/>
            </a:pPr>
            <a:endParaRPr lang="en-GB" sz="2700" dirty="0"/>
          </a:p>
        </p:txBody>
      </p:sp>
      <p:pic>
        <p:nvPicPr>
          <p:cNvPr id="5" name="Picture 4" descr="Pastel colours in gradient surface design">
            <a:extLst>
              <a:ext uri="{FF2B5EF4-FFF2-40B4-BE49-F238E27FC236}">
                <a16:creationId xmlns:a16="http://schemas.microsoft.com/office/drawing/2014/main" id="{B68E3436-8173-EBAC-FC1C-7D8084E5911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380" r="37449" b="-1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4269550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VanillaVTI</vt:lpstr>
      <vt:lpstr>Supporting Vulnerable Young People through Trauma Informed Approaches (ECYW5013)</vt:lpstr>
      <vt:lpstr>Introduction </vt:lpstr>
      <vt:lpstr>PowerPoint Presentation</vt:lpstr>
      <vt:lpstr>Rules</vt:lpstr>
      <vt:lpstr>PowerPoint Presentation</vt:lpstr>
      <vt:lpstr>Mental Health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 </cp:lastModifiedBy>
  <cp:revision>146</cp:revision>
  <dcterms:created xsi:type="dcterms:W3CDTF">2013-07-15T20:26:40Z</dcterms:created>
  <dcterms:modified xsi:type="dcterms:W3CDTF">2026-01-26T20:34:01Z</dcterms:modified>
</cp:coreProperties>
</file>