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0000FF"/>
    <a:srgbClr val="FFFFFF"/>
    <a:srgbClr val="FF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814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722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D07808-F763-4E87-9477-1BF43DAA7B2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595B6E-2F23-406B-8A87-D68EC6F0D83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7927E4-9DBD-4F58-82C6-8A2AF29BC56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75C8C5-CAF9-4762-8B7C-3946AF6C56F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B4E917-797D-4049-BED0-5914D6914B0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DC97090-7992-4D0F-BFA0-215B72D525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A8CF89-817C-47EE-96C6-244D264CA28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8D5442-DA33-4D04-B9C3-F111730307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B3A5D6-0A48-4A1A-88FC-E19D90E1942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3ABF6BA-FF4D-42B6-A9BD-F69A4E13F5D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534335-D2FD-47A1-85B9-C4D1D11CA62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165BAF6-0CBC-491C-9BA6-09DBE0EDCAA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48109181-CCF6-4964-AA61-C3771EB3A963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Missing Symbols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Work out whether</a:t>
            </a:r>
          </a:p>
          <a:p>
            <a:pPr algn="ctr"/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+</a:t>
            </a: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, </a:t>
            </a:r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-</a:t>
            </a: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, </a:t>
            </a:r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x</a:t>
            </a:r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 or </a:t>
            </a:r>
            <a:r>
              <a:rPr lang="en-GB" sz="3000" b="1">
                <a:solidFill>
                  <a:srgbClr val="0000FF"/>
                </a:solidFill>
                <a:latin typeface="Comic Sans MS" pitchFamily="66" charset="0"/>
              </a:rPr>
              <a:t>÷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is missing from each calculation.</a:t>
            </a:r>
          </a:p>
        </p:txBody>
      </p:sp>
      <p:sp>
        <p:nvSpPr>
          <p:cNvPr id="51204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5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" grpId="0" animBg="1"/>
      <p:bldP spid="5120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10" name="AutoShape 14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12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3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29702" name="Text Box 6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29703" name="Rectangle 7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4" name="Text Box 8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36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29707" name="Text Box 11"/>
          <p:cNvSpPr txBox="1">
            <a:spLocks noChangeArrowheads="1"/>
          </p:cNvSpPr>
          <p:nvPr/>
        </p:nvSpPr>
        <p:spPr bwMode="auto">
          <a:xfrm>
            <a:off x="2698750" y="2709863"/>
            <a:ext cx="7842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x</a:t>
            </a:r>
            <a:endParaRPr lang="en-US" sz="8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7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0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15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15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0726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30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+</a:t>
            </a:r>
            <a:endParaRPr lang="en-US" sz="8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4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75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3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1749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25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8000" b="1">
                <a:solidFill>
                  <a:srgbClr val="0000FF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8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8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5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40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2698750" y="2709863"/>
            <a:ext cx="7842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x</a:t>
            </a:r>
            <a:endParaRPr lang="en-US" sz="8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7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80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2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65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3796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33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3797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3798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32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3800" name="Text Box 8"/>
          <p:cNvSpPr txBox="1">
            <a:spLocks noChangeArrowheads="1"/>
          </p:cNvSpPr>
          <p:nvPr/>
        </p:nvSpPr>
        <p:spPr bwMode="auto"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38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6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23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4820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42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4821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65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4824" name="Text Box 8"/>
          <p:cNvSpPr txBox="1">
            <a:spLocks noChangeArrowheads="1"/>
          </p:cNvSpPr>
          <p:nvPr/>
        </p:nvSpPr>
        <p:spPr bwMode="auto"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+</a:t>
            </a:r>
            <a:endParaRPr lang="en-US" sz="8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50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6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5844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7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5846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7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42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 bwMode="auto">
          <a:xfrm>
            <a:off x="2698750" y="2709863"/>
            <a:ext cx="7842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x</a:t>
            </a:r>
            <a:endParaRPr lang="en-US" sz="8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4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67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35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9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6869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6871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44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6872" name="Text Box 8"/>
          <p:cNvSpPr txBox="1">
            <a:spLocks noChangeArrowheads="1"/>
          </p:cNvSpPr>
          <p:nvPr/>
        </p:nvSpPr>
        <p:spPr bwMode="auto"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+</a:t>
            </a:r>
            <a:endParaRPr lang="en-US" sz="8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68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68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7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8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1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72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7892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9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7893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7894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8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7896" name="Text Box 8"/>
          <p:cNvSpPr txBox="1">
            <a:spLocks noChangeArrowheads="1"/>
          </p:cNvSpPr>
          <p:nvPr/>
        </p:nvSpPr>
        <p:spPr bwMode="auto"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8000" b="1">
                <a:solidFill>
                  <a:srgbClr val="0000FF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8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22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5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4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8916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5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8917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8918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20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8920" name="Text Box 8"/>
          <p:cNvSpPr txBox="1">
            <a:spLocks noChangeArrowheads="1"/>
          </p:cNvSpPr>
          <p:nvPr/>
        </p:nvSpPr>
        <p:spPr bwMode="auto">
          <a:xfrm>
            <a:off x="2698750" y="2709863"/>
            <a:ext cx="7842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x</a:t>
            </a:r>
            <a:endParaRPr lang="en-US" sz="8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9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9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6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39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88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9940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44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9941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39942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9943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44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9944" name="Text Box 8"/>
          <p:cNvSpPr txBox="1">
            <a:spLocks noChangeArrowheads="1"/>
          </p:cNvSpPr>
          <p:nvPr/>
        </p:nvSpPr>
        <p:spPr bwMode="auto"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70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3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88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44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0965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0966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2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 bwMode="auto"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8000" b="1">
                <a:solidFill>
                  <a:srgbClr val="0000FF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4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87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96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1988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4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1989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1990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991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24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1992" name="Text Box 8"/>
          <p:cNvSpPr txBox="1">
            <a:spLocks noChangeArrowheads="1"/>
          </p:cNvSpPr>
          <p:nvPr/>
        </p:nvSpPr>
        <p:spPr bwMode="auto"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8000" b="1">
                <a:solidFill>
                  <a:srgbClr val="0000FF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9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9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8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1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18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3012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27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3013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3014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3015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45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3016" name="Text Box 8"/>
          <p:cNvSpPr txBox="1">
            <a:spLocks noChangeArrowheads="1"/>
          </p:cNvSpPr>
          <p:nvPr/>
        </p:nvSpPr>
        <p:spPr bwMode="auto"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+</a:t>
            </a:r>
            <a:endParaRPr lang="en-US" sz="8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30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42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5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32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4036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3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4037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4038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96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 bwMode="auto">
          <a:xfrm>
            <a:off x="2698750" y="2709863"/>
            <a:ext cx="7842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x</a:t>
            </a:r>
            <a:endParaRPr lang="en-US" sz="8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4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4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4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6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59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85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5060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25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5061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5062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5063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60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5064" name="Text Box 8"/>
          <p:cNvSpPr txBox="1">
            <a:spLocks noChangeArrowheads="1"/>
          </p:cNvSpPr>
          <p:nvPr/>
        </p:nvSpPr>
        <p:spPr bwMode="auto"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50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50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90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3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19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6084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45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6085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6086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6087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64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6088" name="Text Box 8"/>
          <p:cNvSpPr txBox="1">
            <a:spLocks noChangeArrowheads="1"/>
          </p:cNvSpPr>
          <p:nvPr/>
        </p:nvSpPr>
        <p:spPr bwMode="auto"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+</a:t>
            </a:r>
            <a:endParaRPr lang="en-US" sz="8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0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0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4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07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11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7108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8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7109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7110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7111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88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7112" name="Text Box 8"/>
          <p:cNvSpPr txBox="1">
            <a:spLocks noChangeArrowheads="1"/>
          </p:cNvSpPr>
          <p:nvPr/>
        </p:nvSpPr>
        <p:spPr bwMode="auto">
          <a:xfrm>
            <a:off x="2698750" y="2709863"/>
            <a:ext cx="7842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x</a:t>
            </a:r>
            <a:endParaRPr lang="en-US" sz="8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71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71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1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8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1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76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8132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4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8133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8134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19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8136" name="Text Box 8"/>
          <p:cNvSpPr txBox="1">
            <a:spLocks noChangeArrowheads="1"/>
          </p:cNvSpPr>
          <p:nvPr/>
        </p:nvSpPr>
        <p:spPr bwMode="auto"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US" sz="8000" b="1">
                <a:solidFill>
                  <a:srgbClr val="0000FF"/>
                </a:solidFill>
                <a:latin typeface="Comic Sans MS" pitchFamily="66" charset="0"/>
              </a:rPr>
              <a:t>÷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81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FF5050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62" name="AutoShape 10"/>
          <p:cNvSpPr>
            <a:spLocks noChangeArrowheads="1"/>
          </p:cNvSpPr>
          <p:nvPr/>
        </p:nvSpPr>
        <p:spPr bwMode="auto">
          <a:xfrm>
            <a:off x="439738" y="2230438"/>
            <a:ext cx="8264525" cy="239712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FFFF"/>
              </a:gs>
              <a:gs pos="100000">
                <a:srgbClr val="FFCCFF"/>
              </a:gs>
            </a:gsLst>
            <a:path path="shape">
              <a:fillToRect l="50000" t="50000" r="50000" b="50000"/>
            </a:path>
          </a:gradFill>
          <a:ln w="381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5" name="Text Box 3"/>
          <p:cNvSpPr txBox="1">
            <a:spLocks noChangeArrowheads="1"/>
          </p:cNvSpPr>
          <p:nvPr/>
        </p:nvSpPr>
        <p:spPr bwMode="auto">
          <a:xfrm>
            <a:off x="8588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45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3957638" y="2878138"/>
            <a:ext cx="1422400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54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9157" name="Text Box 5"/>
          <p:cNvSpPr txBox="1">
            <a:spLocks noChangeArrowheads="1"/>
          </p:cNvSpPr>
          <p:nvPr/>
        </p:nvSpPr>
        <p:spPr bwMode="auto">
          <a:xfrm>
            <a:off x="5675313" y="2709863"/>
            <a:ext cx="9636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3300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9158" name="Rectangle 6"/>
          <p:cNvSpPr>
            <a:spLocks noChangeArrowheads="1"/>
          </p:cNvSpPr>
          <p:nvPr/>
        </p:nvSpPr>
        <p:spPr bwMode="auto">
          <a:xfrm>
            <a:off x="2620963" y="2954338"/>
            <a:ext cx="946150" cy="946150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9159" name="Text Box 7"/>
          <p:cNvSpPr txBox="1">
            <a:spLocks noChangeArrowheads="1"/>
          </p:cNvSpPr>
          <p:nvPr/>
        </p:nvSpPr>
        <p:spPr bwMode="auto">
          <a:xfrm>
            <a:off x="6689725" y="2878138"/>
            <a:ext cx="16097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99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49160" name="Text Box 8"/>
          <p:cNvSpPr txBox="1">
            <a:spLocks noChangeArrowheads="1"/>
          </p:cNvSpPr>
          <p:nvPr/>
        </p:nvSpPr>
        <p:spPr bwMode="auto">
          <a:xfrm>
            <a:off x="2689225" y="2709863"/>
            <a:ext cx="8048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en-GB" sz="8000" b="1">
                <a:solidFill>
                  <a:srgbClr val="0000FF"/>
                </a:solidFill>
                <a:latin typeface="Comic Sans MS" pitchFamily="66" charset="0"/>
              </a:rPr>
              <a:t>+</a:t>
            </a:r>
            <a:endParaRPr lang="en-US" sz="8000" b="1">
              <a:solidFill>
                <a:srgbClr val="0000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91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91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6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9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</TotalTime>
  <Words>123</Words>
  <Application>Microsoft Office PowerPoint</Application>
  <PresentationFormat>On-screen Show (4:3)</PresentationFormat>
  <Paragraphs>107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22</cp:revision>
  <dcterms:created xsi:type="dcterms:W3CDTF">2006-03-03T16:34:11Z</dcterms:created>
  <dcterms:modified xsi:type="dcterms:W3CDTF">2011-11-25T20:26:28Z</dcterms:modified>
</cp:coreProperties>
</file>