
<file path=[Content_Types].xml><?xml version="1.0" encoding="utf-8"?>
<Types xmlns="http://schemas.openxmlformats.org/package/2006/content-types">
  <Default Extension="fntdata" ContentType="application/x-fontdata"/>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44" r:id="rId1"/>
  </p:sldMasterIdLst>
  <p:sldIdLst>
    <p:sldId id="260" r:id="rId2"/>
    <p:sldId id="261" r:id="rId3"/>
    <p:sldId id="256" r:id="rId4"/>
    <p:sldId id="257" r:id="rId5"/>
    <p:sldId id="258" r:id="rId6"/>
    <p:sldId id="259" r:id="rId7"/>
  </p:sldIdLst>
  <p:sldSz cx="10287000" cy="18288000"/>
  <p:notesSz cx="6858000" cy="9144000"/>
  <p:embeddedFontLst>
    <p:embeddedFont>
      <p:font typeface="Century Gothic" panose="020B0502020202020204" pitchFamily="34" charset="0"/>
      <p:regular r:id="rId8"/>
      <p:bold r:id="rId9"/>
      <p:italic r:id="rId10"/>
      <p:boldItalic r:id="rId11"/>
    </p:embeddedFont>
    <p:embeddedFont>
      <p:font typeface="Chewy" panose="020B0604020202020204" charset="0"/>
      <p:regular r:id="rId12"/>
    </p:embeddedFont>
    <p:embeddedFont>
      <p:font typeface="Crafty Girls" panose="020B0604020202020204" charset="0"/>
      <p:regular r:id="rId13"/>
    </p:embeddedFont>
    <p:embeddedFont>
      <p:font typeface="Playfair Display" panose="00000500000000000000" pitchFamily="2" charset="0"/>
      <p:regular r:id="rId14"/>
      <p:bold r:id="rId15"/>
      <p:italic r:id="rId16"/>
      <p:boldItalic r:id="rId17"/>
    </p:embeddedFont>
    <p:embeddedFont>
      <p:font typeface="Wingdings 3" panose="05040102010807070707" pitchFamily="18" charset="2"/>
      <p:regular r:id="rId18"/>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29" d="100"/>
          <a:sy n="29" d="100"/>
        </p:scale>
        <p:origin x="2909" y="11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1.fntdata"/><Relationship Id="rId13" Type="http://schemas.openxmlformats.org/officeDocument/2006/relationships/font" Target="fonts/font6.fntdata"/><Relationship Id="rId18" Type="http://schemas.openxmlformats.org/officeDocument/2006/relationships/font" Target="fonts/font11.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font" Target="fonts/font5.fntdata"/><Relationship Id="rId17" Type="http://schemas.openxmlformats.org/officeDocument/2006/relationships/font" Target="fonts/font10.fntdata"/><Relationship Id="rId2" Type="http://schemas.openxmlformats.org/officeDocument/2006/relationships/slide" Target="slides/slide1.xml"/><Relationship Id="rId16" Type="http://schemas.openxmlformats.org/officeDocument/2006/relationships/font" Target="fonts/font9.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4.fntdata"/><Relationship Id="rId5" Type="http://schemas.openxmlformats.org/officeDocument/2006/relationships/slide" Target="slides/slide4.xml"/><Relationship Id="rId15" Type="http://schemas.openxmlformats.org/officeDocument/2006/relationships/font" Target="fonts/font8.fntdata"/><Relationship Id="rId10" Type="http://schemas.openxmlformats.org/officeDocument/2006/relationships/font" Target="fonts/font3.fntdata"/><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font" Target="fonts/font2.fntdata"/><Relationship Id="rId14" Type="http://schemas.openxmlformats.org/officeDocument/2006/relationships/font" Target="fonts/font7.fntdata"/><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4747" y="3860804"/>
            <a:ext cx="7448589" cy="8878883"/>
          </a:xfrm>
        </p:spPr>
        <p:txBody>
          <a:bodyPr anchor="b"/>
          <a:lstStyle>
            <a:lvl1pPr>
              <a:defRPr sz="8100"/>
            </a:lvl1pPr>
          </a:lstStyle>
          <a:p>
            <a:r>
              <a:rPr lang="en-GB"/>
              <a:t>Click to edit Master title style</a:t>
            </a:r>
            <a:endParaRPr lang="en-US" dirty="0"/>
          </a:p>
        </p:txBody>
      </p:sp>
      <p:sp>
        <p:nvSpPr>
          <p:cNvPr id="3" name="Subtitle 2"/>
          <p:cNvSpPr>
            <a:spLocks noGrp="1"/>
          </p:cNvSpPr>
          <p:nvPr>
            <p:ph type="subTitle" idx="1"/>
          </p:nvPr>
        </p:nvSpPr>
        <p:spPr>
          <a:xfrm>
            <a:off x="974747" y="12739680"/>
            <a:ext cx="7448589" cy="2297120"/>
          </a:xfrm>
        </p:spPr>
        <p:txBody>
          <a:bodyPr anchor="t"/>
          <a:lstStyle>
            <a:lvl1pPr marL="0" indent="0" algn="l">
              <a:buNone/>
              <a:defRPr cap="all">
                <a:solidFill>
                  <a:schemeClr val="bg2">
                    <a:lumMod val="40000"/>
                    <a:lumOff val="60000"/>
                  </a:schemeClr>
                </a:solidFill>
              </a:defRPr>
            </a:lvl1pPr>
            <a:lvl2pPr marL="514350" indent="0" algn="ctr">
              <a:buNone/>
              <a:defRPr>
                <a:solidFill>
                  <a:schemeClr val="tx1">
                    <a:tint val="75000"/>
                  </a:schemeClr>
                </a:solidFill>
              </a:defRPr>
            </a:lvl2pPr>
            <a:lvl3pPr marL="1028700" indent="0" algn="ctr">
              <a:buNone/>
              <a:defRPr>
                <a:solidFill>
                  <a:schemeClr val="tx1">
                    <a:tint val="75000"/>
                  </a:schemeClr>
                </a:solidFill>
              </a:defRPr>
            </a:lvl3pPr>
            <a:lvl4pPr marL="1543050" indent="0" algn="ctr">
              <a:buNone/>
              <a:defRPr>
                <a:solidFill>
                  <a:schemeClr val="tx1">
                    <a:tint val="75000"/>
                  </a:schemeClr>
                </a:solidFill>
              </a:defRPr>
            </a:lvl4pPr>
            <a:lvl5pPr marL="2057400" indent="0" algn="ctr">
              <a:buNone/>
              <a:defRPr>
                <a:solidFill>
                  <a:schemeClr val="tx1">
                    <a:tint val="75000"/>
                  </a:schemeClr>
                </a:solidFill>
              </a:defRPr>
            </a:lvl5pPr>
            <a:lvl6pPr marL="2571750" indent="0" algn="ctr">
              <a:buNone/>
              <a:defRPr>
                <a:solidFill>
                  <a:schemeClr val="tx1">
                    <a:tint val="75000"/>
                  </a:schemeClr>
                </a:solidFill>
              </a:defRPr>
            </a:lvl6pPr>
            <a:lvl7pPr marL="3086100" indent="0" algn="ctr">
              <a:buNone/>
              <a:defRPr>
                <a:solidFill>
                  <a:schemeClr val="tx1">
                    <a:tint val="75000"/>
                  </a:schemeClr>
                </a:solidFill>
              </a:defRPr>
            </a:lvl7pPr>
            <a:lvl8pPr marL="3600450" indent="0" algn="ctr">
              <a:buNone/>
              <a:defRPr>
                <a:solidFill>
                  <a:schemeClr val="tx1">
                    <a:tint val="75000"/>
                  </a:schemeClr>
                </a:solidFill>
              </a:defRPr>
            </a:lvl8pPr>
            <a:lvl9pPr marL="41148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016200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1D8BD707-D9CF-40AE-B4C6-C98DA3205C09}"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62693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74749" y="7631292"/>
            <a:ext cx="7448588" cy="5108392"/>
          </a:xfrm>
        </p:spPr>
        <p:txBody>
          <a:bodyPr anchor="b"/>
          <a:lstStyle>
            <a:lvl1pPr algn="l">
              <a:defRPr sz="4500" b="0" cap="none"/>
            </a:lvl1pPr>
          </a:lstStyle>
          <a:p>
            <a:r>
              <a:rPr lang="en-GB"/>
              <a:t>Click to edit Master title style</a:t>
            </a:r>
            <a:endParaRPr lang="en-US" dirty="0"/>
          </a:p>
        </p:txBody>
      </p:sp>
      <p:sp>
        <p:nvSpPr>
          <p:cNvPr id="3" name="Text Placeholder 2"/>
          <p:cNvSpPr>
            <a:spLocks noGrp="1"/>
          </p:cNvSpPr>
          <p:nvPr>
            <p:ph type="body" idx="1"/>
          </p:nvPr>
        </p:nvSpPr>
        <p:spPr>
          <a:xfrm>
            <a:off x="974747" y="12739683"/>
            <a:ext cx="7448589" cy="2294400"/>
          </a:xfrm>
        </p:spPr>
        <p:txBody>
          <a:bodyPr anchor="t"/>
          <a:lstStyle>
            <a:lvl1pPr marL="0" indent="0" algn="l">
              <a:buNone/>
              <a:defRPr sz="2250" cap="all">
                <a:solidFill>
                  <a:schemeClr val="bg2">
                    <a:lumMod val="40000"/>
                    <a:lumOff val="60000"/>
                  </a:schemeClr>
                </a:solidFill>
              </a:defRPr>
            </a:lvl1pPr>
            <a:lvl2pPr marL="514350" indent="0">
              <a:buNone/>
              <a:defRPr sz="2025">
                <a:solidFill>
                  <a:schemeClr val="tx1">
                    <a:tint val="75000"/>
                  </a:schemeClr>
                </a:solidFill>
              </a:defRPr>
            </a:lvl2pPr>
            <a:lvl3pPr marL="1028700" indent="0">
              <a:buNone/>
              <a:defRPr sz="1800">
                <a:solidFill>
                  <a:schemeClr val="tx1">
                    <a:tint val="75000"/>
                  </a:schemeClr>
                </a:solidFill>
              </a:defRPr>
            </a:lvl3pPr>
            <a:lvl4pPr marL="1543050" indent="0">
              <a:buNone/>
              <a:defRPr sz="1575">
                <a:solidFill>
                  <a:schemeClr val="tx1">
                    <a:tint val="75000"/>
                  </a:schemeClr>
                </a:solidFill>
              </a:defRPr>
            </a:lvl4pPr>
            <a:lvl5pPr marL="2057400" indent="0">
              <a:buNone/>
              <a:defRPr sz="1575">
                <a:solidFill>
                  <a:schemeClr val="tx1">
                    <a:tint val="75000"/>
                  </a:schemeClr>
                </a:solidFill>
              </a:defRPr>
            </a:lvl5pPr>
            <a:lvl6pPr marL="2571750" indent="0">
              <a:buNone/>
              <a:defRPr sz="1575">
                <a:solidFill>
                  <a:schemeClr val="tx1">
                    <a:tint val="75000"/>
                  </a:schemeClr>
                </a:solidFill>
              </a:defRPr>
            </a:lvl6pPr>
            <a:lvl7pPr marL="3086100" indent="0">
              <a:buNone/>
              <a:defRPr sz="1575">
                <a:solidFill>
                  <a:schemeClr val="tx1">
                    <a:tint val="75000"/>
                  </a:schemeClr>
                </a:solidFill>
              </a:defRPr>
            </a:lvl7pPr>
            <a:lvl8pPr marL="3600450" indent="0">
              <a:buNone/>
              <a:defRPr sz="1575">
                <a:solidFill>
                  <a:schemeClr val="tx1">
                    <a:tint val="75000"/>
                  </a:schemeClr>
                </a:solidFill>
              </a:defRPr>
            </a:lvl8pPr>
            <a:lvl9pPr marL="4114800" indent="0">
              <a:buNone/>
              <a:defRPr sz="1575">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377623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931163" y="5494871"/>
            <a:ext cx="3710377" cy="11188701"/>
          </a:xfrm>
        </p:spPr>
        <p:txBody>
          <a:bodyPr>
            <a:normAutofit/>
          </a:bodyPr>
          <a:lstStyle>
            <a:lvl1pPr>
              <a:defRPr sz="2025"/>
            </a:lvl1pPr>
            <a:lvl2pPr>
              <a:defRPr sz="1800"/>
            </a:lvl2pPr>
            <a:lvl3pPr>
              <a:defRPr sz="1575"/>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772223" y="5482916"/>
            <a:ext cx="3710379" cy="11200653"/>
          </a:xfrm>
        </p:spPr>
        <p:txBody>
          <a:bodyPr>
            <a:normAutofit/>
          </a:bodyPr>
          <a:lstStyle>
            <a:lvl1pPr>
              <a:defRPr sz="2025"/>
            </a:lvl1pPr>
            <a:lvl2pPr>
              <a:defRPr sz="1800"/>
            </a:lvl2pPr>
            <a:lvl3pPr>
              <a:defRPr sz="1575"/>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176628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31163" y="5080000"/>
            <a:ext cx="3710376" cy="1536699"/>
          </a:xfrm>
        </p:spPr>
        <p:txBody>
          <a:bodyPr anchor="b">
            <a:noAutofit/>
          </a:bodyPr>
          <a:lstStyle>
            <a:lvl1pPr marL="0" indent="0">
              <a:buNone/>
              <a:defRPr sz="2700" b="0">
                <a:solidFill>
                  <a:schemeClr val="bg2">
                    <a:lumMod val="40000"/>
                    <a:lumOff val="60000"/>
                  </a:schemeClr>
                </a:solidFill>
              </a:defRPr>
            </a:lvl1pPr>
            <a:lvl2pPr marL="514350" indent="0">
              <a:buNone/>
              <a:defRPr sz="2250" b="1"/>
            </a:lvl2pPr>
            <a:lvl3pPr marL="1028700" indent="0">
              <a:buNone/>
              <a:defRPr sz="2025" b="1"/>
            </a:lvl3pPr>
            <a:lvl4pPr marL="1543050" indent="0">
              <a:buNone/>
              <a:defRPr sz="1800" b="1"/>
            </a:lvl4pPr>
            <a:lvl5pPr marL="2057400" indent="0">
              <a:buNone/>
              <a:defRPr sz="1800" b="1"/>
            </a:lvl5pPr>
            <a:lvl6pPr marL="2571750" indent="0">
              <a:buNone/>
              <a:defRPr sz="1800" b="1"/>
            </a:lvl6pPr>
            <a:lvl7pPr marL="3086100" indent="0">
              <a:buNone/>
              <a:defRPr sz="1800" b="1"/>
            </a:lvl7pPr>
            <a:lvl8pPr marL="3600450" indent="0">
              <a:buNone/>
              <a:defRPr sz="1800" b="1"/>
            </a:lvl8pPr>
            <a:lvl9pPr marL="4114800" indent="0">
              <a:buNone/>
              <a:defRPr sz="1800" b="1"/>
            </a:lvl9pPr>
          </a:lstStyle>
          <a:p>
            <a:pPr lvl="0"/>
            <a:r>
              <a:rPr lang="en-GB"/>
              <a:t>Click to edit Master text styles</a:t>
            </a:r>
          </a:p>
        </p:txBody>
      </p:sp>
      <p:sp>
        <p:nvSpPr>
          <p:cNvPr id="4" name="Content Placeholder 3"/>
          <p:cNvSpPr>
            <a:spLocks noGrp="1"/>
          </p:cNvSpPr>
          <p:nvPr>
            <p:ph sz="half" idx="2"/>
          </p:nvPr>
        </p:nvSpPr>
        <p:spPr>
          <a:xfrm>
            <a:off x="931163" y="6705600"/>
            <a:ext cx="3710377" cy="9977968"/>
          </a:xfrm>
        </p:spPr>
        <p:txBody>
          <a:bodyPr>
            <a:normAutofit/>
          </a:bodyPr>
          <a:lstStyle>
            <a:lvl1pPr>
              <a:defRPr sz="2025"/>
            </a:lvl1pPr>
            <a:lvl2pPr>
              <a:defRPr sz="1800"/>
            </a:lvl2pPr>
            <a:lvl3pPr>
              <a:defRPr sz="1575"/>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772224" y="5080000"/>
            <a:ext cx="3710377" cy="1536699"/>
          </a:xfrm>
        </p:spPr>
        <p:txBody>
          <a:bodyPr anchor="b">
            <a:noAutofit/>
          </a:bodyPr>
          <a:lstStyle>
            <a:lvl1pPr marL="0" indent="0">
              <a:buNone/>
              <a:defRPr sz="2700" b="0">
                <a:solidFill>
                  <a:schemeClr val="bg2">
                    <a:lumMod val="40000"/>
                    <a:lumOff val="60000"/>
                  </a:schemeClr>
                </a:solidFill>
              </a:defRPr>
            </a:lvl1pPr>
            <a:lvl2pPr marL="514350" indent="0">
              <a:buNone/>
              <a:defRPr sz="2250" b="1"/>
            </a:lvl2pPr>
            <a:lvl3pPr marL="1028700" indent="0">
              <a:buNone/>
              <a:defRPr sz="2025" b="1"/>
            </a:lvl3pPr>
            <a:lvl4pPr marL="1543050" indent="0">
              <a:buNone/>
              <a:defRPr sz="1800" b="1"/>
            </a:lvl4pPr>
            <a:lvl5pPr marL="2057400" indent="0">
              <a:buNone/>
              <a:defRPr sz="1800" b="1"/>
            </a:lvl5pPr>
            <a:lvl6pPr marL="2571750" indent="0">
              <a:buNone/>
              <a:defRPr sz="1800" b="1"/>
            </a:lvl6pPr>
            <a:lvl7pPr marL="3086100" indent="0">
              <a:buNone/>
              <a:defRPr sz="1800" b="1"/>
            </a:lvl7pPr>
            <a:lvl8pPr marL="3600450" indent="0">
              <a:buNone/>
              <a:defRPr sz="1800" b="1"/>
            </a:lvl8pPr>
            <a:lvl9pPr marL="4114800" indent="0">
              <a:buNone/>
              <a:defRPr sz="1800" b="1"/>
            </a:lvl9pPr>
          </a:lstStyle>
          <a:p>
            <a:pPr lvl="0"/>
            <a:r>
              <a:rPr lang="en-GB"/>
              <a:t>Click to edit Master text styles</a:t>
            </a:r>
          </a:p>
        </p:txBody>
      </p:sp>
      <p:sp>
        <p:nvSpPr>
          <p:cNvPr id="6" name="Content Placeholder 5"/>
          <p:cNvSpPr>
            <a:spLocks noGrp="1"/>
          </p:cNvSpPr>
          <p:nvPr>
            <p:ph sz="quarter" idx="4"/>
          </p:nvPr>
        </p:nvSpPr>
        <p:spPr>
          <a:xfrm>
            <a:off x="4772224" y="6705600"/>
            <a:ext cx="3710377" cy="9977968"/>
          </a:xfrm>
        </p:spPr>
        <p:txBody>
          <a:bodyPr>
            <a:normAutofit/>
          </a:bodyPr>
          <a:lstStyle>
            <a:lvl1pPr>
              <a:defRPr sz="2025"/>
            </a:lvl1pPr>
            <a:lvl2pPr>
              <a:defRPr sz="1800"/>
            </a:lvl2pPr>
            <a:lvl3pPr>
              <a:defRPr sz="1575"/>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4/23/2023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749251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1D8BD707-D9CF-40AE-B4C6-C98DA3205C09}" type="datetimeFigureOut">
              <a:rPr lang="en-US" smtClean="0"/>
              <a:pPr/>
              <a:t>4/23/2023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912509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D8BD707-D9CF-40AE-B4C6-C98DA3205C09}" type="datetimeFigureOut">
              <a:rPr lang="en-US" smtClean="0"/>
              <a:pPr/>
              <a:t>4/23/2023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444837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74746" y="3860800"/>
            <a:ext cx="2870395" cy="3860800"/>
          </a:xfrm>
        </p:spPr>
        <p:txBody>
          <a:bodyPr anchor="b"/>
          <a:lstStyle>
            <a:lvl1pPr algn="l">
              <a:defRPr sz="2700" b="0"/>
            </a:lvl1pPr>
          </a:lstStyle>
          <a:p>
            <a:r>
              <a:rPr lang="en-GB"/>
              <a:t>Click to edit Master title style</a:t>
            </a:r>
            <a:endParaRPr lang="en-US" dirty="0"/>
          </a:p>
        </p:txBody>
      </p:sp>
      <p:sp>
        <p:nvSpPr>
          <p:cNvPr id="3" name="Content Placeholder 2"/>
          <p:cNvSpPr>
            <a:spLocks noGrp="1"/>
          </p:cNvSpPr>
          <p:nvPr>
            <p:ph idx="1"/>
          </p:nvPr>
        </p:nvSpPr>
        <p:spPr>
          <a:xfrm>
            <a:off x="4038072" y="3860800"/>
            <a:ext cx="4385265" cy="12192000"/>
          </a:xfrm>
        </p:spPr>
        <p:txBody>
          <a:bodyPr anchor="ctr">
            <a:normAutofit/>
          </a:bodyPr>
          <a:lstStyle>
            <a:lvl1pPr>
              <a:defRPr sz="2250"/>
            </a:lvl1pPr>
            <a:lvl2pPr>
              <a:defRPr sz="2025"/>
            </a:lvl2pPr>
            <a:lvl3pPr>
              <a:defRPr sz="1800"/>
            </a:lvl3pPr>
            <a:lvl4pPr>
              <a:defRPr sz="1575"/>
            </a:lvl4pPr>
            <a:lvl5pPr>
              <a:defRPr sz="1575"/>
            </a:lvl5pPr>
            <a:lvl6pPr>
              <a:defRPr sz="1575"/>
            </a:lvl6pPr>
            <a:lvl7pPr>
              <a:defRPr sz="1575"/>
            </a:lvl7pPr>
            <a:lvl8pPr>
              <a:defRPr sz="1575"/>
            </a:lvl8pPr>
            <a:lvl9pPr>
              <a:defRPr sz="157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74746" y="8344751"/>
            <a:ext cx="2870395" cy="7721597"/>
          </a:xfrm>
        </p:spPr>
        <p:txBody>
          <a:bodyPr/>
          <a:lstStyle>
            <a:lvl1pPr marL="0" indent="0">
              <a:buNone/>
              <a:defRPr sz="1575"/>
            </a:lvl1pPr>
            <a:lvl2pPr marL="514350" indent="0">
              <a:buNone/>
              <a:defRPr sz="1350"/>
            </a:lvl2pPr>
            <a:lvl3pPr marL="1028700" indent="0">
              <a:buNone/>
              <a:defRPr sz="1125"/>
            </a:lvl3pPr>
            <a:lvl4pPr marL="1543050" indent="0">
              <a:buNone/>
              <a:defRPr sz="1013"/>
            </a:lvl4pPr>
            <a:lvl5pPr marL="2057400" indent="0">
              <a:buNone/>
              <a:defRPr sz="1013"/>
            </a:lvl5pPr>
            <a:lvl6pPr marL="2571750" indent="0">
              <a:buNone/>
              <a:defRPr sz="1013"/>
            </a:lvl6pPr>
            <a:lvl7pPr marL="3086100" indent="0">
              <a:buNone/>
              <a:defRPr sz="1013"/>
            </a:lvl7pPr>
            <a:lvl8pPr marL="3600450" indent="0">
              <a:buNone/>
              <a:defRPr sz="1013"/>
            </a:lvl8pPr>
            <a:lvl9pPr marL="4114800" indent="0">
              <a:buNone/>
              <a:defRPr sz="1013"/>
            </a:lvl9pPr>
          </a:lstStyle>
          <a:p>
            <a:pPr lvl="0"/>
            <a:r>
              <a:rPr lang="en-GB"/>
              <a:t>Click to edit Master text styles</a:t>
            </a:r>
          </a:p>
        </p:txBody>
      </p:sp>
      <p:sp>
        <p:nvSpPr>
          <p:cNvPr id="7" name="Date Placeholder 4"/>
          <p:cNvSpPr>
            <a:spLocks noGrp="1"/>
          </p:cNvSpPr>
          <p:nvPr>
            <p:ph type="dt" sz="half" idx="10"/>
          </p:nvPr>
        </p:nvSpPr>
        <p:spPr/>
        <p:txBody>
          <a:bodyPr/>
          <a:lstStyle/>
          <a:p>
            <a:fld id="{1D8BD707-D9CF-40AE-B4C6-C98DA3205C09}" type="datetimeFigureOut">
              <a:rPr lang="en-US" smtClean="0"/>
              <a:pPr/>
              <a:t>4/23/2023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3103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73863" y="4944512"/>
            <a:ext cx="4298258" cy="4199488"/>
          </a:xfrm>
        </p:spPr>
        <p:txBody>
          <a:bodyPr anchor="b">
            <a:normAutofit/>
          </a:bodyPr>
          <a:lstStyle>
            <a:lvl1pPr algn="l">
              <a:defRPr sz="405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5865207" y="3048000"/>
            <a:ext cx="2701041" cy="1219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800"/>
            </a:lvl1pPr>
            <a:lvl2pPr marL="514350" indent="0">
              <a:buNone/>
              <a:defRPr sz="1800"/>
            </a:lvl2pPr>
            <a:lvl3pPr marL="1028700" indent="0">
              <a:buNone/>
              <a:defRPr sz="1800"/>
            </a:lvl3pPr>
            <a:lvl4pPr marL="1543050" indent="0">
              <a:buNone/>
              <a:defRPr sz="1800"/>
            </a:lvl4pPr>
            <a:lvl5pPr marL="2057400" indent="0">
              <a:buNone/>
              <a:defRPr sz="1800"/>
            </a:lvl5pPr>
            <a:lvl6pPr marL="2571750" indent="0">
              <a:buNone/>
              <a:defRPr sz="1800"/>
            </a:lvl6pPr>
            <a:lvl7pPr marL="3086100" indent="0">
              <a:buNone/>
              <a:defRPr sz="1800"/>
            </a:lvl7pPr>
            <a:lvl8pPr marL="3600450" indent="0">
              <a:buNone/>
              <a:defRPr sz="1800"/>
            </a:lvl8pPr>
            <a:lvl9pPr marL="4114800" indent="0">
              <a:buNone/>
              <a:defRPr sz="1800"/>
            </a:lvl9pPr>
          </a:lstStyle>
          <a:p>
            <a:r>
              <a:rPr lang="en-GB"/>
              <a:t>Click icon to add picture</a:t>
            </a:r>
            <a:endParaRPr lang="en-US" dirty="0"/>
          </a:p>
        </p:txBody>
      </p:sp>
      <p:sp>
        <p:nvSpPr>
          <p:cNvPr id="4" name="Text Placeholder 3"/>
          <p:cNvSpPr>
            <a:spLocks noGrp="1"/>
          </p:cNvSpPr>
          <p:nvPr>
            <p:ph type="body" sz="half" idx="2"/>
          </p:nvPr>
        </p:nvSpPr>
        <p:spPr>
          <a:xfrm>
            <a:off x="974746" y="9753600"/>
            <a:ext cx="4291569" cy="3657600"/>
          </a:xfrm>
        </p:spPr>
        <p:txBody>
          <a:bodyPr>
            <a:normAutofit/>
          </a:bodyPr>
          <a:lstStyle>
            <a:lvl1pPr marL="0" indent="0">
              <a:buNone/>
              <a:defRPr sz="1575"/>
            </a:lvl1pPr>
            <a:lvl2pPr marL="514350" indent="0">
              <a:buNone/>
              <a:defRPr sz="1350"/>
            </a:lvl2pPr>
            <a:lvl3pPr marL="1028700" indent="0">
              <a:buNone/>
              <a:defRPr sz="1125"/>
            </a:lvl3pPr>
            <a:lvl4pPr marL="1543050" indent="0">
              <a:buNone/>
              <a:defRPr sz="1013"/>
            </a:lvl4pPr>
            <a:lvl5pPr marL="2057400" indent="0">
              <a:buNone/>
              <a:defRPr sz="1013"/>
            </a:lvl5pPr>
            <a:lvl6pPr marL="2571750" indent="0">
              <a:buNone/>
              <a:defRPr sz="1013"/>
            </a:lvl6pPr>
            <a:lvl7pPr marL="3086100" indent="0">
              <a:buNone/>
              <a:defRPr sz="1013"/>
            </a:lvl7pPr>
            <a:lvl8pPr marL="3600450" indent="0">
              <a:buNone/>
              <a:defRPr sz="1013"/>
            </a:lvl8pPr>
            <a:lvl9pPr marL="4114800" indent="0">
              <a:buNone/>
              <a:defRPr sz="1013"/>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149139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74749" y="12801566"/>
            <a:ext cx="7448588" cy="1511301"/>
          </a:xfrm>
        </p:spPr>
        <p:txBody>
          <a:bodyPr anchor="b">
            <a:normAutofit/>
          </a:bodyPr>
          <a:lstStyle>
            <a:lvl1pPr algn="l">
              <a:defRPr sz="27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974747" y="1828800"/>
            <a:ext cx="7448589" cy="9708443"/>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800"/>
            </a:lvl1pPr>
            <a:lvl2pPr marL="514350" indent="0">
              <a:buNone/>
              <a:defRPr sz="1800"/>
            </a:lvl2pPr>
            <a:lvl3pPr marL="1028700" indent="0">
              <a:buNone/>
              <a:defRPr sz="1800"/>
            </a:lvl3pPr>
            <a:lvl4pPr marL="1543050" indent="0">
              <a:buNone/>
              <a:defRPr sz="1800"/>
            </a:lvl4pPr>
            <a:lvl5pPr marL="2057400" indent="0">
              <a:buNone/>
              <a:defRPr sz="1800"/>
            </a:lvl5pPr>
            <a:lvl6pPr marL="2571750" indent="0">
              <a:buNone/>
              <a:defRPr sz="1800"/>
            </a:lvl6pPr>
            <a:lvl7pPr marL="3086100" indent="0">
              <a:buNone/>
              <a:defRPr sz="1800"/>
            </a:lvl7pPr>
            <a:lvl8pPr marL="3600450" indent="0">
              <a:buNone/>
              <a:defRPr sz="1800"/>
            </a:lvl8pPr>
            <a:lvl9pPr marL="4114800" indent="0">
              <a:buNone/>
              <a:defRPr sz="1800"/>
            </a:lvl9pPr>
          </a:lstStyle>
          <a:p>
            <a:r>
              <a:rPr lang="en-GB"/>
              <a:t>Click icon to add picture</a:t>
            </a:r>
            <a:endParaRPr lang="en-US" dirty="0"/>
          </a:p>
        </p:txBody>
      </p:sp>
      <p:sp>
        <p:nvSpPr>
          <p:cNvPr id="4" name="Text Placeholder 3"/>
          <p:cNvSpPr>
            <a:spLocks noGrp="1"/>
          </p:cNvSpPr>
          <p:nvPr>
            <p:ph type="body" sz="half" idx="2"/>
          </p:nvPr>
        </p:nvSpPr>
        <p:spPr>
          <a:xfrm>
            <a:off x="974748" y="14312867"/>
            <a:ext cx="7448587" cy="1316565"/>
          </a:xfrm>
        </p:spPr>
        <p:txBody>
          <a:bodyPr>
            <a:normAutofit/>
          </a:bodyPr>
          <a:lstStyle>
            <a:lvl1pPr marL="0" indent="0">
              <a:buNone/>
              <a:defRPr sz="1350"/>
            </a:lvl1pPr>
            <a:lvl2pPr marL="514350" indent="0">
              <a:buNone/>
              <a:defRPr sz="1350"/>
            </a:lvl2pPr>
            <a:lvl3pPr marL="1028700" indent="0">
              <a:buNone/>
              <a:defRPr sz="1125"/>
            </a:lvl3pPr>
            <a:lvl4pPr marL="1543050" indent="0">
              <a:buNone/>
              <a:defRPr sz="1013"/>
            </a:lvl4pPr>
            <a:lvl5pPr marL="2057400" indent="0">
              <a:buNone/>
              <a:defRPr sz="1013"/>
            </a:lvl5pPr>
            <a:lvl6pPr marL="2571750" indent="0">
              <a:buNone/>
              <a:defRPr sz="1013"/>
            </a:lvl6pPr>
            <a:lvl7pPr marL="3086100" indent="0">
              <a:buNone/>
              <a:defRPr sz="1013"/>
            </a:lvl7pPr>
            <a:lvl8pPr marL="3600450" indent="0">
              <a:buNone/>
              <a:defRPr sz="1013"/>
            </a:lvl8pPr>
            <a:lvl9pPr marL="4114800" indent="0">
              <a:buNone/>
              <a:defRPr sz="1013"/>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9540353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74747" y="3860800"/>
            <a:ext cx="7448589" cy="5283200"/>
          </a:xfrm>
        </p:spPr>
        <p:txBody>
          <a:bodyPr/>
          <a:lstStyle>
            <a:lvl1pPr>
              <a:defRPr sz="5400"/>
            </a:lvl1pPr>
          </a:lstStyle>
          <a:p>
            <a:r>
              <a:rPr lang="en-GB"/>
              <a:t>Click to edit Master title style</a:t>
            </a:r>
            <a:endParaRPr lang="en-US" dirty="0"/>
          </a:p>
        </p:txBody>
      </p:sp>
      <p:sp>
        <p:nvSpPr>
          <p:cNvPr id="8" name="Text Placeholder 3"/>
          <p:cNvSpPr>
            <a:spLocks noGrp="1"/>
          </p:cNvSpPr>
          <p:nvPr>
            <p:ph type="body" sz="half" idx="2"/>
          </p:nvPr>
        </p:nvSpPr>
        <p:spPr>
          <a:xfrm>
            <a:off x="974747" y="9753600"/>
            <a:ext cx="7448589" cy="6299200"/>
          </a:xfrm>
        </p:spPr>
        <p:txBody>
          <a:bodyPr anchor="ctr">
            <a:normAutofit/>
          </a:bodyPr>
          <a:lstStyle>
            <a:lvl1pPr marL="0" indent="0">
              <a:buNone/>
              <a:defRPr sz="2025"/>
            </a:lvl1pPr>
            <a:lvl2pPr marL="514350" indent="0">
              <a:buNone/>
              <a:defRPr sz="1350"/>
            </a:lvl2pPr>
            <a:lvl3pPr marL="1028700" indent="0">
              <a:buNone/>
              <a:defRPr sz="1125"/>
            </a:lvl3pPr>
            <a:lvl4pPr marL="1543050" indent="0">
              <a:buNone/>
              <a:defRPr sz="1013"/>
            </a:lvl4pPr>
            <a:lvl5pPr marL="2057400" indent="0">
              <a:buNone/>
              <a:defRPr sz="1013"/>
            </a:lvl5pPr>
            <a:lvl6pPr marL="2571750" indent="0">
              <a:buNone/>
              <a:defRPr sz="1013"/>
            </a:lvl6pPr>
            <a:lvl7pPr marL="3086100" indent="0">
              <a:buNone/>
              <a:defRPr sz="1013"/>
            </a:lvl7pPr>
            <a:lvl8pPr marL="3600450" indent="0">
              <a:buNone/>
              <a:defRPr sz="1013"/>
            </a:lvl8pPr>
            <a:lvl9pPr marL="4114800" indent="0">
              <a:buNone/>
              <a:defRPr sz="1013"/>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334946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29086" y="3860800"/>
            <a:ext cx="6751180" cy="6195664"/>
          </a:xfrm>
        </p:spPr>
        <p:txBody>
          <a:bodyPr/>
          <a:lstStyle>
            <a:lvl1pPr>
              <a:defRPr sz="5400"/>
            </a:lvl1pPr>
          </a:lstStyle>
          <a:p>
            <a:r>
              <a:rPr lang="en-GB"/>
              <a:t>Click to edit Master title style</a:t>
            </a:r>
            <a:endParaRPr lang="en-US" dirty="0"/>
          </a:p>
        </p:txBody>
      </p:sp>
      <p:sp>
        <p:nvSpPr>
          <p:cNvPr id="11" name="Text Placeholder 3"/>
          <p:cNvSpPr>
            <a:spLocks noGrp="1"/>
          </p:cNvSpPr>
          <p:nvPr>
            <p:ph type="body" sz="half" idx="14"/>
          </p:nvPr>
        </p:nvSpPr>
        <p:spPr>
          <a:xfrm>
            <a:off x="1629200" y="10056464"/>
            <a:ext cx="6143804" cy="912464"/>
          </a:xfrm>
        </p:spPr>
        <p:txBody>
          <a:bodyPr vert="horz" lIns="91440" tIns="45720" rIns="91440" bIns="45720" rtlCol="0" anchor="t">
            <a:normAutofit/>
          </a:bodyPr>
          <a:lstStyle>
            <a:lvl1pPr marL="0" indent="0">
              <a:buNone/>
              <a:defRPr lang="en-US" sz="1575" b="0" i="0" kern="1200" cap="small" dirty="0">
                <a:solidFill>
                  <a:schemeClr val="bg2">
                    <a:lumMod val="40000"/>
                    <a:lumOff val="60000"/>
                  </a:schemeClr>
                </a:solidFill>
                <a:latin typeface="+mj-lt"/>
                <a:ea typeface="+mj-ea"/>
                <a:cs typeface="+mj-cs"/>
              </a:defRPr>
            </a:lvl1pPr>
            <a:lvl2pPr marL="514350" indent="0">
              <a:buNone/>
              <a:defRPr sz="1350"/>
            </a:lvl2pPr>
            <a:lvl3pPr marL="1028700" indent="0">
              <a:buNone/>
              <a:defRPr sz="1125"/>
            </a:lvl3pPr>
            <a:lvl4pPr marL="1543050" indent="0">
              <a:buNone/>
              <a:defRPr sz="1013"/>
            </a:lvl4pPr>
            <a:lvl5pPr marL="2057400" indent="0">
              <a:buNone/>
              <a:defRPr sz="1013"/>
            </a:lvl5pPr>
            <a:lvl6pPr marL="2571750" indent="0">
              <a:buNone/>
              <a:defRPr sz="1013"/>
            </a:lvl6pPr>
            <a:lvl7pPr marL="3086100" indent="0">
              <a:buNone/>
              <a:defRPr sz="1013"/>
            </a:lvl7pPr>
            <a:lvl8pPr marL="3600450" indent="0">
              <a:buNone/>
              <a:defRPr sz="1013"/>
            </a:lvl8pPr>
            <a:lvl9pPr marL="4114800" indent="0">
              <a:buNone/>
              <a:defRPr sz="1013"/>
            </a:lvl9pPr>
          </a:lstStyle>
          <a:p>
            <a:pPr marL="0" lvl="0" indent="0">
              <a:buNone/>
            </a:pPr>
            <a:r>
              <a:rPr lang="en-GB"/>
              <a:t>Click to edit Master text styles</a:t>
            </a:r>
          </a:p>
        </p:txBody>
      </p:sp>
      <p:sp>
        <p:nvSpPr>
          <p:cNvPr id="10" name="Text Placeholder 3"/>
          <p:cNvSpPr>
            <a:spLocks noGrp="1"/>
          </p:cNvSpPr>
          <p:nvPr>
            <p:ph type="body" sz="half" idx="2"/>
          </p:nvPr>
        </p:nvSpPr>
        <p:spPr>
          <a:xfrm>
            <a:off x="974747" y="11601752"/>
            <a:ext cx="7448589" cy="4470400"/>
          </a:xfrm>
        </p:spPr>
        <p:txBody>
          <a:bodyPr anchor="ctr">
            <a:normAutofit/>
          </a:bodyPr>
          <a:lstStyle>
            <a:lvl1pPr marL="0" indent="0">
              <a:buNone/>
              <a:defRPr sz="2025"/>
            </a:lvl1pPr>
            <a:lvl2pPr marL="514350" indent="0">
              <a:buNone/>
              <a:defRPr sz="1350"/>
            </a:lvl2pPr>
            <a:lvl3pPr marL="1028700" indent="0">
              <a:buNone/>
              <a:defRPr sz="1125"/>
            </a:lvl3pPr>
            <a:lvl4pPr marL="1543050" indent="0">
              <a:buNone/>
              <a:defRPr sz="1013"/>
            </a:lvl4pPr>
            <a:lvl5pPr marL="2057400" indent="0">
              <a:buNone/>
              <a:defRPr sz="1013"/>
            </a:lvl5pPr>
            <a:lvl6pPr marL="2571750" indent="0">
              <a:buNone/>
              <a:defRPr sz="1013"/>
            </a:lvl6pPr>
            <a:lvl7pPr marL="3086100" indent="0">
              <a:buNone/>
              <a:defRPr sz="1013"/>
            </a:lvl7pPr>
            <a:lvl8pPr marL="3600450" indent="0">
              <a:buNone/>
              <a:defRPr sz="1013"/>
            </a:lvl8pPr>
            <a:lvl9pPr marL="4114800" indent="0">
              <a:buNone/>
              <a:defRPr sz="1013"/>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12" name="TextBox 11"/>
          <p:cNvSpPr txBox="1"/>
          <p:nvPr/>
        </p:nvSpPr>
        <p:spPr>
          <a:xfrm>
            <a:off x="758135" y="2590008"/>
            <a:ext cx="676790" cy="220445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3725" dirty="0"/>
              <a:t>“</a:t>
            </a:r>
          </a:p>
        </p:txBody>
      </p:sp>
      <p:sp>
        <p:nvSpPr>
          <p:cNvPr id="15" name="TextBox 14"/>
          <p:cNvSpPr txBox="1"/>
          <p:nvPr/>
        </p:nvSpPr>
        <p:spPr>
          <a:xfrm>
            <a:off x="7874652" y="6970099"/>
            <a:ext cx="676790" cy="220445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3725" dirty="0"/>
              <a:t>”</a:t>
            </a:r>
          </a:p>
        </p:txBody>
      </p:sp>
    </p:spTree>
    <p:extLst>
      <p:ext uri="{BB962C8B-B14F-4D97-AF65-F5344CB8AC3E}">
        <p14:creationId xmlns:p14="http://schemas.microsoft.com/office/powerpoint/2010/main" val="41972694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74747" y="8331203"/>
            <a:ext cx="7448590" cy="4408480"/>
          </a:xfrm>
        </p:spPr>
        <p:txBody>
          <a:bodyPr anchor="b"/>
          <a:lstStyle>
            <a:lvl1pPr algn="l">
              <a:defRPr sz="4500" b="0" cap="none"/>
            </a:lvl1pPr>
          </a:lstStyle>
          <a:p>
            <a:r>
              <a:rPr lang="en-GB"/>
              <a:t>Click to edit Master title style</a:t>
            </a:r>
            <a:endParaRPr lang="en-US" dirty="0"/>
          </a:p>
        </p:txBody>
      </p:sp>
      <p:sp>
        <p:nvSpPr>
          <p:cNvPr id="3" name="Text Placeholder 2"/>
          <p:cNvSpPr>
            <a:spLocks noGrp="1"/>
          </p:cNvSpPr>
          <p:nvPr>
            <p:ph type="body" idx="1"/>
          </p:nvPr>
        </p:nvSpPr>
        <p:spPr>
          <a:xfrm>
            <a:off x="974747" y="12739683"/>
            <a:ext cx="7448589" cy="2294400"/>
          </a:xfrm>
        </p:spPr>
        <p:txBody>
          <a:bodyPr anchor="t"/>
          <a:lstStyle>
            <a:lvl1pPr marL="0" indent="0" algn="l">
              <a:buNone/>
              <a:defRPr sz="2250" cap="none">
                <a:solidFill>
                  <a:schemeClr val="bg2">
                    <a:lumMod val="40000"/>
                    <a:lumOff val="60000"/>
                  </a:schemeClr>
                </a:solidFill>
              </a:defRPr>
            </a:lvl1pPr>
            <a:lvl2pPr marL="514350" indent="0">
              <a:buNone/>
              <a:defRPr sz="2025">
                <a:solidFill>
                  <a:schemeClr val="tx1">
                    <a:tint val="75000"/>
                  </a:schemeClr>
                </a:solidFill>
              </a:defRPr>
            </a:lvl2pPr>
            <a:lvl3pPr marL="1028700" indent="0">
              <a:buNone/>
              <a:defRPr sz="1800">
                <a:solidFill>
                  <a:schemeClr val="tx1">
                    <a:tint val="75000"/>
                  </a:schemeClr>
                </a:solidFill>
              </a:defRPr>
            </a:lvl3pPr>
            <a:lvl4pPr marL="1543050" indent="0">
              <a:buNone/>
              <a:defRPr sz="1575">
                <a:solidFill>
                  <a:schemeClr val="tx1">
                    <a:tint val="75000"/>
                  </a:schemeClr>
                </a:solidFill>
              </a:defRPr>
            </a:lvl4pPr>
            <a:lvl5pPr marL="2057400" indent="0">
              <a:buNone/>
              <a:defRPr sz="1575">
                <a:solidFill>
                  <a:schemeClr val="tx1">
                    <a:tint val="75000"/>
                  </a:schemeClr>
                </a:solidFill>
              </a:defRPr>
            </a:lvl5pPr>
            <a:lvl6pPr marL="2571750" indent="0">
              <a:buNone/>
              <a:defRPr sz="1575">
                <a:solidFill>
                  <a:schemeClr val="tx1">
                    <a:tint val="75000"/>
                  </a:schemeClr>
                </a:solidFill>
              </a:defRPr>
            </a:lvl6pPr>
            <a:lvl7pPr marL="3086100" indent="0">
              <a:buNone/>
              <a:defRPr sz="1575">
                <a:solidFill>
                  <a:schemeClr val="tx1">
                    <a:tint val="75000"/>
                  </a:schemeClr>
                </a:solidFill>
              </a:defRPr>
            </a:lvl7pPr>
            <a:lvl8pPr marL="3600450" indent="0">
              <a:buNone/>
              <a:defRPr sz="1575">
                <a:solidFill>
                  <a:schemeClr val="tx1">
                    <a:tint val="75000"/>
                  </a:schemeClr>
                </a:solidFill>
              </a:defRPr>
            </a:lvl8pPr>
            <a:lvl9pPr marL="4114800" indent="0">
              <a:buNone/>
              <a:defRPr sz="1575">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178248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725"/>
            </a:lvl1pPr>
          </a:lstStyle>
          <a:p>
            <a:r>
              <a:rPr lang="en-GB"/>
              <a:t>Click to edit Master title style</a:t>
            </a:r>
            <a:endParaRPr lang="en-US" dirty="0"/>
          </a:p>
        </p:txBody>
      </p:sp>
      <p:sp>
        <p:nvSpPr>
          <p:cNvPr id="3" name="Text Placeholder 2"/>
          <p:cNvSpPr>
            <a:spLocks noGrp="1"/>
          </p:cNvSpPr>
          <p:nvPr>
            <p:ph type="body" idx="1"/>
          </p:nvPr>
        </p:nvSpPr>
        <p:spPr>
          <a:xfrm>
            <a:off x="534189" y="5283200"/>
            <a:ext cx="2487066" cy="1536699"/>
          </a:xfrm>
        </p:spPr>
        <p:txBody>
          <a:bodyPr anchor="b">
            <a:noAutofit/>
          </a:bodyPr>
          <a:lstStyle>
            <a:lvl1pPr marL="0" indent="0">
              <a:buNone/>
              <a:defRPr sz="2700" b="0">
                <a:solidFill>
                  <a:schemeClr val="bg2">
                    <a:lumMod val="40000"/>
                    <a:lumOff val="60000"/>
                  </a:schemeClr>
                </a:solidFill>
              </a:defRPr>
            </a:lvl1pPr>
            <a:lvl2pPr marL="514350" indent="0">
              <a:buNone/>
              <a:defRPr sz="2250" b="1"/>
            </a:lvl2pPr>
            <a:lvl3pPr marL="1028700" indent="0">
              <a:buNone/>
              <a:defRPr sz="2025" b="1"/>
            </a:lvl3pPr>
            <a:lvl4pPr marL="1543050" indent="0">
              <a:buNone/>
              <a:defRPr sz="1800" b="1"/>
            </a:lvl4pPr>
            <a:lvl5pPr marL="2057400" indent="0">
              <a:buNone/>
              <a:defRPr sz="1800" b="1"/>
            </a:lvl5pPr>
            <a:lvl6pPr marL="2571750" indent="0">
              <a:buNone/>
              <a:defRPr sz="1800" b="1"/>
            </a:lvl6pPr>
            <a:lvl7pPr marL="3086100" indent="0">
              <a:buNone/>
              <a:defRPr sz="1800" b="1"/>
            </a:lvl7pPr>
            <a:lvl8pPr marL="3600450" indent="0">
              <a:buNone/>
              <a:defRPr sz="1800" b="1"/>
            </a:lvl8pPr>
            <a:lvl9pPr marL="4114800" indent="0">
              <a:buNone/>
              <a:defRPr sz="1800" b="1"/>
            </a:lvl9pPr>
          </a:lstStyle>
          <a:p>
            <a:pPr lvl="0"/>
            <a:r>
              <a:rPr lang="en-GB"/>
              <a:t>Click to edit Master text styles</a:t>
            </a:r>
          </a:p>
        </p:txBody>
      </p:sp>
      <p:sp>
        <p:nvSpPr>
          <p:cNvPr id="16" name="Text Placeholder 3"/>
          <p:cNvSpPr>
            <a:spLocks noGrp="1"/>
          </p:cNvSpPr>
          <p:nvPr>
            <p:ph type="body" sz="half" idx="15"/>
          </p:nvPr>
        </p:nvSpPr>
        <p:spPr>
          <a:xfrm>
            <a:off x="550659" y="7112000"/>
            <a:ext cx="2470595" cy="9571568"/>
          </a:xfrm>
        </p:spPr>
        <p:txBody>
          <a:bodyPr anchor="t">
            <a:normAutofit/>
          </a:bodyPr>
          <a:lstStyle>
            <a:lvl1pPr marL="0" indent="0">
              <a:buNone/>
              <a:defRPr sz="1575"/>
            </a:lvl1pPr>
            <a:lvl2pPr marL="514350" indent="0">
              <a:buNone/>
              <a:defRPr sz="1350"/>
            </a:lvl2pPr>
            <a:lvl3pPr marL="1028700" indent="0">
              <a:buNone/>
              <a:defRPr sz="1125"/>
            </a:lvl3pPr>
            <a:lvl4pPr marL="1543050" indent="0">
              <a:buNone/>
              <a:defRPr sz="1013"/>
            </a:lvl4pPr>
            <a:lvl5pPr marL="2057400" indent="0">
              <a:buNone/>
              <a:defRPr sz="1013"/>
            </a:lvl5pPr>
            <a:lvl6pPr marL="2571750" indent="0">
              <a:buNone/>
              <a:defRPr sz="1013"/>
            </a:lvl6pPr>
            <a:lvl7pPr marL="3086100" indent="0">
              <a:buNone/>
              <a:defRPr sz="1013"/>
            </a:lvl7pPr>
            <a:lvl8pPr marL="3600450" indent="0">
              <a:buNone/>
              <a:defRPr sz="1013"/>
            </a:lvl8pPr>
            <a:lvl9pPr marL="4114800" indent="0">
              <a:buNone/>
              <a:defRPr sz="1013"/>
            </a:lvl9pPr>
          </a:lstStyle>
          <a:p>
            <a:pPr lvl="0"/>
            <a:r>
              <a:rPr lang="en-GB"/>
              <a:t>Click to edit Master text styles</a:t>
            </a:r>
          </a:p>
        </p:txBody>
      </p:sp>
      <p:sp>
        <p:nvSpPr>
          <p:cNvPr id="5" name="Text Placeholder 4"/>
          <p:cNvSpPr>
            <a:spLocks noGrp="1"/>
          </p:cNvSpPr>
          <p:nvPr>
            <p:ph type="body" sz="quarter" idx="3"/>
          </p:nvPr>
        </p:nvSpPr>
        <p:spPr>
          <a:xfrm>
            <a:off x="3277692" y="5283200"/>
            <a:ext cx="2478098" cy="1536699"/>
          </a:xfrm>
        </p:spPr>
        <p:txBody>
          <a:bodyPr anchor="b">
            <a:noAutofit/>
          </a:bodyPr>
          <a:lstStyle>
            <a:lvl1pPr marL="0" indent="0">
              <a:buNone/>
              <a:defRPr sz="2700" b="0">
                <a:solidFill>
                  <a:schemeClr val="bg2">
                    <a:lumMod val="40000"/>
                    <a:lumOff val="60000"/>
                  </a:schemeClr>
                </a:solidFill>
              </a:defRPr>
            </a:lvl1pPr>
            <a:lvl2pPr marL="514350" indent="0">
              <a:buNone/>
              <a:defRPr sz="2250" b="1"/>
            </a:lvl2pPr>
            <a:lvl3pPr marL="1028700" indent="0">
              <a:buNone/>
              <a:defRPr sz="2025" b="1"/>
            </a:lvl3pPr>
            <a:lvl4pPr marL="1543050" indent="0">
              <a:buNone/>
              <a:defRPr sz="1800" b="1"/>
            </a:lvl4pPr>
            <a:lvl5pPr marL="2057400" indent="0">
              <a:buNone/>
              <a:defRPr sz="1800" b="1"/>
            </a:lvl5pPr>
            <a:lvl6pPr marL="2571750" indent="0">
              <a:buNone/>
              <a:defRPr sz="1800" b="1"/>
            </a:lvl6pPr>
            <a:lvl7pPr marL="3086100" indent="0">
              <a:buNone/>
              <a:defRPr sz="1800" b="1"/>
            </a:lvl7pPr>
            <a:lvl8pPr marL="3600450" indent="0">
              <a:buNone/>
              <a:defRPr sz="1800" b="1"/>
            </a:lvl8pPr>
            <a:lvl9pPr marL="4114800" indent="0">
              <a:buNone/>
              <a:defRPr sz="1800" b="1"/>
            </a:lvl9pPr>
          </a:lstStyle>
          <a:p>
            <a:pPr lvl="0"/>
            <a:r>
              <a:rPr lang="en-GB"/>
              <a:t>Click to edit Master text styles</a:t>
            </a:r>
          </a:p>
        </p:txBody>
      </p:sp>
      <p:sp>
        <p:nvSpPr>
          <p:cNvPr id="19" name="Text Placeholder 3"/>
          <p:cNvSpPr>
            <a:spLocks noGrp="1"/>
          </p:cNvSpPr>
          <p:nvPr>
            <p:ph type="body" sz="half" idx="16"/>
          </p:nvPr>
        </p:nvSpPr>
        <p:spPr>
          <a:xfrm>
            <a:off x="3268785" y="7112000"/>
            <a:ext cx="2487005" cy="9571568"/>
          </a:xfrm>
        </p:spPr>
        <p:txBody>
          <a:bodyPr anchor="t">
            <a:normAutofit/>
          </a:bodyPr>
          <a:lstStyle>
            <a:lvl1pPr marL="0" indent="0">
              <a:buNone/>
              <a:defRPr sz="1575"/>
            </a:lvl1pPr>
            <a:lvl2pPr marL="514350" indent="0">
              <a:buNone/>
              <a:defRPr sz="1350"/>
            </a:lvl2pPr>
            <a:lvl3pPr marL="1028700" indent="0">
              <a:buNone/>
              <a:defRPr sz="1125"/>
            </a:lvl3pPr>
            <a:lvl4pPr marL="1543050" indent="0">
              <a:buNone/>
              <a:defRPr sz="1013"/>
            </a:lvl4pPr>
            <a:lvl5pPr marL="2057400" indent="0">
              <a:buNone/>
              <a:defRPr sz="1013"/>
            </a:lvl5pPr>
            <a:lvl6pPr marL="2571750" indent="0">
              <a:buNone/>
              <a:defRPr sz="1013"/>
            </a:lvl6pPr>
            <a:lvl7pPr marL="3086100" indent="0">
              <a:buNone/>
              <a:defRPr sz="1013"/>
            </a:lvl7pPr>
            <a:lvl8pPr marL="3600450" indent="0">
              <a:buNone/>
              <a:defRPr sz="1013"/>
            </a:lvl8pPr>
            <a:lvl9pPr marL="4114800" indent="0">
              <a:buNone/>
              <a:defRPr sz="1013"/>
            </a:lvl9pPr>
          </a:lstStyle>
          <a:p>
            <a:pPr lvl="0"/>
            <a:r>
              <a:rPr lang="en-GB"/>
              <a:t>Click to edit Master text styles</a:t>
            </a:r>
          </a:p>
        </p:txBody>
      </p:sp>
      <p:sp>
        <p:nvSpPr>
          <p:cNvPr id="14" name="Text Placeholder 4"/>
          <p:cNvSpPr>
            <a:spLocks noGrp="1"/>
          </p:cNvSpPr>
          <p:nvPr>
            <p:ph type="body" sz="quarter" idx="13"/>
          </p:nvPr>
        </p:nvSpPr>
        <p:spPr>
          <a:xfrm>
            <a:off x="6013032" y="5283200"/>
            <a:ext cx="2474615" cy="1536699"/>
          </a:xfrm>
        </p:spPr>
        <p:txBody>
          <a:bodyPr anchor="b">
            <a:noAutofit/>
          </a:bodyPr>
          <a:lstStyle>
            <a:lvl1pPr marL="0" indent="0">
              <a:buNone/>
              <a:defRPr sz="2700" b="0">
                <a:solidFill>
                  <a:schemeClr val="bg2">
                    <a:lumMod val="40000"/>
                    <a:lumOff val="60000"/>
                  </a:schemeClr>
                </a:solidFill>
              </a:defRPr>
            </a:lvl1pPr>
            <a:lvl2pPr marL="514350" indent="0">
              <a:buNone/>
              <a:defRPr sz="2250" b="1"/>
            </a:lvl2pPr>
            <a:lvl3pPr marL="1028700" indent="0">
              <a:buNone/>
              <a:defRPr sz="2025" b="1"/>
            </a:lvl3pPr>
            <a:lvl4pPr marL="1543050" indent="0">
              <a:buNone/>
              <a:defRPr sz="1800" b="1"/>
            </a:lvl4pPr>
            <a:lvl5pPr marL="2057400" indent="0">
              <a:buNone/>
              <a:defRPr sz="1800" b="1"/>
            </a:lvl5pPr>
            <a:lvl6pPr marL="2571750" indent="0">
              <a:buNone/>
              <a:defRPr sz="1800" b="1"/>
            </a:lvl6pPr>
            <a:lvl7pPr marL="3086100" indent="0">
              <a:buNone/>
              <a:defRPr sz="1800" b="1"/>
            </a:lvl7pPr>
            <a:lvl8pPr marL="3600450" indent="0">
              <a:buNone/>
              <a:defRPr sz="1800" b="1"/>
            </a:lvl8pPr>
            <a:lvl9pPr marL="4114800" indent="0">
              <a:buNone/>
              <a:defRPr sz="1800" b="1"/>
            </a:lvl9pPr>
          </a:lstStyle>
          <a:p>
            <a:pPr lvl="0"/>
            <a:r>
              <a:rPr lang="en-GB"/>
              <a:t>Click to edit Master text styles</a:t>
            </a:r>
          </a:p>
        </p:txBody>
      </p:sp>
      <p:sp>
        <p:nvSpPr>
          <p:cNvPr id="20" name="Text Placeholder 3"/>
          <p:cNvSpPr>
            <a:spLocks noGrp="1"/>
          </p:cNvSpPr>
          <p:nvPr>
            <p:ph type="body" sz="half" idx="17"/>
          </p:nvPr>
        </p:nvSpPr>
        <p:spPr>
          <a:xfrm>
            <a:off x="6013032" y="7112000"/>
            <a:ext cx="2474615" cy="9571568"/>
          </a:xfrm>
        </p:spPr>
        <p:txBody>
          <a:bodyPr anchor="t">
            <a:normAutofit/>
          </a:bodyPr>
          <a:lstStyle>
            <a:lvl1pPr marL="0" indent="0">
              <a:buNone/>
              <a:defRPr sz="1575"/>
            </a:lvl1pPr>
            <a:lvl2pPr marL="514350" indent="0">
              <a:buNone/>
              <a:defRPr sz="1350"/>
            </a:lvl2pPr>
            <a:lvl3pPr marL="1028700" indent="0">
              <a:buNone/>
              <a:defRPr sz="1125"/>
            </a:lvl3pPr>
            <a:lvl4pPr marL="1543050" indent="0">
              <a:buNone/>
              <a:defRPr sz="1013"/>
            </a:lvl4pPr>
            <a:lvl5pPr marL="2057400" indent="0">
              <a:buNone/>
              <a:defRPr sz="1013"/>
            </a:lvl5pPr>
            <a:lvl6pPr marL="2571750" indent="0">
              <a:buNone/>
              <a:defRPr sz="1013"/>
            </a:lvl6pPr>
            <a:lvl7pPr marL="3086100" indent="0">
              <a:buNone/>
              <a:defRPr sz="1013"/>
            </a:lvl7pPr>
            <a:lvl8pPr marL="3600450" indent="0">
              <a:buNone/>
              <a:defRPr sz="1013"/>
            </a:lvl8pPr>
            <a:lvl9pPr marL="4114800" indent="0">
              <a:buNone/>
              <a:defRPr sz="1013"/>
            </a:lvl9pPr>
          </a:lstStyle>
          <a:p>
            <a:pPr lvl="0"/>
            <a:r>
              <a:rPr lang="en-GB"/>
              <a:t>Click to edit Master text styles</a:t>
            </a:r>
          </a:p>
        </p:txBody>
      </p:sp>
      <p:cxnSp>
        <p:nvCxnSpPr>
          <p:cNvPr id="17" name="Straight Connector 16"/>
          <p:cNvCxnSpPr/>
          <p:nvPr/>
        </p:nvCxnSpPr>
        <p:spPr>
          <a:xfrm>
            <a:off x="3144751" y="5689600"/>
            <a:ext cx="0" cy="10566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75909" y="5689600"/>
            <a:ext cx="0" cy="1057835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D8BD707-D9CF-40AE-B4C6-C98DA3205C09}" type="datetimeFigureOut">
              <a:rPr lang="en-US" smtClean="0"/>
              <a:pPr/>
              <a:t>4/23/2023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132121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725"/>
            </a:lvl1pPr>
          </a:lstStyle>
          <a:p>
            <a:r>
              <a:rPr lang="en-GB"/>
              <a:t>Click to edit Master title style</a:t>
            </a:r>
            <a:endParaRPr lang="en-US" dirty="0"/>
          </a:p>
        </p:txBody>
      </p:sp>
      <p:sp>
        <p:nvSpPr>
          <p:cNvPr id="3" name="Text Placeholder 2"/>
          <p:cNvSpPr>
            <a:spLocks noGrp="1"/>
          </p:cNvSpPr>
          <p:nvPr>
            <p:ph type="body" idx="1"/>
          </p:nvPr>
        </p:nvSpPr>
        <p:spPr>
          <a:xfrm>
            <a:off x="550659" y="11335864"/>
            <a:ext cx="2481314" cy="1536699"/>
          </a:xfrm>
        </p:spPr>
        <p:txBody>
          <a:bodyPr anchor="b">
            <a:noAutofit/>
          </a:bodyPr>
          <a:lstStyle>
            <a:lvl1pPr marL="0" indent="0">
              <a:buNone/>
              <a:defRPr sz="2700" b="0">
                <a:solidFill>
                  <a:schemeClr val="bg2">
                    <a:lumMod val="40000"/>
                    <a:lumOff val="60000"/>
                  </a:schemeClr>
                </a:solidFill>
              </a:defRPr>
            </a:lvl1pPr>
            <a:lvl2pPr marL="514350" indent="0">
              <a:buNone/>
              <a:defRPr sz="2250" b="1"/>
            </a:lvl2pPr>
            <a:lvl3pPr marL="1028700" indent="0">
              <a:buNone/>
              <a:defRPr sz="2025" b="1"/>
            </a:lvl3pPr>
            <a:lvl4pPr marL="1543050" indent="0">
              <a:buNone/>
              <a:defRPr sz="1800" b="1"/>
            </a:lvl4pPr>
            <a:lvl5pPr marL="2057400" indent="0">
              <a:buNone/>
              <a:defRPr sz="1800" b="1"/>
            </a:lvl5pPr>
            <a:lvl6pPr marL="2571750" indent="0">
              <a:buNone/>
              <a:defRPr sz="1800" b="1"/>
            </a:lvl6pPr>
            <a:lvl7pPr marL="3086100" indent="0">
              <a:buNone/>
              <a:defRPr sz="1800" b="1"/>
            </a:lvl7pPr>
            <a:lvl8pPr marL="3600450" indent="0">
              <a:buNone/>
              <a:defRPr sz="1800" b="1"/>
            </a:lvl8pPr>
            <a:lvl9pPr marL="4114800" indent="0">
              <a:buNone/>
              <a:defRPr sz="1800" b="1"/>
            </a:lvl9pPr>
          </a:lstStyle>
          <a:p>
            <a:pPr lvl="0"/>
            <a:r>
              <a:rPr lang="en-GB"/>
              <a:t>Click to edit Master text styles</a:t>
            </a:r>
          </a:p>
        </p:txBody>
      </p:sp>
      <p:sp>
        <p:nvSpPr>
          <p:cNvPr id="29" name="Picture Placeholder 2"/>
          <p:cNvSpPr>
            <a:spLocks noGrp="1" noChangeAspect="1"/>
          </p:cNvSpPr>
          <p:nvPr>
            <p:ph type="pic" idx="15"/>
          </p:nvPr>
        </p:nvSpPr>
        <p:spPr>
          <a:xfrm>
            <a:off x="550659" y="5892800"/>
            <a:ext cx="2481314" cy="406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800"/>
            </a:lvl1pPr>
            <a:lvl2pPr marL="514350" indent="0">
              <a:buNone/>
              <a:defRPr sz="1800"/>
            </a:lvl2pPr>
            <a:lvl3pPr marL="1028700" indent="0">
              <a:buNone/>
              <a:defRPr sz="1800"/>
            </a:lvl3pPr>
            <a:lvl4pPr marL="1543050" indent="0">
              <a:buNone/>
              <a:defRPr sz="1800"/>
            </a:lvl4pPr>
            <a:lvl5pPr marL="2057400" indent="0">
              <a:buNone/>
              <a:defRPr sz="1800"/>
            </a:lvl5pPr>
            <a:lvl6pPr marL="2571750" indent="0">
              <a:buNone/>
              <a:defRPr sz="1800"/>
            </a:lvl6pPr>
            <a:lvl7pPr marL="3086100" indent="0">
              <a:buNone/>
              <a:defRPr sz="1800"/>
            </a:lvl7pPr>
            <a:lvl8pPr marL="3600450" indent="0">
              <a:buNone/>
              <a:defRPr sz="1800"/>
            </a:lvl8pPr>
            <a:lvl9pPr marL="4114800" indent="0">
              <a:buNone/>
              <a:defRPr sz="1800"/>
            </a:lvl9pPr>
          </a:lstStyle>
          <a:p>
            <a:r>
              <a:rPr lang="en-GB"/>
              <a:t>Click icon to add picture</a:t>
            </a:r>
            <a:endParaRPr lang="en-US" dirty="0"/>
          </a:p>
        </p:txBody>
      </p:sp>
      <p:sp>
        <p:nvSpPr>
          <p:cNvPr id="22" name="Text Placeholder 3"/>
          <p:cNvSpPr>
            <a:spLocks noGrp="1"/>
          </p:cNvSpPr>
          <p:nvPr>
            <p:ph type="body" sz="half" idx="18"/>
          </p:nvPr>
        </p:nvSpPr>
        <p:spPr>
          <a:xfrm>
            <a:off x="550659" y="12872567"/>
            <a:ext cx="2481314" cy="1757837"/>
          </a:xfrm>
        </p:spPr>
        <p:txBody>
          <a:bodyPr anchor="t">
            <a:normAutofit/>
          </a:bodyPr>
          <a:lstStyle>
            <a:lvl1pPr marL="0" indent="0">
              <a:buNone/>
              <a:defRPr sz="1575"/>
            </a:lvl1pPr>
            <a:lvl2pPr marL="514350" indent="0">
              <a:buNone/>
              <a:defRPr sz="1350"/>
            </a:lvl2pPr>
            <a:lvl3pPr marL="1028700" indent="0">
              <a:buNone/>
              <a:defRPr sz="1125"/>
            </a:lvl3pPr>
            <a:lvl4pPr marL="1543050" indent="0">
              <a:buNone/>
              <a:defRPr sz="1013"/>
            </a:lvl4pPr>
            <a:lvl5pPr marL="2057400" indent="0">
              <a:buNone/>
              <a:defRPr sz="1013"/>
            </a:lvl5pPr>
            <a:lvl6pPr marL="2571750" indent="0">
              <a:buNone/>
              <a:defRPr sz="1013"/>
            </a:lvl6pPr>
            <a:lvl7pPr marL="3086100" indent="0">
              <a:buNone/>
              <a:defRPr sz="1013"/>
            </a:lvl7pPr>
            <a:lvl8pPr marL="3600450" indent="0">
              <a:buNone/>
              <a:defRPr sz="1013"/>
            </a:lvl8pPr>
            <a:lvl9pPr marL="4114800" indent="0">
              <a:buNone/>
              <a:defRPr sz="1013"/>
            </a:lvl9pPr>
          </a:lstStyle>
          <a:p>
            <a:pPr lvl="0"/>
            <a:r>
              <a:rPr lang="en-GB"/>
              <a:t>Click to edit Master text styles</a:t>
            </a:r>
          </a:p>
        </p:txBody>
      </p:sp>
      <p:sp>
        <p:nvSpPr>
          <p:cNvPr id="5" name="Text Placeholder 4"/>
          <p:cNvSpPr>
            <a:spLocks noGrp="1"/>
          </p:cNvSpPr>
          <p:nvPr>
            <p:ph type="body" sz="quarter" idx="3"/>
          </p:nvPr>
        </p:nvSpPr>
        <p:spPr>
          <a:xfrm>
            <a:off x="3282516" y="11335864"/>
            <a:ext cx="2473274" cy="1536699"/>
          </a:xfrm>
        </p:spPr>
        <p:txBody>
          <a:bodyPr anchor="b">
            <a:noAutofit/>
          </a:bodyPr>
          <a:lstStyle>
            <a:lvl1pPr marL="0" indent="0">
              <a:buNone/>
              <a:defRPr sz="2700" b="0">
                <a:solidFill>
                  <a:schemeClr val="bg2">
                    <a:lumMod val="40000"/>
                    <a:lumOff val="60000"/>
                  </a:schemeClr>
                </a:solidFill>
              </a:defRPr>
            </a:lvl1pPr>
            <a:lvl2pPr marL="514350" indent="0">
              <a:buNone/>
              <a:defRPr sz="2250" b="1"/>
            </a:lvl2pPr>
            <a:lvl3pPr marL="1028700" indent="0">
              <a:buNone/>
              <a:defRPr sz="2025" b="1"/>
            </a:lvl3pPr>
            <a:lvl4pPr marL="1543050" indent="0">
              <a:buNone/>
              <a:defRPr sz="1800" b="1"/>
            </a:lvl4pPr>
            <a:lvl5pPr marL="2057400" indent="0">
              <a:buNone/>
              <a:defRPr sz="1800" b="1"/>
            </a:lvl5pPr>
            <a:lvl6pPr marL="2571750" indent="0">
              <a:buNone/>
              <a:defRPr sz="1800" b="1"/>
            </a:lvl6pPr>
            <a:lvl7pPr marL="3086100" indent="0">
              <a:buNone/>
              <a:defRPr sz="1800" b="1"/>
            </a:lvl7pPr>
            <a:lvl8pPr marL="3600450" indent="0">
              <a:buNone/>
              <a:defRPr sz="1800" b="1"/>
            </a:lvl8pPr>
            <a:lvl9pPr marL="4114800" indent="0">
              <a:buNone/>
              <a:defRPr sz="1800" b="1"/>
            </a:lvl9pPr>
          </a:lstStyle>
          <a:p>
            <a:pPr lvl="0"/>
            <a:r>
              <a:rPr lang="en-GB"/>
              <a:t>Click to edit Master text styles</a:t>
            </a:r>
          </a:p>
        </p:txBody>
      </p:sp>
      <p:sp>
        <p:nvSpPr>
          <p:cNvPr id="30" name="Picture Placeholder 2"/>
          <p:cNvSpPr>
            <a:spLocks noGrp="1" noChangeAspect="1"/>
          </p:cNvSpPr>
          <p:nvPr>
            <p:ph type="pic" idx="21"/>
          </p:nvPr>
        </p:nvSpPr>
        <p:spPr>
          <a:xfrm>
            <a:off x="3282515" y="5892800"/>
            <a:ext cx="2473274" cy="406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800"/>
            </a:lvl1pPr>
            <a:lvl2pPr marL="514350" indent="0">
              <a:buNone/>
              <a:defRPr sz="1800"/>
            </a:lvl2pPr>
            <a:lvl3pPr marL="1028700" indent="0">
              <a:buNone/>
              <a:defRPr sz="1800"/>
            </a:lvl3pPr>
            <a:lvl4pPr marL="1543050" indent="0">
              <a:buNone/>
              <a:defRPr sz="1800"/>
            </a:lvl4pPr>
            <a:lvl5pPr marL="2057400" indent="0">
              <a:buNone/>
              <a:defRPr sz="1800"/>
            </a:lvl5pPr>
            <a:lvl6pPr marL="2571750" indent="0">
              <a:buNone/>
              <a:defRPr sz="1800"/>
            </a:lvl6pPr>
            <a:lvl7pPr marL="3086100" indent="0">
              <a:buNone/>
              <a:defRPr sz="1800"/>
            </a:lvl7pPr>
            <a:lvl8pPr marL="3600450" indent="0">
              <a:buNone/>
              <a:defRPr sz="1800"/>
            </a:lvl8pPr>
            <a:lvl9pPr marL="4114800" indent="0">
              <a:buNone/>
              <a:defRPr sz="1800"/>
            </a:lvl9pPr>
          </a:lstStyle>
          <a:p>
            <a:r>
              <a:rPr lang="en-GB"/>
              <a:t>Click icon to add picture</a:t>
            </a:r>
            <a:endParaRPr lang="en-US" dirty="0"/>
          </a:p>
        </p:txBody>
      </p:sp>
      <p:sp>
        <p:nvSpPr>
          <p:cNvPr id="23" name="Text Placeholder 3"/>
          <p:cNvSpPr>
            <a:spLocks noGrp="1"/>
          </p:cNvSpPr>
          <p:nvPr>
            <p:ph type="body" sz="half" idx="19"/>
          </p:nvPr>
        </p:nvSpPr>
        <p:spPr>
          <a:xfrm>
            <a:off x="3281373" y="12872564"/>
            <a:ext cx="2476550" cy="1757837"/>
          </a:xfrm>
        </p:spPr>
        <p:txBody>
          <a:bodyPr anchor="t">
            <a:normAutofit/>
          </a:bodyPr>
          <a:lstStyle>
            <a:lvl1pPr marL="0" indent="0">
              <a:buNone/>
              <a:defRPr sz="1575"/>
            </a:lvl1pPr>
            <a:lvl2pPr marL="514350" indent="0">
              <a:buNone/>
              <a:defRPr sz="1350"/>
            </a:lvl2pPr>
            <a:lvl3pPr marL="1028700" indent="0">
              <a:buNone/>
              <a:defRPr sz="1125"/>
            </a:lvl3pPr>
            <a:lvl4pPr marL="1543050" indent="0">
              <a:buNone/>
              <a:defRPr sz="1013"/>
            </a:lvl4pPr>
            <a:lvl5pPr marL="2057400" indent="0">
              <a:buNone/>
              <a:defRPr sz="1013"/>
            </a:lvl5pPr>
            <a:lvl6pPr marL="2571750" indent="0">
              <a:buNone/>
              <a:defRPr sz="1013"/>
            </a:lvl6pPr>
            <a:lvl7pPr marL="3086100" indent="0">
              <a:buNone/>
              <a:defRPr sz="1013"/>
            </a:lvl7pPr>
            <a:lvl8pPr marL="3600450" indent="0">
              <a:buNone/>
              <a:defRPr sz="1013"/>
            </a:lvl8pPr>
            <a:lvl9pPr marL="4114800" indent="0">
              <a:buNone/>
              <a:defRPr sz="1013"/>
            </a:lvl9pPr>
          </a:lstStyle>
          <a:p>
            <a:pPr lvl="0"/>
            <a:r>
              <a:rPr lang="en-GB"/>
              <a:t>Click to edit Master text styles</a:t>
            </a:r>
          </a:p>
        </p:txBody>
      </p:sp>
      <p:sp>
        <p:nvSpPr>
          <p:cNvPr id="14" name="Text Placeholder 4"/>
          <p:cNvSpPr>
            <a:spLocks noGrp="1"/>
          </p:cNvSpPr>
          <p:nvPr>
            <p:ph type="body" sz="quarter" idx="13"/>
          </p:nvPr>
        </p:nvSpPr>
        <p:spPr>
          <a:xfrm>
            <a:off x="6013032" y="11335864"/>
            <a:ext cx="2474615" cy="1536699"/>
          </a:xfrm>
        </p:spPr>
        <p:txBody>
          <a:bodyPr anchor="b">
            <a:noAutofit/>
          </a:bodyPr>
          <a:lstStyle>
            <a:lvl1pPr marL="0" indent="0">
              <a:buNone/>
              <a:defRPr sz="2700" b="0">
                <a:solidFill>
                  <a:schemeClr val="bg2">
                    <a:lumMod val="40000"/>
                    <a:lumOff val="60000"/>
                  </a:schemeClr>
                </a:solidFill>
              </a:defRPr>
            </a:lvl1pPr>
            <a:lvl2pPr marL="514350" indent="0">
              <a:buNone/>
              <a:defRPr sz="2250" b="1"/>
            </a:lvl2pPr>
            <a:lvl3pPr marL="1028700" indent="0">
              <a:buNone/>
              <a:defRPr sz="2025" b="1"/>
            </a:lvl3pPr>
            <a:lvl4pPr marL="1543050" indent="0">
              <a:buNone/>
              <a:defRPr sz="1800" b="1"/>
            </a:lvl4pPr>
            <a:lvl5pPr marL="2057400" indent="0">
              <a:buNone/>
              <a:defRPr sz="1800" b="1"/>
            </a:lvl5pPr>
            <a:lvl6pPr marL="2571750" indent="0">
              <a:buNone/>
              <a:defRPr sz="1800" b="1"/>
            </a:lvl6pPr>
            <a:lvl7pPr marL="3086100" indent="0">
              <a:buNone/>
              <a:defRPr sz="1800" b="1"/>
            </a:lvl7pPr>
            <a:lvl8pPr marL="3600450" indent="0">
              <a:buNone/>
              <a:defRPr sz="1800" b="1"/>
            </a:lvl8pPr>
            <a:lvl9pPr marL="4114800" indent="0">
              <a:buNone/>
              <a:defRPr sz="1800" b="1"/>
            </a:lvl9pPr>
          </a:lstStyle>
          <a:p>
            <a:pPr lvl="0"/>
            <a:r>
              <a:rPr lang="en-GB"/>
              <a:t>Click to edit Master text styles</a:t>
            </a:r>
          </a:p>
        </p:txBody>
      </p:sp>
      <p:sp>
        <p:nvSpPr>
          <p:cNvPr id="31" name="Picture Placeholder 2"/>
          <p:cNvSpPr>
            <a:spLocks noGrp="1" noChangeAspect="1"/>
          </p:cNvSpPr>
          <p:nvPr>
            <p:ph type="pic" idx="22"/>
          </p:nvPr>
        </p:nvSpPr>
        <p:spPr>
          <a:xfrm>
            <a:off x="6013031" y="5892800"/>
            <a:ext cx="2474615" cy="406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800"/>
            </a:lvl1pPr>
            <a:lvl2pPr marL="514350" indent="0">
              <a:buNone/>
              <a:defRPr sz="1800"/>
            </a:lvl2pPr>
            <a:lvl3pPr marL="1028700" indent="0">
              <a:buNone/>
              <a:defRPr sz="1800"/>
            </a:lvl3pPr>
            <a:lvl4pPr marL="1543050" indent="0">
              <a:buNone/>
              <a:defRPr sz="1800"/>
            </a:lvl4pPr>
            <a:lvl5pPr marL="2057400" indent="0">
              <a:buNone/>
              <a:defRPr sz="1800"/>
            </a:lvl5pPr>
            <a:lvl6pPr marL="2571750" indent="0">
              <a:buNone/>
              <a:defRPr sz="1800"/>
            </a:lvl6pPr>
            <a:lvl7pPr marL="3086100" indent="0">
              <a:buNone/>
              <a:defRPr sz="1800"/>
            </a:lvl7pPr>
            <a:lvl8pPr marL="3600450" indent="0">
              <a:buNone/>
              <a:defRPr sz="1800"/>
            </a:lvl8pPr>
            <a:lvl9pPr marL="4114800" indent="0">
              <a:buNone/>
              <a:defRPr sz="1800"/>
            </a:lvl9pPr>
          </a:lstStyle>
          <a:p>
            <a:r>
              <a:rPr lang="en-GB"/>
              <a:t>Click icon to add picture</a:t>
            </a:r>
            <a:endParaRPr lang="en-US" dirty="0"/>
          </a:p>
        </p:txBody>
      </p:sp>
      <p:sp>
        <p:nvSpPr>
          <p:cNvPr id="24" name="Text Placeholder 3"/>
          <p:cNvSpPr>
            <a:spLocks noGrp="1"/>
          </p:cNvSpPr>
          <p:nvPr>
            <p:ph type="body" sz="half" idx="20"/>
          </p:nvPr>
        </p:nvSpPr>
        <p:spPr>
          <a:xfrm>
            <a:off x="6012928" y="12872559"/>
            <a:ext cx="2477892" cy="1757837"/>
          </a:xfrm>
        </p:spPr>
        <p:txBody>
          <a:bodyPr anchor="t">
            <a:normAutofit/>
          </a:bodyPr>
          <a:lstStyle>
            <a:lvl1pPr marL="0" indent="0">
              <a:buNone/>
              <a:defRPr sz="1575"/>
            </a:lvl1pPr>
            <a:lvl2pPr marL="514350" indent="0">
              <a:buNone/>
              <a:defRPr sz="1350"/>
            </a:lvl2pPr>
            <a:lvl3pPr marL="1028700" indent="0">
              <a:buNone/>
              <a:defRPr sz="1125"/>
            </a:lvl3pPr>
            <a:lvl4pPr marL="1543050" indent="0">
              <a:buNone/>
              <a:defRPr sz="1013"/>
            </a:lvl4pPr>
            <a:lvl5pPr marL="2057400" indent="0">
              <a:buNone/>
              <a:defRPr sz="1013"/>
            </a:lvl5pPr>
            <a:lvl6pPr marL="2571750" indent="0">
              <a:buNone/>
              <a:defRPr sz="1013"/>
            </a:lvl6pPr>
            <a:lvl7pPr marL="3086100" indent="0">
              <a:buNone/>
              <a:defRPr sz="1013"/>
            </a:lvl7pPr>
            <a:lvl8pPr marL="3600450" indent="0">
              <a:buNone/>
              <a:defRPr sz="1013"/>
            </a:lvl8pPr>
            <a:lvl9pPr marL="4114800" indent="0">
              <a:buNone/>
              <a:defRPr sz="1013"/>
            </a:lvl9pPr>
          </a:lstStyle>
          <a:p>
            <a:pPr lvl="0"/>
            <a:r>
              <a:rPr lang="en-GB"/>
              <a:t>Click to edit Master text styles</a:t>
            </a:r>
          </a:p>
        </p:txBody>
      </p:sp>
      <p:cxnSp>
        <p:nvCxnSpPr>
          <p:cNvPr id="19" name="Straight Connector 18"/>
          <p:cNvCxnSpPr/>
          <p:nvPr/>
        </p:nvCxnSpPr>
        <p:spPr>
          <a:xfrm>
            <a:off x="3144751" y="5689600"/>
            <a:ext cx="0" cy="10566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875909" y="5689600"/>
            <a:ext cx="0" cy="1057835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D8BD707-D9CF-40AE-B4C6-C98DA3205C09}" type="datetimeFigureOut">
              <a:rPr lang="en-US" smtClean="0"/>
              <a:pPr/>
              <a:t>4/23/2023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253001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400649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8505" y="1147239"/>
            <a:ext cx="1479142" cy="15536333"/>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550659" y="2061880"/>
            <a:ext cx="6264914" cy="1462169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82813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7086861" y="4470400"/>
            <a:ext cx="3171825" cy="7518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6401061" y="-1219200"/>
            <a:ext cx="1800225" cy="4267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7086861" y="16256000"/>
            <a:ext cx="1114425" cy="2641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73237" y="7112000"/>
            <a:ext cx="4714875" cy="11176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944762" y="7721600"/>
            <a:ext cx="2657475" cy="6299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8713850" y="0"/>
            <a:ext cx="771525" cy="293188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545299" y="1207248"/>
            <a:ext cx="7937303" cy="3734747"/>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931162" y="5474468"/>
            <a:ext cx="7550611" cy="111879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7668277" y="5052982"/>
            <a:ext cx="2641597" cy="257241"/>
          </a:xfrm>
          <a:prstGeom prst="rect">
            <a:avLst/>
          </a:prstGeom>
        </p:spPr>
        <p:txBody>
          <a:bodyPr vert="horz" lIns="91440" tIns="45720" rIns="91440" bIns="45720" rtlCol="0" anchor="t"/>
          <a:lstStyle>
            <a:lvl1pPr algn="l">
              <a:defRPr sz="1238" b="0" i="0">
                <a:solidFill>
                  <a:schemeClr val="tx1">
                    <a:tint val="75000"/>
                    <a:alpha val="60000"/>
                  </a:schemeClr>
                </a:solidFill>
              </a:defRPr>
            </a:lvl1pPr>
          </a:lstStyle>
          <a:p>
            <a:fld id="{1D8BD707-D9CF-40AE-B4C6-C98DA3205C09}" type="datetimeFigureOut">
              <a:rPr lang="en-US" smtClean="0"/>
              <a:pPr/>
              <a:t>4/23/2023</a:t>
            </a:fld>
            <a:endParaRPr lang="en-US"/>
          </a:p>
        </p:txBody>
      </p:sp>
      <p:sp>
        <p:nvSpPr>
          <p:cNvPr id="5" name="Footer Placeholder 4"/>
          <p:cNvSpPr>
            <a:spLocks noGrp="1"/>
          </p:cNvSpPr>
          <p:nvPr>
            <p:ph type="ftr" sz="quarter" idx="3"/>
          </p:nvPr>
        </p:nvSpPr>
        <p:spPr>
          <a:xfrm rot="5400000">
            <a:off x="4037244" y="8878581"/>
            <a:ext cx="10292787" cy="257243"/>
          </a:xfrm>
          <a:prstGeom prst="rect">
            <a:avLst/>
          </a:prstGeom>
        </p:spPr>
        <p:txBody>
          <a:bodyPr vert="horz" lIns="91440" tIns="45720" rIns="91440" bIns="45720" rtlCol="0" anchor="b"/>
          <a:lstStyle>
            <a:lvl1pPr algn="l">
              <a:defRPr sz="1238"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8737235" y="788631"/>
            <a:ext cx="707415" cy="2047165"/>
          </a:xfrm>
          <a:prstGeom prst="rect">
            <a:avLst/>
          </a:prstGeom>
        </p:spPr>
        <p:txBody>
          <a:bodyPr vert="horz" lIns="91440" tIns="45720" rIns="91440" bIns="45720" rtlCol="0" anchor="b"/>
          <a:lstStyle>
            <a:lvl1pPr algn="ctr">
              <a:defRPr sz="3151" b="0" i="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005229301"/>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txStyles>
    <p:titleStyle>
      <a:lvl1pPr algn="l" defTabSz="514358" rtl="0" eaLnBrk="1" latinLnBrk="0" hangingPunct="1">
        <a:spcBef>
          <a:spcPct val="0"/>
        </a:spcBef>
        <a:buNone/>
        <a:defRPr sz="4725"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85769" indent="-385769" algn="l" defTabSz="514358" rtl="0" eaLnBrk="1" latinLnBrk="0" hangingPunct="1">
        <a:spcBef>
          <a:spcPts val="1125"/>
        </a:spcBef>
        <a:spcAft>
          <a:spcPts val="0"/>
        </a:spcAft>
        <a:buClr>
          <a:schemeClr val="bg2">
            <a:lumMod val="40000"/>
            <a:lumOff val="60000"/>
          </a:schemeClr>
        </a:buClr>
        <a:buSzPct val="80000"/>
        <a:buFont typeface="Wingdings 3" charset="2"/>
        <a:buChar char=""/>
        <a:defRPr sz="2250" b="0" i="0" kern="1200">
          <a:solidFill>
            <a:schemeClr val="tx1"/>
          </a:solidFill>
          <a:latin typeface="+mj-lt"/>
          <a:ea typeface="+mj-ea"/>
          <a:cs typeface="+mj-cs"/>
        </a:defRPr>
      </a:lvl1pPr>
      <a:lvl2pPr marL="835832" indent="-321474" algn="l" defTabSz="514358" rtl="0" eaLnBrk="1" latinLnBrk="0" hangingPunct="1">
        <a:spcBef>
          <a:spcPts val="1125"/>
        </a:spcBef>
        <a:spcAft>
          <a:spcPts val="0"/>
        </a:spcAft>
        <a:buClr>
          <a:schemeClr val="bg2">
            <a:lumMod val="40000"/>
            <a:lumOff val="60000"/>
          </a:schemeClr>
        </a:buClr>
        <a:buSzPct val="80000"/>
        <a:buFont typeface="Wingdings 3" charset="2"/>
        <a:buChar char=""/>
        <a:defRPr sz="2025" b="0" i="0" kern="1200">
          <a:solidFill>
            <a:schemeClr val="tx1"/>
          </a:solidFill>
          <a:latin typeface="+mj-lt"/>
          <a:ea typeface="+mj-ea"/>
          <a:cs typeface="+mj-cs"/>
        </a:defRPr>
      </a:lvl2pPr>
      <a:lvl3pPr marL="1285898" indent="-257180" algn="l" defTabSz="514358" rtl="0" eaLnBrk="1" latinLnBrk="0" hangingPunct="1">
        <a:spcBef>
          <a:spcPts val="1125"/>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3pPr>
      <a:lvl4pPr marL="1800255" indent="-257180" algn="l" defTabSz="514358" rtl="0" eaLnBrk="1" latinLnBrk="0" hangingPunct="1">
        <a:spcBef>
          <a:spcPts val="1125"/>
        </a:spcBef>
        <a:spcAft>
          <a:spcPts val="0"/>
        </a:spcAft>
        <a:buClr>
          <a:schemeClr val="bg2">
            <a:lumMod val="40000"/>
            <a:lumOff val="60000"/>
          </a:schemeClr>
        </a:buClr>
        <a:buSzPct val="80000"/>
        <a:buFont typeface="Wingdings 3" charset="2"/>
        <a:buChar char=""/>
        <a:defRPr sz="1575" b="0" i="0" kern="1200">
          <a:solidFill>
            <a:schemeClr val="tx1"/>
          </a:solidFill>
          <a:latin typeface="+mj-lt"/>
          <a:ea typeface="+mj-ea"/>
          <a:cs typeface="+mj-cs"/>
        </a:defRPr>
      </a:lvl4pPr>
      <a:lvl5pPr marL="2314613" indent="-257180" algn="l" defTabSz="514358" rtl="0" eaLnBrk="1" latinLnBrk="0" hangingPunct="1">
        <a:spcBef>
          <a:spcPts val="1125"/>
        </a:spcBef>
        <a:spcAft>
          <a:spcPts val="0"/>
        </a:spcAft>
        <a:buClr>
          <a:schemeClr val="bg2">
            <a:lumMod val="40000"/>
            <a:lumOff val="60000"/>
          </a:schemeClr>
        </a:buClr>
        <a:buSzPct val="80000"/>
        <a:buFont typeface="Wingdings 3" charset="2"/>
        <a:buChar char=""/>
        <a:defRPr sz="1575" b="0" i="0" kern="1200">
          <a:solidFill>
            <a:schemeClr val="tx1"/>
          </a:solidFill>
          <a:latin typeface="+mj-lt"/>
          <a:ea typeface="+mj-ea"/>
          <a:cs typeface="+mj-cs"/>
        </a:defRPr>
      </a:lvl5pPr>
      <a:lvl6pPr marL="2828972" indent="-257180" algn="l" defTabSz="514358" rtl="0" eaLnBrk="1" latinLnBrk="0" hangingPunct="1">
        <a:spcBef>
          <a:spcPts val="1125"/>
        </a:spcBef>
        <a:spcAft>
          <a:spcPts val="0"/>
        </a:spcAft>
        <a:buClr>
          <a:schemeClr val="bg2">
            <a:lumMod val="40000"/>
            <a:lumOff val="60000"/>
          </a:schemeClr>
        </a:buClr>
        <a:buSzPct val="80000"/>
        <a:buFont typeface="Wingdings 3" charset="2"/>
        <a:buChar char=""/>
        <a:defRPr sz="1575" b="0" i="0" kern="1200">
          <a:solidFill>
            <a:schemeClr val="tx1"/>
          </a:solidFill>
          <a:latin typeface="+mj-lt"/>
          <a:ea typeface="+mj-ea"/>
          <a:cs typeface="+mj-cs"/>
        </a:defRPr>
      </a:lvl6pPr>
      <a:lvl7pPr marL="3343330" indent="-257180" algn="l" defTabSz="514358" rtl="0" eaLnBrk="1" latinLnBrk="0" hangingPunct="1">
        <a:spcBef>
          <a:spcPts val="1125"/>
        </a:spcBef>
        <a:spcAft>
          <a:spcPts val="0"/>
        </a:spcAft>
        <a:buClr>
          <a:schemeClr val="bg2">
            <a:lumMod val="40000"/>
            <a:lumOff val="60000"/>
          </a:schemeClr>
        </a:buClr>
        <a:buSzPct val="80000"/>
        <a:buFont typeface="Wingdings 3" charset="2"/>
        <a:buChar char=""/>
        <a:defRPr sz="1575" b="0" i="0" kern="1200">
          <a:solidFill>
            <a:schemeClr val="tx1"/>
          </a:solidFill>
          <a:latin typeface="+mj-lt"/>
          <a:ea typeface="+mj-ea"/>
          <a:cs typeface="+mj-cs"/>
        </a:defRPr>
      </a:lvl7pPr>
      <a:lvl8pPr marL="3857689" indent="-257180" algn="l" defTabSz="514358" rtl="0" eaLnBrk="1" latinLnBrk="0" hangingPunct="1">
        <a:spcBef>
          <a:spcPts val="1125"/>
        </a:spcBef>
        <a:spcAft>
          <a:spcPts val="0"/>
        </a:spcAft>
        <a:buClr>
          <a:schemeClr val="bg2">
            <a:lumMod val="40000"/>
            <a:lumOff val="60000"/>
          </a:schemeClr>
        </a:buClr>
        <a:buSzPct val="80000"/>
        <a:buFont typeface="Wingdings 3" charset="2"/>
        <a:buChar char=""/>
        <a:defRPr sz="1575" b="0" i="0" kern="1200">
          <a:solidFill>
            <a:schemeClr val="tx1"/>
          </a:solidFill>
          <a:latin typeface="+mj-lt"/>
          <a:ea typeface="+mj-ea"/>
          <a:cs typeface="+mj-cs"/>
        </a:defRPr>
      </a:lvl8pPr>
      <a:lvl9pPr marL="4372047" indent="-257180" algn="l" defTabSz="514358" rtl="0" eaLnBrk="1" latinLnBrk="0" hangingPunct="1">
        <a:spcBef>
          <a:spcPts val="1125"/>
        </a:spcBef>
        <a:spcAft>
          <a:spcPts val="0"/>
        </a:spcAft>
        <a:buClr>
          <a:schemeClr val="bg2">
            <a:lumMod val="40000"/>
            <a:lumOff val="60000"/>
          </a:schemeClr>
        </a:buClr>
        <a:buSzPct val="80000"/>
        <a:buFont typeface="Wingdings 3" charset="2"/>
        <a:buChar char=""/>
        <a:defRPr sz="1575" b="0" i="0" kern="1200">
          <a:solidFill>
            <a:schemeClr val="tx1"/>
          </a:solidFill>
          <a:latin typeface="+mj-lt"/>
          <a:ea typeface="+mj-ea"/>
          <a:cs typeface="+mj-cs"/>
        </a:defRPr>
      </a:lvl9pPr>
    </p:bodyStyle>
    <p:otherStyle>
      <a:defPPr>
        <a:defRPr lang="en-US"/>
      </a:defPPr>
      <a:lvl1pPr marL="0" algn="l" defTabSz="514358" rtl="0" eaLnBrk="1" latinLnBrk="0" hangingPunct="1">
        <a:defRPr sz="2025" kern="1200">
          <a:solidFill>
            <a:schemeClr val="tx1"/>
          </a:solidFill>
          <a:latin typeface="+mn-lt"/>
          <a:ea typeface="+mn-ea"/>
          <a:cs typeface="+mn-cs"/>
        </a:defRPr>
      </a:lvl1pPr>
      <a:lvl2pPr marL="514358" algn="l" defTabSz="514358" rtl="0" eaLnBrk="1" latinLnBrk="0" hangingPunct="1">
        <a:defRPr sz="2025" kern="1200">
          <a:solidFill>
            <a:schemeClr val="tx1"/>
          </a:solidFill>
          <a:latin typeface="+mn-lt"/>
          <a:ea typeface="+mn-ea"/>
          <a:cs typeface="+mn-cs"/>
        </a:defRPr>
      </a:lvl2pPr>
      <a:lvl3pPr marL="1028717" algn="l" defTabSz="514358" rtl="0" eaLnBrk="1" latinLnBrk="0" hangingPunct="1">
        <a:defRPr sz="2025" kern="1200">
          <a:solidFill>
            <a:schemeClr val="tx1"/>
          </a:solidFill>
          <a:latin typeface="+mn-lt"/>
          <a:ea typeface="+mn-ea"/>
          <a:cs typeface="+mn-cs"/>
        </a:defRPr>
      </a:lvl3pPr>
      <a:lvl4pPr marL="1543075" algn="l" defTabSz="514358" rtl="0" eaLnBrk="1" latinLnBrk="0" hangingPunct="1">
        <a:defRPr sz="2025" kern="1200">
          <a:solidFill>
            <a:schemeClr val="tx1"/>
          </a:solidFill>
          <a:latin typeface="+mn-lt"/>
          <a:ea typeface="+mn-ea"/>
          <a:cs typeface="+mn-cs"/>
        </a:defRPr>
      </a:lvl4pPr>
      <a:lvl5pPr marL="2057435" algn="l" defTabSz="514358" rtl="0" eaLnBrk="1" latinLnBrk="0" hangingPunct="1">
        <a:defRPr sz="2025" kern="1200">
          <a:solidFill>
            <a:schemeClr val="tx1"/>
          </a:solidFill>
          <a:latin typeface="+mn-lt"/>
          <a:ea typeface="+mn-ea"/>
          <a:cs typeface="+mn-cs"/>
        </a:defRPr>
      </a:lvl5pPr>
      <a:lvl6pPr marL="2571793" algn="l" defTabSz="514358" rtl="0" eaLnBrk="1" latinLnBrk="0" hangingPunct="1">
        <a:defRPr sz="2025" kern="1200">
          <a:solidFill>
            <a:schemeClr val="tx1"/>
          </a:solidFill>
          <a:latin typeface="+mn-lt"/>
          <a:ea typeface="+mn-ea"/>
          <a:cs typeface="+mn-cs"/>
        </a:defRPr>
      </a:lvl6pPr>
      <a:lvl7pPr marL="3086152" algn="l" defTabSz="514358" rtl="0" eaLnBrk="1" latinLnBrk="0" hangingPunct="1">
        <a:defRPr sz="2025" kern="1200">
          <a:solidFill>
            <a:schemeClr val="tx1"/>
          </a:solidFill>
          <a:latin typeface="+mn-lt"/>
          <a:ea typeface="+mn-ea"/>
          <a:cs typeface="+mn-cs"/>
        </a:defRPr>
      </a:lvl7pPr>
      <a:lvl8pPr marL="3600510" algn="l" defTabSz="514358" rtl="0" eaLnBrk="1" latinLnBrk="0" hangingPunct="1">
        <a:defRPr sz="2025" kern="1200">
          <a:solidFill>
            <a:schemeClr val="tx1"/>
          </a:solidFill>
          <a:latin typeface="+mn-lt"/>
          <a:ea typeface="+mn-ea"/>
          <a:cs typeface="+mn-cs"/>
        </a:defRPr>
      </a:lvl8pPr>
      <a:lvl9pPr marL="4114869" algn="l" defTabSz="514358" rtl="0" eaLnBrk="1" latinLnBrk="0" hangingPunct="1">
        <a:defRPr sz="202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famvin.org/en/2016/04/09/how-can-i-make-a-difference/" TargetMode="Externa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9.gif"/><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image" Target="../media/image10.jpeg"/><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svg"/><Relationship Id="rId2" Type="http://schemas.openxmlformats.org/officeDocument/2006/relationships/image" Target="../media/image10.jpe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gif"/><Relationship Id="rId4" Type="http://schemas.openxmlformats.org/officeDocument/2006/relationships/image" Target="../media/image14.svg"/></Relationships>
</file>

<file path=ppt/slides/_rels/slide6.xml.rels><?xml version="1.0" encoding="UTF-8" standalone="yes"?>
<Relationships xmlns="http://schemas.openxmlformats.org/package/2006/relationships"><Relationship Id="rId3" Type="http://schemas.openxmlformats.org/officeDocument/2006/relationships/image" Target="../media/image19.gif"/><Relationship Id="rId2" Type="http://schemas.openxmlformats.org/officeDocument/2006/relationships/image" Target="../media/image1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7EE3A0D-3990-A86E-CF40-2D9E807BD751}"/>
              </a:ext>
            </a:extLst>
          </p:cNvPr>
          <p:cNvSpPr/>
          <p:nvPr/>
        </p:nvSpPr>
        <p:spPr>
          <a:xfrm>
            <a:off x="427812" y="990600"/>
            <a:ext cx="8915400" cy="923330"/>
          </a:xfrm>
          <a:prstGeom prst="rect">
            <a:avLst/>
          </a:prstGeom>
          <a:noFill/>
        </p:spPr>
        <p:txBody>
          <a:bodyPr wrap="square" lIns="91440" tIns="45720" rIns="91440" bIns="45720">
            <a:spAutoFit/>
          </a:bodyPr>
          <a:lstStyle/>
          <a:p>
            <a:pPr algn="ctr"/>
            <a:r>
              <a:rPr lang="en-GB"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Student number: 2118579</a:t>
            </a:r>
            <a:endParaRPr lang="en-GB"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
        <p:nvSpPr>
          <p:cNvPr id="7" name="Rectangle 6">
            <a:extLst>
              <a:ext uri="{FF2B5EF4-FFF2-40B4-BE49-F238E27FC236}">
                <a16:creationId xmlns:a16="http://schemas.microsoft.com/office/drawing/2014/main" id="{648E1D08-10A8-DE3A-7ABB-3AC5985473C6}"/>
              </a:ext>
            </a:extLst>
          </p:cNvPr>
          <p:cNvSpPr/>
          <p:nvPr/>
        </p:nvSpPr>
        <p:spPr>
          <a:xfrm>
            <a:off x="1117097" y="12250809"/>
            <a:ext cx="8139953" cy="1754326"/>
          </a:xfrm>
          <a:prstGeom prst="rect">
            <a:avLst/>
          </a:prstGeom>
          <a:noFill/>
        </p:spPr>
        <p:txBody>
          <a:bodyPr wrap="square" lIns="91440" tIns="45720" rIns="91440" bIns="45720">
            <a:spAutoFit/>
          </a:bodyPr>
          <a:lstStyle/>
          <a:p>
            <a:pPr algn="ctr"/>
            <a:r>
              <a:rPr lang="en-GB"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Evidence of e-learning portfolio</a:t>
            </a:r>
            <a:endParaRPr lang="en-GB"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
        <p:nvSpPr>
          <p:cNvPr id="8" name="Rectangle 7">
            <a:extLst>
              <a:ext uri="{FF2B5EF4-FFF2-40B4-BE49-F238E27FC236}">
                <a16:creationId xmlns:a16="http://schemas.microsoft.com/office/drawing/2014/main" id="{16C9E51E-BC29-6FE7-9240-E72C53EC4549}"/>
              </a:ext>
            </a:extLst>
          </p:cNvPr>
          <p:cNvSpPr/>
          <p:nvPr/>
        </p:nvSpPr>
        <p:spPr>
          <a:xfrm>
            <a:off x="2220011" y="3161336"/>
            <a:ext cx="5846975" cy="2585323"/>
          </a:xfrm>
          <a:prstGeom prst="rect">
            <a:avLst/>
          </a:prstGeom>
          <a:noFill/>
        </p:spPr>
        <p:txBody>
          <a:bodyPr wrap="square" lIns="91440" tIns="45720" rIns="91440" bIns="45720">
            <a:spAutoFit/>
          </a:bodyPr>
          <a:lstStyle/>
          <a:p>
            <a:pPr algn="ctr"/>
            <a:r>
              <a:rPr lang="en-GB"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Contemporary Challenges. Making a Difference</a:t>
            </a:r>
          </a:p>
        </p:txBody>
      </p:sp>
      <p:sp>
        <p:nvSpPr>
          <p:cNvPr id="11" name="Rectangle 10">
            <a:extLst>
              <a:ext uri="{FF2B5EF4-FFF2-40B4-BE49-F238E27FC236}">
                <a16:creationId xmlns:a16="http://schemas.microsoft.com/office/drawing/2014/main" id="{8D96B610-7E1F-6A8E-4089-8263DDF2C9CA}"/>
              </a:ext>
            </a:extLst>
          </p:cNvPr>
          <p:cNvSpPr/>
          <p:nvPr/>
        </p:nvSpPr>
        <p:spPr>
          <a:xfrm>
            <a:off x="963957" y="17110686"/>
            <a:ext cx="8359084" cy="923330"/>
          </a:xfrm>
          <a:prstGeom prst="rect">
            <a:avLst/>
          </a:prstGeom>
          <a:noFill/>
        </p:spPr>
        <p:txBody>
          <a:bodyPr wrap="none" lIns="91440" tIns="45720" rIns="91440" bIns="45720">
            <a:spAutoFit/>
          </a:bodyPr>
          <a:lstStyle/>
          <a:p>
            <a:pPr algn="ctr"/>
            <a:r>
              <a:rPr lang="en-GB"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University of Trinity St David</a:t>
            </a:r>
            <a:endParaRPr lang="en-GB"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pic>
        <p:nvPicPr>
          <p:cNvPr id="13" name="Picture 12" descr="A picture containing text&#10;&#10;Description automatically generated">
            <a:extLst>
              <a:ext uri="{FF2B5EF4-FFF2-40B4-BE49-F238E27FC236}">
                <a16:creationId xmlns:a16="http://schemas.microsoft.com/office/drawing/2014/main" id="{2895E369-3445-0D1A-BE17-4AF4F91D7E3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291473" y="7007512"/>
            <a:ext cx="5791200" cy="3038475"/>
          </a:xfrm>
          <a:prstGeom prst="rect">
            <a:avLst/>
          </a:prstGeom>
        </p:spPr>
      </p:pic>
    </p:spTree>
    <p:extLst>
      <p:ext uri="{BB962C8B-B14F-4D97-AF65-F5344CB8AC3E}">
        <p14:creationId xmlns:p14="http://schemas.microsoft.com/office/powerpoint/2010/main" val="29808404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5523C-77C4-53AD-3CA8-F6506993C987}"/>
              </a:ext>
            </a:extLst>
          </p:cNvPr>
          <p:cNvSpPr>
            <a:spLocks noGrp="1"/>
          </p:cNvSpPr>
          <p:nvPr>
            <p:ph type="title"/>
          </p:nvPr>
        </p:nvSpPr>
        <p:spPr/>
        <p:txBody>
          <a:bodyPr/>
          <a:lstStyle/>
          <a:p>
            <a:r>
              <a:rPr lang="en-GB" dirty="0"/>
              <a:t>Contents Page</a:t>
            </a:r>
          </a:p>
        </p:txBody>
      </p:sp>
      <p:sp>
        <p:nvSpPr>
          <p:cNvPr id="3" name="Content Placeholder 2">
            <a:extLst>
              <a:ext uri="{FF2B5EF4-FFF2-40B4-BE49-F238E27FC236}">
                <a16:creationId xmlns:a16="http://schemas.microsoft.com/office/drawing/2014/main" id="{6572F28B-20E3-DC3F-1323-FAF458FE3EAF}"/>
              </a:ext>
            </a:extLst>
          </p:cNvPr>
          <p:cNvSpPr>
            <a:spLocks noGrp="1"/>
          </p:cNvSpPr>
          <p:nvPr>
            <p:ph idx="1"/>
          </p:nvPr>
        </p:nvSpPr>
        <p:spPr/>
        <p:txBody>
          <a:bodyPr/>
          <a:lstStyle/>
          <a:p>
            <a:r>
              <a:rPr lang="en-GB" sz="3600" b="1" dirty="0">
                <a:latin typeface="+mn-lt"/>
              </a:rPr>
              <a:t>Page 3 – 4. Blog 1  What do you consider to be the biggest threat to humankind and why?</a:t>
            </a:r>
          </a:p>
          <a:p>
            <a:r>
              <a:rPr lang="en-GB" sz="3600" b="1" dirty="0">
                <a:latin typeface="+mn-lt"/>
              </a:rPr>
              <a:t>Page 5 –  Blog 2 </a:t>
            </a:r>
            <a:r>
              <a:rPr lang="en-GB" sz="3600" b="1" dirty="0">
                <a:latin typeface="+mn-lt"/>
                <a:cs typeface="Arial" panose="020B0604020202020204" pitchFamily="34" charset="0"/>
              </a:rPr>
              <a:t>An evaluation of </a:t>
            </a:r>
            <a:r>
              <a:rPr lang="en-GB" sz="3600" b="1" dirty="0">
                <a:effectLst/>
                <a:latin typeface="+mn-lt"/>
                <a:ea typeface="Times New Roman" panose="02020603050405020304" pitchFamily="18" charset="0"/>
                <a:cs typeface="Arial" panose="020B0604020202020204" pitchFamily="34" charset="0"/>
              </a:rPr>
              <a:t>the skills you will need to successfully promote and deal with the threat of climate change, in education. </a:t>
            </a:r>
            <a:r>
              <a:rPr lang="en-GB" sz="3600" b="1" dirty="0">
                <a:latin typeface="+mn-lt"/>
                <a:ea typeface="Times New Roman" panose="02020603050405020304" pitchFamily="18" charset="0"/>
                <a:cs typeface="Arial" panose="020B0604020202020204" pitchFamily="34" charset="0"/>
              </a:rPr>
              <a:t>And identify </a:t>
            </a:r>
            <a:r>
              <a:rPr lang="en-GB" sz="3600" b="1" dirty="0">
                <a:effectLst/>
                <a:latin typeface="+mn-lt"/>
                <a:ea typeface="Times New Roman" panose="02020603050405020304" pitchFamily="18" charset="0"/>
                <a:cs typeface="Arial" panose="020B0604020202020204" pitchFamily="34" charset="0"/>
              </a:rPr>
              <a:t>those you think are the most significant and justify your selection.</a:t>
            </a:r>
          </a:p>
          <a:p>
            <a:r>
              <a:rPr lang="en-GB" sz="3600" b="1" dirty="0">
                <a:latin typeface="+mn-lt"/>
                <a:ea typeface="Times New Roman" panose="02020603050405020304" pitchFamily="18" charset="0"/>
                <a:cs typeface="Arial" panose="020B0604020202020204" pitchFamily="34" charset="0"/>
              </a:rPr>
              <a:t>Page 6 – Blog 3 Contemporary challenges in education.</a:t>
            </a:r>
            <a:endParaRPr lang="en-GB" sz="3600" b="1" dirty="0">
              <a:effectLst/>
              <a:latin typeface="+mn-lt"/>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9507306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253439"/>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4884915" y="9160179"/>
            <a:ext cx="607026" cy="607026"/>
          </a:xfrm>
          <a:prstGeom prst="rect">
            <a:avLst/>
          </a:prstGeom>
        </p:spPr>
      </p:pic>
      <p:sp>
        <p:nvSpPr>
          <p:cNvPr id="3" name="AutoShape 3"/>
          <p:cNvSpPr/>
          <p:nvPr/>
        </p:nvSpPr>
        <p:spPr>
          <a:xfrm rot="-5400000">
            <a:off x="3903335" y="17000210"/>
            <a:ext cx="2527956" cy="0"/>
          </a:xfrm>
          <a:prstGeom prst="line">
            <a:avLst/>
          </a:prstGeom>
          <a:ln w="47625" cap="rnd">
            <a:solidFill>
              <a:srgbClr val="FFFFFF"/>
            </a:solidFill>
            <a:prstDash val="solid"/>
            <a:headEnd type="none" w="sm" len="sm"/>
            <a:tailEnd type="triangle" w="lg" len="med"/>
          </a:ln>
        </p:spPr>
      </p:sp>
      <p:pic>
        <p:nvPicPr>
          <p:cNvPr id="4" name="Picture 4"/>
          <p:cNvPicPr>
            <a:picLocks noChangeAspect="1"/>
          </p:cNvPicPr>
          <p:nvPr/>
        </p:nvPicPr>
        <p:blipFill>
          <a:blip r:embed="rId4">
            <a:alphaModFix amt="64000"/>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6827968">
            <a:off x="-1201120" y="512606"/>
            <a:ext cx="3662980" cy="3986917"/>
          </a:xfrm>
          <a:prstGeom prst="rect">
            <a:avLst/>
          </a:prstGeom>
        </p:spPr>
      </p:pic>
      <p:pic>
        <p:nvPicPr>
          <p:cNvPr id="5" name="Picture 5"/>
          <p:cNvPicPr>
            <a:picLocks noChangeAspect="1"/>
          </p:cNvPicPr>
          <p:nvPr/>
        </p:nvPicPr>
        <p:blipFill>
          <a:blip r:embed="rId6">
            <a:alphaModFix amt="64000"/>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740419">
            <a:off x="-365772" y="-1286994"/>
            <a:ext cx="4165855" cy="3301440"/>
          </a:xfrm>
          <a:prstGeom prst="rect">
            <a:avLst/>
          </a:prstGeom>
        </p:spPr>
      </p:pic>
      <p:pic>
        <p:nvPicPr>
          <p:cNvPr id="6" name="Picture 6"/>
          <p:cNvPicPr>
            <a:picLocks noChangeAspect="1"/>
          </p:cNvPicPr>
          <p:nvPr/>
        </p:nvPicPr>
        <p:blipFill>
          <a:blip r:embed="rId4">
            <a:alphaModFix amt="64000"/>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2164832">
            <a:off x="5894730" y="-1010669"/>
            <a:ext cx="4150685" cy="4517753"/>
          </a:xfrm>
          <a:prstGeom prst="rect">
            <a:avLst/>
          </a:prstGeom>
        </p:spPr>
      </p:pic>
      <p:pic>
        <p:nvPicPr>
          <p:cNvPr id="7" name="Picture 7"/>
          <p:cNvPicPr>
            <a:picLocks noChangeAspect="1"/>
          </p:cNvPicPr>
          <p:nvPr/>
        </p:nvPicPr>
        <p:blipFill>
          <a:blip r:embed="rId6">
            <a:alphaModFix amt="64000"/>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8488636">
            <a:off x="7736444" y="1834"/>
            <a:ext cx="4978596" cy="3945537"/>
          </a:xfrm>
          <a:prstGeom prst="rect">
            <a:avLst/>
          </a:prstGeom>
        </p:spPr>
      </p:pic>
      <p:pic>
        <p:nvPicPr>
          <p:cNvPr id="8" name="Picture 8"/>
          <p:cNvPicPr>
            <a:picLocks noChangeAspect="1"/>
          </p:cNvPicPr>
          <p:nvPr/>
        </p:nvPicPr>
        <p:blipFill>
          <a:blip r:embed="rId4">
            <a:alphaModFix amt="64000"/>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8533583">
            <a:off x="165534" y="15446908"/>
            <a:ext cx="3736295" cy="4066715"/>
          </a:xfrm>
          <a:prstGeom prst="rect">
            <a:avLst/>
          </a:prstGeom>
        </p:spPr>
      </p:pic>
      <p:pic>
        <p:nvPicPr>
          <p:cNvPr id="9" name="Picture 9"/>
          <p:cNvPicPr>
            <a:picLocks noChangeAspect="1"/>
          </p:cNvPicPr>
          <p:nvPr/>
        </p:nvPicPr>
        <p:blipFill>
          <a:blip r:embed="rId6">
            <a:alphaModFix amt="64000"/>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2553884">
            <a:off x="-2135902" y="14891956"/>
            <a:ext cx="4066715" cy="3222872"/>
          </a:xfrm>
          <a:prstGeom prst="rect">
            <a:avLst/>
          </a:prstGeom>
        </p:spPr>
      </p:pic>
      <p:pic>
        <p:nvPicPr>
          <p:cNvPr id="10" name="Picture 10"/>
          <p:cNvPicPr>
            <a:picLocks noChangeAspect="1"/>
          </p:cNvPicPr>
          <p:nvPr/>
        </p:nvPicPr>
        <p:blipFill>
          <a:blip r:embed="rId4">
            <a:alphaModFix amt="64000"/>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4348395">
            <a:off x="7927816" y="13768994"/>
            <a:ext cx="4761902" cy="5183023"/>
          </a:xfrm>
          <a:prstGeom prst="rect">
            <a:avLst/>
          </a:prstGeom>
        </p:spPr>
      </p:pic>
      <p:pic>
        <p:nvPicPr>
          <p:cNvPr id="11" name="Picture 11"/>
          <p:cNvPicPr>
            <a:picLocks noChangeAspect="1"/>
          </p:cNvPicPr>
          <p:nvPr/>
        </p:nvPicPr>
        <p:blipFill>
          <a:blip r:embed="rId6">
            <a:alphaModFix amt="64000"/>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1362966">
            <a:off x="5872327" y="16156796"/>
            <a:ext cx="4274303" cy="3387385"/>
          </a:xfrm>
          <a:prstGeom prst="rect">
            <a:avLst/>
          </a:prstGeom>
        </p:spPr>
      </p:pic>
      <p:pic>
        <p:nvPicPr>
          <p:cNvPr id="12" name="Picture 12"/>
          <p:cNvPicPr>
            <a:picLocks noChangeAspect="1"/>
          </p:cNvPicPr>
          <p:nvPr/>
        </p:nvPicPr>
        <p:blipFill>
          <a:blip r:embed="rId8"/>
          <a:srcRect/>
          <a:stretch>
            <a:fillRect/>
          </a:stretch>
        </p:blipFill>
        <p:spPr>
          <a:xfrm>
            <a:off x="2485063" y="2506065"/>
            <a:ext cx="6020822" cy="8247701"/>
          </a:xfrm>
          <a:prstGeom prst="rect">
            <a:avLst/>
          </a:prstGeom>
        </p:spPr>
      </p:pic>
      <p:sp>
        <p:nvSpPr>
          <p:cNvPr id="13" name="TextBox 13"/>
          <p:cNvSpPr txBox="1"/>
          <p:nvPr/>
        </p:nvSpPr>
        <p:spPr>
          <a:xfrm>
            <a:off x="1716377" y="11793804"/>
            <a:ext cx="7051846" cy="2407912"/>
          </a:xfrm>
          <a:prstGeom prst="rect">
            <a:avLst/>
          </a:prstGeom>
        </p:spPr>
        <p:txBody>
          <a:bodyPr lIns="0" tIns="0" rIns="0" bIns="0" rtlCol="0" anchor="t">
            <a:spAutoFit/>
          </a:bodyPr>
          <a:lstStyle/>
          <a:p>
            <a:pPr algn="ctr">
              <a:lnSpc>
                <a:spcPts val="4784"/>
              </a:lnSpc>
            </a:pPr>
            <a:r>
              <a:rPr lang="en-US" sz="4349" spc="86">
                <a:solidFill>
                  <a:srgbClr val="FFFFFF"/>
                </a:solidFill>
                <a:latin typeface="Playfair Display"/>
              </a:rPr>
              <a:t>what do you consider to be the biggest threat to human kind and why? </a:t>
            </a:r>
          </a:p>
          <a:p>
            <a:pPr algn="ctr">
              <a:lnSpc>
                <a:spcPts val="4784"/>
              </a:lnSpc>
            </a:pPr>
            <a:endParaRPr lang="en-US" sz="4349" spc="86">
              <a:solidFill>
                <a:srgbClr val="FFFFFF"/>
              </a:solidFill>
              <a:latin typeface="Playfair Display"/>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l="31261" r="31261"/>
          <a:stretch>
            <a:fillRect/>
          </a:stretch>
        </p:blipFill>
        <p:spPr>
          <a:xfrm>
            <a:off x="0" y="0"/>
            <a:ext cx="10287000" cy="18288000"/>
          </a:xfrm>
          <a:prstGeom prst="rect">
            <a:avLst/>
          </a:prstGeom>
        </p:spPr>
      </p:pic>
      <p:pic>
        <p:nvPicPr>
          <p:cNvPr id="3" name="Picture 3"/>
          <p:cNvPicPr>
            <a:picLocks noChangeAspect="1"/>
          </p:cNvPicPr>
          <p:nvPr/>
        </p:nvPicPr>
        <p:blipFill>
          <a:blip r:embed="rId3"/>
          <a:srcRect/>
          <a:stretch>
            <a:fillRect/>
          </a:stretch>
        </p:blipFill>
        <p:spPr>
          <a:xfrm>
            <a:off x="413265" y="3798329"/>
            <a:ext cx="9460471" cy="9460471"/>
          </a:xfrm>
          <a:prstGeom prst="rect">
            <a:avLst/>
          </a:prstGeom>
        </p:spPr>
      </p:pic>
      <p:sp>
        <p:nvSpPr>
          <p:cNvPr id="4" name="TextBox 4"/>
          <p:cNvSpPr txBox="1"/>
          <p:nvPr/>
        </p:nvSpPr>
        <p:spPr>
          <a:xfrm>
            <a:off x="575627" y="648827"/>
            <a:ext cx="9711373" cy="14843676"/>
          </a:xfrm>
          <a:prstGeom prst="rect">
            <a:avLst/>
          </a:prstGeom>
        </p:spPr>
        <p:txBody>
          <a:bodyPr lIns="0" tIns="0" rIns="0" bIns="0" rtlCol="0" anchor="t">
            <a:spAutoFit/>
          </a:bodyPr>
          <a:lstStyle/>
          <a:p>
            <a:pPr algn="ctr">
              <a:lnSpc>
                <a:spcPts val="1914"/>
              </a:lnSpc>
            </a:pPr>
            <a:r>
              <a:rPr lang="en-US" sz="1740" spc="34">
                <a:solidFill>
                  <a:srgbClr val="FFFFFF"/>
                </a:solidFill>
                <a:latin typeface="Crafty Girls"/>
              </a:rPr>
              <a:t>Welcome to my blog. </a:t>
            </a:r>
          </a:p>
          <a:p>
            <a:pPr algn="ctr">
              <a:lnSpc>
                <a:spcPts val="1914"/>
              </a:lnSpc>
            </a:pPr>
            <a:endParaRPr lang="en-US" sz="1740" spc="34">
              <a:solidFill>
                <a:srgbClr val="FFFFFF"/>
              </a:solidFill>
              <a:latin typeface="Crafty Girls"/>
            </a:endParaRPr>
          </a:p>
          <a:p>
            <a:pPr algn="ctr">
              <a:lnSpc>
                <a:spcPts val="1914"/>
              </a:lnSpc>
            </a:pPr>
            <a:r>
              <a:rPr lang="en-US" sz="1740" spc="34">
                <a:solidFill>
                  <a:srgbClr val="FFFFFF"/>
                </a:solidFill>
                <a:latin typeface="Crafty Girls"/>
              </a:rPr>
              <a:t>Today I want to discuss some of the biggest threats to humankind. I cannot form personal opinions or share my belief, but I do intend on providing you with a few examples of potential threats to humanity. These include climate change, nuclear war, pandemics, artificial intelligence, and inequality. These threats could have catastrophic consequences for humanity and the planet. </a:t>
            </a:r>
          </a:p>
          <a:p>
            <a:pPr algn="ctr">
              <a:lnSpc>
                <a:spcPts val="1914"/>
              </a:lnSpc>
            </a:pPr>
            <a:r>
              <a:rPr lang="en-US" sz="1740" spc="34">
                <a:solidFill>
                  <a:srgbClr val="FFFFFF"/>
                </a:solidFill>
                <a:latin typeface="Crafty Girls"/>
              </a:rPr>
              <a:t>The pandemic during recent years has served as a stark warning that humanity is not indestructible. Even if we are the most powerful creatures on Earth, we nevertheless have strengths and weaknesses, just like every previous civilisation. The Industrial Revolution, population expansion, and technological advancement have altered human life in the past century almost irrevocably.</a:t>
            </a:r>
          </a:p>
          <a:p>
            <a:pPr algn="ctr">
              <a:lnSpc>
                <a:spcPts val="1914"/>
              </a:lnSpc>
            </a:pPr>
            <a:r>
              <a:rPr lang="en-US" sz="1740" spc="34">
                <a:solidFill>
                  <a:srgbClr val="FFFFFF"/>
                </a:solidFill>
                <a:latin typeface="Crafty Girls"/>
              </a:rPr>
              <a:t>Many of these changes have been beneficial and have strengthened us as a species. For example, medical improvements have made it possible for people to live longer and in better health than ever before. Industrial and agricultural advancements have also considerably decreased poverty rates and the world's hunger.</a:t>
            </a:r>
          </a:p>
          <a:p>
            <a:pPr algn="ctr">
              <a:lnSpc>
                <a:spcPts val="1914"/>
              </a:lnSpc>
            </a:pPr>
            <a:r>
              <a:rPr lang="en-US" sz="1740" spc="34">
                <a:solidFill>
                  <a:srgbClr val="FFFFFF"/>
                </a:solidFill>
                <a:latin typeface="Crafty Girls"/>
              </a:rPr>
              <a:t>However, these modifications have also seriously and permanently harmed Earth's ecosystems and exposed us as a species to numerous dangers.</a:t>
            </a:r>
          </a:p>
          <a:p>
            <a:pPr algn="ctr">
              <a:lnSpc>
                <a:spcPts val="1914"/>
              </a:lnSpc>
            </a:pPr>
            <a:r>
              <a:rPr lang="en-US" sz="1740" spc="34">
                <a:solidFill>
                  <a:srgbClr val="FFFFFF"/>
                </a:solidFill>
                <a:latin typeface="Crafty Girls"/>
              </a:rPr>
              <a:t>Climate change could lead to extreme weather events, rising sea levels, and food shortages. </a:t>
            </a:r>
          </a:p>
          <a:p>
            <a:pPr algn="ctr">
              <a:lnSpc>
                <a:spcPts val="1914"/>
              </a:lnSpc>
            </a:pPr>
            <a:endParaRPr lang="en-US" sz="1740" spc="34">
              <a:solidFill>
                <a:srgbClr val="FFFFFF"/>
              </a:solidFill>
              <a:latin typeface="Crafty Girls"/>
            </a:endParaRPr>
          </a:p>
          <a:p>
            <a:pPr algn="ctr">
              <a:lnSpc>
                <a:spcPts val="1914"/>
              </a:lnSpc>
            </a:pPr>
            <a:r>
              <a:rPr lang="en-US" sz="1740" spc="34">
                <a:solidFill>
                  <a:srgbClr val="FFFFFF"/>
                </a:solidFill>
                <a:latin typeface="Crafty Girls"/>
              </a:rPr>
              <a:t>Nuclear war could result in the destruction of cities and the loss of millions of lives. Pandemics could spread rapidly and overwhelm healthcare systems. Artificial intelligence could lead to unintended consequences and pose risks to human safety and privacy. Inequality could result in social unrest and conflict. It is important for individuals and governments to work together to address these threats and ensure a sustainable and secure future for all.</a:t>
            </a:r>
          </a:p>
          <a:p>
            <a:pPr algn="ctr">
              <a:lnSpc>
                <a:spcPts val="1914"/>
              </a:lnSpc>
            </a:pPr>
            <a:endParaRPr lang="en-US" sz="1740" spc="34">
              <a:solidFill>
                <a:srgbClr val="FFFFFF"/>
              </a:solidFill>
              <a:latin typeface="Crafty Girls"/>
            </a:endParaRPr>
          </a:p>
          <a:p>
            <a:pPr algn="ctr">
              <a:lnSpc>
                <a:spcPts val="1914"/>
              </a:lnSpc>
            </a:pPr>
            <a:r>
              <a:rPr lang="en-US" sz="1740" spc="34">
                <a:solidFill>
                  <a:srgbClr val="FFFFFF"/>
                </a:solidFill>
                <a:latin typeface="Crafty Girls"/>
              </a:rPr>
              <a:t>As we move into the 21st century, there are numerous challenges that humanity faces. However, I believe that the most pressing and potentially catastrophic threat to human existence is climate change.</a:t>
            </a:r>
          </a:p>
          <a:p>
            <a:pPr algn="ctr">
              <a:lnSpc>
                <a:spcPts val="1914"/>
              </a:lnSpc>
            </a:pPr>
            <a:endParaRPr lang="en-US" sz="1740" spc="34">
              <a:solidFill>
                <a:srgbClr val="FFFFFF"/>
              </a:solidFill>
              <a:latin typeface="Crafty Girls"/>
            </a:endParaRPr>
          </a:p>
          <a:p>
            <a:pPr algn="ctr">
              <a:lnSpc>
                <a:spcPts val="1914"/>
              </a:lnSpc>
            </a:pPr>
            <a:r>
              <a:rPr lang="en-US" sz="1740" spc="34">
                <a:solidFill>
                  <a:srgbClr val="FFFFFF"/>
                </a:solidFill>
                <a:latin typeface="Crafty Girls"/>
              </a:rPr>
              <a:t>Climate change is caused by the buildup of greenhouse gases in the Earth's atmosphere, primarily due to human activities such as burning fossil fuels and deforestation. This causes the planet's temperature to rise, leading to a range of devastating consequences.</a:t>
            </a:r>
          </a:p>
          <a:p>
            <a:pPr algn="ctr">
              <a:lnSpc>
                <a:spcPts val="1914"/>
              </a:lnSpc>
            </a:pPr>
            <a:endParaRPr lang="en-US" sz="1740" spc="34">
              <a:solidFill>
                <a:srgbClr val="FFFFFF"/>
              </a:solidFill>
              <a:latin typeface="Crafty Girls"/>
            </a:endParaRPr>
          </a:p>
          <a:p>
            <a:pPr algn="ctr">
              <a:lnSpc>
                <a:spcPts val="1914"/>
              </a:lnSpc>
            </a:pPr>
            <a:r>
              <a:rPr lang="en-US" sz="1740" spc="34">
                <a:solidFill>
                  <a:srgbClr val="FFFFFF"/>
                </a:solidFill>
                <a:latin typeface="Crafty Girls"/>
              </a:rPr>
              <a:t>One of the most immediate impacts of climate change is the increase in extreme weather events. Floods, droughts, and hurricanes are becoming more frequent and severe, leading to loss of life and property damage. Rising sea levels also threaten to displace millions of people who live in coastal areas.</a:t>
            </a:r>
          </a:p>
          <a:p>
            <a:pPr algn="ctr">
              <a:lnSpc>
                <a:spcPts val="1914"/>
              </a:lnSpc>
            </a:pPr>
            <a:endParaRPr lang="en-US" sz="1740" spc="34">
              <a:solidFill>
                <a:srgbClr val="FFFFFF"/>
              </a:solidFill>
              <a:latin typeface="Crafty Girls"/>
            </a:endParaRPr>
          </a:p>
          <a:p>
            <a:pPr algn="ctr">
              <a:lnSpc>
                <a:spcPts val="1914"/>
              </a:lnSpc>
            </a:pPr>
            <a:r>
              <a:rPr lang="en-US" sz="1740" spc="34">
                <a:solidFill>
                  <a:srgbClr val="FFFFFF"/>
                </a:solidFill>
                <a:latin typeface="Crafty Girls"/>
              </a:rPr>
              <a:t>Climate change also has significant implications for global food security. Changes in temperature and rainfall patterns can lead to crop failures and food shortages, which can exacerbate poverty and inequality.</a:t>
            </a:r>
          </a:p>
          <a:p>
            <a:pPr algn="ctr">
              <a:lnSpc>
                <a:spcPts val="1914"/>
              </a:lnSpc>
            </a:pPr>
            <a:endParaRPr lang="en-US" sz="1740" spc="34">
              <a:solidFill>
                <a:srgbClr val="FFFFFF"/>
              </a:solidFill>
              <a:latin typeface="Crafty Girls"/>
            </a:endParaRPr>
          </a:p>
          <a:p>
            <a:pPr algn="ctr">
              <a:lnSpc>
                <a:spcPts val="1914"/>
              </a:lnSpc>
            </a:pPr>
            <a:r>
              <a:rPr lang="en-US" sz="1740" spc="34">
                <a:solidFill>
                  <a:srgbClr val="FFFFFF"/>
                </a:solidFill>
                <a:latin typeface="Crafty Girls"/>
              </a:rPr>
              <a:t>Moreover, climate change has a direct impact on human health. Air pollution caused by burning fossil fuels is responsible for millions of premature deaths each year, and the spread of disease vectors such as mosquitoes and ticks is also exacerbated by climate change.</a:t>
            </a:r>
          </a:p>
          <a:p>
            <a:pPr algn="ctr">
              <a:lnSpc>
                <a:spcPts val="1914"/>
              </a:lnSpc>
            </a:pPr>
            <a:endParaRPr lang="en-US" sz="1740" spc="34">
              <a:solidFill>
                <a:srgbClr val="FFFFFF"/>
              </a:solidFill>
              <a:latin typeface="Crafty Girls"/>
            </a:endParaRPr>
          </a:p>
          <a:p>
            <a:pPr algn="ctr">
              <a:lnSpc>
                <a:spcPts val="1914"/>
              </a:lnSpc>
            </a:pPr>
            <a:r>
              <a:rPr lang="en-US" sz="1740" spc="34">
                <a:solidFill>
                  <a:srgbClr val="FFFFFF"/>
                </a:solidFill>
                <a:latin typeface="Crafty Girls"/>
              </a:rPr>
              <a:t>Finally, climate change poses a threat to the stability of the global economy. Changes in weather patterns can disrupt supply chains, leading to price volatility in commodity markets. The cost of adapting to climate change and transitioning to a low-carbon economy can also be significant.</a:t>
            </a:r>
          </a:p>
          <a:p>
            <a:pPr algn="ctr">
              <a:lnSpc>
                <a:spcPts val="1914"/>
              </a:lnSpc>
            </a:pPr>
            <a:endParaRPr lang="en-US" sz="1740" spc="34">
              <a:solidFill>
                <a:srgbClr val="FFFFFF"/>
              </a:solidFill>
              <a:latin typeface="Crafty Girls"/>
            </a:endParaRPr>
          </a:p>
          <a:p>
            <a:pPr algn="ctr">
              <a:lnSpc>
                <a:spcPts val="1914"/>
              </a:lnSpc>
            </a:pPr>
            <a:r>
              <a:rPr lang="en-US" sz="1740" spc="34">
                <a:solidFill>
                  <a:srgbClr val="FFFFFF"/>
                </a:solidFill>
                <a:latin typeface="Crafty Girls"/>
              </a:rPr>
              <a:t>In conclusion, climate change is the biggest threat to human existence. It affects every aspect of our lives, from food security and public health to economic stability and global security. It is imperative that we take action now to mitigate the impact of climate change and transition to a sustainable, low-carbon future.</a:t>
            </a:r>
          </a:p>
          <a:p>
            <a:pPr algn="ctr">
              <a:lnSpc>
                <a:spcPts val="1914"/>
              </a:lnSpc>
              <a:spcBef>
                <a:spcPct val="0"/>
              </a:spcBef>
            </a:pPr>
            <a:endParaRPr lang="en-US" sz="1740" spc="34">
              <a:solidFill>
                <a:srgbClr val="FFFFFF"/>
              </a:solidFill>
              <a:latin typeface="Crafty Girls"/>
            </a:endParaRPr>
          </a:p>
        </p:txBody>
      </p:sp>
      <p:pic>
        <p:nvPicPr>
          <p:cNvPr id="5" name="Picture 5"/>
          <p:cNvPicPr>
            <a:picLocks noChangeAspect="1"/>
          </p:cNvPicPr>
          <p:nvPr/>
        </p:nvPicPr>
        <p:blipFill>
          <a:blip r:embed="rId4"/>
          <a:srcRect/>
          <a:stretch>
            <a:fillRect/>
          </a:stretch>
        </p:blipFill>
        <p:spPr>
          <a:xfrm>
            <a:off x="3790834" y="16254848"/>
            <a:ext cx="3280959" cy="183733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l="31261" r="31261"/>
          <a:stretch>
            <a:fillRect/>
          </a:stretch>
        </p:blipFill>
        <p:spPr>
          <a:xfrm>
            <a:off x="0" y="0"/>
            <a:ext cx="10287000" cy="18288000"/>
          </a:xfrm>
          <a:prstGeom prst="rect">
            <a:avLst/>
          </a:prstGeom>
        </p:spPr>
      </p:pic>
      <p:pic>
        <p:nvPicPr>
          <p:cNvPr id="3" name="Picture 3"/>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4348165" y="760844"/>
            <a:ext cx="1581144" cy="1581144"/>
          </a:xfrm>
          <a:prstGeom prst="rect">
            <a:avLst/>
          </a:prstGeom>
        </p:spPr>
      </p:pic>
      <p:sp>
        <p:nvSpPr>
          <p:cNvPr id="4" name="TextBox 4"/>
          <p:cNvSpPr txBox="1"/>
          <p:nvPr/>
        </p:nvSpPr>
        <p:spPr>
          <a:xfrm>
            <a:off x="5138738" y="5217090"/>
            <a:ext cx="9525" cy="304792"/>
          </a:xfrm>
          <a:prstGeom prst="rect">
            <a:avLst/>
          </a:prstGeom>
        </p:spPr>
        <p:txBody>
          <a:bodyPr lIns="0" tIns="0" rIns="0" bIns="0" rtlCol="0" anchor="t">
            <a:spAutoFit/>
          </a:bodyPr>
          <a:lstStyle/>
          <a:p>
            <a:pPr algn="ctr">
              <a:lnSpc>
                <a:spcPts val="2474"/>
              </a:lnSpc>
              <a:spcBef>
                <a:spcPct val="0"/>
              </a:spcBef>
            </a:pPr>
            <a:endParaRPr/>
          </a:p>
        </p:txBody>
      </p:sp>
      <p:sp>
        <p:nvSpPr>
          <p:cNvPr id="5" name="TextBox 5"/>
          <p:cNvSpPr txBox="1"/>
          <p:nvPr/>
        </p:nvSpPr>
        <p:spPr>
          <a:xfrm>
            <a:off x="1202939" y="3314526"/>
            <a:ext cx="8405620" cy="13275162"/>
          </a:xfrm>
          <a:prstGeom prst="rect">
            <a:avLst/>
          </a:prstGeom>
        </p:spPr>
        <p:txBody>
          <a:bodyPr lIns="0" tIns="0" rIns="0" bIns="0" rtlCol="0" anchor="t">
            <a:spAutoFit/>
          </a:bodyPr>
          <a:lstStyle/>
          <a:p>
            <a:pPr algn="ctr">
              <a:lnSpc>
                <a:spcPts val="2242"/>
              </a:lnSpc>
            </a:pPr>
            <a:r>
              <a:rPr lang="en-US" sz="2038" spc="40">
                <a:solidFill>
                  <a:srgbClr val="FFFFFF"/>
                </a:solidFill>
                <a:latin typeface="Crafty Girls"/>
              </a:rPr>
              <a:t>Climate change is one of the most pressing issues of our time, and education is a key tool in helping individuals and organisations to mitigate the risks posed by it. In order to be successful in promoting climate change education, there are a number of important skills that must be developed.</a:t>
            </a:r>
          </a:p>
          <a:p>
            <a:pPr algn="ctr">
              <a:lnSpc>
                <a:spcPts val="2242"/>
              </a:lnSpc>
            </a:pPr>
            <a:endParaRPr lang="en-US" sz="2038" spc="40">
              <a:solidFill>
                <a:srgbClr val="FFFFFF"/>
              </a:solidFill>
              <a:latin typeface="Crafty Girls"/>
            </a:endParaRPr>
          </a:p>
          <a:p>
            <a:pPr algn="ctr">
              <a:lnSpc>
                <a:spcPts val="2242"/>
              </a:lnSpc>
            </a:pPr>
            <a:r>
              <a:rPr lang="en-US" sz="2038" spc="40">
                <a:solidFill>
                  <a:srgbClr val="FFFFFF"/>
                </a:solidFill>
                <a:latin typeface="Crafty Girls"/>
              </a:rPr>
              <a:t>The first skill is the ability to communicate complex information in a clear and engaging way. Climate change is a vast and complex issue, and the facts and figures associated with it can be overwhelming. Therefore, it is essential to be able to break down this information into manageable chunks and present it in a way that is accessible to everyone. This requires excellent communication skills and the ability to think creatively about how to engage people with the subject.</a:t>
            </a:r>
          </a:p>
          <a:p>
            <a:pPr algn="ctr">
              <a:lnSpc>
                <a:spcPts val="2242"/>
              </a:lnSpc>
            </a:pPr>
            <a:endParaRPr lang="en-US" sz="2038" spc="40">
              <a:solidFill>
                <a:srgbClr val="FFFFFF"/>
              </a:solidFill>
              <a:latin typeface="Crafty Girls"/>
            </a:endParaRPr>
          </a:p>
          <a:p>
            <a:pPr algn="ctr">
              <a:lnSpc>
                <a:spcPts val="2242"/>
              </a:lnSpc>
            </a:pPr>
            <a:r>
              <a:rPr lang="en-US" sz="2038" spc="40">
                <a:solidFill>
                  <a:srgbClr val="FFFFFF"/>
                </a:solidFill>
                <a:latin typeface="Crafty Girls"/>
              </a:rPr>
              <a:t>Secondly, it is important to have a good understanding of the science behind climate change and how it impacts different areas of life. In order to effectively promote climate change education, one must be able to explain the science in an easily understandable way, as well as being able to answer questions and provide evidence to support any claims.</a:t>
            </a:r>
          </a:p>
          <a:p>
            <a:pPr algn="ctr">
              <a:lnSpc>
                <a:spcPts val="2242"/>
              </a:lnSpc>
            </a:pPr>
            <a:endParaRPr lang="en-US" sz="2038" spc="40">
              <a:solidFill>
                <a:srgbClr val="FFFFFF"/>
              </a:solidFill>
              <a:latin typeface="Crafty Girls"/>
            </a:endParaRPr>
          </a:p>
          <a:p>
            <a:pPr algn="ctr">
              <a:lnSpc>
                <a:spcPts val="2242"/>
              </a:lnSpc>
            </a:pPr>
            <a:r>
              <a:rPr lang="en-US" sz="2038" spc="40">
                <a:solidFill>
                  <a:srgbClr val="FFFFFF"/>
                </a:solidFill>
                <a:latin typeface="Crafty Girls"/>
              </a:rPr>
              <a:t>Thirdly, it is essential to have an understanding of the different strategies and solutions available to address climate change. This requires a knowledge of the different policy measures that can be taken, as well as the potential economic and social impacts of these policies. Additionally, it is necessary to be able to explain how different solutions fit together to form an effective strategy for tackling climate change.</a:t>
            </a:r>
          </a:p>
          <a:p>
            <a:pPr algn="ctr">
              <a:lnSpc>
                <a:spcPts val="2242"/>
              </a:lnSpc>
            </a:pPr>
            <a:endParaRPr lang="en-US" sz="2038" spc="40">
              <a:solidFill>
                <a:srgbClr val="FFFFFF"/>
              </a:solidFill>
              <a:latin typeface="Crafty Girls"/>
            </a:endParaRPr>
          </a:p>
          <a:p>
            <a:pPr algn="ctr">
              <a:lnSpc>
                <a:spcPts val="2242"/>
              </a:lnSpc>
            </a:pPr>
            <a:r>
              <a:rPr lang="en-US" sz="2038" spc="40">
                <a:solidFill>
                  <a:srgbClr val="FFFFFF"/>
                </a:solidFill>
                <a:latin typeface="Crafty Girls"/>
              </a:rPr>
              <a:t>Finally, it is important to have an understanding of the different stakeholders involved in the climate change debate, and how to effectively engage with them. This includes being able to build relationships with different sectors of society, such as businesses, governments and communities, as well as understanding how to communicate effectively with each group.</a:t>
            </a:r>
          </a:p>
          <a:p>
            <a:pPr algn="ctr">
              <a:lnSpc>
                <a:spcPts val="2242"/>
              </a:lnSpc>
            </a:pPr>
            <a:endParaRPr lang="en-US" sz="2038" spc="40">
              <a:solidFill>
                <a:srgbClr val="FFFFFF"/>
              </a:solidFill>
              <a:latin typeface="Crafty Girls"/>
            </a:endParaRPr>
          </a:p>
          <a:p>
            <a:pPr algn="ctr">
              <a:lnSpc>
                <a:spcPts val="2242"/>
              </a:lnSpc>
              <a:spcBef>
                <a:spcPct val="0"/>
              </a:spcBef>
            </a:pPr>
            <a:r>
              <a:rPr lang="en-US" sz="2038" spc="40">
                <a:solidFill>
                  <a:srgbClr val="FFFFFF"/>
                </a:solidFill>
                <a:latin typeface="Crafty Girls"/>
              </a:rPr>
              <a:t>In conclusion, there are a number of skills that are essential for successful climate change education promotion. These include the ability to communicate complex information in a clear and engaging way, a good understanding of the science behind climate change, an understanding of the different strategies and solutions available, and the ability to effectively engage with different stakeholders. These skills are all essential for successful climate change education promotion.</a:t>
            </a:r>
          </a:p>
        </p:txBody>
      </p:sp>
      <p:pic>
        <p:nvPicPr>
          <p:cNvPr id="6" name="Picture 6"/>
          <p:cNvPicPr>
            <a:picLocks noChangeAspect="1"/>
          </p:cNvPicPr>
          <p:nvPr/>
        </p:nvPicPr>
        <p:blipFill>
          <a:blip r:embed="rId5"/>
          <a:srcRect/>
          <a:stretch>
            <a:fillRect/>
          </a:stretch>
        </p:blipFill>
        <p:spPr>
          <a:xfrm>
            <a:off x="8447974" y="48998"/>
            <a:ext cx="1620652" cy="2474278"/>
          </a:xfrm>
          <a:prstGeom prst="rect">
            <a:avLst/>
          </a:prstGeom>
        </p:spPr>
      </p:pic>
      <p:pic>
        <p:nvPicPr>
          <p:cNvPr id="7" name="Picture 7"/>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6531015" y="16091888"/>
            <a:ext cx="3537611" cy="2334823"/>
          </a:xfrm>
          <a:prstGeom prst="rect">
            <a:avLst/>
          </a:prstGeom>
        </p:spPr>
      </p:pic>
      <p:sp>
        <p:nvSpPr>
          <p:cNvPr id="8" name="TextBox 8"/>
          <p:cNvSpPr txBox="1"/>
          <p:nvPr/>
        </p:nvSpPr>
        <p:spPr>
          <a:xfrm>
            <a:off x="3115550" y="-46252"/>
            <a:ext cx="4046375" cy="2165699"/>
          </a:xfrm>
          <a:prstGeom prst="rect">
            <a:avLst/>
          </a:prstGeom>
        </p:spPr>
        <p:txBody>
          <a:bodyPr lIns="0" tIns="0" rIns="0" bIns="0" rtlCol="0" anchor="t">
            <a:spAutoFit/>
          </a:bodyPr>
          <a:lstStyle/>
          <a:p>
            <a:pPr algn="ctr">
              <a:lnSpc>
                <a:spcPts val="7172"/>
              </a:lnSpc>
            </a:pPr>
            <a:r>
              <a:rPr lang="en-US" sz="5123">
                <a:solidFill>
                  <a:srgbClr val="FFFFFF"/>
                </a:solidFill>
                <a:latin typeface="Crafty Girls"/>
              </a:rPr>
              <a:t>Climate Change</a:t>
            </a:r>
          </a:p>
        </p:txBody>
      </p:sp>
      <p:sp>
        <p:nvSpPr>
          <p:cNvPr id="9" name="TextBox 9"/>
          <p:cNvSpPr txBox="1"/>
          <p:nvPr/>
        </p:nvSpPr>
        <p:spPr>
          <a:xfrm>
            <a:off x="771214" y="2445677"/>
            <a:ext cx="8754098" cy="679436"/>
          </a:xfrm>
          <a:prstGeom prst="rect">
            <a:avLst/>
          </a:prstGeom>
        </p:spPr>
        <p:txBody>
          <a:bodyPr lIns="0" tIns="0" rIns="0" bIns="0" rtlCol="0" anchor="t">
            <a:spAutoFit/>
          </a:bodyPr>
          <a:lstStyle/>
          <a:p>
            <a:pPr algn="ctr">
              <a:lnSpc>
                <a:spcPts val="5600"/>
              </a:lnSpc>
            </a:pPr>
            <a:r>
              <a:rPr lang="en-US" sz="4000">
                <a:solidFill>
                  <a:srgbClr val="000000"/>
                </a:solidFill>
                <a:latin typeface="Crafty Girls"/>
              </a:rPr>
              <a:t>The biggest threat to human kind!</a:t>
            </a:r>
          </a:p>
        </p:txBody>
      </p:sp>
      <p:pic>
        <p:nvPicPr>
          <p:cNvPr id="10" name="Picture 10"/>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263952" y="15953177"/>
            <a:ext cx="3537611" cy="2334823"/>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l="31437" r="31437"/>
          <a:stretch>
            <a:fillRect/>
          </a:stretch>
        </p:blipFill>
        <p:spPr>
          <a:xfrm>
            <a:off x="0" y="0"/>
            <a:ext cx="10287000" cy="18288000"/>
          </a:xfrm>
          <a:prstGeom prst="rect">
            <a:avLst/>
          </a:prstGeom>
        </p:spPr>
      </p:pic>
      <p:pic>
        <p:nvPicPr>
          <p:cNvPr id="3" name="Picture 3"/>
          <p:cNvPicPr>
            <a:picLocks noChangeAspect="1"/>
          </p:cNvPicPr>
          <p:nvPr/>
        </p:nvPicPr>
        <p:blipFill>
          <a:blip r:embed="rId3"/>
          <a:srcRect/>
          <a:stretch>
            <a:fillRect/>
          </a:stretch>
        </p:blipFill>
        <p:spPr>
          <a:xfrm>
            <a:off x="1028700" y="5049774"/>
            <a:ext cx="8229600" cy="8188452"/>
          </a:xfrm>
          <a:prstGeom prst="rect">
            <a:avLst/>
          </a:prstGeom>
        </p:spPr>
      </p:pic>
      <p:sp>
        <p:nvSpPr>
          <p:cNvPr id="4" name="TextBox 4"/>
          <p:cNvSpPr txBox="1"/>
          <p:nvPr/>
        </p:nvSpPr>
        <p:spPr>
          <a:xfrm>
            <a:off x="1142319" y="1982333"/>
            <a:ext cx="8485774" cy="14664055"/>
          </a:xfrm>
          <a:prstGeom prst="rect">
            <a:avLst/>
          </a:prstGeom>
        </p:spPr>
        <p:txBody>
          <a:bodyPr lIns="0" tIns="0" rIns="0" bIns="0" rtlCol="0" anchor="t">
            <a:spAutoFit/>
          </a:bodyPr>
          <a:lstStyle/>
          <a:p>
            <a:pPr algn="ctr">
              <a:lnSpc>
                <a:spcPts val="2089"/>
              </a:lnSpc>
            </a:pPr>
            <a:r>
              <a:rPr lang="en-US" sz="1899" spc="37">
                <a:solidFill>
                  <a:srgbClr val="FFFFFF"/>
                </a:solidFill>
                <a:latin typeface="Crafty Girls"/>
              </a:rPr>
              <a:t>I suppose that learning more about design thinking will make it easier to start understanding its usefulness. It is a method for solving problems that aim to help people break out of the natural patterns that everyone develops as they gain experience and which show up in recurring behaviours and choices that are based on that experience. </a:t>
            </a:r>
          </a:p>
          <a:p>
            <a:pPr algn="ctr">
              <a:lnSpc>
                <a:spcPts val="2089"/>
              </a:lnSpc>
            </a:pPr>
            <a:endParaRPr lang="en-US" sz="1899" spc="37">
              <a:solidFill>
                <a:srgbClr val="FFFFFF"/>
              </a:solidFill>
              <a:latin typeface="Crafty Girls"/>
            </a:endParaRPr>
          </a:p>
          <a:p>
            <a:pPr algn="ctr">
              <a:lnSpc>
                <a:spcPts val="2089"/>
              </a:lnSpc>
            </a:pPr>
            <a:r>
              <a:rPr lang="en-US" sz="1899" spc="37">
                <a:solidFill>
                  <a:srgbClr val="FFFFFF"/>
                </a:solidFill>
                <a:latin typeface="Crafty Girls"/>
              </a:rPr>
              <a:t>Design Thinking is a problem-solving approach that can be adapted for use in modern educational settings. The concept has three primary advantages for educators. Firstly, it allows them to recognize and redefine problems in order to find innovative solutions. Secondly, it encourages active learning and engagement with the material on the part of the students. And thirdly, it employs principles such as trial and error to refine and improve educational processes through iteration.</a:t>
            </a:r>
          </a:p>
          <a:p>
            <a:pPr algn="ctr">
              <a:lnSpc>
                <a:spcPts val="2089"/>
              </a:lnSpc>
            </a:pPr>
            <a:endParaRPr lang="en-US" sz="1899" spc="37">
              <a:solidFill>
                <a:srgbClr val="FFFFFF"/>
              </a:solidFill>
              <a:latin typeface="Crafty Girls"/>
            </a:endParaRPr>
          </a:p>
          <a:p>
            <a:pPr algn="ctr">
              <a:lnSpc>
                <a:spcPts val="2089"/>
              </a:lnSpc>
            </a:pPr>
            <a:r>
              <a:rPr lang="en-US" sz="1899" spc="37">
                <a:solidFill>
                  <a:srgbClr val="FFFFFF"/>
                </a:solidFill>
                <a:latin typeface="Crafty Girls"/>
              </a:rPr>
              <a:t>The primary benefit of Design Thinking in education is its capacity to promote creative problem-solving. Helping students to recognize the root cause of a problem, enables them to develop strategies for dealing with it that are not necessarily predetermined. This can lead to students being inspired to consider solutions that may have outside-the-box advantages, while also providing teachers with a platform to foster an understanding of the concept of critical thinking.</a:t>
            </a:r>
          </a:p>
          <a:p>
            <a:pPr algn="ctr">
              <a:lnSpc>
                <a:spcPts val="2089"/>
              </a:lnSpc>
            </a:pPr>
            <a:endParaRPr lang="en-US" sz="1899" spc="37">
              <a:solidFill>
                <a:srgbClr val="FFFFFF"/>
              </a:solidFill>
              <a:latin typeface="Crafty Girls"/>
            </a:endParaRPr>
          </a:p>
          <a:p>
            <a:pPr algn="ctr">
              <a:lnSpc>
                <a:spcPts val="2089"/>
              </a:lnSpc>
            </a:pPr>
            <a:r>
              <a:rPr lang="en-US" sz="1899" spc="37">
                <a:solidFill>
                  <a:srgbClr val="FFFFFF"/>
                </a:solidFill>
                <a:latin typeface="Crafty Girls"/>
              </a:rPr>
              <a:t>Another advantage of Design Thinking in education is its ability to increase engagement with the material. By providing a platform for a “learn-by-doing” approach, students are likely to become more invested and interested in the material they are studying. This in turn can lead to improved performance in the classroom. Finally, Design Thinking provides a valuable feedback loop which allows teachers to iterate their teaching methods to more effectively meet the needs of their students. By allowing teachers to test and refine their lesson plans, this iterative process helps to ensure that our future generations are provided with the highest quality educational experiences.</a:t>
            </a:r>
          </a:p>
          <a:p>
            <a:pPr algn="ctr">
              <a:lnSpc>
                <a:spcPts val="2089"/>
              </a:lnSpc>
            </a:pPr>
            <a:endParaRPr lang="en-US" sz="1899" spc="37">
              <a:solidFill>
                <a:srgbClr val="FFFFFF"/>
              </a:solidFill>
              <a:latin typeface="Crafty Girls"/>
            </a:endParaRPr>
          </a:p>
          <a:p>
            <a:pPr algn="ctr">
              <a:lnSpc>
                <a:spcPts val="2089"/>
              </a:lnSpc>
            </a:pPr>
            <a:r>
              <a:rPr lang="en-US" sz="1899" spc="37">
                <a:solidFill>
                  <a:srgbClr val="FFFFFF"/>
                </a:solidFill>
                <a:latin typeface="Crafty Girls"/>
              </a:rPr>
              <a:t>Therefore, Design Thinking can be an invaluable tool for educators looking to develop effective solutions to contemporary challenges in education. However, there are some potential limitations to the approach. Firstly, without the right training and guidance, teachers may find it difficult to effectively implement Design Thinking into their curriculum. Without the knowledge and experience needed to effectively leverage the concept, it may be difficult to get the desired results. Secondly, Design Thinking can be a time-consuming approach to thinking; it requires more thought and effort than traditional problem-solving methods. This can make it difficult for teachers who are already pressed for time.</a:t>
            </a:r>
          </a:p>
          <a:p>
            <a:pPr algn="ctr">
              <a:lnSpc>
                <a:spcPts val="2089"/>
              </a:lnSpc>
            </a:pPr>
            <a:endParaRPr lang="en-US" sz="1899" spc="37">
              <a:solidFill>
                <a:srgbClr val="FFFFFF"/>
              </a:solidFill>
              <a:latin typeface="Crafty Girls"/>
            </a:endParaRPr>
          </a:p>
          <a:p>
            <a:pPr algn="ctr">
              <a:lnSpc>
                <a:spcPts val="2089"/>
              </a:lnSpc>
              <a:spcBef>
                <a:spcPct val="0"/>
              </a:spcBef>
            </a:pPr>
            <a:r>
              <a:rPr lang="en-US" sz="1899" spc="37">
                <a:solidFill>
                  <a:srgbClr val="FFFFFF"/>
                </a:solidFill>
                <a:latin typeface="Crafty Girls"/>
              </a:rPr>
              <a:t>Overall, Design Thinking can be a useful tool for educators looking to handle modern challenges in education. While the concept does come with the potential for some pitfalls, with the right training and support these shortcomings can be managed to ensure that Design Thinking can be employed effectively. Through its focus on creative problem solving, engagement with the material, and the ability to iterate teaching methods, it can be a useful asset in the classroom</a:t>
            </a:r>
          </a:p>
        </p:txBody>
      </p:sp>
      <p:sp>
        <p:nvSpPr>
          <p:cNvPr id="5" name="TextBox 5"/>
          <p:cNvSpPr txBox="1"/>
          <p:nvPr/>
        </p:nvSpPr>
        <p:spPr>
          <a:xfrm>
            <a:off x="596673" y="919610"/>
            <a:ext cx="9690327" cy="560375"/>
          </a:xfrm>
          <a:prstGeom prst="rect">
            <a:avLst/>
          </a:prstGeom>
        </p:spPr>
        <p:txBody>
          <a:bodyPr lIns="0" tIns="0" rIns="0" bIns="0" rtlCol="0" anchor="t">
            <a:spAutoFit/>
          </a:bodyPr>
          <a:lstStyle/>
          <a:p>
            <a:pPr algn="ctr">
              <a:lnSpc>
                <a:spcPts val="4183"/>
              </a:lnSpc>
            </a:pPr>
            <a:r>
              <a:rPr lang="en-US" sz="4225">
                <a:solidFill>
                  <a:srgbClr val="FFFFFF"/>
                </a:solidFill>
                <a:latin typeface="Chewy"/>
              </a:rPr>
              <a:t>Contemporary challenges in education.</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
  <TotalTime>18</TotalTime>
  <Words>1687</Words>
  <Application>Microsoft Office PowerPoint</Application>
  <PresentationFormat>Custom</PresentationFormat>
  <Paragraphs>57</Paragraphs>
  <Slides>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Century Gothic</vt:lpstr>
      <vt:lpstr>Arial</vt:lpstr>
      <vt:lpstr>Crafty Girls</vt:lpstr>
      <vt:lpstr>Playfair Display</vt:lpstr>
      <vt:lpstr>Wingdings 3</vt:lpstr>
      <vt:lpstr>Chewy</vt:lpstr>
      <vt:lpstr>Ion</vt:lpstr>
      <vt:lpstr>PowerPoint Presentation</vt:lpstr>
      <vt:lpstr>Contents Page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Gray Playful Illustrated Fashion Product New Blog Post Instagram Story</dc:title>
  <cp:lastModifiedBy>Lynsey</cp:lastModifiedBy>
  <cp:revision>2</cp:revision>
  <dcterms:created xsi:type="dcterms:W3CDTF">2006-08-16T00:00:00Z</dcterms:created>
  <dcterms:modified xsi:type="dcterms:W3CDTF">2023-04-23T18:03:09Z</dcterms:modified>
  <dc:identifier>DAFew7bn6tI</dc:identifier>
</cp:coreProperties>
</file>