
<file path=[Content_Types].xml><?xml version="1.0" encoding="utf-8"?>
<Types xmlns="http://schemas.openxmlformats.org/package/2006/content-types">
  <Default Extension="docx" ContentType="application/vnd.openxmlformats-officedocument.wordprocessingml.document"/>
  <Default Extension="emf" ContentType="image/x-emf"/>
  <Default Extension="jpeg" ContentType="image/jpeg"/>
  <Default Extension="png" ContentType="image/png"/>
  <Default Extension="rels" ContentType="application/vnd.openxmlformats-package.relationships+xml"/>
  <Default Extension="tiff" ContentType="image/tiff"/>
  <Default Extension="vml" ContentType="application/vnd.openxmlformats-officedocument.vmlDrawing"/>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60" r:id="rId1"/>
  </p:sldMasterIdLst>
  <p:notesMasterIdLst>
    <p:notesMasterId r:id="rId66"/>
  </p:notesMasterIdLst>
  <p:sldIdLst>
    <p:sldId id="302" r:id="rId2"/>
    <p:sldId id="304" r:id="rId3"/>
    <p:sldId id="305" r:id="rId4"/>
    <p:sldId id="311" r:id="rId5"/>
    <p:sldId id="312" r:id="rId6"/>
    <p:sldId id="313" r:id="rId7"/>
    <p:sldId id="314" r:id="rId8"/>
    <p:sldId id="316" r:id="rId9"/>
    <p:sldId id="315" r:id="rId10"/>
    <p:sldId id="306" r:id="rId11"/>
    <p:sldId id="281" r:id="rId12"/>
    <p:sldId id="282" r:id="rId13"/>
    <p:sldId id="283" r:id="rId14"/>
    <p:sldId id="284" r:id="rId15"/>
    <p:sldId id="285" r:id="rId16"/>
    <p:sldId id="317" r:id="rId17"/>
    <p:sldId id="286" r:id="rId18"/>
    <p:sldId id="287" r:id="rId19"/>
    <p:sldId id="307" r:id="rId20"/>
    <p:sldId id="296" r:id="rId21"/>
    <p:sldId id="297" r:id="rId22"/>
    <p:sldId id="298" r:id="rId23"/>
    <p:sldId id="299" r:id="rId24"/>
    <p:sldId id="300" r:id="rId25"/>
    <p:sldId id="308" r:id="rId26"/>
    <p:sldId id="290" r:id="rId27"/>
    <p:sldId id="291" r:id="rId28"/>
    <p:sldId id="292" r:id="rId29"/>
    <p:sldId id="293" r:id="rId30"/>
    <p:sldId id="294" r:id="rId31"/>
    <p:sldId id="309" r:id="rId32"/>
    <p:sldId id="264" r:id="rId33"/>
    <p:sldId id="265" r:id="rId34"/>
    <p:sldId id="266" r:id="rId35"/>
    <p:sldId id="267" r:id="rId36"/>
    <p:sldId id="268" r:id="rId37"/>
    <p:sldId id="261" r:id="rId38"/>
    <p:sldId id="262" r:id="rId39"/>
    <p:sldId id="318" r:id="rId40"/>
    <p:sldId id="319" r:id="rId41"/>
    <p:sldId id="320" r:id="rId42"/>
    <p:sldId id="322" r:id="rId43"/>
    <p:sldId id="321" r:id="rId44"/>
    <p:sldId id="303" r:id="rId45"/>
    <p:sldId id="325" r:id="rId46"/>
    <p:sldId id="323" r:id="rId47"/>
    <p:sldId id="324" r:id="rId48"/>
    <p:sldId id="310" r:id="rId49"/>
    <p:sldId id="271" r:id="rId50"/>
    <p:sldId id="272" r:id="rId51"/>
    <p:sldId id="273" r:id="rId52"/>
    <p:sldId id="274" r:id="rId53"/>
    <p:sldId id="260" r:id="rId54"/>
    <p:sldId id="275" r:id="rId55"/>
    <p:sldId id="276" r:id="rId56"/>
    <p:sldId id="277" r:id="rId57"/>
    <p:sldId id="278" r:id="rId58"/>
    <p:sldId id="279" r:id="rId59"/>
    <p:sldId id="256" r:id="rId60"/>
    <p:sldId id="257" r:id="rId61"/>
    <p:sldId id="259" r:id="rId62"/>
    <p:sldId id="326" r:id="rId63"/>
    <p:sldId id="327" r:id="rId64"/>
    <p:sldId id="258" r:id="rId65"/>
  </p:sldIdLst>
  <p:sldSz cx="9906000" cy="6858000" type="A4"/>
  <p:notesSz cx="9144000" cy="6858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2474"/>
    <p:restoredTop sz="67249"/>
  </p:normalViewPr>
  <p:slideViewPr>
    <p:cSldViewPr snapToGrid="0" snapToObjects="1">
      <p:cViewPr varScale="1">
        <p:scale>
          <a:sx n="73" d="100"/>
          <a:sy n="73" d="100"/>
        </p:scale>
        <p:origin x="1688" y="17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26" Type="http://schemas.openxmlformats.org/officeDocument/2006/relationships/slide" Target="slides/slide25.xml"/><Relationship Id="rId21" Type="http://schemas.openxmlformats.org/officeDocument/2006/relationships/slide" Target="slides/slide20.xml"/><Relationship Id="rId42" Type="http://schemas.openxmlformats.org/officeDocument/2006/relationships/slide" Target="slides/slide41.xml"/><Relationship Id="rId47" Type="http://schemas.openxmlformats.org/officeDocument/2006/relationships/slide" Target="slides/slide46.xml"/><Relationship Id="rId63" Type="http://schemas.openxmlformats.org/officeDocument/2006/relationships/slide" Target="slides/slide62.xml"/><Relationship Id="rId68" Type="http://schemas.openxmlformats.org/officeDocument/2006/relationships/viewProps" Target="viewProp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slide" Target="slides/slide57.xml"/><Relationship Id="rId66" Type="http://schemas.openxmlformats.org/officeDocument/2006/relationships/notesMaster" Target="notesMasters/notesMaster1.xml"/><Relationship Id="rId5" Type="http://schemas.openxmlformats.org/officeDocument/2006/relationships/slide" Target="slides/slide4.xml"/><Relationship Id="rId61" Type="http://schemas.openxmlformats.org/officeDocument/2006/relationships/slide" Target="slides/slide60.xml"/><Relationship Id="rId19" Type="http://schemas.openxmlformats.org/officeDocument/2006/relationships/slide" Target="slides/slide1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slide" Target="slides/slide55.xml"/><Relationship Id="rId64" Type="http://schemas.openxmlformats.org/officeDocument/2006/relationships/slide" Target="slides/slide63.xml"/><Relationship Id="rId69" Type="http://schemas.openxmlformats.org/officeDocument/2006/relationships/theme" Target="theme/theme1.xml"/><Relationship Id="rId8" Type="http://schemas.openxmlformats.org/officeDocument/2006/relationships/slide" Target="slides/slide7.xml"/><Relationship Id="rId51" Type="http://schemas.openxmlformats.org/officeDocument/2006/relationships/slide" Target="slides/slide50.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slide" Target="slides/slide58.xml"/><Relationship Id="rId67" Type="http://schemas.openxmlformats.org/officeDocument/2006/relationships/presProps" Target="presProps.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slide" Target="slides/slide53.xml"/><Relationship Id="rId62" Type="http://schemas.openxmlformats.org/officeDocument/2006/relationships/slide" Target="slides/slide61.xml"/><Relationship Id="rId7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slide" Target="slides/slide56.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slide" Target="slides/slide59.xml"/><Relationship Id="rId65" Type="http://schemas.openxmlformats.org/officeDocument/2006/relationships/slide" Target="slides/slide64.xml"/><Relationship Id="rId4" Type="http://schemas.openxmlformats.org/officeDocument/2006/relationships/slide" Target="slides/slide3.xml"/><Relationship Id="rId9" Type="http://schemas.openxmlformats.org/officeDocument/2006/relationships/slide" Target="slides/slide8.xml"/><Relationship Id="rId13" Type="http://schemas.openxmlformats.org/officeDocument/2006/relationships/slide" Target="slides/slide12.xml"/><Relationship Id="rId18" Type="http://schemas.openxmlformats.org/officeDocument/2006/relationships/slide" Target="slides/slide17.xml"/><Relationship Id="rId39" Type="http://schemas.openxmlformats.org/officeDocument/2006/relationships/slide" Target="slides/slide38.xml"/><Relationship Id="rId34" Type="http://schemas.openxmlformats.org/officeDocument/2006/relationships/slide" Target="slides/slide33.xml"/><Relationship Id="rId50" Type="http://schemas.openxmlformats.org/officeDocument/2006/relationships/slide" Target="slides/slide49.xml"/><Relationship Id="rId55" Type="http://schemas.openxmlformats.org/officeDocument/2006/relationships/slide" Target="slides/slide54.xml"/></Relationships>
</file>

<file path=ppt/drawings/_rels/vmlDrawing1.vml.rels><?xml version="1.0" encoding="UTF-8" standalone="yes"?>
<Relationships xmlns="http://schemas.openxmlformats.org/package/2006/relationships"><Relationship Id="rId1" Type="http://schemas.openxmlformats.org/officeDocument/2006/relationships/image" Target="../media/image62.emf"/></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44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5180013" y="0"/>
            <a:ext cx="3962400" cy="344488"/>
          </a:xfrm>
          <a:prstGeom prst="rect">
            <a:avLst/>
          </a:prstGeom>
        </p:spPr>
        <p:txBody>
          <a:bodyPr vert="horz" lIns="91440" tIns="45720" rIns="91440" bIns="45720" rtlCol="0"/>
          <a:lstStyle>
            <a:lvl1pPr algn="r">
              <a:defRPr sz="1200"/>
            </a:lvl1pPr>
          </a:lstStyle>
          <a:p>
            <a:fld id="{DB305126-55A1-D342-97EA-85775E59B17D}" type="datetimeFigureOut">
              <a:rPr lang="en-US" smtClean="0"/>
              <a:t>5/14/20</a:t>
            </a:fld>
            <a:endParaRPr lang="en-US"/>
          </a:p>
        </p:txBody>
      </p:sp>
      <p:sp>
        <p:nvSpPr>
          <p:cNvPr id="4" name="Slide Image Placeholder 3"/>
          <p:cNvSpPr>
            <a:spLocks noGrp="1" noRot="1" noChangeAspect="1"/>
          </p:cNvSpPr>
          <p:nvPr>
            <p:ph type="sldImg" idx="2"/>
          </p:nvPr>
        </p:nvSpPr>
        <p:spPr>
          <a:xfrm>
            <a:off x="2900363" y="857250"/>
            <a:ext cx="3343275" cy="2314575"/>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914400" y="3300413"/>
            <a:ext cx="7315200" cy="2700337"/>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6513513"/>
            <a:ext cx="3962400" cy="3444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5180013" y="6513513"/>
            <a:ext cx="3962400" cy="344487"/>
          </a:xfrm>
          <a:prstGeom prst="rect">
            <a:avLst/>
          </a:prstGeom>
        </p:spPr>
        <p:txBody>
          <a:bodyPr vert="horz" lIns="91440" tIns="45720" rIns="91440" bIns="45720" rtlCol="0" anchor="b"/>
          <a:lstStyle>
            <a:lvl1pPr algn="r">
              <a:defRPr sz="1200"/>
            </a:lvl1pPr>
          </a:lstStyle>
          <a:p>
            <a:fld id="{1E1EE5D6-6DC6-2C47-877C-57003D3529E5}" type="slidenum">
              <a:rPr lang="en-US" smtClean="0"/>
              <a:t>‹#›</a:t>
            </a:fld>
            <a:endParaRPr lang="en-US"/>
          </a:p>
        </p:txBody>
      </p:sp>
    </p:spTree>
    <p:extLst>
      <p:ext uri="{BB962C8B-B14F-4D97-AF65-F5344CB8AC3E}">
        <p14:creationId xmlns:p14="http://schemas.microsoft.com/office/powerpoint/2010/main" val="342705088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3" Type="http://schemas.openxmlformats.org/officeDocument/2006/relationships/hyperlink" Target="https://www.linkedin.com/in/cerys-davies-8219b5176/" TargetMode="External"/><Relationship Id="rId2" Type="http://schemas.openxmlformats.org/officeDocument/2006/relationships/slide" Target="../slides/slide1.xml"/><Relationship Id="rId1" Type="http://schemas.openxmlformats.org/officeDocument/2006/relationships/notesMaster" Target="../notesMasters/notesMaster1.xml"/><Relationship Id="rId4" Type="http://schemas.openxmlformats.org/officeDocument/2006/relationships/hyperlink" Target="https://cerysadavies.wixsite.com/website" TargetMode="External"/></Relationships>
</file>

<file path=ppt/notesSlides/_rels/notesSlide2.xml.rels><?xml version="1.0" encoding="UTF-8" standalone="yes"?>
<Relationships xmlns="http://schemas.openxmlformats.org/package/2006/relationships"><Relationship Id="rId3" Type="http://schemas.openxmlformats.org/officeDocument/2006/relationships/hyperlink" Target="https://www.linkedin.com/in/cerys-davies-8219b5176/" TargetMode="External"/><Relationship Id="rId2" Type="http://schemas.openxmlformats.org/officeDocument/2006/relationships/slide" Target="../slides/slide2.xml"/><Relationship Id="rId1" Type="http://schemas.openxmlformats.org/officeDocument/2006/relationships/notesMaster" Target="../notesMasters/notesMaster1.xml"/><Relationship Id="rId4" Type="http://schemas.openxmlformats.org/officeDocument/2006/relationships/hyperlink" Target="https://cerysadavies.wixsite.com/website" TargetMode="Externa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3" Type="http://schemas.openxmlformats.org/officeDocument/2006/relationships/hyperlink" Target="https://www.linkedin.com/in/cerys-davies-8219b5176/" TargetMode="External"/><Relationship Id="rId2" Type="http://schemas.openxmlformats.org/officeDocument/2006/relationships/slide" Target="../slides/slide10.xml"/><Relationship Id="rId1" Type="http://schemas.openxmlformats.org/officeDocument/2006/relationships/notesMaster" Target="../notesMasters/notesMaster1.xml"/><Relationship Id="rId4" Type="http://schemas.openxmlformats.org/officeDocument/2006/relationships/hyperlink" Target="https://cerysadavies.wixsite.com/website" TargetMode="External"/></Relationships>
</file>

<file path=ppt/notesSlides/_rels/notesSlide7.xml.rels><?xml version="1.0" encoding="UTF-8" standalone="yes"?>
<Relationships xmlns="http://schemas.openxmlformats.org/package/2006/relationships"><Relationship Id="rId3" Type="http://schemas.openxmlformats.org/officeDocument/2006/relationships/hyperlink" Target="https://www.linkedin.com/in/cerys-davies-8219b5176/" TargetMode="External"/><Relationship Id="rId2" Type="http://schemas.openxmlformats.org/officeDocument/2006/relationships/slide" Target="../slides/slide19.xml"/><Relationship Id="rId1" Type="http://schemas.openxmlformats.org/officeDocument/2006/relationships/notesMaster" Target="../notesMasters/notesMaster1.xml"/><Relationship Id="rId4" Type="http://schemas.openxmlformats.org/officeDocument/2006/relationships/hyperlink" Target="https://cerysadavies.wixsite.com/website" TargetMode="Externa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3" Type="http://schemas.openxmlformats.org/officeDocument/2006/relationships/hyperlink" Target="https://www.linkedin.com/in/cerys-davies-8219b5176/" TargetMode="External"/><Relationship Id="rId2" Type="http://schemas.openxmlformats.org/officeDocument/2006/relationships/slide" Target="../slides/slide25.xml"/><Relationship Id="rId1" Type="http://schemas.openxmlformats.org/officeDocument/2006/relationships/notesMaster" Target="../notesMasters/notesMaster1.xml"/><Relationship Id="rId4" Type="http://schemas.openxmlformats.org/officeDocument/2006/relationships/hyperlink" Target="https://cerysadavies.wixsite.com/website" TargetMode="Externa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3" Type="http://schemas.openxmlformats.org/officeDocument/2006/relationships/hyperlink" Target="https://www.linkedin.com/in/cerys-davies-8219b5176/" TargetMode="External"/><Relationship Id="rId2" Type="http://schemas.openxmlformats.org/officeDocument/2006/relationships/slide" Target="../slides/slide31.xml"/><Relationship Id="rId1" Type="http://schemas.openxmlformats.org/officeDocument/2006/relationships/notesMaster" Target="../notesMasters/notesMaster1.xml"/><Relationship Id="rId4" Type="http://schemas.openxmlformats.org/officeDocument/2006/relationships/hyperlink" Target="https://cerysadavies.wixsite.com/website" TargetMode="External"/></Relationships>
</file>

<file path=ppt/notesSlides/_rels/notesSlide12.xml.rels><?xml version="1.0" encoding="UTF-8" standalone="yes"?>
<Relationships xmlns="http://schemas.openxmlformats.org/package/2006/relationships"><Relationship Id="rId3" Type="http://schemas.openxmlformats.org/officeDocument/2006/relationships/hyperlink" Target="https://www.linkedin.com/in/cerys-davies-8219b5176/" TargetMode="External"/><Relationship Id="rId2" Type="http://schemas.openxmlformats.org/officeDocument/2006/relationships/slide" Target="../slides/slide48.xml"/><Relationship Id="rId1" Type="http://schemas.openxmlformats.org/officeDocument/2006/relationships/notesMaster" Target="../notesMasters/notesMaster1.xml"/><Relationship Id="rId4" Type="http://schemas.openxmlformats.org/officeDocument/2006/relationships/hyperlink" Target="https://cerysadavies.wixsite.com/website" TargetMode="External"/></Relationships>
</file>

<file path=ppt/notesSlides/_rels/notesSlide13.xml.rels><?xml version="1.0" encoding="UTF-8" standalone="yes"?>
<Relationships xmlns="http://schemas.openxmlformats.org/package/2006/relationships"><Relationship Id="rId3" Type="http://schemas.openxmlformats.org/officeDocument/2006/relationships/hyperlink" Target="https://www.linkedin.com/in/cerys-davies-8219b5176/" TargetMode="External"/><Relationship Id="rId2" Type="http://schemas.openxmlformats.org/officeDocument/2006/relationships/slide" Target="../slides/slide59.xml"/><Relationship Id="rId1" Type="http://schemas.openxmlformats.org/officeDocument/2006/relationships/notesMaster" Target="../notesMasters/notesMaster1.xml"/><Relationship Id="rId4" Type="http://schemas.openxmlformats.org/officeDocument/2006/relationships/hyperlink" Target="https://cerysadavies.wixsite.com/website" TargetMode="Externa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60.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61.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62.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3" Type="http://schemas.openxmlformats.org/officeDocument/2006/relationships/hyperlink" Target="https://www.linkedin.com/in/cerys-davies-8219b5176/" TargetMode="External"/><Relationship Id="rId2" Type="http://schemas.openxmlformats.org/officeDocument/2006/relationships/slide" Target="../slides/slide63.xml"/><Relationship Id="rId1" Type="http://schemas.openxmlformats.org/officeDocument/2006/relationships/notesMaster" Target="../notesMasters/notesMaster1.xml"/><Relationship Id="rId4" Type="http://schemas.openxmlformats.org/officeDocument/2006/relationships/hyperlink" Target="https://cerysadavies.wixsite.com/website" TargetMode="Externa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6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Instagram: @</a:t>
            </a:r>
            <a:r>
              <a:rPr lang="en-US" dirty="0" err="1"/>
              <a:t>cerys.a.davies</a:t>
            </a:r>
            <a:endParaRPr lang="en-US" dirty="0"/>
          </a:p>
          <a:p>
            <a:r>
              <a:rPr lang="en-US" dirty="0"/>
              <a:t>Linkedin: </a:t>
            </a:r>
            <a:r>
              <a:rPr lang="en-US" dirty="0">
                <a:hlinkClick r:id="rId3"/>
              </a:rPr>
              <a:t>https://www.linkedin.com/in/cerys-davies-8219b5176/</a:t>
            </a:r>
            <a:endParaRPr lang="en-US" dirty="0"/>
          </a:p>
          <a:p>
            <a:r>
              <a:rPr lang="en-US" dirty="0"/>
              <a:t>Website: </a:t>
            </a:r>
            <a:r>
              <a:rPr lang="en-US" dirty="0">
                <a:hlinkClick r:id="rId4"/>
              </a:rPr>
              <a:t>https://cerysadavies.wixsite.com/website</a:t>
            </a:r>
            <a:endParaRPr lang="en-US" dirty="0"/>
          </a:p>
        </p:txBody>
      </p:sp>
      <p:sp>
        <p:nvSpPr>
          <p:cNvPr id="4" name="Slide Number Placeholder 3"/>
          <p:cNvSpPr>
            <a:spLocks noGrp="1"/>
          </p:cNvSpPr>
          <p:nvPr>
            <p:ph type="sldNum" sz="quarter" idx="5"/>
          </p:nvPr>
        </p:nvSpPr>
        <p:spPr/>
        <p:txBody>
          <a:bodyPr/>
          <a:lstStyle/>
          <a:p>
            <a:fld id="{1E1EE5D6-6DC6-2C47-877C-57003D3529E5}" type="slidenum">
              <a:rPr lang="en-US" smtClean="0"/>
              <a:t>1</a:t>
            </a:fld>
            <a:endParaRPr lang="en-US"/>
          </a:p>
        </p:txBody>
      </p:sp>
    </p:spTree>
    <p:extLst>
      <p:ext uri="{BB962C8B-B14F-4D97-AF65-F5344CB8AC3E}">
        <p14:creationId xmlns:p14="http://schemas.microsoft.com/office/powerpoint/2010/main" val="64893167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Instagram: @</a:t>
            </a:r>
            <a:r>
              <a:rPr lang="en-US" dirty="0" err="1"/>
              <a:t>cerys.a.davies</a:t>
            </a:r>
            <a:endParaRPr lang="en-US" dirty="0"/>
          </a:p>
          <a:p>
            <a:r>
              <a:rPr lang="en-US" dirty="0"/>
              <a:t>Linkedin: </a:t>
            </a:r>
            <a:r>
              <a:rPr lang="en-US" dirty="0">
                <a:hlinkClick r:id="rId3"/>
              </a:rPr>
              <a:t>https://www.linkedin.com/in/cerys-davies-8219b5176/</a:t>
            </a:r>
            <a:endParaRPr lang="en-US" dirty="0"/>
          </a:p>
          <a:p>
            <a:r>
              <a:rPr lang="en-US" dirty="0"/>
              <a:t>Website: </a:t>
            </a:r>
            <a:r>
              <a:rPr lang="en-US" dirty="0">
                <a:hlinkClick r:id="rId4"/>
              </a:rPr>
              <a:t>https://cerysadavies.wixsite.com/website</a:t>
            </a:r>
            <a:endParaRPr lang="en-US" dirty="0"/>
          </a:p>
          <a:p>
            <a:endParaRPr lang="en-US" dirty="0"/>
          </a:p>
        </p:txBody>
      </p:sp>
      <p:sp>
        <p:nvSpPr>
          <p:cNvPr id="4" name="Slide Number Placeholder 3"/>
          <p:cNvSpPr>
            <a:spLocks noGrp="1"/>
          </p:cNvSpPr>
          <p:nvPr>
            <p:ph type="sldNum" sz="quarter" idx="5"/>
          </p:nvPr>
        </p:nvSpPr>
        <p:spPr/>
        <p:txBody>
          <a:bodyPr/>
          <a:lstStyle/>
          <a:p>
            <a:fld id="{1E1EE5D6-6DC6-2C47-877C-57003D3529E5}" type="slidenum">
              <a:rPr lang="en-US" smtClean="0"/>
              <a:t>2</a:t>
            </a:fld>
            <a:endParaRPr lang="en-US"/>
          </a:p>
        </p:txBody>
      </p:sp>
    </p:spTree>
    <p:extLst>
      <p:ext uri="{BB962C8B-B14F-4D97-AF65-F5344CB8AC3E}">
        <p14:creationId xmlns:p14="http://schemas.microsoft.com/office/powerpoint/2010/main" val="298270550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1E1EE5D6-6DC6-2C47-877C-57003D3529E5}" type="slidenum">
              <a:rPr lang="en-US" smtClean="0"/>
              <a:t>3</a:t>
            </a:fld>
            <a:endParaRPr lang="en-US"/>
          </a:p>
        </p:txBody>
      </p:sp>
    </p:spTree>
    <p:extLst>
      <p:ext uri="{BB962C8B-B14F-4D97-AF65-F5344CB8AC3E}">
        <p14:creationId xmlns:p14="http://schemas.microsoft.com/office/powerpoint/2010/main" val="382547591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1E1EE5D6-6DC6-2C47-877C-57003D3529E5}" type="slidenum">
              <a:rPr lang="en-US" smtClean="0"/>
              <a:t>5</a:t>
            </a:fld>
            <a:endParaRPr lang="en-US"/>
          </a:p>
        </p:txBody>
      </p:sp>
    </p:spTree>
    <p:extLst>
      <p:ext uri="{BB962C8B-B14F-4D97-AF65-F5344CB8AC3E}">
        <p14:creationId xmlns:p14="http://schemas.microsoft.com/office/powerpoint/2010/main" val="87918340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1E1EE5D6-6DC6-2C47-877C-57003D3529E5}" type="slidenum">
              <a:rPr lang="en-US" smtClean="0"/>
              <a:t>7</a:t>
            </a:fld>
            <a:endParaRPr lang="en-US"/>
          </a:p>
        </p:txBody>
      </p:sp>
    </p:spTree>
    <p:extLst>
      <p:ext uri="{BB962C8B-B14F-4D97-AF65-F5344CB8AC3E}">
        <p14:creationId xmlns:p14="http://schemas.microsoft.com/office/powerpoint/2010/main" val="373467439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Instagram: @</a:t>
            </a:r>
            <a:r>
              <a:rPr lang="en-US" dirty="0" err="1"/>
              <a:t>cerys.a.davies</a:t>
            </a:r>
            <a:endParaRPr lang="en-US" dirty="0"/>
          </a:p>
          <a:p>
            <a:r>
              <a:rPr lang="en-US" dirty="0"/>
              <a:t>Linkedin: </a:t>
            </a:r>
            <a:r>
              <a:rPr lang="en-US" dirty="0">
                <a:hlinkClick r:id="rId3"/>
              </a:rPr>
              <a:t>https://www.linkedin.com/in/cerys-davies-8219b5176/</a:t>
            </a:r>
            <a:endParaRPr lang="en-US" dirty="0"/>
          </a:p>
          <a:p>
            <a:r>
              <a:rPr lang="en-US" dirty="0"/>
              <a:t>Website: </a:t>
            </a:r>
            <a:r>
              <a:rPr lang="en-US" dirty="0">
                <a:hlinkClick r:id="rId4"/>
              </a:rPr>
              <a:t>https://cerysadavies.wixsite.com/website</a:t>
            </a:r>
            <a:endParaRPr lang="en-US" dirty="0"/>
          </a:p>
          <a:p>
            <a:endParaRPr lang="en-US" dirty="0"/>
          </a:p>
        </p:txBody>
      </p:sp>
      <p:sp>
        <p:nvSpPr>
          <p:cNvPr id="4" name="Slide Number Placeholder 3"/>
          <p:cNvSpPr>
            <a:spLocks noGrp="1"/>
          </p:cNvSpPr>
          <p:nvPr>
            <p:ph type="sldNum" sz="quarter" idx="5"/>
          </p:nvPr>
        </p:nvSpPr>
        <p:spPr/>
        <p:txBody>
          <a:bodyPr/>
          <a:lstStyle/>
          <a:p>
            <a:fld id="{1E1EE5D6-6DC6-2C47-877C-57003D3529E5}" type="slidenum">
              <a:rPr lang="en-US" smtClean="0"/>
              <a:t>10</a:t>
            </a:fld>
            <a:endParaRPr lang="en-US"/>
          </a:p>
        </p:txBody>
      </p:sp>
    </p:spTree>
    <p:extLst>
      <p:ext uri="{BB962C8B-B14F-4D97-AF65-F5344CB8AC3E}">
        <p14:creationId xmlns:p14="http://schemas.microsoft.com/office/powerpoint/2010/main" val="344904038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Instagram: @</a:t>
            </a:r>
            <a:r>
              <a:rPr lang="en-US" dirty="0" err="1"/>
              <a:t>cerys.a.davies</a:t>
            </a:r>
            <a:endParaRPr lang="en-US" dirty="0"/>
          </a:p>
          <a:p>
            <a:r>
              <a:rPr lang="en-US" dirty="0"/>
              <a:t>Linkedin: </a:t>
            </a:r>
            <a:r>
              <a:rPr lang="en-US" dirty="0">
                <a:hlinkClick r:id="rId3"/>
              </a:rPr>
              <a:t>https://www.linkedin.com/in/cerys-davies-8219b5176/</a:t>
            </a:r>
            <a:endParaRPr lang="en-US" dirty="0"/>
          </a:p>
          <a:p>
            <a:r>
              <a:rPr lang="en-US" dirty="0"/>
              <a:t>Website: </a:t>
            </a:r>
            <a:r>
              <a:rPr lang="en-US" dirty="0">
                <a:hlinkClick r:id="rId4"/>
              </a:rPr>
              <a:t>https://cerysadavies.wixsite.com/website</a:t>
            </a:r>
            <a:endParaRPr lang="en-US" dirty="0"/>
          </a:p>
          <a:p>
            <a:endParaRPr lang="en-US" dirty="0"/>
          </a:p>
        </p:txBody>
      </p:sp>
      <p:sp>
        <p:nvSpPr>
          <p:cNvPr id="4" name="Slide Number Placeholder 3"/>
          <p:cNvSpPr>
            <a:spLocks noGrp="1"/>
          </p:cNvSpPr>
          <p:nvPr>
            <p:ph type="sldNum" sz="quarter" idx="5"/>
          </p:nvPr>
        </p:nvSpPr>
        <p:spPr/>
        <p:txBody>
          <a:bodyPr/>
          <a:lstStyle/>
          <a:p>
            <a:fld id="{1E1EE5D6-6DC6-2C47-877C-57003D3529E5}" type="slidenum">
              <a:rPr lang="en-US" smtClean="0"/>
              <a:t>19</a:t>
            </a:fld>
            <a:endParaRPr lang="en-US"/>
          </a:p>
        </p:txBody>
      </p:sp>
    </p:spTree>
    <p:extLst>
      <p:ext uri="{BB962C8B-B14F-4D97-AF65-F5344CB8AC3E}">
        <p14:creationId xmlns:p14="http://schemas.microsoft.com/office/powerpoint/2010/main" val="311629866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21B8B112-CF07-2A4C-9CA1-EB5B045F549A}" type="slidenum">
              <a:rPr lang="en-US" smtClean="0"/>
              <a:t>20</a:t>
            </a:fld>
            <a:endParaRPr lang="en-US"/>
          </a:p>
        </p:txBody>
      </p:sp>
    </p:spTree>
    <p:extLst>
      <p:ext uri="{BB962C8B-B14F-4D97-AF65-F5344CB8AC3E}">
        <p14:creationId xmlns:p14="http://schemas.microsoft.com/office/powerpoint/2010/main" val="66402162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Instagram: @</a:t>
            </a:r>
            <a:r>
              <a:rPr lang="en-US" dirty="0" err="1"/>
              <a:t>cerys.a.davies</a:t>
            </a:r>
            <a:endParaRPr lang="en-US" dirty="0"/>
          </a:p>
          <a:p>
            <a:r>
              <a:rPr lang="en-US" dirty="0"/>
              <a:t>Linkedin: </a:t>
            </a:r>
            <a:r>
              <a:rPr lang="en-US" dirty="0">
                <a:hlinkClick r:id="rId3"/>
              </a:rPr>
              <a:t>https://www.linkedin.com/in/cerys-davies-8219b5176/</a:t>
            </a:r>
            <a:endParaRPr lang="en-US" dirty="0"/>
          </a:p>
          <a:p>
            <a:r>
              <a:rPr lang="en-US" dirty="0"/>
              <a:t>Website: </a:t>
            </a:r>
            <a:r>
              <a:rPr lang="en-US" dirty="0">
                <a:hlinkClick r:id="rId4"/>
              </a:rPr>
              <a:t>https://cerysadavies.wixsite.com/website</a:t>
            </a:r>
            <a:endParaRPr lang="en-US" dirty="0"/>
          </a:p>
          <a:p>
            <a:endParaRPr lang="en-US" dirty="0"/>
          </a:p>
        </p:txBody>
      </p:sp>
      <p:sp>
        <p:nvSpPr>
          <p:cNvPr id="4" name="Slide Number Placeholder 3"/>
          <p:cNvSpPr>
            <a:spLocks noGrp="1"/>
          </p:cNvSpPr>
          <p:nvPr>
            <p:ph type="sldNum" sz="quarter" idx="5"/>
          </p:nvPr>
        </p:nvSpPr>
        <p:spPr/>
        <p:txBody>
          <a:bodyPr/>
          <a:lstStyle/>
          <a:p>
            <a:fld id="{1E1EE5D6-6DC6-2C47-877C-57003D3529E5}" type="slidenum">
              <a:rPr lang="en-US" smtClean="0"/>
              <a:t>25</a:t>
            </a:fld>
            <a:endParaRPr lang="en-US"/>
          </a:p>
        </p:txBody>
      </p:sp>
    </p:spTree>
    <p:extLst>
      <p:ext uri="{BB962C8B-B14F-4D97-AF65-F5344CB8AC3E}">
        <p14:creationId xmlns:p14="http://schemas.microsoft.com/office/powerpoint/2010/main" val="205618636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1E1EE5D6-6DC6-2C47-877C-57003D3529E5}" type="slidenum">
              <a:rPr lang="en-US" smtClean="0"/>
              <a:t>26</a:t>
            </a:fld>
            <a:endParaRPr lang="en-US"/>
          </a:p>
        </p:txBody>
      </p:sp>
    </p:spTree>
    <p:extLst>
      <p:ext uri="{BB962C8B-B14F-4D97-AF65-F5344CB8AC3E}">
        <p14:creationId xmlns:p14="http://schemas.microsoft.com/office/powerpoint/2010/main" val="111396037"/>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Instagram: @</a:t>
            </a:r>
            <a:r>
              <a:rPr lang="en-US" dirty="0" err="1"/>
              <a:t>cerys.a.davies</a:t>
            </a:r>
            <a:endParaRPr lang="en-US" dirty="0"/>
          </a:p>
          <a:p>
            <a:r>
              <a:rPr lang="en-US" dirty="0"/>
              <a:t>Linkedin: </a:t>
            </a:r>
            <a:r>
              <a:rPr lang="en-US" dirty="0">
                <a:hlinkClick r:id="rId3"/>
              </a:rPr>
              <a:t>https://www.linkedin.com/in/cerys-davies-8219b5176/</a:t>
            </a:r>
            <a:endParaRPr lang="en-US" dirty="0"/>
          </a:p>
          <a:p>
            <a:r>
              <a:rPr lang="en-US" dirty="0"/>
              <a:t>Website: </a:t>
            </a:r>
            <a:r>
              <a:rPr lang="en-US" dirty="0">
                <a:hlinkClick r:id="rId4"/>
              </a:rPr>
              <a:t>https://cerysadavies.wixsite.com/website</a:t>
            </a:r>
            <a:endParaRPr lang="en-US" dirty="0"/>
          </a:p>
          <a:p>
            <a:endParaRPr lang="en-US" dirty="0"/>
          </a:p>
        </p:txBody>
      </p:sp>
      <p:sp>
        <p:nvSpPr>
          <p:cNvPr id="4" name="Slide Number Placeholder 3"/>
          <p:cNvSpPr>
            <a:spLocks noGrp="1"/>
          </p:cNvSpPr>
          <p:nvPr>
            <p:ph type="sldNum" sz="quarter" idx="5"/>
          </p:nvPr>
        </p:nvSpPr>
        <p:spPr/>
        <p:txBody>
          <a:bodyPr/>
          <a:lstStyle/>
          <a:p>
            <a:fld id="{1E1EE5D6-6DC6-2C47-877C-57003D3529E5}" type="slidenum">
              <a:rPr lang="en-US" smtClean="0"/>
              <a:t>31</a:t>
            </a:fld>
            <a:endParaRPr lang="en-US"/>
          </a:p>
        </p:txBody>
      </p:sp>
    </p:spTree>
    <p:extLst>
      <p:ext uri="{BB962C8B-B14F-4D97-AF65-F5344CB8AC3E}">
        <p14:creationId xmlns:p14="http://schemas.microsoft.com/office/powerpoint/2010/main" val="2917386118"/>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Instagram: @</a:t>
            </a:r>
            <a:r>
              <a:rPr lang="en-US" dirty="0" err="1"/>
              <a:t>cerys.a.davies</a:t>
            </a:r>
            <a:endParaRPr lang="en-US" dirty="0"/>
          </a:p>
          <a:p>
            <a:r>
              <a:rPr lang="en-US" dirty="0"/>
              <a:t>Linkedin: </a:t>
            </a:r>
            <a:r>
              <a:rPr lang="en-US" dirty="0">
                <a:hlinkClick r:id="rId3"/>
              </a:rPr>
              <a:t>https://www.linkedin.com/in/cerys-davies-8219b5176/</a:t>
            </a:r>
            <a:endParaRPr lang="en-US" dirty="0"/>
          </a:p>
          <a:p>
            <a:r>
              <a:rPr lang="en-US" dirty="0"/>
              <a:t>Website: </a:t>
            </a:r>
            <a:r>
              <a:rPr lang="en-US" dirty="0">
                <a:hlinkClick r:id="rId4"/>
              </a:rPr>
              <a:t>https://cerysadavies.wixsite.com/website</a:t>
            </a:r>
            <a:endParaRPr lang="en-US" dirty="0"/>
          </a:p>
          <a:p>
            <a:endParaRPr lang="en-US" dirty="0"/>
          </a:p>
        </p:txBody>
      </p:sp>
      <p:sp>
        <p:nvSpPr>
          <p:cNvPr id="4" name="Slide Number Placeholder 3"/>
          <p:cNvSpPr>
            <a:spLocks noGrp="1"/>
          </p:cNvSpPr>
          <p:nvPr>
            <p:ph type="sldNum" sz="quarter" idx="5"/>
          </p:nvPr>
        </p:nvSpPr>
        <p:spPr/>
        <p:txBody>
          <a:bodyPr/>
          <a:lstStyle/>
          <a:p>
            <a:fld id="{1E1EE5D6-6DC6-2C47-877C-57003D3529E5}" type="slidenum">
              <a:rPr lang="en-US" smtClean="0"/>
              <a:t>48</a:t>
            </a:fld>
            <a:endParaRPr lang="en-US"/>
          </a:p>
        </p:txBody>
      </p:sp>
    </p:spTree>
    <p:extLst>
      <p:ext uri="{BB962C8B-B14F-4D97-AF65-F5344CB8AC3E}">
        <p14:creationId xmlns:p14="http://schemas.microsoft.com/office/powerpoint/2010/main" val="2201998873"/>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Instagram: @</a:t>
            </a:r>
            <a:r>
              <a:rPr lang="en-US" dirty="0" err="1"/>
              <a:t>cerys.a.davies</a:t>
            </a:r>
            <a:endParaRPr lang="en-US" dirty="0"/>
          </a:p>
          <a:p>
            <a:r>
              <a:rPr lang="en-US" dirty="0"/>
              <a:t>Linkedin: </a:t>
            </a:r>
            <a:r>
              <a:rPr lang="en-US" dirty="0">
                <a:hlinkClick r:id="rId3"/>
              </a:rPr>
              <a:t>https://www.linkedin.com/in/cerys-davies-8219b5176/</a:t>
            </a:r>
            <a:endParaRPr lang="en-US" dirty="0"/>
          </a:p>
          <a:p>
            <a:r>
              <a:rPr lang="en-US" dirty="0"/>
              <a:t>Website: </a:t>
            </a:r>
            <a:r>
              <a:rPr lang="en-US" dirty="0">
                <a:hlinkClick r:id="rId4"/>
              </a:rPr>
              <a:t>https://cerysadavies.wixsite.com/website</a:t>
            </a:r>
            <a:endParaRPr lang="en-US" dirty="0"/>
          </a:p>
        </p:txBody>
      </p:sp>
      <p:sp>
        <p:nvSpPr>
          <p:cNvPr id="4" name="Slide Number Placeholder 3"/>
          <p:cNvSpPr>
            <a:spLocks noGrp="1"/>
          </p:cNvSpPr>
          <p:nvPr>
            <p:ph type="sldNum" sz="quarter" idx="5"/>
          </p:nvPr>
        </p:nvSpPr>
        <p:spPr/>
        <p:txBody>
          <a:bodyPr/>
          <a:lstStyle/>
          <a:p>
            <a:fld id="{1E1EE5D6-6DC6-2C47-877C-57003D3529E5}" type="slidenum">
              <a:rPr lang="en-US" smtClean="0"/>
              <a:t>59</a:t>
            </a:fld>
            <a:endParaRPr lang="en-US"/>
          </a:p>
        </p:txBody>
      </p:sp>
    </p:spTree>
    <p:extLst>
      <p:ext uri="{BB962C8B-B14F-4D97-AF65-F5344CB8AC3E}">
        <p14:creationId xmlns:p14="http://schemas.microsoft.com/office/powerpoint/2010/main" val="2929221674"/>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1E1EE5D6-6DC6-2C47-877C-57003D3529E5}" type="slidenum">
              <a:rPr lang="en-US" smtClean="0"/>
              <a:t>60</a:t>
            </a:fld>
            <a:endParaRPr lang="en-US"/>
          </a:p>
        </p:txBody>
      </p:sp>
    </p:spTree>
    <p:extLst>
      <p:ext uri="{BB962C8B-B14F-4D97-AF65-F5344CB8AC3E}">
        <p14:creationId xmlns:p14="http://schemas.microsoft.com/office/powerpoint/2010/main" val="3558917471"/>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press pack packaging will be presented in a box – however the dimensions will be different to the box presented. Even so, it will have the same colour, pattern and text written on top. The dimensions will be roughly 11.5 x 8 inches with a depth around 1 inch. This will allow the package to be posted through the door without worry and allowing me enough space to include essential documents and samples.</a:t>
            </a:r>
          </a:p>
          <a:p>
            <a:endParaRPr lang="en-US" dirty="0"/>
          </a:p>
          <a:p>
            <a:r>
              <a:rPr lang="en-US" dirty="0"/>
              <a:t>Box Dimensions:</a:t>
            </a:r>
          </a:p>
          <a:p>
            <a:r>
              <a:rPr lang="en-US" dirty="0"/>
              <a:t>Length: 11.5 inches</a:t>
            </a:r>
          </a:p>
          <a:p>
            <a:r>
              <a:rPr lang="en-US" dirty="0"/>
              <a:t>Width: 8 inches</a:t>
            </a:r>
          </a:p>
          <a:p>
            <a:r>
              <a:rPr lang="en-US" dirty="0"/>
              <a:t>Depth: 1 inch</a:t>
            </a:r>
          </a:p>
        </p:txBody>
      </p:sp>
      <p:sp>
        <p:nvSpPr>
          <p:cNvPr id="4" name="Slide Number Placeholder 3"/>
          <p:cNvSpPr>
            <a:spLocks noGrp="1"/>
          </p:cNvSpPr>
          <p:nvPr>
            <p:ph type="sldNum" sz="quarter" idx="5"/>
          </p:nvPr>
        </p:nvSpPr>
        <p:spPr/>
        <p:txBody>
          <a:bodyPr/>
          <a:lstStyle/>
          <a:p>
            <a:fld id="{1E1EE5D6-6DC6-2C47-877C-57003D3529E5}" type="slidenum">
              <a:rPr lang="en-US" smtClean="0"/>
              <a:t>61</a:t>
            </a:fld>
            <a:endParaRPr lang="en-US"/>
          </a:p>
        </p:txBody>
      </p:sp>
    </p:spTree>
    <p:extLst>
      <p:ext uri="{BB962C8B-B14F-4D97-AF65-F5344CB8AC3E}">
        <p14:creationId xmlns:p14="http://schemas.microsoft.com/office/powerpoint/2010/main" val="1124114966"/>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Outside of the box – The box itself would have a pattern which I had prior made when exploring business card designs, I found it to be a fun design which can invite people to peer into the box. However, I decided upon the colour yellow for the packaging as it is bright and inviting, whilst when I tested blue it felt rather cold and dull, same can be said when looking at the pink as it was pleasant to view however didn’t have the same sensation as the yellow.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dirty="0"/>
          </a:p>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When opening the box – I felt that including the pink which I tested for the outside would suit rather well, as my logo could stand out on the inside of the lid. The documents, samples and other essential items will be wrapped, with the text saying ”Thank You” to invite them to open and see the contents.</a:t>
            </a:r>
          </a:p>
        </p:txBody>
      </p:sp>
      <p:sp>
        <p:nvSpPr>
          <p:cNvPr id="4" name="Slide Number Placeholder 3"/>
          <p:cNvSpPr>
            <a:spLocks noGrp="1"/>
          </p:cNvSpPr>
          <p:nvPr>
            <p:ph type="sldNum" sz="quarter" idx="5"/>
          </p:nvPr>
        </p:nvSpPr>
        <p:spPr/>
        <p:txBody>
          <a:bodyPr/>
          <a:lstStyle/>
          <a:p>
            <a:fld id="{1E1EE5D6-6DC6-2C47-877C-57003D3529E5}" type="slidenum">
              <a:rPr lang="en-US" smtClean="0"/>
              <a:t>62</a:t>
            </a:fld>
            <a:endParaRPr lang="en-US"/>
          </a:p>
        </p:txBody>
      </p:sp>
    </p:spTree>
    <p:extLst>
      <p:ext uri="{BB962C8B-B14F-4D97-AF65-F5344CB8AC3E}">
        <p14:creationId xmlns:p14="http://schemas.microsoft.com/office/powerpoint/2010/main" val="3308445206"/>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Instagram: @</a:t>
            </a:r>
            <a:r>
              <a:rPr lang="en-US" dirty="0" err="1"/>
              <a:t>cerys.a.davies</a:t>
            </a:r>
            <a:endParaRPr lang="en-US" dirty="0"/>
          </a:p>
          <a:p>
            <a:r>
              <a:rPr lang="en-US" dirty="0"/>
              <a:t>Linkedin: </a:t>
            </a:r>
            <a:r>
              <a:rPr lang="en-US" dirty="0">
                <a:hlinkClick r:id="rId3"/>
              </a:rPr>
              <a:t>https://www.linkedin.com/in/cerys-davies-8219b5176/</a:t>
            </a:r>
            <a:endParaRPr lang="en-US" dirty="0"/>
          </a:p>
          <a:p>
            <a:r>
              <a:rPr lang="en-US" dirty="0"/>
              <a:t>Website: </a:t>
            </a:r>
            <a:r>
              <a:rPr lang="en-US" dirty="0">
                <a:hlinkClick r:id="rId4"/>
              </a:rPr>
              <a:t>https://cerysadavies.wixsite.com/website</a:t>
            </a:r>
            <a:endParaRPr lang="en-US" dirty="0"/>
          </a:p>
        </p:txBody>
      </p:sp>
      <p:sp>
        <p:nvSpPr>
          <p:cNvPr id="4" name="Slide Number Placeholder 3"/>
          <p:cNvSpPr>
            <a:spLocks noGrp="1"/>
          </p:cNvSpPr>
          <p:nvPr>
            <p:ph type="sldNum" sz="quarter" idx="5"/>
          </p:nvPr>
        </p:nvSpPr>
        <p:spPr/>
        <p:txBody>
          <a:bodyPr/>
          <a:lstStyle/>
          <a:p>
            <a:fld id="{1E1EE5D6-6DC6-2C47-877C-57003D3529E5}" type="slidenum">
              <a:rPr lang="en-US" smtClean="0"/>
              <a:t>63</a:t>
            </a:fld>
            <a:endParaRPr lang="en-US"/>
          </a:p>
        </p:txBody>
      </p:sp>
    </p:spTree>
    <p:extLst>
      <p:ext uri="{BB962C8B-B14F-4D97-AF65-F5344CB8AC3E}">
        <p14:creationId xmlns:p14="http://schemas.microsoft.com/office/powerpoint/2010/main" val="4076963728"/>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US" dirty="0"/>
          </a:p>
        </p:txBody>
      </p:sp>
      <p:sp>
        <p:nvSpPr>
          <p:cNvPr id="4" name="Slide Number Placeholder 3"/>
          <p:cNvSpPr>
            <a:spLocks noGrp="1"/>
          </p:cNvSpPr>
          <p:nvPr>
            <p:ph type="sldNum" sz="quarter" idx="5"/>
          </p:nvPr>
        </p:nvSpPr>
        <p:spPr/>
        <p:txBody>
          <a:bodyPr/>
          <a:lstStyle/>
          <a:p>
            <a:fld id="{1E1EE5D6-6DC6-2C47-877C-57003D3529E5}" type="slidenum">
              <a:rPr lang="en-US" smtClean="0"/>
              <a:t>64</a:t>
            </a:fld>
            <a:endParaRPr lang="en-US"/>
          </a:p>
        </p:txBody>
      </p:sp>
    </p:spTree>
    <p:extLst>
      <p:ext uri="{BB962C8B-B14F-4D97-AF65-F5344CB8AC3E}">
        <p14:creationId xmlns:p14="http://schemas.microsoft.com/office/powerpoint/2010/main" val="370485003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742950" y="1122363"/>
            <a:ext cx="8420100" cy="2387600"/>
          </a:xfrm>
        </p:spPr>
        <p:txBody>
          <a:bodyPr anchor="b"/>
          <a:lstStyle>
            <a:lvl1pPr algn="ctr">
              <a:defRPr sz="6000"/>
            </a:lvl1pPr>
          </a:lstStyle>
          <a:p>
            <a:r>
              <a:rPr lang="en-GB"/>
              <a:t>Click to edit Master title style</a:t>
            </a:r>
            <a:endParaRPr lang="en-US" dirty="0"/>
          </a:p>
        </p:txBody>
      </p:sp>
      <p:sp>
        <p:nvSpPr>
          <p:cNvPr id="3" name="Subtitle 2"/>
          <p:cNvSpPr>
            <a:spLocks noGrp="1"/>
          </p:cNvSpPr>
          <p:nvPr>
            <p:ph type="subTitle" idx="1"/>
          </p:nvPr>
        </p:nvSpPr>
        <p:spPr>
          <a:xfrm>
            <a:off x="1238250" y="3602038"/>
            <a:ext cx="74295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309D93BB-0796-194F-A07E-548BBC8D5434}" type="datetimeFigureOut">
              <a:rPr lang="en-US" smtClean="0"/>
              <a:t>5/14/20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943D400B-38C1-ED4E-AB80-0DB96D40BF6C}" type="slidenum">
              <a:rPr lang="en-US" smtClean="0"/>
              <a:t>‹#›</a:t>
            </a:fld>
            <a:endParaRPr lang="en-US"/>
          </a:p>
        </p:txBody>
      </p:sp>
    </p:spTree>
    <p:extLst>
      <p:ext uri="{BB962C8B-B14F-4D97-AF65-F5344CB8AC3E}">
        <p14:creationId xmlns:p14="http://schemas.microsoft.com/office/powerpoint/2010/main" val="376692518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309D93BB-0796-194F-A07E-548BBC8D5434}" type="datetimeFigureOut">
              <a:rPr lang="en-US" smtClean="0"/>
              <a:t>5/14/20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943D400B-38C1-ED4E-AB80-0DB96D40BF6C}" type="slidenum">
              <a:rPr lang="en-US" smtClean="0"/>
              <a:t>‹#›</a:t>
            </a:fld>
            <a:endParaRPr lang="en-US"/>
          </a:p>
        </p:txBody>
      </p:sp>
    </p:spTree>
    <p:extLst>
      <p:ext uri="{BB962C8B-B14F-4D97-AF65-F5344CB8AC3E}">
        <p14:creationId xmlns:p14="http://schemas.microsoft.com/office/powerpoint/2010/main" val="387154417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5879" y="1709740"/>
            <a:ext cx="8543925" cy="2852737"/>
          </a:xfrm>
        </p:spPr>
        <p:txBody>
          <a:bodyPr anchor="b"/>
          <a:lstStyle>
            <a:lvl1pPr>
              <a:defRPr sz="6000"/>
            </a:lvl1pPr>
          </a:lstStyle>
          <a:p>
            <a:r>
              <a:rPr lang="en-GB"/>
              <a:t>Click to edit Master title style</a:t>
            </a:r>
            <a:endParaRPr lang="en-US" dirty="0"/>
          </a:p>
        </p:txBody>
      </p:sp>
      <p:sp>
        <p:nvSpPr>
          <p:cNvPr id="3" name="Text Placeholder 2"/>
          <p:cNvSpPr>
            <a:spLocks noGrp="1"/>
          </p:cNvSpPr>
          <p:nvPr>
            <p:ph type="body" idx="1"/>
          </p:nvPr>
        </p:nvSpPr>
        <p:spPr>
          <a:xfrm>
            <a:off x="675879" y="4589465"/>
            <a:ext cx="8543925" cy="1500187"/>
          </a:xfrm>
        </p:spPr>
        <p:txBody>
          <a:bodyPr/>
          <a:lstStyle>
            <a:lvl1pPr marL="0" indent="0">
              <a:buNone/>
              <a:defRPr sz="24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309D93BB-0796-194F-A07E-548BBC8D5434}" type="datetimeFigureOut">
              <a:rPr lang="en-US" smtClean="0"/>
              <a:t>5/14/20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943D400B-38C1-ED4E-AB80-0DB96D40BF6C}" type="slidenum">
              <a:rPr lang="en-US" smtClean="0"/>
              <a:t>‹#›</a:t>
            </a:fld>
            <a:endParaRPr lang="en-US"/>
          </a:p>
        </p:txBody>
      </p:sp>
    </p:spTree>
    <p:extLst>
      <p:ext uri="{BB962C8B-B14F-4D97-AF65-F5344CB8AC3E}">
        <p14:creationId xmlns:p14="http://schemas.microsoft.com/office/powerpoint/2010/main" val="31264456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681038" y="1825625"/>
            <a:ext cx="421005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5014913" y="1825625"/>
            <a:ext cx="421005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309D93BB-0796-194F-A07E-548BBC8D5434}" type="datetimeFigureOut">
              <a:rPr lang="en-US" smtClean="0"/>
              <a:t>5/14/20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943D400B-38C1-ED4E-AB80-0DB96D40BF6C}" type="slidenum">
              <a:rPr lang="en-US" smtClean="0"/>
              <a:t>‹#›</a:t>
            </a:fld>
            <a:endParaRPr lang="en-US"/>
          </a:p>
        </p:txBody>
      </p:sp>
    </p:spTree>
    <p:extLst>
      <p:ext uri="{BB962C8B-B14F-4D97-AF65-F5344CB8AC3E}">
        <p14:creationId xmlns:p14="http://schemas.microsoft.com/office/powerpoint/2010/main" val="364299456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82328" y="365127"/>
            <a:ext cx="8543925" cy="1325563"/>
          </a:xfrm>
        </p:spPr>
        <p:txBody>
          <a:bodyPr/>
          <a:lstStyle/>
          <a:p>
            <a:r>
              <a:rPr lang="en-GB"/>
              <a:t>Click to edit Master title style</a:t>
            </a:r>
            <a:endParaRPr lang="en-US" dirty="0"/>
          </a:p>
        </p:txBody>
      </p:sp>
      <p:sp>
        <p:nvSpPr>
          <p:cNvPr id="3" name="Text Placeholder 2"/>
          <p:cNvSpPr>
            <a:spLocks noGrp="1"/>
          </p:cNvSpPr>
          <p:nvPr>
            <p:ph type="body" idx="1"/>
          </p:nvPr>
        </p:nvSpPr>
        <p:spPr>
          <a:xfrm>
            <a:off x="682329" y="1681163"/>
            <a:ext cx="4190702"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682329" y="2505075"/>
            <a:ext cx="4190702"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5014913" y="1681163"/>
            <a:ext cx="4211340"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5014913" y="2505075"/>
            <a:ext cx="4211340"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309D93BB-0796-194F-A07E-548BBC8D5434}" type="datetimeFigureOut">
              <a:rPr lang="en-US" smtClean="0"/>
              <a:t>5/14/20</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943D400B-38C1-ED4E-AB80-0DB96D40BF6C}" type="slidenum">
              <a:rPr lang="en-US" smtClean="0"/>
              <a:t>‹#›</a:t>
            </a:fld>
            <a:endParaRPr lang="en-US"/>
          </a:p>
        </p:txBody>
      </p:sp>
    </p:spTree>
    <p:extLst>
      <p:ext uri="{BB962C8B-B14F-4D97-AF65-F5344CB8AC3E}">
        <p14:creationId xmlns:p14="http://schemas.microsoft.com/office/powerpoint/2010/main" val="183832187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309D93BB-0796-194F-A07E-548BBC8D5434}" type="datetimeFigureOut">
              <a:rPr lang="en-US" smtClean="0"/>
              <a:t>5/14/20</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943D400B-38C1-ED4E-AB80-0DB96D40BF6C}" type="slidenum">
              <a:rPr lang="en-US" smtClean="0"/>
              <a:t>‹#›</a:t>
            </a:fld>
            <a:endParaRPr lang="en-US"/>
          </a:p>
        </p:txBody>
      </p:sp>
    </p:spTree>
    <p:extLst>
      <p:ext uri="{BB962C8B-B14F-4D97-AF65-F5344CB8AC3E}">
        <p14:creationId xmlns:p14="http://schemas.microsoft.com/office/powerpoint/2010/main" val="145526287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309D93BB-0796-194F-A07E-548BBC8D5434}" type="datetimeFigureOut">
              <a:rPr lang="en-US" smtClean="0"/>
              <a:t>5/14/20</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943D400B-38C1-ED4E-AB80-0DB96D40BF6C}" type="slidenum">
              <a:rPr lang="en-US" smtClean="0"/>
              <a:t>‹#›</a:t>
            </a:fld>
            <a:endParaRPr lang="en-US"/>
          </a:p>
        </p:txBody>
      </p:sp>
    </p:spTree>
    <p:extLst>
      <p:ext uri="{BB962C8B-B14F-4D97-AF65-F5344CB8AC3E}">
        <p14:creationId xmlns:p14="http://schemas.microsoft.com/office/powerpoint/2010/main" val="329211590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2328" y="457200"/>
            <a:ext cx="3194943" cy="1600200"/>
          </a:xfrm>
        </p:spPr>
        <p:txBody>
          <a:bodyPr anchor="b"/>
          <a:lstStyle>
            <a:lvl1pPr>
              <a:defRPr sz="3200"/>
            </a:lvl1pPr>
          </a:lstStyle>
          <a:p>
            <a:r>
              <a:rPr lang="en-GB"/>
              <a:t>Click to edit Master title style</a:t>
            </a:r>
            <a:endParaRPr lang="en-US" dirty="0"/>
          </a:p>
        </p:txBody>
      </p:sp>
      <p:sp>
        <p:nvSpPr>
          <p:cNvPr id="3" name="Content Placeholder 2"/>
          <p:cNvSpPr>
            <a:spLocks noGrp="1"/>
          </p:cNvSpPr>
          <p:nvPr>
            <p:ph idx="1"/>
          </p:nvPr>
        </p:nvSpPr>
        <p:spPr>
          <a:xfrm>
            <a:off x="4211340" y="987427"/>
            <a:ext cx="5014913"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682328" y="2057400"/>
            <a:ext cx="3194943"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309D93BB-0796-194F-A07E-548BBC8D5434}" type="datetimeFigureOut">
              <a:rPr lang="en-US" smtClean="0"/>
              <a:t>5/14/20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943D400B-38C1-ED4E-AB80-0DB96D40BF6C}" type="slidenum">
              <a:rPr lang="en-US" smtClean="0"/>
              <a:t>‹#›</a:t>
            </a:fld>
            <a:endParaRPr lang="en-US"/>
          </a:p>
        </p:txBody>
      </p:sp>
    </p:spTree>
    <p:extLst>
      <p:ext uri="{BB962C8B-B14F-4D97-AF65-F5344CB8AC3E}">
        <p14:creationId xmlns:p14="http://schemas.microsoft.com/office/powerpoint/2010/main" val="344746463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2328" y="457200"/>
            <a:ext cx="3194943" cy="1600200"/>
          </a:xfrm>
        </p:spPr>
        <p:txBody>
          <a:bodyPr anchor="b"/>
          <a:lstStyle>
            <a:lvl1pPr>
              <a:defRPr sz="3200"/>
            </a:lvl1pPr>
          </a:lstStyle>
          <a:p>
            <a:r>
              <a:rPr lang="en-GB"/>
              <a:t>Click to edit Master title style</a:t>
            </a:r>
            <a:endParaRPr lang="en-US" dirty="0"/>
          </a:p>
        </p:txBody>
      </p:sp>
      <p:sp>
        <p:nvSpPr>
          <p:cNvPr id="3" name="Picture Placeholder 2"/>
          <p:cNvSpPr>
            <a:spLocks noGrp="1" noChangeAspect="1"/>
          </p:cNvSpPr>
          <p:nvPr>
            <p:ph type="pic" idx="1"/>
          </p:nvPr>
        </p:nvSpPr>
        <p:spPr>
          <a:xfrm>
            <a:off x="4211340" y="987427"/>
            <a:ext cx="5014913"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dirty="0"/>
          </a:p>
        </p:txBody>
      </p:sp>
      <p:sp>
        <p:nvSpPr>
          <p:cNvPr id="4" name="Text Placeholder 3"/>
          <p:cNvSpPr>
            <a:spLocks noGrp="1"/>
          </p:cNvSpPr>
          <p:nvPr>
            <p:ph type="body" sz="half" idx="2"/>
          </p:nvPr>
        </p:nvSpPr>
        <p:spPr>
          <a:xfrm>
            <a:off x="682328" y="2057400"/>
            <a:ext cx="3194943"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309D93BB-0796-194F-A07E-548BBC8D5434}" type="datetimeFigureOut">
              <a:rPr lang="en-US" smtClean="0"/>
              <a:t>5/14/20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943D400B-38C1-ED4E-AB80-0DB96D40BF6C}" type="slidenum">
              <a:rPr lang="en-US" smtClean="0"/>
              <a:t>‹#›</a:t>
            </a:fld>
            <a:endParaRPr lang="en-US"/>
          </a:p>
        </p:txBody>
      </p:sp>
    </p:spTree>
    <p:extLst>
      <p:ext uri="{BB962C8B-B14F-4D97-AF65-F5344CB8AC3E}">
        <p14:creationId xmlns:p14="http://schemas.microsoft.com/office/powerpoint/2010/main" val="210144056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309D93BB-0796-194F-A07E-548BBC8D5434}" type="datetimeFigureOut">
              <a:rPr lang="en-US" smtClean="0"/>
              <a:t>5/14/20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943D400B-38C1-ED4E-AB80-0DB96D40BF6C}" type="slidenum">
              <a:rPr lang="en-US" smtClean="0"/>
              <a:t>‹#›</a:t>
            </a:fld>
            <a:endParaRPr lang="en-US"/>
          </a:p>
        </p:txBody>
      </p:sp>
    </p:spTree>
    <p:extLst>
      <p:ext uri="{BB962C8B-B14F-4D97-AF65-F5344CB8AC3E}">
        <p14:creationId xmlns:p14="http://schemas.microsoft.com/office/powerpoint/2010/main" val="65734667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088982" y="365125"/>
            <a:ext cx="2135981" cy="5811838"/>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681038" y="365125"/>
            <a:ext cx="6284119"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309D93BB-0796-194F-A07E-548BBC8D5434}" type="datetimeFigureOut">
              <a:rPr lang="en-US" smtClean="0"/>
              <a:t>5/14/20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943D400B-38C1-ED4E-AB80-0DB96D40BF6C}" type="slidenum">
              <a:rPr lang="en-US" smtClean="0"/>
              <a:t>‹#›</a:t>
            </a:fld>
            <a:endParaRPr lang="en-US"/>
          </a:p>
        </p:txBody>
      </p:sp>
    </p:spTree>
    <p:extLst>
      <p:ext uri="{BB962C8B-B14F-4D97-AF65-F5344CB8AC3E}">
        <p14:creationId xmlns:p14="http://schemas.microsoft.com/office/powerpoint/2010/main" val="96846648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81038" y="365127"/>
            <a:ext cx="8543925" cy="1325563"/>
          </a:xfrm>
          <a:prstGeom prst="rect">
            <a:avLst/>
          </a:prstGeom>
        </p:spPr>
        <p:txBody>
          <a:bodyPr vert="horz" lIns="91440" tIns="45720" rIns="91440" bIns="4572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681038" y="1825625"/>
            <a:ext cx="8543925"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681038" y="6356352"/>
            <a:ext cx="222885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309D93BB-0796-194F-A07E-548BBC8D5434}" type="datetimeFigureOut">
              <a:rPr lang="en-US" smtClean="0"/>
              <a:t>5/14/20</a:t>
            </a:fld>
            <a:endParaRPr lang="en-US"/>
          </a:p>
        </p:txBody>
      </p:sp>
      <p:sp>
        <p:nvSpPr>
          <p:cNvPr id="5" name="Footer Placeholder 4"/>
          <p:cNvSpPr>
            <a:spLocks noGrp="1"/>
          </p:cNvSpPr>
          <p:nvPr>
            <p:ph type="ftr" sz="quarter" idx="3"/>
          </p:nvPr>
        </p:nvSpPr>
        <p:spPr>
          <a:xfrm>
            <a:off x="3281363" y="6356352"/>
            <a:ext cx="3343275"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996113" y="6356352"/>
            <a:ext cx="222885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43D400B-38C1-ED4E-AB80-0DB96D40BF6C}" type="slidenum">
              <a:rPr lang="en-US" smtClean="0"/>
              <a:t>‹#›</a:t>
            </a:fld>
            <a:endParaRPr lang="en-US"/>
          </a:p>
        </p:txBody>
      </p:sp>
    </p:spTree>
    <p:extLst>
      <p:ext uri="{BB962C8B-B14F-4D97-AF65-F5344CB8AC3E}">
        <p14:creationId xmlns:p14="http://schemas.microsoft.com/office/powerpoint/2010/main" val="3617754012"/>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6.tiff"/><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hyperlink" Target="https://www.linkedin.com/in/cerys-davies-8219b5176/" TargetMode="External"/><Relationship Id="rId2" Type="http://schemas.openxmlformats.org/officeDocument/2006/relationships/notesSlide" Target="../notesSlides/notesSlide6.xml"/><Relationship Id="rId1" Type="http://schemas.openxmlformats.org/officeDocument/2006/relationships/slideLayout" Target="../slideLayouts/slideLayout1.xml"/><Relationship Id="rId4" Type="http://schemas.openxmlformats.org/officeDocument/2006/relationships/hyperlink" Target="https://cerysadavies.wixsite.com/website" TargetMode="External"/></Relationships>
</file>

<file path=ppt/slides/_rels/slide11.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1.xml"/></Relationships>
</file>

<file path=ppt/slides/_rels/slide12.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15.jpe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1.xml"/></Relationships>
</file>

<file path=ppt/slides/_rels/slide20.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notesSlide" Target="../notesSlides/notesSlide8.xml"/><Relationship Id="rId1" Type="http://schemas.openxmlformats.org/officeDocument/2006/relationships/slideLayout" Target="../slideLayouts/slideLayout1.xml"/><Relationship Id="rId5" Type="http://schemas.openxmlformats.org/officeDocument/2006/relationships/image" Target="../media/image18.jpeg"/><Relationship Id="rId4" Type="http://schemas.openxmlformats.org/officeDocument/2006/relationships/image" Target="../media/image17.jpeg"/></Relationships>
</file>

<file path=ppt/slides/_rels/slide21.xml.rels><?xml version="1.0" encoding="UTF-8" standalone="yes"?>
<Relationships xmlns="http://schemas.openxmlformats.org/package/2006/relationships"><Relationship Id="rId2" Type="http://schemas.openxmlformats.org/officeDocument/2006/relationships/image" Target="../media/image19.jpeg"/><Relationship Id="rId1" Type="http://schemas.openxmlformats.org/officeDocument/2006/relationships/slideLayout" Target="../slideLayouts/slideLayout1.xml"/></Relationships>
</file>

<file path=ppt/slides/_rels/slide22.xml.rels><?xml version="1.0" encoding="UTF-8" standalone="yes"?>
<Relationships xmlns="http://schemas.openxmlformats.org/package/2006/relationships"><Relationship Id="rId3" Type="http://schemas.openxmlformats.org/officeDocument/2006/relationships/image" Target="../media/image21.jpeg"/><Relationship Id="rId2" Type="http://schemas.openxmlformats.org/officeDocument/2006/relationships/image" Target="../media/image20.jpeg"/><Relationship Id="rId1" Type="http://schemas.openxmlformats.org/officeDocument/2006/relationships/slideLayout" Target="../slideLayouts/slideLayout1.xml"/><Relationship Id="rId6" Type="http://schemas.openxmlformats.org/officeDocument/2006/relationships/image" Target="../media/image24.jpeg"/><Relationship Id="rId5" Type="http://schemas.openxmlformats.org/officeDocument/2006/relationships/image" Target="../media/image23.jpeg"/><Relationship Id="rId4" Type="http://schemas.openxmlformats.org/officeDocument/2006/relationships/image" Target="../media/image22.jpeg"/></Relationships>
</file>

<file path=ppt/slides/_rels/slide23.xml.rels><?xml version="1.0" encoding="UTF-8" standalone="yes"?>
<Relationships xmlns="http://schemas.openxmlformats.org/package/2006/relationships"><Relationship Id="rId2" Type="http://schemas.openxmlformats.org/officeDocument/2006/relationships/image" Target="../media/image25.jpeg"/><Relationship Id="rId1" Type="http://schemas.openxmlformats.org/officeDocument/2006/relationships/slideLayout" Target="../slideLayouts/slideLayout1.xml"/></Relationships>
</file>

<file path=ppt/slides/_rels/slide24.xml.rels><?xml version="1.0" encoding="UTF-8" standalone="yes"?>
<Relationships xmlns="http://schemas.openxmlformats.org/package/2006/relationships"><Relationship Id="rId3" Type="http://schemas.openxmlformats.org/officeDocument/2006/relationships/image" Target="../media/image27.jpeg"/><Relationship Id="rId2" Type="http://schemas.openxmlformats.org/officeDocument/2006/relationships/image" Target="../media/image26.jpeg"/><Relationship Id="rId1" Type="http://schemas.openxmlformats.org/officeDocument/2006/relationships/slideLayout" Target="../slideLayouts/slideLayout1.xml"/><Relationship Id="rId4" Type="http://schemas.openxmlformats.org/officeDocument/2006/relationships/image" Target="../media/image28.jpeg"/></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1.xml"/></Relationships>
</file>

<file path=ppt/slides/_rels/slide26.xml.rels><?xml version="1.0" encoding="UTF-8" standalone="yes"?>
<Relationships xmlns="http://schemas.openxmlformats.org/package/2006/relationships"><Relationship Id="rId3" Type="http://schemas.openxmlformats.org/officeDocument/2006/relationships/image" Target="../media/image29.jpeg"/><Relationship Id="rId2" Type="http://schemas.openxmlformats.org/officeDocument/2006/relationships/notesSlide" Target="../notesSlides/notesSlide10.xml"/><Relationship Id="rId1" Type="http://schemas.openxmlformats.org/officeDocument/2006/relationships/slideLayout" Target="../slideLayouts/slideLayout1.xml"/></Relationships>
</file>

<file path=ppt/slides/_rels/slide27.xml.rels><?xml version="1.0" encoding="UTF-8" standalone="yes"?>
<Relationships xmlns="http://schemas.openxmlformats.org/package/2006/relationships"><Relationship Id="rId2" Type="http://schemas.openxmlformats.org/officeDocument/2006/relationships/image" Target="../media/image30.jpeg"/><Relationship Id="rId1" Type="http://schemas.openxmlformats.org/officeDocument/2006/relationships/slideLayout" Target="../slideLayouts/slideLayout1.xml"/></Relationships>
</file>

<file path=ppt/slides/_rels/slide28.xml.rels><?xml version="1.0" encoding="UTF-8" standalone="yes"?>
<Relationships xmlns="http://schemas.openxmlformats.org/package/2006/relationships"><Relationship Id="rId2" Type="http://schemas.openxmlformats.org/officeDocument/2006/relationships/image" Target="../media/image31.jpeg"/><Relationship Id="rId1" Type="http://schemas.openxmlformats.org/officeDocument/2006/relationships/slideLayout" Target="../slideLayouts/slideLayout1.xml"/></Relationships>
</file>

<file path=ppt/slides/_rels/slide29.xml.rels><?xml version="1.0" encoding="UTF-8" standalone="yes"?>
<Relationships xmlns="http://schemas.openxmlformats.org/package/2006/relationships"><Relationship Id="rId2" Type="http://schemas.openxmlformats.org/officeDocument/2006/relationships/image" Target="../media/image32.jpeg"/><Relationship Id="rId1" Type="http://schemas.openxmlformats.org/officeDocument/2006/relationships/slideLayout" Target="../slideLayouts/slideLayout1.xml"/></Relationships>
</file>

<file path=ppt/slides/_rels/slide30.xml.rels><?xml version="1.0" encoding="UTF-8" standalone="yes"?>
<Relationships xmlns="http://schemas.openxmlformats.org/package/2006/relationships"><Relationship Id="rId2" Type="http://schemas.openxmlformats.org/officeDocument/2006/relationships/image" Target="../media/image33.jpeg"/><Relationship Id="rId1" Type="http://schemas.openxmlformats.org/officeDocument/2006/relationships/slideLayout" Target="../slideLayouts/slideLayout1.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1.xml"/></Relationships>
</file>

<file path=ppt/slides/_rels/slide32.xml.rels><?xml version="1.0" encoding="UTF-8" standalone="yes"?>
<Relationships xmlns="http://schemas.openxmlformats.org/package/2006/relationships"><Relationship Id="rId2" Type="http://schemas.openxmlformats.org/officeDocument/2006/relationships/image" Target="../media/image34.jpeg"/><Relationship Id="rId1" Type="http://schemas.openxmlformats.org/officeDocument/2006/relationships/slideLayout" Target="../slideLayouts/slideLayout1.xml"/></Relationships>
</file>

<file path=ppt/slides/_rels/slide33.xml.rels><?xml version="1.0" encoding="UTF-8" standalone="yes"?>
<Relationships xmlns="http://schemas.openxmlformats.org/package/2006/relationships"><Relationship Id="rId2" Type="http://schemas.openxmlformats.org/officeDocument/2006/relationships/image" Target="../media/image35.jpeg"/><Relationship Id="rId1" Type="http://schemas.openxmlformats.org/officeDocument/2006/relationships/slideLayout" Target="../slideLayouts/slideLayout1.xml"/></Relationships>
</file>

<file path=ppt/slides/_rels/slide34.xml.rels><?xml version="1.0" encoding="UTF-8" standalone="yes"?>
<Relationships xmlns="http://schemas.openxmlformats.org/package/2006/relationships"><Relationship Id="rId2" Type="http://schemas.openxmlformats.org/officeDocument/2006/relationships/image" Target="../media/image36.jpeg"/><Relationship Id="rId1" Type="http://schemas.openxmlformats.org/officeDocument/2006/relationships/slideLayout" Target="../slideLayouts/slideLayout1.xml"/></Relationships>
</file>

<file path=ppt/slides/_rels/slide35.xml.rels><?xml version="1.0" encoding="UTF-8" standalone="yes"?>
<Relationships xmlns="http://schemas.openxmlformats.org/package/2006/relationships"><Relationship Id="rId2" Type="http://schemas.openxmlformats.org/officeDocument/2006/relationships/image" Target="../media/image37.jpeg"/><Relationship Id="rId1" Type="http://schemas.openxmlformats.org/officeDocument/2006/relationships/slideLayout" Target="../slideLayouts/slideLayout1.xml"/></Relationships>
</file>

<file path=ppt/slides/_rels/slide36.xml.rels><?xml version="1.0" encoding="UTF-8" standalone="yes"?>
<Relationships xmlns="http://schemas.openxmlformats.org/package/2006/relationships"><Relationship Id="rId2" Type="http://schemas.openxmlformats.org/officeDocument/2006/relationships/image" Target="../media/image38.jpeg"/><Relationship Id="rId1" Type="http://schemas.openxmlformats.org/officeDocument/2006/relationships/slideLayout" Target="../slideLayouts/slideLayout1.xml"/></Relationships>
</file>

<file path=ppt/slides/_rels/slide37.xml.rels><?xml version="1.0" encoding="UTF-8" standalone="yes"?>
<Relationships xmlns="http://schemas.openxmlformats.org/package/2006/relationships"><Relationship Id="rId2" Type="http://schemas.openxmlformats.org/officeDocument/2006/relationships/image" Target="../media/image39.jpeg"/><Relationship Id="rId1" Type="http://schemas.openxmlformats.org/officeDocument/2006/relationships/slideLayout" Target="../slideLayouts/slideLayout1.xml"/></Relationships>
</file>

<file path=ppt/slides/_rels/slide38.xml.rels><?xml version="1.0" encoding="UTF-8" standalone="yes"?>
<Relationships xmlns="http://schemas.openxmlformats.org/package/2006/relationships"><Relationship Id="rId2" Type="http://schemas.openxmlformats.org/officeDocument/2006/relationships/image" Target="../media/image40.jpeg"/><Relationship Id="rId1" Type="http://schemas.openxmlformats.org/officeDocument/2006/relationships/slideLayout" Target="../slideLayouts/slideLayout1.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40.xml.rels><?xml version="1.0" encoding="UTF-8" standalone="yes"?>
<Relationships xmlns="http://schemas.openxmlformats.org/package/2006/relationships"><Relationship Id="rId2" Type="http://schemas.openxmlformats.org/officeDocument/2006/relationships/image" Target="../media/image41.png"/><Relationship Id="rId1" Type="http://schemas.openxmlformats.org/officeDocument/2006/relationships/slideLayout" Target="../slideLayouts/slideLayout1.xml"/></Relationships>
</file>

<file path=ppt/slides/_rels/slide41.xml.rels><?xml version="1.0" encoding="UTF-8" standalone="yes"?>
<Relationships xmlns="http://schemas.openxmlformats.org/package/2006/relationships"><Relationship Id="rId2" Type="http://schemas.openxmlformats.org/officeDocument/2006/relationships/image" Target="../media/image42.png"/><Relationship Id="rId1" Type="http://schemas.openxmlformats.org/officeDocument/2006/relationships/slideLayout" Target="../slideLayouts/slideLayout1.xml"/></Relationships>
</file>

<file path=ppt/slides/_rels/slide42.xml.rels><?xml version="1.0" encoding="UTF-8" standalone="yes"?>
<Relationships xmlns="http://schemas.openxmlformats.org/package/2006/relationships"><Relationship Id="rId3" Type="http://schemas.openxmlformats.org/officeDocument/2006/relationships/image" Target="../media/image43.png"/><Relationship Id="rId2" Type="http://schemas.openxmlformats.org/officeDocument/2006/relationships/hyperlink" Target="https://cerysadavies.wixsite.com/website" TargetMode="External"/><Relationship Id="rId1" Type="http://schemas.openxmlformats.org/officeDocument/2006/relationships/slideLayout" Target="../slideLayouts/slideLayout1.xml"/></Relationships>
</file>

<file path=ppt/slides/_rels/slide43.xml.rels><?xml version="1.0" encoding="UTF-8" standalone="yes"?>
<Relationships xmlns="http://schemas.openxmlformats.org/package/2006/relationships"><Relationship Id="rId2" Type="http://schemas.openxmlformats.org/officeDocument/2006/relationships/image" Target="../media/image44.png"/><Relationship Id="rId1" Type="http://schemas.openxmlformats.org/officeDocument/2006/relationships/slideLayout" Target="../slideLayouts/slideLayout1.xml"/></Relationships>
</file>

<file path=ppt/slides/_rels/slide44.xml.rels><?xml version="1.0" encoding="UTF-8" standalone="yes"?>
<Relationships xmlns="http://schemas.openxmlformats.org/package/2006/relationships"><Relationship Id="rId2" Type="http://schemas.openxmlformats.org/officeDocument/2006/relationships/image" Target="../media/image45.jpeg"/><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3" Type="http://schemas.openxmlformats.org/officeDocument/2006/relationships/image" Target="../media/image46.png"/><Relationship Id="rId2" Type="http://schemas.openxmlformats.org/officeDocument/2006/relationships/hyperlink" Target="https://cerysadavies.wixsite.com/website/blog" TargetMode="External"/><Relationship Id="rId1" Type="http://schemas.openxmlformats.org/officeDocument/2006/relationships/slideLayout" Target="../slideLayouts/slideLayout1.xml"/></Relationships>
</file>

<file path=ppt/slides/_rels/slide46.xml.rels><?xml version="1.0" encoding="UTF-8" standalone="yes"?>
<Relationships xmlns="http://schemas.openxmlformats.org/package/2006/relationships"><Relationship Id="rId3" Type="http://schemas.openxmlformats.org/officeDocument/2006/relationships/hyperlink" Target="https://www.instagram.com/cerys.a.davies/" TargetMode="External"/><Relationship Id="rId2" Type="http://schemas.openxmlformats.org/officeDocument/2006/relationships/image" Target="../media/image47.png"/><Relationship Id="rId1" Type="http://schemas.openxmlformats.org/officeDocument/2006/relationships/slideLayout" Target="../slideLayouts/slideLayout1.xml"/></Relationships>
</file>

<file path=ppt/slides/_rels/slide47.xml.rels><?xml version="1.0" encoding="UTF-8" standalone="yes"?>
<Relationships xmlns="http://schemas.openxmlformats.org/package/2006/relationships"><Relationship Id="rId3" Type="http://schemas.openxmlformats.org/officeDocument/2006/relationships/image" Target="../media/image48.png"/><Relationship Id="rId2" Type="http://schemas.openxmlformats.org/officeDocument/2006/relationships/hyperlink" Target="https://www.linkedin.com/in/cerys-davies-8219b5176/" TargetMode="External"/><Relationship Id="rId1" Type="http://schemas.openxmlformats.org/officeDocument/2006/relationships/slideLayout" Target="../slideLayouts/slideLayout1.xml"/></Relationships>
</file>

<file path=ppt/slides/_rels/slide48.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1.xml"/></Relationships>
</file>

<file path=ppt/slides/_rels/slide49.xml.rels><?xml version="1.0" encoding="UTF-8" standalone="yes"?>
<Relationships xmlns="http://schemas.openxmlformats.org/package/2006/relationships"><Relationship Id="rId2" Type="http://schemas.openxmlformats.org/officeDocument/2006/relationships/image" Target="../media/image49.jpeg"/><Relationship Id="rId1" Type="http://schemas.openxmlformats.org/officeDocument/2006/relationships/slideLayout" Target="../slideLayouts/slideLayout1.xml"/></Relationships>
</file>

<file path=ppt/slides/_rels/slide50.xml.rels><?xml version="1.0" encoding="UTF-8" standalone="yes"?>
<Relationships xmlns="http://schemas.openxmlformats.org/package/2006/relationships"><Relationship Id="rId2" Type="http://schemas.openxmlformats.org/officeDocument/2006/relationships/image" Target="../media/image50.jpeg"/><Relationship Id="rId1" Type="http://schemas.openxmlformats.org/officeDocument/2006/relationships/slideLayout" Target="../slideLayouts/slideLayout1.xml"/></Relationships>
</file>

<file path=ppt/slides/_rels/slide51.xml.rels><?xml version="1.0" encoding="UTF-8" standalone="yes"?>
<Relationships xmlns="http://schemas.openxmlformats.org/package/2006/relationships"><Relationship Id="rId2" Type="http://schemas.openxmlformats.org/officeDocument/2006/relationships/image" Target="../media/image51.jpeg"/><Relationship Id="rId1" Type="http://schemas.openxmlformats.org/officeDocument/2006/relationships/slideLayout" Target="../slideLayouts/slideLayout1.xml"/></Relationships>
</file>

<file path=ppt/slides/_rels/slide52.xml.rels><?xml version="1.0" encoding="UTF-8" standalone="yes"?>
<Relationships xmlns="http://schemas.openxmlformats.org/package/2006/relationships"><Relationship Id="rId2" Type="http://schemas.openxmlformats.org/officeDocument/2006/relationships/image" Target="../media/image52.jpeg"/><Relationship Id="rId1" Type="http://schemas.openxmlformats.org/officeDocument/2006/relationships/slideLayout" Target="../slideLayouts/slideLayout1.xml"/></Relationships>
</file>

<file path=ppt/slides/_rels/slide53.xml.rels><?xml version="1.0" encoding="UTF-8" standalone="yes"?>
<Relationships xmlns="http://schemas.openxmlformats.org/package/2006/relationships"><Relationship Id="rId2" Type="http://schemas.openxmlformats.org/officeDocument/2006/relationships/image" Target="../media/image53.jpeg"/><Relationship Id="rId1" Type="http://schemas.openxmlformats.org/officeDocument/2006/relationships/slideLayout" Target="../slideLayouts/slideLayout1.xml"/></Relationships>
</file>

<file path=ppt/slides/_rels/slide54.xml.rels><?xml version="1.0" encoding="UTF-8" standalone="yes"?>
<Relationships xmlns="http://schemas.openxmlformats.org/package/2006/relationships"><Relationship Id="rId2" Type="http://schemas.openxmlformats.org/officeDocument/2006/relationships/image" Target="../media/image54.jpeg"/><Relationship Id="rId1" Type="http://schemas.openxmlformats.org/officeDocument/2006/relationships/slideLayout" Target="../slideLayouts/slideLayout1.xml"/></Relationships>
</file>

<file path=ppt/slides/_rels/slide55.xml.rels><?xml version="1.0" encoding="UTF-8" standalone="yes"?>
<Relationships xmlns="http://schemas.openxmlformats.org/package/2006/relationships"><Relationship Id="rId2" Type="http://schemas.openxmlformats.org/officeDocument/2006/relationships/image" Target="../media/image55.jpeg"/><Relationship Id="rId1" Type="http://schemas.openxmlformats.org/officeDocument/2006/relationships/slideLayout" Target="../slideLayouts/slideLayout1.xml"/></Relationships>
</file>

<file path=ppt/slides/_rels/slide56.xml.rels><?xml version="1.0" encoding="UTF-8" standalone="yes"?>
<Relationships xmlns="http://schemas.openxmlformats.org/package/2006/relationships"><Relationship Id="rId2" Type="http://schemas.openxmlformats.org/officeDocument/2006/relationships/image" Target="../media/image56.jpeg"/><Relationship Id="rId1" Type="http://schemas.openxmlformats.org/officeDocument/2006/relationships/slideLayout" Target="../slideLayouts/slideLayout1.xml"/></Relationships>
</file>

<file path=ppt/slides/_rels/slide57.xml.rels><?xml version="1.0" encoding="UTF-8" standalone="yes"?>
<Relationships xmlns="http://schemas.openxmlformats.org/package/2006/relationships"><Relationship Id="rId2" Type="http://schemas.openxmlformats.org/officeDocument/2006/relationships/image" Target="../media/image57.jpeg"/><Relationship Id="rId1" Type="http://schemas.openxmlformats.org/officeDocument/2006/relationships/slideLayout" Target="../slideLayouts/slideLayout1.xml"/></Relationships>
</file>

<file path=ppt/slides/_rels/slide58.xml.rels><?xml version="1.0" encoding="UTF-8" standalone="yes"?>
<Relationships xmlns="http://schemas.openxmlformats.org/package/2006/relationships"><Relationship Id="rId2" Type="http://schemas.openxmlformats.org/officeDocument/2006/relationships/image" Target="../media/image58.jpeg"/><Relationship Id="rId1" Type="http://schemas.openxmlformats.org/officeDocument/2006/relationships/slideLayout" Target="../slideLayouts/slideLayout1.xml"/></Relationships>
</file>

<file path=ppt/slides/_rels/slide59.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1.xml"/></Relationships>
</file>

<file path=ppt/slides/_rels/slide60.xml.rels><?xml version="1.0" encoding="UTF-8" standalone="yes"?>
<Relationships xmlns="http://schemas.openxmlformats.org/package/2006/relationships"><Relationship Id="rId3" Type="http://schemas.openxmlformats.org/officeDocument/2006/relationships/image" Target="../media/image59.jpeg"/><Relationship Id="rId2" Type="http://schemas.openxmlformats.org/officeDocument/2006/relationships/notesSlide" Target="../notesSlides/notesSlide14.xml"/><Relationship Id="rId1" Type="http://schemas.openxmlformats.org/officeDocument/2006/relationships/slideLayout" Target="../slideLayouts/slideLayout7.xml"/></Relationships>
</file>

<file path=ppt/slides/_rels/slide61.xml.rels><?xml version="1.0" encoding="UTF-8" standalone="yes"?>
<Relationships xmlns="http://schemas.openxmlformats.org/package/2006/relationships"><Relationship Id="rId3" Type="http://schemas.openxmlformats.org/officeDocument/2006/relationships/image" Target="../media/image60.jpeg"/><Relationship Id="rId2" Type="http://schemas.openxmlformats.org/officeDocument/2006/relationships/notesSlide" Target="../notesSlides/notesSlide15.xml"/><Relationship Id="rId1" Type="http://schemas.openxmlformats.org/officeDocument/2006/relationships/slideLayout" Target="../slideLayouts/slideLayout7.xml"/></Relationships>
</file>

<file path=ppt/slides/_rels/slide62.xml.rels><?xml version="1.0" encoding="UTF-8" standalone="yes"?>
<Relationships xmlns="http://schemas.openxmlformats.org/package/2006/relationships"><Relationship Id="rId3" Type="http://schemas.openxmlformats.org/officeDocument/2006/relationships/image" Target="../media/image61.jpeg"/><Relationship Id="rId2" Type="http://schemas.openxmlformats.org/officeDocument/2006/relationships/notesSlide" Target="../notesSlides/notesSlide16.xml"/><Relationship Id="rId1" Type="http://schemas.openxmlformats.org/officeDocument/2006/relationships/slideLayout" Target="../slideLayouts/slideLayout7.xml"/></Relationships>
</file>

<file path=ppt/slides/_rels/slide63.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1.xml"/></Relationships>
</file>

<file path=ppt/slides/_rels/slide64.xml.rels><?xml version="1.0" encoding="UTF-8" standalone="yes"?>
<Relationships xmlns="http://schemas.openxmlformats.org/package/2006/relationships"><Relationship Id="rId3" Type="http://schemas.openxmlformats.org/officeDocument/2006/relationships/notesSlide" Target="../notesSlides/notesSlide18.xml"/><Relationship Id="rId2" Type="http://schemas.openxmlformats.org/officeDocument/2006/relationships/slideLayout" Target="../slideLayouts/slideLayout7.xml"/><Relationship Id="rId1" Type="http://schemas.openxmlformats.org/officeDocument/2006/relationships/vmlDrawing" Target="../drawings/vmlDrawing1.vml"/><Relationship Id="rId5" Type="http://schemas.openxmlformats.org/officeDocument/2006/relationships/image" Target="../media/image62.emf"/><Relationship Id="rId4" Type="http://schemas.openxmlformats.org/officeDocument/2006/relationships/package" Target="../embeddings/Microsoft_Word_Document.docx"/></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CDF8C4-3486-4F4B-B1CE-1DC8B8358591}"/>
              </a:ext>
            </a:extLst>
          </p:cNvPr>
          <p:cNvSpPr>
            <a:spLocks noGrp="1"/>
          </p:cNvSpPr>
          <p:nvPr>
            <p:ph type="title"/>
          </p:nvPr>
        </p:nvSpPr>
        <p:spPr>
          <a:xfrm>
            <a:off x="681037" y="454194"/>
            <a:ext cx="8543925" cy="5949612"/>
          </a:xfrm>
        </p:spPr>
        <p:txBody>
          <a:bodyPr>
            <a:normAutofit/>
          </a:bodyPr>
          <a:lstStyle/>
          <a:p>
            <a:pPr algn="ctr"/>
            <a:r>
              <a:rPr lang="en-US" sz="2800" dirty="0">
                <a:latin typeface="American Typewriter" panose="02090604020004020304" pitchFamily="18" charset="77"/>
              </a:rPr>
              <a:t>Cerys Angharad Davies</a:t>
            </a:r>
            <a:br>
              <a:rPr lang="en-US" sz="2800" dirty="0">
                <a:latin typeface="American Typewriter" panose="02090604020004020304" pitchFamily="18" charset="77"/>
              </a:rPr>
            </a:br>
            <a:br>
              <a:rPr lang="en-US" sz="2800" dirty="0">
                <a:latin typeface="American Typewriter" panose="02090604020004020304" pitchFamily="18" charset="77"/>
              </a:rPr>
            </a:br>
            <a:r>
              <a:rPr lang="en-US" sz="2800" dirty="0">
                <a:latin typeface="American Typewriter" panose="02090604020004020304" pitchFamily="18" charset="77"/>
              </a:rPr>
              <a:t>1706603</a:t>
            </a:r>
            <a:br>
              <a:rPr lang="en-US" sz="2800" dirty="0">
                <a:latin typeface="American Typewriter" panose="02090604020004020304" pitchFamily="18" charset="77"/>
              </a:rPr>
            </a:br>
            <a:br>
              <a:rPr lang="en-US" sz="2800" dirty="0">
                <a:latin typeface="American Typewriter" panose="02090604020004020304" pitchFamily="18" charset="77"/>
              </a:rPr>
            </a:br>
            <a:r>
              <a:rPr lang="en-US" sz="2800" dirty="0">
                <a:latin typeface="American Typewriter" panose="02090604020004020304" pitchFamily="18" charset="77"/>
              </a:rPr>
              <a:t>BA Hons Surface Pattern Design</a:t>
            </a:r>
            <a:br>
              <a:rPr lang="en-US" sz="2800" dirty="0">
                <a:latin typeface="American Typewriter" panose="02090604020004020304" pitchFamily="18" charset="77"/>
              </a:rPr>
            </a:br>
            <a:br>
              <a:rPr lang="en-US" sz="2800" dirty="0">
                <a:latin typeface="American Typewriter" panose="02090604020004020304" pitchFamily="18" charset="77"/>
              </a:rPr>
            </a:br>
            <a:r>
              <a:rPr lang="en-US" sz="2800" dirty="0">
                <a:latin typeface="American Typewriter" panose="02090604020004020304" pitchFamily="18" charset="77"/>
              </a:rPr>
              <a:t>Maker</a:t>
            </a:r>
            <a:br>
              <a:rPr lang="en-US" sz="2800" dirty="0">
                <a:latin typeface="American Typewriter" panose="02090604020004020304" pitchFamily="18" charset="77"/>
              </a:rPr>
            </a:br>
            <a:br>
              <a:rPr lang="en-US" sz="2800" dirty="0">
                <a:latin typeface="American Typewriter" panose="02090604020004020304" pitchFamily="18" charset="77"/>
              </a:rPr>
            </a:br>
            <a:r>
              <a:rPr lang="en-US" sz="2800" dirty="0">
                <a:latin typeface="American Typewriter" panose="02090604020004020304" pitchFamily="18" charset="77"/>
              </a:rPr>
              <a:t>Professional Promotion</a:t>
            </a:r>
            <a:br>
              <a:rPr lang="en-US" sz="2800" dirty="0">
                <a:latin typeface="American Typewriter" panose="02090604020004020304" pitchFamily="18" charset="77"/>
              </a:rPr>
            </a:br>
            <a:br>
              <a:rPr lang="en-US" sz="2800" dirty="0">
                <a:latin typeface="American Typewriter" panose="02090604020004020304" pitchFamily="18" charset="77"/>
              </a:rPr>
            </a:br>
            <a:r>
              <a:rPr lang="en-US" sz="2800" dirty="0">
                <a:latin typeface="American Typewriter" panose="02090604020004020304" pitchFamily="18" charset="77"/>
              </a:rPr>
              <a:t>(ADAD6002)</a:t>
            </a:r>
            <a:br>
              <a:rPr lang="en-US" sz="2800" dirty="0">
                <a:latin typeface="American Typewriter" panose="02090604020004020304" pitchFamily="18" charset="77"/>
              </a:rPr>
            </a:br>
            <a:br>
              <a:rPr lang="en-US" sz="2800" dirty="0">
                <a:latin typeface="American Typewriter" panose="02090604020004020304" pitchFamily="18" charset="77"/>
              </a:rPr>
            </a:br>
            <a:r>
              <a:rPr lang="en-US" sz="2800" dirty="0">
                <a:latin typeface="American Typewriter" panose="02090604020004020304" pitchFamily="18" charset="77"/>
              </a:rPr>
              <a:t>Deadline 15</a:t>
            </a:r>
            <a:r>
              <a:rPr lang="en-US" sz="2800" baseline="30000" dirty="0">
                <a:latin typeface="American Typewriter" panose="02090604020004020304" pitchFamily="18" charset="77"/>
              </a:rPr>
              <a:t>th</a:t>
            </a:r>
            <a:r>
              <a:rPr lang="en-US" sz="2800" dirty="0">
                <a:latin typeface="American Typewriter" panose="02090604020004020304" pitchFamily="18" charset="77"/>
              </a:rPr>
              <a:t> May 2020 5pm</a:t>
            </a:r>
          </a:p>
        </p:txBody>
      </p:sp>
    </p:spTree>
    <p:extLst>
      <p:ext uri="{BB962C8B-B14F-4D97-AF65-F5344CB8AC3E}">
        <p14:creationId xmlns:p14="http://schemas.microsoft.com/office/powerpoint/2010/main" val="270259004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40530D-D765-4C4D-8C35-C6C887464BCB}"/>
              </a:ext>
            </a:extLst>
          </p:cNvPr>
          <p:cNvSpPr>
            <a:spLocks noGrp="1"/>
          </p:cNvSpPr>
          <p:nvPr>
            <p:ph type="ctrTitle"/>
          </p:nvPr>
        </p:nvSpPr>
        <p:spPr/>
        <p:txBody>
          <a:bodyPr>
            <a:normAutofit/>
          </a:bodyPr>
          <a:lstStyle/>
          <a:p>
            <a:r>
              <a:rPr lang="en-US" sz="5400" dirty="0">
                <a:latin typeface="American Typewriter" panose="02090604020004020304" pitchFamily="18" charset="77"/>
              </a:rPr>
              <a:t>Cerys Angharad Davies</a:t>
            </a:r>
          </a:p>
        </p:txBody>
      </p:sp>
      <p:sp>
        <p:nvSpPr>
          <p:cNvPr id="3" name="Subtitle 2">
            <a:extLst>
              <a:ext uri="{FF2B5EF4-FFF2-40B4-BE49-F238E27FC236}">
                <a16:creationId xmlns:a16="http://schemas.microsoft.com/office/drawing/2014/main" id="{1919E604-EE94-6949-B9A7-BD9424BC2069}"/>
              </a:ext>
            </a:extLst>
          </p:cNvPr>
          <p:cNvSpPr>
            <a:spLocks noGrp="1"/>
          </p:cNvSpPr>
          <p:nvPr>
            <p:ph type="subTitle" idx="1"/>
          </p:nvPr>
        </p:nvSpPr>
        <p:spPr/>
        <p:txBody>
          <a:bodyPr/>
          <a:lstStyle/>
          <a:p>
            <a:r>
              <a:rPr lang="en-US" dirty="0">
                <a:latin typeface="American Typewriter" panose="02090604020004020304" pitchFamily="18" charset="77"/>
              </a:rPr>
              <a:t>Research Journal </a:t>
            </a:r>
          </a:p>
        </p:txBody>
      </p:sp>
    </p:spTree>
    <p:extLst>
      <p:ext uri="{BB962C8B-B14F-4D97-AF65-F5344CB8AC3E}">
        <p14:creationId xmlns:p14="http://schemas.microsoft.com/office/powerpoint/2010/main" val="125062258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A screen shot of a computer&#10;&#10;Description automatically generated">
            <a:extLst>
              <a:ext uri="{FF2B5EF4-FFF2-40B4-BE49-F238E27FC236}">
                <a16:creationId xmlns:a16="http://schemas.microsoft.com/office/drawing/2014/main" id="{60B69896-FF74-264F-92E7-995CF3F5B511}"/>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0" y="0"/>
            <a:ext cx="5143500" cy="6858000"/>
          </a:xfrm>
          <a:prstGeom prst="rect">
            <a:avLst/>
          </a:prstGeom>
        </p:spPr>
      </p:pic>
      <p:sp>
        <p:nvSpPr>
          <p:cNvPr id="4" name="TextBox 3">
            <a:extLst>
              <a:ext uri="{FF2B5EF4-FFF2-40B4-BE49-F238E27FC236}">
                <a16:creationId xmlns:a16="http://schemas.microsoft.com/office/drawing/2014/main" id="{29C6FD95-DED1-8E48-8427-1C205E459BB5}"/>
              </a:ext>
            </a:extLst>
          </p:cNvPr>
          <p:cNvSpPr txBox="1"/>
          <p:nvPr/>
        </p:nvSpPr>
        <p:spPr>
          <a:xfrm>
            <a:off x="5143500" y="1147606"/>
            <a:ext cx="4762500" cy="4562788"/>
          </a:xfrm>
          <a:prstGeom prst="rect">
            <a:avLst/>
          </a:prstGeom>
          <a:noFill/>
        </p:spPr>
        <p:txBody>
          <a:bodyPr wrap="square" rtlCol="0">
            <a:spAutoFit/>
          </a:bodyPr>
          <a:lstStyle/>
          <a:p>
            <a:pPr algn="ctr"/>
            <a:r>
              <a:rPr lang="en-US" dirty="0">
                <a:latin typeface="American Typewriter" panose="02090604020004020304" pitchFamily="18" charset="77"/>
              </a:rPr>
              <a:t>Zoe Bradley</a:t>
            </a:r>
          </a:p>
          <a:p>
            <a:endParaRPr lang="en-US" sz="1000" dirty="0">
              <a:latin typeface="American Typewriter" panose="02090604020004020304" pitchFamily="18" charset="77"/>
            </a:endParaRPr>
          </a:p>
          <a:p>
            <a:r>
              <a:rPr lang="en-US" sz="1400" dirty="0">
                <a:latin typeface="American Typewriter" panose="02090604020004020304" pitchFamily="18" charset="77"/>
              </a:rPr>
              <a:t>Keywords: </a:t>
            </a:r>
            <a:r>
              <a:rPr lang="en-US" sz="1050" dirty="0">
                <a:solidFill>
                  <a:schemeClr val="bg1">
                    <a:lumMod val="50000"/>
                  </a:schemeClr>
                </a:solidFill>
                <a:latin typeface="American Typewriter" panose="02090604020004020304" pitchFamily="18" charset="77"/>
              </a:rPr>
              <a:t>Intricate designs, Bespoke, Family orientated and Hard Working</a:t>
            </a:r>
          </a:p>
          <a:p>
            <a:endParaRPr lang="en-US" sz="1400" dirty="0">
              <a:latin typeface="American Typewriter" panose="02090604020004020304" pitchFamily="18" charset="77"/>
            </a:endParaRPr>
          </a:p>
          <a:p>
            <a:r>
              <a:rPr lang="en-US" sz="1400" dirty="0">
                <a:latin typeface="American Typewriter" panose="02090604020004020304" pitchFamily="18" charset="77"/>
              </a:rPr>
              <a:t>Social Media:</a:t>
            </a:r>
          </a:p>
          <a:p>
            <a:pPr marL="285750" indent="-285750">
              <a:buFont typeface="Arial" panose="020B0604020202020204" pitchFamily="34" charset="0"/>
              <a:buChar char="•"/>
            </a:pPr>
            <a:r>
              <a:rPr lang="en-US" sz="1050" dirty="0">
                <a:solidFill>
                  <a:schemeClr val="bg1">
                    <a:lumMod val="50000"/>
                  </a:schemeClr>
                </a:solidFill>
                <a:latin typeface="American Typewriter" panose="02090604020004020304" pitchFamily="18" charset="77"/>
              </a:rPr>
              <a:t>Instagram</a:t>
            </a:r>
          </a:p>
          <a:p>
            <a:pPr marL="285750" indent="-285750">
              <a:buFont typeface="Arial" panose="020B0604020202020204" pitchFamily="34" charset="0"/>
              <a:buChar char="•"/>
            </a:pPr>
            <a:r>
              <a:rPr lang="en-US" sz="1050" dirty="0">
                <a:solidFill>
                  <a:schemeClr val="bg1">
                    <a:lumMod val="50000"/>
                  </a:schemeClr>
                </a:solidFill>
                <a:latin typeface="American Typewriter" panose="02090604020004020304" pitchFamily="18" charset="77"/>
              </a:rPr>
              <a:t>Linkedin</a:t>
            </a:r>
          </a:p>
          <a:p>
            <a:pPr marL="285750" indent="-285750">
              <a:buFont typeface="Arial" panose="020B0604020202020204" pitchFamily="34" charset="0"/>
              <a:buChar char="•"/>
            </a:pPr>
            <a:r>
              <a:rPr lang="en-US" sz="1050" dirty="0">
                <a:solidFill>
                  <a:schemeClr val="bg1">
                    <a:lumMod val="50000"/>
                  </a:schemeClr>
                </a:solidFill>
                <a:latin typeface="American Typewriter" panose="02090604020004020304" pitchFamily="18" charset="77"/>
              </a:rPr>
              <a:t>Facebook</a:t>
            </a:r>
          </a:p>
          <a:p>
            <a:pPr marL="285750" indent="-285750">
              <a:buFont typeface="Arial" panose="020B0604020202020204" pitchFamily="34" charset="0"/>
              <a:buChar char="•"/>
            </a:pPr>
            <a:r>
              <a:rPr lang="en-US" sz="1050" dirty="0">
                <a:solidFill>
                  <a:schemeClr val="bg1">
                    <a:lumMod val="50000"/>
                  </a:schemeClr>
                </a:solidFill>
                <a:latin typeface="American Typewriter" panose="02090604020004020304" pitchFamily="18" charset="77"/>
              </a:rPr>
              <a:t>Website</a:t>
            </a:r>
          </a:p>
          <a:p>
            <a:endParaRPr lang="en-US" sz="1400" dirty="0">
              <a:latin typeface="American Typewriter" panose="02090604020004020304" pitchFamily="18" charset="77"/>
            </a:endParaRPr>
          </a:p>
          <a:p>
            <a:r>
              <a:rPr lang="en-US" sz="1400" dirty="0">
                <a:latin typeface="American Typewriter" panose="02090604020004020304" pitchFamily="18" charset="77"/>
              </a:rPr>
              <a:t>Website:</a:t>
            </a:r>
          </a:p>
          <a:p>
            <a:pPr marL="171450" indent="-171450">
              <a:buFont typeface="Arial" panose="020B0604020202020204" pitchFamily="34" charset="0"/>
              <a:buChar char="•"/>
            </a:pPr>
            <a:r>
              <a:rPr lang="en-US" sz="1050" dirty="0">
                <a:solidFill>
                  <a:schemeClr val="bg1">
                    <a:lumMod val="50000"/>
                  </a:schemeClr>
                </a:solidFill>
                <a:latin typeface="American Typewriter" panose="02090604020004020304" pitchFamily="18" charset="77"/>
              </a:rPr>
              <a:t>Bold</a:t>
            </a:r>
          </a:p>
          <a:p>
            <a:pPr marL="171450" indent="-171450">
              <a:buFont typeface="Arial" panose="020B0604020202020204" pitchFamily="34" charset="0"/>
              <a:buChar char="•"/>
            </a:pPr>
            <a:r>
              <a:rPr lang="en-US" sz="1050" dirty="0">
                <a:solidFill>
                  <a:schemeClr val="bg1">
                    <a:lumMod val="50000"/>
                  </a:schemeClr>
                </a:solidFill>
                <a:latin typeface="American Typewriter" panose="02090604020004020304" pitchFamily="18" charset="77"/>
              </a:rPr>
              <a:t>Modern</a:t>
            </a:r>
          </a:p>
          <a:p>
            <a:pPr marL="171450" indent="-171450">
              <a:buFont typeface="Arial" panose="020B0604020202020204" pitchFamily="34" charset="0"/>
              <a:buChar char="•"/>
            </a:pPr>
            <a:r>
              <a:rPr lang="en-US" sz="1050" dirty="0">
                <a:solidFill>
                  <a:schemeClr val="bg1">
                    <a:lumMod val="50000"/>
                  </a:schemeClr>
                </a:solidFill>
                <a:latin typeface="American Typewriter" panose="02090604020004020304" pitchFamily="18" charset="77"/>
              </a:rPr>
              <a:t>Statement</a:t>
            </a:r>
          </a:p>
          <a:p>
            <a:pPr marL="171450" indent="-171450">
              <a:buFont typeface="Arial" panose="020B0604020202020204" pitchFamily="34" charset="0"/>
              <a:buChar char="•"/>
            </a:pPr>
            <a:r>
              <a:rPr lang="en-US" sz="1050" dirty="0">
                <a:solidFill>
                  <a:schemeClr val="bg1">
                    <a:lumMod val="50000"/>
                  </a:schemeClr>
                </a:solidFill>
                <a:latin typeface="American Typewriter" panose="02090604020004020304" pitchFamily="18" charset="77"/>
              </a:rPr>
              <a:t>Sophisticated</a:t>
            </a:r>
          </a:p>
          <a:p>
            <a:pPr marL="171450" indent="-171450">
              <a:buFont typeface="Arial" panose="020B0604020202020204" pitchFamily="34" charset="0"/>
              <a:buChar char="•"/>
            </a:pPr>
            <a:r>
              <a:rPr lang="en-US" sz="1050" dirty="0">
                <a:solidFill>
                  <a:schemeClr val="bg1">
                    <a:lumMod val="50000"/>
                  </a:schemeClr>
                </a:solidFill>
                <a:latin typeface="American Typewriter" panose="02090604020004020304" pitchFamily="18" charset="77"/>
              </a:rPr>
              <a:t>Simplistic layout</a:t>
            </a:r>
          </a:p>
          <a:p>
            <a:pPr marL="171450" indent="-171450">
              <a:buFont typeface="Arial" panose="020B0604020202020204" pitchFamily="34" charset="0"/>
              <a:buChar char="•"/>
            </a:pPr>
            <a:r>
              <a:rPr lang="en-US" sz="1050" dirty="0">
                <a:solidFill>
                  <a:schemeClr val="bg1">
                    <a:lumMod val="50000"/>
                  </a:schemeClr>
                </a:solidFill>
                <a:latin typeface="American Typewriter" panose="02090604020004020304" pitchFamily="18" charset="77"/>
              </a:rPr>
              <a:t>Playful and fun designs</a:t>
            </a:r>
          </a:p>
          <a:p>
            <a:endParaRPr lang="en-US" sz="1050" dirty="0">
              <a:solidFill>
                <a:schemeClr val="bg1">
                  <a:lumMod val="50000"/>
                </a:schemeClr>
              </a:solidFill>
              <a:latin typeface="American Typewriter" panose="02090604020004020304" pitchFamily="18" charset="77"/>
            </a:endParaRPr>
          </a:p>
          <a:p>
            <a:r>
              <a:rPr lang="en-US" sz="1400" dirty="0">
                <a:latin typeface="American Typewriter" panose="02090604020004020304" pitchFamily="18" charset="77"/>
              </a:rPr>
              <a:t>Why Zoe Bradley?</a:t>
            </a:r>
          </a:p>
          <a:p>
            <a:endParaRPr lang="en-US" sz="1050" dirty="0">
              <a:latin typeface="American Typewriter" panose="02090604020004020304" pitchFamily="18" charset="77"/>
            </a:endParaRPr>
          </a:p>
          <a:p>
            <a:r>
              <a:rPr lang="en-US" sz="1050" dirty="0">
                <a:solidFill>
                  <a:schemeClr val="bg1">
                    <a:lumMod val="50000"/>
                  </a:schemeClr>
                </a:solidFill>
                <a:latin typeface="American Typewriter" panose="02090604020004020304" pitchFamily="18" charset="77"/>
              </a:rPr>
              <a:t>I chose Zoe Bradley as she is someone who had to discover herself through many experiences and jobs. Her journey shows me that although right now I may not be polished, in time my skills and techniques will develop showing me what I’ll be good at.</a:t>
            </a:r>
          </a:p>
        </p:txBody>
      </p:sp>
    </p:spTree>
    <p:extLst>
      <p:ext uri="{BB962C8B-B14F-4D97-AF65-F5344CB8AC3E}">
        <p14:creationId xmlns:p14="http://schemas.microsoft.com/office/powerpoint/2010/main" val="178024793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descr="A screen shot of a computer&#10;&#10;Description automatically generated">
            <a:extLst>
              <a:ext uri="{FF2B5EF4-FFF2-40B4-BE49-F238E27FC236}">
                <a16:creationId xmlns:a16="http://schemas.microsoft.com/office/drawing/2014/main" id="{584D34DD-37B9-EE48-97C4-8074F10386D2}"/>
              </a:ext>
            </a:extLst>
          </p:cNvPr>
          <p:cNvPicPr>
            <a:picLocks noChangeAspect="1"/>
          </p:cNvPicPr>
          <p:nvPr/>
        </p:nvPicPr>
        <p:blipFill>
          <a:blip r:embed="rId2" cstate="screen">
            <a:extLst>
              <a:ext uri="{28A0092B-C50C-407E-A947-70E740481C1C}">
                <a14:useLocalDpi xmlns:a14="http://schemas.microsoft.com/office/drawing/2010/main"/>
              </a:ext>
            </a:extLst>
          </a:blip>
          <a:stretch>
            <a:fillRect/>
          </a:stretch>
        </p:blipFill>
        <p:spPr>
          <a:xfrm>
            <a:off x="0" y="0"/>
            <a:ext cx="5143500" cy="6858000"/>
          </a:xfrm>
          <a:prstGeom prst="rect">
            <a:avLst/>
          </a:prstGeom>
        </p:spPr>
      </p:pic>
      <p:sp>
        <p:nvSpPr>
          <p:cNvPr id="5" name="TextBox 4">
            <a:extLst>
              <a:ext uri="{FF2B5EF4-FFF2-40B4-BE49-F238E27FC236}">
                <a16:creationId xmlns:a16="http://schemas.microsoft.com/office/drawing/2014/main" id="{9960D989-61E2-FD43-8A76-EE71980AEE4B}"/>
              </a:ext>
            </a:extLst>
          </p:cNvPr>
          <p:cNvSpPr txBox="1"/>
          <p:nvPr/>
        </p:nvSpPr>
        <p:spPr>
          <a:xfrm>
            <a:off x="5143500" y="1066815"/>
            <a:ext cx="4762500" cy="4724370"/>
          </a:xfrm>
          <a:prstGeom prst="rect">
            <a:avLst/>
          </a:prstGeom>
          <a:noFill/>
        </p:spPr>
        <p:txBody>
          <a:bodyPr wrap="square" rtlCol="0">
            <a:spAutoFit/>
          </a:bodyPr>
          <a:lstStyle/>
          <a:p>
            <a:pPr algn="ctr"/>
            <a:r>
              <a:rPr lang="en-US" dirty="0">
                <a:latin typeface="American Typewriter" panose="02090604020004020304" pitchFamily="18" charset="77"/>
              </a:rPr>
              <a:t>Zim and Zou</a:t>
            </a:r>
          </a:p>
          <a:p>
            <a:endParaRPr lang="en-US" sz="1000" dirty="0">
              <a:latin typeface="American Typewriter" panose="02090604020004020304" pitchFamily="18" charset="77"/>
            </a:endParaRPr>
          </a:p>
          <a:p>
            <a:r>
              <a:rPr lang="en-US" sz="1400" dirty="0">
                <a:latin typeface="American Typewriter" panose="02090604020004020304" pitchFamily="18" charset="77"/>
              </a:rPr>
              <a:t>Keywords: </a:t>
            </a:r>
            <a:r>
              <a:rPr lang="en-US" sz="1050" dirty="0">
                <a:solidFill>
                  <a:schemeClr val="bg1">
                    <a:lumMod val="50000"/>
                  </a:schemeClr>
                </a:solidFill>
                <a:latin typeface="American Typewriter" panose="02090604020004020304" pitchFamily="18" charset="77"/>
              </a:rPr>
              <a:t>Story telling, Bespoke, Playful Designs and Bold colour palette</a:t>
            </a:r>
          </a:p>
          <a:p>
            <a:endParaRPr lang="en-US" sz="1400" dirty="0">
              <a:latin typeface="American Typewriter" panose="02090604020004020304" pitchFamily="18" charset="77"/>
            </a:endParaRPr>
          </a:p>
          <a:p>
            <a:r>
              <a:rPr lang="en-US" sz="1400" dirty="0">
                <a:latin typeface="American Typewriter" panose="02090604020004020304" pitchFamily="18" charset="77"/>
              </a:rPr>
              <a:t>Social Media:</a:t>
            </a:r>
          </a:p>
          <a:p>
            <a:pPr marL="285750" indent="-285750">
              <a:buFont typeface="Arial" panose="020B0604020202020204" pitchFamily="34" charset="0"/>
              <a:buChar char="•"/>
            </a:pPr>
            <a:r>
              <a:rPr lang="en-US" sz="1050" dirty="0">
                <a:solidFill>
                  <a:schemeClr val="bg1">
                    <a:lumMod val="50000"/>
                  </a:schemeClr>
                </a:solidFill>
                <a:latin typeface="American Typewriter" panose="02090604020004020304" pitchFamily="18" charset="77"/>
              </a:rPr>
              <a:t>Instagram</a:t>
            </a:r>
          </a:p>
          <a:p>
            <a:pPr marL="285750" indent="-285750">
              <a:buFont typeface="Arial" panose="020B0604020202020204" pitchFamily="34" charset="0"/>
              <a:buChar char="•"/>
            </a:pPr>
            <a:r>
              <a:rPr lang="en-US" sz="1050" dirty="0">
                <a:solidFill>
                  <a:schemeClr val="bg1">
                    <a:lumMod val="50000"/>
                  </a:schemeClr>
                </a:solidFill>
                <a:latin typeface="American Typewriter" panose="02090604020004020304" pitchFamily="18" charset="77"/>
              </a:rPr>
              <a:t>Behance</a:t>
            </a:r>
          </a:p>
          <a:p>
            <a:pPr marL="285750" indent="-285750">
              <a:buFont typeface="Arial" panose="020B0604020202020204" pitchFamily="34" charset="0"/>
              <a:buChar char="•"/>
            </a:pPr>
            <a:r>
              <a:rPr lang="en-US" sz="1050" dirty="0">
                <a:solidFill>
                  <a:schemeClr val="bg1">
                    <a:lumMod val="50000"/>
                  </a:schemeClr>
                </a:solidFill>
                <a:latin typeface="American Typewriter" panose="02090604020004020304" pitchFamily="18" charset="77"/>
              </a:rPr>
              <a:t>Linkedin</a:t>
            </a:r>
          </a:p>
          <a:p>
            <a:pPr marL="285750" indent="-285750">
              <a:buFont typeface="Arial" panose="020B0604020202020204" pitchFamily="34" charset="0"/>
              <a:buChar char="•"/>
            </a:pPr>
            <a:r>
              <a:rPr lang="en-US" sz="1050" dirty="0">
                <a:solidFill>
                  <a:schemeClr val="bg1">
                    <a:lumMod val="50000"/>
                  </a:schemeClr>
                </a:solidFill>
                <a:latin typeface="American Typewriter" panose="02090604020004020304" pitchFamily="18" charset="77"/>
              </a:rPr>
              <a:t>Facebook</a:t>
            </a:r>
          </a:p>
          <a:p>
            <a:pPr marL="285750" indent="-285750">
              <a:buFont typeface="Arial" panose="020B0604020202020204" pitchFamily="34" charset="0"/>
              <a:buChar char="•"/>
            </a:pPr>
            <a:r>
              <a:rPr lang="en-US" sz="1050" dirty="0">
                <a:solidFill>
                  <a:schemeClr val="bg1">
                    <a:lumMod val="50000"/>
                  </a:schemeClr>
                </a:solidFill>
                <a:latin typeface="American Typewriter" panose="02090604020004020304" pitchFamily="18" charset="77"/>
              </a:rPr>
              <a:t>Website</a:t>
            </a:r>
          </a:p>
          <a:p>
            <a:endParaRPr lang="en-US" sz="1400" dirty="0">
              <a:latin typeface="American Typewriter" panose="02090604020004020304" pitchFamily="18" charset="77"/>
            </a:endParaRPr>
          </a:p>
          <a:p>
            <a:r>
              <a:rPr lang="en-US" sz="1400" dirty="0">
                <a:latin typeface="American Typewriter" panose="02090604020004020304" pitchFamily="18" charset="77"/>
              </a:rPr>
              <a:t>Website:</a:t>
            </a:r>
          </a:p>
          <a:p>
            <a:pPr marL="171450" indent="-171450">
              <a:buFont typeface="Arial" panose="020B0604020202020204" pitchFamily="34" charset="0"/>
              <a:buChar char="•"/>
            </a:pPr>
            <a:r>
              <a:rPr lang="en-US" sz="1050" dirty="0">
                <a:solidFill>
                  <a:schemeClr val="bg1">
                    <a:lumMod val="50000"/>
                  </a:schemeClr>
                </a:solidFill>
                <a:latin typeface="American Typewriter" panose="02090604020004020304" pitchFamily="18" charset="77"/>
              </a:rPr>
              <a:t>Simplex</a:t>
            </a:r>
          </a:p>
          <a:p>
            <a:pPr marL="171450" indent="-171450">
              <a:buFont typeface="Arial" panose="020B0604020202020204" pitchFamily="34" charset="0"/>
              <a:buChar char="•"/>
            </a:pPr>
            <a:r>
              <a:rPr lang="en-US" sz="1050" dirty="0">
                <a:solidFill>
                  <a:schemeClr val="bg1">
                    <a:lumMod val="50000"/>
                  </a:schemeClr>
                </a:solidFill>
                <a:latin typeface="American Typewriter" panose="02090604020004020304" pitchFamily="18" charset="77"/>
              </a:rPr>
              <a:t>Modern</a:t>
            </a:r>
          </a:p>
          <a:p>
            <a:pPr marL="171450" indent="-171450">
              <a:buFont typeface="Arial" panose="020B0604020202020204" pitchFamily="34" charset="0"/>
              <a:buChar char="•"/>
            </a:pPr>
            <a:r>
              <a:rPr lang="en-US" sz="1050" dirty="0">
                <a:solidFill>
                  <a:schemeClr val="bg1">
                    <a:lumMod val="50000"/>
                  </a:schemeClr>
                </a:solidFill>
                <a:latin typeface="American Typewriter" panose="02090604020004020304" pitchFamily="18" charset="77"/>
              </a:rPr>
              <a:t>Colorful</a:t>
            </a:r>
          </a:p>
          <a:p>
            <a:pPr marL="171450" indent="-171450">
              <a:buFont typeface="Arial" panose="020B0604020202020204" pitchFamily="34" charset="0"/>
              <a:buChar char="•"/>
            </a:pPr>
            <a:r>
              <a:rPr lang="en-US" sz="1050" dirty="0">
                <a:solidFill>
                  <a:schemeClr val="bg1">
                    <a:lumMod val="50000"/>
                  </a:schemeClr>
                </a:solidFill>
                <a:latin typeface="American Typewriter" panose="02090604020004020304" pitchFamily="18" charset="77"/>
              </a:rPr>
              <a:t>Sophisticated</a:t>
            </a:r>
          </a:p>
          <a:p>
            <a:pPr marL="171450" indent="-171450">
              <a:buFont typeface="Arial" panose="020B0604020202020204" pitchFamily="34" charset="0"/>
              <a:buChar char="•"/>
            </a:pPr>
            <a:r>
              <a:rPr lang="en-US" sz="1050" dirty="0">
                <a:solidFill>
                  <a:schemeClr val="bg1">
                    <a:lumMod val="50000"/>
                  </a:schemeClr>
                </a:solidFill>
                <a:latin typeface="American Typewriter" panose="02090604020004020304" pitchFamily="18" charset="77"/>
              </a:rPr>
              <a:t>Simplistic layout</a:t>
            </a:r>
          </a:p>
          <a:p>
            <a:pPr marL="171450" indent="-171450">
              <a:buFont typeface="Arial" panose="020B0604020202020204" pitchFamily="34" charset="0"/>
              <a:buChar char="•"/>
            </a:pPr>
            <a:r>
              <a:rPr lang="en-US" sz="1050" dirty="0">
                <a:solidFill>
                  <a:schemeClr val="bg1">
                    <a:lumMod val="50000"/>
                  </a:schemeClr>
                </a:solidFill>
                <a:latin typeface="American Typewriter" panose="02090604020004020304" pitchFamily="18" charset="77"/>
              </a:rPr>
              <a:t>Playful and fun designs</a:t>
            </a:r>
          </a:p>
          <a:p>
            <a:endParaRPr lang="en-US" sz="1050" dirty="0">
              <a:solidFill>
                <a:schemeClr val="bg1">
                  <a:lumMod val="50000"/>
                </a:schemeClr>
              </a:solidFill>
              <a:latin typeface="American Typewriter" panose="02090604020004020304" pitchFamily="18" charset="77"/>
            </a:endParaRPr>
          </a:p>
          <a:p>
            <a:r>
              <a:rPr lang="en-US" sz="1400" dirty="0">
                <a:latin typeface="American Typewriter" panose="02090604020004020304" pitchFamily="18" charset="77"/>
              </a:rPr>
              <a:t>Why Zim and Zou?</a:t>
            </a:r>
          </a:p>
          <a:p>
            <a:endParaRPr lang="en-US" sz="1050" dirty="0">
              <a:latin typeface="American Typewriter" panose="02090604020004020304" pitchFamily="18" charset="77"/>
            </a:endParaRPr>
          </a:p>
          <a:p>
            <a:r>
              <a:rPr lang="en-US" sz="1050" dirty="0">
                <a:solidFill>
                  <a:schemeClr val="bg1">
                    <a:lumMod val="50000"/>
                  </a:schemeClr>
                </a:solidFill>
                <a:latin typeface="American Typewriter" panose="02090604020004020304" pitchFamily="18" charset="77"/>
              </a:rPr>
              <a:t>I chose Zim and Zou because they are a business which work with three-dimension in mind, as they have also a unique style and presence. Even so, they not only work with paper but a wider range of materials such as wood, card, fabric and even leather. </a:t>
            </a:r>
          </a:p>
        </p:txBody>
      </p:sp>
    </p:spTree>
    <p:extLst>
      <p:ext uri="{BB962C8B-B14F-4D97-AF65-F5344CB8AC3E}">
        <p14:creationId xmlns:p14="http://schemas.microsoft.com/office/powerpoint/2010/main" val="346327560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A screenshot of a cell phone&#10;&#10;Description automatically generated">
            <a:extLst>
              <a:ext uri="{FF2B5EF4-FFF2-40B4-BE49-F238E27FC236}">
                <a16:creationId xmlns:a16="http://schemas.microsoft.com/office/drawing/2014/main" id="{B0F98050-5D98-8E4E-AB89-251A8D8013A8}"/>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0" y="0"/>
            <a:ext cx="5143500" cy="6858000"/>
          </a:xfrm>
          <a:prstGeom prst="rect">
            <a:avLst/>
          </a:prstGeom>
        </p:spPr>
      </p:pic>
      <p:sp>
        <p:nvSpPr>
          <p:cNvPr id="4" name="TextBox 3">
            <a:extLst>
              <a:ext uri="{FF2B5EF4-FFF2-40B4-BE49-F238E27FC236}">
                <a16:creationId xmlns:a16="http://schemas.microsoft.com/office/drawing/2014/main" id="{72F958E4-0763-EB43-8A42-E9680EC6BA5A}"/>
              </a:ext>
            </a:extLst>
          </p:cNvPr>
          <p:cNvSpPr txBox="1"/>
          <p:nvPr/>
        </p:nvSpPr>
        <p:spPr>
          <a:xfrm>
            <a:off x="5143500" y="905232"/>
            <a:ext cx="4762500" cy="5047536"/>
          </a:xfrm>
          <a:prstGeom prst="rect">
            <a:avLst/>
          </a:prstGeom>
          <a:noFill/>
        </p:spPr>
        <p:txBody>
          <a:bodyPr wrap="square" rtlCol="0">
            <a:spAutoFit/>
          </a:bodyPr>
          <a:lstStyle/>
          <a:p>
            <a:pPr algn="ctr"/>
            <a:r>
              <a:rPr lang="en-US" dirty="0">
                <a:latin typeface="American Typewriter" panose="02090604020004020304" pitchFamily="18" charset="77"/>
              </a:rPr>
              <a:t>Helen Mussel White</a:t>
            </a:r>
          </a:p>
          <a:p>
            <a:endParaRPr lang="en-US" sz="1000" dirty="0">
              <a:latin typeface="American Typewriter" panose="02090604020004020304" pitchFamily="18" charset="77"/>
            </a:endParaRPr>
          </a:p>
          <a:p>
            <a:r>
              <a:rPr lang="en-US" sz="1400" dirty="0">
                <a:latin typeface="American Typewriter" panose="02090604020004020304" pitchFamily="18" charset="77"/>
              </a:rPr>
              <a:t>Keywords: </a:t>
            </a:r>
            <a:r>
              <a:rPr lang="en-US" sz="1050" dirty="0">
                <a:solidFill>
                  <a:schemeClr val="bg1">
                    <a:lumMod val="50000"/>
                  </a:schemeClr>
                </a:solidFill>
                <a:latin typeface="American Typewriter" panose="02090604020004020304" pitchFamily="18" charset="77"/>
              </a:rPr>
              <a:t>Story telling, Bold, Intricate Detail and Quirky</a:t>
            </a:r>
          </a:p>
          <a:p>
            <a:endParaRPr lang="en-US" sz="1400" dirty="0">
              <a:latin typeface="American Typewriter" panose="02090604020004020304" pitchFamily="18" charset="77"/>
            </a:endParaRPr>
          </a:p>
          <a:p>
            <a:r>
              <a:rPr lang="en-US" sz="1400" dirty="0">
                <a:latin typeface="American Typewriter" panose="02090604020004020304" pitchFamily="18" charset="77"/>
              </a:rPr>
              <a:t>Social Media:</a:t>
            </a:r>
          </a:p>
          <a:p>
            <a:pPr marL="285750" indent="-285750">
              <a:buFont typeface="Arial" panose="020B0604020202020204" pitchFamily="34" charset="0"/>
              <a:buChar char="•"/>
            </a:pPr>
            <a:r>
              <a:rPr lang="en-US" sz="1050" dirty="0">
                <a:solidFill>
                  <a:schemeClr val="bg1">
                    <a:lumMod val="50000"/>
                  </a:schemeClr>
                </a:solidFill>
                <a:latin typeface="American Typewriter" panose="02090604020004020304" pitchFamily="18" charset="77"/>
              </a:rPr>
              <a:t>Instagram</a:t>
            </a:r>
          </a:p>
          <a:p>
            <a:pPr marL="285750" indent="-285750">
              <a:buFont typeface="Arial" panose="020B0604020202020204" pitchFamily="34" charset="0"/>
              <a:buChar char="•"/>
            </a:pPr>
            <a:r>
              <a:rPr lang="en-US" sz="1050" dirty="0">
                <a:solidFill>
                  <a:schemeClr val="bg1">
                    <a:lumMod val="50000"/>
                  </a:schemeClr>
                </a:solidFill>
                <a:latin typeface="American Typewriter" panose="02090604020004020304" pitchFamily="18" charset="77"/>
              </a:rPr>
              <a:t>Linkedin</a:t>
            </a:r>
          </a:p>
          <a:p>
            <a:pPr marL="285750" indent="-285750">
              <a:buFont typeface="Arial" panose="020B0604020202020204" pitchFamily="34" charset="0"/>
              <a:buChar char="•"/>
            </a:pPr>
            <a:r>
              <a:rPr lang="en-US" sz="1050" dirty="0">
                <a:solidFill>
                  <a:schemeClr val="bg1">
                    <a:lumMod val="50000"/>
                  </a:schemeClr>
                </a:solidFill>
                <a:latin typeface="American Typewriter" panose="02090604020004020304" pitchFamily="18" charset="77"/>
              </a:rPr>
              <a:t>Website</a:t>
            </a:r>
          </a:p>
          <a:p>
            <a:endParaRPr lang="en-US" sz="1400" dirty="0">
              <a:latin typeface="American Typewriter" panose="02090604020004020304" pitchFamily="18" charset="77"/>
            </a:endParaRPr>
          </a:p>
          <a:p>
            <a:r>
              <a:rPr lang="en-US" sz="1400" dirty="0">
                <a:latin typeface="American Typewriter" panose="02090604020004020304" pitchFamily="18" charset="77"/>
              </a:rPr>
              <a:t>Website:</a:t>
            </a:r>
          </a:p>
          <a:p>
            <a:pPr marL="171450" indent="-171450">
              <a:buFont typeface="Arial" panose="020B0604020202020204" pitchFamily="34" charset="0"/>
              <a:buChar char="•"/>
            </a:pPr>
            <a:r>
              <a:rPr lang="en-US" sz="1050" dirty="0">
                <a:solidFill>
                  <a:schemeClr val="bg1">
                    <a:lumMod val="50000"/>
                  </a:schemeClr>
                </a:solidFill>
                <a:latin typeface="American Typewriter" panose="02090604020004020304" pitchFamily="18" charset="77"/>
              </a:rPr>
              <a:t>Simplex</a:t>
            </a:r>
          </a:p>
          <a:p>
            <a:pPr marL="171450" indent="-171450">
              <a:buFont typeface="Arial" panose="020B0604020202020204" pitchFamily="34" charset="0"/>
              <a:buChar char="•"/>
            </a:pPr>
            <a:r>
              <a:rPr lang="en-US" sz="1050" dirty="0">
                <a:solidFill>
                  <a:schemeClr val="bg1">
                    <a:lumMod val="50000"/>
                  </a:schemeClr>
                </a:solidFill>
                <a:latin typeface="American Typewriter" panose="02090604020004020304" pitchFamily="18" charset="77"/>
              </a:rPr>
              <a:t>Modern</a:t>
            </a:r>
          </a:p>
          <a:p>
            <a:pPr marL="171450" indent="-171450">
              <a:buFont typeface="Arial" panose="020B0604020202020204" pitchFamily="34" charset="0"/>
              <a:buChar char="•"/>
            </a:pPr>
            <a:r>
              <a:rPr lang="en-US" sz="1050" dirty="0">
                <a:solidFill>
                  <a:schemeClr val="bg1">
                    <a:lumMod val="50000"/>
                  </a:schemeClr>
                </a:solidFill>
                <a:latin typeface="American Typewriter" panose="02090604020004020304" pitchFamily="18" charset="77"/>
              </a:rPr>
              <a:t>Clean/ crisp</a:t>
            </a:r>
          </a:p>
          <a:p>
            <a:pPr marL="171450" indent="-171450">
              <a:buFont typeface="Arial" panose="020B0604020202020204" pitchFamily="34" charset="0"/>
              <a:buChar char="•"/>
            </a:pPr>
            <a:r>
              <a:rPr lang="en-US" sz="1050" dirty="0">
                <a:solidFill>
                  <a:schemeClr val="bg1">
                    <a:lumMod val="50000"/>
                  </a:schemeClr>
                </a:solidFill>
                <a:latin typeface="American Typewriter" panose="02090604020004020304" pitchFamily="18" charset="77"/>
              </a:rPr>
              <a:t>Burst of colour</a:t>
            </a:r>
          </a:p>
          <a:p>
            <a:pPr marL="171450" indent="-171450">
              <a:buFont typeface="Arial" panose="020B0604020202020204" pitchFamily="34" charset="0"/>
              <a:buChar char="•"/>
            </a:pPr>
            <a:r>
              <a:rPr lang="en-US" sz="1050" dirty="0">
                <a:solidFill>
                  <a:schemeClr val="bg1">
                    <a:lumMod val="50000"/>
                  </a:schemeClr>
                </a:solidFill>
                <a:latin typeface="American Typewriter" panose="02090604020004020304" pitchFamily="18" charset="77"/>
              </a:rPr>
              <a:t>Sophisticated</a:t>
            </a:r>
          </a:p>
          <a:p>
            <a:pPr marL="171450" indent="-171450">
              <a:buFont typeface="Arial" panose="020B0604020202020204" pitchFamily="34" charset="0"/>
              <a:buChar char="•"/>
            </a:pPr>
            <a:r>
              <a:rPr lang="en-US" sz="1050" dirty="0">
                <a:solidFill>
                  <a:schemeClr val="bg1">
                    <a:lumMod val="50000"/>
                  </a:schemeClr>
                </a:solidFill>
                <a:latin typeface="American Typewriter" panose="02090604020004020304" pitchFamily="18" charset="77"/>
              </a:rPr>
              <a:t>Simplistic layout</a:t>
            </a:r>
          </a:p>
          <a:p>
            <a:pPr marL="171450" indent="-171450">
              <a:buFont typeface="Arial" panose="020B0604020202020204" pitchFamily="34" charset="0"/>
              <a:buChar char="•"/>
            </a:pPr>
            <a:r>
              <a:rPr lang="en-US" sz="1050" dirty="0">
                <a:solidFill>
                  <a:schemeClr val="bg1">
                    <a:lumMod val="50000"/>
                  </a:schemeClr>
                </a:solidFill>
                <a:latin typeface="American Typewriter" panose="02090604020004020304" pitchFamily="18" charset="77"/>
              </a:rPr>
              <a:t>Playful and fun designs</a:t>
            </a:r>
          </a:p>
          <a:p>
            <a:endParaRPr lang="en-US" sz="1050" dirty="0">
              <a:solidFill>
                <a:schemeClr val="bg1">
                  <a:lumMod val="50000"/>
                </a:schemeClr>
              </a:solidFill>
              <a:latin typeface="American Typewriter" panose="02090604020004020304" pitchFamily="18" charset="77"/>
            </a:endParaRPr>
          </a:p>
          <a:p>
            <a:r>
              <a:rPr lang="en-US" sz="1400" dirty="0">
                <a:latin typeface="American Typewriter" panose="02090604020004020304" pitchFamily="18" charset="77"/>
              </a:rPr>
              <a:t>Website Features?</a:t>
            </a:r>
          </a:p>
          <a:p>
            <a:endParaRPr lang="en-US" sz="1050" dirty="0">
              <a:latin typeface="American Typewriter" panose="02090604020004020304" pitchFamily="18" charset="77"/>
            </a:endParaRPr>
          </a:p>
          <a:p>
            <a:r>
              <a:rPr lang="en-US" sz="1050" dirty="0">
                <a:solidFill>
                  <a:schemeClr val="bg1">
                    <a:lumMod val="50000"/>
                  </a:schemeClr>
                </a:solidFill>
                <a:latin typeface="American Typewriter" panose="02090604020004020304" pitchFamily="18" charset="77"/>
              </a:rPr>
              <a:t>On her page she has ‘frequently asked questions’.</a:t>
            </a:r>
          </a:p>
          <a:p>
            <a:pPr marL="228600" indent="-228600">
              <a:buAutoNum type="arabicPeriod"/>
            </a:pPr>
            <a:r>
              <a:rPr lang="en-US" sz="1050" dirty="0">
                <a:solidFill>
                  <a:schemeClr val="bg1">
                    <a:lumMod val="50000"/>
                  </a:schemeClr>
                </a:solidFill>
                <a:latin typeface="American Typewriter" panose="02090604020004020304" pitchFamily="18" charset="77"/>
              </a:rPr>
              <a:t>Why Paper?</a:t>
            </a:r>
          </a:p>
          <a:p>
            <a:pPr marL="228600" indent="-228600">
              <a:buAutoNum type="arabicPeriod"/>
            </a:pPr>
            <a:r>
              <a:rPr lang="en-US" sz="1050" dirty="0">
                <a:solidFill>
                  <a:schemeClr val="bg1">
                    <a:lumMod val="50000"/>
                  </a:schemeClr>
                </a:solidFill>
                <a:latin typeface="American Typewriter" panose="02090604020004020304" pitchFamily="18" charset="77"/>
              </a:rPr>
              <a:t>How long does it take to make?</a:t>
            </a:r>
          </a:p>
          <a:p>
            <a:pPr marL="228600" indent="-228600">
              <a:buAutoNum type="arabicPeriod"/>
            </a:pPr>
            <a:r>
              <a:rPr lang="en-US" sz="1050" dirty="0">
                <a:solidFill>
                  <a:schemeClr val="bg1">
                    <a:lumMod val="50000"/>
                  </a:schemeClr>
                </a:solidFill>
                <a:latin typeface="American Typewriter" panose="02090604020004020304" pitchFamily="18" charset="77"/>
              </a:rPr>
              <a:t>What’s your process?</a:t>
            </a:r>
          </a:p>
          <a:p>
            <a:pPr marL="228600" indent="-228600">
              <a:buAutoNum type="arabicPeriod"/>
            </a:pPr>
            <a:r>
              <a:rPr lang="en-US" sz="1050" dirty="0">
                <a:solidFill>
                  <a:schemeClr val="bg1">
                    <a:lumMod val="50000"/>
                  </a:schemeClr>
                </a:solidFill>
                <a:latin typeface="American Typewriter" panose="02090604020004020304" pitchFamily="18" charset="77"/>
              </a:rPr>
              <a:t>How did you start working with paper?</a:t>
            </a:r>
          </a:p>
          <a:p>
            <a:pPr marL="228600" indent="-228600">
              <a:buAutoNum type="arabicPeriod"/>
            </a:pPr>
            <a:r>
              <a:rPr lang="en-US" sz="1050" dirty="0">
                <a:solidFill>
                  <a:schemeClr val="bg1">
                    <a:lumMod val="50000"/>
                  </a:schemeClr>
                </a:solidFill>
                <a:latin typeface="American Typewriter" panose="02090604020004020304" pitchFamily="18" charset="77"/>
              </a:rPr>
              <a:t>Do you sell your work/ take on private commissions?</a:t>
            </a:r>
          </a:p>
          <a:p>
            <a:pPr marL="228600" indent="-228600">
              <a:buAutoNum type="arabicPeriod"/>
            </a:pPr>
            <a:r>
              <a:rPr lang="en-US" sz="1050" dirty="0">
                <a:solidFill>
                  <a:schemeClr val="bg1">
                    <a:lumMod val="50000"/>
                  </a:schemeClr>
                </a:solidFill>
                <a:latin typeface="American Typewriter" panose="02090604020004020304" pitchFamily="18" charset="77"/>
              </a:rPr>
              <a:t>Where is your studio?</a:t>
            </a:r>
          </a:p>
        </p:txBody>
      </p:sp>
    </p:spTree>
    <p:extLst>
      <p:ext uri="{BB962C8B-B14F-4D97-AF65-F5344CB8AC3E}">
        <p14:creationId xmlns:p14="http://schemas.microsoft.com/office/powerpoint/2010/main" val="60459603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A screen shot of a computer&#10;&#10;Description automatically generated">
            <a:extLst>
              <a:ext uri="{FF2B5EF4-FFF2-40B4-BE49-F238E27FC236}">
                <a16:creationId xmlns:a16="http://schemas.microsoft.com/office/drawing/2014/main" id="{7D2BC7FE-0AA8-6548-B9FE-420C630D19B7}"/>
              </a:ext>
            </a:extLst>
          </p:cNvPr>
          <p:cNvPicPr>
            <a:picLocks noChangeAspect="1"/>
          </p:cNvPicPr>
          <p:nvPr/>
        </p:nvPicPr>
        <p:blipFill>
          <a:blip r:embed="rId2" cstate="screen">
            <a:extLst>
              <a:ext uri="{28A0092B-C50C-407E-A947-70E740481C1C}">
                <a14:useLocalDpi xmlns:a14="http://schemas.microsoft.com/office/drawing/2010/main"/>
              </a:ext>
            </a:extLst>
          </a:blip>
          <a:stretch>
            <a:fillRect/>
          </a:stretch>
        </p:blipFill>
        <p:spPr>
          <a:xfrm>
            <a:off x="0" y="0"/>
            <a:ext cx="5143500" cy="6858000"/>
          </a:xfrm>
          <a:prstGeom prst="rect">
            <a:avLst/>
          </a:prstGeom>
        </p:spPr>
      </p:pic>
      <p:sp>
        <p:nvSpPr>
          <p:cNvPr id="2" name="TextBox 1">
            <a:extLst>
              <a:ext uri="{FF2B5EF4-FFF2-40B4-BE49-F238E27FC236}">
                <a16:creationId xmlns:a16="http://schemas.microsoft.com/office/drawing/2014/main" id="{58C8C7D5-35E1-A74A-B24A-87493944F211}"/>
              </a:ext>
            </a:extLst>
          </p:cNvPr>
          <p:cNvSpPr txBox="1"/>
          <p:nvPr/>
        </p:nvSpPr>
        <p:spPr>
          <a:xfrm>
            <a:off x="5143500" y="1201467"/>
            <a:ext cx="4762500" cy="4455066"/>
          </a:xfrm>
          <a:prstGeom prst="rect">
            <a:avLst/>
          </a:prstGeom>
          <a:noFill/>
        </p:spPr>
        <p:txBody>
          <a:bodyPr wrap="square" rtlCol="0">
            <a:spAutoFit/>
          </a:bodyPr>
          <a:lstStyle/>
          <a:p>
            <a:pPr algn="ctr"/>
            <a:r>
              <a:rPr lang="en-US" dirty="0">
                <a:latin typeface="American Typewriter" panose="02090604020004020304" pitchFamily="18" charset="77"/>
              </a:rPr>
              <a:t>Maude White</a:t>
            </a:r>
          </a:p>
          <a:p>
            <a:endParaRPr lang="en-US" sz="1000" dirty="0">
              <a:latin typeface="American Typewriter" panose="02090604020004020304" pitchFamily="18" charset="77"/>
            </a:endParaRPr>
          </a:p>
          <a:p>
            <a:r>
              <a:rPr lang="en-US" sz="1400" dirty="0">
                <a:latin typeface="American Typewriter" panose="02090604020004020304" pitchFamily="18" charset="77"/>
              </a:rPr>
              <a:t>Keywords: </a:t>
            </a:r>
            <a:r>
              <a:rPr lang="en-US" sz="1050" dirty="0">
                <a:solidFill>
                  <a:schemeClr val="bg1">
                    <a:lumMod val="50000"/>
                  </a:schemeClr>
                </a:solidFill>
                <a:latin typeface="American Typewriter" panose="02090604020004020304" pitchFamily="18" charset="77"/>
              </a:rPr>
              <a:t>Detailed, Intricate Cutting, Fragile and Story telling</a:t>
            </a:r>
          </a:p>
          <a:p>
            <a:endParaRPr lang="en-US" sz="1400" dirty="0">
              <a:latin typeface="American Typewriter" panose="02090604020004020304" pitchFamily="18" charset="77"/>
            </a:endParaRPr>
          </a:p>
          <a:p>
            <a:r>
              <a:rPr lang="en-US" sz="1400" dirty="0">
                <a:latin typeface="American Typewriter" panose="02090604020004020304" pitchFamily="18" charset="77"/>
              </a:rPr>
              <a:t>Social Media:</a:t>
            </a:r>
          </a:p>
          <a:p>
            <a:pPr marL="285750" indent="-285750">
              <a:buFont typeface="Arial" panose="020B0604020202020204" pitchFamily="34" charset="0"/>
              <a:buChar char="•"/>
            </a:pPr>
            <a:r>
              <a:rPr lang="en-US" sz="1050" dirty="0">
                <a:solidFill>
                  <a:schemeClr val="bg1">
                    <a:lumMod val="50000"/>
                  </a:schemeClr>
                </a:solidFill>
                <a:latin typeface="American Typewriter" panose="02090604020004020304" pitchFamily="18" charset="77"/>
              </a:rPr>
              <a:t>Instagram</a:t>
            </a:r>
          </a:p>
          <a:p>
            <a:pPr marL="285750" indent="-285750">
              <a:buFont typeface="Arial" panose="020B0604020202020204" pitchFamily="34" charset="0"/>
              <a:buChar char="•"/>
            </a:pPr>
            <a:r>
              <a:rPr lang="en-US" sz="1050" dirty="0">
                <a:solidFill>
                  <a:schemeClr val="bg1">
                    <a:lumMod val="50000"/>
                  </a:schemeClr>
                </a:solidFill>
                <a:latin typeface="American Typewriter" panose="02090604020004020304" pitchFamily="18" charset="77"/>
              </a:rPr>
              <a:t>Facebook</a:t>
            </a:r>
          </a:p>
          <a:p>
            <a:pPr marL="285750" indent="-285750">
              <a:buFont typeface="Arial" panose="020B0604020202020204" pitchFamily="34" charset="0"/>
              <a:buChar char="•"/>
            </a:pPr>
            <a:r>
              <a:rPr lang="en-US" sz="1050" dirty="0">
                <a:solidFill>
                  <a:schemeClr val="bg1">
                    <a:lumMod val="50000"/>
                  </a:schemeClr>
                </a:solidFill>
                <a:latin typeface="American Typewriter" panose="02090604020004020304" pitchFamily="18" charset="77"/>
              </a:rPr>
              <a:t>Pinterest</a:t>
            </a:r>
          </a:p>
          <a:p>
            <a:pPr marL="285750" indent="-285750">
              <a:buFont typeface="Arial" panose="020B0604020202020204" pitchFamily="34" charset="0"/>
              <a:buChar char="•"/>
            </a:pPr>
            <a:r>
              <a:rPr lang="en-US" sz="1050" dirty="0">
                <a:solidFill>
                  <a:schemeClr val="bg1">
                    <a:lumMod val="50000"/>
                  </a:schemeClr>
                </a:solidFill>
                <a:latin typeface="American Typewriter" panose="02090604020004020304" pitchFamily="18" charset="77"/>
              </a:rPr>
              <a:t>Linkedin</a:t>
            </a:r>
          </a:p>
          <a:p>
            <a:pPr marL="285750" indent="-285750">
              <a:buFont typeface="Arial" panose="020B0604020202020204" pitchFamily="34" charset="0"/>
              <a:buChar char="•"/>
            </a:pPr>
            <a:r>
              <a:rPr lang="en-US" sz="1050" dirty="0">
                <a:solidFill>
                  <a:schemeClr val="bg1">
                    <a:lumMod val="50000"/>
                  </a:schemeClr>
                </a:solidFill>
                <a:latin typeface="American Typewriter" panose="02090604020004020304" pitchFamily="18" charset="77"/>
              </a:rPr>
              <a:t>Website</a:t>
            </a:r>
          </a:p>
          <a:p>
            <a:endParaRPr lang="en-US" sz="1400" dirty="0">
              <a:latin typeface="American Typewriter" panose="02090604020004020304" pitchFamily="18" charset="77"/>
            </a:endParaRPr>
          </a:p>
          <a:p>
            <a:r>
              <a:rPr lang="en-US" sz="1400" dirty="0">
                <a:latin typeface="American Typewriter" panose="02090604020004020304" pitchFamily="18" charset="77"/>
              </a:rPr>
              <a:t>Website:</a:t>
            </a:r>
          </a:p>
          <a:p>
            <a:pPr marL="285750" indent="-285750">
              <a:buFont typeface="Arial" panose="020B0604020202020204" pitchFamily="34" charset="0"/>
              <a:buChar char="•"/>
            </a:pPr>
            <a:r>
              <a:rPr lang="en-US" sz="1050" dirty="0">
                <a:solidFill>
                  <a:schemeClr val="bg1">
                    <a:lumMod val="50000"/>
                  </a:schemeClr>
                </a:solidFill>
                <a:latin typeface="American Typewriter" panose="02090604020004020304" pitchFamily="18" charset="77"/>
              </a:rPr>
              <a:t>Plain</a:t>
            </a:r>
          </a:p>
          <a:p>
            <a:pPr marL="285750" indent="-285750">
              <a:buFont typeface="Arial" panose="020B0604020202020204" pitchFamily="34" charset="0"/>
              <a:buChar char="•"/>
            </a:pPr>
            <a:r>
              <a:rPr lang="en-US" sz="1050" dirty="0">
                <a:solidFill>
                  <a:schemeClr val="bg1">
                    <a:lumMod val="50000"/>
                  </a:schemeClr>
                </a:solidFill>
                <a:latin typeface="American Typewriter" panose="02090604020004020304" pitchFamily="18" charset="77"/>
              </a:rPr>
              <a:t>Simple</a:t>
            </a:r>
          </a:p>
          <a:p>
            <a:pPr marL="285750" indent="-285750">
              <a:buFont typeface="Arial" panose="020B0604020202020204" pitchFamily="34" charset="0"/>
              <a:buChar char="•"/>
            </a:pPr>
            <a:r>
              <a:rPr lang="en-US" sz="1050" dirty="0">
                <a:solidFill>
                  <a:schemeClr val="bg1">
                    <a:lumMod val="50000"/>
                  </a:schemeClr>
                </a:solidFill>
                <a:latin typeface="American Typewriter" panose="02090604020004020304" pitchFamily="18" charset="77"/>
              </a:rPr>
              <a:t>Has the necessities</a:t>
            </a:r>
          </a:p>
          <a:p>
            <a:pPr marL="285750" indent="-285750">
              <a:buFont typeface="Arial" panose="020B0604020202020204" pitchFamily="34" charset="0"/>
              <a:buChar char="•"/>
            </a:pPr>
            <a:r>
              <a:rPr lang="en-US" sz="1050" dirty="0">
                <a:solidFill>
                  <a:schemeClr val="bg1">
                    <a:lumMod val="50000"/>
                  </a:schemeClr>
                </a:solidFill>
                <a:latin typeface="American Typewriter" panose="02090604020004020304" pitchFamily="18" charset="77"/>
              </a:rPr>
              <a:t>Her own designs stand out on the simple page</a:t>
            </a:r>
          </a:p>
          <a:p>
            <a:pPr marL="285750" indent="-285750">
              <a:buFont typeface="Arial" panose="020B0604020202020204" pitchFamily="34" charset="0"/>
              <a:buChar char="•"/>
            </a:pPr>
            <a:r>
              <a:rPr lang="en-US" sz="1050" dirty="0">
                <a:solidFill>
                  <a:schemeClr val="bg1">
                    <a:lumMod val="50000"/>
                  </a:schemeClr>
                </a:solidFill>
                <a:latin typeface="American Typewriter" panose="02090604020004020304" pitchFamily="18" charset="77"/>
              </a:rPr>
              <a:t>Sophisticated and clean layout</a:t>
            </a:r>
          </a:p>
          <a:p>
            <a:endParaRPr lang="en-US" sz="1050" dirty="0">
              <a:solidFill>
                <a:schemeClr val="bg1">
                  <a:lumMod val="50000"/>
                </a:schemeClr>
              </a:solidFill>
              <a:latin typeface="American Typewriter" panose="02090604020004020304" pitchFamily="18" charset="77"/>
            </a:endParaRPr>
          </a:p>
          <a:p>
            <a:r>
              <a:rPr lang="en-US" sz="1400" dirty="0">
                <a:latin typeface="American Typewriter" panose="02090604020004020304" pitchFamily="18" charset="77"/>
              </a:rPr>
              <a:t>Why Maude White?</a:t>
            </a:r>
          </a:p>
          <a:p>
            <a:endParaRPr lang="en-US" sz="1050" dirty="0">
              <a:latin typeface="American Typewriter" panose="02090604020004020304" pitchFamily="18" charset="77"/>
            </a:endParaRPr>
          </a:p>
          <a:p>
            <a:r>
              <a:rPr lang="en-US" sz="1050" dirty="0">
                <a:solidFill>
                  <a:schemeClr val="bg1">
                    <a:lumMod val="50000"/>
                  </a:schemeClr>
                </a:solidFill>
                <a:latin typeface="American Typewriter" panose="02090604020004020304" pitchFamily="18" charset="77"/>
              </a:rPr>
              <a:t>I have chosen Maude White because she is an individual who I have been inspired by throughout my time at university – her work is simple yet very complex with the amount of detail and line work which can be seen throughout her designs.</a:t>
            </a:r>
          </a:p>
        </p:txBody>
      </p:sp>
    </p:spTree>
    <p:extLst>
      <p:ext uri="{BB962C8B-B14F-4D97-AF65-F5344CB8AC3E}">
        <p14:creationId xmlns:p14="http://schemas.microsoft.com/office/powerpoint/2010/main" val="255528474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A close up of a screen&#10;&#10;Description automatically generated">
            <a:extLst>
              <a:ext uri="{FF2B5EF4-FFF2-40B4-BE49-F238E27FC236}">
                <a16:creationId xmlns:a16="http://schemas.microsoft.com/office/drawing/2014/main" id="{09505674-69E4-9A41-B590-42BBC66F5642}"/>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0" y="0"/>
            <a:ext cx="5143500" cy="6858000"/>
          </a:xfrm>
          <a:prstGeom prst="rect">
            <a:avLst/>
          </a:prstGeom>
        </p:spPr>
      </p:pic>
      <p:sp>
        <p:nvSpPr>
          <p:cNvPr id="2" name="TextBox 1">
            <a:extLst>
              <a:ext uri="{FF2B5EF4-FFF2-40B4-BE49-F238E27FC236}">
                <a16:creationId xmlns:a16="http://schemas.microsoft.com/office/drawing/2014/main" id="{6D86732F-5983-234C-9074-28DFBD922766}"/>
              </a:ext>
            </a:extLst>
          </p:cNvPr>
          <p:cNvSpPr txBox="1"/>
          <p:nvPr/>
        </p:nvSpPr>
        <p:spPr>
          <a:xfrm>
            <a:off x="5143500" y="797510"/>
            <a:ext cx="4853940" cy="5262979"/>
          </a:xfrm>
          <a:prstGeom prst="rect">
            <a:avLst/>
          </a:prstGeom>
          <a:noFill/>
        </p:spPr>
        <p:txBody>
          <a:bodyPr wrap="square" rtlCol="0">
            <a:spAutoFit/>
          </a:bodyPr>
          <a:lstStyle/>
          <a:p>
            <a:pPr algn="ctr"/>
            <a:r>
              <a:rPr lang="en-US" dirty="0">
                <a:latin typeface="American Typewriter" panose="02090604020004020304" pitchFamily="18" charset="77"/>
              </a:rPr>
              <a:t>Thinking Ahead – The Dream</a:t>
            </a:r>
          </a:p>
          <a:p>
            <a:endParaRPr lang="en-US" sz="1000" dirty="0">
              <a:latin typeface="American Typewriter" panose="02090604020004020304" pitchFamily="18" charset="77"/>
            </a:endParaRPr>
          </a:p>
          <a:p>
            <a:r>
              <a:rPr lang="en-US" sz="1400" i="1" dirty="0">
                <a:latin typeface="American Typewriter" panose="02090604020004020304" pitchFamily="18" charset="77"/>
              </a:rPr>
              <a:t>What do you want to be?</a:t>
            </a:r>
            <a:endParaRPr lang="en-US" sz="1000" i="1" dirty="0">
              <a:latin typeface="American Typewriter" panose="02090604020004020304" pitchFamily="18" charset="77"/>
            </a:endParaRPr>
          </a:p>
          <a:p>
            <a:r>
              <a:rPr lang="en-US" sz="1050" dirty="0">
                <a:solidFill>
                  <a:schemeClr val="bg1">
                    <a:lumMod val="50000"/>
                  </a:schemeClr>
                </a:solidFill>
              </a:rPr>
              <a:t>I want to be a maker/ creative, who primarily focuses on working with </a:t>
            </a:r>
          </a:p>
          <a:p>
            <a:r>
              <a:rPr lang="en-US" sz="1050" dirty="0">
                <a:solidFill>
                  <a:schemeClr val="bg1">
                    <a:lumMod val="50000"/>
                  </a:schemeClr>
                </a:solidFill>
              </a:rPr>
              <a:t>paper or a similar medium. By either creating paper cuttings or even</a:t>
            </a:r>
          </a:p>
          <a:p>
            <a:r>
              <a:rPr lang="en-US" sz="1050" dirty="0">
                <a:solidFill>
                  <a:schemeClr val="bg1">
                    <a:lumMod val="50000"/>
                  </a:schemeClr>
                </a:solidFill>
              </a:rPr>
              <a:t>little shows/ shadow boxes, or large-scale scenes almost like Installations.</a:t>
            </a:r>
            <a:endParaRPr lang="en-US" sz="1000" dirty="0">
              <a:solidFill>
                <a:schemeClr val="bg1">
                  <a:lumMod val="50000"/>
                </a:schemeClr>
              </a:solidFill>
            </a:endParaRPr>
          </a:p>
          <a:p>
            <a:endParaRPr lang="en-US" sz="1000" dirty="0">
              <a:latin typeface="American Typewriter" panose="02090604020004020304" pitchFamily="18" charset="77"/>
            </a:endParaRPr>
          </a:p>
          <a:p>
            <a:r>
              <a:rPr lang="en-US" sz="1600" i="1" dirty="0">
                <a:latin typeface="American Typewriter" panose="02090604020004020304" pitchFamily="18" charset="77"/>
              </a:rPr>
              <a:t>Where do you want to be?</a:t>
            </a:r>
            <a:endParaRPr lang="en-US" sz="1600" dirty="0">
              <a:latin typeface="American Typewriter" panose="02090604020004020304" pitchFamily="18" charset="77"/>
            </a:endParaRPr>
          </a:p>
          <a:p>
            <a:r>
              <a:rPr lang="en-US" sz="1050" dirty="0">
                <a:solidFill>
                  <a:schemeClr val="bg1">
                    <a:lumMod val="50000"/>
                  </a:schemeClr>
                </a:solidFill>
              </a:rPr>
              <a:t>I would like to work with either an individual or a small company, which works</a:t>
            </a:r>
          </a:p>
          <a:p>
            <a:r>
              <a:rPr lang="en-US" sz="1050" dirty="0">
                <a:solidFill>
                  <a:schemeClr val="bg1">
                    <a:lumMod val="50000"/>
                  </a:schemeClr>
                </a:solidFill>
              </a:rPr>
              <a:t>with or around paper. However, I would also like to become either a freelancer or</a:t>
            </a:r>
          </a:p>
          <a:p>
            <a:r>
              <a:rPr lang="en-US" sz="1050" dirty="0">
                <a:solidFill>
                  <a:schemeClr val="bg1">
                    <a:lumMod val="50000"/>
                  </a:schemeClr>
                </a:solidFill>
              </a:rPr>
              <a:t>an individual who runs their own small business. By selling paper, card and possibly</a:t>
            </a:r>
          </a:p>
          <a:p>
            <a:r>
              <a:rPr lang="en-US" sz="1050" dirty="0">
                <a:solidFill>
                  <a:schemeClr val="bg1">
                    <a:lumMod val="50000"/>
                  </a:schemeClr>
                </a:solidFill>
              </a:rPr>
              <a:t>slightly harder materials.</a:t>
            </a:r>
          </a:p>
          <a:p>
            <a:endParaRPr lang="en-US" sz="1000" dirty="0">
              <a:latin typeface="American Typewriter" panose="02090604020004020304" pitchFamily="18" charset="77"/>
            </a:endParaRPr>
          </a:p>
          <a:p>
            <a:r>
              <a:rPr lang="en-US" sz="1600" i="1" dirty="0">
                <a:latin typeface="American Typewriter" panose="02090604020004020304" pitchFamily="18" charset="77"/>
              </a:rPr>
              <a:t>How do you want to work?</a:t>
            </a:r>
          </a:p>
          <a:p>
            <a:pPr marL="171450" indent="-171450">
              <a:buFont typeface="Arial" panose="020B0604020202020204" pitchFamily="34" charset="0"/>
              <a:buChar char="•"/>
            </a:pPr>
            <a:r>
              <a:rPr lang="en-US" sz="1050" dirty="0">
                <a:solidFill>
                  <a:schemeClr val="bg1">
                    <a:lumMod val="50000"/>
                  </a:schemeClr>
                </a:solidFill>
              </a:rPr>
              <a:t>I would like to be running my own small business, selling a variety of paper products/ crafts.</a:t>
            </a:r>
          </a:p>
          <a:p>
            <a:pPr marL="171450" indent="-171450">
              <a:buFont typeface="Arial" panose="020B0604020202020204" pitchFamily="34" charset="0"/>
              <a:buChar char="•"/>
            </a:pPr>
            <a:r>
              <a:rPr lang="en-US" sz="1050" dirty="0">
                <a:solidFill>
                  <a:schemeClr val="bg1">
                    <a:lumMod val="50000"/>
                  </a:schemeClr>
                </a:solidFill>
              </a:rPr>
              <a:t>The location which I would like to be stationed at is either within a small corner shop/ a studio within the country or if need be within my own house.</a:t>
            </a:r>
          </a:p>
          <a:p>
            <a:pPr marL="171450" indent="-171450">
              <a:buFont typeface="Arial" panose="020B0604020202020204" pitchFamily="34" charset="0"/>
              <a:buChar char="•"/>
            </a:pPr>
            <a:r>
              <a:rPr lang="en-US" sz="1050" dirty="0">
                <a:solidFill>
                  <a:schemeClr val="bg1">
                    <a:lumMod val="50000"/>
                  </a:schemeClr>
                </a:solidFill>
              </a:rPr>
              <a:t>Between selling products I would like to run workshops for individuals who have a passion to work with the medium.</a:t>
            </a:r>
          </a:p>
          <a:p>
            <a:pPr marL="171450" indent="-171450">
              <a:buFont typeface="Arial" panose="020B0604020202020204" pitchFamily="34" charset="0"/>
              <a:buChar char="•"/>
            </a:pPr>
            <a:r>
              <a:rPr lang="en-US" sz="1050" dirty="0">
                <a:solidFill>
                  <a:schemeClr val="bg1">
                    <a:lumMod val="50000"/>
                  </a:schemeClr>
                </a:solidFill>
              </a:rPr>
              <a:t>Additionally, possibly volunteer within schools and colleges to help show them my trade, and to even make a fun interactive session where everyone can work with paper/ card and see that there is a possible future with working with the medium.</a:t>
            </a:r>
          </a:p>
          <a:p>
            <a:endParaRPr lang="en-US" sz="1600" dirty="0">
              <a:latin typeface="American Typewriter" panose="02090604020004020304" pitchFamily="18" charset="77"/>
            </a:endParaRPr>
          </a:p>
          <a:p>
            <a:r>
              <a:rPr lang="en-US" sz="1600" i="1" dirty="0">
                <a:latin typeface="American Typewriter" panose="02090604020004020304" pitchFamily="18" charset="77"/>
              </a:rPr>
              <a:t>How do you want people to see you?</a:t>
            </a:r>
          </a:p>
          <a:p>
            <a:r>
              <a:rPr lang="en-US" sz="1050" dirty="0">
                <a:solidFill>
                  <a:schemeClr val="bg1">
                    <a:lumMod val="50000"/>
                  </a:schemeClr>
                </a:solidFill>
              </a:rPr>
              <a:t>I want people to see me as an adventurous individual who is passionate</a:t>
            </a:r>
          </a:p>
          <a:p>
            <a:r>
              <a:rPr lang="en-US" sz="1050" dirty="0">
                <a:solidFill>
                  <a:schemeClr val="bg1">
                    <a:lumMod val="50000"/>
                  </a:schemeClr>
                </a:solidFill>
              </a:rPr>
              <a:t>About the exploration of my chosen medium. Alternatively, someone </a:t>
            </a:r>
          </a:p>
          <a:p>
            <a:r>
              <a:rPr lang="en-US" sz="1050" dirty="0">
                <a:solidFill>
                  <a:schemeClr val="bg1">
                    <a:lumMod val="50000"/>
                  </a:schemeClr>
                </a:solidFill>
              </a:rPr>
              <a:t>who’ motivated and dedicated to reducing the paper waste by creating</a:t>
            </a:r>
          </a:p>
          <a:p>
            <a:r>
              <a:rPr lang="en-US" sz="1050" dirty="0">
                <a:solidFill>
                  <a:schemeClr val="bg1">
                    <a:lumMod val="50000"/>
                  </a:schemeClr>
                </a:solidFill>
              </a:rPr>
              <a:t>unique and conscientious designs/ ideas.</a:t>
            </a:r>
          </a:p>
        </p:txBody>
      </p:sp>
    </p:spTree>
    <p:extLst>
      <p:ext uri="{BB962C8B-B14F-4D97-AF65-F5344CB8AC3E}">
        <p14:creationId xmlns:p14="http://schemas.microsoft.com/office/powerpoint/2010/main" val="241412184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F7EA7FEE-3970-394D-BACC-51C1B813222E}"/>
              </a:ext>
            </a:extLst>
          </p:cNvPr>
          <p:cNvPicPr>
            <a:picLocks noChangeAspect="1"/>
          </p:cNvPicPr>
          <p:nvPr/>
        </p:nvPicPr>
        <p:blipFill>
          <a:blip r:embed="rId2" cstate="screen">
            <a:extLst>
              <a:ext uri="{28A0092B-C50C-407E-A947-70E740481C1C}">
                <a14:useLocalDpi xmlns:a14="http://schemas.microsoft.com/office/drawing/2010/main"/>
              </a:ext>
            </a:extLst>
          </a:blip>
          <a:stretch>
            <a:fillRect/>
          </a:stretch>
        </p:blipFill>
        <p:spPr>
          <a:xfrm>
            <a:off x="73478" y="0"/>
            <a:ext cx="9759043" cy="6858000"/>
          </a:xfrm>
          <a:prstGeom prst="rect">
            <a:avLst/>
          </a:prstGeom>
        </p:spPr>
      </p:pic>
    </p:spTree>
    <p:extLst>
      <p:ext uri="{BB962C8B-B14F-4D97-AF65-F5344CB8AC3E}">
        <p14:creationId xmlns:p14="http://schemas.microsoft.com/office/powerpoint/2010/main" val="385395158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descr="A screenshot of a cell phone&#10;&#10;Description automatically generated">
            <a:extLst>
              <a:ext uri="{FF2B5EF4-FFF2-40B4-BE49-F238E27FC236}">
                <a16:creationId xmlns:a16="http://schemas.microsoft.com/office/drawing/2014/main" id="{64B22ED6-829D-984B-A962-736213FFE4BD}"/>
              </a:ext>
            </a:extLst>
          </p:cNvPr>
          <p:cNvPicPr>
            <a:picLocks noChangeAspect="1"/>
          </p:cNvPicPr>
          <p:nvPr/>
        </p:nvPicPr>
        <p:blipFill>
          <a:blip r:embed="rId2" cstate="screen">
            <a:extLst>
              <a:ext uri="{28A0092B-C50C-407E-A947-70E740481C1C}">
                <a14:useLocalDpi xmlns:a14="http://schemas.microsoft.com/office/drawing/2010/main"/>
              </a:ext>
            </a:extLst>
          </a:blip>
          <a:stretch>
            <a:fillRect/>
          </a:stretch>
        </p:blipFill>
        <p:spPr>
          <a:xfrm>
            <a:off x="2527013" y="0"/>
            <a:ext cx="4851974" cy="6858000"/>
          </a:xfrm>
          <a:prstGeom prst="rect">
            <a:avLst/>
          </a:prstGeom>
        </p:spPr>
      </p:pic>
    </p:spTree>
    <p:extLst>
      <p:ext uri="{BB962C8B-B14F-4D97-AF65-F5344CB8AC3E}">
        <p14:creationId xmlns:p14="http://schemas.microsoft.com/office/powerpoint/2010/main" val="191975628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4E0865-8836-A948-89E5-8FB41EDA2957}"/>
              </a:ext>
            </a:extLst>
          </p:cNvPr>
          <p:cNvSpPr>
            <a:spLocks noGrp="1"/>
          </p:cNvSpPr>
          <p:nvPr>
            <p:ph type="ctrTitle"/>
          </p:nvPr>
        </p:nvSpPr>
        <p:spPr/>
        <p:txBody>
          <a:bodyPr>
            <a:normAutofit/>
          </a:bodyPr>
          <a:lstStyle/>
          <a:p>
            <a:r>
              <a:rPr lang="en-US" sz="5400" dirty="0">
                <a:latin typeface="American Typewriter" panose="02090604020004020304" pitchFamily="18" charset="77"/>
              </a:rPr>
              <a:t>Cerys Angharad Davies</a:t>
            </a:r>
          </a:p>
        </p:txBody>
      </p:sp>
      <p:sp>
        <p:nvSpPr>
          <p:cNvPr id="3" name="Subtitle 2">
            <a:extLst>
              <a:ext uri="{FF2B5EF4-FFF2-40B4-BE49-F238E27FC236}">
                <a16:creationId xmlns:a16="http://schemas.microsoft.com/office/drawing/2014/main" id="{1C8F0138-807E-E643-94CF-AB483F90CC89}"/>
              </a:ext>
            </a:extLst>
          </p:cNvPr>
          <p:cNvSpPr>
            <a:spLocks noGrp="1"/>
          </p:cNvSpPr>
          <p:nvPr>
            <p:ph type="subTitle" idx="1"/>
          </p:nvPr>
        </p:nvSpPr>
        <p:spPr/>
        <p:txBody>
          <a:bodyPr/>
          <a:lstStyle/>
          <a:p>
            <a:r>
              <a:rPr lang="en-US" dirty="0">
                <a:latin typeface="American Typewriter" panose="02090604020004020304" pitchFamily="18" charset="77"/>
              </a:rPr>
              <a:t>Logo – Research and Development</a:t>
            </a:r>
          </a:p>
        </p:txBody>
      </p:sp>
      <p:sp>
        <p:nvSpPr>
          <p:cNvPr id="4" name="Rectangle 3">
            <a:extLst>
              <a:ext uri="{FF2B5EF4-FFF2-40B4-BE49-F238E27FC236}">
                <a16:creationId xmlns:a16="http://schemas.microsoft.com/office/drawing/2014/main" id="{6F78C786-8E47-7F47-82CA-86D35E00ACC8}"/>
              </a:ext>
            </a:extLst>
          </p:cNvPr>
          <p:cNvSpPr/>
          <p:nvPr/>
        </p:nvSpPr>
        <p:spPr>
          <a:xfrm>
            <a:off x="742950" y="5759406"/>
            <a:ext cx="7535334" cy="923330"/>
          </a:xfrm>
          <a:prstGeom prst="rect">
            <a:avLst/>
          </a:prstGeom>
        </p:spPr>
        <p:txBody>
          <a:bodyPr wrap="square">
            <a:spAutoFit/>
          </a:bodyPr>
          <a:lstStyle/>
          <a:p>
            <a:r>
              <a:rPr lang="en-US" dirty="0">
                <a:solidFill>
                  <a:schemeClr val="bg1">
                    <a:lumMod val="50000"/>
                  </a:schemeClr>
                </a:solidFill>
                <a:latin typeface="American Typewriter" panose="02090604020004020304" pitchFamily="18" charset="77"/>
              </a:rPr>
              <a:t>Instagram: @</a:t>
            </a:r>
            <a:r>
              <a:rPr lang="en-US" dirty="0" err="1">
                <a:solidFill>
                  <a:schemeClr val="bg1">
                    <a:lumMod val="50000"/>
                  </a:schemeClr>
                </a:solidFill>
                <a:latin typeface="American Typewriter" panose="02090604020004020304" pitchFamily="18" charset="77"/>
              </a:rPr>
              <a:t>cerys.a.davies</a:t>
            </a:r>
            <a:endParaRPr lang="en-US" dirty="0">
              <a:solidFill>
                <a:schemeClr val="bg1">
                  <a:lumMod val="50000"/>
                </a:schemeClr>
              </a:solidFill>
              <a:latin typeface="American Typewriter" panose="02090604020004020304" pitchFamily="18" charset="77"/>
            </a:endParaRPr>
          </a:p>
          <a:p>
            <a:r>
              <a:rPr lang="en-US" dirty="0">
                <a:solidFill>
                  <a:schemeClr val="bg1">
                    <a:lumMod val="50000"/>
                  </a:schemeClr>
                </a:solidFill>
                <a:latin typeface="American Typewriter" panose="02090604020004020304" pitchFamily="18" charset="77"/>
              </a:rPr>
              <a:t>Linkedin: </a:t>
            </a:r>
            <a:r>
              <a:rPr lang="en-US" dirty="0">
                <a:solidFill>
                  <a:schemeClr val="bg1">
                    <a:lumMod val="50000"/>
                  </a:schemeClr>
                </a:solidFill>
                <a:latin typeface="American Typewriter" panose="02090604020004020304" pitchFamily="18" charset="77"/>
                <a:hlinkClick r:id="rId3">
                  <a:extLst>
                    <a:ext uri="{A12FA001-AC4F-418D-AE19-62706E023703}">
                      <ahyp:hlinkClr xmlns:ahyp="http://schemas.microsoft.com/office/drawing/2018/hyperlinkcolor" val="tx"/>
                    </a:ext>
                  </a:extLst>
                </a:hlinkClick>
              </a:rPr>
              <a:t>https://www.linkedin.com/in/cerys-davies-8219b5176/</a:t>
            </a:r>
            <a:endParaRPr lang="en-US" dirty="0">
              <a:solidFill>
                <a:schemeClr val="bg1">
                  <a:lumMod val="50000"/>
                </a:schemeClr>
              </a:solidFill>
              <a:latin typeface="American Typewriter" panose="02090604020004020304" pitchFamily="18" charset="77"/>
            </a:endParaRPr>
          </a:p>
          <a:p>
            <a:r>
              <a:rPr lang="en-US" dirty="0">
                <a:solidFill>
                  <a:schemeClr val="bg1">
                    <a:lumMod val="50000"/>
                  </a:schemeClr>
                </a:solidFill>
                <a:latin typeface="American Typewriter" panose="02090604020004020304" pitchFamily="18" charset="77"/>
              </a:rPr>
              <a:t>Website: </a:t>
            </a:r>
            <a:r>
              <a:rPr lang="en-US" dirty="0">
                <a:solidFill>
                  <a:schemeClr val="bg1">
                    <a:lumMod val="50000"/>
                  </a:schemeClr>
                </a:solidFill>
                <a:latin typeface="American Typewriter" panose="02090604020004020304" pitchFamily="18" charset="77"/>
                <a:hlinkClick r:id="rId4">
                  <a:extLst>
                    <a:ext uri="{A12FA001-AC4F-418D-AE19-62706E023703}">
                      <ahyp:hlinkClr xmlns:ahyp="http://schemas.microsoft.com/office/drawing/2018/hyperlinkcolor" val="tx"/>
                    </a:ext>
                  </a:extLst>
                </a:hlinkClick>
              </a:rPr>
              <a:t>https://cerysadavies.wixsite.com/website</a:t>
            </a:r>
            <a:endParaRPr lang="en-US" dirty="0">
              <a:solidFill>
                <a:schemeClr val="bg1">
                  <a:lumMod val="50000"/>
                </a:schemeClr>
              </a:solidFill>
              <a:latin typeface="American Typewriter" panose="02090604020004020304" pitchFamily="18" charset="77"/>
            </a:endParaRPr>
          </a:p>
        </p:txBody>
      </p:sp>
    </p:spTree>
    <p:extLst>
      <p:ext uri="{BB962C8B-B14F-4D97-AF65-F5344CB8AC3E}">
        <p14:creationId xmlns:p14="http://schemas.microsoft.com/office/powerpoint/2010/main" val="98954241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descr="A screenshot of a cell phone&#10;&#10;Description automatically generated">
            <a:extLst>
              <a:ext uri="{FF2B5EF4-FFF2-40B4-BE49-F238E27FC236}">
                <a16:creationId xmlns:a16="http://schemas.microsoft.com/office/drawing/2014/main" id="{99156D4C-3874-BD49-85F7-1BCE9D750938}"/>
              </a:ext>
            </a:extLst>
          </p:cNvPr>
          <p:cNvPicPr>
            <a:picLocks noChangeAspect="1"/>
          </p:cNvPicPr>
          <p:nvPr/>
        </p:nvPicPr>
        <p:blipFill>
          <a:blip r:embed="rId2" cstate="screen">
            <a:extLst>
              <a:ext uri="{28A0092B-C50C-407E-A947-70E740481C1C}">
                <a14:useLocalDpi xmlns:a14="http://schemas.microsoft.com/office/drawing/2010/main"/>
              </a:ext>
            </a:extLst>
          </a:blip>
          <a:stretch>
            <a:fillRect/>
          </a:stretch>
        </p:blipFill>
        <p:spPr>
          <a:xfrm>
            <a:off x="2579077" y="73590"/>
            <a:ext cx="4747846" cy="6710821"/>
          </a:xfrm>
          <a:prstGeom prst="rect">
            <a:avLst/>
          </a:prstGeom>
        </p:spPr>
      </p:pic>
    </p:spTree>
    <p:extLst>
      <p:ext uri="{BB962C8B-B14F-4D97-AF65-F5344CB8AC3E}">
        <p14:creationId xmlns:p14="http://schemas.microsoft.com/office/powerpoint/2010/main" val="422740247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8" descr="A close up of text on a black background&#10;&#10;Description automatically generated">
            <a:extLst>
              <a:ext uri="{FF2B5EF4-FFF2-40B4-BE49-F238E27FC236}">
                <a16:creationId xmlns:a16="http://schemas.microsoft.com/office/drawing/2014/main" id="{2814EC3D-9D78-1C47-B4E8-0D1CF382EED6}"/>
              </a:ext>
            </a:extLst>
          </p:cNvPr>
          <p:cNvPicPr>
            <a:picLocks noChangeAspect="1"/>
          </p:cNvPicPr>
          <p:nvPr/>
        </p:nvPicPr>
        <p:blipFill>
          <a:blip r:embed="rId2" cstate="screen">
            <a:extLst>
              <a:ext uri="{28A0092B-C50C-407E-A947-70E740481C1C}">
                <a14:useLocalDpi xmlns:a14="http://schemas.microsoft.com/office/drawing/2010/main"/>
              </a:ext>
            </a:extLst>
          </a:blip>
          <a:stretch>
            <a:fillRect/>
          </a:stretch>
        </p:blipFill>
        <p:spPr>
          <a:xfrm>
            <a:off x="2579077" y="73590"/>
            <a:ext cx="4747846" cy="6710821"/>
          </a:xfrm>
          <a:prstGeom prst="rect">
            <a:avLst/>
          </a:prstGeom>
        </p:spPr>
      </p:pic>
    </p:spTree>
    <p:extLst>
      <p:ext uri="{BB962C8B-B14F-4D97-AF65-F5344CB8AC3E}">
        <p14:creationId xmlns:p14="http://schemas.microsoft.com/office/powerpoint/2010/main" val="319117200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A close up of text on a white background&#10;&#10;Description automatically generated">
            <a:extLst>
              <a:ext uri="{FF2B5EF4-FFF2-40B4-BE49-F238E27FC236}">
                <a16:creationId xmlns:a16="http://schemas.microsoft.com/office/drawing/2014/main" id="{E4680226-6F94-1045-B38E-897F1B4627DB}"/>
              </a:ext>
            </a:extLst>
          </p:cNvPr>
          <p:cNvPicPr>
            <a:picLocks noChangeAspect="1"/>
          </p:cNvPicPr>
          <p:nvPr/>
        </p:nvPicPr>
        <p:blipFill>
          <a:blip r:embed="rId2" cstate="screen">
            <a:extLst>
              <a:ext uri="{28A0092B-C50C-407E-A947-70E740481C1C}">
                <a14:useLocalDpi xmlns:a14="http://schemas.microsoft.com/office/drawing/2010/main"/>
              </a:ext>
            </a:extLst>
          </a:blip>
          <a:stretch>
            <a:fillRect/>
          </a:stretch>
        </p:blipFill>
        <p:spPr>
          <a:xfrm>
            <a:off x="2579077" y="73590"/>
            <a:ext cx="4747846" cy="6710821"/>
          </a:xfrm>
          <a:prstGeom prst="rect">
            <a:avLst/>
          </a:prstGeom>
        </p:spPr>
      </p:pic>
    </p:spTree>
    <p:extLst>
      <p:ext uri="{BB962C8B-B14F-4D97-AF65-F5344CB8AC3E}">
        <p14:creationId xmlns:p14="http://schemas.microsoft.com/office/powerpoint/2010/main" val="292513443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A screenshot of a cell phone&#10;&#10;Description automatically generated">
            <a:extLst>
              <a:ext uri="{FF2B5EF4-FFF2-40B4-BE49-F238E27FC236}">
                <a16:creationId xmlns:a16="http://schemas.microsoft.com/office/drawing/2014/main" id="{12C6269F-230A-BA46-9B84-007F0D958147}"/>
              </a:ext>
            </a:extLst>
          </p:cNvPr>
          <p:cNvPicPr>
            <a:picLocks noChangeAspect="1"/>
          </p:cNvPicPr>
          <p:nvPr/>
        </p:nvPicPr>
        <p:blipFill>
          <a:blip r:embed="rId2" cstate="screen">
            <a:extLst>
              <a:ext uri="{28A0092B-C50C-407E-A947-70E740481C1C}">
                <a14:useLocalDpi xmlns:a14="http://schemas.microsoft.com/office/drawing/2010/main"/>
              </a:ext>
            </a:extLst>
          </a:blip>
          <a:stretch>
            <a:fillRect/>
          </a:stretch>
        </p:blipFill>
        <p:spPr>
          <a:xfrm>
            <a:off x="2579077" y="73590"/>
            <a:ext cx="4747846" cy="6710821"/>
          </a:xfrm>
          <a:prstGeom prst="rect">
            <a:avLst/>
          </a:prstGeom>
        </p:spPr>
      </p:pic>
    </p:spTree>
    <p:extLst>
      <p:ext uri="{BB962C8B-B14F-4D97-AF65-F5344CB8AC3E}">
        <p14:creationId xmlns:p14="http://schemas.microsoft.com/office/powerpoint/2010/main" val="107084509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A screenshot of a cell phone&#10;&#10;Description automatically generated">
            <a:extLst>
              <a:ext uri="{FF2B5EF4-FFF2-40B4-BE49-F238E27FC236}">
                <a16:creationId xmlns:a16="http://schemas.microsoft.com/office/drawing/2014/main" id="{E3EC92B0-A608-0B4A-9656-7B6E2E524A70}"/>
              </a:ext>
            </a:extLst>
          </p:cNvPr>
          <p:cNvPicPr>
            <a:picLocks noChangeAspect="1"/>
          </p:cNvPicPr>
          <p:nvPr/>
        </p:nvPicPr>
        <p:blipFill>
          <a:blip r:embed="rId2" cstate="screen">
            <a:extLst>
              <a:ext uri="{28A0092B-C50C-407E-A947-70E740481C1C}">
                <a14:useLocalDpi xmlns:a14="http://schemas.microsoft.com/office/drawing/2010/main"/>
              </a:ext>
            </a:extLst>
          </a:blip>
          <a:stretch>
            <a:fillRect/>
          </a:stretch>
        </p:blipFill>
        <p:spPr>
          <a:xfrm>
            <a:off x="2527013" y="0"/>
            <a:ext cx="4851974" cy="6858000"/>
          </a:xfrm>
          <a:prstGeom prst="rect">
            <a:avLst/>
          </a:prstGeom>
        </p:spPr>
      </p:pic>
    </p:spTree>
    <p:extLst>
      <p:ext uri="{BB962C8B-B14F-4D97-AF65-F5344CB8AC3E}">
        <p14:creationId xmlns:p14="http://schemas.microsoft.com/office/powerpoint/2010/main" val="317076652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AC8D3EE0-50E6-4E40-BE99-EB2596114151}"/>
              </a:ext>
            </a:extLst>
          </p:cNvPr>
          <p:cNvPicPr>
            <a:picLocks noChangeAspect="1"/>
          </p:cNvPicPr>
          <p:nvPr/>
        </p:nvPicPr>
        <p:blipFill>
          <a:blip r:embed="rId2" cstate="screen">
            <a:extLst>
              <a:ext uri="{28A0092B-C50C-407E-A947-70E740481C1C}">
                <a14:useLocalDpi xmlns:a14="http://schemas.microsoft.com/office/drawing/2010/main"/>
              </a:ext>
            </a:extLst>
          </a:blip>
          <a:stretch>
            <a:fillRect/>
          </a:stretch>
        </p:blipFill>
        <p:spPr>
          <a:xfrm>
            <a:off x="2527013" y="0"/>
            <a:ext cx="4851974" cy="6858000"/>
          </a:xfrm>
          <a:prstGeom prst="rect">
            <a:avLst/>
          </a:prstGeom>
        </p:spPr>
      </p:pic>
    </p:spTree>
    <p:extLst>
      <p:ext uri="{BB962C8B-B14F-4D97-AF65-F5344CB8AC3E}">
        <p14:creationId xmlns:p14="http://schemas.microsoft.com/office/powerpoint/2010/main" val="426114121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A screenshot of a cell phone&#10;&#10;Description automatically generated">
            <a:extLst>
              <a:ext uri="{FF2B5EF4-FFF2-40B4-BE49-F238E27FC236}">
                <a16:creationId xmlns:a16="http://schemas.microsoft.com/office/drawing/2014/main" id="{5EEB8988-D517-BD43-AA43-9C6946BE3426}"/>
              </a:ext>
            </a:extLst>
          </p:cNvPr>
          <p:cNvPicPr>
            <a:picLocks noChangeAspect="1"/>
          </p:cNvPicPr>
          <p:nvPr/>
        </p:nvPicPr>
        <p:blipFill>
          <a:blip r:embed="rId2" cstate="screen">
            <a:extLst>
              <a:ext uri="{28A0092B-C50C-407E-A947-70E740481C1C}">
                <a14:useLocalDpi xmlns:a14="http://schemas.microsoft.com/office/drawing/2010/main"/>
              </a:ext>
            </a:extLst>
          </a:blip>
          <a:stretch>
            <a:fillRect/>
          </a:stretch>
        </p:blipFill>
        <p:spPr>
          <a:xfrm>
            <a:off x="2579077" y="73590"/>
            <a:ext cx="4747846" cy="6710821"/>
          </a:xfrm>
          <a:prstGeom prst="rect">
            <a:avLst/>
          </a:prstGeom>
        </p:spPr>
      </p:pic>
    </p:spTree>
    <p:extLst>
      <p:ext uri="{BB962C8B-B14F-4D97-AF65-F5344CB8AC3E}">
        <p14:creationId xmlns:p14="http://schemas.microsoft.com/office/powerpoint/2010/main" val="4230171227"/>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A screenshot of text&#10;&#10;Description automatically generated">
            <a:extLst>
              <a:ext uri="{FF2B5EF4-FFF2-40B4-BE49-F238E27FC236}">
                <a16:creationId xmlns:a16="http://schemas.microsoft.com/office/drawing/2014/main" id="{1077606E-4EED-BE4E-A350-D211CFC2129B}"/>
              </a:ext>
            </a:extLst>
          </p:cNvPr>
          <p:cNvPicPr>
            <a:picLocks noChangeAspect="1"/>
          </p:cNvPicPr>
          <p:nvPr/>
        </p:nvPicPr>
        <p:blipFill>
          <a:blip r:embed="rId2" cstate="screen">
            <a:extLst>
              <a:ext uri="{28A0092B-C50C-407E-A947-70E740481C1C}">
                <a14:useLocalDpi xmlns:a14="http://schemas.microsoft.com/office/drawing/2010/main"/>
              </a:ext>
            </a:extLst>
          </a:blip>
          <a:stretch>
            <a:fillRect/>
          </a:stretch>
        </p:blipFill>
        <p:spPr>
          <a:xfrm>
            <a:off x="2579077" y="73590"/>
            <a:ext cx="4747846" cy="6710821"/>
          </a:xfrm>
          <a:prstGeom prst="rect">
            <a:avLst/>
          </a:prstGeom>
        </p:spPr>
      </p:pic>
    </p:spTree>
    <p:extLst>
      <p:ext uri="{BB962C8B-B14F-4D97-AF65-F5344CB8AC3E}">
        <p14:creationId xmlns:p14="http://schemas.microsoft.com/office/powerpoint/2010/main" val="3435927135"/>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336A507-0735-5547-B587-789BD20F7D6A}"/>
              </a:ext>
            </a:extLst>
          </p:cNvPr>
          <p:cNvSpPr>
            <a:spLocks noGrp="1"/>
          </p:cNvSpPr>
          <p:nvPr>
            <p:ph type="ctrTitle"/>
          </p:nvPr>
        </p:nvSpPr>
        <p:spPr/>
        <p:txBody>
          <a:bodyPr>
            <a:normAutofit/>
          </a:bodyPr>
          <a:lstStyle/>
          <a:p>
            <a:r>
              <a:rPr lang="en-US" sz="5400" dirty="0">
                <a:latin typeface="American Typewriter" panose="02090604020004020304" pitchFamily="18" charset="77"/>
              </a:rPr>
              <a:t>Cerys Angharad Davies</a:t>
            </a:r>
          </a:p>
        </p:txBody>
      </p:sp>
      <p:sp>
        <p:nvSpPr>
          <p:cNvPr id="3" name="Subtitle 2">
            <a:extLst>
              <a:ext uri="{FF2B5EF4-FFF2-40B4-BE49-F238E27FC236}">
                <a16:creationId xmlns:a16="http://schemas.microsoft.com/office/drawing/2014/main" id="{8F10CB4A-7BB6-F64E-9163-C9B35E1C8A2C}"/>
              </a:ext>
            </a:extLst>
          </p:cNvPr>
          <p:cNvSpPr>
            <a:spLocks noGrp="1"/>
          </p:cNvSpPr>
          <p:nvPr>
            <p:ph type="subTitle" idx="1"/>
          </p:nvPr>
        </p:nvSpPr>
        <p:spPr/>
        <p:txBody>
          <a:bodyPr/>
          <a:lstStyle/>
          <a:p>
            <a:r>
              <a:rPr lang="en-US" dirty="0">
                <a:latin typeface="American Typewriter" panose="02090604020004020304" pitchFamily="18" charset="77"/>
              </a:rPr>
              <a:t>Business Card - Development</a:t>
            </a:r>
          </a:p>
        </p:txBody>
      </p:sp>
    </p:spTree>
    <p:extLst>
      <p:ext uri="{BB962C8B-B14F-4D97-AF65-F5344CB8AC3E}">
        <p14:creationId xmlns:p14="http://schemas.microsoft.com/office/powerpoint/2010/main" val="9421521"/>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A close up of a card&#10;&#10;Description automatically generated">
            <a:extLst>
              <a:ext uri="{FF2B5EF4-FFF2-40B4-BE49-F238E27FC236}">
                <a16:creationId xmlns:a16="http://schemas.microsoft.com/office/drawing/2014/main" id="{71307681-D294-154C-B7B1-704B273EC946}"/>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3766039" y="532334"/>
            <a:ext cx="2373923" cy="1361932"/>
          </a:xfrm>
          <a:prstGeom prst="rect">
            <a:avLst/>
          </a:prstGeom>
        </p:spPr>
      </p:pic>
      <p:pic>
        <p:nvPicPr>
          <p:cNvPr id="7" name="Picture 6" descr="A picture containing building&#10;&#10;Description automatically generated">
            <a:extLst>
              <a:ext uri="{FF2B5EF4-FFF2-40B4-BE49-F238E27FC236}">
                <a16:creationId xmlns:a16="http://schemas.microsoft.com/office/drawing/2014/main" id="{C4562870-781F-BB45-A90B-DE5FD7186BD0}"/>
              </a:ext>
            </a:extLst>
          </p:cNvPr>
          <p:cNvPicPr>
            <a:picLocks noChangeAspect="1"/>
          </p:cNvPicPr>
          <p:nvPr/>
        </p:nvPicPr>
        <p:blipFill>
          <a:blip r:embed="rId4" cstate="screen">
            <a:extLst>
              <a:ext uri="{28A0092B-C50C-407E-A947-70E740481C1C}">
                <a14:useLocalDpi xmlns:a14="http://schemas.microsoft.com/office/drawing/2010/main"/>
              </a:ext>
            </a:extLst>
          </a:blip>
          <a:stretch>
            <a:fillRect/>
          </a:stretch>
        </p:blipFill>
        <p:spPr>
          <a:xfrm>
            <a:off x="3766038" y="2748034"/>
            <a:ext cx="2373924" cy="1361933"/>
          </a:xfrm>
          <a:prstGeom prst="rect">
            <a:avLst/>
          </a:prstGeom>
        </p:spPr>
      </p:pic>
      <p:pic>
        <p:nvPicPr>
          <p:cNvPr id="9" name="Picture 8" descr="A close up of a sign&#10;&#10;Description automatically generated">
            <a:extLst>
              <a:ext uri="{FF2B5EF4-FFF2-40B4-BE49-F238E27FC236}">
                <a16:creationId xmlns:a16="http://schemas.microsoft.com/office/drawing/2014/main" id="{4A0D5EAD-B642-5A4A-AB37-031DCB23B83F}"/>
              </a:ext>
            </a:extLst>
          </p:cNvPr>
          <p:cNvPicPr>
            <a:picLocks noChangeAspect="1"/>
          </p:cNvPicPr>
          <p:nvPr/>
        </p:nvPicPr>
        <p:blipFill>
          <a:blip r:embed="rId5" cstate="screen">
            <a:extLst>
              <a:ext uri="{28A0092B-C50C-407E-A947-70E740481C1C}">
                <a14:useLocalDpi xmlns:a14="http://schemas.microsoft.com/office/drawing/2010/main"/>
              </a:ext>
            </a:extLst>
          </a:blip>
          <a:stretch>
            <a:fillRect/>
          </a:stretch>
        </p:blipFill>
        <p:spPr>
          <a:xfrm>
            <a:off x="3766039" y="4963734"/>
            <a:ext cx="2373923" cy="1361932"/>
          </a:xfrm>
          <a:prstGeom prst="rect">
            <a:avLst/>
          </a:prstGeom>
        </p:spPr>
      </p:pic>
    </p:spTree>
    <p:extLst>
      <p:ext uri="{BB962C8B-B14F-4D97-AF65-F5344CB8AC3E}">
        <p14:creationId xmlns:p14="http://schemas.microsoft.com/office/powerpoint/2010/main" val="4141045203"/>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A screenshot of a social media post&#10;&#10;Description automatically generated">
            <a:extLst>
              <a:ext uri="{FF2B5EF4-FFF2-40B4-BE49-F238E27FC236}">
                <a16:creationId xmlns:a16="http://schemas.microsoft.com/office/drawing/2014/main" id="{CD2B33D6-F6F4-3B45-BB9E-95A0493705FF}"/>
              </a:ext>
            </a:extLst>
          </p:cNvPr>
          <p:cNvPicPr>
            <a:picLocks noChangeAspect="1"/>
          </p:cNvPicPr>
          <p:nvPr/>
        </p:nvPicPr>
        <p:blipFill>
          <a:blip r:embed="rId2" cstate="screen">
            <a:extLst>
              <a:ext uri="{28A0092B-C50C-407E-A947-70E740481C1C}">
                <a14:useLocalDpi xmlns:a14="http://schemas.microsoft.com/office/drawing/2010/main"/>
              </a:ext>
            </a:extLst>
          </a:blip>
          <a:stretch>
            <a:fillRect/>
          </a:stretch>
        </p:blipFill>
        <p:spPr>
          <a:xfrm>
            <a:off x="2579077" y="73590"/>
            <a:ext cx="4747846" cy="6710821"/>
          </a:xfrm>
          <a:prstGeom prst="rect">
            <a:avLst/>
          </a:prstGeom>
        </p:spPr>
      </p:pic>
    </p:spTree>
    <p:extLst>
      <p:ext uri="{BB962C8B-B14F-4D97-AF65-F5344CB8AC3E}">
        <p14:creationId xmlns:p14="http://schemas.microsoft.com/office/powerpoint/2010/main" val="1270371043"/>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A close up of a sign&#10;&#10;Description automatically generated">
            <a:extLst>
              <a:ext uri="{FF2B5EF4-FFF2-40B4-BE49-F238E27FC236}">
                <a16:creationId xmlns:a16="http://schemas.microsoft.com/office/drawing/2014/main" id="{7969E541-D5A7-734B-9640-06FC737593E5}"/>
              </a:ext>
            </a:extLst>
          </p:cNvPr>
          <p:cNvPicPr>
            <a:picLocks noChangeAspect="1"/>
          </p:cNvPicPr>
          <p:nvPr/>
        </p:nvPicPr>
        <p:blipFill>
          <a:blip r:embed="rId2" cstate="screen">
            <a:extLst>
              <a:ext uri="{28A0092B-C50C-407E-A947-70E740481C1C}">
                <a14:useLocalDpi xmlns:a14="http://schemas.microsoft.com/office/drawing/2010/main"/>
              </a:ext>
            </a:extLst>
          </a:blip>
          <a:stretch>
            <a:fillRect/>
          </a:stretch>
        </p:blipFill>
        <p:spPr>
          <a:xfrm>
            <a:off x="4271596" y="2373923"/>
            <a:ext cx="1362808" cy="2110154"/>
          </a:xfrm>
          <a:prstGeom prst="rect">
            <a:avLst/>
          </a:prstGeom>
        </p:spPr>
      </p:pic>
      <p:pic>
        <p:nvPicPr>
          <p:cNvPr id="5" name="Picture 4" descr="A close up of a building&#10;&#10;Description automatically generated">
            <a:extLst>
              <a:ext uri="{FF2B5EF4-FFF2-40B4-BE49-F238E27FC236}">
                <a16:creationId xmlns:a16="http://schemas.microsoft.com/office/drawing/2014/main" id="{AE89D5E3-FF2A-8E40-A1F7-A95C3E131CFE}"/>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2868551" y="426014"/>
            <a:ext cx="1362808" cy="2110154"/>
          </a:xfrm>
          <a:prstGeom prst="rect">
            <a:avLst/>
          </a:prstGeom>
        </p:spPr>
      </p:pic>
      <p:pic>
        <p:nvPicPr>
          <p:cNvPr id="7" name="Picture 6" descr="A sign on the side of a building&#10;&#10;Description automatically generated">
            <a:extLst>
              <a:ext uri="{FF2B5EF4-FFF2-40B4-BE49-F238E27FC236}">
                <a16:creationId xmlns:a16="http://schemas.microsoft.com/office/drawing/2014/main" id="{42064668-13D2-4640-9C68-367B1811679C}"/>
              </a:ext>
            </a:extLst>
          </p:cNvPr>
          <p:cNvPicPr>
            <a:picLocks noChangeAspect="1"/>
          </p:cNvPicPr>
          <p:nvPr/>
        </p:nvPicPr>
        <p:blipFill>
          <a:blip r:embed="rId4" cstate="screen">
            <a:extLst>
              <a:ext uri="{28A0092B-C50C-407E-A947-70E740481C1C}">
                <a14:useLocalDpi xmlns:a14="http://schemas.microsoft.com/office/drawing/2010/main"/>
              </a:ext>
            </a:extLst>
          </a:blip>
          <a:stretch>
            <a:fillRect/>
          </a:stretch>
        </p:blipFill>
        <p:spPr>
          <a:xfrm>
            <a:off x="5674641" y="426014"/>
            <a:ext cx="1362808" cy="2110154"/>
          </a:xfrm>
          <a:prstGeom prst="rect">
            <a:avLst/>
          </a:prstGeom>
        </p:spPr>
      </p:pic>
      <p:pic>
        <p:nvPicPr>
          <p:cNvPr id="9" name="Picture 8" descr="A close up of a logo&#10;&#10;Description automatically generated">
            <a:extLst>
              <a:ext uri="{FF2B5EF4-FFF2-40B4-BE49-F238E27FC236}">
                <a16:creationId xmlns:a16="http://schemas.microsoft.com/office/drawing/2014/main" id="{2ADA4706-081A-0F44-B928-3FC2A6030657}"/>
              </a:ext>
            </a:extLst>
          </p:cNvPr>
          <p:cNvPicPr>
            <a:picLocks noChangeAspect="1"/>
          </p:cNvPicPr>
          <p:nvPr/>
        </p:nvPicPr>
        <p:blipFill>
          <a:blip r:embed="rId5" cstate="screen">
            <a:extLst>
              <a:ext uri="{28A0092B-C50C-407E-A947-70E740481C1C}">
                <a14:useLocalDpi xmlns:a14="http://schemas.microsoft.com/office/drawing/2010/main"/>
              </a:ext>
            </a:extLst>
          </a:blip>
          <a:stretch>
            <a:fillRect/>
          </a:stretch>
        </p:blipFill>
        <p:spPr>
          <a:xfrm>
            <a:off x="2868551" y="4321833"/>
            <a:ext cx="1362808" cy="2110154"/>
          </a:xfrm>
          <a:prstGeom prst="rect">
            <a:avLst/>
          </a:prstGeom>
        </p:spPr>
      </p:pic>
      <p:pic>
        <p:nvPicPr>
          <p:cNvPr id="11" name="Picture 10" descr="A large building in the background&#10;&#10;Description automatically generated">
            <a:extLst>
              <a:ext uri="{FF2B5EF4-FFF2-40B4-BE49-F238E27FC236}">
                <a16:creationId xmlns:a16="http://schemas.microsoft.com/office/drawing/2014/main" id="{7322B91B-3B9F-984D-A561-706F87539DF4}"/>
              </a:ext>
            </a:extLst>
          </p:cNvPr>
          <p:cNvPicPr>
            <a:picLocks noChangeAspect="1"/>
          </p:cNvPicPr>
          <p:nvPr/>
        </p:nvPicPr>
        <p:blipFill>
          <a:blip r:embed="rId6" cstate="screen">
            <a:extLst>
              <a:ext uri="{28A0092B-C50C-407E-A947-70E740481C1C}">
                <a14:useLocalDpi xmlns:a14="http://schemas.microsoft.com/office/drawing/2010/main"/>
              </a:ext>
            </a:extLst>
          </a:blip>
          <a:stretch>
            <a:fillRect/>
          </a:stretch>
        </p:blipFill>
        <p:spPr>
          <a:xfrm>
            <a:off x="5674641" y="4321833"/>
            <a:ext cx="1362808" cy="2110154"/>
          </a:xfrm>
          <a:prstGeom prst="rect">
            <a:avLst/>
          </a:prstGeom>
        </p:spPr>
      </p:pic>
    </p:spTree>
    <p:extLst>
      <p:ext uri="{BB962C8B-B14F-4D97-AF65-F5344CB8AC3E}">
        <p14:creationId xmlns:p14="http://schemas.microsoft.com/office/powerpoint/2010/main" val="1395255757"/>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A screenshot of a social media post&#10;&#10;Description automatically generated">
            <a:extLst>
              <a:ext uri="{FF2B5EF4-FFF2-40B4-BE49-F238E27FC236}">
                <a16:creationId xmlns:a16="http://schemas.microsoft.com/office/drawing/2014/main" id="{284AC488-C49D-6F4E-A8D1-DC4295EC3923}"/>
              </a:ext>
            </a:extLst>
          </p:cNvPr>
          <p:cNvPicPr>
            <a:picLocks noChangeAspect="1"/>
          </p:cNvPicPr>
          <p:nvPr/>
        </p:nvPicPr>
        <p:blipFill>
          <a:blip r:embed="rId2" cstate="screen">
            <a:extLst>
              <a:ext uri="{28A0092B-C50C-407E-A947-70E740481C1C}">
                <a14:useLocalDpi xmlns:a14="http://schemas.microsoft.com/office/drawing/2010/main"/>
              </a:ext>
            </a:extLst>
          </a:blip>
          <a:stretch>
            <a:fillRect/>
          </a:stretch>
        </p:blipFill>
        <p:spPr>
          <a:xfrm>
            <a:off x="2579077" y="73590"/>
            <a:ext cx="4747846" cy="6710821"/>
          </a:xfrm>
          <a:prstGeom prst="rect">
            <a:avLst/>
          </a:prstGeom>
        </p:spPr>
      </p:pic>
    </p:spTree>
    <p:extLst>
      <p:ext uri="{BB962C8B-B14F-4D97-AF65-F5344CB8AC3E}">
        <p14:creationId xmlns:p14="http://schemas.microsoft.com/office/powerpoint/2010/main" val="50852801"/>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A picture containing building, large, train, bridge&#10;&#10;Description automatically generated">
            <a:extLst>
              <a:ext uri="{FF2B5EF4-FFF2-40B4-BE49-F238E27FC236}">
                <a16:creationId xmlns:a16="http://schemas.microsoft.com/office/drawing/2014/main" id="{54F66E52-38E4-074D-A61D-9B88C92BA406}"/>
              </a:ext>
            </a:extLst>
          </p:cNvPr>
          <p:cNvPicPr>
            <a:picLocks noChangeAspect="1"/>
          </p:cNvPicPr>
          <p:nvPr/>
        </p:nvPicPr>
        <p:blipFill>
          <a:blip r:embed="rId2" cstate="screen">
            <a:extLst>
              <a:ext uri="{28A0092B-C50C-407E-A947-70E740481C1C}">
                <a14:useLocalDpi xmlns:a14="http://schemas.microsoft.com/office/drawing/2010/main"/>
              </a:ext>
            </a:extLst>
          </a:blip>
          <a:stretch>
            <a:fillRect/>
          </a:stretch>
        </p:blipFill>
        <p:spPr>
          <a:xfrm>
            <a:off x="5634404" y="4486760"/>
            <a:ext cx="1362808" cy="2110154"/>
          </a:xfrm>
          <a:prstGeom prst="rect">
            <a:avLst/>
          </a:prstGeom>
        </p:spPr>
      </p:pic>
      <p:pic>
        <p:nvPicPr>
          <p:cNvPr id="5" name="Picture 4" descr="A picture containing building&#10;&#10;Description automatically generated">
            <a:extLst>
              <a:ext uri="{FF2B5EF4-FFF2-40B4-BE49-F238E27FC236}">
                <a16:creationId xmlns:a16="http://schemas.microsoft.com/office/drawing/2014/main" id="{0BC2D9E1-1441-904E-A76D-3D8D574B373F}"/>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4271596" y="2373923"/>
            <a:ext cx="1362808" cy="2110154"/>
          </a:xfrm>
          <a:prstGeom prst="rect">
            <a:avLst/>
          </a:prstGeom>
        </p:spPr>
      </p:pic>
      <p:pic>
        <p:nvPicPr>
          <p:cNvPr id="7" name="Picture 6" descr="A close up of a building&#10;&#10;Description automatically generated">
            <a:extLst>
              <a:ext uri="{FF2B5EF4-FFF2-40B4-BE49-F238E27FC236}">
                <a16:creationId xmlns:a16="http://schemas.microsoft.com/office/drawing/2014/main" id="{6D80764F-5DCB-B540-AC7E-78DA359E9EE0}"/>
              </a:ext>
            </a:extLst>
          </p:cNvPr>
          <p:cNvPicPr>
            <a:picLocks noChangeAspect="1"/>
          </p:cNvPicPr>
          <p:nvPr/>
        </p:nvPicPr>
        <p:blipFill>
          <a:blip r:embed="rId4" cstate="screen">
            <a:extLst>
              <a:ext uri="{28A0092B-C50C-407E-A947-70E740481C1C}">
                <a14:useLocalDpi xmlns:a14="http://schemas.microsoft.com/office/drawing/2010/main"/>
              </a:ext>
            </a:extLst>
          </a:blip>
          <a:stretch>
            <a:fillRect/>
          </a:stretch>
        </p:blipFill>
        <p:spPr>
          <a:xfrm>
            <a:off x="2908788" y="261086"/>
            <a:ext cx="1362808" cy="2110154"/>
          </a:xfrm>
          <a:prstGeom prst="rect">
            <a:avLst/>
          </a:prstGeom>
        </p:spPr>
      </p:pic>
      <p:sp>
        <p:nvSpPr>
          <p:cNvPr id="8" name="TextBox 7">
            <a:extLst>
              <a:ext uri="{FF2B5EF4-FFF2-40B4-BE49-F238E27FC236}">
                <a16:creationId xmlns:a16="http://schemas.microsoft.com/office/drawing/2014/main" id="{65DB0947-8A38-8E49-BE9B-2AB7AFB6D23F}"/>
              </a:ext>
            </a:extLst>
          </p:cNvPr>
          <p:cNvSpPr txBox="1"/>
          <p:nvPr/>
        </p:nvSpPr>
        <p:spPr>
          <a:xfrm>
            <a:off x="4271597" y="258402"/>
            <a:ext cx="2739142" cy="390556"/>
          </a:xfrm>
          <a:prstGeom prst="rect">
            <a:avLst/>
          </a:prstGeom>
          <a:noFill/>
        </p:spPr>
        <p:txBody>
          <a:bodyPr wrap="square" rtlCol="0">
            <a:spAutoFit/>
          </a:bodyPr>
          <a:lstStyle/>
          <a:p>
            <a:r>
              <a:rPr lang="en-US" sz="1938" dirty="0">
                <a:solidFill>
                  <a:srgbClr val="002060"/>
                </a:solidFill>
                <a:latin typeface="American Typewriter" panose="02090604020004020304" pitchFamily="18" charset="77"/>
              </a:rPr>
              <a:t>Business card - Backs</a:t>
            </a:r>
          </a:p>
        </p:txBody>
      </p:sp>
    </p:spTree>
    <p:extLst>
      <p:ext uri="{BB962C8B-B14F-4D97-AF65-F5344CB8AC3E}">
        <p14:creationId xmlns:p14="http://schemas.microsoft.com/office/powerpoint/2010/main" val="2694626914"/>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97025B-C9A4-4C49-93D5-89F9A4F57966}"/>
              </a:ext>
            </a:extLst>
          </p:cNvPr>
          <p:cNvSpPr>
            <a:spLocks noGrp="1"/>
          </p:cNvSpPr>
          <p:nvPr>
            <p:ph type="ctrTitle"/>
          </p:nvPr>
        </p:nvSpPr>
        <p:spPr/>
        <p:txBody>
          <a:bodyPr>
            <a:normAutofit/>
          </a:bodyPr>
          <a:lstStyle/>
          <a:p>
            <a:r>
              <a:rPr lang="en-US" sz="5400" dirty="0">
                <a:latin typeface="American Typewriter" panose="02090604020004020304" pitchFamily="18" charset="77"/>
              </a:rPr>
              <a:t>Cerys Angharad Davies</a:t>
            </a:r>
          </a:p>
        </p:txBody>
      </p:sp>
      <p:sp>
        <p:nvSpPr>
          <p:cNvPr id="3" name="Subtitle 2">
            <a:extLst>
              <a:ext uri="{FF2B5EF4-FFF2-40B4-BE49-F238E27FC236}">
                <a16:creationId xmlns:a16="http://schemas.microsoft.com/office/drawing/2014/main" id="{BE10F1FA-A7C4-E746-8C6F-202820D9E1D0}"/>
              </a:ext>
            </a:extLst>
          </p:cNvPr>
          <p:cNvSpPr>
            <a:spLocks noGrp="1"/>
          </p:cNvSpPr>
          <p:nvPr>
            <p:ph type="subTitle" idx="1"/>
          </p:nvPr>
        </p:nvSpPr>
        <p:spPr/>
        <p:txBody>
          <a:bodyPr/>
          <a:lstStyle/>
          <a:p>
            <a:r>
              <a:rPr lang="en-US" dirty="0">
                <a:latin typeface="American Typewriter" panose="02090604020004020304" pitchFamily="18" charset="77"/>
              </a:rPr>
              <a:t>Business Card Visualizations</a:t>
            </a:r>
          </a:p>
        </p:txBody>
      </p:sp>
    </p:spTree>
    <p:extLst>
      <p:ext uri="{BB962C8B-B14F-4D97-AF65-F5344CB8AC3E}">
        <p14:creationId xmlns:p14="http://schemas.microsoft.com/office/powerpoint/2010/main" val="818182424"/>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A sign on a wooden table&#10;&#10;Description automatically generated">
            <a:extLst>
              <a:ext uri="{FF2B5EF4-FFF2-40B4-BE49-F238E27FC236}">
                <a16:creationId xmlns:a16="http://schemas.microsoft.com/office/drawing/2014/main" id="{853A484D-843C-5F4F-8498-EE172FA986B9}"/>
              </a:ext>
            </a:extLst>
          </p:cNvPr>
          <p:cNvPicPr>
            <a:picLocks noChangeAspect="1"/>
          </p:cNvPicPr>
          <p:nvPr/>
        </p:nvPicPr>
        <p:blipFill rotWithShape="1">
          <a:blip r:embed="rId3" cstate="screen">
            <a:extLst>
              <a:ext uri="{28A0092B-C50C-407E-A947-70E740481C1C}">
                <a14:useLocalDpi xmlns:a14="http://schemas.microsoft.com/office/drawing/2010/main"/>
              </a:ext>
            </a:extLst>
          </a:blip>
          <a:srcRect/>
          <a:stretch/>
        </p:blipFill>
        <p:spPr>
          <a:xfrm>
            <a:off x="146476" y="161490"/>
            <a:ext cx="9609504" cy="6534092"/>
          </a:xfrm>
          <a:custGeom>
            <a:avLst/>
            <a:gdLst/>
            <a:ahLst/>
            <a:cxnLst/>
            <a:rect l="l" t="t" r="r" b="b"/>
            <a:pathLst>
              <a:path w="11827082" h="6534092">
                <a:moveTo>
                  <a:pt x="6610089" y="5"/>
                </a:moveTo>
                <a:cubicBezTo>
                  <a:pt x="6763993" y="-277"/>
                  <a:pt x="6862741" y="14300"/>
                  <a:pt x="6956523" y="21390"/>
                </a:cubicBezTo>
                <a:cubicBezTo>
                  <a:pt x="7271939" y="-12207"/>
                  <a:pt x="7581352" y="149"/>
                  <a:pt x="7768349" y="21390"/>
                </a:cubicBezTo>
                <a:lnTo>
                  <a:pt x="7831642" y="23688"/>
                </a:lnTo>
                <a:lnTo>
                  <a:pt x="7886307" y="21390"/>
                </a:lnTo>
                <a:cubicBezTo>
                  <a:pt x="7951978" y="17798"/>
                  <a:pt x="8007622" y="16567"/>
                  <a:pt x="8057445" y="16600"/>
                </a:cubicBezTo>
                <a:lnTo>
                  <a:pt x="8096254" y="17396"/>
                </a:lnTo>
                <a:lnTo>
                  <a:pt x="8199591" y="12947"/>
                </a:lnTo>
                <a:cubicBezTo>
                  <a:pt x="8247971" y="12558"/>
                  <a:pt x="8296272" y="14617"/>
                  <a:pt x="8344260" y="21390"/>
                </a:cubicBezTo>
                <a:lnTo>
                  <a:pt x="8355505" y="22738"/>
                </a:lnTo>
                <a:lnTo>
                  <a:pt x="8462217" y="21390"/>
                </a:lnTo>
                <a:cubicBezTo>
                  <a:pt x="8567700" y="16869"/>
                  <a:pt x="8666620" y="17239"/>
                  <a:pt x="8761697" y="18554"/>
                </a:cubicBezTo>
                <a:lnTo>
                  <a:pt x="8808871" y="19038"/>
                </a:lnTo>
                <a:lnTo>
                  <a:pt x="8941246" y="13930"/>
                </a:lnTo>
                <a:cubicBezTo>
                  <a:pt x="9040199" y="10800"/>
                  <a:pt x="9149474" y="10157"/>
                  <a:pt x="9260166" y="21390"/>
                </a:cubicBezTo>
                <a:lnTo>
                  <a:pt x="9339613" y="26448"/>
                </a:lnTo>
                <a:lnTo>
                  <a:pt x="9432845" y="28493"/>
                </a:lnTo>
                <a:cubicBezTo>
                  <a:pt x="9587011" y="31230"/>
                  <a:pt x="9744909" y="31599"/>
                  <a:pt x="9849954" y="21390"/>
                </a:cubicBezTo>
                <a:cubicBezTo>
                  <a:pt x="10060044" y="972"/>
                  <a:pt x="10204432" y="2657"/>
                  <a:pt x="10425865" y="21390"/>
                </a:cubicBezTo>
                <a:lnTo>
                  <a:pt x="10477895" y="25158"/>
                </a:lnTo>
                <a:lnTo>
                  <a:pt x="10566351" y="27751"/>
                </a:lnTo>
                <a:cubicBezTo>
                  <a:pt x="10727031" y="32755"/>
                  <a:pt x="10877889" y="35639"/>
                  <a:pt x="11001775" y="21390"/>
                </a:cubicBezTo>
                <a:cubicBezTo>
                  <a:pt x="11249546" y="-7108"/>
                  <a:pt x="11434553" y="12510"/>
                  <a:pt x="11813601" y="21390"/>
                </a:cubicBezTo>
                <a:cubicBezTo>
                  <a:pt x="11817928" y="208271"/>
                  <a:pt x="11818867" y="336567"/>
                  <a:pt x="11813601" y="475847"/>
                </a:cubicBezTo>
                <a:cubicBezTo>
                  <a:pt x="11808335" y="615127"/>
                  <a:pt x="11845853" y="1008651"/>
                  <a:pt x="11813601" y="1254916"/>
                </a:cubicBezTo>
                <a:cubicBezTo>
                  <a:pt x="11809570" y="1285699"/>
                  <a:pt x="11806768" y="1314174"/>
                  <a:pt x="11804923" y="1340777"/>
                </a:cubicBezTo>
                <a:lnTo>
                  <a:pt x="11803652" y="1373115"/>
                </a:lnTo>
                <a:lnTo>
                  <a:pt x="11804560" y="1395572"/>
                </a:lnTo>
                <a:cubicBezTo>
                  <a:pt x="11806656" y="1431340"/>
                  <a:pt x="11809600" y="1470662"/>
                  <a:pt x="11813601" y="1514605"/>
                </a:cubicBezTo>
                <a:cubicBezTo>
                  <a:pt x="11829606" y="1690380"/>
                  <a:pt x="11822955" y="1813845"/>
                  <a:pt x="11815628" y="1920902"/>
                </a:cubicBezTo>
                <a:lnTo>
                  <a:pt x="11811346" y="1995660"/>
                </a:lnTo>
                <a:lnTo>
                  <a:pt x="11813868" y="2104640"/>
                </a:lnTo>
                <a:lnTo>
                  <a:pt x="11817197" y="2264365"/>
                </a:lnTo>
                <a:lnTo>
                  <a:pt x="11821465" y="2306631"/>
                </a:lnTo>
                <a:cubicBezTo>
                  <a:pt x="11835170" y="2477814"/>
                  <a:pt x="11818400" y="2578773"/>
                  <a:pt x="11813601" y="2683208"/>
                </a:cubicBezTo>
                <a:cubicBezTo>
                  <a:pt x="11809487" y="2772725"/>
                  <a:pt x="11816027" y="2930030"/>
                  <a:pt x="11816192" y="3070653"/>
                </a:cubicBezTo>
                <a:lnTo>
                  <a:pt x="11813610" y="3202145"/>
                </a:lnTo>
                <a:lnTo>
                  <a:pt x="11813601" y="3267510"/>
                </a:lnTo>
                <a:cubicBezTo>
                  <a:pt x="11811419" y="3587194"/>
                  <a:pt x="11813535" y="3497122"/>
                  <a:pt x="11813601" y="3721967"/>
                </a:cubicBezTo>
                <a:cubicBezTo>
                  <a:pt x="11813617" y="3778178"/>
                  <a:pt x="11814293" y="3835214"/>
                  <a:pt x="11815131" y="3894088"/>
                </a:cubicBezTo>
                <a:lnTo>
                  <a:pt x="11816203" y="3972593"/>
                </a:lnTo>
                <a:lnTo>
                  <a:pt x="11816265" y="3973919"/>
                </a:lnTo>
                <a:cubicBezTo>
                  <a:pt x="11819902" y="4062998"/>
                  <a:pt x="11819694" y="4122248"/>
                  <a:pt x="11818174" y="4171327"/>
                </a:cubicBezTo>
                <a:lnTo>
                  <a:pt x="11817878" y="4178488"/>
                </a:lnTo>
                <a:lnTo>
                  <a:pt x="11818118" y="4277530"/>
                </a:lnTo>
                <a:cubicBezTo>
                  <a:pt x="11817612" y="4347824"/>
                  <a:pt x="11816272" y="4421987"/>
                  <a:pt x="11813601" y="4501036"/>
                </a:cubicBezTo>
                <a:cubicBezTo>
                  <a:pt x="11824398" y="4779554"/>
                  <a:pt x="11834923" y="4895505"/>
                  <a:pt x="11813601" y="5020415"/>
                </a:cubicBezTo>
                <a:cubicBezTo>
                  <a:pt x="11808270" y="5051643"/>
                  <a:pt x="11804885" y="5094410"/>
                  <a:pt x="11802984" y="5145366"/>
                </a:cubicBezTo>
                <a:lnTo>
                  <a:pt x="11802805" y="5153576"/>
                </a:lnTo>
                <a:lnTo>
                  <a:pt x="11813601" y="5280104"/>
                </a:lnTo>
                <a:cubicBezTo>
                  <a:pt x="11848339" y="5545832"/>
                  <a:pt x="11803810" y="5568088"/>
                  <a:pt x="11813601" y="5734561"/>
                </a:cubicBezTo>
                <a:cubicBezTo>
                  <a:pt x="11814825" y="5755370"/>
                  <a:pt x="11815354" y="5777180"/>
                  <a:pt x="11815391" y="5800160"/>
                </a:cubicBezTo>
                <a:lnTo>
                  <a:pt x="11814403" y="5861994"/>
                </a:lnTo>
                <a:lnTo>
                  <a:pt x="11814897" y="5940552"/>
                </a:lnTo>
                <a:cubicBezTo>
                  <a:pt x="11813455" y="6007961"/>
                  <a:pt x="11810716" y="6074118"/>
                  <a:pt x="11808410" y="6139030"/>
                </a:cubicBezTo>
                <a:lnTo>
                  <a:pt x="11805249" y="6294204"/>
                </a:lnTo>
                <a:lnTo>
                  <a:pt x="11806853" y="6377232"/>
                </a:lnTo>
                <a:lnTo>
                  <a:pt x="11813601" y="6513630"/>
                </a:lnTo>
                <a:cubicBezTo>
                  <a:pt x="11755932" y="6520071"/>
                  <a:pt x="11702085" y="6522123"/>
                  <a:pt x="11651008" y="6521869"/>
                </a:cubicBezTo>
                <a:lnTo>
                  <a:pt x="11606878" y="6520178"/>
                </a:lnTo>
                <a:lnTo>
                  <a:pt x="11480359" y="6526470"/>
                </a:lnTo>
                <a:cubicBezTo>
                  <a:pt x="11411497" y="6529079"/>
                  <a:pt x="11340067" y="6529281"/>
                  <a:pt x="11235913" y="6522672"/>
                </a:cubicBezTo>
                <a:lnTo>
                  <a:pt x="11167376" y="6517338"/>
                </a:lnTo>
                <a:lnTo>
                  <a:pt x="11118099" y="6519937"/>
                </a:lnTo>
                <a:cubicBezTo>
                  <a:pt x="11008080" y="6519923"/>
                  <a:pt x="10918905" y="6505169"/>
                  <a:pt x="10779737" y="6513630"/>
                </a:cubicBezTo>
                <a:lnTo>
                  <a:pt x="10756340" y="6513513"/>
                </a:lnTo>
                <a:lnTo>
                  <a:pt x="10748952" y="6514346"/>
                </a:lnTo>
                <a:cubicBezTo>
                  <a:pt x="10725838" y="6516206"/>
                  <a:pt x="10699773" y="6516641"/>
                  <a:pt x="10661780" y="6513630"/>
                </a:cubicBezTo>
                <a:lnTo>
                  <a:pt x="10643067" y="6512943"/>
                </a:lnTo>
                <a:lnTo>
                  <a:pt x="10627638" y="6512866"/>
                </a:lnTo>
                <a:lnTo>
                  <a:pt x="10598539" y="6511309"/>
                </a:lnTo>
                <a:lnTo>
                  <a:pt x="10590670" y="6511020"/>
                </a:lnTo>
                <a:cubicBezTo>
                  <a:pt x="10422654" y="6509230"/>
                  <a:pt x="10114537" y="6525711"/>
                  <a:pt x="9930443" y="6519069"/>
                </a:cubicBezTo>
                <a:lnTo>
                  <a:pt x="9908887" y="6517613"/>
                </a:lnTo>
                <a:lnTo>
                  <a:pt x="9697150" y="6531900"/>
                </a:lnTo>
                <a:cubicBezTo>
                  <a:pt x="9438634" y="6540253"/>
                  <a:pt x="9217380" y="6522684"/>
                  <a:pt x="9038128" y="6513630"/>
                </a:cubicBezTo>
                <a:lnTo>
                  <a:pt x="8901719" y="6509665"/>
                </a:lnTo>
                <a:lnTo>
                  <a:pt x="8766922" y="6512046"/>
                </a:lnTo>
                <a:cubicBezTo>
                  <a:pt x="8694433" y="6513288"/>
                  <a:pt x="8629372" y="6514112"/>
                  <a:pt x="8580175" y="6513630"/>
                </a:cubicBezTo>
                <a:lnTo>
                  <a:pt x="8571277" y="6513524"/>
                </a:lnTo>
                <a:lnTo>
                  <a:pt x="8462217" y="6513630"/>
                </a:lnTo>
                <a:cubicBezTo>
                  <a:pt x="8225188" y="6509968"/>
                  <a:pt x="7780127" y="6525503"/>
                  <a:pt x="7532434" y="6513630"/>
                </a:cubicBezTo>
                <a:lnTo>
                  <a:pt x="7448622" y="6511320"/>
                </a:lnTo>
                <a:lnTo>
                  <a:pt x="7428354" y="6513630"/>
                </a:lnTo>
                <a:cubicBezTo>
                  <a:pt x="7293248" y="6538560"/>
                  <a:pt x="7186080" y="6533261"/>
                  <a:pt x="7078782" y="6523679"/>
                </a:cubicBezTo>
                <a:lnTo>
                  <a:pt x="6973169" y="6513887"/>
                </a:lnTo>
                <a:lnTo>
                  <a:pt x="6954249" y="6514033"/>
                </a:lnTo>
                <a:cubicBezTo>
                  <a:pt x="6918701" y="6514123"/>
                  <a:pt x="6880374" y="6514018"/>
                  <a:pt x="6838566" y="6513630"/>
                </a:cubicBezTo>
                <a:lnTo>
                  <a:pt x="6790865" y="6514652"/>
                </a:lnTo>
                <a:lnTo>
                  <a:pt x="6717520" y="6518204"/>
                </a:lnTo>
                <a:lnTo>
                  <a:pt x="6690736" y="6516798"/>
                </a:lnTo>
                <a:lnTo>
                  <a:pt x="6604647" y="6518643"/>
                </a:lnTo>
                <a:cubicBezTo>
                  <a:pt x="6383546" y="6528740"/>
                  <a:pt x="6188571" y="6547337"/>
                  <a:pt x="5908782" y="6513630"/>
                </a:cubicBezTo>
                <a:lnTo>
                  <a:pt x="5827432" y="6506155"/>
                </a:lnTo>
                <a:lnTo>
                  <a:pt x="5818169" y="6505897"/>
                </a:lnTo>
                <a:cubicBezTo>
                  <a:pt x="5656134" y="6501940"/>
                  <a:pt x="5476891" y="6500561"/>
                  <a:pt x="5360626" y="6513630"/>
                </a:cubicBezTo>
                <a:cubicBezTo>
                  <a:pt x="5244362" y="6526700"/>
                  <a:pt x="5155294" y="6523407"/>
                  <a:pt x="5082581" y="6518492"/>
                </a:cubicBezTo>
                <a:lnTo>
                  <a:pt x="5011539" y="6513612"/>
                </a:lnTo>
                <a:lnTo>
                  <a:pt x="4978999" y="6513630"/>
                </a:lnTo>
                <a:lnTo>
                  <a:pt x="4947560" y="6512597"/>
                </a:lnTo>
                <a:lnTo>
                  <a:pt x="4902673" y="6513630"/>
                </a:lnTo>
                <a:cubicBezTo>
                  <a:pt x="4851834" y="6520217"/>
                  <a:pt x="4795188" y="6523001"/>
                  <a:pt x="4737076" y="6522747"/>
                </a:cubicBezTo>
                <a:lnTo>
                  <a:pt x="4649328" y="6518160"/>
                </a:lnTo>
                <a:lnTo>
                  <a:pt x="4624935" y="6519597"/>
                </a:lnTo>
                <a:cubicBezTo>
                  <a:pt x="4598495" y="6519851"/>
                  <a:pt x="4566987" y="6518389"/>
                  <a:pt x="4521046" y="6513630"/>
                </a:cubicBezTo>
                <a:lnTo>
                  <a:pt x="4456833" y="6510131"/>
                </a:lnTo>
                <a:lnTo>
                  <a:pt x="4343538" y="6512337"/>
                </a:lnTo>
                <a:cubicBezTo>
                  <a:pt x="4260681" y="6514690"/>
                  <a:pt x="4174545" y="6517475"/>
                  <a:pt x="4104725" y="6513630"/>
                </a:cubicBezTo>
                <a:cubicBezTo>
                  <a:pt x="3965085" y="6505941"/>
                  <a:pt x="3802107" y="6535988"/>
                  <a:pt x="3528815" y="6513630"/>
                </a:cubicBezTo>
                <a:lnTo>
                  <a:pt x="3407613" y="6504978"/>
                </a:lnTo>
                <a:lnTo>
                  <a:pt x="3251268" y="6513630"/>
                </a:lnTo>
                <a:cubicBezTo>
                  <a:pt x="3103602" y="6529652"/>
                  <a:pt x="3004932" y="6519904"/>
                  <a:pt x="2867035" y="6513929"/>
                </a:cubicBezTo>
                <a:lnTo>
                  <a:pt x="2840124" y="6513045"/>
                </a:lnTo>
                <a:lnTo>
                  <a:pt x="2834946" y="6513630"/>
                </a:lnTo>
                <a:cubicBezTo>
                  <a:pt x="2691933" y="6538293"/>
                  <a:pt x="2614008" y="6529004"/>
                  <a:pt x="2502859" y="6520536"/>
                </a:cubicBezTo>
                <a:lnTo>
                  <a:pt x="2442001" y="6517197"/>
                </a:lnTo>
                <a:lnTo>
                  <a:pt x="2438245" y="6517313"/>
                </a:lnTo>
                <a:cubicBezTo>
                  <a:pt x="2401807" y="6517985"/>
                  <a:pt x="2368299" y="6518156"/>
                  <a:pt x="2336678" y="6517988"/>
                </a:cubicBezTo>
                <a:lnTo>
                  <a:pt x="2185932" y="6514754"/>
                </a:lnTo>
                <a:lnTo>
                  <a:pt x="1960620" y="6520062"/>
                </a:lnTo>
                <a:cubicBezTo>
                  <a:pt x="1876521" y="6521810"/>
                  <a:pt x="1788378" y="6523022"/>
                  <a:pt x="1701155" y="6522387"/>
                </a:cubicBezTo>
                <a:lnTo>
                  <a:pt x="1589271" y="6518529"/>
                </a:lnTo>
                <a:lnTo>
                  <a:pt x="1539168" y="6519829"/>
                </a:lnTo>
                <a:cubicBezTo>
                  <a:pt x="1395291" y="6522782"/>
                  <a:pt x="1407110" y="6517174"/>
                  <a:pt x="1287620" y="6513630"/>
                </a:cubicBezTo>
                <a:cubicBezTo>
                  <a:pt x="1168131" y="6510087"/>
                  <a:pt x="1041230" y="6513238"/>
                  <a:pt x="932033" y="6514000"/>
                </a:cubicBezTo>
                <a:lnTo>
                  <a:pt x="918750" y="6513952"/>
                </a:lnTo>
                <a:lnTo>
                  <a:pt x="858917" y="6514806"/>
                </a:lnTo>
                <a:cubicBezTo>
                  <a:pt x="826932" y="6514879"/>
                  <a:pt x="792070" y="6514545"/>
                  <a:pt x="753341" y="6513630"/>
                </a:cubicBezTo>
                <a:cubicBezTo>
                  <a:pt x="443511" y="6506311"/>
                  <a:pt x="354936" y="6524642"/>
                  <a:pt x="17841" y="6513630"/>
                </a:cubicBezTo>
                <a:cubicBezTo>
                  <a:pt x="-956" y="6342673"/>
                  <a:pt x="-10467" y="6012653"/>
                  <a:pt x="17841" y="5799484"/>
                </a:cubicBezTo>
                <a:lnTo>
                  <a:pt x="19845" y="5756408"/>
                </a:lnTo>
                <a:lnTo>
                  <a:pt x="17841" y="5734561"/>
                </a:lnTo>
                <a:cubicBezTo>
                  <a:pt x="13149" y="5695472"/>
                  <a:pt x="12578" y="5648752"/>
                  <a:pt x="13918" y="5598323"/>
                </a:cubicBezTo>
                <a:lnTo>
                  <a:pt x="18180" y="5508699"/>
                </a:lnTo>
                <a:lnTo>
                  <a:pt x="16493" y="5477760"/>
                </a:lnTo>
                <a:cubicBezTo>
                  <a:pt x="8966" y="5369709"/>
                  <a:pt x="1889" y="5260695"/>
                  <a:pt x="17841" y="5150260"/>
                </a:cubicBezTo>
                <a:cubicBezTo>
                  <a:pt x="-3463" y="5038150"/>
                  <a:pt x="-2139" y="4857473"/>
                  <a:pt x="6850" y="4650409"/>
                </a:cubicBezTo>
                <a:lnTo>
                  <a:pt x="14633" y="4498670"/>
                </a:lnTo>
                <a:lnTo>
                  <a:pt x="14494" y="4495758"/>
                </a:lnTo>
                <a:cubicBezTo>
                  <a:pt x="12245" y="4421472"/>
                  <a:pt x="13025" y="4335511"/>
                  <a:pt x="14442" y="4243130"/>
                </a:cubicBezTo>
                <a:lnTo>
                  <a:pt x="16801" y="4091152"/>
                </a:lnTo>
                <a:lnTo>
                  <a:pt x="13537" y="4018512"/>
                </a:lnTo>
                <a:lnTo>
                  <a:pt x="17696" y="3920163"/>
                </a:lnTo>
                <a:lnTo>
                  <a:pt x="17841" y="3851812"/>
                </a:lnTo>
                <a:cubicBezTo>
                  <a:pt x="15571" y="3651484"/>
                  <a:pt x="26219" y="3546077"/>
                  <a:pt x="24551" y="3386181"/>
                </a:cubicBezTo>
                <a:lnTo>
                  <a:pt x="24397" y="3379573"/>
                </a:lnTo>
                <a:lnTo>
                  <a:pt x="22173" y="3327681"/>
                </a:lnTo>
                <a:cubicBezTo>
                  <a:pt x="20895" y="3304536"/>
                  <a:pt x="19446" y="3284181"/>
                  <a:pt x="17841" y="3267510"/>
                </a:cubicBezTo>
                <a:cubicBezTo>
                  <a:pt x="8213" y="3167488"/>
                  <a:pt x="-3113" y="2984082"/>
                  <a:pt x="3931" y="2799801"/>
                </a:cubicBezTo>
                <a:lnTo>
                  <a:pt x="4125" y="2797274"/>
                </a:lnTo>
                <a:lnTo>
                  <a:pt x="3717" y="2776150"/>
                </a:lnTo>
                <a:cubicBezTo>
                  <a:pt x="3237" y="2640023"/>
                  <a:pt x="7465" y="2516197"/>
                  <a:pt x="17841" y="2423520"/>
                </a:cubicBezTo>
                <a:cubicBezTo>
                  <a:pt x="20435" y="2400350"/>
                  <a:pt x="22069" y="2375698"/>
                  <a:pt x="22982" y="2349684"/>
                </a:cubicBezTo>
                <a:lnTo>
                  <a:pt x="23157" y="2331991"/>
                </a:lnTo>
                <a:lnTo>
                  <a:pt x="21648" y="2290240"/>
                </a:lnTo>
                <a:cubicBezTo>
                  <a:pt x="18695" y="2240502"/>
                  <a:pt x="15426" y="2193755"/>
                  <a:pt x="14054" y="2150784"/>
                </a:cubicBezTo>
                <a:lnTo>
                  <a:pt x="17291" y="2050968"/>
                </a:lnTo>
                <a:lnTo>
                  <a:pt x="12351" y="1872365"/>
                </a:lnTo>
                <a:cubicBezTo>
                  <a:pt x="11665" y="1799113"/>
                  <a:pt x="12859" y="1722821"/>
                  <a:pt x="17841" y="1644450"/>
                </a:cubicBezTo>
                <a:lnTo>
                  <a:pt x="21169" y="1569934"/>
                </a:lnTo>
                <a:lnTo>
                  <a:pt x="20488" y="1547698"/>
                </a:lnTo>
                <a:cubicBezTo>
                  <a:pt x="19568" y="1516527"/>
                  <a:pt x="18663" y="1483900"/>
                  <a:pt x="17841" y="1449683"/>
                </a:cubicBezTo>
                <a:cubicBezTo>
                  <a:pt x="11271" y="1175953"/>
                  <a:pt x="1415" y="1152151"/>
                  <a:pt x="17841" y="995226"/>
                </a:cubicBezTo>
                <a:lnTo>
                  <a:pt x="19885" y="968921"/>
                </a:lnTo>
                <a:lnTo>
                  <a:pt x="17841" y="930304"/>
                </a:lnTo>
                <a:cubicBezTo>
                  <a:pt x="7442" y="768208"/>
                  <a:pt x="7865" y="285783"/>
                  <a:pt x="17841" y="21390"/>
                </a:cubicBezTo>
                <a:cubicBezTo>
                  <a:pt x="147136" y="10433"/>
                  <a:pt x="296588" y="9602"/>
                  <a:pt x="440468" y="11925"/>
                </a:cubicBezTo>
                <a:lnTo>
                  <a:pt x="473966" y="12726"/>
                </a:lnTo>
                <a:lnTo>
                  <a:pt x="478805" y="12539"/>
                </a:lnTo>
                <a:lnTo>
                  <a:pt x="484496" y="12977"/>
                </a:lnTo>
                <a:lnTo>
                  <a:pt x="648894" y="16905"/>
                </a:lnTo>
                <a:cubicBezTo>
                  <a:pt x="714833" y="18773"/>
                  <a:pt x="776163" y="20559"/>
                  <a:pt x="829667" y="21390"/>
                </a:cubicBezTo>
                <a:lnTo>
                  <a:pt x="916694" y="22693"/>
                </a:lnTo>
                <a:lnTo>
                  <a:pt x="933747" y="21390"/>
                </a:lnTo>
                <a:cubicBezTo>
                  <a:pt x="1086511" y="12604"/>
                  <a:pt x="1591110" y="15003"/>
                  <a:pt x="1863531" y="21390"/>
                </a:cubicBezTo>
                <a:lnTo>
                  <a:pt x="1920387" y="22646"/>
                </a:lnTo>
                <a:lnTo>
                  <a:pt x="2054705" y="24358"/>
                </a:lnTo>
                <a:cubicBezTo>
                  <a:pt x="2107717" y="24456"/>
                  <a:pt x="2161143" y="23719"/>
                  <a:pt x="2217404" y="21390"/>
                </a:cubicBezTo>
                <a:cubicBezTo>
                  <a:pt x="2442445" y="12073"/>
                  <a:pt x="2732199" y="18194"/>
                  <a:pt x="2911273" y="21390"/>
                </a:cubicBezTo>
                <a:lnTo>
                  <a:pt x="3023675" y="20799"/>
                </a:lnTo>
                <a:lnTo>
                  <a:pt x="3093869" y="15816"/>
                </a:lnTo>
                <a:cubicBezTo>
                  <a:pt x="3182922" y="11551"/>
                  <a:pt x="3301373" y="10993"/>
                  <a:pt x="3429365" y="12165"/>
                </a:cubicBezTo>
                <a:lnTo>
                  <a:pt x="3575555" y="14425"/>
                </a:lnTo>
                <a:lnTo>
                  <a:pt x="3605772" y="13210"/>
                </a:lnTo>
                <a:cubicBezTo>
                  <a:pt x="3774503" y="6974"/>
                  <a:pt x="3960371" y="3465"/>
                  <a:pt x="4063093" y="21390"/>
                </a:cubicBezTo>
                <a:lnTo>
                  <a:pt x="4088792" y="24677"/>
                </a:lnTo>
                <a:lnTo>
                  <a:pt x="4129769" y="25744"/>
                </a:lnTo>
                <a:cubicBezTo>
                  <a:pt x="4269845" y="29597"/>
                  <a:pt x="4297423" y="30995"/>
                  <a:pt x="4403088" y="21390"/>
                </a:cubicBezTo>
                <a:cubicBezTo>
                  <a:pt x="4473592" y="10814"/>
                  <a:pt x="4858406" y="-6032"/>
                  <a:pt x="5096956" y="21390"/>
                </a:cubicBezTo>
                <a:lnTo>
                  <a:pt x="5251798" y="27914"/>
                </a:lnTo>
                <a:lnTo>
                  <a:pt x="5332872" y="21390"/>
                </a:lnTo>
                <a:cubicBezTo>
                  <a:pt x="5422885" y="11295"/>
                  <a:pt x="5502187" y="8863"/>
                  <a:pt x="5576462" y="10240"/>
                </a:cubicBezTo>
                <a:lnTo>
                  <a:pt x="5700011" y="17015"/>
                </a:lnTo>
                <a:lnTo>
                  <a:pt x="5761151" y="15143"/>
                </a:lnTo>
                <a:cubicBezTo>
                  <a:pt x="5846776" y="14123"/>
                  <a:pt x="5935566" y="15403"/>
                  <a:pt x="6026740" y="21390"/>
                </a:cubicBezTo>
                <a:lnTo>
                  <a:pt x="6161088" y="29209"/>
                </a:lnTo>
                <a:lnTo>
                  <a:pt x="6262655" y="21390"/>
                </a:lnTo>
                <a:cubicBezTo>
                  <a:pt x="6405549" y="5694"/>
                  <a:pt x="6517747" y="175"/>
                  <a:pt x="6610089" y="5"/>
                </a:cubicBezTo>
                <a:close/>
              </a:path>
            </a:pathLst>
          </a:custGeom>
        </p:spPr>
      </p:pic>
    </p:spTree>
    <p:extLst>
      <p:ext uri="{BB962C8B-B14F-4D97-AF65-F5344CB8AC3E}">
        <p14:creationId xmlns:p14="http://schemas.microsoft.com/office/powerpoint/2010/main" val="876281955"/>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A wooden table&#10;&#10;Description automatically generated">
            <a:extLst>
              <a:ext uri="{FF2B5EF4-FFF2-40B4-BE49-F238E27FC236}">
                <a16:creationId xmlns:a16="http://schemas.microsoft.com/office/drawing/2014/main" id="{D6E4417F-4798-7640-A9CE-E19C4D850007}"/>
              </a:ext>
            </a:extLst>
          </p:cNvPr>
          <p:cNvPicPr>
            <a:picLocks noChangeAspect="1"/>
          </p:cNvPicPr>
          <p:nvPr/>
        </p:nvPicPr>
        <p:blipFill rotWithShape="1">
          <a:blip r:embed="rId2" cstate="screen">
            <a:extLst>
              <a:ext uri="{28A0092B-C50C-407E-A947-70E740481C1C}">
                <a14:useLocalDpi xmlns:a14="http://schemas.microsoft.com/office/drawing/2010/main"/>
              </a:ext>
            </a:extLst>
          </a:blip>
          <a:srcRect/>
          <a:stretch/>
        </p:blipFill>
        <p:spPr>
          <a:xfrm>
            <a:off x="146476" y="161490"/>
            <a:ext cx="9609504" cy="6534092"/>
          </a:xfrm>
          <a:custGeom>
            <a:avLst/>
            <a:gdLst/>
            <a:ahLst/>
            <a:cxnLst/>
            <a:rect l="l" t="t" r="r" b="b"/>
            <a:pathLst>
              <a:path w="11827082" h="6534092">
                <a:moveTo>
                  <a:pt x="6610089" y="5"/>
                </a:moveTo>
                <a:cubicBezTo>
                  <a:pt x="6763993" y="-277"/>
                  <a:pt x="6862741" y="14300"/>
                  <a:pt x="6956523" y="21390"/>
                </a:cubicBezTo>
                <a:cubicBezTo>
                  <a:pt x="7271939" y="-12207"/>
                  <a:pt x="7581352" y="149"/>
                  <a:pt x="7768349" y="21390"/>
                </a:cubicBezTo>
                <a:lnTo>
                  <a:pt x="7831642" y="23688"/>
                </a:lnTo>
                <a:lnTo>
                  <a:pt x="7886307" y="21390"/>
                </a:lnTo>
                <a:cubicBezTo>
                  <a:pt x="7951978" y="17798"/>
                  <a:pt x="8007622" y="16567"/>
                  <a:pt x="8057445" y="16600"/>
                </a:cubicBezTo>
                <a:lnTo>
                  <a:pt x="8096254" y="17396"/>
                </a:lnTo>
                <a:lnTo>
                  <a:pt x="8199591" y="12947"/>
                </a:lnTo>
                <a:cubicBezTo>
                  <a:pt x="8247971" y="12558"/>
                  <a:pt x="8296272" y="14617"/>
                  <a:pt x="8344260" y="21390"/>
                </a:cubicBezTo>
                <a:lnTo>
                  <a:pt x="8355505" y="22738"/>
                </a:lnTo>
                <a:lnTo>
                  <a:pt x="8462217" y="21390"/>
                </a:lnTo>
                <a:cubicBezTo>
                  <a:pt x="8567700" y="16869"/>
                  <a:pt x="8666620" y="17239"/>
                  <a:pt x="8761697" y="18554"/>
                </a:cubicBezTo>
                <a:lnTo>
                  <a:pt x="8808871" y="19038"/>
                </a:lnTo>
                <a:lnTo>
                  <a:pt x="8941246" y="13930"/>
                </a:lnTo>
                <a:cubicBezTo>
                  <a:pt x="9040199" y="10800"/>
                  <a:pt x="9149474" y="10157"/>
                  <a:pt x="9260166" y="21390"/>
                </a:cubicBezTo>
                <a:lnTo>
                  <a:pt x="9339613" y="26448"/>
                </a:lnTo>
                <a:lnTo>
                  <a:pt x="9432845" y="28493"/>
                </a:lnTo>
                <a:cubicBezTo>
                  <a:pt x="9587011" y="31230"/>
                  <a:pt x="9744909" y="31599"/>
                  <a:pt x="9849954" y="21390"/>
                </a:cubicBezTo>
                <a:cubicBezTo>
                  <a:pt x="10060044" y="972"/>
                  <a:pt x="10204432" y="2657"/>
                  <a:pt x="10425865" y="21390"/>
                </a:cubicBezTo>
                <a:lnTo>
                  <a:pt x="10477895" y="25158"/>
                </a:lnTo>
                <a:lnTo>
                  <a:pt x="10566351" y="27751"/>
                </a:lnTo>
                <a:cubicBezTo>
                  <a:pt x="10727031" y="32755"/>
                  <a:pt x="10877889" y="35639"/>
                  <a:pt x="11001775" y="21390"/>
                </a:cubicBezTo>
                <a:cubicBezTo>
                  <a:pt x="11249546" y="-7108"/>
                  <a:pt x="11434553" y="12510"/>
                  <a:pt x="11813601" y="21390"/>
                </a:cubicBezTo>
                <a:cubicBezTo>
                  <a:pt x="11817928" y="208271"/>
                  <a:pt x="11818867" y="336567"/>
                  <a:pt x="11813601" y="475847"/>
                </a:cubicBezTo>
                <a:cubicBezTo>
                  <a:pt x="11808335" y="615127"/>
                  <a:pt x="11845853" y="1008651"/>
                  <a:pt x="11813601" y="1254916"/>
                </a:cubicBezTo>
                <a:cubicBezTo>
                  <a:pt x="11809570" y="1285699"/>
                  <a:pt x="11806768" y="1314174"/>
                  <a:pt x="11804923" y="1340777"/>
                </a:cubicBezTo>
                <a:lnTo>
                  <a:pt x="11803652" y="1373115"/>
                </a:lnTo>
                <a:lnTo>
                  <a:pt x="11804560" y="1395572"/>
                </a:lnTo>
                <a:cubicBezTo>
                  <a:pt x="11806656" y="1431340"/>
                  <a:pt x="11809600" y="1470662"/>
                  <a:pt x="11813601" y="1514605"/>
                </a:cubicBezTo>
                <a:cubicBezTo>
                  <a:pt x="11829606" y="1690380"/>
                  <a:pt x="11822955" y="1813845"/>
                  <a:pt x="11815628" y="1920902"/>
                </a:cubicBezTo>
                <a:lnTo>
                  <a:pt x="11811346" y="1995660"/>
                </a:lnTo>
                <a:lnTo>
                  <a:pt x="11813868" y="2104640"/>
                </a:lnTo>
                <a:lnTo>
                  <a:pt x="11817197" y="2264365"/>
                </a:lnTo>
                <a:lnTo>
                  <a:pt x="11821465" y="2306631"/>
                </a:lnTo>
                <a:cubicBezTo>
                  <a:pt x="11835170" y="2477814"/>
                  <a:pt x="11818400" y="2578773"/>
                  <a:pt x="11813601" y="2683208"/>
                </a:cubicBezTo>
                <a:cubicBezTo>
                  <a:pt x="11809487" y="2772725"/>
                  <a:pt x="11816027" y="2930030"/>
                  <a:pt x="11816192" y="3070653"/>
                </a:cubicBezTo>
                <a:lnTo>
                  <a:pt x="11813610" y="3202145"/>
                </a:lnTo>
                <a:lnTo>
                  <a:pt x="11813601" y="3267510"/>
                </a:lnTo>
                <a:cubicBezTo>
                  <a:pt x="11811419" y="3587194"/>
                  <a:pt x="11813535" y="3497122"/>
                  <a:pt x="11813601" y="3721967"/>
                </a:cubicBezTo>
                <a:cubicBezTo>
                  <a:pt x="11813617" y="3778178"/>
                  <a:pt x="11814293" y="3835214"/>
                  <a:pt x="11815131" y="3894088"/>
                </a:cubicBezTo>
                <a:lnTo>
                  <a:pt x="11816203" y="3972593"/>
                </a:lnTo>
                <a:lnTo>
                  <a:pt x="11816265" y="3973919"/>
                </a:lnTo>
                <a:cubicBezTo>
                  <a:pt x="11819902" y="4062998"/>
                  <a:pt x="11819694" y="4122248"/>
                  <a:pt x="11818174" y="4171327"/>
                </a:cubicBezTo>
                <a:lnTo>
                  <a:pt x="11817878" y="4178488"/>
                </a:lnTo>
                <a:lnTo>
                  <a:pt x="11818118" y="4277530"/>
                </a:lnTo>
                <a:cubicBezTo>
                  <a:pt x="11817612" y="4347824"/>
                  <a:pt x="11816272" y="4421987"/>
                  <a:pt x="11813601" y="4501036"/>
                </a:cubicBezTo>
                <a:cubicBezTo>
                  <a:pt x="11824398" y="4779554"/>
                  <a:pt x="11834923" y="4895505"/>
                  <a:pt x="11813601" y="5020415"/>
                </a:cubicBezTo>
                <a:cubicBezTo>
                  <a:pt x="11808270" y="5051643"/>
                  <a:pt x="11804885" y="5094410"/>
                  <a:pt x="11802984" y="5145366"/>
                </a:cubicBezTo>
                <a:lnTo>
                  <a:pt x="11802805" y="5153576"/>
                </a:lnTo>
                <a:lnTo>
                  <a:pt x="11813601" y="5280104"/>
                </a:lnTo>
                <a:cubicBezTo>
                  <a:pt x="11848339" y="5545832"/>
                  <a:pt x="11803810" y="5568088"/>
                  <a:pt x="11813601" y="5734561"/>
                </a:cubicBezTo>
                <a:cubicBezTo>
                  <a:pt x="11814825" y="5755370"/>
                  <a:pt x="11815354" y="5777180"/>
                  <a:pt x="11815391" y="5800160"/>
                </a:cubicBezTo>
                <a:lnTo>
                  <a:pt x="11814403" y="5861994"/>
                </a:lnTo>
                <a:lnTo>
                  <a:pt x="11814897" y="5940552"/>
                </a:lnTo>
                <a:cubicBezTo>
                  <a:pt x="11813455" y="6007961"/>
                  <a:pt x="11810716" y="6074118"/>
                  <a:pt x="11808410" y="6139030"/>
                </a:cubicBezTo>
                <a:lnTo>
                  <a:pt x="11805249" y="6294204"/>
                </a:lnTo>
                <a:lnTo>
                  <a:pt x="11806853" y="6377232"/>
                </a:lnTo>
                <a:lnTo>
                  <a:pt x="11813601" y="6513630"/>
                </a:lnTo>
                <a:cubicBezTo>
                  <a:pt x="11755932" y="6520071"/>
                  <a:pt x="11702085" y="6522123"/>
                  <a:pt x="11651008" y="6521869"/>
                </a:cubicBezTo>
                <a:lnTo>
                  <a:pt x="11606878" y="6520178"/>
                </a:lnTo>
                <a:lnTo>
                  <a:pt x="11480359" y="6526470"/>
                </a:lnTo>
                <a:cubicBezTo>
                  <a:pt x="11411497" y="6529079"/>
                  <a:pt x="11340067" y="6529281"/>
                  <a:pt x="11235913" y="6522672"/>
                </a:cubicBezTo>
                <a:lnTo>
                  <a:pt x="11167376" y="6517338"/>
                </a:lnTo>
                <a:lnTo>
                  <a:pt x="11118099" y="6519937"/>
                </a:lnTo>
                <a:cubicBezTo>
                  <a:pt x="11008080" y="6519923"/>
                  <a:pt x="10918905" y="6505169"/>
                  <a:pt x="10779737" y="6513630"/>
                </a:cubicBezTo>
                <a:lnTo>
                  <a:pt x="10756340" y="6513513"/>
                </a:lnTo>
                <a:lnTo>
                  <a:pt x="10748952" y="6514346"/>
                </a:lnTo>
                <a:cubicBezTo>
                  <a:pt x="10725838" y="6516206"/>
                  <a:pt x="10699773" y="6516641"/>
                  <a:pt x="10661780" y="6513630"/>
                </a:cubicBezTo>
                <a:lnTo>
                  <a:pt x="10643067" y="6512943"/>
                </a:lnTo>
                <a:lnTo>
                  <a:pt x="10627638" y="6512866"/>
                </a:lnTo>
                <a:lnTo>
                  <a:pt x="10598539" y="6511309"/>
                </a:lnTo>
                <a:lnTo>
                  <a:pt x="10590670" y="6511020"/>
                </a:lnTo>
                <a:cubicBezTo>
                  <a:pt x="10422654" y="6509230"/>
                  <a:pt x="10114537" y="6525711"/>
                  <a:pt x="9930443" y="6519069"/>
                </a:cubicBezTo>
                <a:lnTo>
                  <a:pt x="9908887" y="6517613"/>
                </a:lnTo>
                <a:lnTo>
                  <a:pt x="9697150" y="6531900"/>
                </a:lnTo>
                <a:cubicBezTo>
                  <a:pt x="9438634" y="6540253"/>
                  <a:pt x="9217380" y="6522684"/>
                  <a:pt x="9038128" y="6513630"/>
                </a:cubicBezTo>
                <a:lnTo>
                  <a:pt x="8901719" y="6509665"/>
                </a:lnTo>
                <a:lnTo>
                  <a:pt x="8766922" y="6512046"/>
                </a:lnTo>
                <a:cubicBezTo>
                  <a:pt x="8694433" y="6513288"/>
                  <a:pt x="8629372" y="6514112"/>
                  <a:pt x="8580175" y="6513630"/>
                </a:cubicBezTo>
                <a:lnTo>
                  <a:pt x="8571277" y="6513524"/>
                </a:lnTo>
                <a:lnTo>
                  <a:pt x="8462217" y="6513630"/>
                </a:lnTo>
                <a:cubicBezTo>
                  <a:pt x="8225188" y="6509968"/>
                  <a:pt x="7780127" y="6525503"/>
                  <a:pt x="7532434" y="6513630"/>
                </a:cubicBezTo>
                <a:lnTo>
                  <a:pt x="7448622" y="6511320"/>
                </a:lnTo>
                <a:lnTo>
                  <a:pt x="7428354" y="6513630"/>
                </a:lnTo>
                <a:cubicBezTo>
                  <a:pt x="7293248" y="6538560"/>
                  <a:pt x="7186080" y="6533261"/>
                  <a:pt x="7078782" y="6523679"/>
                </a:cubicBezTo>
                <a:lnTo>
                  <a:pt x="6973169" y="6513887"/>
                </a:lnTo>
                <a:lnTo>
                  <a:pt x="6954249" y="6514033"/>
                </a:lnTo>
                <a:cubicBezTo>
                  <a:pt x="6918701" y="6514123"/>
                  <a:pt x="6880374" y="6514018"/>
                  <a:pt x="6838566" y="6513630"/>
                </a:cubicBezTo>
                <a:lnTo>
                  <a:pt x="6790865" y="6514652"/>
                </a:lnTo>
                <a:lnTo>
                  <a:pt x="6717520" y="6518204"/>
                </a:lnTo>
                <a:lnTo>
                  <a:pt x="6690736" y="6516798"/>
                </a:lnTo>
                <a:lnTo>
                  <a:pt x="6604647" y="6518643"/>
                </a:lnTo>
                <a:cubicBezTo>
                  <a:pt x="6383546" y="6528740"/>
                  <a:pt x="6188571" y="6547337"/>
                  <a:pt x="5908782" y="6513630"/>
                </a:cubicBezTo>
                <a:lnTo>
                  <a:pt x="5827432" y="6506155"/>
                </a:lnTo>
                <a:lnTo>
                  <a:pt x="5818169" y="6505897"/>
                </a:lnTo>
                <a:cubicBezTo>
                  <a:pt x="5656134" y="6501940"/>
                  <a:pt x="5476891" y="6500561"/>
                  <a:pt x="5360626" y="6513630"/>
                </a:cubicBezTo>
                <a:cubicBezTo>
                  <a:pt x="5244362" y="6526700"/>
                  <a:pt x="5155294" y="6523407"/>
                  <a:pt x="5082581" y="6518492"/>
                </a:cubicBezTo>
                <a:lnTo>
                  <a:pt x="5011539" y="6513612"/>
                </a:lnTo>
                <a:lnTo>
                  <a:pt x="4978999" y="6513630"/>
                </a:lnTo>
                <a:lnTo>
                  <a:pt x="4947560" y="6512597"/>
                </a:lnTo>
                <a:lnTo>
                  <a:pt x="4902673" y="6513630"/>
                </a:lnTo>
                <a:cubicBezTo>
                  <a:pt x="4851834" y="6520217"/>
                  <a:pt x="4795188" y="6523001"/>
                  <a:pt x="4737076" y="6522747"/>
                </a:cubicBezTo>
                <a:lnTo>
                  <a:pt x="4649328" y="6518160"/>
                </a:lnTo>
                <a:lnTo>
                  <a:pt x="4624935" y="6519597"/>
                </a:lnTo>
                <a:cubicBezTo>
                  <a:pt x="4598495" y="6519851"/>
                  <a:pt x="4566987" y="6518389"/>
                  <a:pt x="4521046" y="6513630"/>
                </a:cubicBezTo>
                <a:lnTo>
                  <a:pt x="4456833" y="6510131"/>
                </a:lnTo>
                <a:lnTo>
                  <a:pt x="4343538" y="6512337"/>
                </a:lnTo>
                <a:cubicBezTo>
                  <a:pt x="4260681" y="6514690"/>
                  <a:pt x="4174545" y="6517475"/>
                  <a:pt x="4104725" y="6513630"/>
                </a:cubicBezTo>
                <a:cubicBezTo>
                  <a:pt x="3965085" y="6505941"/>
                  <a:pt x="3802107" y="6535988"/>
                  <a:pt x="3528815" y="6513630"/>
                </a:cubicBezTo>
                <a:lnTo>
                  <a:pt x="3407613" y="6504978"/>
                </a:lnTo>
                <a:lnTo>
                  <a:pt x="3251268" y="6513630"/>
                </a:lnTo>
                <a:cubicBezTo>
                  <a:pt x="3103602" y="6529652"/>
                  <a:pt x="3004932" y="6519904"/>
                  <a:pt x="2867035" y="6513929"/>
                </a:cubicBezTo>
                <a:lnTo>
                  <a:pt x="2840124" y="6513045"/>
                </a:lnTo>
                <a:lnTo>
                  <a:pt x="2834946" y="6513630"/>
                </a:lnTo>
                <a:cubicBezTo>
                  <a:pt x="2691933" y="6538293"/>
                  <a:pt x="2614008" y="6529004"/>
                  <a:pt x="2502859" y="6520536"/>
                </a:cubicBezTo>
                <a:lnTo>
                  <a:pt x="2442001" y="6517197"/>
                </a:lnTo>
                <a:lnTo>
                  <a:pt x="2438245" y="6517313"/>
                </a:lnTo>
                <a:cubicBezTo>
                  <a:pt x="2401807" y="6517985"/>
                  <a:pt x="2368299" y="6518156"/>
                  <a:pt x="2336678" y="6517988"/>
                </a:cubicBezTo>
                <a:lnTo>
                  <a:pt x="2185932" y="6514754"/>
                </a:lnTo>
                <a:lnTo>
                  <a:pt x="1960620" y="6520062"/>
                </a:lnTo>
                <a:cubicBezTo>
                  <a:pt x="1876521" y="6521810"/>
                  <a:pt x="1788378" y="6523022"/>
                  <a:pt x="1701155" y="6522387"/>
                </a:cubicBezTo>
                <a:lnTo>
                  <a:pt x="1589271" y="6518529"/>
                </a:lnTo>
                <a:lnTo>
                  <a:pt x="1539168" y="6519829"/>
                </a:lnTo>
                <a:cubicBezTo>
                  <a:pt x="1395291" y="6522782"/>
                  <a:pt x="1407110" y="6517174"/>
                  <a:pt x="1287620" y="6513630"/>
                </a:cubicBezTo>
                <a:cubicBezTo>
                  <a:pt x="1168131" y="6510087"/>
                  <a:pt x="1041230" y="6513238"/>
                  <a:pt x="932033" y="6514000"/>
                </a:cubicBezTo>
                <a:lnTo>
                  <a:pt x="918750" y="6513952"/>
                </a:lnTo>
                <a:lnTo>
                  <a:pt x="858917" y="6514806"/>
                </a:lnTo>
                <a:cubicBezTo>
                  <a:pt x="826932" y="6514879"/>
                  <a:pt x="792070" y="6514545"/>
                  <a:pt x="753341" y="6513630"/>
                </a:cubicBezTo>
                <a:cubicBezTo>
                  <a:pt x="443511" y="6506311"/>
                  <a:pt x="354936" y="6524642"/>
                  <a:pt x="17841" y="6513630"/>
                </a:cubicBezTo>
                <a:cubicBezTo>
                  <a:pt x="-956" y="6342673"/>
                  <a:pt x="-10467" y="6012653"/>
                  <a:pt x="17841" y="5799484"/>
                </a:cubicBezTo>
                <a:lnTo>
                  <a:pt x="19845" y="5756408"/>
                </a:lnTo>
                <a:lnTo>
                  <a:pt x="17841" y="5734561"/>
                </a:lnTo>
                <a:cubicBezTo>
                  <a:pt x="13149" y="5695472"/>
                  <a:pt x="12578" y="5648752"/>
                  <a:pt x="13918" y="5598323"/>
                </a:cubicBezTo>
                <a:lnTo>
                  <a:pt x="18180" y="5508699"/>
                </a:lnTo>
                <a:lnTo>
                  <a:pt x="16493" y="5477760"/>
                </a:lnTo>
                <a:cubicBezTo>
                  <a:pt x="8966" y="5369709"/>
                  <a:pt x="1889" y="5260695"/>
                  <a:pt x="17841" y="5150260"/>
                </a:cubicBezTo>
                <a:cubicBezTo>
                  <a:pt x="-3463" y="5038150"/>
                  <a:pt x="-2139" y="4857473"/>
                  <a:pt x="6850" y="4650409"/>
                </a:cubicBezTo>
                <a:lnTo>
                  <a:pt x="14633" y="4498670"/>
                </a:lnTo>
                <a:lnTo>
                  <a:pt x="14494" y="4495758"/>
                </a:lnTo>
                <a:cubicBezTo>
                  <a:pt x="12245" y="4421472"/>
                  <a:pt x="13025" y="4335511"/>
                  <a:pt x="14442" y="4243130"/>
                </a:cubicBezTo>
                <a:lnTo>
                  <a:pt x="16801" y="4091152"/>
                </a:lnTo>
                <a:lnTo>
                  <a:pt x="13537" y="4018512"/>
                </a:lnTo>
                <a:lnTo>
                  <a:pt x="17696" y="3920163"/>
                </a:lnTo>
                <a:lnTo>
                  <a:pt x="17841" y="3851812"/>
                </a:lnTo>
                <a:cubicBezTo>
                  <a:pt x="15571" y="3651484"/>
                  <a:pt x="26219" y="3546077"/>
                  <a:pt x="24551" y="3386181"/>
                </a:cubicBezTo>
                <a:lnTo>
                  <a:pt x="24397" y="3379573"/>
                </a:lnTo>
                <a:lnTo>
                  <a:pt x="22173" y="3327681"/>
                </a:lnTo>
                <a:cubicBezTo>
                  <a:pt x="20895" y="3304536"/>
                  <a:pt x="19446" y="3284181"/>
                  <a:pt x="17841" y="3267510"/>
                </a:cubicBezTo>
                <a:cubicBezTo>
                  <a:pt x="8213" y="3167488"/>
                  <a:pt x="-3113" y="2984082"/>
                  <a:pt x="3931" y="2799801"/>
                </a:cubicBezTo>
                <a:lnTo>
                  <a:pt x="4125" y="2797274"/>
                </a:lnTo>
                <a:lnTo>
                  <a:pt x="3717" y="2776150"/>
                </a:lnTo>
                <a:cubicBezTo>
                  <a:pt x="3237" y="2640023"/>
                  <a:pt x="7465" y="2516197"/>
                  <a:pt x="17841" y="2423520"/>
                </a:cubicBezTo>
                <a:cubicBezTo>
                  <a:pt x="20435" y="2400350"/>
                  <a:pt x="22069" y="2375698"/>
                  <a:pt x="22982" y="2349684"/>
                </a:cubicBezTo>
                <a:lnTo>
                  <a:pt x="23157" y="2331991"/>
                </a:lnTo>
                <a:lnTo>
                  <a:pt x="21648" y="2290240"/>
                </a:lnTo>
                <a:cubicBezTo>
                  <a:pt x="18695" y="2240502"/>
                  <a:pt x="15426" y="2193755"/>
                  <a:pt x="14054" y="2150784"/>
                </a:cubicBezTo>
                <a:lnTo>
                  <a:pt x="17291" y="2050968"/>
                </a:lnTo>
                <a:lnTo>
                  <a:pt x="12351" y="1872365"/>
                </a:lnTo>
                <a:cubicBezTo>
                  <a:pt x="11665" y="1799113"/>
                  <a:pt x="12859" y="1722821"/>
                  <a:pt x="17841" y="1644450"/>
                </a:cubicBezTo>
                <a:lnTo>
                  <a:pt x="21169" y="1569934"/>
                </a:lnTo>
                <a:lnTo>
                  <a:pt x="20488" y="1547698"/>
                </a:lnTo>
                <a:cubicBezTo>
                  <a:pt x="19568" y="1516527"/>
                  <a:pt x="18663" y="1483900"/>
                  <a:pt x="17841" y="1449683"/>
                </a:cubicBezTo>
                <a:cubicBezTo>
                  <a:pt x="11271" y="1175953"/>
                  <a:pt x="1415" y="1152151"/>
                  <a:pt x="17841" y="995226"/>
                </a:cubicBezTo>
                <a:lnTo>
                  <a:pt x="19885" y="968921"/>
                </a:lnTo>
                <a:lnTo>
                  <a:pt x="17841" y="930304"/>
                </a:lnTo>
                <a:cubicBezTo>
                  <a:pt x="7442" y="768208"/>
                  <a:pt x="7865" y="285783"/>
                  <a:pt x="17841" y="21390"/>
                </a:cubicBezTo>
                <a:cubicBezTo>
                  <a:pt x="147136" y="10433"/>
                  <a:pt x="296588" y="9602"/>
                  <a:pt x="440468" y="11925"/>
                </a:cubicBezTo>
                <a:lnTo>
                  <a:pt x="473966" y="12726"/>
                </a:lnTo>
                <a:lnTo>
                  <a:pt x="478805" y="12539"/>
                </a:lnTo>
                <a:lnTo>
                  <a:pt x="484496" y="12977"/>
                </a:lnTo>
                <a:lnTo>
                  <a:pt x="648894" y="16905"/>
                </a:lnTo>
                <a:cubicBezTo>
                  <a:pt x="714833" y="18773"/>
                  <a:pt x="776163" y="20559"/>
                  <a:pt x="829667" y="21390"/>
                </a:cubicBezTo>
                <a:lnTo>
                  <a:pt x="916694" y="22693"/>
                </a:lnTo>
                <a:lnTo>
                  <a:pt x="933747" y="21390"/>
                </a:lnTo>
                <a:cubicBezTo>
                  <a:pt x="1086511" y="12604"/>
                  <a:pt x="1591110" y="15003"/>
                  <a:pt x="1863531" y="21390"/>
                </a:cubicBezTo>
                <a:lnTo>
                  <a:pt x="1920387" y="22646"/>
                </a:lnTo>
                <a:lnTo>
                  <a:pt x="2054705" y="24358"/>
                </a:lnTo>
                <a:cubicBezTo>
                  <a:pt x="2107717" y="24456"/>
                  <a:pt x="2161143" y="23719"/>
                  <a:pt x="2217404" y="21390"/>
                </a:cubicBezTo>
                <a:cubicBezTo>
                  <a:pt x="2442445" y="12073"/>
                  <a:pt x="2732199" y="18194"/>
                  <a:pt x="2911273" y="21390"/>
                </a:cubicBezTo>
                <a:lnTo>
                  <a:pt x="3023675" y="20799"/>
                </a:lnTo>
                <a:lnTo>
                  <a:pt x="3093869" y="15816"/>
                </a:lnTo>
                <a:cubicBezTo>
                  <a:pt x="3182922" y="11551"/>
                  <a:pt x="3301373" y="10993"/>
                  <a:pt x="3429365" y="12165"/>
                </a:cubicBezTo>
                <a:lnTo>
                  <a:pt x="3575555" y="14425"/>
                </a:lnTo>
                <a:lnTo>
                  <a:pt x="3605772" y="13210"/>
                </a:lnTo>
                <a:cubicBezTo>
                  <a:pt x="3774503" y="6974"/>
                  <a:pt x="3960371" y="3465"/>
                  <a:pt x="4063093" y="21390"/>
                </a:cubicBezTo>
                <a:lnTo>
                  <a:pt x="4088792" y="24677"/>
                </a:lnTo>
                <a:lnTo>
                  <a:pt x="4129769" y="25744"/>
                </a:lnTo>
                <a:cubicBezTo>
                  <a:pt x="4269845" y="29597"/>
                  <a:pt x="4297423" y="30995"/>
                  <a:pt x="4403088" y="21390"/>
                </a:cubicBezTo>
                <a:cubicBezTo>
                  <a:pt x="4473592" y="10814"/>
                  <a:pt x="4858406" y="-6032"/>
                  <a:pt x="5096956" y="21390"/>
                </a:cubicBezTo>
                <a:lnTo>
                  <a:pt x="5251798" y="27914"/>
                </a:lnTo>
                <a:lnTo>
                  <a:pt x="5332872" y="21390"/>
                </a:lnTo>
                <a:cubicBezTo>
                  <a:pt x="5422885" y="11295"/>
                  <a:pt x="5502187" y="8863"/>
                  <a:pt x="5576462" y="10240"/>
                </a:cubicBezTo>
                <a:lnTo>
                  <a:pt x="5700011" y="17015"/>
                </a:lnTo>
                <a:lnTo>
                  <a:pt x="5761151" y="15143"/>
                </a:lnTo>
                <a:cubicBezTo>
                  <a:pt x="5846776" y="14123"/>
                  <a:pt x="5935566" y="15403"/>
                  <a:pt x="6026740" y="21390"/>
                </a:cubicBezTo>
                <a:lnTo>
                  <a:pt x="6161088" y="29209"/>
                </a:lnTo>
                <a:lnTo>
                  <a:pt x="6262655" y="21390"/>
                </a:lnTo>
                <a:cubicBezTo>
                  <a:pt x="6405549" y="5694"/>
                  <a:pt x="6517747" y="175"/>
                  <a:pt x="6610089" y="5"/>
                </a:cubicBezTo>
                <a:close/>
              </a:path>
            </a:pathLst>
          </a:custGeom>
        </p:spPr>
      </p:pic>
    </p:spTree>
    <p:extLst>
      <p:ext uri="{BB962C8B-B14F-4D97-AF65-F5344CB8AC3E}">
        <p14:creationId xmlns:p14="http://schemas.microsoft.com/office/powerpoint/2010/main" val="329804787"/>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descr="A wooden table&#10;&#10;Description automatically generated">
            <a:extLst>
              <a:ext uri="{FF2B5EF4-FFF2-40B4-BE49-F238E27FC236}">
                <a16:creationId xmlns:a16="http://schemas.microsoft.com/office/drawing/2014/main" id="{1B7E3D9C-0B1D-9F46-B273-B3FB75882435}"/>
              </a:ext>
            </a:extLst>
          </p:cNvPr>
          <p:cNvPicPr>
            <a:picLocks noChangeAspect="1"/>
          </p:cNvPicPr>
          <p:nvPr/>
        </p:nvPicPr>
        <p:blipFill rotWithShape="1">
          <a:blip r:embed="rId2" cstate="screen">
            <a:extLst>
              <a:ext uri="{28A0092B-C50C-407E-A947-70E740481C1C}">
                <a14:useLocalDpi xmlns:a14="http://schemas.microsoft.com/office/drawing/2010/main"/>
              </a:ext>
            </a:extLst>
          </a:blip>
          <a:srcRect/>
          <a:stretch/>
        </p:blipFill>
        <p:spPr>
          <a:xfrm>
            <a:off x="146476" y="161490"/>
            <a:ext cx="9609504" cy="6534092"/>
          </a:xfrm>
          <a:custGeom>
            <a:avLst/>
            <a:gdLst/>
            <a:ahLst/>
            <a:cxnLst/>
            <a:rect l="l" t="t" r="r" b="b"/>
            <a:pathLst>
              <a:path w="11827082" h="6534092">
                <a:moveTo>
                  <a:pt x="6610089" y="5"/>
                </a:moveTo>
                <a:cubicBezTo>
                  <a:pt x="6763993" y="-277"/>
                  <a:pt x="6862741" y="14300"/>
                  <a:pt x="6956523" y="21390"/>
                </a:cubicBezTo>
                <a:cubicBezTo>
                  <a:pt x="7271939" y="-12207"/>
                  <a:pt x="7581352" y="149"/>
                  <a:pt x="7768349" y="21390"/>
                </a:cubicBezTo>
                <a:lnTo>
                  <a:pt x="7831642" y="23688"/>
                </a:lnTo>
                <a:lnTo>
                  <a:pt x="7886307" y="21390"/>
                </a:lnTo>
                <a:cubicBezTo>
                  <a:pt x="7951978" y="17798"/>
                  <a:pt x="8007622" y="16567"/>
                  <a:pt x="8057445" y="16600"/>
                </a:cubicBezTo>
                <a:lnTo>
                  <a:pt x="8096254" y="17396"/>
                </a:lnTo>
                <a:lnTo>
                  <a:pt x="8199591" y="12947"/>
                </a:lnTo>
                <a:cubicBezTo>
                  <a:pt x="8247971" y="12558"/>
                  <a:pt x="8296272" y="14617"/>
                  <a:pt x="8344260" y="21390"/>
                </a:cubicBezTo>
                <a:lnTo>
                  <a:pt x="8355505" y="22738"/>
                </a:lnTo>
                <a:lnTo>
                  <a:pt x="8462217" y="21390"/>
                </a:lnTo>
                <a:cubicBezTo>
                  <a:pt x="8567700" y="16869"/>
                  <a:pt x="8666620" y="17239"/>
                  <a:pt x="8761697" y="18554"/>
                </a:cubicBezTo>
                <a:lnTo>
                  <a:pt x="8808871" y="19038"/>
                </a:lnTo>
                <a:lnTo>
                  <a:pt x="8941246" y="13930"/>
                </a:lnTo>
                <a:cubicBezTo>
                  <a:pt x="9040199" y="10800"/>
                  <a:pt x="9149474" y="10157"/>
                  <a:pt x="9260166" y="21390"/>
                </a:cubicBezTo>
                <a:lnTo>
                  <a:pt x="9339613" y="26448"/>
                </a:lnTo>
                <a:lnTo>
                  <a:pt x="9432845" y="28493"/>
                </a:lnTo>
                <a:cubicBezTo>
                  <a:pt x="9587011" y="31230"/>
                  <a:pt x="9744909" y="31599"/>
                  <a:pt x="9849954" y="21390"/>
                </a:cubicBezTo>
                <a:cubicBezTo>
                  <a:pt x="10060044" y="972"/>
                  <a:pt x="10204432" y="2657"/>
                  <a:pt x="10425865" y="21390"/>
                </a:cubicBezTo>
                <a:lnTo>
                  <a:pt x="10477895" y="25158"/>
                </a:lnTo>
                <a:lnTo>
                  <a:pt x="10566351" y="27751"/>
                </a:lnTo>
                <a:cubicBezTo>
                  <a:pt x="10727031" y="32755"/>
                  <a:pt x="10877889" y="35639"/>
                  <a:pt x="11001775" y="21390"/>
                </a:cubicBezTo>
                <a:cubicBezTo>
                  <a:pt x="11249546" y="-7108"/>
                  <a:pt x="11434553" y="12510"/>
                  <a:pt x="11813601" y="21390"/>
                </a:cubicBezTo>
                <a:cubicBezTo>
                  <a:pt x="11817928" y="208271"/>
                  <a:pt x="11818867" y="336567"/>
                  <a:pt x="11813601" y="475847"/>
                </a:cubicBezTo>
                <a:cubicBezTo>
                  <a:pt x="11808335" y="615127"/>
                  <a:pt x="11845853" y="1008651"/>
                  <a:pt x="11813601" y="1254916"/>
                </a:cubicBezTo>
                <a:cubicBezTo>
                  <a:pt x="11809570" y="1285699"/>
                  <a:pt x="11806768" y="1314174"/>
                  <a:pt x="11804923" y="1340777"/>
                </a:cubicBezTo>
                <a:lnTo>
                  <a:pt x="11803652" y="1373115"/>
                </a:lnTo>
                <a:lnTo>
                  <a:pt x="11804560" y="1395572"/>
                </a:lnTo>
                <a:cubicBezTo>
                  <a:pt x="11806656" y="1431340"/>
                  <a:pt x="11809600" y="1470662"/>
                  <a:pt x="11813601" y="1514605"/>
                </a:cubicBezTo>
                <a:cubicBezTo>
                  <a:pt x="11829606" y="1690380"/>
                  <a:pt x="11822955" y="1813845"/>
                  <a:pt x="11815628" y="1920902"/>
                </a:cubicBezTo>
                <a:lnTo>
                  <a:pt x="11811346" y="1995660"/>
                </a:lnTo>
                <a:lnTo>
                  <a:pt x="11813868" y="2104640"/>
                </a:lnTo>
                <a:lnTo>
                  <a:pt x="11817197" y="2264365"/>
                </a:lnTo>
                <a:lnTo>
                  <a:pt x="11821465" y="2306631"/>
                </a:lnTo>
                <a:cubicBezTo>
                  <a:pt x="11835170" y="2477814"/>
                  <a:pt x="11818400" y="2578773"/>
                  <a:pt x="11813601" y="2683208"/>
                </a:cubicBezTo>
                <a:cubicBezTo>
                  <a:pt x="11809487" y="2772725"/>
                  <a:pt x="11816027" y="2930030"/>
                  <a:pt x="11816192" y="3070653"/>
                </a:cubicBezTo>
                <a:lnTo>
                  <a:pt x="11813610" y="3202145"/>
                </a:lnTo>
                <a:lnTo>
                  <a:pt x="11813601" y="3267510"/>
                </a:lnTo>
                <a:cubicBezTo>
                  <a:pt x="11811419" y="3587194"/>
                  <a:pt x="11813535" y="3497122"/>
                  <a:pt x="11813601" y="3721967"/>
                </a:cubicBezTo>
                <a:cubicBezTo>
                  <a:pt x="11813617" y="3778178"/>
                  <a:pt x="11814293" y="3835214"/>
                  <a:pt x="11815131" y="3894088"/>
                </a:cubicBezTo>
                <a:lnTo>
                  <a:pt x="11816203" y="3972593"/>
                </a:lnTo>
                <a:lnTo>
                  <a:pt x="11816265" y="3973919"/>
                </a:lnTo>
                <a:cubicBezTo>
                  <a:pt x="11819902" y="4062998"/>
                  <a:pt x="11819694" y="4122248"/>
                  <a:pt x="11818174" y="4171327"/>
                </a:cubicBezTo>
                <a:lnTo>
                  <a:pt x="11817878" y="4178488"/>
                </a:lnTo>
                <a:lnTo>
                  <a:pt x="11818118" y="4277530"/>
                </a:lnTo>
                <a:cubicBezTo>
                  <a:pt x="11817612" y="4347824"/>
                  <a:pt x="11816272" y="4421987"/>
                  <a:pt x="11813601" y="4501036"/>
                </a:cubicBezTo>
                <a:cubicBezTo>
                  <a:pt x="11824398" y="4779554"/>
                  <a:pt x="11834923" y="4895505"/>
                  <a:pt x="11813601" y="5020415"/>
                </a:cubicBezTo>
                <a:cubicBezTo>
                  <a:pt x="11808270" y="5051643"/>
                  <a:pt x="11804885" y="5094410"/>
                  <a:pt x="11802984" y="5145366"/>
                </a:cubicBezTo>
                <a:lnTo>
                  <a:pt x="11802805" y="5153576"/>
                </a:lnTo>
                <a:lnTo>
                  <a:pt x="11813601" y="5280104"/>
                </a:lnTo>
                <a:cubicBezTo>
                  <a:pt x="11848339" y="5545832"/>
                  <a:pt x="11803810" y="5568088"/>
                  <a:pt x="11813601" y="5734561"/>
                </a:cubicBezTo>
                <a:cubicBezTo>
                  <a:pt x="11814825" y="5755370"/>
                  <a:pt x="11815354" y="5777180"/>
                  <a:pt x="11815391" y="5800160"/>
                </a:cubicBezTo>
                <a:lnTo>
                  <a:pt x="11814403" y="5861994"/>
                </a:lnTo>
                <a:lnTo>
                  <a:pt x="11814897" y="5940552"/>
                </a:lnTo>
                <a:cubicBezTo>
                  <a:pt x="11813455" y="6007961"/>
                  <a:pt x="11810716" y="6074118"/>
                  <a:pt x="11808410" y="6139030"/>
                </a:cubicBezTo>
                <a:lnTo>
                  <a:pt x="11805249" y="6294204"/>
                </a:lnTo>
                <a:lnTo>
                  <a:pt x="11806853" y="6377232"/>
                </a:lnTo>
                <a:lnTo>
                  <a:pt x="11813601" y="6513630"/>
                </a:lnTo>
                <a:cubicBezTo>
                  <a:pt x="11755932" y="6520071"/>
                  <a:pt x="11702085" y="6522123"/>
                  <a:pt x="11651008" y="6521869"/>
                </a:cubicBezTo>
                <a:lnTo>
                  <a:pt x="11606878" y="6520178"/>
                </a:lnTo>
                <a:lnTo>
                  <a:pt x="11480359" y="6526470"/>
                </a:lnTo>
                <a:cubicBezTo>
                  <a:pt x="11411497" y="6529079"/>
                  <a:pt x="11340067" y="6529281"/>
                  <a:pt x="11235913" y="6522672"/>
                </a:cubicBezTo>
                <a:lnTo>
                  <a:pt x="11167376" y="6517338"/>
                </a:lnTo>
                <a:lnTo>
                  <a:pt x="11118099" y="6519937"/>
                </a:lnTo>
                <a:cubicBezTo>
                  <a:pt x="11008080" y="6519923"/>
                  <a:pt x="10918905" y="6505169"/>
                  <a:pt x="10779737" y="6513630"/>
                </a:cubicBezTo>
                <a:lnTo>
                  <a:pt x="10756340" y="6513513"/>
                </a:lnTo>
                <a:lnTo>
                  <a:pt x="10748952" y="6514346"/>
                </a:lnTo>
                <a:cubicBezTo>
                  <a:pt x="10725838" y="6516206"/>
                  <a:pt x="10699773" y="6516641"/>
                  <a:pt x="10661780" y="6513630"/>
                </a:cubicBezTo>
                <a:lnTo>
                  <a:pt x="10643067" y="6512943"/>
                </a:lnTo>
                <a:lnTo>
                  <a:pt x="10627638" y="6512866"/>
                </a:lnTo>
                <a:lnTo>
                  <a:pt x="10598539" y="6511309"/>
                </a:lnTo>
                <a:lnTo>
                  <a:pt x="10590670" y="6511020"/>
                </a:lnTo>
                <a:cubicBezTo>
                  <a:pt x="10422654" y="6509230"/>
                  <a:pt x="10114537" y="6525711"/>
                  <a:pt x="9930443" y="6519069"/>
                </a:cubicBezTo>
                <a:lnTo>
                  <a:pt x="9908887" y="6517613"/>
                </a:lnTo>
                <a:lnTo>
                  <a:pt x="9697150" y="6531900"/>
                </a:lnTo>
                <a:cubicBezTo>
                  <a:pt x="9438634" y="6540253"/>
                  <a:pt x="9217380" y="6522684"/>
                  <a:pt x="9038128" y="6513630"/>
                </a:cubicBezTo>
                <a:lnTo>
                  <a:pt x="8901719" y="6509665"/>
                </a:lnTo>
                <a:lnTo>
                  <a:pt x="8766922" y="6512046"/>
                </a:lnTo>
                <a:cubicBezTo>
                  <a:pt x="8694433" y="6513288"/>
                  <a:pt x="8629372" y="6514112"/>
                  <a:pt x="8580175" y="6513630"/>
                </a:cubicBezTo>
                <a:lnTo>
                  <a:pt x="8571277" y="6513524"/>
                </a:lnTo>
                <a:lnTo>
                  <a:pt x="8462217" y="6513630"/>
                </a:lnTo>
                <a:cubicBezTo>
                  <a:pt x="8225188" y="6509968"/>
                  <a:pt x="7780127" y="6525503"/>
                  <a:pt x="7532434" y="6513630"/>
                </a:cubicBezTo>
                <a:lnTo>
                  <a:pt x="7448622" y="6511320"/>
                </a:lnTo>
                <a:lnTo>
                  <a:pt x="7428354" y="6513630"/>
                </a:lnTo>
                <a:cubicBezTo>
                  <a:pt x="7293248" y="6538560"/>
                  <a:pt x="7186080" y="6533261"/>
                  <a:pt x="7078782" y="6523679"/>
                </a:cubicBezTo>
                <a:lnTo>
                  <a:pt x="6973169" y="6513887"/>
                </a:lnTo>
                <a:lnTo>
                  <a:pt x="6954249" y="6514033"/>
                </a:lnTo>
                <a:cubicBezTo>
                  <a:pt x="6918701" y="6514123"/>
                  <a:pt x="6880374" y="6514018"/>
                  <a:pt x="6838566" y="6513630"/>
                </a:cubicBezTo>
                <a:lnTo>
                  <a:pt x="6790865" y="6514652"/>
                </a:lnTo>
                <a:lnTo>
                  <a:pt x="6717520" y="6518204"/>
                </a:lnTo>
                <a:lnTo>
                  <a:pt x="6690736" y="6516798"/>
                </a:lnTo>
                <a:lnTo>
                  <a:pt x="6604647" y="6518643"/>
                </a:lnTo>
                <a:cubicBezTo>
                  <a:pt x="6383546" y="6528740"/>
                  <a:pt x="6188571" y="6547337"/>
                  <a:pt x="5908782" y="6513630"/>
                </a:cubicBezTo>
                <a:lnTo>
                  <a:pt x="5827432" y="6506155"/>
                </a:lnTo>
                <a:lnTo>
                  <a:pt x="5818169" y="6505897"/>
                </a:lnTo>
                <a:cubicBezTo>
                  <a:pt x="5656134" y="6501940"/>
                  <a:pt x="5476891" y="6500561"/>
                  <a:pt x="5360626" y="6513630"/>
                </a:cubicBezTo>
                <a:cubicBezTo>
                  <a:pt x="5244362" y="6526700"/>
                  <a:pt x="5155294" y="6523407"/>
                  <a:pt x="5082581" y="6518492"/>
                </a:cubicBezTo>
                <a:lnTo>
                  <a:pt x="5011539" y="6513612"/>
                </a:lnTo>
                <a:lnTo>
                  <a:pt x="4978999" y="6513630"/>
                </a:lnTo>
                <a:lnTo>
                  <a:pt x="4947560" y="6512597"/>
                </a:lnTo>
                <a:lnTo>
                  <a:pt x="4902673" y="6513630"/>
                </a:lnTo>
                <a:cubicBezTo>
                  <a:pt x="4851834" y="6520217"/>
                  <a:pt x="4795188" y="6523001"/>
                  <a:pt x="4737076" y="6522747"/>
                </a:cubicBezTo>
                <a:lnTo>
                  <a:pt x="4649328" y="6518160"/>
                </a:lnTo>
                <a:lnTo>
                  <a:pt x="4624935" y="6519597"/>
                </a:lnTo>
                <a:cubicBezTo>
                  <a:pt x="4598495" y="6519851"/>
                  <a:pt x="4566987" y="6518389"/>
                  <a:pt x="4521046" y="6513630"/>
                </a:cubicBezTo>
                <a:lnTo>
                  <a:pt x="4456833" y="6510131"/>
                </a:lnTo>
                <a:lnTo>
                  <a:pt x="4343538" y="6512337"/>
                </a:lnTo>
                <a:cubicBezTo>
                  <a:pt x="4260681" y="6514690"/>
                  <a:pt x="4174545" y="6517475"/>
                  <a:pt x="4104725" y="6513630"/>
                </a:cubicBezTo>
                <a:cubicBezTo>
                  <a:pt x="3965085" y="6505941"/>
                  <a:pt x="3802107" y="6535988"/>
                  <a:pt x="3528815" y="6513630"/>
                </a:cubicBezTo>
                <a:lnTo>
                  <a:pt x="3407613" y="6504978"/>
                </a:lnTo>
                <a:lnTo>
                  <a:pt x="3251268" y="6513630"/>
                </a:lnTo>
                <a:cubicBezTo>
                  <a:pt x="3103602" y="6529652"/>
                  <a:pt x="3004932" y="6519904"/>
                  <a:pt x="2867035" y="6513929"/>
                </a:cubicBezTo>
                <a:lnTo>
                  <a:pt x="2840124" y="6513045"/>
                </a:lnTo>
                <a:lnTo>
                  <a:pt x="2834946" y="6513630"/>
                </a:lnTo>
                <a:cubicBezTo>
                  <a:pt x="2691933" y="6538293"/>
                  <a:pt x="2614008" y="6529004"/>
                  <a:pt x="2502859" y="6520536"/>
                </a:cubicBezTo>
                <a:lnTo>
                  <a:pt x="2442001" y="6517197"/>
                </a:lnTo>
                <a:lnTo>
                  <a:pt x="2438245" y="6517313"/>
                </a:lnTo>
                <a:cubicBezTo>
                  <a:pt x="2401807" y="6517985"/>
                  <a:pt x="2368299" y="6518156"/>
                  <a:pt x="2336678" y="6517988"/>
                </a:cubicBezTo>
                <a:lnTo>
                  <a:pt x="2185932" y="6514754"/>
                </a:lnTo>
                <a:lnTo>
                  <a:pt x="1960620" y="6520062"/>
                </a:lnTo>
                <a:cubicBezTo>
                  <a:pt x="1876521" y="6521810"/>
                  <a:pt x="1788378" y="6523022"/>
                  <a:pt x="1701155" y="6522387"/>
                </a:cubicBezTo>
                <a:lnTo>
                  <a:pt x="1589271" y="6518529"/>
                </a:lnTo>
                <a:lnTo>
                  <a:pt x="1539168" y="6519829"/>
                </a:lnTo>
                <a:cubicBezTo>
                  <a:pt x="1395291" y="6522782"/>
                  <a:pt x="1407110" y="6517174"/>
                  <a:pt x="1287620" y="6513630"/>
                </a:cubicBezTo>
                <a:cubicBezTo>
                  <a:pt x="1168131" y="6510087"/>
                  <a:pt x="1041230" y="6513238"/>
                  <a:pt x="932033" y="6514000"/>
                </a:cubicBezTo>
                <a:lnTo>
                  <a:pt x="918750" y="6513952"/>
                </a:lnTo>
                <a:lnTo>
                  <a:pt x="858917" y="6514806"/>
                </a:lnTo>
                <a:cubicBezTo>
                  <a:pt x="826932" y="6514879"/>
                  <a:pt x="792070" y="6514545"/>
                  <a:pt x="753341" y="6513630"/>
                </a:cubicBezTo>
                <a:cubicBezTo>
                  <a:pt x="443511" y="6506311"/>
                  <a:pt x="354936" y="6524642"/>
                  <a:pt x="17841" y="6513630"/>
                </a:cubicBezTo>
                <a:cubicBezTo>
                  <a:pt x="-956" y="6342673"/>
                  <a:pt x="-10467" y="6012653"/>
                  <a:pt x="17841" y="5799484"/>
                </a:cubicBezTo>
                <a:lnTo>
                  <a:pt x="19845" y="5756408"/>
                </a:lnTo>
                <a:lnTo>
                  <a:pt x="17841" y="5734561"/>
                </a:lnTo>
                <a:cubicBezTo>
                  <a:pt x="13149" y="5695472"/>
                  <a:pt x="12578" y="5648752"/>
                  <a:pt x="13918" y="5598323"/>
                </a:cubicBezTo>
                <a:lnTo>
                  <a:pt x="18180" y="5508699"/>
                </a:lnTo>
                <a:lnTo>
                  <a:pt x="16493" y="5477760"/>
                </a:lnTo>
                <a:cubicBezTo>
                  <a:pt x="8966" y="5369709"/>
                  <a:pt x="1889" y="5260695"/>
                  <a:pt x="17841" y="5150260"/>
                </a:cubicBezTo>
                <a:cubicBezTo>
                  <a:pt x="-3463" y="5038150"/>
                  <a:pt x="-2139" y="4857473"/>
                  <a:pt x="6850" y="4650409"/>
                </a:cubicBezTo>
                <a:lnTo>
                  <a:pt x="14633" y="4498670"/>
                </a:lnTo>
                <a:lnTo>
                  <a:pt x="14494" y="4495758"/>
                </a:lnTo>
                <a:cubicBezTo>
                  <a:pt x="12245" y="4421472"/>
                  <a:pt x="13025" y="4335511"/>
                  <a:pt x="14442" y="4243130"/>
                </a:cubicBezTo>
                <a:lnTo>
                  <a:pt x="16801" y="4091152"/>
                </a:lnTo>
                <a:lnTo>
                  <a:pt x="13537" y="4018512"/>
                </a:lnTo>
                <a:lnTo>
                  <a:pt x="17696" y="3920163"/>
                </a:lnTo>
                <a:lnTo>
                  <a:pt x="17841" y="3851812"/>
                </a:lnTo>
                <a:cubicBezTo>
                  <a:pt x="15571" y="3651484"/>
                  <a:pt x="26219" y="3546077"/>
                  <a:pt x="24551" y="3386181"/>
                </a:cubicBezTo>
                <a:lnTo>
                  <a:pt x="24397" y="3379573"/>
                </a:lnTo>
                <a:lnTo>
                  <a:pt x="22173" y="3327681"/>
                </a:lnTo>
                <a:cubicBezTo>
                  <a:pt x="20895" y="3304536"/>
                  <a:pt x="19446" y="3284181"/>
                  <a:pt x="17841" y="3267510"/>
                </a:cubicBezTo>
                <a:cubicBezTo>
                  <a:pt x="8213" y="3167488"/>
                  <a:pt x="-3113" y="2984082"/>
                  <a:pt x="3931" y="2799801"/>
                </a:cubicBezTo>
                <a:lnTo>
                  <a:pt x="4125" y="2797274"/>
                </a:lnTo>
                <a:lnTo>
                  <a:pt x="3717" y="2776150"/>
                </a:lnTo>
                <a:cubicBezTo>
                  <a:pt x="3237" y="2640023"/>
                  <a:pt x="7465" y="2516197"/>
                  <a:pt x="17841" y="2423520"/>
                </a:cubicBezTo>
                <a:cubicBezTo>
                  <a:pt x="20435" y="2400350"/>
                  <a:pt x="22069" y="2375698"/>
                  <a:pt x="22982" y="2349684"/>
                </a:cubicBezTo>
                <a:lnTo>
                  <a:pt x="23157" y="2331991"/>
                </a:lnTo>
                <a:lnTo>
                  <a:pt x="21648" y="2290240"/>
                </a:lnTo>
                <a:cubicBezTo>
                  <a:pt x="18695" y="2240502"/>
                  <a:pt x="15426" y="2193755"/>
                  <a:pt x="14054" y="2150784"/>
                </a:cubicBezTo>
                <a:lnTo>
                  <a:pt x="17291" y="2050968"/>
                </a:lnTo>
                <a:lnTo>
                  <a:pt x="12351" y="1872365"/>
                </a:lnTo>
                <a:cubicBezTo>
                  <a:pt x="11665" y="1799113"/>
                  <a:pt x="12859" y="1722821"/>
                  <a:pt x="17841" y="1644450"/>
                </a:cubicBezTo>
                <a:lnTo>
                  <a:pt x="21169" y="1569934"/>
                </a:lnTo>
                <a:lnTo>
                  <a:pt x="20488" y="1547698"/>
                </a:lnTo>
                <a:cubicBezTo>
                  <a:pt x="19568" y="1516527"/>
                  <a:pt x="18663" y="1483900"/>
                  <a:pt x="17841" y="1449683"/>
                </a:cubicBezTo>
                <a:cubicBezTo>
                  <a:pt x="11271" y="1175953"/>
                  <a:pt x="1415" y="1152151"/>
                  <a:pt x="17841" y="995226"/>
                </a:cubicBezTo>
                <a:lnTo>
                  <a:pt x="19885" y="968921"/>
                </a:lnTo>
                <a:lnTo>
                  <a:pt x="17841" y="930304"/>
                </a:lnTo>
                <a:cubicBezTo>
                  <a:pt x="7442" y="768208"/>
                  <a:pt x="7865" y="285783"/>
                  <a:pt x="17841" y="21390"/>
                </a:cubicBezTo>
                <a:cubicBezTo>
                  <a:pt x="147136" y="10433"/>
                  <a:pt x="296588" y="9602"/>
                  <a:pt x="440468" y="11925"/>
                </a:cubicBezTo>
                <a:lnTo>
                  <a:pt x="473966" y="12726"/>
                </a:lnTo>
                <a:lnTo>
                  <a:pt x="478805" y="12539"/>
                </a:lnTo>
                <a:lnTo>
                  <a:pt x="484496" y="12977"/>
                </a:lnTo>
                <a:lnTo>
                  <a:pt x="648894" y="16905"/>
                </a:lnTo>
                <a:cubicBezTo>
                  <a:pt x="714833" y="18773"/>
                  <a:pt x="776163" y="20559"/>
                  <a:pt x="829667" y="21390"/>
                </a:cubicBezTo>
                <a:lnTo>
                  <a:pt x="916694" y="22693"/>
                </a:lnTo>
                <a:lnTo>
                  <a:pt x="933747" y="21390"/>
                </a:lnTo>
                <a:cubicBezTo>
                  <a:pt x="1086511" y="12604"/>
                  <a:pt x="1591110" y="15003"/>
                  <a:pt x="1863531" y="21390"/>
                </a:cubicBezTo>
                <a:lnTo>
                  <a:pt x="1920387" y="22646"/>
                </a:lnTo>
                <a:lnTo>
                  <a:pt x="2054705" y="24358"/>
                </a:lnTo>
                <a:cubicBezTo>
                  <a:pt x="2107717" y="24456"/>
                  <a:pt x="2161143" y="23719"/>
                  <a:pt x="2217404" y="21390"/>
                </a:cubicBezTo>
                <a:cubicBezTo>
                  <a:pt x="2442445" y="12073"/>
                  <a:pt x="2732199" y="18194"/>
                  <a:pt x="2911273" y="21390"/>
                </a:cubicBezTo>
                <a:lnTo>
                  <a:pt x="3023675" y="20799"/>
                </a:lnTo>
                <a:lnTo>
                  <a:pt x="3093869" y="15816"/>
                </a:lnTo>
                <a:cubicBezTo>
                  <a:pt x="3182922" y="11551"/>
                  <a:pt x="3301373" y="10993"/>
                  <a:pt x="3429365" y="12165"/>
                </a:cubicBezTo>
                <a:lnTo>
                  <a:pt x="3575555" y="14425"/>
                </a:lnTo>
                <a:lnTo>
                  <a:pt x="3605772" y="13210"/>
                </a:lnTo>
                <a:cubicBezTo>
                  <a:pt x="3774503" y="6974"/>
                  <a:pt x="3960371" y="3465"/>
                  <a:pt x="4063093" y="21390"/>
                </a:cubicBezTo>
                <a:lnTo>
                  <a:pt x="4088792" y="24677"/>
                </a:lnTo>
                <a:lnTo>
                  <a:pt x="4129769" y="25744"/>
                </a:lnTo>
                <a:cubicBezTo>
                  <a:pt x="4269845" y="29597"/>
                  <a:pt x="4297423" y="30995"/>
                  <a:pt x="4403088" y="21390"/>
                </a:cubicBezTo>
                <a:cubicBezTo>
                  <a:pt x="4473592" y="10814"/>
                  <a:pt x="4858406" y="-6032"/>
                  <a:pt x="5096956" y="21390"/>
                </a:cubicBezTo>
                <a:lnTo>
                  <a:pt x="5251798" y="27914"/>
                </a:lnTo>
                <a:lnTo>
                  <a:pt x="5332872" y="21390"/>
                </a:lnTo>
                <a:cubicBezTo>
                  <a:pt x="5422885" y="11295"/>
                  <a:pt x="5502187" y="8863"/>
                  <a:pt x="5576462" y="10240"/>
                </a:cubicBezTo>
                <a:lnTo>
                  <a:pt x="5700011" y="17015"/>
                </a:lnTo>
                <a:lnTo>
                  <a:pt x="5761151" y="15143"/>
                </a:lnTo>
                <a:cubicBezTo>
                  <a:pt x="5846776" y="14123"/>
                  <a:pt x="5935566" y="15403"/>
                  <a:pt x="6026740" y="21390"/>
                </a:cubicBezTo>
                <a:lnTo>
                  <a:pt x="6161088" y="29209"/>
                </a:lnTo>
                <a:lnTo>
                  <a:pt x="6262655" y="21390"/>
                </a:lnTo>
                <a:cubicBezTo>
                  <a:pt x="6405549" y="5694"/>
                  <a:pt x="6517747" y="175"/>
                  <a:pt x="6610089" y="5"/>
                </a:cubicBezTo>
                <a:close/>
              </a:path>
            </a:pathLst>
          </a:custGeom>
        </p:spPr>
      </p:pic>
    </p:spTree>
    <p:extLst>
      <p:ext uri="{BB962C8B-B14F-4D97-AF65-F5344CB8AC3E}">
        <p14:creationId xmlns:p14="http://schemas.microsoft.com/office/powerpoint/2010/main" val="1526469331"/>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A wooden table&#10;&#10;Description automatically generated">
            <a:extLst>
              <a:ext uri="{FF2B5EF4-FFF2-40B4-BE49-F238E27FC236}">
                <a16:creationId xmlns:a16="http://schemas.microsoft.com/office/drawing/2014/main" id="{14EBEF90-E5C9-8049-B9AB-F9E6A5BADEF9}"/>
              </a:ext>
            </a:extLst>
          </p:cNvPr>
          <p:cNvPicPr>
            <a:picLocks noChangeAspect="1"/>
          </p:cNvPicPr>
          <p:nvPr/>
        </p:nvPicPr>
        <p:blipFill rotWithShape="1">
          <a:blip r:embed="rId2" cstate="screen">
            <a:extLst>
              <a:ext uri="{28A0092B-C50C-407E-A947-70E740481C1C}">
                <a14:useLocalDpi xmlns:a14="http://schemas.microsoft.com/office/drawing/2010/main"/>
              </a:ext>
            </a:extLst>
          </a:blip>
          <a:srcRect/>
          <a:stretch/>
        </p:blipFill>
        <p:spPr>
          <a:xfrm>
            <a:off x="146476" y="161490"/>
            <a:ext cx="9609504" cy="6534092"/>
          </a:xfrm>
          <a:custGeom>
            <a:avLst/>
            <a:gdLst/>
            <a:ahLst/>
            <a:cxnLst/>
            <a:rect l="l" t="t" r="r" b="b"/>
            <a:pathLst>
              <a:path w="11827082" h="6534092">
                <a:moveTo>
                  <a:pt x="6610089" y="5"/>
                </a:moveTo>
                <a:cubicBezTo>
                  <a:pt x="6763993" y="-277"/>
                  <a:pt x="6862741" y="14300"/>
                  <a:pt x="6956523" y="21390"/>
                </a:cubicBezTo>
                <a:cubicBezTo>
                  <a:pt x="7271939" y="-12207"/>
                  <a:pt x="7581352" y="149"/>
                  <a:pt x="7768349" y="21390"/>
                </a:cubicBezTo>
                <a:lnTo>
                  <a:pt x="7831642" y="23688"/>
                </a:lnTo>
                <a:lnTo>
                  <a:pt x="7886307" y="21390"/>
                </a:lnTo>
                <a:cubicBezTo>
                  <a:pt x="7951978" y="17798"/>
                  <a:pt x="8007622" y="16567"/>
                  <a:pt x="8057445" y="16600"/>
                </a:cubicBezTo>
                <a:lnTo>
                  <a:pt x="8096254" y="17396"/>
                </a:lnTo>
                <a:lnTo>
                  <a:pt x="8199591" y="12947"/>
                </a:lnTo>
                <a:cubicBezTo>
                  <a:pt x="8247971" y="12558"/>
                  <a:pt x="8296272" y="14617"/>
                  <a:pt x="8344260" y="21390"/>
                </a:cubicBezTo>
                <a:lnTo>
                  <a:pt x="8355505" y="22738"/>
                </a:lnTo>
                <a:lnTo>
                  <a:pt x="8462217" y="21390"/>
                </a:lnTo>
                <a:cubicBezTo>
                  <a:pt x="8567700" y="16869"/>
                  <a:pt x="8666620" y="17239"/>
                  <a:pt x="8761697" y="18554"/>
                </a:cubicBezTo>
                <a:lnTo>
                  <a:pt x="8808871" y="19038"/>
                </a:lnTo>
                <a:lnTo>
                  <a:pt x="8941246" y="13930"/>
                </a:lnTo>
                <a:cubicBezTo>
                  <a:pt x="9040199" y="10800"/>
                  <a:pt x="9149474" y="10157"/>
                  <a:pt x="9260166" y="21390"/>
                </a:cubicBezTo>
                <a:lnTo>
                  <a:pt x="9339613" y="26448"/>
                </a:lnTo>
                <a:lnTo>
                  <a:pt x="9432845" y="28493"/>
                </a:lnTo>
                <a:cubicBezTo>
                  <a:pt x="9587011" y="31230"/>
                  <a:pt x="9744909" y="31599"/>
                  <a:pt x="9849954" y="21390"/>
                </a:cubicBezTo>
                <a:cubicBezTo>
                  <a:pt x="10060044" y="972"/>
                  <a:pt x="10204432" y="2657"/>
                  <a:pt x="10425865" y="21390"/>
                </a:cubicBezTo>
                <a:lnTo>
                  <a:pt x="10477895" y="25158"/>
                </a:lnTo>
                <a:lnTo>
                  <a:pt x="10566351" y="27751"/>
                </a:lnTo>
                <a:cubicBezTo>
                  <a:pt x="10727031" y="32755"/>
                  <a:pt x="10877889" y="35639"/>
                  <a:pt x="11001775" y="21390"/>
                </a:cubicBezTo>
                <a:cubicBezTo>
                  <a:pt x="11249546" y="-7108"/>
                  <a:pt x="11434553" y="12510"/>
                  <a:pt x="11813601" y="21390"/>
                </a:cubicBezTo>
                <a:cubicBezTo>
                  <a:pt x="11817928" y="208271"/>
                  <a:pt x="11818867" y="336567"/>
                  <a:pt x="11813601" y="475847"/>
                </a:cubicBezTo>
                <a:cubicBezTo>
                  <a:pt x="11808335" y="615127"/>
                  <a:pt x="11845853" y="1008651"/>
                  <a:pt x="11813601" y="1254916"/>
                </a:cubicBezTo>
                <a:cubicBezTo>
                  <a:pt x="11809570" y="1285699"/>
                  <a:pt x="11806768" y="1314174"/>
                  <a:pt x="11804923" y="1340777"/>
                </a:cubicBezTo>
                <a:lnTo>
                  <a:pt x="11803652" y="1373115"/>
                </a:lnTo>
                <a:lnTo>
                  <a:pt x="11804560" y="1395572"/>
                </a:lnTo>
                <a:cubicBezTo>
                  <a:pt x="11806656" y="1431340"/>
                  <a:pt x="11809600" y="1470662"/>
                  <a:pt x="11813601" y="1514605"/>
                </a:cubicBezTo>
                <a:cubicBezTo>
                  <a:pt x="11829606" y="1690380"/>
                  <a:pt x="11822955" y="1813845"/>
                  <a:pt x="11815628" y="1920902"/>
                </a:cubicBezTo>
                <a:lnTo>
                  <a:pt x="11811346" y="1995660"/>
                </a:lnTo>
                <a:lnTo>
                  <a:pt x="11813868" y="2104640"/>
                </a:lnTo>
                <a:lnTo>
                  <a:pt x="11817197" y="2264365"/>
                </a:lnTo>
                <a:lnTo>
                  <a:pt x="11821465" y="2306631"/>
                </a:lnTo>
                <a:cubicBezTo>
                  <a:pt x="11835170" y="2477814"/>
                  <a:pt x="11818400" y="2578773"/>
                  <a:pt x="11813601" y="2683208"/>
                </a:cubicBezTo>
                <a:cubicBezTo>
                  <a:pt x="11809487" y="2772725"/>
                  <a:pt x="11816027" y="2930030"/>
                  <a:pt x="11816192" y="3070653"/>
                </a:cubicBezTo>
                <a:lnTo>
                  <a:pt x="11813610" y="3202145"/>
                </a:lnTo>
                <a:lnTo>
                  <a:pt x="11813601" y="3267510"/>
                </a:lnTo>
                <a:cubicBezTo>
                  <a:pt x="11811419" y="3587194"/>
                  <a:pt x="11813535" y="3497122"/>
                  <a:pt x="11813601" y="3721967"/>
                </a:cubicBezTo>
                <a:cubicBezTo>
                  <a:pt x="11813617" y="3778178"/>
                  <a:pt x="11814293" y="3835214"/>
                  <a:pt x="11815131" y="3894088"/>
                </a:cubicBezTo>
                <a:lnTo>
                  <a:pt x="11816203" y="3972593"/>
                </a:lnTo>
                <a:lnTo>
                  <a:pt x="11816265" y="3973919"/>
                </a:lnTo>
                <a:cubicBezTo>
                  <a:pt x="11819902" y="4062998"/>
                  <a:pt x="11819694" y="4122248"/>
                  <a:pt x="11818174" y="4171327"/>
                </a:cubicBezTo>
                <a:lnTo>
                  <a:pt x="11817878" y="4178488"/>
                </a:lnTo>
                <a:lnTo>
                  <a:pt x="11818118" y="4277530"/>
                </a:lnTo>
                <a:cubicBezTo>
                  <a:pt x="11817612" y="4347824"/>
                  <a:pt x="11816272" y="4421987"/>
                  <a:pt x="11813601" y="4501036"/>
                </a:cubicBezTo>
                <a:cubicBezTo>
                  <a:pt x="11824398" y="4779554"/>
                  <a:pt x="11834923" y="4895505"/>
                  <a:pt x="11813601" y="5020415"/>
                </a:cubicBezTo>
                <a:cubicBezTo>
                  <a:pt x="11808270" y="5051643"/>
                  <a:pt x="11804885" y="5094410"/>
                  <a:pt x="11802984" y="5145366"/>
                </a:cubicBezTo>
                <a:lnTo>
                  <a:pt x="11802805" y="5153576"/>
                </a:lnTo>
                <a:lnTo>
                  <a:pt x="11813601" y="5280104"/>
                </a:lnTo>
                <a:cubicBezTo>
                  <a:pt x="11848339" y="5545832"/>
                  <a:pt x="11803810" y="5568088"/>
                  <a:pt x="11813601" y="5734561"/>
                </a:cubicBezTo>
                <a:cubicBezTo>
                  <a:pt x="11814825" y="5755370"/>
                  <a:pt x="11815354" y="5777180"/>
                  <a:pt x="11815391" y="5800160"/>
                </a:cubicBezTo>
                <a:lnTo>
                  <a:pt x="11814403" y="5861994"/>
                </a:lnTo>
                <a:lnTo>
                  <a:pt x="11814897" y="5940552"/>
                </a:lnTo>
                <a:cubicBezTo>
                  <a:pt x="11813455" y="6007961"/>
                  <a:pt x="11810716" y="6074118"/>
                  <a:pt x="11808410" y="6139030"/>
                </a:cubicBezTo>
                <a:lnTo>
                  <a:pt x="11805249" y="6294204"/>
                </a:lnTo>
                <a:lnTo>
                  <a:pt x="11806853" y="6377232"/>
                </a:lnTo>
                <a:lnTo>
                  <a:pt x="11813601" y="6513630"/>
                </a:lnTo>
                <a:cubicBezTo>
                  <a:pt x="11755932" y="6520071"/>
                  <a:pt x="11702085" y="6522123"/>
                  <a:pt x="11651008" y="6521869"/>
                </a:cubicBezTo>
                <a:lnTo>
                  <a:pt x="11606878" y="6520178"/>
                </a:lnTo>
                <a:lnTo>
                  <a:pt x="11480359" y="6526470"/>
                </a:lnTo>
                <a:cubicBezTo>
                  <a:pt x="11411497" y="6529079"/>
                  <a:pt x="11340067" y="6529281"/>
                  <a:pt x="11235913" y="6522672"/>
                </a:cubicBezTo>
                <a:lnTo>
                  <a:pt x="11167376" y="6517338"/>
                </a:lnTo>
                <a:lnTo>
                  <a:pt x="11118099" y="6519937"/>
                </a:lnTo>
                <a:cubicBezTo>
                  <a:pt x="11008080" y="6519923"/>
                  <a:pt x="10918905" y="6505169"/>
                  <a:pt x="10779737" y="6513630"/>
                </a:cubicBezTo>
                <a:lnTo>
                  <a:pt x="10756340" y="6513513"/>
                </a:lnTo>
                <a:lnTo>
                  <a:pt x="10748952" y="6514346"/>
                </a:lnTo>
                <a:cubicBezTo>
                  <a:pt x="10725838" y="6516206"/>
                  <a:pt x="10699773" y="6516641"/>
                  <a:pt x="10661780" y="6513630"/>
                </a:cubicBezTo>
                <a:lnTo>
                  <a:pt x="10643067" y="6512943"/>
                </a:lnTo>
                <a:lnTo>
                  <a:pt x="10627638" y="6512866"/>
                </a:lnTo>
                <a:lnTo>
                  <a:pt x="10598539" y="6511309"/>
                </a:lnTo>
                <a:lnTo>
                  <a:pt x="10590670" y="6511020"/>
                </a:lnTo>
                <a:cubicBezTo>
                  <a:pt x="10422654" y="6509230"/>
                  <a:pt x="10114537" y="6525711"/>
                  <a:pt x="9930443" y="6519069"/>
                </a:cubicBezTo>
                <a:lnTo>
                  <a:pt x="9908887" y="6517613"/>
                </a:lnTo>
                <a:lnTo>
                  <a:pt x="9697150" y="6531900"/>
                </a:lnTo>
                <a:cubicBezTo>
                  <a:pt x="9438634" y="6540253"/>
                  <a:pt x="9217380" y="6522684"/>
                  <a:pt x="9038128" y="6513630"/>
                </a:cubicBezTo>
                <a:lnTo>
                  <a:pt x="8901719" y="6509665"/>
                </a:lnTo>
                <a:lnTo>
                  <a:pt x="8766922" y="6512046"/>
                </a:lnTo>
                <a:cubicBezTo>
                  <a:pt x="8694433" y="6513288"/>
                  <a:pt x="8629372" y="6514112"/>
                  <a:pt x="8580175" y="6513630"/>
                </a:cubicBezTo>
                <a:lnTo>
                  <a:pt x="8571277" y="6513524"/>
                </a:lnTo>
                <a:lnTo>
                  <a:pt x="8462217" y="6513630"/>
                </a:lnTo>
                <a:cubicBezTo>
                  <a:pt x="8225188" y="6509968"/>
                  <a:pt x="7780127" y="6525503"/>
                  <a:pt x="7532434" y="6513630"/>
                </a:cubicBezTo>
                <a:lnTo>
                  <a:pt x="7448622" y="6511320"/>
                </a:lnTo>
                <a:lnTo>
                  <a:pt x="7428354" y="6513630"/>
                </a:lnTo>
                <a:cubicBezTo>
                  <a:pt x="7293248" y="6538560"/>
                  <a:pt x="7186080" y="6533261"/>
                  <a:pt x="7078782" y="6523679"/>
                </a:cubicBezTo>
                <a:lnTo>
                  <a:pt x="6973169" y="6513887"/>
                </a:lnTo>
                <a:lnTo>
                  <a:pt x="6954249" y="6514033"/>
                </a:lnTo>
                <a:cubicBezTo>
                  <a:pt x="6918701" y="6514123"/>
                  <a:pt x="6880374" y="6514018"/>
                  <a:pt x="6838566" y="6513630"/>
                </a:cubicBezTo>
                <a:lnTo>
                  <a:pt x="6790865" y="6514652"/>
                </a:lnTo>
                <a:lnTo>
                  <a:pt x="6717520" y="6518204"/>
                </a:lnTo>
                <a:lnTo>
                  <a:pt x="6690736" y="6516798"/>
                </a:lnTo>
                <a:lnTo>
                  <a:pt x="6604647" y="6518643"/>
                </a:lnTo>
                <a:cubicBezTo>
                  <a:pt x="6383546" y="6528740"/>
                  <a:pt x="6188571" y="6547337"/>
                  <a:pt x="5908782" y="6513630"/>
                </a:cubicBezTo>
                <a:lnTo>
                  <a:pt x="5827432" y="6506155"/>
                </a:lnTo>
                <a:lnTo>
                  <a:pt x="5818169" y="6505897"/>
                </a:lnTo>
                <a:cubicBezTo>
                  <a:pt x="5656134" y="6501940"/>
                  <a:pt x="5476891" y="6500561"/>
                  <a:pt x="5360626" y="6513630"/>
                </a:cubicBezTo>
                <a:cubicBezTo>
                  <a:pt x="5244362" y="6526700"/>
                  <a:pt x="5155294" y="6523407"/>
                  <a:pt x="5082581" y="6518492"/>
                </a:cubicBezTo>
                <a:lnTo>
                  <a:pt x="5011539" y="6513612"/>
                </a:lnTo>
                <a:lnTo>
                  <a:pt x="4978999" y="6513630"/>
                </a:lnTo>
                <a:lnTo>
                  <a:pt x="4947560" y="6512597"/>
                </a:lnTo>
                <a:lnTo>
                  <a:pt x="4902673" y="6513630"/>
                </a:lnTo>
                <a:cubicBezTo>
                  <a:pt x="4851834" y="6520217"/>
                  <a:pt x="4795188" y="6523001"/>
                  <a:pt x="4737076" y="6522747"/>
                </a:cubicBezTo>
                <a:lnTo>
                  <a:pt x="4649328" y="6518160"/>
                </a:lnTo>
                <a:lnTo>
                  <a:pt x="4624935" y="6519597"/>
                </a:lnTo>
                <a:cubicBezTo>
                  <a:pt x="4598495" y="6519851"/>
                  <a:pt x="4566987" y="6518389"/>
                  <a:pt x="4521046" y="6513630"/>
                </a:cubicBezTo>
                <a:lnTo>
                  <a:pt x="4456833" y="6510131"/>
                </a:lnTo>
                <a:lnTo>
                  <a:pt x="4343538" y="6512337"/>
                </a:lnTo>
                <a:cubicBezTo>
                  <a:pt x="4260681" y="6514690"/>
                  <a:pt x="4174545" y="6517475"/>
                  <a:pt x="4104725" y="6513630"/>
                </a:cubicBezTo>
                <a:cubicBezTo>
                  <a:pt x="3965085" y="6505941"/>
                  <a:pt x="3802107" y="6535988"/>
                  <a:pt x="3528815" y="6513630"/>
                </a:cubicBezTo>
                <a:lnTo>
                  <a:pt x="3407613" y="6504978"/>
                </a:lnTo>
                <a:lnTo>
                  <a:pt x="3251268" y="6513630"/>
                </a:lnTo>
                <a:cubicBezTo>
                  <a:pt x="3103602" y="6529652"/>
                  <a:pt x="3004932" y="6519904"/>
                  <a:pt x="2867035" y="6513929"/>
                </a:cubicBezTo>
                <a:lnTo>
                  <a:pt x="2840124" y="6513045"/>
                </a:lnTo>
                <a:lnTo>
                  <a:pt x="2834946" y="6513630"/>
                </a:lnTo>
                <a:cubicBezTo>
                  <a:pt x="2691933" y="6538293"/>
                  <a:pt x="2614008" y="6529004"/>
                  <a:pt x="2502859" y="6520536"/>
                </a:cubicBezTo>
                <a:lnTo>
                  <a:pt x="2442001" y="6517197"/>
                </a:lnTo>
                <a:lnTo>
                  <a:pt x="2438245" y="6517313"/>
                </a:lnTo>
                <a:cubicBezTo>
                  <a:pt x="2401807" y="6517985"/>
                  <a:pt x="2368299" y="6518156"/>
                  <a:pt x="2336678" y="6517988"/>
                </a:cubicBezTo>
                <a:lnTo>
                  <a:pt x="2185932" y="6514754"/>
                </a:lnTo>
                <a:lnTo>
                  <a:pt x="1960620" y="6520062"/>
                </a:lnTo>
                <a:cubicBezTo>
                  <a:pt x="1876521" y="6521810"/>
                  <a:pt x="1788378" y="6523022"/>
                  <a:pt x="1701155" y="6522387"/>
                </a:cubicBezTo>
                <a:lnTo>
                  <a:pt x="1589271" y="6518529"/>
                </a:lnTo>
                <a:lnTo>
                  <a:pt x="1539168" y="6519829"/>
                </a:lnTo>
                <a:cubicBezTo>
                  <a:pt x="1395291" y="6522782"/>
                  <a:pt x="1407110" y="6517174"/>
                  <a:pt x="1287620" y="6513630"/>
                </a:cubicBezTo>
                <a:cubicBezTo>
                  <a:pt x="1168131" y="6510087"/>
                  <a:pt x="1041230" y="6513238"/>
                  <a:pt x="932033" y="6514000"/>
                </a:cubicBezTo>
                <a:lnTo>
                  <a:pt x="918750" y="6513952"/>
                </a:lnTo>
                <a:lnTo>
                  <a:pt x="858917" y="6514806"/>
                </a:lnTo>
                <a:cubicBezTo>
                  <a:pt x="826932" y="6514879"/>
                  <a:pt x="792070" y="6514545"/>
                  <a:pt x="753341" y="6513630"/>
                </a:cubicBezTo>
                <a:cubicBezTo>
                  <a:pt x="443511" y="6506311"/>
                  <a:pt x="354936" y="6524642"/>
                  <a:pt x="17841" y="6513630"/>
                </a:cubicBezTo>
                <a:cubicBezTo>
                  <a:pt x="-956" y="6342673"/>
                  <a:pt x="-10467" y="6012653"/>
                  <a:pt x="17841" y="5799484"/>
                </a:cubicBezTo>
                <a:lnTo>
                  <a:pt x="19845" y="5756408"/>
                </a:lnTo>
                <a:lnTo>
                  <a:pt x="17841" y="5734561"/>
                </a:lnTo>
                <a:cubicBezTo>
                  <a:pt x="13149" y="5695472"/>
                  <a:pt x="12578" y="5648752"/>
                  <a:pt x="13918" y="5598323"/>
                </a:cubicBezTo>
                <a:lnTo>
                  <a:pt x="18180" y="5508699"/>
                </a:lnTo>
                <a:lnTo>
                  <a:pt x="16493" y="5477760"/>
                </a:lnTo>
                <a:cubicBezTo>
                  <a:pt x="8966" y="5369709"/>
                  <a:pt x="1889" y="5260695"/>
                  <a:pt x="17841" y="5150260"/>
                </a:cubicBezTo>
                <a:cubicBezTo>
                  <a:pt x="-3463" y="5038150"/>
                  <a:pt x="-2139" y="4857473"/>
                  <a:pt x="6850" y="4650409"/>
                </a:cubicBezTo>
                <a:lnTo>
                  <a:pt x="14633" y="4498670"/>
                </a:lnTo>
                <a:lnTo>
                  <a:pt x="14494" y="4495758"/>
                </a:lnTo>
                <a:cubicBezTo>
                  <a:pt x="12245" y="4421472"/>
                  <a:pt x="13025" y="4335511"/>
                  <a:pt x="14442" y="4243130"/>
                </a:cubicBezTo>
                <a:lnTo>
                  <a:pt x="16801" y="4091152"/>
                </a:lnTo>
                <a:lnTo>
                  <a:pt x="13537" y="4018512"/>
                </a:lnTo>
                <a:lnTo>
                  <a:pt x="17696" y="3920163"/>
                </a:lnTo>
                <a:lnTo>
                  <a:pt x="17841" y="3851812"/>
                </a:lnTo>
                <a:cubicBezTo>
                  <a:pt x="15571" y="3651484"/>
                  <a:pt x="26219" y="3546077"/>
                  <a:pt x="24551" y="3386181"/>
                </a:cubicBezTo>
                <a:lnTo>
                  <a:pt x="24397" y="3379573"/>
                </a:lnTo>
                <a:lnTo>
                  <a:pt x="22173" y="3327681"/>
                </a:lnTo>
                <a:cubicBezTo>
                  <a:pt x="20895" y="3304536"/>
                  <a:pt x="19446" y="3284181"/>
                  <a:pt x="17841" y="3267510"/>
                </a:cubicBezTo>
                <a:cubicBezTo>
                  <a:pt x="8213" y="3167488"/>
                  <a:pt x="-3113" y="2984082"/>
                  <a:pt x="3931" y="2799801"/>
                </a:cubicBezTo>
                <a:lnTo>
                  <a:pt x="4125" y="2797274"/>
                </a:lnTo>
                <a:lnTo>
                  <a:pt x="3717" y="2776150"/>
                </a:lnTo>
                <a:cubicBezTo>
                  <a:pt x="3237" y="2640023"/>
                  <a:pt x="7465" y="2516197"/>
                  <a:pt x="17841" y="2423520"/>
                </a:cubicBezTo>
                <a:cubicBezTo>
                  <a:pt x="20435" y="2400350"/>
                  <a:pt x="22069" y="2375698"/>
                  <a:pt x="22982" y="2349684"/>
                </a:cubicBezTo>
                <a:lnTo>
                  <a:pt x="23157" y="2331991"/>
                </a:lnTo>
                <a:lnTo>
                  <a:pt x="21648" y="2290240"/>
                </a:lnTo>
                <a:cubicBezTo>
                  <a:pt x="18695" y="2240502"/>
                  <a:pt x="15426" y="2193755"/>
                  <a:pt x="14054" y="2150784"/>
                </a:cubicBezTo>
                <a:lnTo>
                  <a:pt x="17291" y="2050968"/>
                </a:lnTo>
                <a:lnTo>
                  <a:pt x="12351" y="1872365"/>
                </a:lnTo>
                <a:cubicBezTo>
                  <a:pt x="11665" y="1799113"/>
                  <a:pt x="12859" y="1722821"/>
                  <a:pt x="17841" y="1644450"/>
                </a:cubicBezTo>
                <a:lnTo>
                  <a:pt x="21169" y="1569934"/>
                </a:lnTo>
                <a:lnTo>
                  <a:pt x="20488" y="1547698"/>
                </a:lnTo>
                <a:cubicBezTo>
                  <a:pt x="19568" y="1516527"/>
                  <a:pt x="18663" y="1483900"/>
                  <a:pt x="17841" y="1449683"/>
                </a:cubicBezTo>
                <a:cubicBezTo>
                  <a:pt x="11271" y="1175953"/>
                  <a:pt x="1415" y="1152151"/>
                  <a:pt x="17841" y="995226"/>
                </a:cubicBezTo>
                <a:lnTo>
                  <a:pt x="19885" y="968921"/>
                </a:lnTo>
                <a:lnTo>
                  <a:pt x="17841" y="930304"/>
                </a:lnTo>
                <a:cubicBezTo>
                  <a:pt x="7442" y="768208"/>
                  <a:pt x="7865" y="285783"/>
                  <a:pt x="17841" y="21390"/>
                </a:cubicBezTo>
                <a:cubicBezTo>
                  <a:pt x="147136" y="10433"/>
                  <a:pt x="296588" y="9602"/>
                  <a:pt x="440468" y="11925"/>
                </a:cubicBezTo>
                <a:lnTo>
                  <a:pt x="473966" y="12726"/>
                </a:lnTo>
                <a:lnTo>
                  <a:pt x="478805" y="12539"/>
                </a:lnTo>
                <a:lnTo>
                  <a:pt x="484496" y="12977"/>
                </a:lnTo>
                <a:lnTo>
                  <a:pt x="648894" y="16905"/>
                </a:lnTo>
                <a:cubicBezTo>
                  <a:pt x="714833" y="18773"/>
                  <a:pt x="776163" y="20559"/>
                  <a:pt x="829667" y="21390"/>
                </a:cubicBezTo>
                <a:lnTo>
                  <a:pt x="916694" y="22693"/>
                </a:lnTo>
                <a:lnTo>
                  <a:pt x="933747" y="21390"/>
                </a:lnTo>
                <a:cubicBezTo>
                  <a:pt x="1086511" y="12604"/>
                  <a:pt x="1591110" y="15003"/>
                  <a:pt x="1863531" y="21390"/>
                </a:cubicBezTo>
                <a:lnTo>
                  <a:pt x="1920387" y="22646"/>
                </a:lnTo>
                <a:lnTo>
                  <a:pt x="2054705" y="24358"/>
                </a:lnTo>
                <a:cubicBezTo>
                  <a:pt x="2107717" y="24456"/>
                  <a:pt x="2161143" y="23719"/>
                  <a:pt x="2217404" y="21390"/>
                </a:cubicBezTo>
                <a:cubicBezTo>
                  <a:pt x="2442445" y="12073"/>
                  <a:pt x="2732199" y="18194"/>
                  <a:pt x="2911273" y="21390"/>
                </a:cubicBezTo>
                <a:lnTo>
                  <a:pt x="3023675" y="20799"/>
                </a:lnTo>
                <a:lnTo>
                  <a:pt x="3093869" y="15816"/>
                </a:lnTo>
                <a:cubicBezTo>
                  <a:pt x="3182922" y="11551"/>
                  <a:pt x="3301373" y="10993"/>
                  <a:pt x="3429365" y="12165"/>
                </a:cubicBezTo>
                <a:lnTo>
                  <a:pt x="3575555" y="14425"/>
                </a:lnTo>
                <a:lnTo>
                  <a:pt x="3605772" y="13210"/>
                </a:lnTo>
                <a:cubicBezTo>
                  <a:pt x="3774503" y="6974"/>
                  <a:pt x="3960371" y="3465"/>
                  <a:pt x="4063093" y="21390"/>
                </a:cubicBezTo>
                <a:lnTo>
                  <a:pt x="4088792" y="24677"/>
                </a:lnTo>
                <a:lnTo>
                  <a:pt x="4129769" y="25744"/>
                </a:lnTo>
                <a:cubicBezTo>
                  <a:pt x="4269845" y="29597"/>
                  <a:pt x="4297423" y="30995"/>
                  <a:pt x="4403088" y="21390"/>
                </a:cubicBezTo>
                <a:cubicBezTo>
                  <a:pt x="4473592" y="10814"/>
                  <a:pt x="4858406" y="-6032"/>
                  <a:pt x="5096956" y="21390"/>
                </a:cubicBezTo>
                <a:lnTo>
                  <a:pt x="5251798" y="27914"/>
                </a:lnTo>
                <a:lnTo>
                  <a:pt x="5332872" y="21390"/>
                </a:lnTo>
                <a:cubicBezTo>
                  <a:pt x="5422885" y="11295"/>
                  <a:pt x="5502187" y="8863"/>
                  <a:pt x="5576462" y="10240"/>
                </a:cubicBezTo>
                <a:lnTo>
                  <a:pt x="5700011" y="17015"/>
                </a:lnTo>
                <a:lnTo>
                  <a:pt x="5761151" y="15143"/>
                </a:lnTo>
                <a:cubicBezTo>
                  <a:pt x="5846776" y="14123"/>
                  <a:pt x="5935566" y="15403"/>
                  <a:pt x="6026740" y="21390"/>
                </a:cubicBezTo>
                <a:lnTo>
                  <a:pt x="6161088" y="29209"/>
                </a:lnTo>
                <a:lnTo>
                  <a:pt x="6262655" y="21390"/>
                </a:lnTo>
                <a:cubicBezTo>
                  <a:pt x="6405549" y="5694"/>
                  <a:pt x="6517747" y="175"/>
                  <a:pt x="6610089" y="5"/>
                </a:cubicBezTo>
                <a:close/>
              </a:path>
            </a:pathLst>
          </a:custGeom>
        </p:spPr>
      </p:pic>
    </p:spTree>
    <p:extLst>
      <p:ext uri="{BB962C8B-B14F-4D97-AF65-F5344CB8AC3E}">
        <p14:creationId xmlns:p14="http://schemas.microsoft.com/office/powerpoint/2010/main" val="1959346125"/>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A picture containing table, sitting, wooden, black&#10;&#10;Description automatically generated">
            <a:extLst>
              <a:ext uri="{FF2B5EF4-FFF2-40B4-BE49-F238E27FC236}">
                <a16:creationId xmlns:a16="http://schemas.microsoft.com/office/drawing/2014/main" id="{0B1FF747-2295-CD43-A1D4-8998BF56C61C}"/>
              </a:ext>
            </a:extLst>
          </p:cNvPr>
          <p:cNvPicPr>
            <a:picLocks noChangeAspect="1"/>
          </p:cNvPicPr>
          <p:nvPr/>
        </p:nvPicPr>
        <p:blipFill rotWithShape="1">
          <a:blip r:embed="rId2" cstate="screen">
            <a:extLst>
              <a:ext uri="{28A0092B-C50C-407E-A947-70E740481C1C}">
                <a14:useLocalDpi xmlns:a14="http://schemas.microsoft.com/office/drawing/2010/main"/>
              </a:ext>
            </a:extLst>
          </a:blip>
          <a:srcRect/>
          <a:stretch/>
        </p:blipFill>
        <p:spPr>
          <a:xfrm>
            <a:off x="146476" y="161490"/>
            <a:ext cx="9609504" cy="6534092"/>
          </a:xfrm>
          <a:custGeom>
            <a:avLst/>
            <a:gdLst/>
            <a:ahLst/>
            <a:cxnLst/>
            <a:rect l="l" t="t" r="r" b="b"/>
            <a:pathLst>
              <a:path w="11827082" h="6534092">
                <a:moveTo>
                  <a:pt x="6610089" y="5"/>
                </a:moveTo>
                <a:cubicBezTo>
                  <a:pt x="6763993" y="-277"/>
                  <a:pt x="6862741" y="14300"/>
                  <a:pt x="6956523" y="21390"/>
                </a:cubicBezTo>
                <a:cubicBezTo>
                  <a:pt x="7271939" y="-12207"/>
                  <a:pt x="7581352" y="149"/>
                  <a:pt x="7768349" y="21390"/>
                </a:cubicBezTo>
                <a:lnTo>
                  <a:pt x="7831642" y="23688"/>
                </a:lnTo>
                <a:lnTo>
                  <a:pt x="7886307" y="21390"/>
                </a:lnTo>
                <a:cubicBezTo>
                  <a:pt x="7951978" y="17798"/>
                  <a:pt x="8007622" y="16567"/>
                  <a:pt x="8057445" y="16600"/>
                </a:cubicBezTo>
                <a:lnTo>
                  <a:pt x="8096254" y="17396"/>
                </a:lnTo>
                <a:lnTo>
                  <a:pt x="8199591" y="12947"/>
                </a:lnTo>
                <a:cubicBezTo>
                  <a:pt x="8247971" y="12558"/>
                  <a:pt x="8296272" y="14617"/>
                  <a:pt x="8344260" y="21390"/>
                </a:cubicBezTo>
                <a:lnTo>
                  <a:pt x="8355505" y="22738"/>
                </a:lnTo>
                <a:lnTo>
                  <a:pt x="8462217" y="21390"/>
                </a:lnTo>
                <a:cubicBezTo>
                  <a:pt x="8567700" y="16869"/>
                  <a:pt x="8666620" y="17239"/>
                  <a:pt x="8761697" y="18554"/>
                </a:cubicBezTo>
                <a:lnTo>
                  <a:pt x="8808871" y="19038"/>
                </a:lnTo>
                <a:lnTo>
                  <a:pt x="8941246" y="13930"/>
                </a:lnTo>
                <a:cubicBezTo>
                  <a:pt x="9040199" y="10800"/>
                  <a:pt x="9149474" y="10157"/>
                  <a:pt x="9260166" y="21390"/>
                </a:cubicBezTo>
                <a:lnTo>
                  <a:pt x="9339613" y="26448"/>
                </a:lnTo>
                <a:lnTo>
                  <a:pt x="9432845" y="28493"/>
                </a:lnTo>
                <a:cubicBezTo>
                  <a:pt x="9587011" y="31230"/>
                  <a:pt x="9744909" y="31599"/>
                  <a:pt x="9849954" y="21390"/>
                </a:cubicBezTo>
                <a:cubicBezTo>
                  <a:pt x="10060044" y="972"/>
                  <a:pt x="10204432" y="2657"/>
                  <a:pt x="10425865" y="21390"/>
                </a:cubicBezTo>
                <a:lnTo>
                  <a:pt x="10477895" y="25158"/>
                </a:lnTo>
                <a:lnTo>
                  <a:pt x="10566351" y="27751"/>
                </a:lnTo>
                <a:cubicBezTo>
                  <a:pt x="10727031" y="32755"/>
                  <a:pt x="10877889" y="35639"/>
                  <a:pt x="11001775" y="21390"/>
                </a:cubicBezTo>
                <a:cubicBezTo>
                  <a:pt x="11249546" y="-7108"/>
                  <a:pt x="11434553" y="12510"/>
                  <a:pt x="11813601" y="21390"/>
                </a:cubicBezTo>
                <a:cubicBezTo>
                  <a:pt x="11817928" y="208271"/>
                  <a:pt x="11818867" y="336567"/>
                  <a:pt x="11813601" y="475847"/>
                </a:cubicBezTo>
                <a:cubicBezTo>
                  <a:pt x="11808335" y="615127"/>
                  <a:pt x="11845853" y="1008651"/>
                  <a:pt x="11813601" y="1254916"/>
                </a:cubicBezTo>
                <a:cubicBezTo>
                  <a:pt x="11809570" y="1285699"/>
                  <a:pt x="11806768" y="1314174"/>
                  <a:pt x="11804923" y="1340777"/>
                </a:cubicBezTo>
                <a:lnTo>
                  <a:pt x="11803652" y="1373115"/>
                </a:lnTo>
                <a:lnTo>
                  <a:pt x="11804560" y="1395572"/>
                </a:lnTo>
                <a:cubicBezTo>
                  <a:pt x="11806656" y="1431340"/>
                  <a:pt x="11809600" y="1470662"/>
                  <a:pt x="11813601" y="1514605"/>
                </a:cubicBezTo>
                <a:cubicBezTo>
                  <a:pt x="11829606" y="1690380"/>
                  <a:pt x="11822955" y="1813845"/>
                  <a:pt x="11815628" y="1920902"/>
                </a:cubicBezTo>
                <a:lnTo>
                  <a:pt x="11811346" y="1995660"/>
                </a:lnTo>
                <a:lnTo>
                  <a:pt x="11813868" y="2104640"/>
                </a:lnTo>
                <a:lnTo>
                  <a:pt x="11817197" y="2264365"/>
                </a:lnTo>
                <a:lnTo>
                  <a:pt x="11821465" y="2306631"/>
                </a:lnTo>
                <a:cubicBezTo>
                  <a:pt x="11835170" y="2477814"/>
                  <a:pt x="11818400" y="2578773"/>
                  <a:pt x="11813601" y="2683208"/>
                </a:cubicBezTo>
                <a:cubicBezTo>
                  <a:pt x="11809487" y="2772725"/>
                  <a:pt x="11816027" y="2930030"/>
                  <a:pt x="11816192" y="3070653"/>
                </a:cubicBezTo>
                <a:lnTo>
                  <a:pt x="11813610" y="3202145"/>
                </a:lnTo>
                <a:lnTo>
                  <a:pt x="11813601" y="3267510"/>
                </a:lnTo>
                <a:cubicBezTo>
                  <a:pt x="11811419" y="3587194"/>
                  <a:pt x="11813535" y="3497122"/>
                  <a:pt x="11813601" y="3721967"/>
                </a:cubicBezTo>
                <a:cubicBezTo>
                  <a:pt x="11813617" y="3778178"/>
                  <a:pt x="11814293" y="3835214"/>
                  <a:pt x="11815131" y="3894088"/>
                </a:cubicBezTo>
                <a:lnTo>
                  <a:pt x="11816203" y="3972593"/>
                </a:lnTo>
                <a:lnTo>
                  <a:pt x="11816265" y="3973919"/>
                </a:lnTo>
                <a:cubicBezTo>
                  <a:pt x="11819902" y="4062998"/>
                  <a:pt x="11819694" y="4122248"/>
                  <a:pt x="11818174" y="4171327"/>
                </a:cubicBezTo>
                <a:lnTo>
                  <a:pt x="11817878" y="4178488"/>
                </a:lnTo>
                <a:lnTo>
                  <a:pt x="11818118" y="4277530"/>
                </a:lnTo>
                <a:cubicBezTo>
                  <a:pt x="11817612" y="4347824"/>
                  <a:pt x="11816272" y="4421987"/>
                  <a:pt x="11813601" y="4501036"/>
                </a:cubicBezTo>
                <a:cubicBezTo>
                  <a:pt x="11824398" y="4779554"/>
                  <a:pt x="11834923" y="4895505"/>
                  <a:pt x="11813601" y="5020415"/>
                </a:cubicBezTo>
                <a:cubicBezTo>
                  <a:pt x="11808270" y="5051643"/>
                  <a:pt x="11804885" y="5094410"/>
                  <a:pt x="11802984" y="5145366"/>
                </a:cubicBezTo>
                <a:lnTo>
                  <a:pt x="11802805" y="5153576"/>
                </a:lnTo>
                <a:lnTo>
                  <a:pt x="11813601" y="5280104"/>
                </a:lnTo>
                <a:cubicBezTo>
                  <a:pt x="11848339" y="5545832"/>
                  <a:pt x="11803810" y="5568088"/>
                  <a:pt x="11813601" y="5734561"/>
                </a:cubicBezTo>
                <a:cubicBezTo>
                  <a:pt x="11814825" y="5755370"/>
                  <a:pt x="11815354" y="5777180"/>
                  <a:pt x="11815391" y="5800160"/>
                </a:cubicBezTo>
                <a:lnTo>
                  <a:pt x="11814403" y="5861994"/>
                </a:lnTo>
                <a:lnTo>
                  <a:pt x="11814897" y="5940552"/>
                </a:lnTo>
                <a:cubicBezTo>
                  <a:pt x="11813455" y="6007961"/>
                  <a:pt x="11810716" y="6074118"/>
                  <a:pt x="11808410" y="6139030"/>
                </a:cubicBezTo>
                <a:lnTo>
                  <a:pt x="11805249" y="6294204"/>
                </a:lnTo>
                <a:lnTo>
                  <a:pt x="11806853" y="6377232"/>
                </a:lnTo>
                <a:lnTo>
                  <a:pt x="11813601" y="6513630"/>
                </a:lnTo>
                <a:cubicBezTo>
                  <a:pt x="11755932" y="6520071"/>
                  <a:pt x="11702085" y="6522123"/>
                  <a:pt x="11651008" y="6521869"/>
                </a:cubicBezTo>
                <a:lnTo>
                  <a:pt x="11606878" y="6520178"/>
                </a:lnTo>
                <a:lnTo>
                  <a:pt x="11480359" y="6526470"/>
                </a:lnTo>
                <a:cubicBezTo>
                  <a:pt x="11411497" y="6529079"/>
                  <a:pt x="11340067" y="6529281"/>
                  <a:pt x="11235913" y="6522672"/>
                </a:cubicBezTo>
                <a:lnTo>
                  <a:pt x="11167376" y="6517338"/>
                </a:lnTo>
                <a:lnTo>
                  <a:pt x="11118099" y="6519937"/>
                </a:lnTo>
                <a:cubicBezTo>
                  <a:pt x="11008080" y="6519923"/>
                  <a:pt x="10918905" y="6505169"/>
                  <a:pt x="10779737" y="6513630"/>
                </a:cubicBezTo>
                <a:lnTo>
                  <a:pt x="10756340" y="6513513"/>
                </a:lnTo>
                <a:lnTo>
                  <a:pt x="10748952" y="6514346"/>
                </a:lnTo>
                <a:cubicBezTo>
                  <a:pt x="10725838" y="6516206"/>
                  <a:pt x="10699773" y="6516641"/>
                  <a:pt x="10661780" y="6513630"/>
                </a:cubicBezTo>
                <a:lnTo>
                  <a:pt x="10643067" y="6512943"/>
                </a:lnTo>
                <a:lnTo>
                  <a:pt x="10627638" y="6512866"/>
                </a:lnTo>
                <a:lnTo>
                  <a:pt x="10598539" y="6511309"/>
                </a:lnTo>
                <a:lnTo>
                  <a:pt x="10590670" y="6511020"/>
                </a:lnTo>
                <a:cubicBezTo>
                  <a:pt x="10422654" y="6509230"/>
                  <a:pt x="10114537" y="6525711"/>
                  <a:pt x="9930443" y="6519069"/>
                </a:cubicBezTo>
                <a:lnTo>
                  <a:pt x="9908887" y="6517613"/>
                </a:lnTo>
                <a:lnTo>
                  <a:pt x="9697150" y="6531900"/>
                </a:lnTo>
                <a:cubicBezTo>
                  <a:pt x="9438634" y="6540253"/>
                  <a:pt x="9217380" y="6522684"/>
                  <a:pt x="9038128" y="6513630"/>
                </a:cubicBezTo>
                <a:lnTo>
                  <a:pt x="8901719" y="6509665"/>
                </a:lnTo>
                <a:lnTo>
                  <a:pt x="8766922" y="6512046"/>
                </a:lnTo>
                <a:cubicBezTo>
                  <a:pt x="8694433" y="6513288"/>
                  <a:pt x="8629372" y="6514112"/>
                  <a:pt x="8580175" y="6513630"/>
                </a:cubicBezTo>
                <a:lnTo>
                  <a:pt x="8571277" y="6513524"/>
                </a:lnTo>
                <a:lnTo>
                  <a:pt x="8462217" y="6513630"/>
                </a:lnTo>
                <a:cubicBezTo>
                  <a:pt x="8225188" y="6509968"/>
                  <a:pt x="7780127" y="6525503"/>
                  <a:pt x="7532434" y="6513630"/>
                </a:cubicBezTo>
                <a:lnTo>
                  <a:pt x="7448622" y="6511320"/>
                </a:lnTo>
                <a:lnTo>
                  <a:pt x="7428354" y="6513630"/>
                </a:lnTo>
                <a:cubicBezTo>
                  <a:pt x="7293248" y="6538560"/>
                  <a:pt x="7186080" y="6533261"/>
                  <a:pt x="7078782" y="6523679"/>
                </a:cubicBezTo>
                <a:lnTo>
                  <a:pt x="6973169" y="6513887"/>
                </a:lnTo>
                <a:lnTo>
                  <a:pt x="6954249" y="6514033"/>
                </a:lnTo>
                <a:cubicBezTo>
                  <a:pt x="6918701" y="6514123"/>
                  <a:pt x="6880374" y="6514018"/>
                  <a:pt x="6838566" y="6513630"/>
                </a:cubicBezTo>
                <a:lnTo>
                  <a:pt x="6790865" y="6514652"/>
                </a:lnTo>
                <a:lnTo>
                  <a:pt x="6717520" y="6518204"/>
                </a:lnTo>
                <a:lnTo>
                  <a:pt x="6690736" y="6516798"/>
                </a:lnTo>
                <a:lnTo>
                  <a:pt x="6604647" y="6518643"/>
                </a:lnTo>
                <a:cubicBezTo>
                  <a:pt x="6383546" y="6528740"/>
                  <a:pt x="6188571" y="6547337"/>
                  <a:pt x="5908782" y="6513630"/>
                </a:cubicBezTo>
                <a:lnTo>
                  <a:pt x="5827432" y="6506155"/>
                </a:lnTo>
                <a:lnTo>
                  <a:pt x="5818169" y="6505897"/>
                </a:lnTo>
                <a:cubicBezTo>
                  <a:pt x="5656134" y="6501940"/>
                  <a:pt x="5476891" y="6500561"/>
                  <a:pt x="5360626" y="6513630"/>
                </a:cubicBezTo>
                <a:cubicBezTo>
                  <a:pt x="5244362" y="6526700"/>
                  <a:pt x="5155294" y="6523407"/>
                  <a:pt x="5082581" y="6518492"/>
                </a:cubicBezTo>
                <a:lnTo>
                  <a:pt x="5011539" y="6513612"/>
                </a:lnTo>
                <a:lnTo>
                  <a:pt x="4978999" y="6513630"/>
                </a:lnTo>
                <a:lnTo>
                  <a:pt x="4947560" y="6512597"/>
                </a:lnTo>
                <a:lnTo>
                  <a:pt x="4902673" y="6513630"/>
                </a:lnTo>
                <a:cubicBezTo>
                  <a:pt x="4851834" y="6520217"/>
                  <a:pt x="4795188" y="6523001"/>
                  <a:pt x="4737076" y="6522747"/>
                </a:cubicBezTo>
                <a:lnTo>
                  <a:pt x="4649328" y="6518160"/>
                </a:lnTo>
                <a:lnTo>
                  <a:pt x="4624935" y="6519597"/>
                </a:lnTo>
                <a:cubicBezTo>
                  <a:pt x="4598495" y="6519851"/>
                  <a:pt x="4566987" y="6518389"/>
                  <a:pt x="4521046" y="6513630"/>
                </a:cubicBezTo>
                <a:lnTo>
                  <a:pt x="4456833" y="6510131"/>
                </a:lnTo>
                <a:lnTo>
                  <a:pt x="4343538" y="6512337"/>
                </a:lnTo>
                <a:cubicBezTo>
                  <a:pt x="4260681" y="6514690"/>
                  <a:pt x="4174545" y="6517475"/>
                  <a:pt x="4104725" y="6513630"/>
                </a:cubicBezTo>
                <a:cubicBezTo>
                  <a:pt x="3965085" y="6505941"/>
                  <a:pt x="3802107" y="6535988"/>
                  <a:pt x="3528815" y="6513630"/>
                </a:cubicBezTo>
                <a:lnTo>
                  <a:pt x="3407613" y="6504978"/>
                </a:lnTo>
                <a:lnTo>
                  <a:pt x="3251268" y="6513630"/>
                </a:lnTo>
                <a:cubicBezTo>
                  <a:pt x="3103602" y="6529652"/>
                  <a:pt x="3004932" y="6519904"/>
                  <a:pt x="2867035" y="6513929"/>
                </a:cubicBezTo>
                <a:lnTo>
                  <a:pt x="2840124" y="6513045"/>
                </a:lnTo>
                <a:lnTo>
                  <a:pt x="2834946" y="6513630"/>
                </a:lnTo>
                <a:cubicBezTo>
                  <a:pt x="2691933" y="6538293"/>
                  <a:pt x="2614008" y="6529004"/>
                  <a:pt x="2502859" y="6520536"/>
                </a:cubicBezTo>
                <a:lnTo>
                  <a:pt x="2442001" y="6517197"/>
                </a:lnTo>
                <a:lnTo>
                  <a:pt x="2438245" y="6517313"/>
                </a:lnTo>
                <a:cubicBezTo>
                  <a:pt x="2401807" y="6517985"/>
                  <a:pt x="2368299" y="6518156"/>
                  <a:pt x="2336678" y="6517988"/>
                </a:cubicBezTo>
                <a:lnTo>
                  <a:pt x="2185932" y="6514754"/>
                </a:lnTo>
                <a:lnTo>
                  <a:pt x="1960620" y="6520062"/>
                </a:lnTo>
                <a:cubicBezTo>
                  <a:pt x="1876521" y="6521810"/>
                  <a:pt x="1788378" y="6523022"/>
                  <a:pt x="1701155" y="6522387"/>
                </a:cubicBezTo>
                <a:lnTo>
                  <a:pt x="1589271" y="6518529"/>
                </a:lnTo>
                <a:lnTo>
                  <a:pt x="1539168" y="6519829"/>
                </a:lnTo>
                <a:cubicBezTo>
                  <a:pt x="1395291" y="6522782"/>
                  <a:pt x="1407110" y="6517174"/>
                  <a:pt x="1287620" y="6513630"/>
                </a:cubicBezTo>
                <a:cubicBezTo>
                  <a:pt x="1168131" y="6510087"/>
                  <a:pt x="1041230" y="6513238"/>
                  <a:pt x="932033" y="6514000"/>
                </a:cubicBezTo>
                <a:lnTo>
                  <a:pt x="918750" y="6513952"/>
                </a:lnTo>
                <a:lnTo>
                  <a:pt x="858917" y="6514806"/>
                </a:lnTo>
                <a:cubicBezTo>
                  <a:pt x="826932" y="6514879"/>
                  <a:pt x="792070" y="6514545"/>
                  <a:pt x="753341" y="6513630"/>
                </a:cubicBezTo>
                <a:cubicBezTo>
                  <a:pt x="443511" y="6506311"/>
                  <a:pt x="354936" y="6524642"/>
                  <a:pt x="17841" y="6513630"/>
                </a:cubicBezTo>
                <a:cubicBezTo>
                  <a:pt x="-956" y="6342673"/>
                  <a:pt x="-10467" y="6012653"/>
                  <a:pt x="17841" y="5799484"/>
                </a:cubicBezTo>
                <a:lnTo>
                  <a:pt x="19845" y="5756408"/>
                </a:lnTo>
                <a:lnTo>
                  <a:pt x="17841" y="5734561"/>
                </a:lnTo>
                <a:cubicBezTo>
                  <a:pt x="13149" y="5695472"/>
                  <a:pt x="12578" y="5648752"/>
                  <a:pt x="13918" y="5598323"/>
                </a:cubicBezTo>
                <a:lnTo>
                  <a:pt x="18180" y="5508699"/>
                </a:lnTo>
                <a:lnTo>
                  <a:pt x="16493" y="5477760"/>
                </a:lnTo>
                <a:cubicBezTo>
                  <a:pt x="8966" y="5369709"/>
                  <a:pt x="1889" y="5260695"/>
                  <a:pt x="17841" y="5150260"/>
                </a:cubicBezTo>
                <a:cubicBezTo>
                  <a:pt x="-3463" y="5038150"/>
                  <a:pt x="-2139" y="4857473"/>
                  <a:pt x="6850" y="4650409"/>
                </a:cubicBezTo>
                <a:lnTo>
                  <a:pt x="14633" y="4498670"/>
                </a:lnTo>
                <a:lnTo>
                  <a:pt x="14494" y="4495758"/>
                </a:lnTo>
                <a:cubicBezTo>
                  <a:pt x="12245" y="4421472"/>
                  <a:pt x="13025" y="4335511"/>
                  <a:pt x="14442" y="4243130"/>
                </a:cubicBezTo>
                <a:lnTo>
                  <a:pt x="16801" y="4091152"/>
                </a:lnTo>
                <a:lnTo>
                  <a:pt x="13537" y="4018512"/>
                </a:lnTo>
                <a:lnTo>
                  <a:pt x="17696" y="3920163"/>
                </a:lnTo>
                <a:lnTo>
                  <a:pt x="17841" y="3851812"/>
                </a:lnTo>
                <a:cubicBezTo>
                  <a:pt x="15571" y="3651484"/>
                  <a:pt x="26219" y="3546077"/>
                  <a:pt x="24551" y="3386181"/>
                </a:cubicBezTo>
                <a:lnTo>
                  <a:pt x="24397" y="3379573"/>
                </a:lnTo>
                <a:lnTo>
                  <a:pt x="22173" y="3327681"/>
                </a:lnTo>
                <a:cubicBezTo>
                  <a:pt x="20895" y="3304536"/>
                  <a:pt x="19446" y="3284181"/>
                  <a:pt x="17841" y="3267510"/>
                </a:cubicBezTo>
                <a:cubicBezTo>
                  <a:pt x="8213" y="3167488"/>
                  <a:pt x="-3113" y="2984082"/>
                  <a:pt x="3931" y="2799801"/>
                </a:cubicBezTo>
                <a:lnTo>
                  <a:pt x="4125" y="2797274"/>
                </a:lnTo>
                <a:lnTo>
                  <a:pt x="3717" y="2776150"/>
                </a:lnTo>
                <a:cubicBezTo>
                  <a:pt x="3237" y="2640023"/>
                  <a:pt x="7465" y="2516197"/>
                  <a:pt x="17841" y="2423520"/>
                </a:cubicBezTo>
                <a:cubicBezTo>
                  <a:pt x="20435" y="2400350"/>
                  <a:pt x="22069" y="2375698"/>
                  <a:pt x="22982" y="2349684"/>
                </a:cubicBezTo>
                <a:lnTo>
                  <a:pt x="23157" y="2331991"/>
                </a:lnTo>
                <a:lnTo>
                  <a:pt x="21648" y="2290240"/>
                </a:lnTo>
                <a:cubicBezTo>
                  <a:pt x="18695" y="2240502"/>
                  <a:pt x="15426" y="2193755"/>
                  <a:pt x="14054" y="2150784"/>
                </a:cubicBezTo>
                <a:lnTo>
                  <a:pt x="17291" y="2050968"/>
                </a:lnTo>
                <a:lnTo>
                  <a:pt x="12351" y="1872365"/>
                </a:lnTo>
                <a:cubicBezTo>
                  <a:pt x="11665" y="1799113"/>
                  <a:pt x="12859" y="1722821"/>
                  <a:pt x="17841" y="1644450"/>
                </a:cubicBezTo>
                <a:lnTo>
                  <a:pt x="21169" y="1569934"/>
                </a:lnTo>
                <a:lnTo>
                  <a:pt x="20488" y="1547698"/>
                </a:lnTo>
                <a:cubicBezTo>
                  <a:pt x="19568" y="1516527"/>
                  <a:pt x="18663" y="1483900"/>
                  <a:pt x="17841" y="1449683"/>
                </a:cubicBezTo>
                <a:cubicBezTo>
                  <a:pt x="11271" y="1175953"/>
                  <a:pt x="1415" y="1152151"/>
                  <a:pt x="17841" y="995226"/>
                </a:cubicBezTo>
                <a:lnTo>
                  <a:pt x="19885" y="968921"/>
                </a:lnTo>
                <a:lnTo>
                  <a:pt x="17841" y="930304"/>
                </a:lnTo>
                <a:cubicBezTo>
                  <a:pt x="7442" y="768208"/>
                  <a:pt x="7865" y="285783"/>
                  <a:pt x="17841" y="21390"/>
                </a:cubicBezTo>
                <a:cubicBezTo>
                  <a:pt x="147136" y="10433"/>
                  <a:pt x="296588" y="9602"/>
                  <a:pt x="440468" y="11925"/>
                </a:cubicBezTo>
                <a:lnTo>
                  <a:pt x="473966" y="12726"/>
                </a:lnTo>
                <a:lnTo>
                  <a:pt x="478805" y="12539"/>
                </a:lnTo>
                <a:lnTo>
                  <a:pt x="484496" y="12977"/>
                </a:lnTo>
                <a:lnTo>
                  <a:pt x="648894" y="16905"/>
                </a:lnTo>
                <a:cubicBezTo>
                  <a:pt x="714833" y="18773"/>
                  <a:pt x="776163" y="20559"/>
                  <a:pt x="829667" y="21390"/>
                </a:cubicBezTo>
                <a:lnTo>
                  <a:pt x="916694" y="22693"/>
                </a:lnTo>
                <a:lnTo>
                  <a:pt x="933747" y="21390"/>
                </a:lnTo>
                <a:cubicBezTo>
                  <a:pt x="1086511" y="12604"/>
                  <a:pt x="1591110" y="15003"/>
                  <a:pt x="1863531" y="21390"/>
                </a:cubicBezTo>
                <a:lnTo>
                  <a:pt x="1920387" y="22646"/>
                </a:lnTo>
                <a:lnTo>
                  <a:pt x="2054705" y="24358"/>
                </a:lnTo>
                <a:cubicBezTo>
                  <a:pt x="2107717" y="24456"/>
                  <a:pt x="2161143" y="23719"/>
                  <a:pt x="2217404" y="21390"/>
                </a:cubicBezTo>
                <a:cubicBezTo>
                  <a:pt x="2442445" y="12073"/>
                  <a:pt x="2732199" y="18194"/>
                  <a:pt x="2911273" y="21390"/>
                </a:cubicBezTo>
                <a:lnTo>
                  <a:pt x="3023675" y="20799"/>
                </a:lnTo>
                <a:lnTo>
                  <a:pt x="3093869" y="15816"/>
                </a:lnTo>
                <a:cubicBezTo>
                  <a:pt x="3182922" y="11551"/>
                  <a:pt x="3301373" y="10993"/>
                  <a:pt x="3429365" y="12165"/>
                </a:cubicBezTo>
                <a:lnTo>
                  <a:pt x="3575555" y="14425"/>
                </a:lnTo>
                <a:lnTo>
                  <a:pt x="3605772" y="13210"/>
                </a:lnTo>
                <a:cubicBezTo>
                  <a:pt x="3774503" y="6974"/>
                  <a:pt x="3960371" y="3465"/>
                  <a:pt x="4063093" y="21390"/>
                </a:cubicBezTo>
                <a:lnTo>
                  <a:pt x="4088792" y="24677"/>
                </a:lnTo>
                <a:lnTo>
                  <a:pt x="4129769" y="25744"/>
                </a:lnTo>
                <a:cubicBezTo>
                  <a:pt x="4269845" y="29597"/>
                  <a:pt x="4297423" y="30995"/>
                  <a:pt x="4403088" y="21390"/>
                </a:cubicBezTo>
                <a:cubicBezTo>
                  <a:pt x="4473592" y="10814"/>
                  <a:pt x="4858406" y="-6032"/>
                  <a:pt x="5096956" y="21390"/>
                </a:cubicBezTo>
                <a:lnTo>
                  <a:pt x="5251798" y="27914"/>
                </a:lnTo>
                <a:lnTo>
                  <a:pt x="5332872" y="21390"/>
                </a:lnTo>
                <a:cubicBezTo>
                  <a:pt x="5422885" y="11295"/>
                  <a:pt x="5502187" y="8863"/>
                  <a:pt x="5576462" y="10240"/>
                </a:cubicBezTo>
                <a:lnTo>
                  <a:pt x="5700011" y="17015"/>
                </a:lnTo>
                <a:lnTo>
                  <a:pt x="5761151" y="15143"/>
                </a:lnTo>
                <a:cubicBezTo>
                  <a:pt x="5846776" y="14123"/>
                  <a:pt x="5935566" y="15403"/>
                  <a:pt x="6026740" y="21390"/>
                </a:cubicBezTo>
                <a:lnTo>
                  <a:pt x="6161088" y="29209"/>
                </a:lnTo>
                <a:lnTo>
                  <a:pt x="6262655" y="21390"/>
                </a:lnTo>
                <a:cubicBezTo>
                  <a:pt x="6405549" y="5694"/>
                  <a:pt x="6517747" y="175"/>
                  <a:pt x="6610089" y="5"/>
                </a:cubicBezTo>
                <a:close/>
              </a:path>
            </a:pathLst>
          </a:custGeom>
        </p:spPr>
      </p:pic>
    </p:spTree>
    <p:extLst>
      <p:ext uri="{BB962C8B-B14F-4D97-AF65-F5344CB8AC3E}">
        <p14:creationId xmlns:p14="http://schemas.microsoft.com/office/powerpoint/2010/main" val="727057114"/>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7EA51B-A1AC-C542-A9B6-B963EBA8F722}"/>
              </a:ext>
            </a:extLst>
          </p:cNvPr>
          <p:cNvSpPr>
            <a:spLocks noGrp="1"/>
          </p:cNvSpPr>
          <p:nvPr>
            <p:ph type="ctrTitle"/>
          </p:nvPr>
        </p:nvSpPr>
        <p:spPr/>
        <p:txBody>
          <a:bodyPr>
            <a:normAutofit/>
          </a:bodyPr>
          <a:lstStyle/>
          <a:p>
            <a:r>
              <a:rPr lang="en-US" sz="5400" dirty="0">
                <a:latin typeface="American Typewriter" panose="02090604020004020304" pitchFamily="18" charset="77"/>
              </a:rPr>
              <a:t>Cerys Angharad Davies</a:t>
            </a:r>
          </a:p>
        </p:txBody>
      </p:sp>
      <p:sp>
        <p:nvSpPr>
          <p:cNvPr id="3" name="Subtitle 2">
            <a:extLst>
              <a:ext uri="{FF2B5EF4-FFF2-40B4-BE49-F238E27FC236}">
                <a16:creationId xmlns:a16="http://schemas.microsoft.com/office/drawing/2014/main" id="{E1935BA5-6E12-3D48-9DB2-47FC5EA9AB50}"/>
              </a:ext>
            </a:extLst>
          </p:cNvPr>
          <p:cNvSpPr>
            <a:spLocks noGrp="1"/>
          </p:cNvSpPr>
          <p:nvPr>
            <p:ph type="subTitle" idx="1"/>
          </p:nvPr>
        </p:nvSpPr>
        <p:spPr/>
        <p:txBody>
          <a:bodyPr/>
          <a:lstStyle/>
          <a:p>
            <a:r>
              <a:rPr lang="en-US" dirty="0">
                <a:latin typeface="American Typewriter" panose="02090604020004020304" pitchFamily="18" charset="77"/>
              </a:rPr>
              <a:t>Research and Development – CV and Cover Letter</a:t>
            </a:r>
          </a:p>
        </p:txBody>
      </p:sp>
    </p:spTree>
    <p:extLst>
      <p:ext uri="{BB962C8B-B14F-4D97-AF65-F5344CB8AC3E}">
        <p14:creationId xmlns:p14="http://schemas.microsoft.com/office/powerpoint/2010/main" val="1825941085"/>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A screenshot of a cell phone&#10;&#10;Description automatically generated">
            <a:extLst>
              <a:ext uri="{FF2B5EF4-FFF2-40B4-BE49-F238E27FC236}">
                <a16:creationId xmlns:a16="http://schemas.microsoft.com/office/drawing/2014/main" id="{0B56F6A8-E067-DE4D-89EF-F4B5F656A289}"/>
              </a:ext>
            </a:extLst>
          </p:cNvPr>
          <p:cNvPicPr>
            <a:picLocks noChangeAspect="1"/>
          </p:cNvPicPr>
          <p:nvPr/>
        </p:nvPicPr>
        <p:blipFill>
          <a:blip r:embed="rId2" cstate="screen">
            <a:extLst>
              <a:ext uri="{28A0092B-C50C-407E-A947-70E740481C1C}">
                <a14:useLocalDpi xmlns:a14="http://schemas.microsoft.com/office/drawing/2010/main"/>
              </a:ext>
            </a:extLst>
          </a:blip>
          <a:stretch>
            <a:fillRect/>
          </a:stretch>
        </p:blipFill>
        <p:spPr>
          <a:xfrm>
            <a:off x="2579077" y="73590"/>
            <a:ext cx="4747846" cy="6710821"/>
          </a:xfrm>
          <a:prstGeom prst="rect">
            <a:avLst/>
          </a:prstGeom>
        </p:spPr>
      </p:pic>
    </p:spTree>
    <p:extLst>
      <p:ext uri="{BB962C8B-B14F-4D97-AF65-F5344CB8AC3E}">
        <p14:creationId xmlns:p14="http://schemas.microsoft.com/office/powerpoint/2010/main" val="515356864"/>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A screenshot of a social media post&#10;&#10;Description automatically generated">
            <a:extLst>
              <a:ext uri="{FF2B5EF4-FFF2-40B4-BE49-F238E27FC236}">
                <a16:creationId xmlns:a16="http://schemas.microsoft.com/office/drawing/2014/main" id="{3A0CB8FA-D411-0F45-8D43-AB4C5BD95FB0}"/>
              </a:ext>
            </a:extLst>
          </p:cNvPr>
          <p:cNvPicPr>
            <a:picLocks noChangeAspect="1"/>
          </p:cNvPicPr>
          <p:nvPr/>
        </p:nvPicPr>
        <p:blipFill>
          <a:blip r:embed="rId2" cstate="screen">
            <a:extLst>
              <a:ext uri="{28A0092B-C50C-407E-A947-70E740481C1C}">
                <a14:useLocalDpi xmlns:a14="http://schemas.microsoft.com/office/drawing/2010/main"/>
              </a:ext>
            </a:extLst>
          </a:blip>
          <a:stretch>
            <a:fillRect/>
          </a:stretch>
        </p:blipFill>
        <p:spPr>
          <a:xfrm>
            <a:off x="2579077" y="73590"/>
            <a:ext cx="4747846" cy="6710821"/>
          </a:xfrm>
          <a:prstGeom prst="rect">
            <a:avLst/>
          </a:prstGeom>
        </p:spPr>
      </p:pic>
    </p:spTree>
    <p:extLst>
      <p:ext uri="{BB962C8B-B14F-4D97-AF65-F5344CB8AC3E}">
        <p14:creationId xmlns:p14="http://schemas.microsoft.com/office/powerpoint/2010/main" val="4040051627"/>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A screenshot of a cell phone&#10;&#10;Description automatically generated">
            <a:extLst>
              <a:ext uri="{FF2B5EF4-FFF2-40B4-BE49-F238E27FC236}">
                <a16:creationId xmlns:a16="http://schemas.microsoft.com/office/drawing/2014/main" id="{2BFD5E66-C941-804C-8DF0-239BE59B7EC8}"/>
              </a:ext>
            </a:extLst>
          </p:cNvPr>
          <p:cNvPicPr>
            <a:picLocks noChangeAspect="1"/>
          </p:cNvPicPr>
          <p:nvPr/>
        </p:nvPicPr>
        <p:blipFill>
          <a:blip r:embed="rId2" cstate="screen">
            <a:extLst>
              <a:ext uri="{28A0092B-C50C-407E-A947-70E740481C1C}">
                <a14:useLocalDpi xmlns:a14="http://schemas.microsoft.com/office/drawing/2010/main"/>
              </a:ext>
            </a:extLst>
          </a:blip>
          <a:stretch>
            <a:fillRect/>
          </a:stretch>
        </p:blipFill>
        <p:spPr>
          <a:xfrm>
            <a:off x="2579077" y="73590"/>
            <a:ext cx="4747846" cy="6710821"/>
          </a:xfrm>
          <a:prstGeom prst="rect">
            <a:avLst/>
          </a:prstGeom>
        </p:spPr>
      </p:pic>
    </p:spTree>
    <p:extLst>
      <p:ext uri="{BB962C8B-B14F-4D97-AF65-F5344CB8AC3E}">
        <p14:creationId xmlns:p14="http://schemas.microsoft.com/office/powerpoint/2010/main" val="1448691612"/>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A screenshot of a cell phone&#10;&#10;Description automatically generated">
            <a:extLst>
              <a:ext uri="{FF2B5EF4-FFF2-40B4-BE49-F238E27FC236}">
                <a16:creationId xmlns:a16="http://schemas.microsoft.com/office/drawing/2014/main" id="{C2B0F949-FCFE-D04D-918E-1665FBBCB180}"/>
              </a:ext>
            </a:extLst>
          </p:cNvPr>
          <p:cNvPicPr>
            <a:picLocks noChangeAspect="1"/>
          </p:cNvPicPr>
          <p:nvPr/>
        </p:nvPicPr>
        <p:blipFill>
          <a:blip r:embed="rId2" cstate="screen">
            <a:extLst>
              <a:ext uri="{28A0092B-C50C-407E-A947-70E740481C1C}">
                <a14:useLocalDpi xmlns:a14="http://schemas.microsoft.com/office/drawing/2010/main"/>
              </a:ext>
            </a:extLst>
          </a:blip>
          <a:stretch>
            <a:fillRect/>
          </a:stretch>
        </p:blipFill>
        <p:spPr>
          <a:xfrm>
            <a:off x="2579077" y="73590"/>
            <a:ext cx="4747846" cy="6710821"/>
          </a:xfrm>
          <a:prstGeom prst="rect">
            <a:avLst/>
          </a:prstGeom>
        </p:spPr>
      </p:pic>
    </p:spTree>
    <p:extLst>
      <p:ext uri="{BB962C8B-B14F-4D97-AF65-F5344CB8AC3E}">
        <p14:creationId xmlns:p14="http://schemas.microsoft.com/office/powerpoint/2010/main" val="750328206"/>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A screenshot of a cell phone&#10;&#10;Description automatically generated">
            <a:extLst>
              <a:ext uri="{FF2B5EF4-FFF2-40B4-BE49-F238E27FC236}">
                <a16:creationId xmlns:a16="http://schemas.microsoft.com/office/drawing/2014/main" id="{C4FB801D-80C5-3645-A4A9-A0B5648DA047}"/>
              </a:ext>
            </a:extLst>
          </p:cNvPr>
          <p:cNvPicPr>
            <a:picLocks noChangeAspect="1"/>
          </p:cNvPicPr>
          <p:nvPr/>
        </p:nvPicPr>
        <p:blipFill>
          <a:blip r:embed="rId2" cstate="screen">
            <a:extLst>
              <a:ext uri="{28A0092B-C50C-407E-A947-70E740481C1C}">
                <a14:useLocalDpi xmlns:a14="http://schemas.microsoft.com/office/drawing/2010/main"/>
              </a:ext>
            </a:extLst>
          </a:blip>
          <a:stretch>
            <a:fillRect/>
          </a:stretch>
        </p:blipFill>
        <p:spPr>
          <a:xfrm>
            <a:off x="2579077" y="73590"/>
            <a:ext cx="4747846" cy="6710821"/>
          </a:xfrm>
          <a:prstGeom prst="rect">
            <a:avLst/>
          </a:prstGeom>
        </p:spPr>
      </p:pic>
    </p:spTree>
    <p:extLst>
      <p:ext uri="{BB962C8B-B14F-4D97-AF65-F5344CB8AC3E}">
        <p14:creationId xmlns:p14="http://schemas.microsoft.com/office/powerpoint/2010/main" val="1158732044"/>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descr="A screenshot of a cell phone&#10;&#10;Description automatically generated">
            <a:extLst>
              <a:ext uri="{FF2B5EF4-FFF2-40B4-BE49-F238E27FC236}">
                <a16:creationId xmlns:a16="http://schemas.microsoft.com/office/drawing/2014/main" id="{58CB91CD-605D-3543-8FD2-BF310689DB34}"/>
              </a:ext>
            </a:extLst>
          </p:cNvPr>
          <p:cNvPicPr>
            <a:picLocks noChangeAspect="1"/>
          </p:cNvPicPr>
          <p:nvPr/>
        </p:nvPicPr>
        <p:blipFill>
          <a:blip r:embed="rId2" cstate="screen">
            <a:extLst>
              <a:ext uri="{28A0092B-C50C-407E-A947-70E740481C1C}">
                <a14:useLocalDpi xmlns:a14="http://schemas.microsoft.com/office/drawing/2010/main"/>
              </a:ext>
            </a:extLst>
          </a:blip>
          <a:stretch>
            <a:fillRect/>
          </a:stretch>
        </p:blipFill>
        <p:spPr>
          <a:xfrm>
            <a:off x="2527013" y="0"/>
            <a:ext cx="4851974" cy="6858000"/>
          </a:xfrm>
          <a:prstGeom prst="rect">
            <a:avLst/>
          </a:prstGeom>
        </p:spPr>
      </p:pic>
    </p:spTree>
    <p:extLst>
      <p:ext uri="{BB962C8B-B14F-4D97-AF65-F5344CB8AC3E}">
        <p14:creationId xmlns:p14="http://schemas.microsoft.com/office/powerpoint/2010/main" val="3432018041"/>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A screenshot of a cell phone&#10;&#10;Description automatically generated">
            <a:extLst>
              <a:ext uri="{FF2B5EF4-FFF2-40B4-BE49-F238E27FC236}">
                <a16:creationId xmlns:a16="http://schemas.microsoft.com/office/drawing/2014/main" id="{84B48556-31FC-EE48-849E-A3FAA7AF4D0E}"/>
              </a:ext>
            </a:extLst>
          </p:cNvPr>
          <p:cNvPicPr>
            <a:picLocks noChangeAspect="1"/>
          </p:cNvPicPr>
          <p:nvPr/>
        </p:nvPicPr>
        <p:blipFill>
          <a:blip r:embed="rId2" cstate="screen">
            <a:extLst>
              <a:ext uri="{28A0092B-C50C-407E-A947-70E740481C1C}">
                <a14:useLocalDpi xmlns:a14="http://schemas.microsoft.com/office/drawing/2010/main"/>
              </a:ext>
            </a:extLst>
          </a:blip>
          <a:stretch>
            <a:fillRect/>
          </a:stretch>
        </p:blipFill>
        <p:spPr>
          <a:xfrm>
            <a:off x="2579077" y="73590"/>
            <a:ext cx="4747846" cy="6710821"/>
          </a:xfrm>
          <a:prstGeom prst="rect">
            <a:avLst/>
          </a:prstGeom>
        </p:spPr>
      </p:pic>
    </p:spTree>
    <p:extLst>
      <p:ext uri="{BB962C8B-B14F-4D97-AF65-F5344CB8AC3E}">
        <p14:creationId xmlns:p14="http://schemas.microsoft.com/office/powerpoint/2010/main" val="680769697"/>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C1491E-448B-4944-974A-3C7418CBA019}"/>
              </a:ext>
            </a:extLst>
          </p:cNvPr>
          <p:cNvSpPr>
            <a:spLocks noGrp="1"/>
          </p:cNvSpPr>
          <p:nvPr>
            <p:ph type="ctrTitle"/>
          </p:nvPr>
        </p:nvSpPr>
        <p:spPr/>
        <p:txBody>
          <a:bodyPr>
            <a:normAutofit/>
          </a:bodyPr>
          <a:lstStyle/>
          <a:p>
            <a:r>
              <a:rPr lang="en-US" sz="5400" dirty="0">
                <a:latin typeface="American Typewriter" panose="02090604020004020304" pitchFamily="18" charset="77"/>
              </a:rPr>
              <a:t>Cerys Angharad Davies</a:t>
            </a:r>
          </a:p>
        </p:txBody>
      </p:sp>
      <p:sp>
        <p:nvSpPr>
          <p:cNvPr id="4" name="Subtitle 3">
            <a:extLst>
              <a:ext uri="{FF2B5EF4-FFF2-40B4-BE49-F238E27FC236}">
                <a16:creationId xmlns:a16="http://schemas.microsoft.com/office/drawing/2014/main" id="{B65DA69B-B821-9847-A323-520E6F5DD587}"/>
              </a:ext>
            </a:extLst>
          </p:cNvPr>
          <p:cNvSpPr>
            <a:spLocks noGrp="1"/>
          </p:cNvSpPr>
          <p:nvPr>
            <p:ph type="subTitle" idx="1"/>
          </p:nvPr>
        </p:nvSpPr>
        <p:spPr>
          <a:xfrm>
            <a:off x="890794" y="3661673"/>
            <a:ext cx="8124411" cy="1655762"/>
          </a:xfrm>
        </p:spPr>
        <p:txBody>
          <a:bodyPr/>
          <a:lstStyle/>
          <a:p>
            <a:r>
              <a:rPr lang="en-US" dirty="0">
                <a:latin typeface="American Typewriter" panose="02090604020004020304" pitchFamily="18" charset="77"/>
              </a:rPr>
              <a:t>Website Development, Social Media and Posting Plan</a:t>
            </a:r>
          </a:p>
        </p:txBody>
      </p:sp>
    </p:spTree>
    <p:extLst>
      <p:ext uri="{BB962C8B-B14F-4D97-AF65-F5344CB8AC3E}">
        <p14:creationId xmlns:p14="http://schemas.microsoft.com/office/powerpoint/2010/main" val="4225319516"/>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1" name="Picture 10" descr="A screenshot of a flower&#10;&#10;Description automatically generated">
            <a:extLst>
              <a:ext uri="{FF2B5EF4-FFF2-40B4-BE49-F238E27FC236}">
                <a16:creationId xmlns:a16="http://schemas.microsoft.com/office/drawing/2014/main" id="{956371E3-66C6-D341-9C02-51A153F67F2E}"/>
              </a:ext>
            </a:extLst>
          </p:cNvPr>
          <p:cNvPicPr>
            <a:picLocks noChangeAspect="1"/>
          </p:cNvPicPr>
          <p:nvPr/>
        </p:nvPicPr>
        <p:blipFill>
          <a:blip r:embed="rId2" cstate="screen">
            <a:extLst>
              <a:ext uri="{28A0092B-C50C-407E-A947-70E740481C1C}">
                <a14:useLocalDpi xmlns:a14="http://schemas.microsoft.com/office/drawing/2010/main"/>
              </a:ext>
            </a:extLst>
          </a:blip>
          <a:stretch>
            <a:fillRect/>
          </a:stretch>
        </p:blipFill>
        <p:spPr>
          <a:xfrm>
            <a:off x="981480" y="752804"/>
            <a:ext cx="7943040" cy="4964400"/>
          </a:xfrm>
          <a:prstGeom prst="rect">
            <a:avLst/>
          </a:prstGeom>
        </p:spPr>
      </p:pic>
      <p:sp>
        <p:nvSpPr>
          <p:cNvPr id="13" name="TextBox 12">
            <a:extLst>
              <a:ext uri="{FF2B5EF4-FFF2-40B4-BE49-F238E27FC236}">
                <a16:creationId xmlns:a16="http://schemas.microsoft.com/office/drawing/2014/main" id="{6AE1AEAF-4177-CE4A-85CE-1889078E8887}"/>
              </a:ext>
            </a:extLst>
          </p:cNvPr>
          <p:cNvSpPr txBox="1"/>
          <p:nvPr/>
        </p:nvSpPr>
        <p:spPr>
          <a:xfrm>
            <a:off x="0" y="383472"/>
            <a:ext cx="9906000" cy="369332"/>
          </a:xfrm>
          <a:prstGeom prst="rect">
            <a:avLst/>
          </a:prstGeom>
          <a:noFill/>
        </p:spPr>
        <p:txBody>
          <a:bodyPr wrap="square" rtlCol="0">
            <a:spAutoFit/>
          </a:bodyPr>
          <a:lstStyle/>
          <a:p>
            <a:pPr algn="ctr"/>
            <a:r>
              <a:rPr lang="en-US" dirty="0">
                <a:latin typeface="American Typewriter" panose="02090604020004020304" pitchFamily="18" charset="77"/>
              </a:rPr>
              <a:t>Website: Home page</a:t>
            </a:r>
          </a:p>
        </p:txBody>
      </p:sp>
      <p:sp>
        <p:nvSpPr>
          <p:cNvPr id="15" name="TextBox 14">
            <a:extLst>
              <a:ext uri="{FF2B5EF4-FFF2-40B4-BE49-F238E27FC236}">
                <a16:creationId xmlns:a16="http://schemas.microsoft.com/office/drawing/2014/main" id="{A2DBA79B-4C5C-A64E-8CCC-2A4350C6E049}"/>
              </a:ext>
            </a:extLst>
          </p:cNvPr>
          <p:cNvSpPr txBox="1"/>
          <p:nvPr/>
        </p:nvSpPr>
        <p:spPr>
          <a:xfrm>
            <a:off x="0" y="5717204"/>
            <a:ext cx="9906000" cy="954107"/>
          </a:xfrm>
          <a:prstGeom prst="rect">
            <a:avLst/>
          </a:prstGeom>
          <a:noFill/>
        </p:spPr>
        <p:txBody>
          <a:bodyPr wrap="square" rtlCol="0">
            <a:spAutoFit/>
          </a:bodyPr>
          <a:lstStyle/>
          <a:p>
            <a:pPr algn="ctr"/>
            <a:r>
              <a:rPr lang="en-US" sz="1400" dirty="0">
                <a:solidFill>
                  <a:schemeClr val="bg1">
                    <a:lumMod val="50000"/>
                  </a:schemeClr>
                </a:solidFill>
                <a:latin typeface="American Typewriter" panose="02090604020004020304" pitchFamily="18" charset="77"/>
              </a:rPr>
              <a:t>This is the home page of my website which I produced duirng second year. It is something which does not represent me anymore as an artist, as during that time I was unsure about my pathway. The home page is rather simple and does not have character in my opinion, as there is no logo to identify myself with. As well, there is no work visible apart from a stock photo which does not tell the audience who I am and what I do from first glance.</a:t>
            </a:r>
          </a:p>
        </p:txBody>
      </p:sp>
    </p:spTree>
    <p:extLst>
      <p:ext uri="{BB962C8B-B14F-4D97-AF65-F5344CB8AC3E}">
        <p14:creationId xmlns:p14="http://schemas.microsoft.com/office/powerpoint/2010/main" val="2451841356"/>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A screenshot of a cell phone&#10;&#10;Description automatically generated">
            <a:extLst>
              <a:ext uri="{FF2B5EF4-FFF2-40B4-BE49-F238E27FC236}">
                <a16:creationId xmlns:a16="http://schemas.microsoft.com/office/drawing/2014/main" id="{109BD2AB-23A1-044F-A463-446174E1848B}"/>
              </a:ext>
            </a:extLst>
          </p:cNvPr>
          <p:cNvPicPr>
            <a:picLocks noChangeAspect="1"/>
          </p:cNvPicPr>
          <p:nvPr/>
        </p:nvPicPr>
        <p:blipFill>
          <a:blip r:embed="rId2" cstate="screen">
            <a:extLst>
              <a:ext uri="{28A0092B-C50C-407E-A947-70E740481C1C}">
                <a14:useLocalDpi xmlns:a14="http://schemas.microsoft.com/office/drawing/2010/main"/>
              </a:ext>
            </a:extLst>
          </a:blip>
          <a:stretch>
            <a:fillRect/>
          </a:stretch>
        </p:blipFill>
        <p:spPr>
          <a:xfrm>
            <a:off x="981480" y="752804"/>
            <a:ext cx="7943039" cy="4964400"/>
          </a:xfrm>
          <a:prstGeom prst="rect">
            <a:avLst/>
          </a:prstGeom>
        </p:spPr>
      </p:pic>
      <p:sp>
        <p:nvSpPr>
          <p:cNvPr id="6" name="TextBox 5">
            <a:extLst>
              <a:ext uri="{FF2B5EF4-FFF2-40B4-BE49-F238E27FC236}">
                <a16:creationId xmlns:a16="http://schemas.microsoft.com/office/drawing/2014/main" id="{151C9C03-52C2-DC42-BC60-65D008CC3622}"/>
              </a:ext>
            </a:extLst>
          </p:cNvPr>
          <p:cNvSpPr txBox="1"/>
          <p:nvPr/>
        </p:nvSpPr>
        <p:spPr>
          <a:xfrm>
            <a:off x="0" y="383472"/>
            <a:ext cx="9906000" cy="369332"/>
          </a:xfrm>
          <a:prstGeom prst="rect">
            <a:avLst/>
          </a:prstGeom>
          <a:noFill/>
        </p:spPr>
        <p:txBody>
          <a:bodyPr wrap="square" rtlCol="0">
            <a:spAutoFit/>
          </a:bodyPr>
          <a:lstStyle/>
          <a:p>
            <a:pPr algn="ctr"/>
            <a:r>
              <a:rPr lang="en-US" dirty="0">
                <a:latin typeface="American Typewriter" panose="02090604020004020304" pitchFamily="18" charset="77"/>
              </a:rPr>
              <a:t>Website: About Me</a:t>
            </a:r>
          </a:p>
        </p:txBody>
      </p:sp>
      <p:sp>
        <p:nvSpPr>
          <p:cNvPr id="7" name="TextBox 6">
            <a:extLst>
              <a:ext uri="{FF2B5EF4-FFF2-40B4-BE49-F238E27FC236}">
                <a16:creationId xmlns:a16="http://schemas.microsoft.com/office/drawing/2014/main" id="{48F35019-15EB-D340-B316-26CA69BCA06D}"/>
              </a:ext>
            </a:extLst>
          </p:cNvPr>
          <p:cNvSpPr txBox="1"/>
          <p:nvPr/>
        </p:nvSpPr>
        <p:spPr>
          <a:xfrm>
            <a:off x="0" y="5717204"/>
            <a:ext cx="9906000" cy="954107"/>
          </a:xfrm>
          <a:prstGeom prst="rect">
            <a:avLst/>
          </a:prstGeom>
          <a:noFill/>
        </p:spPr>
        <p:txBody>
          <a:bodyPr wrap="square" rtlCol="0">
            <a:spAutoFit/>
          </a:bodyPr>
          <a:lstStyle/>
          <a:p>
            <a:pPr algn="ctr"/>
            <a:r>
              <a:rPr lang="en-US" sz="1400" dirty="0">
                <a:solidFill>
                  <a:schemeClr val="bg1">
                    <a:lumMod val="50000"/>
                  </a:schemeClr>
                </a:solidFill>
                <a:latin typeface="American Typewriter" panose="02090604020004020304" pitchFamily="18" charset="77"/>
              </a:rPr>
              <a:t>This is my bio page on my website which I produced during second year. It is something which does not represent me anymore as an artist, as during that time I was unsure about my pathway. The bio page is displayed rather well allowing the viewer to see my design and know more about me. However, I find that it is rather simple and would be better to include a photo or something more personal so the viewer can get to know me more.</a:t>
            </a:r>
          </a:p>
        </p:txBody>
      </p:sp>
    </p:spTree>
    <p:extLst>
      <p:ext uri="{BB962C8B-B14F-4D97-AF65-F5344CB8AC3E}">
        <p14:creationId xmlns:p14="http://schemas.microsoft.com/office/powerpoint/2010/main" val="300235864"/>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a:extLst>
              <a:ext uri="{FF2B5EF4-FFF2-40B4-BE49-F238E27FC236}">
                <a16:creationId xmlns:a16="http://schemas.microsoft.com/office/drawing/2014/main" id="{151C9C03-52C2-DC42-BC60-65D008CC3622}"/>
              </a:ext>
            </a:extLst>
          </p:cNvPr>
          <p:cNvSpPr txBox="1"/>
          <p:nvPr/>
        </p:nvSpPr>
        <p:spPr>
          <a:xfrm>
            <a:off x="0" y="383472"/>
            <a:ext cx="9906000" cy="646331"/>
          </a:xfrm>
          <a:prstGeom prst="rect">
            <a:avLst/>
          </a:prstGeom>
          <a:noFill/>
        </p:spPr>
        <p:txBody>
          <a:bodyPr wrap="square" rtlCol="0">
            <a:spAutoFit/>
          </a:bodyPr>
          <a:lstStyle/>
          <a:p>
            <a:pPr algn="ctr"/>
            <a:r>
              <a:rPr lang="en-US" dirty="0">
                <a:latin typeface="American Typewriter" panose="02090604020004020304" pitchFamily="18" charset="77"/>
              </a:rPr>
              <a:t>New Website: Home Page - </a:t>
            </a:r>
            <a:r>
              <a:rPr lang="en-US" dirty="0">
                <a:hlinkClick r:id="rId2"/>
              </a:rPr>
              <a:t>https://cerysadavies.wixsite.com/website</a:t>
            </a:r>
            <a:endParaRPr lang="en-US" dirty="0"/>
          </a:p>
          <a:p>
            <a:pPr algn="ctr"/>
            <a:endParaRPr lang="en-US" dirty="0">
              <a:latin typeface="American Typewriter" panose="02090604020004020304" pitchFamily="18" charset="77"/>
            </a:endParaRPr>
          </a:p>
        </p:txBody>
      </p:sp>
      <p:sp>
        <p:nvSpPr>
          <p:cNvPr id="7" name="TextBox 6">
            <a:extLst>
              <a:ext uri="{FF2B5EF4-FFF2-40B4-BE49-F238E27FC236}">
                <a16:creationId xmlns:a16="http://schemas.microsoft.com/office/drawing/2014/main" id="{48F35019-15EB-D340-B316-26CA69BCA06D}"/>
              </a:ext>
            </a:extLst>
          </p:cNvPr>
          <p:cNvSpPr txBox="1"/>
          <p:nvPr/>
        </p:nvSpPr>
        <p:spPr>
          <a:xfrm>
            <a:off x="0" y="5688449"/>
            <a:ext cx="9906000" cy="1169551"/>
          </a:xfrm>
          <a:prstGeom prst="rect">
            <a:avLst/>
          </a:prstGeom>
          <a:noFill/>
        </p:spPr>
        <p:txBody>
          <a:bodyPr wrap="square" rtlCol="0">
            <a:spAutoFit/>
          </a:bodyPr>
          <a:lstStyle/>
          <a:p>
            <a:pPr algn="ctr"/>
            <a:r>
              <a:rPr lang="en-US" sz="1400" dirty="0">
                <a:solidFill>
                  <a:schemeClr val="bg1">
                    <a:lumMod val="50000"/>
                  </a:schemeClr>
                </a:solidFill>
                <a:latin typeface="American Typewriter" panose="02090604020004020304" pitchFamily="18" charset="77"/>
              </a:rPr>
              <a:t>This is my new and improved home page on my website. It is something which clearly shows the viewer who I am by displaying a variety of my work throughout my time at university. However, I could still improve the website, but I am presently pleased with how it displays myself as an artist who works with paper. The logo is more recognizable compared to my previous layout, as well as there being a strong colour palette throughout which stands out and draws you in.</a:t>
            </a:r>
          </a:p>
        </p:txBody>
      </p:sp>
      <p:pic>
        <p:nvPicPr>
          <p:cNvPr id="8" name="Picture 7" descr="A screenshot of a cell phone&#10;&#10;Description automatically generated">
            <a:extLst>
              <a:ext uri="{FF2B5EF4-FFF2-40B4-BE49-F238E27FC236}">
                <a16:creationId xmlns:a16="http://schemas.microsoft.com/office/drawing/2014/main" id="{8FCC0F99-BD43-1A43-97D2-03EABD61341C}"/>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981480" y="752804"/>
            <a:ext cx="7943039" cy="4964399"/>
          </a:xfrm>
          <a:prstGeom prst="rect">
            <a:avLst/>
          </a:prstGeom>
        </p:spPr>
      </p:pic>
    </p:spTree>
    <p:extLst>
      <p:ext uri="{BB962C8B-B14F-4D97-AF65-F5344CB8AC3E}">
        <p14:creationId xmlns:p14="http://schemas.microsoft.com/office/powerpoint/2010/main" val="2291513999"/>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a:extLst>
              <a:ext uri="{FF2B5EF4-FFF2-40B4-BE49-F238E27FC236}">
                <a16:creationId xmlns:a16="http://schemas.microsoft.com/office/drawing/2014/main" id="{151C9C03-52C2-DC42-BC60-65D008CC3622}"/>
              </a:ext>
            </a:extLst>
          </p:cNvPr>
          <p:cNvSpPr txBox="1"/>
          <p:nvPr/>
        </p:nvSpPr>
        <p:spPr>
          <a:xfrm>
            <a:off x="0" y="383472"/>
            <a:ext cx="9906000" cy="369332"/>
          </a:xfrm>
          <a:prstGeom prst="rect">
            <a:avLst/>
          </a:prstGeom>
          <a:noFill/>
        </p:spPr>
        <p:txBody>
          <a:bodyPr wrap="square" rtlCol="0">
            <a:spAutoFit/>
          </a:bodyPr>
          <a:lstStyle/>
          <a:p>
            <a:pPr algn="ctr"/>
            <a:r>
              <a:rPr lang="en-US" dirty="0">
                <a:latin typeface="American Typewriter" panose="02090604020004020304" pitchFamily="18" charset="77"/>
              </a:rPr>
              <a:t>New Website: About Me</a:t>
            </a:r>
          </a:p>
        </p:txBody>
      </p:sp>
      <p:sp>
        <p:nvSpPr>
          <p:cNvPr id="7" name="TextBox 6">
            <a:extLst>
              <a:ext uri="{FF2B5EF4-FFF2-40B4-BE49-F238E27FC236}">
                <a16:creationId xmlns:a16="http://schemas.microsoft.com/office/drawing/2014/main" id="{48F35019-15EB-D340-B316-26CA69BCA06D}"/>
              </a:ext>
            </a:extLst>
          </p:cNvPr>
          <p:cNvSpPr txBox="1"/>
          <p:nvPr/>
        </p:nvSpPr>
        <p:spPr>
          <a:xfrm>
            <a:off x="0" y="5717204"/>
            <a:ext cx="9906000" cy="954107"/>
          </a:xfrm>
          <a:prstGeom prst="rect">
            <a:avLst/>
          </a:prstGeom>
          <a:noFill/>
        </p:spPr>
        <p:txBody>
          <a:bodyPr wrap="square" rtlCol="0">
            <a:spAutoFit/>
          </a:bodyPr>
          <a:lstStyle/>
          <a:p>
            <a:pPr algn="ctr"/>
            <a:r>
              <a:rPr lang="en-US" sz="1400" dirty="0">
                <a:solidFill>
                  <a:schemeClr val="bg1">
                    <a:lumMod val="50000"/>
                  </a:schemeClr>
                </a:solidFill>
                <a:latin typeface="American Typewriter" panose="02090604020004020304" pitchFamily="18" charset="77"/>
              </a:rPr>
              <a:t>This is my new and improved bio page on my website. It is something which I believe represents me better than my previous attempt, as there is a strong colour palette shown throughout with the deep blue background and pink header. Also, by including a photo I believe it has made the bio more personal as the viewer can connect with me as an artist and individual.</a:t>
            </a:r>
          </a:p>
        </p:txBody>
      </p:sp>
      <p:pic>
        <p:nvPicPr>
          <p:cNvPr id="5" name="Picture 4" descr="A screenshot of a person&#10;&#10;Description automatically generated">
            <a:extLst>
              <a:ext uri="{FF2B5EF4-FFF2-40B4-BE49-F238E27FC236}">
                <a16:creationId xmlns:a16="http://schemas.microsoft.com/office/drawing/2014/main" id="{787FC378-7B80-FE43-80F7-3A80EDB6500B}"/>
              </a:ext>
            </a:extLst>
          </p:cNvPr>
          <p:cNvPicPr>
            <a:picLocks noChangeAspect="1"/>
          </p:cNvPicPr>
          <p:nvPr/>
        </p:nvPicPr>
        <p:blipFill>
          <a:blip r:embed="rId2" cstate="screen">
            <a:extLst>
              <a:ext uri="{28A0092B-C50C-407E-A947-70E740481C1C}">
                <a14:useLocalDpi xmlns:a14="http://schemas.microsoft.com/office/drawing/2010/main"/>
              </a:ext>
            </a:extLst>
          </a:blip>
          <a:stretch>
            <a:fillRect/>
          </a:stretch>
        </p:blipFill>
        <p:spPr>
          <a:xfrm>
            <a:off x="981480" y="752804"/>
            <a:ext cx="7943039" cy="4964399"/>
          </a:xfrm>
          <a:prstGeom prst="rect">
            <a:avLst/>
          </a:prstGeom>
        </p:spPr>
      </p:pic>
    </p:spTree>
    <p:extLst>
      <p:ext uri="{BB962C8B-B14F-4D97-AF65-F5344CB8AC3E}">
        <p14:creationId xmlns:p14="http://schemas.microsoft.com/office/powerpoint/2010/main" val="2153058753"/>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7" name="Picture 6" descr="A screenshot of a cell phone&#10;&#10;Description automatically generated">
            <a:extLst>
              <a:ext uri="{FF2B5EF4-FFF2-40B4-BE49-F238E27FC236}">
                <a16:creationId xmlns:a16="http://schemas.microsoft.com/office/drawing/2014/main" id="{5877CCEE-3C8C-BC44-820F-8C29F5EB9EC4}"/>
              </a:ext>
            </a:extLst>
          </p:cNvPr>
          <p:cNvPicPr>
            <a:picLocks noChangeAspect="1"/>
          </p:cNvPicPr>
          <p:nvPr/>
        </p:nvPicPr>
        <p:blipFill>
          <a:blip r:embed="rId2" cstate="screen">
            <a:extLst>
              <a:ext uri="{28A0092B-C50C-407E-A947-70E740481C1C}">
                <a14:useLocalDpi xmlns:a14="http://schemas.microsoft.com/office/drawing/2010/main"/>
              </a:ext>
            </a:extLst>
          </a:blip>
          <a:stretch>
            <a:fillRect/>
          </a:stretch>
        </p:blipFill>
        <p:spPr>
          <a:xfrm>
            <a:off x="2602934" y="107351"/>
            <a:ext cx="4700132" cy="6643298"/>
          </a:xfrm>
          <a:prstGeom prst="rect">
            <a:avLst/>
          </a:prstGeom>
        </p:spPr>
      </p:pic>
    </p:spTree>
    <p:extLst>
      <p:ext uri="{BB962C8B-B14F-4D97-AF65-F5344CB8AC3E}">
        <p14:creationId xmlns:p14="http://schemas.microsoft.com/office/powerpoint/2010/main" val="4126766933"/>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extBox 8">
            <a:extLst>
              <a:ext uri="{FF2B5EF4-FFF2-40B4-BE49-F238E27FC236}">
                <a16:creationId xmlns:a16="http://schemas.microsoft.com/office/drawing/2014/main" id="{802C995A-EF31-5646-ABA9-3EE5AEA91FAA}"/>
              </a:ext>
            </a:extLst>
          </p:cNvPr>
          <p:cNvSpPr txBox="1"/>
          <p:nvPr/>
        </p:nvSpPr>
        <p:spPr>
          <a:xfrm>
            <a:off x="0" y="383472"/>
            <a:ext cx="9906000" cy="369332"/>
          </a:xfrm>
          <a:prstGeom prst="rect">
            <a:avLst/>
          </a:prstGeom>
          <a:noFill/>
        </p:spPr>
        <p:txBody>
          <a:bodyPr wrap="square" rtlCol="0">
            <a:spAutoFit/>
          </a:bodyPr>
          <a:lstStyle/>
          <a:p>
            <a:pPr algn="ctr"/>
            <a:r>
              <a:rPr lang="en-US" dirty="0">
                <a:latin typeface="American Typewriter" panose="02090604020004020304" pitchFamily="18" charset="77"/>
              </a:rPr>
              <a:t>Website Blog - </a:t>
            </a:r>
            <a:r>
              <a:rPr lang="en-US" dirty="0">
                <a:latin typeface="American Typewriter" panose="02090604020004020304" pitchFamily="18" charset="77"/>
                <a:hlinkClick r:id="rId2"/>
              </a:rPr>
              <a:t>https://cerysadavies.wixsite.com/website/blog</a:t>
            </a:r>
            <a:endParaRPr lang="en-US" dirty="0">
              <a:latin typeface="American Typewriter" panose="02090604020004020304" pitchFamily="18" charset="77"/>
            </a:endParaRPr>
          </a:p>
        </p:txBody>
      </p:sp>
      <p:pic>
        <p:nvPicPr>
          <p:cNvPr id="6" name="Picture 5" descr="A screenshot of a cell phone&#10;&#10;Description automatically generated">
            <a:extLst>
              <a:ext uri="{FF2B5EF4-FFF2-40B4-BE49-F238E27FC236}">
                <a16:creationId xmlns:a16="http://schemas.microsoft.com/office/drawing/2014/main" id="{CE16B22A-F66F-7244-B84E-476091356A7F}"/>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981480" y="946800"/>
            <a:ext cx="7943038" cy="4964399"/>
          </a:xfrm>
          <a:prstGeom prst="rect">
            <a:avLst/>
          </a:prstGeom>
        </p:spPr>
      </p:pic>
    </p:spTree>
    <p:extLst>
      <p:ext uri="{BB962C8B-B14F-4D97-AF65-F5344CB8AC3E}">
        <p14:creationId xmlns:p14="http://schemas.microsoft.com/office/powerpoint/2010/main" val="1052334122"/>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Picture 7" descr="A screenshot of a social media post&#10;&#10;Description automatically generated">
            <a:extLst>
              <a:ext uri="{FF2B5EF4-FFF2-40B4-BE49-F238E27FC236}">
                <a16:creationId xmlns:a16="http://schemas.microsoft.com/office/drawing/2014/main" id="{1F62335B-CFEB-A54B-ACE0-77ED2A70D75E}"/>
              </a:ext>
            </a:extLst>
          </p:cNvPr>
          <p:cNvPicPr>
            <a:picLocks noChangeAspect="1"/>
          </p:cNvPicPr>
          <p:nvPr/>
        </p:nvPicPr>
        <p:blipFill>
          <a:blip r:embed="rId2" cstate="screen">
            <a:extLst>
              <a:ext uri="{28A0092B-C50C-407E-A947-70E740481C1C}">
                <a14:useLocalDpi xmlns:a14="http://schemas.microsoft.com/office/drawing/2010/main"/>
              </a:ext>
            </a:extLst>
          </a:blip>
          <a:stretch>
            <a:fillRect/>
          </a:stretch>
        </p:blipFill>
        <p:spPr>
          <a:xfrm>
            <a:off x="981480" y="946800"/>
            <a:ext cx="7943039" cy="4964399"/>
          </a:xfrm>
          <a:prstGeom prst="rect">
            <a:avLst/>
          </a:prstGeom>
        </p:spPr>
      </p:pic>
      <p:sp>
        <p:nvSpPr>
          <p:cNvPr id="9" name="TextBox 8">
            <a:extLst>
              <a:ext uri="{FF2B5EF4-FFF2-40B4-BE49-F238E27FC236}">
                <a16:creationId xmlns:a16="http://schemas.microsoft.com/office/drawing/2014/main" id="{802C995A-EF31-5646-ABA9-3EE5AEA91FAA}"/>
              </a:ext>
            </a:extLst>
          </p:cNvPr>
          <p:cNvSpPr txBox="1"/>
          <p:nvPr/>
        </p:nvSpPr>
        <p:spPr>
          <a:xfrm>
            <a:off x="0" y="383472"/>
            <a:ext cx="9906000" cy="369332"/>
          </a:xfrm>
          <a:prstGeom prst="rect">
            <a:avLst/>
          </a:prstGeom>
          <a:noFill/>
        </p:spPr>
        <p:txBody>
          <a:bodyPr wrap="square" rtlCol="0">
            <a:spAutoFit/>
          </a:bodyPr>
          <a:lstStyle/>
          <a:p>
            <a:pPr algn="ctr"/>
            <a:r>
              <a:rPr lang="en-US" dirty="0">
                <a:latin typeface="American Typewriter" panose="02090604020004020304" pitchFamily="18" charset="77"/>
              </a:rPr>
              <a:t>Instagram Account - </a:t>
            </a:r>
            <a:r>
              <a:rPr lang="en-US" dirty="0">
                <a:latin typeface="American Typewriter" panose="02090604020004020304" pitchFamily="18" charset="77"/>
                <a:hlinkClick r:id="rId3"/>
              </a:rPr>
              <a:t>https://www.instagram.com/cerys.a.davies/</a:t>
            </a:r>
            <a:endParaRPr lang="en-US" dirty="0">
              <a:latin typeface="American Typewriter" panose="02090604020004020304" pitchFamily="18" charset="77"/>
            </a:endParaRPr>
          </a:p>
        </p:txBody>
      </p:sp>
    </p:spTree>
    <p:extLst>
      <p:ext uri="{BB962C8B-B14F-4D97-AF65-F5344CB8AC3E}">
        <p14:creationId xmlns:p14="http://schemas.microsoft.com/office/powerpoint/2010/main" val="4015698955"/>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extBox 8">
            <a:extLst>
              <a:ext uri="{FF2B5EF4-FFF2-40B4-BE49-F238E27FC236}">
                <a16:creationId xmlns:a16="http://schemas.microsoft.com/office/drawing/2014/main" id="{802C995A-EF31-5646-ABA9-3EE5AEA91FAA}"/>
              </a:ext>
            </a:extLst>
          </p:cNvPr>
          <p:cNvSpPr txBox="1"/>
          <p:nvPr/>
        </p:nvSpPr>
        <p:spPr>
          <a:xfrm>
            <a:off x="0" y="383472"/>
            <a:ext cx="9906000" cy="369332"/>
          </a:xfrm>
          <a:prstGeom prst="rect">
            <a:avLst/>
          </a:prstGeom>
          <a:noFill/>
        </p:spPr>
        <p:txBody>
          <a:bodyPr wrap="square" rtlCol="0">
            <a:spAutoFit/>
          </a:bodyPr>
          <a:lstStyle/>
          <a:p>
            <a:pPr algn="ctr"/>
            <a:r>
              <a:rPr lang="en-US">
                <a:latin typeface="American Typewriter" panose="02090604020004020304" pitchFamily="18" charset="77"/>
              </a:rPr>
              <a:t>Linkedin Account - </a:t>
            </a:r>
            <a:r>
              <a:rPr lang="en-US">
                <a:latin typeface="American Typewriter" panose="02090604020004020304" pitchFamily="18" charset="77"/>
                <a:hlinkClick r:id="rId2"/>
              </a:rPr>
              <a:t>https://www.linkedin.com/in/cerys-davies-8219b5176/</a:t>
            </a:r>
            <a:endParaRPr lang="en-US" dirty="0">
              <a:latin typeface="American Typewriter" panose="02090604020004020304" pitchFamily="18" charset="77"/>
            </a:endParaRPr>
          </a:p>
        </p:txBody>
      </p:sp>
      <p:pic>
        <p:nvPicPr>
          <p:cNvPr id="6" name="Picture 5" descr="A screenshot of a cell phone&#10;&#10;Description automatically generated">
            <a:extLst>
              <a:ext uri="{FF2B5EF4-FFF2-40B4-BE49-F238E27FC236}">
                <a16:creationId xmlns:a16="http://schemas.microsoft.com/office/drawing/2014/main" id="{1651962E-F0D1-DA4A-9233-E35A2F16C0F9}"/>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981480" y="946800"/>
            <a:ext cx="7943038" cy="4964399"/>
          </a:xfrm>
          <a:prstGeom prst="rect">
            <a:avLst/>
          </a:prstGeom>
        </p:spPr>
      </p:pic>
    </p:spTree>
    <p:extLst>
      <p:ext uri="{BB962C8B-B14F-4D97-AF65-F5344CB8AC3E}">
        <p14:creationId xmlns:p14="http://schemas.microsoft.com/office/powerpoint/2010/main" val="992634386"/>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EF82D0-D2C5-CE41-9290-1251004FBE48}"/>
              </a:ext>
            </a:extLst>
          </p:cNvPr>
          <p:cNvSpPr>
            <a:spLocks noGrp="1"/>
          </p:cNvSpPr>
          <p:nvPr>
            <p:ph type="ctrTitle"/>
          </p:nvPr>
        </p:nvSpPr>
        <p:spPr/>
        <p:txBody>
          <a:bodyPr>
            <a:normAutofit/>
          </a:bodyPr>
          <a:lstStyle/>
          <a:p>
            <a:r>
              <a:rPr lang="en-US" sz="5400" dirty="0">
                <a:latin typeface="American Typewriter" panose="02090604020004020304" pitchFamily="18" charset="77"/>
              </a:rPr>
              <a:t>Cerys Angharad Davies</a:t>
            </a:r>
          </a:p>
        </p:txBody>
      </p:sp>
      <p:sp>
        <p:nvSpPr>
          <p:cNvPr id="3" name="Subtitle 2">
            <a:extLst>
              <a:ext uri="{FF2B5EF4-FFF2-40B4-BE49-F238E27FC236}">
                <a16:creationId xmlns:a16="http://schemas.microsoft.com/office/drawing/2014/main" id="{B577D171-F5D1-1049-A8AA-4E1B2FD4D072}"/>
              </a:ext>
            </a:extLst>
          </p:cNvPr>
          <p:cNvSpPr>
            <a:spLocks noGrp="1"/>
          </p:cNvSpPr>
          <p:nvPr>
            <p:ph type="subTitle" idx="1"/>
          </p:nvPr>
        </p:nvSpPr>
        <p:spPr/>
        <p:txBody>
          <a:bodyPr>
            <a:normAutofit fontScale="70000" lnSpcReduction="20000"/>
          </a:bodyPr>
          <a:lstStyle/>
          <a:p>
            <a:r>
              <a:rPr lang="en-US" dirty="0">
                <a:latin typeface="American Typewriter" panose="02090604020004020304" pitchFamily="18" charset="77"/>
              </a:rPr>
              <a:t>Top 10 Recipients</a:t>
            </a:r>
          </a:p>
          <a:p>
            <a:endParaRPr lang="en-US" dirty="0">
              <a:latin typeface="American Typewriter" panose="02090604020004020304" pitchFamily="18" charset="77"/>
            </a:endParaRPr>
          </a:p>
          <a:p>
            <a:r>
              <a:rPr lang="en-US" dirty="0"/>
              <a:t>These are the top 10 businesses that I have selected to send my press pack to as they all are in some way or another related to paper. The reason as to why I chose these individuals is due to them being paper artists or sculptures, as these are key features which reflect the pathway I wish to aim towards within my work.</a:t>
            </a:r>
          </a:p>
          <a:p>
            <a:endParaRPr lang="en-US" dirty="0">
              <a:latin typeface="American Typewriter" panose="02090604020004020304" pitchFamily="18" charset="77"/>
            </a:endParaRPr>
          </a:p>
          <a:p>
            <a:endParaRPr lang="en-US" dirty="0">
              <a:latin typeface="American Typewriter" panose="02090604020004020304" pitchFamily="18" charset="77"/>
            </a:endParaRPr>
          </a:p>
        </p:txBody>
      </p:sp>
    </p:spTree>
    <p:extLst>
      <p:ext uri="{BB962C8B-B14F-4D97-AF65-F5344CB8AC3E}">
        <p14:creationId xmlns:p14="http://schemas.microsoft.com/office/powerpoint/2010/main" val="1236146228"/>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descr="A screenshot of a cell phone&#10;&#10;Description automatically generated">
            <a:extLst>
              <a:ext uri="{FF2B5EF4-FFF2-40B4-BE49-F238E27FC236}">
                <a16:creationId xmlns:a16="http://schemas.microsoft.com/office/drawing/2014/main" id="{52919B9D-C8A5-1B41-9F70-9C64192BDE98}"/>
              </a:ext>
            </a:extLst>
          </p:cNvPr>
          <p:cNvPicPr>
            <a:picLocks noChangeAspect="1"/>
          </p:cNvPicPr>
          <p:nvPr/>
        </p:nvPicPr>
        <p:blipFill>
          <a:blip r:embed="rId2" cstate="screen">
            <a:extLst>
              <a:ext uri="{28A0092B-C50C-407E-A947-70E740481C1C}">
                <a14:useLocalDpi xmlns:a14="http://schemas.microsoft.com/office/drawing/2010/main"/>
              </a:ext>
            </a:extLst>
          </a:blip>
          <a:stretch>
            <a:fillRect/>
          </a:stretch>
        </p:blipFill>
        <p:spPr>
          <a:xfrm>
            <a:off x="3024554" y="700422"/>
            <a:ext cx="3856893" cy="5451439"/>
          </a:xfrm>
          <a:prstGeom prst="rect">
            <a:avLst/>
          </a:prstGeom>
        </p:spPr>
      </p:pic>
    </p:spTree>
    <p:extLst>
      <p:ext uri="{BB962C8B-B14F-4D97-AF65-F5344CB8AC3E}">
        <p14:creationId xmlns:p14="http://schemas.microsoft.com/office/powerpoint/2010/main" val="4047755410"/>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A screenshot of a cell phone&#10;&#10;Description automatically generated">
            <a:extLst>
              <a:ext uri="{FF2B5EF4-FFF2-40B4-BE49-F238E27FC236}">
                <a16:creationId xmlns:a16="http://schemas.microsoft.com/office/drawing/2014/main" id="{96C34CF3-FB64-E140-989D-741F322BE353}"/>
              </a:ext>
            </a:extLst>
          </p:cNvPr>
          <p:cNvPicPr>
            <a:picLocks noChangeAspect="1"/>
          </p:cNvPicPr>
          <p:nvPr/>
        </p:nvPicPr>
        <p:blipFill>
          <a:blip r:embed="rId2" cstate="screen">
            <a:extLst>
              <a:ext uri="{28A0092B-C50C-407E-A947-70E740481C1C}">
                <a14:useLocalDpi xmlns:a14="http://schemas.microsoft.com/office/drawing/2010/main"/>
              </a:ext>
            </a:extLst>
          </a:blip>
          <a:stretch>
            <a:fillRect/>
          </a:stretch>
        </p:blipFill>
        <p:spPr>
          <a:xfrm>
            <a:off x="3024554" y="700422"/>
            <a:ext cx="3856893" cy="5451439"/>
          </a:xfrm>
          <a:prstGeom prst="rect">
            <a:avLst/>
          </a:prstGeom>
        </p:spPr>
      </p:pic>
    </p:spTree>
    <p:extLst>
      <p:ext uri="{BB962C8B-B14F-4D97-AF65-F5344CB8AC3E}">
        <p14:creationId xmlns:p14="http://schemas.microsoft.com/office/powerpoint/2010/main" val="1506903987"/>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A screenshot of a social media post&#10;&#10;Description automatically generated">
            <a:extLst>
              <a:ext uri="{FF2B5EF4-FFF2-40B4-BE49-F238E27FC236}">
                <a16:creationId xmlns:a16="http://schemas.microsoft.com/office/drawing/2014/main" id="{69FF6FFC-AA6B-2648-8372-292E9DBEC315}"/>
              </a:ext>
            </a:extLst>
          </p:cNvPr>
          <p:cNvPicPr>
            <a:picLocks noChangeAspect="1"/>
          </p:cNvPicPr>
          <p:nvPr/>
        </p:nvPicPr>
        <p:blipFill>
          <a:blip r:embed="rId2" cstate="screen">
            <a:extLst>
              <a:ext uri="{28A0092B-C50C-407E-A947-70E740481C1C}">
                <a14:useLocalDpi xmlns:a14="http://schemas.microsoft.com/office/drawing/2010/main"/>
              </a:ext>
            </a:extLst>
          </a:blip>
          <a:stretch>
            <a:fillRect/>
          </a:stretch>
        </p:blipFill>
        <p:spPr>
          <a:xfrm>
            <a:off x="3024554" y="700422"/>
            <a:ext cx="3856893" cy="5451439"/>
          </a:xfrm>
          <a:prstGeom prst="rect">
            <a:avLst/>
          </a:prstGeom>
        </p:spPr>
      </p:pic>
    </p:spTree>
    <p:extLst>
      <p:ext uri="{BB962C8B-B14F-4D97-AF65-F5344CB8AC3E}">
        <p14:creationId xmlns:p14="http://schemas.microsoft.com/office/powerpoint/2010/main" val="1424037409"/>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A screenshot of a cell phone&#10;&#10;Description automatically generated">
            <a:extLst>
              <a:ext uri="{FF2B5EF4-FFF2-40B4-BE49-F238E27FC236}">
                <a16:creationId xmlns:a16="http://schemas.microsoft.com/office/drawing/2014/main" id="{09AF8FE6-A490-9C45-8F97-FEC696094633}"/>
              </a:ext>
            </a:extLst>
          </p:cNvPr>
          <p:cNvPicPr>
            <a:picLocks noChangeAspect="1"/>
          </p:cNvPicPr>
          <p:nvPr/>
        </p:nvPicPr>
        <p:blipFill>
          <a:blip r:embed="rId2" cstate="screen">
            <a:extLst>
              <a:ext uri="{28A0092B-C50C-407E-A947-70E740481C1C}">
                <a14:useLocalDpi xmlns:a14="http://schemas.microsoft.com/office/drawing/2010/main"/>
              </a:ext>
            </a:extLst>
          </a:blip>
          <a:stretch>
            <a:fillRect/>
          </a:stretch>
        </p:blipFill>
        <p:spPr>
          <a:xfrm>
            <a:off x="3024554" y="700422"/>
            <a:ext cx="3856893" cy="5451439"/>
          </a:xfrm>
          <a:prstGeom prst="rect">
            <a:avLst/>
          </a:prstGeom>
        </p:spPr>
      </p:pic>
    </p:spTree>
    <p:extLst>
      <p:ext uri="{BB962C8B-B14F-4D97-AF65-F5344CB8AC3E}">
        <p14:creationId xmlns:p14="http://schemas.microsoft.com/office/powerpoint/2010/main" val="38405530"/>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674E9CDD-E50A-834F-A80A-928A160088B8}"/>
              </a:ext>
            </a:extLst>
          </p:cNvPr>
          <p:cNvPicPr>
            <a:picLocks noChangeAspect="1"/>
          </p:cNvPicPr>
          <p:nvPr/>
        </p:nvPicPr>
        <p:blipFill>
          <a:blip r:embed="rId2" cstate="screen">
            <a:extLst>
              <a:ext uri="{28A0092B-C50C-407E-A947-70E740481C1C}">
                <a14:useLocalDpi xmlns:a14="http://schemas.microsoft.com/office/drawing/2010/main"/>
              </a:ext>
            </a:extLst>
          </a:blip>
          <a:stretch>
            <a:fillRect/>
          </a:stretch>
        </p:blipFill>
        <p:spPr>
          <a:xfrm>
            <a:off x="3024554" y="700422"/>
            <a:ext cx="3856893" cy="5451439"/>
          </a:xfrm>
          <a:prstGeom prst="rect">
            <a:avLst/>
          </a:prstGeom>
        </p:spPr>
      </p:pic>
    </p:spTree>
    <p:extLst>
      <p:ext uri="{BB962C8B-B14F-4D97-AF65-F5344CB8AC3E}">
        <p14:creationId xmlns:p14="http://schemas.microsoft.com/office/powerpoint/2010/main" val="2896126127"/>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A screenshot of a cell phone&#10;&#10;Description automatically generated">
            <a:extLst>
              <a:ext uri="{FF2B5EF4-FFF2-40B4-BE49-F238E27FC236}">
                <a16:creationId xmlns:a16="http://schemas.microsoft.com/office/drawing/2014/main" id="{6F8149D1-FBB1-834D-B700-480434FB50F1}"/>
              </a:ext>
            </a:extLst>
          </p:cNvPr>
          <p:cNvPicPr>
            <a:picLocks noChangeAspect="1"/>
          </p:cNvPicPr>
          <p:nvPr/>
        </p:nvPicPr>
        <p:blipFill rotWithShape="1">
          <a:blip r:embed="rId2" cstate="screen">
            <a:extLst>
              <a:ext uri="{28A0092B-C50C-407E-A947-70E740481C1C}">
                <a14:useLocalDpi xmlns:a14="http://schemas.microsoft.com/office/drawing/2010/main"/>
              </a:ext>
            </a:extLst>
          </a:blip>
          <a:srcRect/>
          <a:stretch/>
        </p:blipFill>
        <p:spPr>
          <a:xfrm>
            <a:off x="3025329" y="445478"/>
            <a:ext cx="3855342" cy="5961327"/>
          </a:xfrm>
          <a:prstGeom prst="rect">
            <a:avLst/>
          </a:prstGeom>
        </p:spPr>
      </p:pic>
    </p:spTree>
    <p:extLst>
      <p:ext uri="{BB962C8B-B14F-4D97-AF65-F5344CB8AC3E}">
        <p14:creationId xmlns:p14="http://schemas.microsoft.com/office/powerpoint/2010/main" val="1015824907"/>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A screenshot of a cell phone&#10;&#10;Description automatically generated">
            <a:extLst>
              <a:ext uri="{FF2B5EF4-FFF2-40B4-BE49-F238E27FC236}">
                <a16:creationId xmlns:a16="http://schemas.microsoft.com/office/drawing/2014/main" id="{775C10D6-E4A2-BC41-B25F-E12FEE4C9AEA}"/>
              </a:ext>
            </a:extLst>
          </p:cNvPr>
          <p:cNvPicPr>
            <a:picLocks noChangeAspect="1"/>
          </p:cNvPicPr>
          <p:nvPr/>
        </p:nvPicPr>
        <p:blipFill>
          <a:blip r:embed="rId2" cstate="screen">
            <a:extLst>
              <a:ext uri="{28A0092B-C50C-407E-A947-70E740481C1C}">
                <a14:useLocalDpi xmlns:a14="http://schemas.microsoft.com/office/drawing/2010/main"/>
              </a:ext>
            </a:extLst>
          </a:blip>
          <a:stretch>
            <a:fillRect/>
          </a:stretch>
        </p:blipFill>
        <p:spPr>
          <a:xfrm>
            <a:off x="3024554" y="700422"/>
            <a:ext cx="3856893" cy="5451439"/>
          </a:xfrm>
          <a:prstGeom prst="rect">
            <a:avLst/>
          </a:prstGeom>
        </p:spPr>
      </p:pic>
    </p:spTree>
    <p:extLst>
      <p:ext uri="{BB962C8B-B14F-4D97-AF65-F5344CB8AC3E}">
        <p14:creationId xmlns:p14="http://schemas.microsoft.com/office/powerpoint/2010/main" val="3942273797"/>
      </p:ext>
    </p:extLst>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A screenshot of a cell phone&#10;&#10;Description automatically generated">
            <a:extLst>
              <a:ext uri="{FF2B5EF4-FFF2-40B4-BE49-F238E27FC236}">
                <a16:creationId xmlns:a16="http://schemas.microsoft.com/office/drawing/2014/main" id="{F4B08495-730A-7D47-90F2-9DB18DA9EEAB}"/>
              </a:ext>
            </a:extLst>
          </p:cNvPr>
          <p:cNvPicPr>
            <a:picLocks noChangeAspect="1"/>
          </p:cNvPicPr>
          <p:nvPr/>
        </p:nvPicPr>
        <p:blipFill>
          <a:blip r:embed="rId2" cstate="screen">
            <a:extLst>
              <a:ext uri="{28A0092B-C50C-407E-A947-70E740481C1C}">
                <a14:useLocalDpi xmlns:a14="http://schemas.microsoft.com/office/drawing/2010/main"/>
              </a:ext>
            </a:extLst>
          </a:blip>
          <a:stretch>
            <a:fillRect/>
          </a:stretch>
        </p:blipFill>
        <p:spPr>
          <a:xfrm>
            <a:off x="3024554" y="700422"/>
            <a:ext cx="3856893" cy="5451439"/>
          </a:xfrm>
          <a:prstGeom prst="rect">
            <a:avLst/>
          </a:prstGeom>
        </p:spPr>
      </p:pic>
    </p:spTree>
    <p:extLst>
      <p:ext uri="{BB962C8B-B14F-4D97-AF65-F5344CB8AC3E}">
        <p14:creationId xmlns:p14="http://schemas.microsoft.com/office/powerpoint/2010/main" val="3641914792"/>
      </p:ext>
    </p:extLst>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A screenshot of a social media post&#10;&#10;Description automatically generated">
            <a:extLst>
              <a:ext uri="{FF2B5EF4-FFF2-40B4-BE49-F238E27FC236}">
                <a16:creationId xmlns:a16="http://schemas.microsoft.com/office/drawing/2014/main" id="{8DF2187C-4FE7-C448-89FF-640CF4F8F8C7}"/>
              </a:ext>
            </a:extLst>
          </p:cNvPr>
          <p:cNvPicPr>
            <a:picLocks noChangeAspect="1"/>
          </p:cNvPicPr>
          <p:nvPr/>
        </p:nvPicPr>
        <p:blipFill>
          <a:blip r:embed="rId2" cstate="screen">
            <a:extLst>
              <a:ext uri="{28A0092B-C50C-407E-A947-70E740481C1C}">
                <a14:useLocalDpi xmlns:a14="http://schemas.microsoft.com/office/drawing/2010/main"/>
              </a:ext>
            </a:extLst>
          </a:blip>
          <a:stretch>
            <a:fillRect/>
          </a:stretch>
        </p:blipFill>
        <p:spPr>
          <a:xfrm>
            <a:off x="3024554" y="700422"/>
            <a:ext cx="3856893" cy="5451439"/>
          </a:xfrm>
          <a:prstGeom prst="rect">
            <a:avLst/>
          </a:prstGeom>
        </p:spPr>
      </p:pic>
    </p:spTree>
    <p:extLst>
      <p:ext uri="{BB962C8B-B14F-4D97-AF65-F5344CB8AC3E}">
        <p14:creationId xmlns:p14="http://schemas.microsoft.com/office/powerpoint/2010/main" val="1890004161"/>
      </p:ext>
    </p:extLst>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A screenshot of a social media post&#10;&#10;Description automatically generated">
            <a:extLst>
              <a:ext uri="{FF2B5EF4-FFF2-40B4-BE49-F238E27FC236}">
                <a16:creationId xmlns:a16="http://schemas.microsoft.com/office/drawing/2014/main" id="{1FA4BC70-7D8A-6F43-AECB-47C24198E84E}"/>
              </a:ext>
            </a:extLst>
          </p:cNvPr>
          <p:cNvPicPr>
            <a:picLocks noChangeAspect="1"/>
          </p:cNvPicPr>
          <p:nvPr/>
        </p:nvPicPr>
        <p:blipFill>
          <a:blip r:embed="rId2" cstate="screen">
            <a:extLst>
              <a:ext uri="{28A0092B-C50C-407E-A947-70E740481C1C}">
                <a14:useLocalDpi xmlns:a14="http://schemas.microsoft.com/office/drawing/2010/main"/>
              </a:ext>
            </a:extLst>
          </a:blip>
          <a:stretch>
            <a:fillRect/>
          </a:stretch>
        </p:blipFill>
        <p:spPr>
          <a:xfrm>
            <a:off x="3024554" y="700422"/>
            <a:ext cx="3856893" cy="5451439"/>
          </a:xfrm>
          <a:prstGeom prst="rect">
            <a:avLst/>
          </a:prstGeom>
        </p:spPr>
      </p:pic>
    </p:spTree>
    <p:extLst>
      <p:ext uri="{BB962C8B-B14F-4D97-AF65-F5344CB8AC3E}">
        <p14:creationId xmlns:p14="http://schemas.microsoft.com/office/powerpoint/2010/main" val="2751359808"/>
      </p:ext>
    </p:extLst>
  </p:cSld>
  <p:clrMapOvr>
    <a:masterClrMapping/>
  </p:clrMapOvr>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89FF2C9-AEB8-214D-9843-CECAF3E5196B}"/>
              </a:ext>
            </a:extLst>
          </p:cNvPr>
          <p:cNvSpPr>
            <a:spLocks noGrp="1"/>
          </p:cNvSpPr>
          <p:nvPr>
            <p:ph type="ctrTitle"/>
          </p:nvPr>
        </p:nvSpPr>
        <p:spPr/>
        <p:txBody>
          <a:bodyPr>
            <a:normAutofit/>
          </a:bodyPr>
          <a:lstStyle/>
          <a:p>
            <a:r>
              <a:rPr lang="en-US" sz="5400" dirty="0">
                <a:latin typeface="American Typewriter" panose="02090604020004020304" pitchFamily="18" charset="77"/>
              </a:rPr>
              <a:t>Cerys Angharad Davies</a:t>
            </a:r>
          </a:p>
        </p:txBody>
      </p:sp>
      <p:sp>
        <p:nvSpPr>
          <p:cNvPr id="3" name="Subtitle 2">
            <a:extLst>
              <a:ext uri="{FF2B5EF4-FFF2-40B4-BE49-F238E27FC236}">
                <a16:creationId xmlns:a16="http://schemas.microsoft.com/office/drawing/2014/main" id="{1F116D44-45D6-3B4B-BBF2-C775CCC893F8}"/>
              </a:ext>
            </a:extLst>
          </p:cNvPr>
          <p:cNvSpPr>
            <a:spLocks noGrp="1"/>
          </p:cNvSpPr>
          <p:nvPr>
            <p:ph type="subTitle" idx="1"/>
          </p:nvPr>
        </p:nvSpPr>
        <p:spPr>
          <a:xfrm>
            <a:off x="381000" y="3825062"/>
            <a:ext cx="9144000" cy="1655762"/>
          </a:xfrm>
        </p:spPr>
        <p:txBody>
          <a:bodyPr/>
          <a:lstStyle/>
          <a:p>
            <a:r>
              <a:rPr lang="en-US" dirty="0">
                <a:latin typeface="American Typewriter" panose="02090604020004020304" pitchFamily="18" charset="77"/>
              </a:rPr>
              <a:t>Press Pack and Visualizations</a:t>
            </a:r>
          </a:p>
        </p:txBody>
      </p:sp>
    </p:spTree>
    <p:extLst>
      <p:ext uri="{BB962C8B-B14F-4D97-AF65-F5344CB8AC3E}">
        <p14:creationId xmlns:p14="http://schemas.microsoft.com/office/powerpoint/2010/main" val="575071625"/>
      </p:ext>
    </p:extLst>
  </p:cSld>
  <p:clrMapOvr>
    <a:masterClrMapping/>
  </p:clrMapOvr>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descr="A close up of a piece of paper&#10;&#10;Description automatically generated">
            <a:extLst>
              <a:ext uri="{FF2B5EF4-FFF2-40B4-BE49-F238E27FC236}">
                <a16:creationId xmlns:a16="http://schemas.microsoft.com/office/drawing/2014/main" id="{057C314D-6D74-E340-8A6A-4D8E9C463ED4}"/>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219075" y="0"/>
            <a:ext cx="10344149" cy="6858000"/>
          </a:xfrm>
          <a:prstGeom prst="rect">
            <a:avLst/>
          </a:prstGeom>
        </p:spPr>
      </p:pic>
    </p:spTree>
    <p:extLst>
      <p:ext uri="{BB962C8B-B14F-4D97-AF65-F5344CB8AC3E}">
        <p14:creationId xmlns:p14="http://schemas.microsoft.com/office/powerpoint/2010/main" val="1451146763"/>
      </p:ext>
    </p:extLst>
  </p:cSld>
  <p:clrMapOvr>
    <a:masterClrMapping/>
  </p:clrMapOvr>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A close up of a box&#10;&#10;Description automatically generated">
            <a:extLst>
              <a:ext uri="{FF2B5EF4-FFF2-40B4-BE49-F238E27FC236}">
                <a16:creationId xmlns:a16="http://schemas.microsoft.com/office/drawing/2014/main" id="{4A3EFF04-C548-554C-B9C3-F90DE25EABCB}"/>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118812" y="-1642812"/>
            <a:ext cx="10143623" cy="10143623"/>
          </a:xfrm>
          <a:prstGeom prst="rect">
            <a:avLst/>
          </a:prstGeom>
        </p:spPr>
      </p:pic>
      <p:sp>
        <p:nvSpPr>
          <p:cNvPr id="4" name="TextBox 3">
            <a:extLst>
              <a:ext uri="{FF2B5EF4-FFF2-40B4-BE49-F238E27FC236}">
                <a16:creationId xmlns:a16="http://schemas.microsoft.com/office/drawing/2014/main" id="{91BCC669-CF8E-F44B-9F7B-A47422420A57}"/>
              </a:ext>
            </a:extLst>
          </p:cNvPr>
          <p:cNvSpPr txBox="1"/>
          <p:nvPr/>
        </p:nvSpPr>
        <p:spPr>
          <a:xfrm>
            <a:off x="9051279" y="6611779"/>
            <a:ext cx="854721" cy="246221"/>
          </a:xfrm>
          <a:prstGeom prst="rect">
            <a:avLst/>
          </a:prstGeom>
          <a:noFill/>
        </p:spPr>
        <p:txBody>
          <a:bodyPr wrap="none" rtlCol="0">
            <a:spAutoFit/>
          </a:bodyPr>
          <a:lstStyle/>
          <a:p>
            <a:r>
              <a:rPr lang="en-US" sz="1000" dirty="0">
                <a:solidFill>
                  <a:schemeClr val="bg1">
                    <a:lumMod val="65000"/>
                  </a:schemeClr>
                </a:solidFill>
              </a:rPr>
              <a:t>Info In Notes</a:t>
            </a:r>
          </a:p>
        </p:txBody>
      </p:sp>
    </p:spTree>
    <p:extLst>
      <p:ext uri="{BB962C8B-B14F-4D97-AF65-F5344CB8AC3E}">
        <p14:creationId xmlns:p14="http://schemas.microsoft.com/office/powerpoint/2010/main" val="2842778934"/>
      </p:ext>
    </p:extLst>
  </p:cSld>
  <p:clrMapOvr>
    <a:masterClrMapping/>
  </p:clrMapOvr>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A close up of a box&#10;&#10;Description automatically generated">
            <a:extLst>
              <a:ext uri="{FF2B5EF4-FFF2-40B4-BE49-F238E27FC236}">
                <a16:creationId xmlns:a16="http://schemas.microsoft.com/office/drawing/2014/main" id="{D3C06A0D-B251-C24D-AF23-4893B6A43D5D}"/>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0" y="-1524000"/>
            <a:ext cx="9906000" cy="9906000"/>
          </a:xfrm>
          <a:prstGeom prst="rect">
            <a:avLst/>
          </a:prstGeom>
        </p:spPr>
      </p:pic>
      <p:sp>
        <p:nvSpPr>
          <p:cNvPr id="4" name="TextBox 3">
            <a:extLst>
              <a:ext uri="{FF2B5EF4-FFF2-40B4-BE49-F238E27FC236}">
                <a16:creationId xmlns:a16="http://schemas.microsoft.com/office/drawing/2014/main" id="{F5CA44B1-81FE-974D-967F-04DDFB0CF34A}"/>
              </a:ext>
            </a:extLst>
          </p:cNvPr>
          <p:cNvSpPr txBox="1"/>
          <p:nvPr/>
        </p:nvSpPr>
        <p:spPr>
          <a:xfrm>
            <a:off x="9051279" y="6611779"/>
            <a:ext cx="854721" cy="246221"/>
          </a:xfrm>
          <a:prstGeom prst="rect">
            <a:avLst/>
          </a:prstGeom>
          <a:noFill/>
        </p:spPr>
        <p:txBody>
          <a:bodyPr wrap="none" rtlCol="0">
            <a:spAutoFit/>
          </a:bodyPr>
          <a:lstStyle/>
          <a:p>
            <a:r>
              <a:rPr lang="en-US" sz="1000" dirty="0">
                <a:solidFill>
                  <a:schemeClr val="bg1">
                    <a:lumMod val="65000"/>
                  </a:schemeClr>
                </a:solidFill>
              </a:rPr>
              <a:t>Info In Notes</a:t>
            </a:r>
          </a:p>
        </p:txBody>
      </p:sp>
    </p:spTree>
    <p:extLst>
      <p:ext uri="{BB962C8B-B14F-4D97-AF65-F5344CB8AC3E}">
        <p14:creationId xmlns:p14="http://schemas.microsoft.com/office/powerpoint/2010/main" val="1709571494"/>
      </p:ext>
    </p:extLst>
  </p:cSld>
  <p:clrMapOvr>
    <a:masterClrMapping/>
  </p:clrMapOvr>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89FF2C9-AEB8-214D-9843-CECAF3E5196B}"/>
              </a:ext>
            </a:extLst>
          </p:cNvPr>
          <p:cNvSpPr>
            <a:spLocks noGrp="1"/>
          </p:cNvSpPr>
          <p:nvPr>
            <p:ph type="ctrTitle"/>
          </p:nvPr>
        </p:nvSpPr>
        <p:spPr/>
        <p:txBody>
          <a:bodyPr>
            <a:normAutofit/>
          </a:bodyPr>
          <a:lstStyle/>
          <a:p>
            <a:r>
              <a:rPr lang="en-US" sz="5400" dirty="0">
                <a:latin typeface="American Typewriter" panose="02090604020004020304" pitchFamily="18" charset="77"/>
              </a:rPr>
              <a:t>Cerys Angharad Davies</a:t>
            </a:r>
          </a:p>
        </p:txBody>
      </p:sp>
      <p:sp>
        <p:nvSpPr>
          <p:cNvPr id="3" name="Subtitle 2">
            <a:extLst>
              <a:ext uri="{FF2B5EF4-FFF2-40B4-BE49-F238E27FC236}">
                <a16:creationId xmlns:a16="http://schemas.microsoft.com/office/drawing/2014/main" id="{1F116D44-45D6-3B4B-BBF2-C775CCC893F8}"/>
              </a:ext>
            </a:extLst>
          </p:cNvPr>
          <p:cNvSpPr>
            <a:spLocks noGrp="1"/>
          </p:cNvSpPr>
          <p:nvPr>
            <p:ph type="subTitle" idx="1"/>
          </p:nvPr>
        </p:nvSpPr>
        <p:spPr>
          <a:xfrm>
            <a:off x="381000" y="3825062"/>
            <a:ext cx="9144000" cy="1655762"/>
          </a:xfrm>
        </p:spPr>
        <p:txBody>
          <a:bodyPr/>
          <a:lstStyle/>
          <a:p>
            <a:r>
              <a:rPr lang="en-US" dirty="0">
                <a:latin typeface="American Typewriter" panose="02090604020004020304" pitchFamily="18" charset="77"/>
              </a:rPr>
              <a:t>Self Evaluation Form</a:t>
            </a:r>
          </a:p>
        </p:txBody>
      </p:sp>
    </p:spTree>
    <p:extLst>
      <p:ext uri="{BB962C8B-B14F-4D97-AF65-F5344CB8AC3E}">
        <p14:creationId xmlns:p14="http://schemas.microsoft.com/office/powerpoint/2010/main" val="55785735"/>
      </p:ext>
    </p:extLst>
  </p:cSld>
  <p:clrMapOvr>
    <a:masterClrMapping/>
  </p:clrMapOvr>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Object 1">
            <a:extLst>
              <a:ext uri="{FF2B5EF4-FFF2-40B4-BE49-F238E27FC236}">
                <a16:creationId xmlns:a16="http://schemas.microsoft.com/office/drawing/2014/main" id="{CA261F08-073B-144F-96FD-4A7554E8E52E}"/>
              </a:ext>
            </a:extLst>
          </p:cNvPr>
          <p:cNvGraphicFramePr>
            <a:graphicFrameLocks noChangeAspect="1"/>
          </p:cNvGraphicFramePr>
          <p:nvPr>
            <p:extLst>
              <p:ext uri="{D42A27DB-BD31-4B8C-83A1-F6EECF244321}">
                <p14:modId xmlns:p14="http://schemas.microsoft.com/office/powerpoint/2010/main" val="1243209758"/>
              </p:ext>
            </p:extLst>
          </p:nvPr>
        </p:nvGraphicFramePr>
        <p:xfrm>
          <a:off x="2503361" y="0"/>
          <a:ext cx="4899278" cy="6858000"/>
        </p:xfrm>
        <a:graphic>
          <a:graphicData uri="http://schemas.openxmlformats.org/presentationml/2006/ole">
            <mc:AlternateContent xmlns:mc="http://schemas.openxmlformats.org/markup-compatibility/2006">
              <mc:Choice xmlns:v="urn:schemas-microsoft-com:vml" Requires="v">
                <p:oleObj spid="_x0000_s1028" name="Document" r:id="rId4" imgW="6642100" imgH="9296400" progId="Word.Document.12">
                  <p:embed/>
                </p:oleObj>
              </mc:Choice>
              <mc:Fallback>
                <p:oleObj name="Document" r:id="rId4" imgW="6642100" imgH="9296400" progId="Word.Document.12">
                  <p:embed/>
                  <p:pic>
                    <p:nvPicPr>
                      <p:cNvPr id="0" name=""/>
                      <p:cNvPicPr/>
                      <p:nvPr/>
                    </p:nvPicPr>
                    <p:blipFill>
                      <a:blip r:embed="rId5"/>
                      <a:stretch>
                        <a:fillRect/>
                      </a:stretch>
                    </p:blipFill>
                    <p:spPr>
                      <a:xfrm>
                        <a:off x="2503361" y="0"/>
                        <a:ext cx="4899278" cy="6858000"/>
                      </a:xfrm>
                      <a:prstGeom prst="rect">
                        <a:avLst/>
                      </a:prstGeom>
                    </p:spPr>
                  </p:pic>
                </p:oleObj>
              </mc:Fallback>
            </mc:AlternateContent>
          </a:graphicData>
        </a:graphic>
      </p:graphicFrame>
    </p:spTree>
    <p:extLst>
      <p:ext uri="{BB962C8B-B14F-4D97-AF65-F5344CB8AC3E}">
        <p14:creationId xmlns:p14="http://schemas.microsoft.com/office/powerpoint/2010/main" val="3165308834"/>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199</TotalTime>
  <Words>1850</Words>
  <Application>Microsoft Macintosh PowerPoint</Application>
  <PresentationFormat>A4 Paper (210x297 mm)</PresentationFormat>
  <Paragraphs>207</Paragraphs>
  <Slides>64</Slides>
  <Notes>18</Notes>
  <HiddenSlides>0</HiddenSlides>
  <MMClips>0</MMClips>
  <ScaleCrop>false</ScaleCrop>
  <HeadingPairs>
    <vt:vector size="8" baseType="variant">
      <vt:variant>
        <vt:lpstr>Fonts Used</vt:lpstr>
      </vt:variant>
      <vt:variant>
        <vt:i4>4</vt:i4>
      </vt:variant>
      <vt:variant>
        <vt:lpstr>Theme</vt:lpstr>
      </vt:variant>
      <vt:variant>
        <vt:i4>1</vt:i4>
      </vt:variant>
      <vt:variant>
        <vt:lpstr>Embedded OLE Servers</vt:lpstr>
      </vt:variant>
      <vt:variant>
        <vt:i4>1</vt:i4>
      </vt:variant>
      <vt:variant>
        <vt:lpstr>Slide Titles</vt:lpstr>
      </vt:variant>
      <vt:variant>
        <vt:i4>64</vt:i4>
      </vt:variant>
    </vt:vector>
  </HeadingPairs>
  <TitlesOfParts>
    <vt:vector size="70" baseType="lpstr">
      <vt:lpstr>American Typewriter</vt:lpstr>
      <vt:lpstr>Arial</vt:lpstr>
      <vt:lpstr>Calibri</vt:lpstr>
      <vt:lpstr>Calibri Light</vt:lpstr>
      <vt:lpstr>Office Theme</vt:lpstr>
      <vt:lpstr>Document</vt:lpstr>
      <vt:lpstr>Cerys Angharad Davies  1706603  BA Hons Surface Pattern Design  Maker  Professional Promotion  (ADAD6002)  Deadline 15th May 2020 5pm</vt:lpstr>
      <vt:lpstr>Cerys Angharad Davies</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Cerys Angharad Davies</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Cerys Angharad Davies</vt:lpstr>
      <vt:lpstr>PowerPoint Presentation</vt:lpstr>
      <vt:lpstr>PowerPoint Presentation</vt:lpstr>
      <vt:lpstr>PowerPoint Presentation</vt:lpstr>
      <vt:lpstr>PowerPoint Presentation</vt:lpstr>
      <vt:lpstr>PowerPoint Presentation</vt:lpstr>
      <vt:lpstr>Cerys Angharad Davies</vt:lpstr>
      <vt:lpstr>PowerPoint Presentation</vt:lpstr>
      <vt:lpstr>PowerPoint Presentation</vt:lpstr>
      <vt:lpstr>PowerPoint Presentation</vt:lpstr>
      <vt:lpstr>PowerPoint Presentation</vt:lpstr>
      <vt:lpstr>PowerPoint Presentation</vt:lpstr>
      <vt:lpstr>Cerys Angharad Davies</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Cerys Angharad Davies</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Cerys Angharad Davies</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Cerys Angharad Davies</vt:lpstr>
      <vt:lpstr>PowerPoint Presentation</vt:lpstr>
      <vt:lpstr>PowerPoint Presentation</vt:lpstr>
      <vt:lpstr>PowerPoint Presentation</vt:lpstr>
      <vt:lpstr>Cerys Angharad Davies</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Cerys Angharad Davies  1706603  BA Hons Surface Pattern Design  Maker  Professional Promotion  (ADAD6002)  Deadline 15th May 2020 5pm</dc:title>
  <dc:creator>Cerys Davies (1706603)</dc:creator>
  <cp:lastModifiedBy>Cerys Davies (1706603)</cp:lastModifiedBy>
  <cp:revision>25</cp:revision>
  <dcterms:created xsi:type="dcterms:W3CDTF">2020-05-13T09:33:51Z</dcterms:created>
  <dcterms:modified xsi:type="dcterms:W3CDTF">2020-05-14T15:22:39Z</dcterms:modified>
</cp:coreProperties>
</file>