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74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B1553-04AE-4D0C-85A9-D2F964D62547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9429B-2410-400F-A70F-5E5C86A3B8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482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B1553-04AE-4D0C-85A9-D2F964D62547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9429B-2410-400F-A70F-5E5C86A3B8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026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B1553-04AE-4D0C-85A9-D2F964D62547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9429B-2410-400F-A70F-5E5C86A3B8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4548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B1553-04AE-4D0C-85A9-D2F964D62547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9429B-2410-400F-A70F-5E5C86A3B8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678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B1553-04AE-4D0C-85A9-D2F964D62547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9429B-2410-400F-A70F-5E5C86A3B8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347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B1553-04AE-4D0C-85A9-D2F964D62547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9429B-2410-400F-A70F-5E5C86A3B8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767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B1553-04AE-4D0C-85A9-D2F964D62547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9429B-2410-400F-A70F-5E5C86A3B8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7185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B1553-04AE-4D0C-85A9-D2F964D62547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9429B-2410-400F-A70F-5E5C86A3B8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952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B1553-04AE-4D0C-85A9-D2F964D62547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9429B-2410-400F-A70F-5E5C86A3B8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474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B1553-04AE-4D0C-85A9-D2F964D62547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9429B-2410-400F-A70F-5E5C86A3B8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261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B1553-04AE-4D0C-85A9-D2F964D62547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9429B-2410-400F-A70F-5E5C86A3B85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524435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B1553-04AE-4D0C-85A9-D2F964D62547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9429B-2410-400F-A70F-5E5C86A3B8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8585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B1553-04AE-4D0C-85A9-D2F964D62547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9429B-2410-400F-A70F-5E5C86A3B85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530914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B1553-04AE-4D0C-85A9-D2F964D62547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9429B-2410-400F-A70F-5E5C86A3B8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3876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B1553-04AE-4D0C-85A9-D2F964D62547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9429B-2410-400F-A70F-5E5C86A3B8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4288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B1553-04AE-4D0C-85A9-D2F964D62547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9429B-2410-400F-A70F-5E5C86A3B8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533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3B1553-04AE-4D0C-85A9-D2F964D62547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279429B-2410-400F-A70F-5E5C86A3B8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495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  <p:sldLayoutId id="2147483775" r:id="rId14"/>
    <p:sldLayoutId id="2147483776" r:id="rId15"/>
    <p:sldLayoutId id="214748377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EAC4587-9F3F-471C-84F6-F914A4521C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600"/>
              <a:t>Business card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A1ED00-59C1-41DE-B585-BB3C829ADF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buFont typeface="Wingdings 3" charset="2"/>
              <a:buChar char=""/>
            </a:pPr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LECTURER: Rodrigo Aguilera</a:t>
            </a:r>
          </a:p>
          <a:p>
            <a:pPr algn="l">
              <a:buFont typeface="Wingdings 3" charset="2"/>
              <a:buChar char=""/>
            </a:pPr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Moodule numer: bmih5003</a:t>
            </a:r>
          </a:p>
          <a:p>
            <a:pPr algn="l">
              <a:buFont typeface="Wingdings 3" charset="2"/>
              <a:buChar char=""/>
            </a:pPr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By: Fahima begum </a:t>
            </a:r>
          </a:p>
          <a:p>
            <a:pPr algn="l"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I have designed this business card in Spanish language. This card mentions the job role, the post code and address in Spain. I have also added the telephone number.</a:t>
            </a:r>
          </a:p>
        </p:txBody>
      </p:sp>
      <p:pic>
        <p:nvPicPr>
          <p:cNvPr id="5" name="Picture 4" descr="A stack of bank cards">
            <a:extLst>
              <a:ext uri="{FF2B5EF4-FFF2-40B4-BE49-F238E27FC236}">
                <a16:creationId xmlns:a16="http://schemas.microsoft.com/office/drawing/2014/main" id="{B4C54D1D-C035-454D-9232-B49A955C71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293" r="2" b="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42" name="Isosceles Triangle 41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514203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49FA2940-C25C-4102-BD99-DA35271C52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" y="-81280"/>
            <a:ext cx="12009120" cy="6862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45025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45</TotalTime>
  <Words>47</Words>
  <Application>Microsoft Office PowerPoint</Application>
  <PresentationFormat>Widescreen</PresentationFormat>
  <Paragraphs>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Trebuchet MS</vt:lpstr>
      <vt:lpstr>Wingdings 3</vt:lpstr>
      <vt:lpstr>Facet</vt:lpstr>
      <vt:lpstr>Business card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Fahima Begum</dc:creator>
  <cp:lastModifiedBy>Fahima Begum</cp:lastModifiedBy>
  <cp:revision>3</cp:revision>
  <dcterms:created xsi:type="dcterms:W3CDTF">2022-02-23T10:05:53Z</dcterms:created>
  <dcterms:modified xsi:type="dcterms:W3CDTF">2022-02-25T18:03:11Z</dcterms:modified>
</cp:coreProperties>
</file>