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94"/>
  </p:normalViewPr>
  <p:slideViewPr>
    <p:cSldViewPr snapToGrid="0">
      <p:cViewPr varScale="1">
        <p:scale>
          <a:sx n="104" d="100"/>
          <a:sy n="104" d="100"/>
        </p:scale>
        <p:origin x="232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11938-51EE-2BD7-7B13-ED8D5F4D72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7D0523-F4F4-3E08-468E-28660E0B81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892AE4-CFDE-D6D0-1846-02E16E85D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350B4-9F8E-7D4D-BC29-71782A820DA6}" type="datetimeFigureOut">
              <a:rPr lang="en-US" smtClean="0"/>
              <a:t>12/1/23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37C327-6295-6AFD-8D10-77FCFB6A16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2D985D-AB52-9521-0CA8-939B9DF1A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764CC-FBC2-E942-B577-B71239867A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332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13B20-744D-E230-6A7C-37B60E541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1F4FE-134A-0D68-19C5-54F675A4B9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CCFEDE-D3D0-98E9-8A7F-AB4F2A3A8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350B4-9F8E-7D4D-BC29-71782A820DA6}" type="datetimeFigureOut">
              <a:rPr lang="en-US" smtClean="0"/>
              <a:t>12/1/23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8BD209-A911-F433-2E2A-7D50735317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8D0926-3A91-1B0E-5DD4-81B2E3D79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764CC-FBC2-E942-B577-B71239867A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759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A3647-CBED-CA14-2A1D-B708D1F9A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0CB37C-3208-A021-0992-197022C479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85DC2B-3782-F3F7-AB02-E58017B8B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350B4-9F8E-7D4D-BC29-71782A820DA6}" type="datetimeFigureOut">
              <a:rPr lang="en-US" smtClean="0"/>
              <a:t>12/1/23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D72E0-EA95-4520-D441-273952064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61915E-FECC-2096-3B32-C4331AF8C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764CC-FBC2-E942-B577-B71239867A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446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ABF36-BE03-22D6-1A58-E9553F23F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E9A3F-345B-E256-71E0-9E083A8514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7B12F0-9281-A700-D7F0-0AACA3B09D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6F61ED-C5A0-4186-4B05-410E628CE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350B4-9F8E-7D4D-BC29-71782A820DA6}" type="datetimeFigureOut">
              <a:rPr lang="en-US" smtClean="0"/>
              <a:t>12/1/23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805694-0958-B04C-387A-3095874AF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2348D4-3A40-B7D1-4668-A2F8DEBDA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764CC-FBC2-E942-B577-B71239867A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590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CD461-8AD9-4721-FE64-E455BDF68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0E5F9B-2655-57AC-1EA8-2BF3156171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4232F4-CDE0-8619-2796-E490A4306E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9EDBA5-E7DA-9894-84BD-BF693F4969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63095-58CE-13F8-6894-0E6DC540C3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D52BC-AFD9-BAF0-4EC8-B554904EC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350B4-9F8E-7D4D-BC29-71782A820DA6}" type="datetimeFigureOut">
              <a:rPr lang="en-US" smtClean="0"/>
              <a:t>12/1/23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ED5788-62F5-8556-E1AB-BEAAFE6148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045889-83B6-293F-0AAF-BDC2701D0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764CC-FBC2-E942-B577-B71239867A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621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A7337-B38B-6823-1839-DF8493383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610841-63D2-71D0-5168-1FCFDDCDA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350B4-9F8E-7D4D-BC29-71782A820DA6}" type="datetimeFigureOut">
              <a:rPr lang="en-US" smtClean="0"/>
              <a:t>12/1/23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683EDD-BEC6-D453-0881-21C025D40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77490E-8BBE-2AAB-5513-BA0A15DE6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764CC-FBC2-E942-B577-B71239867A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707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F2A6CA-9296-7091-0FD6-BAC3B719B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350B4-9F8E-7D4D-BC29-71782A820DA6}" type="datetimeFigureOut">
              <a:rPr lang="en-US" smtClean="0"/>
              <a:t>12/1/23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949A21-4EBF-AF6A-84C6-C3AD52C2A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7EB4F6-FB01-1477-636E-225118B3E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764CC-FBC2-E942-B577-B71239867A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450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12452-41DD-DA0C-12E1-B31F1C351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58B43-9091-E297-A7F9-37C754E020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C3130A-CEC7-1864-E5C3-F8AFEBE9A2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5AF2C0-6C71-EA04-09AA-895BC41BE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350B4-9F8E-7D4D-BC29-71782A820DA6}" type="datetimeFigureOut">
              <a:rPr lang="en-US" smtClean="0"/>
              <a:t>12/1/23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400947-8FC5-B897-55E8-C20270653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658CF3-B7FE-502B-0EF6-D73DE27AC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764CC-FBC2-E942-B577-B71239867A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434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5EC9C-56CA-03DF-D5BF-7D2B6487A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2C1301-4526-0E7B-1B6E-DB851D8A98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35D2CB-25E5-3B16-40F4-360D83BFFF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B11FB5-8C34-B784-5F98-72FE4CB48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350B4-9F8E-7D4D-BC29-71782A820DA6}" type="datetimeFigureOut">
              <a:rPr lang="en-US" smtClean="0"/>
              <a:t>12/1/23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2E82CC-054F-45F5-821F-5E5448457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D70F5A-9258-29D6-607A-5D33B1E37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764CC-FBC2-E942-B577-B71239867A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883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E4AF9-83D3-66AA-0E9D-047CC92C2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4EE064-637C-F660-E12F-21EBA22983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775D38-E872-D7E9-EC1B-2D9B8FE20B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350B4-9F8E-7D4D-BC29-71782A820DA6}" type="datetimeFigureOut">
              <a:rPr lang="en-US" smtClean="0"/>
              <a:t>12/1/23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C3B05A-415D-F9DA-E1D5-891A78AC7C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D5A544-BA52-7A5C-33CE-93B4E3138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764CC-FBC2-E942-B577-B71239867A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827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D58370-C442-034C-40FF-22857B4100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CB82FA-C653-14C8-9203-F476A77A0D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81592B-73C5-4D52-3F44-DD64D0816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350B4-9F8E-7D4D-BC29-71782A820DA6}" type="datetimeFigureOut">
              <a:rPr lang="en-US" smtClean="0"/>
              <a:t>12/1/23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11B110-1675-E41A-EC80-870FDF64B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3FF5A0-A486-9F76-95A0-54F0CC845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764CC-FBC2-E942-B577-B71239867A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025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07FFB5-BA08-D015-D3B9-C6E1FDF50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701BA6-19AC-CE78-24A2-C2B1284D88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585BFC-008C-35D8-0DD4-72454DD453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9350B4-9F8E-7D4D-BC29-71782A820DA6}" type="datetimeFigureOut">
              <a:rPr lang="en-US" smtClean="0"/>
              <a:t>12/1/23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B6F712-23A2-C08F-775D-E41A0E4A00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E9E5DE-3FAA-78BA-686C-2D5649C653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D764CC-FBC2-E942-B577-B71239867A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022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0CE17E-951B-78C7-5E1C-5B85B90F71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US" sz="4000">
                <a:solidFill>
                  <a:schemeClr val="tx2"/>
                </a:solidFill>
              </a:rPr>
              <a:t>Vulnerability Intelligence Sources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282E05-C4F0-DDC8-893F-07E303F74B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endParaRPr lang="en-US" sz="2000">
              <a:solidFill>
                <a:schemeClr val="tx2"/>
              </a:solidFill>
            </a:endParaRP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825400A0-9AED-B0AE-F984-33FE1E76A7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940547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48A96-4C41-65DC-139D-587444867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Brief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625C82-2C7D-1CBE-94E4-9EF47B86DDC6}"/>
              </a:ext>
            </a:extLst>
          </p:cNvPr>
          <p:cNvSpPr txBox="1"/>
          <p:nvPr/>
        </p:nvSpPr>
        <p:spPr>
          <a:xfrm>
            <a:off x="2062975" y="2569931"/>
            <a:ext cx="7887000" cy="1962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18415" lvl="0">
              <a:lnSpc>
                <a:spcPct val="150000"/>
              </a:lnSpc>
              <a:spcAft>
                <a:spcPts val="1000"/>
              </a:spcAft>
            </a:pPr>
            <a:r>
              <a:rPr lang="en-GB" sz="2800">
                <a:effectLst/>
                <a:latin typeface="Times"/>
                <a:ea typeface="SimSun" panose="02010600030101010101" pitchFamily="2" charset="-122"/>
                <a:cs typeface="SabonLTStd-Roman"/>
              </a:rPr>
              <a:t>Describe the four vulnerability intelligence sources namely, Bugtraq, CERT, ISS, and NESSUS-DEVEL Which seems the most effective? Why?</a:t>
            </a:r>
            <a:endParaRPr lang="en-GB" sz="2800" dirty="0">
              <a:effectLst/>
              <a:latin typeface="Calibri" panose="020F0502020204030204" pitchFamily="34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5948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CB9AD-9681-AE2F-BE90-CC7EA1E2F0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Bugtraq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8FB6E-6E76-BA87-C793-F84CA7374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/>
              <a:t>Bugtraq</a:t>
            </a:r>
            <a:r>
              <a:rPr lang="en-US" dirty="0"/>
              <a:t> is a mailing list that discusses computer security vulnerabilities. It provides a platform for researchers and security professionals to share information about security vulnerabilities, exploits, and patches.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Bugtraq</a:t>
            </a:r>
            <a:r>
              <a:rPr lang="en-US" dirty="0"/>
              <a:t> is a useful tool in information security, allowing researchers a vehicle to quickly inform users of emerging threats, for example zero day exploits. </a:t>
            </a:r>
            <a:r>
              <a:rPr lang="en-US" dirty="0" err="1"/>
              <a:t>Bugtaq</a:t>
            </a:r>
            <a:r>
              <a:rPr lang="en-US" dirty="0"/>
              <a:t> allows security professionals to be aware of issues as soon  as they are publicly disclosed.</a:t>
            </a:r>
          </a:p>
        </p:txBody>
      </p:sp>
    </p:spTree>
    <p:extLst>
      <p:ext uri="{BB962C8B-B14F-4D97-AF65-F5344CB8AC3E}">
        <p14:creationId xmlns:p14="http://schemas.microsoft.com/office/powerpoint/2010/main" val="1556551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26D4A-A670-8FFC-C77D-301B8F520E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64233-1A4B-B072-B84B-B355E908F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Computer Emergency Response Team (CERT) are companies which respond to cybersecurity incidents and provide guidance and support to improve security. They often release vulnerability advisories and alerts. The UK has a national CERT which manages and prepares for national cybersecurity incidents.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Organisations</a:t>
            </a:r>
            <a:r>
              <a:rPr lang="en-US" dirty="0"/>
              <a:t> will often contact a CERT in the event that they have fallen victim to a cybersecurity attack, such as a ransomware attack. CERT may also be contacted to consider vulnerability fixes, cybersecurity guidance and/or training.</a:t>
            </a:r>
          </a:p>
        </p:txBody>
      </p:sp>
    </p:spTree>
    <p:extLst>
      <p:ext uri="{BB962C8B-B14F-4D97-AF65-F5344CB8AC3E}">
        <p14:creationId xmlns:p14="http://schemas.microsoft.com/office/powerpoint/2010/main" val="1361373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BD0AD-3774-C180-3766-20C2EC629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81759-37B6-C62A-9C8A-07C06AB63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Internet Security Systems (ISS) was a company that provided security software and services. IBM acquired ISS in 2006, and have since discontinued it’s flagship product </a:t>
            </a:r>
            <a:r>
              <a:rPr lang="en-US" dirty="0" err="1"/>
              <a:t>Proventia</a:t>
            </a:r>
            <a:r>
              <a:rPr lang="en-US" dirty="0"/>
              <a:t> multifunction security appliance. IBM has acquired over 10 security companies and integrated them with its own Security Systems Division. </a:t>
            </a:r>
          </a:p>
        </p:txBody>
      </p:sp>
    </p:spTree>
    <p:extLst>
      <p:ext uri="{BB962C8B-B14F-4D97-AF65-F5344CB8AC3E}">
        <p14:creationId xmlns:p14="http://schemas.microsoft.com/office/powerpoint/2010/main" val="1264650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93F6F-9FA3-2C8F-4B06-40DC5CA75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NESSUS-DEVEL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5455F-67F4-778E-9952-C680BFD568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Nessus is a vulnerability scanning tool, and NESSUS-DEVEL refers to the development community associated with Nessus. It involves contributions from security researchers and practitioners.</a:t>
            </a:r>
          </a:p>
          <a:p>
            <a:pPr marL="0" indent="0">
              <a:buNone/>
            </a:pPr>
            <a:r>
              <a:rPr lang="en-US" dirty="0"/>
              <a:t>Nessus, as a vulnerability scanner, is effective for identifying vulnerabilities in systems. NESSUS-DEVEL contributions can enhance the tool's capabilities, providing valuable insights into emerging threats.</a:t>
            </a:r>
          </a:p>
        </p:txBody>
      </p:sp>
    </p:spTree>
    <p:extLst>
      <p:ext uri="{BB962C8B-B14F-4D97-AF65-F5344CB8AC3E}">
        <p14:creationId xmlns:p14="http://schemas.microsoft.com/office/powerpoint/2010/main" val="786862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08DD3-413A-F09F-F2C2-AA61851BD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to choose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DF0B6-6705-179D-74C8-C6B92E9081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The effectiveness of these sources depends on the specific needs and context of the user. </a:t>
            </a:r>
            <a:r>
              <a:rPr lang="en-US" dirty="0" err="1"/>
              <a:t>Bugtraq</a:t>
            </a:r>
            <a:r>
              <a:rPr lang="en-US" dirty="0"/>
              <a:t> is beneficial for real-time information sharing, CERTs are reliable for coordinated responses, ISS (now IBM) can offer a corporate perspective, and NESSUS-DEVEL contributes to vulnerability scanning tools.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For robust cybersecurity strategy, a combination of these tools would likely be the best route to take.</a:t>
            </a:r>
          </a:p>
        </p:txBody>
      </p:sp>
    </p:spTree>
    <p:extLst>
      <p:ext uri="{BB962C8B-B14F-4D97-AF65-F5344CB8AC3E}">
        <p14:creationId xmlns:p14="http://schemas.microsoft.com/office/powerpoint/2010/main" val="33949985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</TotalTime>
  <Words>376</Words>
  <Application>Microsoft Macintosh PowerPoint</Application>
  <PresentationFormat>Widescreen</PresentationFormat>
  <Paragraphs>20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Times</vt:lpstr>
      <vt:lpstr>Office Theme</vt:lpstr>
      <vt:lpstr>Vulnerability Intelligence Sources</vt:lpstr>
      <vt:lpstr>Brief </vt:lpstr>
      <vt:lpstr>Bugtraq</vt:lpstr>
      <vt:lpstr>CERT</vt:lpstr>
      <vt:lpstr>ISS</vt:lpstr>
      <vt:lpstr>NESSUS-DEVEL</vt:lpstr>
      <vt:lpstr>Which to choose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Vulnerability Intelligence Sources</dc:title>
  <dc:creator>Ryan Morris (1550957)</dc:creator>
  <cp:lastModifiedBy>Ryan Morris (1550957)</cp:lastModifiedBy>
  <cp:revision>2</cp:revision>
  <dcterms:created xsi:type="dcterms:W3CDTF">2023-12-01T09:15:42Z</dcterms:created>
  <dcterms:modified xsi:type="dcterms:W3CDTF">2023-12-01T09:53:17Z</dcterms:modified>
</cp:coreProperties>
</file>