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1" r:id="rId3"/>
    <p:sldId id="257" r:id="rId4"/>
    <p:sldId id="259" r:id="rId5"/>
    <p:sldId id="260" r:id="rId6"/>
    <p:sldId id="262" r:id="rId7"/>
    <p:sldId id="263" r:id="rId8"/>
    <p:sldId id="264" r:id="rId9"/>
    <p:sldId id="265"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EE23DE-6010-48A0-89B8-160E91B9794E}" v="121" dt="2025-10-13T07:47:15.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66" d="100"/>
          <a:sy n="66" d="100"/>
        </p:scale>
        <p:origin x="48"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day joseph" userId="d263d0630368b862" providerId="LiveId" clId="{3FEE23DE-6010-48A0-89B8-160E91B9794E}"/>
    <pc:docChg chg="undo redo custSel addSld modSld sldOrd">
      <pc:chgData name="sharday joseph" userId="d263d0630368b862" providerId="LiveId" clId="{3FEE23DE-6010-48A0-89B8-160E91B9794E}" dt="2025-10-13T07:48:39.256" v="15876" actId="26606"/>
      <pc:docMkLst>
        <pc:docMk/>
      </pc:docMkLst>
      <pc:sldChg chg="addSp delSp modSp mod setBg">
        <pc:chgData name="sharday joseph" userId="d263d0630368b862" providerId="LiveId" clId="{3FEE23DE-6010-48A0-89B8-160E91B9794E}" dt="2025-10-11T23:52:12.438" v="11967" actId="20577"/>
        <pc:sldMkLst>
          <pc:docMk/>
          <pc:sldMk cId="476523740" sldId="256"/>
        </pc:sldMkLst>
        <pc:spChg chg="mod">
          <ac:chgData name="sharday joseph" userId="d263d0630368b862" providerId="LiveId" clId="{3FEE23DE-6010-48A0-89B8-160E91B9794E}" dt="2025-10-11T23:52:12.438" v="11967" actId="20577"/>
          <ac:spMkLst>
            <pc:docMk/>
            <pc:sldMk cId="476523740" sldId="256"/>
            <ac:spMk id="2" creationId="{61F34AA3-D90E-EA4C-ADD6-828F66EEDBD6}"/>
          </ac:spMkLst>
        </pc:spChg>
        <pc:spChg chg="add">
          <ac:chgData name="sharday joseph" userId="d263d0630368b862" providerId="LiveId" clId="{3FEE23DE-6010-48A0-89B8-160E91B9794E}" dt="2025-10-11T11:51:14.262" v="752" actId="26606"/>
          <ac:spMkLst>
            <pc:docMk/>
            <pc:sldMk cId="476523740" sldId="256"/>
            <ac:spMk id="8" creationId="{5A292AEA-2528-46C0-B426-95822B6141FB}"/>
          </ac:spMkLst>
        </pc:spChg>
        <pc:spChg chg="add">
          <ac:chgData name="sharday joseph" userId="d263d0630368b862" providerId="LiveId" clId="{3FEE23DE-6010-48A0-89B8-160E91B9794E}" dt="2025-10-11T11:51:14.262" v="752" actId="26606"/>
          <ac:spMkLst>
            <pc:docMk/>
            <pc:sldMk cId="476523740" sldId="256"/>
            <ac:spMk id="10" creationId="{D8B7B198-E4DF-43CD-AD8C-199884323745}"/>
          </ac:spMkLst>
        </pc:spChg>
        <pc:spChg chg="add">
          <ac:chgData name="sharday joseph" userId="d263d0630368b862" providerId="LiveId" clId="{3FEE23DE-6010-48A0-89B8-160E91B9794E}" dt="2025-10-11T11:51:14.262" v="752" actId="26606"/>
          <ac:spMkLst>
            <pc:docMk/>
            <pc:sldMk cId="476523740" sldId="256"/>
            <ac:spMk id="12" creationId="{2BE67753-EA0E-4819-8D22-0B6600CF7231}"/>
          </ac:spMkLst>
        </pc:spChg>
        <pc:grpChg chg="add">
          <ac:chgData name="sharday joseph" userId="d263d0630368b862" providerId="LiveId" clId="{3FEE23DE-6010-48A0-89B8-160E91B9794E}" dt="2025-10-11T11:51:14.262" v="752" actId="26606"/>
          <ac:grpSpMkLst>
            <pc:docMk/>
            <pc:sldMk cId="476523740" sldId="256"/>
            <ac:grpSpMk id="14" creationId="{D76D63AC-0421-45EC-B383-E79A61A78C6B}"/>
          </ac:grpSpMkLst>
        </pc:grpChg>
        <pc:grpChg chg="add">
          <ac:chgData name="sharday joseph" userId="d263d0630368b862" providerId="LiveId" clId="{3FEE23DE-6010-48A0-89B8-160E91B9794E}" dt="2025-10-11T11:51:14.262" v="752" actId="26606"/>
          <ac:grpSpMkLst>
            <pc:docMk/>
            <pc:sldMk cId="476523740" sldId="256"/>
            <ac:grpSpMk id="23" creationId="{87F87F1B-42BA-4AC7-A4E2-41544DDB2CE3}"/>
          </ac:grpSpMkLst>
        </pc:grpChg>
        <pc:grpChg chg="add">
          <ac:chgData name="sharday joseph" userId="d263d0630368b862" providerId="LiveId" clId="{3FEE23DE-6010-48A0-89B8-160E91B9794E}" dt="2025-10-11T11:51:14.262" v="752" actId="26606"/>
          <ac:grpSpMkLst>
            <pc:docMk/>
            <pc:sldMk cId="476523740" sldId="256"/>
            <ac:grpSpMk id="29" creationId="{967346A5-7569-4F15-AB5D-BE3DADF192C0}"/>
          </ac:grpSpMkLst>
        </pc:grpChg>
      </pc:sldChg>
      <pc:sldChg chg="addSp modSp mod setBg">
        <pc:chgData name="sharday joseph" userId="d263d0630368b862" providerId="LiveId" clId="{3FEE23DE-6010-48A0-89B8-160E91B9794E}" dt="2025-10-13T07:48:22.056" v="15875" actId="20577"/>
        <pc:sldMkLst>
          <pc:docMk/>
          <pc:sldMk cId="1100125782" sldId="257"/>
        </pc:sldMkLst>
        <pc:spChg chg="mod">
          <ac:chgData name="sharday joseph" userId="d263d0630368b862" providerId="LiveId" clId="{3FEE23DE-6010-48A0-89B8-160E91B9794E}" dt="2025-10-11T20:53:28.681" v="10826" actId="1076"/>
          <ac:spMkLst>
            <pc:docMk/>
            <pc:sldMk cId="1100125782" sldId="257"/>
            <ac:spMk id="2" creationId="{5E724314-23AF-D6CB-B358-FFD377EA0D65}"/>
          </ac:spMkLst>
        </pc:spChg>
        <pc:spChg chg="mod">
          <ac:chgData name="sharday joseph" userId="d263d0630368b862" providerId="LiveId" clId="{3FEE23DE-6010-48A0-89B8-160E91B9794E}" dt="2025-10-13T07:48:22.056" v="15875" actId="20577"/>
          <ac:spMkLst>
            <pc:docMk/>
            <pc:sldMk cId="1100125782" sldId="257"/>
            <ac:spMk id="3" creationId="{258F53B7-1821-0BA6-2FC1-67A42B4C2101}"/>
          </ac:spMkLst>
        </pc:spChg>
        <pc:spChg chg="add">
          <ac:chgData name="sharday joseph" userId="d263d0630368b862" providerId="LiveId" clId="{3FEE23DE-6010-48A0-89B8-160E91B9794E}" dt="2025-10-11T11:51:06.698" v="750" actId="26606"/>
          <ac:spMkLst>
            <pc:docMk/>
            <pc:sldMk cId="1100125782" sldId="257"/>
            <ac:spMk id="8" creationId="{43C823D3-D619-407C-89E0-C6F6B1E7A42A}"/>
          </ac:spMkLst>
        </pc:spChg>
        <pc:spChg chg="add">
          <ac:chgData name="sharday joseph" userId="d263d0630368b862" providerId="LiveId" clId="{3FEE23DE-6010-48A0-89B8-160E91B9794E}" dt="2025-10-11T11:51:06.698" v="750" actId="26606"/>
          <ac:spMkLst>
            <pc:docMk/>
            <pc:sldMk cId="1100125782" sldId="257"/>
            <ac:spMk id="10" creationId="{047F8E3E-2FFA-4A0F-B3C7-E57ADDCFB415}"/>
          </ac:spMkLst>
        </pc:spChg>
        <pc:grpChg chg="add">
          <ac:chgData name="sharday joseph" userId="d263d0630368b862" providerId="LiveId" clId="{3FEE23DE-6010-48A0-89B8-160E91B9794E}" dt="2025-10-11T11:51:06.698" v="750" actId="26606"/>
          <ac:grpSpMkLst>
            <pc:docMk/>
            <pc:sldMk cId="1100125782" sldId="257"/>
            <ac:grpSpMk id="12" creationId="{33D939F1-7ABE-4D0E-946A-43F37F556AFD}"/>
          </ac:grpSpMkLst>
        </pc:grpChg>
        <pc:grpChg chg="add">
          <ac:chgData name="sharday joseph" userId="d263d0630368b862" providerId="LiveId" clId="{3FEE23DE-6010-48A0-89B8-160E91B9794E}" dt="2025-10-11T11:51:06.698" v="750" actId="26606"/>
          <ac:grpSpMkLst>
            <pc:docMk/>
            <pc:sldMk cId="1100125782" sldId="257"/>
            <ac:grpSpMk id="18" creationId="{9DB3963A-4187-4A72-9DA4-CA6BADE22931}"/>
          </ac:grpSpMkLst>
        </pc:grpChg>
      </pc:sldChg>
      <pc:sldChg chg="addSp delSp modSp mod ord setBg">
        <pc:chgData name="sharday joseph" userId="d263d0630368b862" providerId="LiveId" clId="{3FEE23DE-6010-48A0-89B8-160E91B9794E}" dt="2025-10-13T07:45:26.277" v="15854" actId="27636"/>
        <pc:sldMkLst>
          <pc:docMk/>
          <pc:sldMk cId="1007161850" sldId="258"/>
        </pc:sldMkLst>
        <pc:spChg chg="mod">
          <ac:chgData name="sharday joseph" userId="d263d0630368b862" providerId="LiveId" clId="{3FEE23DE-6010-48A0-89B8-160E91B9794E}" dt="2025-10-12T00:07:17.987" v="12232" actId="26606"/>
          <ac:spMkLst>
            <pc:docMk/>
            <pc:sldMk cId="1007161850" sldId="258"/>
            <ac:spMk id="2" creationId="{3F8082E7-62B0-3BD5-08E1-1C166AFDB722}"/>
          </ac:spMkLst>
        </pc:spChg>
        <pc:spChg chg="mod">
          <ac:chgData name="sharday joseph" userId="d263d0630368b862" providerId="LiveId" clId="{3FEE23DE-6010-48A0-89B8-160E91B9794E}" dt="2025-10-13T07:45:26.277" v="15854" actId="27636"/>
          <ac:spMkLst>
            <pc:docMk/>
            <pc:sldMk cId="1007161850" sldId="258"/>
            <ac:spMk id="3" creationId="{9341268A-18CE-50A0-5670-33BC83EC4AAD}"/>
          </ac:spMkLst>
        </pc:spChg>
        <pc:spChg chg="add del">
          <ac:chgData name="sharday joseph" userId="d263d0630368b862" providerId="LiveId" clId="{3FEE23DE-6010-48A0-89B8-160E91B9794E}" dt="2025-10-12T00:06:55.607" v="12213" actId="26606"/>
          <ac:spMkLst>
            <pc:docMk/>
            <pc:sldMk cId="1007161850" sldId="258"/>
            <ac:spMk id="8" creationId="{100EDD19-6802-4EC3-95CE-CFFAB042CFD6}"/>
          </ac:spMkLst>
        </pc:spChg>
        <pc:spChg chg="add del">
          <ac:chgData name="sharday joseph" userId="d263d0630368b862" providerId="LiveId" clId="{3FEE23DE-6010-48A0-89B8-160E91B9794E}" dt="2025-10-12T00:06:55.607" v="12213" actId="26606"/>
          <ac:spMkLst>
            <pc:docMk/>
            <pc:sldMk cId="1007161850" sldId="258"/>
            <ac:spMk id="10" creationId="{DB17E863-922E-4C26-BD64-E8FD41D28661}"/>
          </ac:spMkLst>
        </pc:spChg>
        <pc:spChg chg="add del">
          <ac:chgData name="sharday joseph" userId="d263d0630368b862" providerId="LiveId" clId="{3FEE23DE-6010-48A0-89B8-160E91B9794E}" dt="2025-10-12T00:07:17.987" v="12232" actId="26606"/>
          <ac:spMkLst>
            <pc:docMk/>
            <pc:sldMk cId="1007161850" sldId="258"/>
            <ac:spMk id="12" creationId="{777A147A-9ED8-46B4-8660-1B3C2AA880B5}"/>
          </ac:spMkLst>
        </pc:spChg>
        <pc:spChg chg="add del">
          <ac:chgData name="sharday joseph" userId="d263d0630368b862" providerId="LiveId" clId="{3FEE23DE-6010-48A0-89B8-160E91B9794E}" dt="2025-10-12T00:07:17.987" v="12232" actId="26606"/>
          <ac:spMkLst>
            <pc:docMk/>
            <pc:sldMk cId="1007161850" sldId="258"/>
            <ac:spMk id="13" creationId="{5D6C15A0-C087-4593-8414-2B4EC1CDC3DE}"/>
          </ac:spMkLst>
        </pc:spChg>
        <pc:spChg chg="add del">
          <ac:chgData name="sharday joseph" userId="d263d0630368b862" providerId="LiveId" clId="{3FEE23DE-6010-48A0-89B8-160E91B9794E}" dt="2025-10-12T00:07:17.844" v="12231" actId="26606"/>
          <ac:spMkLst>
            <pc:docMk/>
            <pc:sldMk cId="1007161850" sldId="258"/>
            <ac:spMk id="18" creationId="{100EDD19-6802-4EC3-95CE-CFFAB042CFD6}"/>
          </ac:spMkLst>
        </pc:spChg>
        <pc:spChg chg="add del">
          <ac:chgData name="sharday joseph" userId="d263d0630368b862" providerId="LiveId" clId="{3FEE23DE-6010-48A0-89B8-160E91B9794E}" dt="2025-10-12T00:07:17.844" v="12231" actId="26606"/>
          <ac:spMkLst>
            <pc:docMk/>
            <pc:sldMk cId="1007161850" sldId="258"/>
            <ac:spMk id="20" creationId="{DB17E863-922E-4C26-BD64-E8FD41D28661}"/>
          </ac:spMkLst>
        </pc:spChg>
        <pc:spChg chg="add">
          <ac:chgData name="sharday joseph" userId="d263d0630368b862" providerId="LiveId" clId="{3FEE23DE-6010-48A0-89B8-160E91B9794E}" dt="2025-10-12T00:07:17.987" v="12232" actId="26606"/>
          <ac:spMkLst>
            <pc:docMk/>
            <pc:sldMk cId="1007161850" sldId="258"/>
            <ac:spMk id="22" creationId="{C9A36457-A5F4-4103-A443-02581C09185B}"/>
          </ac:spMkLst>
        </pc:spChg>
        <pc:spChg chg="add">
          <ac:chgData name="sharday joseph" userId="d263d0630368b862" providerId="LiveId" clId="{3FEE23DE-6010-48A0-89B8-160E91B9794E}" dt="2025-10-12T00:07:17.987" v="12232" actId="26606"/>
          <ac:spMkLst>
            <pc:docMk/>
            <pc:sldMk cId="1007161850" sldId="258"/>
            <ac:spMk id="23" creationId="{AA5CF486-D9E5-4A66-898A-F3D62B81B15E}"/>
          </ac:spMkLst>
        </pc:spChg>
      </pc:sldChg>
      <pc:sldChg chg="addSp delSp modSp mod setBg">
        <pc:chgData name="sharday joseph" userId="d263d0630368b862" providerId="LiveId" clId="{3FEE23DE-6010-48A0-89B8-160E91B9794E}" dt="2025-10-13T07:48:08.574" v="15871" actId="26606"/>
        <pc:sldMkLst>
          <pc:docMk/>
          <pc:sldMk cId="913057668" sldId="259"/>
        </pc:sldMkLst>
        <pc:spChg chg="del mod">
          <ac:chgData name="sharday joseph" userId="d263d0630368b862" providerId="LiveId" clId="{3FEE23DE-6010-48A0-89B8-160E91B9794E}" dt="2025-10-13T07:47:51.989" v="15870" actId="478"/>
          <ac:spMkLst>
            <pc:docMk/>
            <pc:sldMk cId="913057668" sldId="259"/>
            <ac:spMk id="2" creationId="{78EDF243-EDEC-EC15-DEEF-F984EA509402}"/>
          </ac:spMkLst>
        </pc:spChg>
        <pc:spChg chg="mod ord">
          <ac:chgData name="sharday joseph" userId="d263d0630368b862" providerId="LiveId" clId="{3FEE23DE-6010-48A0-89B8-160E91B9794E}" dt="2025-10-13T07:48:08.574" v="15871" actId="26606"/>
          <ac:spMkLst>
            <pc:docMk/>
            <pc:sldMk cId="913057668" sldId="259"/>
            <ac:spMk id="3" creationId="{53D5281A-660F-4246-19E2-2C1655DFF04F}"/>
          </ac:spMkLst>
        </pc:spChg>
        <pc:spChg chg="add mod ord">
          <ac:chgData name="sharday joseph" userId="d263d0630368b862" providerId="LiveId" clId="{3FEE23DE-6010-48A0-89B8-160E91B9794E}" dt="2025-10-13T07:48:08.574" v="15871" actId="26606"/>
          <ac:spMkLst>
            <pc:docMk/>
            <pc:sldMk cId="913057668" sldId="259"/>
            <ac:spMk id="6" creationId="{9F0A8F01-9F5A-6602-8BB1-74D7A1761878}"/>
          </ac:spMkLst>
        </pc:spChg>
        <pc:spChg chg="add mod">
          <ac:chgData name="sharday joseph" userId="d263d0630368b862" providerId="LiveId" clId="{3FEE23DE-6010-48A0-89B8-160E91B9794E}" dt="2025-10-13T07:48:08.574" v="15871" actId="26606"/>
          <ac:spMkLst>
            <pc:docMk/>
            <pc:sldMk cId="913057668" sldId="259"/>
            <ac:spMk id="7" creationId="{843CB401-DC34-ABCF-4CAA-71C011CF54BE}"/>
          </ac:spMkLst>
        </pc:spChg>
        <pc:spChg chg="add del">
          <ac:chgData name="sharday joseph" userId="d263d0630368b862" providerId="LiveId" clId="{3FEE23DE-6010-48A0-89B8-160E91B9794E}" dt="2025-10-13T07:48:08.574" v="15871" actId="26606"/>
          <ac:spMkLst>
            <pc:docMk/>
            <pc:sldMk cId="913057668" sldId="259"/>
            <ac:spMk id="50" creationId="{9427AF5F-9A0E-42B7-A252-FD64C9885F9C}"/>
          </ac:spMkLst>
        </pc:spChg>
        <pc:spChg chg="add">
          <ac:chgData name="sharday joseph" userId="d263d0630368b862" providerId="LiveId" clId="{3FEE23DE-6010-48A0-89B8-160E91B9794E}" dt="2025-10-13T07:48:08.574" v="15871" actId="26606"/>
          <ac:spMkLst>
            <pc:docMk/>
            <pc:sldMk cId="913057668" sldId="259"/>
            <ac:spMk id="55" creationId="{743AA782-23D1-4521-8CAD-47662984AA08}"/>
          </ac:spMkLst>
        </pc:spChg>
        <pc:spChg chg="add">
          <ac:chgData name="sharday joseph" userId="d263d0630368b862" providerId="LiveId" clId="{3FEE23DE-6010-48A0-89B8-160E91B9794E}" dt="2025-10-13T07:48:08.574" v="15871" actId="26606"/>
          <ac:spMkLst>
            <pc:docMk/>
            <pc:sldMk cId="913057668" sldId="259"/>
            <ac:spMk id="57" creationId="{71877DBC-BB60-40F0-AC93-2ACDBAAE60CE}"/>
          </ac:spMkLst>
        </pc:spChg>
        <pc:picChg chg="add mod">
          <ac:chgData name="sharday joseph" userId="d263d0630368b862" providerId="LiveId" clId="{3FEE23DE-6010-48A0-89B8-160E91B9794E}" dt="2025-10-13T07:48:08.574" v="15871" actId="26606"/>
          <ac:picMkLst>
            <pc:docMk/>
            <pc:sldMk cId="913057668" sldId="259"/>
            <ac:picMk id="5" creationId="{438000A9-9C99-8B29-9603-933AF4C6E25C}"/>
          </ac:picMkLst>
        </pc:picChg>
      </pc:sldChg>
      <pc:sldChg chg="addSp delSp modSp new mod setBg">
        <pc:chgData name="sharday joseph" userId="d263d0630368b862" providerId="LiveId" clId="{3FEE23DE-6010-48A0-89B8-160E91B9794E}" dt="2025-10-13T07:47:29.082" v="15867" actId="2711"/>
        <pc:sldMkLst>
          <pc:docMk/>
          <pc:sldMk cId="2017846353" sldId="260"/>
        </pc:sldMkLst>
        <pc:spChg chg="mod ord">
          <ac:chgData name="sharday joseph" userId="d263d0630368b862" providerId="LiveId" clId="{3FEE23DE-6010-48A0-89B8-160E91B9794E}" dt="2025-10-13T07:47:29.082" v="15867" actId="2711"/>
          <ac:spMkLst>
            <pc:docMk/>
            <pc:sldMk cId="2017846353" sldId="260"/>
            <ac:spMk id="3" creationId="{16D6B2DD-21DB-985F-4A2C-7E641B73E83C}"/>
          </ac:spMkLst>
        </pc:spChg>
        <pc:spChg chg="add mod">
          <ac:chgData name="sharday joseph" userId="d263d0630368b862" providerId="LiveId" clId="{3FEE23DE-6010-48A0-89B8-160E91B9794E}" dt="2025-10-11T21:34:15.029" v="11632" actId="26606"/>
          <ac:spMkLst>
            <pc:docMk/>
            <pc:sldMk cId="2017846353" sldId="260"/>
            <ac:spMk id="9" creationId="{02264497-4EB4-2089-6189-A0936730E3CC}"/>
          </ac:spMkLst>
        </pc:spChg>
        <pc:spChg chg="add mod">
          <ac:chgData name="sharday joseph" userId="d263d0630368b862" providerId="LiveId" clId="{3FEE23DE-6010-48A0-89B8-160E91B9794E}" dt="2025-10-11T21:40:34.574" v="11673" actId="1076"/>
          <ac:spMkLst>
            <pc:docMk/>
            <pc:sldMk cId="2017846353" sldId="260"/>
            <ac:spMk id="11" creationId="{D0EED375-EBE6-7C82-8E42-710DBE441EB2}"/>
          </ac:spMkLst>
        </pc:spChg>
        <pc:spChg chg="add mod">
          <ac:chgData name="sharday joseph" userId="d263d0630368b862" providerId="LiveId" clId="{3FEE23DE-6010-48A0-89B8-160E91B9794E}" dt="2025-10-11T23:55:09.009" v="12054" actId="1076"/>
          <ac:spMkLst>
            <pc:docMk/>
            <pc:sldMk cId="2017846353" sldId="260"/>
            <ac:spMk id="23" creationId="{661078E2-A205-B9A9-5BBE-89B1E456DA7A}"/>
          </ac:spMkLst>
        </pc:spChg>
        <pc:spChg chg="add">
          <ac:chgData name="sharday joseph" userId="d263d0630368b862" providerId="LiveId" clId="{3FEE23DE-6010-48A0-89B8-160E91B9794E}" dt="2025-10-11T21:34:15.029" v="11632" actId="26606"/>
          <ac:spMkLst>
            <pc:docMk/>
            <pc:sldMk cId="2017846353" sldId="260"/>
            <ac:spMk id="29" creationId="{D1EA859B-E555-4109-94F3-6700E046E008}"/>
          </ac:spMkLst>
        </pc:spChg>
        <pc:spChg chg="add">
          <ac:chgData name="sharday joseph" userId="d263d0630368b862" providerId="LiveId" clId="{3FEE23DE-6010-48A0-89B8-160E91B9794E}" dt="2025-10-11T21:34:15.029" v="11632" actId="26606"/>
          <ac:spMkLst>
            <pc:docMk/>
            <pc:sldMk cId="2017846353" sldId="260"/>
            <ac:spMk id="30" creationId="{04812C46-200A-4DEB-A05E-3ED6C68C2387}"/>
          </ac:spMkLst>
        </pc:spChg>
        <pc:picChg chg="add mod">
          <ac:chgData name="sharday joseph" userId="d263d0630368b862" providerId="LiveId" clId="{3FEE23DE-6010-48A0-89B8-160E91B9794E}" dt="2025-10-11T21:34:15.029" v="11632" actId="26606"/>
          <ac:picMkLst>
            <pc:docMk/>
            <pc:sldMk cId="2017846353" sldId="260"/>
            <ac:picMk id="7" creationId="{5C4575D5-6537-D0D4-EE84-C2B51A50BCD8}"/>
          </ac:picMkLst>
        </pc:picChg>
      </pc:sldChg>
      <pc:sldChg chg="addSp delSp modSp new mod ord setBg">
        <pc:chgData name="sharday joseph" userId="d263d0630368b862" providerId="LiveId" clId="{3FEE23DE-6010-48A0-89B8-160E91B9794E}" dt="2025-10-13T07:48:39.256" v="15876" actId="26606"/>
        <pc:sldMkLst>
          <pc:docMk/>
          <pc:sldMk cId="1223512059" sldId="261"/>
        </pc:sldMkLst>
        <pc:spChg chg="mod">
          <ac:chgData name="sharday joseph" userId="d263d0630368b862" providerId="LiveId" clId="{3FEE23DE-6010-48A0-89B8-160E91B9794E}" dt="2025-10-13T07:48:39.256" v="15876" actId="26606"/>
          <ac:spMkLst>
            <pc:docMk/>
            <pc:sldMk cId="1223512059" sldId="261"/>
            <ac:spMk id="2" creationId="{64B678F4-68CD-1DF7-7E63-EA8CDFEDBFB1}"/>
          </ac:spMkLst>
        </pc:spChg>
        <pc:spChg chg="mod">
          <ac:chgData name="sharday joseph" userId="d263d0630368b862" providerId="LiveId" clId="{3FEE23DE-6010-48A0-89B8-160E91B9794E}" dt="2025-10-13T07:48:39.256" v="15876" actId="26606"/>
          <ac:spMkLst>
            <pc:docMk/>
            <pc:sldMk cId="1223512059" sldId="261"/>
            <ac:spMk id="3" creationId="{342B66EA-A215-660A-1444-C522025AC303}"/>
          </ac:spMkLst>
        </pc:spChg>
        <pc:spChg chg="add del">
          <ac:chgData name="sharday joseph" userId="d263d0630368b862" providerId="LiveId" clId="{3FEE23DE-6010-48A0-89B8-160E91B9794E}" dt="2025-10-13T07:48:39.256" v="15876" actId="26606"/>
          <ac:spMkLst>
            <pc:docMk/>
            <pc:sldMk cId="1223512059" sldId="261"/>
            <ac:spMk id="8" creationId="{43C823D3-D619-407C-89E0-C6F6B1E7A42A}"/>
          </ac:spMkLst>
        </pc:spChg>
        <pc:spChg chg="add del">
          <ac:chgData name="sharday joseph" userId="d263d0630368b862" providerId="LiveId" clId="{3FEE23DE-6010-48A0-89B8-160E91B9794E}" dt="2025-10-13T07:48:39.256" v="15876" actId="26606"/>
          <ac:spMkLst>
            <pc:docMk/>
            <pc:sldMk cId="1223512059" sldId="261"/>
            <ac:spMk id="10" creationId="{047F8E3E-2FFA-4A0F-B3C7-E57ADDCFB415}"/>
          </ac:spMkLst>
        </pc:spChg>
        <pc:spChg chg="add">
          <ac:chgData name="sharday joseph" userId="d263d0630368b862" providerId="LiveId" clId="{3FEE23DE-6010-48A0-89B8-160E91B9794E}" dt="2025-10-13T07:48:39.256" v="15876" actId="26606"/>
          <ac:spMkLst>
            <pc:docMk/>
            <pc:sldMk cId="1223512059" sldId="261"/>
            <ac:spMk id="27" creationId="{777A147A-9ED8-46B4-8660-1B3C2AA880B5}"/>
          </ac:spMkLst>
        </pc:spChg>
        <pc:spChg chg="add">
          <ac:chgData name="sharday joseph" userId="d263d0630368b862" providerId="LiveId" clId="{3FEE23DE-6010-48A0-89B8-160E91B9794E}" dt="2025-10-13T07:48:39.256" v="15876" actId="26606"/>
          <ac:spMkLst>
            <pc:docMk/>
            <pc:sldMk cId="1223512059" sldId="261"/>
            <ac:spMk id="29" creationId="{5D6C15A0-C087-4593-8414-2B4EC1CDC3DE}"/>
          </ac:spMkLst>
        </pc:spChg>
        <pc:grpChg chg="add del">
          <ac:chgData name="sharday joseph" userId="d263d0630368b862" providerId="LiveId" clId="{3FEE23DE-6010-48A0-89B8-160E91B9794E}" dt="2025-10-13T07:48:39.256" v="15876" actId="26606"/>
          <ac:grpSpMkLst>
            <pc:docMk/>
            <pc:sldMk cId="1223512059" sldId="261"/>
            <ac:grpSpMk id="12" creationId="{33D939F1-7ABE-4D0E-946A-43F37F556AFD}"/>
          </ac:grpSpMkLst>
        </pc:grpChg>
        <pc:grpChg chg="add del">
          <ac:chgData name="sharday joseph" userId="d263d0630368b862" providerId="LiveId" clId="{3FEE23DE-6010-48A0-89B8-160E91B9794E}" dt="2025-10-13T07:48:39.256" v="15876" actId="26606"/>
          <ac:grpSpMkLst>
            <pc:docMk/>
            <pc:sldMk cId="1223512059" sldId="261"/>
            <ac:grpSpMk id="18" creationId="{9DB3963A-4187-4A72-9DA4-CA6BADE22931}"/>
          </ac:grpSpMkLst>
        </pc:grpChg>
      </pc:sldChg>
      <pc:sldChg chg="addSp delSp modSp new mod setBg">
        <pc:chgData name="sharday joseph" userId="d263d0630368b862" providerId="LiveId" clId="{3FEE23DE-6010-48A0-89B8-160E91B9794E}" dt="2025-10-12T00:06:29.920" v="12211" actId="404"/>
        <pc:sldMkLst>
          <pc:docMk/>
          <pc:sldMk cId="705755906" sldId="262"/>
        </pc:sldMkLst>
        <pc:spChg chg="del mod">
          <ac:chgData name="sharday joseph" userId="d263d0630368b862" providerId="LiveId" clId="{3FEE23DE-6010-48A0-89B8-160E91B9794E}" dt="2025-10-12T00:05:48.811" v="12201" actId="478"/>
          <ac:spMkLst>
            <pc:docMk/>
            <pc:sldMk cId="705755906" sldId="262"/>
            <ac:spMk id="2" creationId="{6352FB4B-24B7-A323-2524-AF4559657D0E}"/>
          </ac:spMkLst>
        </pc:spChg>
        <pc:spChg chg="add del mod">
          <ac:chgData name="sharday joseph" userId="d263d0630368b862" providerId="LiveId" clId="{3FEE23DE-6010-48A0-89B8-160E91B9794E}" dt="2025-10-12T00:05:43.772" v="12200" actId="26606"/>
          <ac:spMkLst>
            <pc:docMk/>
            <pc:sldMk cId="705755906" sldId="262"/>
            <ac:spMk id="3" creationId="{650605AD-22A6-F401-AB9F-368398028BD9}"/>
          </ac:spMkLst>
        </pc:spChg>
        <pc:spChg chg="add del">
          <ac:chgData name="sharday joseph" userId="d263d0630368b862" providerId="LiveId" clId="{3FEE23DE-6010-48A0-89B8-160E91B9794E}" dt="2025-10-12T00:05:43.751" v="12199" actId="26606"/>
          <ac:spMkLst>
            <pc:docMk/>
            <pc:sldMk cId="705755906" sldId="262"/>
            <ac:spMk id="8" creationId="{650605AD-22A6-F401-AB9F-368398028BD9}"/>
          </ac:spMkLst>
        </pc:spChg>
        <pc:spChg chg="add del">
          <ac:chgData name="sharday joseph" userId="d263d0630368b862" providerId="LiveId" clId="{3FEE23DE-6010-48A0-89B8-160E91B9794E}" dt="2025-10-12T00:06:12.573" v="12207" actId="26606"/>
          <ac:spMkLst>
            <pc:docMk/>
            <pc:sldMk cId="705755906" sldId="262"/>
            <ac:spMk id="10" creationId="{DB17E863-922E-4C26-BD64-E8FD41D28661}"/>
          </ac:spMkLst>
        </pc:spChg>
        <pc:spChg chg="add del">
          <ac:chgData name="sharday joseph" userId="d263d0630368b862" providerId="LiveId" clId="{3FEE23DE-6010-48A0-89B8-160E91B9794E}" dt="2025-10-12T00:06:12.573" v="12207" actId="26606"/>
          <ac:spMkLst>
            <pc:docMk/>
            <pc:sldMk cId="705755906" sldId="262"/>
            <ac:spMk id="11" creationId="{100EDD19-6802-4EC3-95CE-CFFAB042CFD6}"/>
          </ac:spMkLst>
        </pc:spChg>
        <pc:spChg chg="add mod">
          <ac:chgData name="sharday joseph" userId="d263d0630368b862" providerId="LiveId" clId="{3FEE23DE-6010-48A0-89B8-160E91B9794E}" dt="2025-10-12T00:06:29.920" v="12211" actId="404"/>
          <ac:spMkLst>
            <pc:docMk/>
            <pc:sldMk cId="705755906" sldId="262"/>
            <ac:spMk id="12" creationId="{650605AD-22A6-F401-AB9F-368398028BD9}"/>
          </ac:spMkLst>
        </pc:spChg>
        <pc:spChg chg="add del">
          <ac:chgData name="sharday joseph" userId="d263d0630368b862" providerId="LiveId" clId="{3FEE23DE-6010-48A0-89B8-160E91B9794E}" dt="2025-10-12T00:06:04.156" v="12204" actId="26606"/>
          <ac:spMkLst>
            <pc:docMk/>
            <pc:sldMk cId="705755906" sldId="262"/>
            <ac:spMk id="17" creationId="{777A147A-9ED8-46B4-8660-1B3C2AA880B5}"/>
          </ac:spMkLst>
        </pc:spChg>
        <pc:spChg chg="add del">
          <ac:chgData name="sharday joseph" userId="d263d0630368b862" providerId="LiveId" clId="{3FEE23DE-6010-48A0-89B8-160E91B9794E}" dt="2025-10-12T00:06:04.156" v="12204" actId="26606"/>
          <ac:spMkLst>
            <pc:docMk/>
            <pc:sldMk cId="705755906" sldId="262"/>
            <ac:spMk id="19" creationId="{5D6C15A0-C087-4593-8414-2B4EC1CDC3DE}"/>
          </ac:spMkLst>
        </pc:spChg>
        <pc:spChg chg="add del">
          <ac:chgData name="sharday joseph" userId="d263d0630368b862" providerId="LiveId" clId="{3FEE23DE-6010-48A0-89B8-160E91B9794E}" dt="2025-10-12T00:06:12.565" v="12206" actId="26606"/>
          <ac:spMkLst>
            <pc:docMk/>
            <pc:sldMk cId="705755906" sldId="262"/>
            <ac:spMk id="21" creationId="{081E4A58-353D-44AE-B2FC-2A74E2E400F7}"/>
          </ac:spMkLst>
        </pc:spChg>
        <pc:spChg chg="add del">
          <ac:chgData name="sharday joseph" userId="d263d0630368b862" providerId="LiveId" clId="{3FEE23DE-6010-48A0-89B8-160E91B9794E}" dt="2025-10-12T00:06:12.565" v="12206" actId="26606"/>
          <ac:spMkLst>
            <pc:docMk/>
            <pc:sldMk cId="705755906" sldId="262"/>
            <ac:spMk id="22" creationId="{1BB867FF-FC45-48F7-8104-F89BE54909F1}"/>
          </ac:spMkLst>
        </pc:spChg>
        <pc:spChg chg="add del">
          <ac:chgData name="sharday joseph" userId="d263d0630368b862" providerId="LiveId" clId="{3FEE23DE-6010-48A0-89B8-160E91B9794E}" dt="2025-10-12T00:06:12.565" v="12206" actId="26606"/>
          <ac:spMkLst>
            <pc:docMk/>
            <pc:sldMk cId="705755906" sldId="262"/>
            <ac:spMk id="23" creationId="{8BB56887-D0D5-4F0C-9E19-7247EB83C8B7}"/>
          </ac:spMkLst>
        </pc:spChg>
        <pc:spChg chg="add">
          <ac:chgData name="sharday joseph" userId="d263d0630368b862" providerId="LiveId" clId="{3FEE23DE-6010-48A0-89B8-160E91B9794E}" dt="2025-10-12T00:06:12.573" v="12207" actId="26606"/>
          <ac:spMkLst>
            <pc:docMk/>
            <pc:sldMk cId="705755906" sldId="262"/>
            <ac:spMk id="25" creationId="{100EDD19-6802-4EC3-95CE-CFFAB042CFD6}"/>
          </ac:spMkLst>
        </pc:spChg>
        <pc:spChg chg="add">
          <ac:chgData name="sharday joseph" userId="d263d0630368b862" providerId="LiveId" clId="{3FEE23DE-6010-48A0-89B8-160E91B9794E}" dt="2025-10-12T00:06:12.573" v="12207" actId="26606"/>
          <ac:spMkLst>
            <pc:docMk/>
            <pc:sldMk cId="705755906" sldId="262"/>
            <ac:spMk id="26" creationId="{DB17E863-922E-4C26-BD64-E8FD41D28661}"/>
          </ac:spMkLst>
        </pc:spChg>
        <pc:graphicFrameChg chg="add del">
          <ac:chgData name="sharday joseph" userId="d263d0630368b862" providerId="LiveId" clId="{3FEE23DE-6010-48A0-89B8-160E91B9794E}" dt="2025-10-12T00:05:37.762" v="12197" actId="26606"/>
          <ac:graphicFrameMkLst>
            <pc:docMk/>
            <pc:sldMk cId="705755906" sldId="262"/>
            <ac:graphicFrameMk id="5" creationId="{1F55A0A3-A41B-1D54-CD66-2B0D8A97706B}"/>
          </ac:graphicFrameMkLst>
        </pc:graphicFrameChg>
        <pc:picChg chg="add del">
          <ac:chgData name="sharday joseph" userId="d263d0630368b862" providerId="LiveId" clId="{3FEE23DE-6010-48A0-89B8-160E91B9794E}" dt="2025-10-12T00:05:43.751" v="12199" actId="26606"/>
          <ac:picMkLst>
            <pc:docMk/>
            <pc:sldMk cId="705755906" sldId="262"/>
            <ac:picMk id="7" creationId="{6BA7AC8F-533B-5487-A495-3B36237D7A88}"/>
          </ac:picMkLst>
        </pc:picChg>
        <pc:cxnChg chg="add del">
          <ac:chgData name="sharday joseph" userId="d263d0630368b862" providerId="LiveId" clId="{3FEE23DE-6010-48A0-89B8-160E91B9794E}" dt="2025-10-12T00:05:43.751" v="12199" actId="26606"/>
          <ac:cxnSpMkLst>
            <pc:docMk/>
            <pc:sldMk cId="705755906" sldId="262"/>
            <ac:cxnSpMk id="9" creationId="{1503BFE4-729B-D9D0-C17B-501E6AF1127A}"/>
          </ac:cxnSpMkLst>
        </pc:cxnChg>
      </pc:sldChg>
      <pc:sldChg chg="addSp delSp modSp new mod setBg">
        <pc:chgData name="sharday joseph" userId="d263d0630368b862" providerId="LiveId" clId="{3FEE23DE-6010-48A0-89B8-160E91B9794E}" dt="2025-10-13T07:47:15.355" v="15866" actId="2711"/>
        <pc:sldMkLst>
          <pc:docMk/>
          <pc:sldMk cId="2027028310" sldId="263"/>
        </pc:sldMkLst>
        <pc:spChg chg="add mod ord">
          <ac:chgData name="sharday joseph" userId="d263d0630368b862" providerId="LiveId" clId="{3FEE23DE-6010-48A0-89B8-160E91B9794E}" dt="2025-10-11T23:59:34.132" v="12138" actId="1076"/>
          <ac:spMkLst>
            <pc:docMk/>
            <pc:sldMk cId="2027028310" sldId="263"/>
            <ac:spMk id="4" creationId="{57FB3EFE-00DA-C343-661F-62378D42E2CD}"/>
          </ac:spMkLst>
        </pc:spChg>
        <pc:spChg chg="add">
          <ac:chgData name="sharday joseph" userId="d263d0630368b862" providerId="LiveId" clId="{3FEE23DE-6010-48A0-89B8-160E91B9794E}" dt="2025-10-11T23:57:26.400" v="12100" actId="26606"/>
          <ac:spMkLst>
            <pc:docMk/>
            <pc:sldMk cId="2027028310" sldId="263"/>
            <ac:spMk id="29" creationId="{E51BA4DF-2BD4-4EC2-B1DB-B27C8AC71864}"/>
          </ac:spMkLst>
        </pc:spChg>
        <pc:graphicFrameChg chg="add mod modGraphic">
          <ac:chgData name="sharday joseph" userId="d263d0630368b862" providerId="LiveId" clId="{3FEE23DE-6010-48A0-89B8-160E91B9794E}" dt="2025-10-13T07:47:15.355" v="15866" actId="2711"/>
          <ac:graphicFrameMkLst>
            <pc:docMk/>
            <pc:sldMk cId="2027028310" sldId="263"/>
            <ac:graphicFrameMk id="24" creationId="{4C76ED24-45FE-1F7C-329D-CE0B3643AA90}"/>
          </ac:graphicFrameMkLst>
        </pc:graphicFrameChg>
        <pc:picChg chg="add mod">
          <ac:chgData name="sharday joseph" userId="d263d0630368b862" providerId="LiveId" clId="{3FEE23DE-6010-48A0-89B8-160E91B9794E}" dt="2025-10-11T23:59:30.015" v="12137" actId="1076"/>
          <ac:picMkLst>
            <pc:docMk/>
            <pc:sldMk cId="2027028310" sldId="263"/>
            <ac:picMk id="25" creationId="{775BC9EE-3613-3ECB-722C-B0968274BB12}"/>
          </ac:picMkLst>
        </pc:picChg>
      </pc:sldChg>
      <pc:sldChg chg="addSp modSp new mod setBg">
        <pc:chgData name="sharday joseph" userId="d263d0630368b862" providerId="LiveId" clId="{3FEE23DE-6010-48A0-89B8-160E91B9794E}" dt="2025-10-12T00:05:20.658" v="12195" actId="14100"/>
        <pc:sldMkLst>
          <pc:docMk/>
          <pc:sldMk cId="991530459" sldId="264"/>
        </pc:sldMkLst>
        <pc:spChg chg="mod">
          <ac:chgData name="sharday joseph" userId="d263d0630368b862" providerId="LiveId" clId="{3FEE23DE-6010-48A0-89B8-160E91B9794E}" dt="2025-10-12T00:05:13.463" v="12194" actId="26606"/>
          <ac:spMkLst>
            <pc:docMk/>
            <pc:sldMk cId="991530459" sldId="264"/>
            <ac:spMk id="2" creationId="{B202D973-B0BD-911C-1616-53307815BB06}"/>
          </ac:spMkLst>
        </pc:spChg>
        <pc:spChg chg="mod">
          <ac:chgData name="sharday joseph" userId="d263d0630368b862" providerId="LiveId" clId="{3FEE23DE-6010-48A0-89B8-160E91B9794E}" dt="2025-10-12T00:05:20.658" v="12195" actId="14100"/>
          <ac:spMkLst>
            <pc:docMk/>
            <pc:sldMk cId="991530459" sldId="264"/>
            <ac:spMk id="3" creationId="{10FE3A8E-6B86-4FC6-5336-B2B05250D6AD}"/>
          </ac:spMkLst>
        </pc:spChg>
        <pc:spChg chg="add">
          <ac:chgData name="sharday joseph" userId="d263d0630368b862" providerId="LiveId" clId="{3FEE23DE-6010-48A0-89B8-160E91B9794E}" dt="2025-10-12T00:05:13.463" v="12194" actId="26606"/>
          <ac:spMkLst>
            <pc:docMk/>
            <pc:sldMk cId="991530459" sldId="264"/>
            <ac:spMk id="8" creationId="{100EDD19-6802-4EC3-95CE-CFFAB042CFD6}"/>
          </ac:spMkLst>
        </pc:spChg>
        <pc:spChg chg="add">
          <ac:chgData name="sharday joseph" userId="d263d0630368b862" providerId="LiveId" clId="{3FEE23DE-6010-48A0-89B8-160E91B9794E}" dt="2025-10-12T00:05:13.463" v="12194" actId="26606"/>
          <ac:spMkLst>
            <pc:docMk/>
            <pc:sldMk cId="991530459" sldId="264"/>
            <ac:spMk id="10" creationId="{DB17E863-922E-4C26-BD64-E8FD41D28661}"/>
          </ac:spMkLst>
        </pc:spChg>
      </pc:sldChg>
      <pc:sldChg chg="addSp modSp new mod setBg">
        <pc:chgData name="sharday joseph" userId="d263d0630368b862" providerId="LiveId" clId="{3FEE23DE-6010-48A0-89B8-160E91B9794E}" dt="2025-10-13T07:46:03.083" v="15858" actId="1076"/>
        <pc:sldMkLst>
          <pc:docMk/>
          <pc:sldMk cId="3034410560" sldId="265"/>
        </pc:sldMkLst>
        <pc:spChg chg="mod">
          <ac:chgData name="sharday joseph" userId="d263d0630368b862" providerId="LiveId" clId="{3FEE23DE-6010-48A0-89B8-160E91B9794E}" dt="2025-10-13T07:46:03.083" v="15858" actId="1076"/>
          <ac:spMkLst>
            <pc:docMk/>
            <pc:sldMk cId="3034410560" sldId="265"/>
            <ac:spMk id="2" creationId="{5886A279-F32B-F903-3549-5189829F6415}"/>
          </ac:spMkLst>
        </pc:spChg>
        <pc:spChg chg="mod">
          <ac:chgData name="sharday joseph" userId="d263d0630368b862" providerId="LiveId" clId="{3FEE23DE-6010-48A0-89B8-160E91B9794E}" dt="2025-10-13T07:46:00.466" v="15857" actId="27636"/>
          <ac:spMkLst>
            <pc:docMk/>
            <pc:sldMk cId="3034410560" sldId="265"/>
            <ac:spMk id="3" creationId="{8283D330-20FB-2E74-3723-AB3B61A8ED5D}"/>
          </ac:spMkLst>
        </pc:spChg>
        <pc:spChg chg="add">
          <ac:chgData name="sharday joseph" userId="d263d0630368b862" providerId="LiveId" clId="{3FEE23DE-6010-48A0-89B8-160E91B9794E}" dt="2025-10-13T06:48:55.736" v="12811" actId="26606"/>
          <ac:spMkLst>
            <pc:docMk/>
            <pc:sldMk cId="3034410560" sldId="265"/>
            <ac:spMk id="8" creationId="{D038248A-211C-4EEC-8401-C761B929FB52}"/>
          </ac:spMkLst>
        </pc:spChg>
        <pc:spChg chg="add">
          <ac:chgData name="sharday joseph" userId="d263d0630368b862" providerId="LiveId" clId="{3FEE23DE-6010-48A0-89B8-160E91B9794E}" dt="2025-10-13T06:48:55.736" v="12811" actId="26606"/>
          <ac:spMkLst>
            <pc:docMk/>
            <pc:sldMk cId="3034410560" sldId="265"/>
            <ac:spMk id="10" creationId="{C30A849F-66D9-40C8-BEC8-35AFF8F4568F}"/>
          </ac:spMkLst>
        </pc:spChg>
        <pc:grpChg chg="add">
          <ac:chgData name="sharday joseph" userId="d263d0630368b862" providerId="LiveId" clId="{3FEE23DE-6010-48A0-89B8-160E91B9794E}" dt="2025-10-13T06:48:55.736" v="12811" actId="26606"/>
          <ac:grpSpMkLst>
            <pc:docMk/>
            <pc:sldMk cId="3034410560" sldId="265"/>
            <ac:grpSpMk id="12" creationId="{04542298-A2B1-480F-A11C-A40EDD19B857}"/>
          </ac:grpSpMkLst>
        </pc:grpChg>
        <pc:grpChg chg="add">
          <ac:chgData name="sharday joseph" userId="d263d0630368b862" providerId="LiveId" clId="{3FEE23DE-6010-48A0-89B8-160E91B9794E}" dt="2025-10-13T06:48:55.736" v="12811" actId="26606"/>
          <ac:grpSpMkLst>
            <pc:docMk/>
            <pc:sldMk cId="3034410560" sldId="265"/>
            <ac:grpSpMk id="18" creationId="{2A5C9C35-2375-49EB-B99C-17C87D42FE7C}"/>
          </ac:grpSpMkLst>
        </pc:grpChg>
      </pc:sldChg>
      <pc:sldChg chg="addSp modSp new mod setBg">
        <pc:chgData name="sharday joseph" userId="d263d0630368b862" providerId="LiveId" clId="{3FEE23DE-6010-48A0-89B8-160E91B9794E}" dt="2025-10-13T07:46:16.688" v="15860" actId="404"/>
        <pc:sldMkLst>
          <pc:docMk/>
          <pc:sldMk cId="314385350" sldId="266"/>
        </pc:sldMkLst>
        <pc:spChg chg="mod">
          <ac:chgData name="sharday joseph" userId="d263d0630368b862" providerId="LiveId" clId="{3FEE23DE-6010-48A0-89B8-160E91B9794E}" dt="2025-10-13T07:40:17.053" v="15830" actId="26606"/>
          <ac:spMkLst>
            <pc:docMk/>
            <pc:sldMk cId="314385350" sldId="266"/>
            <ac:spMk id="2" creationId="{4E9885C0-64AA-FE4F-DF94-7BEE17A3FB52}"/>
          </ac:spMkLst>
        </pc:spChg>
        <pc:spChg chg="mod">
          <ac:chgData name="sharday joseph" userId="d263d0630368b862" providerId="LiveId" clId="{3FEE23DE-6010-48A0-89B8-160E91B9794E}" dt="2025-10-13T07:46:16.688" v="15860" actId="404"/>
          <ac:spMkLst>
            <pc:docMk/>
            <pc:sldMk cId="314385350" sldId="266"/>
            <ac:spMk id="3" creationId="{0E26067F-CD62-46F2-50F9-481F6C9F8D60}"/>
          </ac:spMkLst>
        </pc:spChg>
        <pc:spChg chg="add">
          <ac:chgData name="sharday joseph" userId="d263d0630368b862" providerId="LiveId" clId="{3FEE23DE-6010-48A0-89B8-160E91B9794E}" dt="2025-10-13T07:40:17.053" v="15830" actId="26606"/>
          <ac:spMkLst>
            <pc:docMk/>
            <pc:sldMk cId="314385350" sldId="266"/>
            <ac:spMk id="8" creationId="{100EDD19-6802-4EC3-95CE-CFFAB042CFD6}"/>
          </ac:spMkLst>
        </pc:spChg>
        <pc:spChg chg="add">
          <ac:chgData name="sharday joseph" userId="d263d0630368b862" providerId="LiveId" clId="{3FEE23DE-6010-48A0-89B8-160E91B9794E}" dt="2025-10-13T07:40:17.053" v="15830" actId="26606"/>
          <ac:spMkLst>
            <pc:docMk/>
            <pc:sldMk cId="314385350" sldId="266"/>
            <ac:spMk id="10" creationId="{DB17E863-922E-4C26-BD64-E8FD41D286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8B312F-6E16-42D8-AEA3-94804B646CA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1B8EA18-1121-46E7-B7FD-4FAE04133CE3}">
      <dgm:prSet custT="1"/>
      <dgm:spPr/>
      <dgm:t>
        <a:bodyPr/>
        <a:lstStyle/>
        <a:p>
          <a:r>
            <a:rPr lang="en-GB" sz="1270" dirty="0">
              <a:latin typeface="Arial" panose="020B0604020202020204" pitchFamily="34" charset="0"/>
              <a:cs typeface="Arial" panose="020B0604020202020204" pitchFamily="34" charset="0"/>
            </a:rPr>
            <a:t>Based on </a:t>
          </a:r>
          <a:r>
            <a:rPr lang="en-GB" sz="1270" dirty="0" err="1">
              <a:latin typeface="Arial" panose="020B0604020202020204" pitchFamily="34" charset="0"/>
              <a:cs typeface="Arial" panose="020B0604020202020204" pitchFamily="34" charset="0"/>
            </a:rPr>
            <a:t>Piagets</a:t>
          </a:r>
          <a:r>
            <a:rPr lang="en-GB" sz="1270" dirty="0">
              <a:latin typeface="Arial" panose="020B0604020202020204" pitchFamily="34" charset="0"/>
              <a:cs typeface="Arial" panose="020B0604020202020204" pitchFamily="34" charset="0"/>
            </a:rPr>
            <a:t> theory, encourage play  communication exploring and social interactions to help support Amiras development needs. Teachers can involve things such block building, water play, dress up and pretend cooking  to help experiment and encourage more with her imaginations. Gaining Amiras trust and building her confidence will widen how she thinks.  Teachers can ask questions while Amira is playing to assess weather, she is able to understand what she is doing and to know that she is developing more with her communication. She will independently be able to have critical thinking and can problem solve the more questions is asked(</a:t>
          </a:r>
          <a:r>
            <a:rPr lang="en-GB" sz="1270" dirty="0" err="1">
              <a:latin typeface="Arial" panose="020B0604020202020204" pitchFamily="34" charset="0"/>
              <a:cs typeface="Arial" panose="020B0604020202020204" pitchFamily="34" charset="0"/>
            </a:rPr>
            <a:t>Brightwheel</a:t>
          </a:r>
          <a:r>
            <a:rPr lang="en-GB" sz="1270" dirty="0">
              <a:latin typeface="Arial" panose="020B0604020202020204" pitchFamily="34" charset="0"/>
              <a:cs typeface="Arial" panose="020B0604020202020204" pitchFamily="34" charset="0"/>
            </a:rPr>
            <a:t> blog, 2025). That way as a teacher you will know which areas you would need to focus more on.</a:t>
          </a:r>
          <a:endParaRPr lang="en-US" sz="1270" dirty="0">
            <a:latin typeface="Arial" panose="020B0604020202020204" pitchFamily="34" charset="0"/>
            <a:cs typeface="Arial" panose="020B0604020202020204" pitchFamily="34" charset="0"/>
          </a:endParaRPr>
        </a:p>
      </dgm:t>
    </dgm:pt>
    <dgm:pt modelId="{98063A2E-7324-4D47-9D30-4B8892A8C54D}" type="parTrans" cxnId="{620143F2-E75E-4A42-9341-19B3928D4573}">
      <dgm:prSet/>
      <dgm:spPr/>
      <dgm:t>
        <a:bodyPr/>
        <a:lstStyle/>
        <a:p>
          <a:endParaRPr lang="en-US"/>
        </a:p>
      </dgm:t>
    </dgm:pt>
    <dgm:pt modelId="{648B2558-370B-46DD-971E-DBC4120F06D9}" type="sibTrans" cxnId="{620143F2-E75E-4A42-9341-19B3928D4573}">
      <dgm:prSet/>
      <dgm:spPr/>
      <dgm:t>
        <a:bodyPr/>
        <a:lstStyle/>
        <a:p>
          <a:endParaRPr lang="en-US"/>
        </a:p>
      </dgm:t>
    </dgm:pt>
    <dgm:pt modelId="{69AF6DA6-A143-490A-A471-4FE48981A159}">
      <dgm:prSet custT="1"/>
      <dgm:spPr/>
      <dgm:t>
        <a:bodyPr/>
        <a:lstStyle/>
        <a:p>
          <a:r>
            <a:rPr lang="en-GB" sz="1400" dirty="0">
              <a:latin typeface="Arial" panose="020B0604020202020204" pitchFamily="34" charset="0"/>
              <a:cs typeface="Arial" panose="020B0604020202020204" pitchFamily="34" charset="0"/>
            </a:rPr>
            <a:t>Amria may find it hard to concentrate on the learning side of things as she would be too anxious from being left by her careers. </a:t>
          </a:r>
          <a:r>
            <a:rPr lang="en-GB" sz="1400" dirty="0" err="1">
              <a:latin typeface="Arial" panose="020B0604020202020204" pitchFamily="34" charset="0"/>
              <a:cs typeface="Arial" panose="020B0604020202020204" pitchFamily="34" charset="0"/>
            </a:rPr>
            <a:t>Piagets</a:t>
          </a:r>
          <a:r>
            <a:rPr lang="en-GB" sz="1400" dirty="0">
              <a:latin typeface="Arial" panose="020B0604020202020204" pitchFamily="34" charset="0"/>
              <a:cs typeface="Arial" panose="020B0604020202020204" pitchFamily="34" charset="0"/>
            </a:rPr>
            <a:t> view on learning while a child's emotionally not okay, the effect of the child's learning as a leaves them stuck in the process of the gaining trust and not engaging. The more the child has learnt the more intact with their emotions understanding what being happy and sad. (ACK Autism centre for kids, 2025)</a:t>
          </a:r>
          <a:endParaRPr lang="en-US" sz="1400" dirty="0">
            <a:latin typeface="Arial" panose="020B0604020202020204" pitchFamily="34" charset="0"/>
            <a:cs typeface="Arial" panose="020B0604020202020204" pitchFamily="34" charset="0"/>
          </a:endParaRPr>
        </a:p>
      </dgm:t>
    </dgm:pt>
    <dgm:pt modelId="{5E61B2CF-5A47-4FBA-B7FA-62A1B6A03B4B}" type="parTrans" cxnId="{9ED92F62-0B54-4F80-A175-2A947637F65B}">
      <dgm:prSet/>
      <dgm:spPr/>
      <dgm:t>
        <a:bodyPr/>
        <a:lstStyle/>
        <a:p>
          <a:endParaRPr lang="en-US"/>
        </a:p>
      </dgm:t>
    </dgm:pt>
    <dgm:pt modelId="{D769939D-79C9-41C7-9A20-38C9731E5B0D}" type="sibTrans" cxnId="{9ED92F62-0B54-4F80-A175-2A947637F65B}">
      <dgm:prSet/>
      <dgm:spPr/>
      <dgm:t>
        <a:bodyPr/>
        <a:lstStyle/>
        <a:p>
          <a:endParaRPr lang="en-US"/>
        </a:p>
      </dgm:t>
    </dgm:pt>
    <dgm:pt modelId="{1D8AC069-290B-448A-92B8-A8620083B1B7}">
      <dgm:prSet custT="1"/>
      <dgm:spPr/>
      <dgm:t>
        <a:bodyPr/>
        <a:lstStyle/>
        <a:p>
          <a:r>
            <a:rPr lang="en-GB" sz="1400" dirty="0">
              <a:latin typeface="Arial" panose="020B0604020202020204" pitchFamily="34" charset="0"/>
              <a:cs typeface="Arial" panose="020B0604020202020204" pitchFamily="34" charset="0"/>
            </a:rPr>
            <a:t>Keeping a set routine for Amira when at nursery will builds security and trust, as Amira knows what to expect reducing her anxiety levels. Keeping things comfortable and familiar for Amira to had the ability to settle and feel safe, strengthening her well being. </a:t>
          </a:r>
          <a:endParaRPr lang="en-US" sz="1400" dirty="0">
            <a:latin typeface="Arial" panose="020B0604020202020204" pitchFamily="34" charset="0"/>
            <a:cs typeface="Arial" panose="020B0604020202020204" pitchFamily="34" charset="0"/>
          </a:endParaRPr>
        </a:p>
      </dgm:t>
    </dgm:pt>
    <dgm:pt modelId="{82768BE1-36E9-46E3-A1A1-6D52DBC35018}" type="parTrans" cxnId="{4F030C54-9184-463D-850A-163A59B5DE3A}">
      <dgm:prSet/>
      <dgm:spPr/>
      <dgm:t>
        <a:bodyPr/>
        <a:lstStyle/>
        <a:p>
          <a:endParaRPr lang="en-US"/>
        </a:p>
      </dgm:t>
    </dgm:pt>
    <dgm:pt modelId="{0990DCAA-6060-4C01-AF67-E6CB417854C7}" type="sibTrans" cxnId="{4F030C54-9184-463D-850A-163A59B5DE3A}">
      <dgm:prSet/>
      <dgm:spPr/>
      <dgm:t>
        <a:bodyPr/>
        <a:lstStyle/>
        <a:p>
          <a:endParaRPr lang="en-US"/>
        </a:p>
      </dgm:t>
    </dgm:pt>
    <dgm:pt modelId="{8E8127BB-08F6-476E-87A5-D269275B3310}">
      <dgm:prSet/>
      <dgm:spPr/>
      <dgm:t>
        <a:bodyPr/>
        <a:lstStyle/>
        <a:p>
          <a:r>
            <a:rPr lang="en-GB" dirty="0" err="1">
              <a:latin typeface="Arial" panose="020B0604020202020204" pitchFamily="34" charset="0"/>
              <a:cs typeface="Arial" panose="020B0604020202020204" pitchFamily="34" charset="0"/>
            </a:rPr>
            <a:t>Piagets</a:t>
          </a:r>
          <a:r>
            <a:rPr lang="en-GB" dirty="0">
              <a:latin typeface="Arial" panose="020B0604020202020204" pitchFamily="34" charset="0"/>
              <a:cs typeface="Arial" panose="020B0604020202020204" pitchFamily="34" charset="0"/>
            </a:rPr>
            <a:t> steps was to, observe what knowledge the child has and what they can already do. Guide the child, so if any mistakes was made the are aware of the problem and how to solve the situation and allow them to learn and make mistakes having the understanding to problem solve and critically think alone.</a:t>
          </a:r>
          <a:endParaRPr lang="en-US" dirty="0">
            <a:latin typeface="Arial" panose="020B0604020202020204" pitchFamily="34" charset="0"/>
            <a:cs typeface="Arial" panose="020B0604020202020204" pitchFamily="34" charset="0"/>
          </a:endParaRPr>
        </a:p>
      </dgm:t>
    </dgm:pt>
    <dgm:pt modelId="{4B12FF91-81D0-4156-B0F6-C32CC0859C1A}" type="parTrans" cxnId="{A9AC2EA3-97EC-4592-8553-A530D883BFF6}">
      <dgm:prSet/>
      <dgm:spPr/>
      <dgm:t>
        <a:bodyPr/>
        <a:lstStyle/>
        <a:p>
          <a:endParaRPr lang="en-US"/>
        </a:p>
      </dgm:t>
    </dgm:pt>
    <dgm:pt modelId="{6B151CD6-709F-4E7F-861D-AF348679C21B}" type="sibTrans" cxnId="{A9AC2EA3-97EC-4592-8553-A530D883BFF6}">
      <dgm:prSet/>
      <dgm:spPr/>
      <dgm:t>
        <a:bodyPr/>
        <a:lstStyle/>
        <a:p>
          <a:endParaRPr lang="en-US"/>
        </a:p>
      </dgm:t>
    </dgm:pt>
    <dgm:pt modelId="{55B6B1DE-A7B8-4AFD-AC00-0512401A2DA8}" type="pres">
      <dgm:prSet presAssocID="{1E8B312F-6E16-42D8-AEA3-94804B646CA3}" presName="outerComposite" presStyleCnt="0">
        <dgm:presLayoutVars>
          <dgm:chMax val="5"/>
          <dgm:dir/>
          <dgm:resizeHandles val="exact"/>
        </dgm:presLayoutVars>
      </dgm:prSet>
      <dgm:spPr/>
    </dgm:pt>
    <dgm:pt modelId="{9A6957FE-97B0-4697-8BEE-7233BB117F6B}" type="pres">
      <dgm:prSet presAssocID="{1E8B312F-6E16-42D8-AEA3-94804B646CA3}" presName="dummyMaxCanvas" presStyleCnt="0">
        <dgm:presLayoutVars/>
      </dgm:prSet>
      <dgm:spPr/>
    </dgm:pt>
    <dgm:pt modelId="{9252D15F-BEBB-4A34-984E-A1F6F1BCB23B}" type="pres">
      <dgm:prSet presAssocID="{1E8B312F-6E16-42D8-AEA3-94804B646CA3}" presName="FourNodes_1" presStyleLbl="node1" presStyleIdx="0" presStyleCnt="4" custScaleX="125000" custScaleY="203018" custLinFactNeighborX="8485" custLinFactNeighborY="10428">
        <dgm:presLayoutVars>
          <dgm:bulletEnabled val="1"/>
        </dgm:presLayoutVars>
      </dgm:prSet>
      <dgm:spPr/>
    </dgm:pt>
    <dgm:pt modelId="{D4A4240A-3EFA-4B48-B062-39C407493014}" type="pres">
      <dgm:prSet presAssocID="{1E8B312F-6E16-42D8-AEA3-94804B646CA3}" presName="FourNodes_2" presStyleLbl="node1" presStyleIdx="1" presStyleCnt="4" custScaleX="119243" custScaleY="115205" custLinFactNeighborX="-408" custLinFactNeighborY="24669">
        <dgm:presLayoutVars>
          <dgm:bulletEnabled val="1"/>
        </dgm:presLayoutVars>
      </dgm:prSet>
      <dgm:spPr/>
    </dgm:pt>
    <dgm:pt modelId="{27A69EB1-A88B-4DF9-AE97-5343F4D70C1D}" type="pres">
      <dgm:prSet presAssocID="{1E8B312F-6E16-42D8-AEA3-94804B646CA3}" presName="FourNodes_3" presStyleLbl="node1" presStyleIdx="2" presStyleCnt="4" custScaleX="114202" custScaleY="105261" custLinFactNeighborX="1097" custLinFactNeighborY="16721">
        <dgm:presLayoutVars>
          <dgm:bulletEnabled val="1"/>
        </dgm:presLayoutVars>
      </dgm:prSet>
      <dgm:spPr/>
    </dgm:pt>
    <dgm:pt modelId="{9E5D2CD5-0C8F-465F-A031-1CDDFB1D39FF}" type="pres">
      <dgm:prSet presAssocID="{1E8B312F-6E16-42D8-AEA3-94804B646CA3}" presName="FourNodes_4" presStyleLbl="node1" presStyleIdx="3" presStyleCnt="4" custScaleX="125000" custScaleY="107930" custLinFactNeighborX="-567" custLinFactNeighborY="6479">
        <dgm:presLayoutVars>
          <dgm:bulletEnabled val="1"/>
        </dgm:presLayoutVars>
      </dgm:prSet>
      <dgm:spPr/>
    </dgm:pt>
    <dgm:pt modelId="{2B81954B-B8A3-453B-AD96-A7ED130791F6}" type="pres">
      <dgm:prSet presAssocID="{1E8B312F-6E16-42D8-AEA3-94804B646CA3}" presName="FourConn_1-2" presStyleLbl="fgAccFollowNode1" presStyleIdx="0" presStyleCnt="3" custLinFactNeighborX="84253" custLinFactNeighborY="-1685">
        <dgm:presLayoutVars>
          <dgm:bulletEnabled val="1"/>
        </dgm:presLayoutVars>
      </dgm:prSet>
      <dgm:spPr/>
    </dgm:pt>
    <dgm:pt modelId="{8A2AB6E5-957B-450F-8094-855335051E98}" type="pres">
      <dgm:prSet presAssocID="{1E8B312F-6E16-42D8-AEA3-94804B646CA3}" presName="FourConn_2-3" presStyleLbl="fgAccFollowNode1" presStyleIdx="1" presStyleCnt="3">
        <dgm:presLayoutVars>
          <dgm:bulletEnabled val="1"/>
        </dgm:presLayoutVars>
      </dgm:prSet>
      <dgm:spPr/>
    </dgm:pt>
    <dgm:pt modelId="{DA0770E5-BC8C-4C80-AB68-B02E65FDBE5F}" type="pres">
      <dgm:prSet presAssocID="{1E8B312F-6E16-42D8-AEA3-94804B646CA3}" presName="FourConn_3-4" presStyleLbl="fgAccFollowNode1" presStyleIdx="2" presStyleCnt="3">
        <dgm:presLayoutVars>
          <dgm:bulletEnabled val="1"/>
        </dgm:presLayoutVars>
      </dgm:prSet>
      <dgm:spPr/>
    </dgm:pt>
    <dgm:pt modelId="{B00EC947-5D06-4227-B0EC-0AFA2374242A}" type="pres">
      <dgm:prSet presAssocID="{1E8B312F-6E16-42D8-AEA3-94804B646CA3}" presName="FourNodes_1_text" presStyleLbl="node1" presStyleIdx="3" presStyleCnt="4">
        <dgm:presLayoutVars>
          <dgm:bulletEnabled val="1"/>
        </dgm:presLayoutVars>
      </dgm:prSet>
      <dgm:spPr/>
    </dgm:pt>
    <dgm:pt modelId="{48A5D708-8D77-4012-B334-D7892D9A25BE}" type="pres">
      <dgm:prSet presAssocID="{1E8B312F-6E16-42D8-AEA3-94804B646CA3}" presName="FourNodes_2_text" presStyleLbl="node1" presStyleIdx="3" presStyleCnt="4">
        <dgm:presLayoutVars>
          <dgm:bulletEnabled val="1"/>
        </dgm:presLayoutVars>
      </dgm:prSet>
      <dgm:spPr/>
    </dgm:pt>
    <dgm:pt modelId="{5531C43F-116C-4D1E-9251-390B5A2E7981}" type="pres">
      <dgm:prSet presAssocID="{1E8B312F-6E16-42D8-AEA3-94804B646CA3}" presName="FourNodes_3_text" presStyleLbl="node1" presStyleIdx="3" presStyleCnt="4">
        <dgm:presLayoutVars>
          <dgm:bulletEnabled val="1"/>
        </dgm:presLayoutVars>
      </dgm:prSet>
      <dgm:spPr/>
    </dgm:pt>
    <dgm:pt modelId="{BF113CFB-5EDB-4661-8E70-47F71C1BE7C6}" type="pres">
      <dgm:prSet presAssocID="{1E8B312F-6E16-42D8-AEA3-94804B646CA3}" presName="FourNodes_4_text" presStyleLbl="node1" presStyleIdx="3" presStyleCnt="4">
        <dgm:presLayoutVars>
          <dgm:bulletEnabled val="1"/>
        </dgm:presLayoutVars>
      </dgm:prSet>
      <dgm:spPr/>
    </dgm:pt>
  </dgm:ptLst>
  <dgm:cxnLst>
    <dgm:cxn modelId="{5756F937-CB35-487E-A7D6-D0D400B66FF3}" type="presOf" srcId="{01B8EA18-1121-46E7-B7FD-4FAE04133CE3}" destId="{B00EC947-5D06-4227-B0EC-0AFA2374242A}" srcOrd="1" destOrd="0" presId="urn:microsoft.com/office/officeart/2005/8/layout/vProcess5"/>
    <dgm:cxn modelId="{91EEA85E-AAA8-4228-B6C8-7409C44B05B1}" type="presOf" srcId="{0990DCAA-6060-4C01-AF67-E6CB417854C7}" destId="{DA0770E5-BC8C-4C80-AB68-B02E65FDBE5F}" srcOrd="0" destOrd="0" presId="urn:microsoft.com/office/officeart/2005/8/layout/vProcess5"/>
    <dgm:cxn modelId="{9ED92F62-0B54-4F80-A175-2A947637F65B}" srcId="{1E8B312F-6E16-42D8-AEA3-94804B646CA3}" destId="{69AF6DA6-A143-490A-A471-4FE48981A159}" srcOrd="1" destOrd="0" parTransId="{5E61B2CF-5A47-4FBA-B7FA-62A1B6A03B4B}" sibTransId="{D769939D-79C9-41C7-9A20-38C9731E5B0D}"/>
    <dgm:cxn modelId="{7A8C5C45-3169-4358-93A9-592E69B4FEB2}" type="presOf" srcId="{8E8127BB-08F6-476E-87A5-D269275B3310}" destId="{9E5D2CD5-0C8F-465F-A031-1CDDFB1D39FF}" srcOrd="0" destOrd="0" presId="urn:microsoft.com/office/officeart/2005/8/layout/vProcess5"/>
    <dgm:cxn modelId="{4644BD6F-C6C7-4341-8E6A-F5FDD4ADC3F3}" type="presOf" srcId="{69AF6DA6-A143-490A-A471-4FE48981A159}" destId="{48A5D708-8D77-4012-B334-D7892D9A25BE}" srcOrd="1" destOrd="0" presId="urn:microsoft.com/office/officeart/2005/8/layout/vProcess5"/>
    <dgm:cxn modelId="{4F030C54-9184-463D-850A-163A59B5DE3A}" srcId="{1E8B312F-6E16-42D8-AEA3-94804B646CA3}" destId="{1D8AC069-290B-448A-92B8-A8620083B1B7}" srcOrd="2" destOrd="0" parTransId="{82768BE1-36E9-46E3-A1A1-6D52DBC35018}" sibTransId="{0990DCAA-6060-4C01-AF67-E6CB417854C7}"/>
    <dgm:cxn modelId="{37952C8E-E167-4759-8A39-0DC08E0D21C1}" type="presOf" srcId="{69AF6DA6-A143-490A-A471-4FE48981A159}" destId="{D4A4240A-3EFA-4B48-B062-39C407493014}" srcOrd="0" destOrd="0" presId="urn:microsoft.com/office/officeart/2005/8/layout/vProcess5"/>
    <dgm:cxn modelId="{7CCC8E92-99B9-4E69-8437-F2446465531B}" type="presOf" srcId="{01B8EA18-1121-46E7-B7FD-4FAE04133CE3}" destId="{9252D15F-BEBB-4A34-984E-A1F6F1BCB23B}" srcOrd="0" destOrd="0" presId="urn:microsoft.com/office/officeart/2005/8/layout/vProcess5"/>
    <dgm:cxn modelId="{A9AC2EA3-97EC-4592-8553-A530D883BFF6}" srcId="{1E8B312F-6E16-42D8-AEA3-94804B646CA3}" destId="{8E8127BB-08F6-476E-87A5-D269275B3310}" srcOrd="3" destOrd="0" parTransId="{4B12FF91-81D0-4156-B0F6-C32CC0859C1A}" sibTransId="{6B151CD6-709F-4E7F-861D-AF348679C21B}"/>
    <dgm:cxn modelId="{66501EB1-306D-4FC5-9668-422DBA6203D3}" type="presOf" srcId="{1D8AC069-290B-448A-92B8-A8620083B1B7}" destId="{27A69EB1-A88B-4DF9-AE97-5343F4D70C1D}" srcOrd="0" destOrd="0" presId="urn:microsoft.com/office/officeart/2005/8/layout/vProcess5"/>
    <dgm:cxn modelId="{D38A92B5-2831-4F40-8D5E-09FC1988FAB7}" type="presOf" srcId="{1D8AC069-290B-448A-92B8-A8620083B1B7}" destId="{5531C43F-116C-4D1E-9251-390B5A2E7981}" srcOrd="1" destOrd="0" presId="urn:microsoft.com/office/officeart/2005/8/layout/vProcess5"/>
    <dgm:cxn modelId="{94AB87D9-8571-4597-BE0A-FBCE77D77A86}" type="presOf" srcId="{8E8127BB-08F6-476E-87A5-D269275B3310}" destId="{BF113CFB-5EDB-4661-8E70-47F71C1BE7C6}" srcOrd="1" destOrd="0" presId="urn:microsoft.com/office/officeart/2005/8/layout/vProcess5"/>
    <dgm:cxn modelId="{620143F2-E75E-4A42-9341-19B3928D4573}" srcId="{1E8B312F-6E16-42D8-AEA3-94804B646CA3}" destId="{01B8EA18-1121-46E7-B7FD-4FAE04133CE3}" srcOrd="0" destOrd="0" parTransId="{98063A2E-7324-4D47-9D30-4B8892A8C54D}" sibTransId="{648B2558-370B-46DD-971E-DBC4120F06D9}"/>
    <dgm:cxn modelId="{9712B1F3-7BD4-4986-82B4-AAE60C3F9DA8}" type="presOf" srcId="{D769939D-79C9-41C7-9A20-38C9731E5B0D}" destId="{8A2AB6E5-957B-450F-8094-855335051E98}" srcOrd="0" destOrd="0" presId="urn:microsoft.com/office/officeart/2005/8/layout/vProcess5"/>
    <dgm:cxn modelId="{5EEF42FB-F30E-4265-A5EC-4080B2498DC5}" type="presOf" srcId="{1E8B312F-6E16-42D8-AEA3-94804B646CA3}" destId="{55B6B1DE-A7B8-4AFD-AC00-0512401A2DA8}" srcOrd="0" destOrd="0" presId="urn:microsoft.com/office/officeart/2005/8/layout/vProcess5"/>
    <dgm:cxn modelId="{47CCBFFF-F581-43E3-9744-3FF39BA0AF1F}" type="presOf" srcId="{648B2558-370B-46DD-971E-DBC4120F06D9}" destId="{2B81954B-B8A3-453B-AD96-A7ED130791F6}" srcOrd="0" destOrd="0" presId="urn:microsoft.com/office/officeart/2005/8/layout/vProcess5"/>
    <dgm:cxn modelId="{7F376866-7D6D-458F-897F-19C2C810316D}" type="presParOf" srcId="{55B6B1DE-A7B8-4AFD-AC00-0512401A2DA8}" destId="{9A6957FE-97B0-4697-8BEE-7233BB117F6B}" srcOrd="0" destOrd="0" presId="urn:microsoft.com/office/officeart/2005/8/layout/vProcess5"/>
    <dgm:cxn modelId="{BA974D72-7594-48D0-9022-E1ADB188F116}" type="presParOf" srcId="{55B6B1DE-A7B8-4AFD-AC00-0512401A2DA8}" destId="{9252D15F-BEBB-4A34-984E-A1F6F1BCB23B}" srcOrd="1" destOrd="0" presId="urn:microsoft.com/office/officeart/2005/8/layout/vProcess5"/>
    <dgm:cxn modelId="{BDDB2181-F31C-440C-99F2-491F23789BF2}" type="presParOf" srcId="{55B6B1DE-A7B8-4AFD-AC00-0512401A2DA8}" destId="{D4A4240A-3EFA-4B48-B062-39C407493014}" srcOrd="2" destOrd="0" presId="urn:microsoft.com/office/officeart/2005/8/layout/vProcess5"/>
    <dgm:cxn modelId="{D3FE9FBD-2423-44D3-90AF-468335D17867}" type="presParOf" srcId="{55B6B1DE-A7B8-4AFD-AC00-0512401A2DA8}" destId="{27A69EB1-A88B-4DF9-AE97-5343F4D70C1D}" srcOrd="3" destOrd="0" presId="urn:microsoft.com/office/officeart/2005/8/layout/vProcess5"/>
    <dgm:cxn modelId="{EEEE16B5-DC3F-42EE-BC70-2EAE7EDACEA7}" type="presParOf" srcId="{55B6B1DE-A7B8-4AFD-AC00-0512401A2DA8}" destId="{9E5D2CD5-0C8F-465F-A031-1CDDFB1D39FF}" srcOrd="4" destOrd="0" presId="urn:microsoft.com/office/officeart/2005/8/layout/vProcess5"/>
    <dgm:cxn modelId="{B400F81C-2918-434E-8D7F-06D32E61942B}" type="presParOf" srcId="{55B6B1DE-A7B8-4AFD-AC00-0512401A2DA8}" destId="{2B81954B-B8A3-453B-AD96-A7ED130791F6}" srcOrd="5" destOrd="0" presId="urn:microsoft.com/office/officeart/2005/8/layout/vProcess5"/>
    <dgm:cxn modelId="{C44649C1-AC48-4002-A12F-3CC88A90F4BC}" type="presParOf" srcId="{55B6B1DE-A7B8-4AFD-AC00-0512401A2DA8}" destId="{8A2AB6E5-957B-450F-8094-855335051E98}" srcOrd="6" destOrd="0" presId="urn:microsoft.com/office/officeart/2005/8/layout/vProcess5"/>
    <dgm:cxn modelId="{0C47DC45-10C2-47EF-B867-9A2F8052ADB1}" type="presParOf" srcId="{55B6B1DE-A7B8-4AFD-AC00-0512401A2DA8}" destId="{DA0770E5-BC8C-4C80-AB68-B02E65FDBE5F}" srcOrd="7" destOrd="0" presId="urn:microsoft.com/office/officeart/2005/8/layout/vProcess5"/>
    <dgm:cxn modelId="{3E982A07-51BD-4863-8187-99DFCE2DB611}" type="presParOf" srcId="{55B6B1DE-A7B8-4AFD-AC00-0512401A2DA8}" destId="{B00EC947-5D06-4227-B0EC-0AFA2374242A}" srcOrd="8" destOrd="0" presId="urn:microsoft.com/office/officeart/2005/8/layout/vProcess5"/>
    <dgm:cxn modelId="{B29E3C3E-A87F-4645-B14C-331D7B02B7D8}" type="presParOf" srcId="{55B6B1DE-A7B8-4AFD-AC00-0512401A2DA8}" destId="{48A5D708-8D77-4012-B334-D7892D9A25BE}" srcOrd="9" destOrd="0" presId="urn:microsoft.com/office/officeart/2005/8/layout/vProcess5"/>
    <dgm:cxn modelId="{9DDF9D14-47C4-4D99-B080-5A38666C33E6}" type="presParOf" srcId="{55B6B1DE-A7B8-4AFD-AC00-0512401A2DA8}" destId="{5531C43F-116C-4D1E-9251-390B5A2E7981}" srcOrd="10" destOrd="0" presId="urn:microsoft.com/office/officeart/2005/8/layout/vProcess5"/>
    <dgm:cxn modelId="{2AB39FF2-1180-4394-B62C-E4C6380C9102}" type="presParOf" srcId="{55B6B1DE-A7B8-4AFD-AC00-0512401A2DA8}" destId="{BF113CFB-5EDB-4661-8E70-47F71C1BE7C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2D15F-BEBB-4A34-984E-A1F6F1BCB23B}">
      <dsp:nvSpPr>
        <dsp:cNvPr id="0" name=""/>
        <dsp:cNvSpPr/>
      </dsp:nvSpPr>
      <dsp:spPr>
        <a:xfrm>
          <a:off x="-249649" y="-203586"/>
          <a:ext cx="7772400" cy="2387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64515">
            <a:lnSpc>
              <a:spcPct val="90000"/>
            </a:lnSpc>
            <a:spcBef>
              <a:spcPct val="0"/>
            </a:spcBef>
            <a:spcAft>
              <a:spcPct val="35000"/>
            </a:spcAft>
            <a:buNone/>
          </a:pPr>
          <a:r>
            <a:rPr lang="en-GB" sz="1270" kern="1200" dirty="0">
              <a:latin typeface="Arial" panose="020B0604020202020204" pitchFamily="34" charset="0"/>
              <a:cs typeface="Arial" panose="020B0604020202020204" pitchFamily="34" charset="0"/>
            </a:rPr>
            <a:t>Based on </a:t>
          </a:r>
          <a:r>
            <a:rPr lang="en-GB" sz="1270" kern="1200" dirty="0" err="1">
              <a:latin typeface="Arial" panose="020B0604020202020204" pitchFamily="34" charset="0"/>
              <a:cs typeface="Arial" panose="020B0604020202020204" pitchFamily="34" charset="0"/>
            </a:rPr>
            <a:t>Piagets</a:t>
          </a:r>
          <a:r>
            <a:rPr lang="en-GB" sz="1270" kern="1200" dirty="0">
              <a:latin typeface="Arial" panose="020B0604020202020204" pitchFamily="34" charset="0"/>
              <a:cs typeface="Arial" panose="020B0604020202020204" pitchFamily="34" charset="0"/>
            </a:rPr>
            <a:t> theory, encourage play  communication exploring and social interactions to help support Amiras development needs. Teachers can involve things such block building, water play, dress up and pretend cooking  to help experiment and encourage more with her imaginations. Gaining Amiras trust and building her confidence will widen how she thinks.  Teachers can ask questions while Amira is playing to assess weather, she is able to understand what she is doing and to know that she is developing more with her communication. She will independently be able to have critical thinking and can problem solve the more questions is asked(</a:t>
          </a:r>
          <a:r>
            <a:rPr lang="en-GB" sz="1270" kern="1200" dirty="0" err="1">
              <a:latin typeface="Arial" panose="020B0604020202020204" pitchFamily="34" charset="0"/>
              <a:cs typeface="Arial" panose="020B0604020202020204" pitchFamily="34" charset="0"/>
            </a:rPr>
            <a:t>Brightwheel</a:t>
          </a:r>
          <a:r>
            <a:rPr lang="en-GB" sz="1270" kern="1200" dirty="0">
              <a:latin typeface="Arial" panose="020B0604020202020204" pitchFamily="34" charset="0"/>
              <a:cs typeface="Arial" panose="020B0604020202020204" pitchFamily="34" charset="0"/>
            </a:rPr>
            <a:t> blog, 2025). That way as a teacher you will know which areas you would need to focus more on.</a:t>
          </a:r>
          <a:endParaRPr lang="en-US" sz="1270" kern="1200" dirty="0">
            <a:latin typeface="Arial" panose="020B0604020202020204" pitchFamily="34" charset="0"/>
            <a:cs typeface="Arial" panose="020B0604020202020204" pitchFamily="34" charset="0"/>
          </a:endParaRPr>
        </a:p>
      </dsp:txBody>
      <dsp:txXfrm>
        <a:off x="-179711" y="-133648"/>
        <a:ext cx="6007913" cy="2247998"/>
      </dsp:txXfrm>
    </dsp:sp>
    <dsp:sp modelId="{D4A4240A-3EFA-4B48-B062-39C407493014}">
      <dsp:nvSpPr>
        <dsp:cNvPr id="0" name=""/>
        <dsp:cNvSpPr/>
      </dsp:nvSpPr>
      <dsp:spPr>
        <a:xfrm>
          <a:off x="-77506" y="1870378"/>
          <a:ext cx="7414434" cy="1355028"/>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Amria may find it hard to concentrate on the learning side of things as she would be too anxious from being left by her careers. </a:t>
          </a:r>
          <a:r>
            <a:rPr lang="en-GB" sz="1400" kern="1200" dirty="0" err="1">
              <a:latin typeface="Arial" panose="020B0604020202020204" pitchFamily="34" charset="0"/>
              <a:cs typeface="Arial" panose="020B0604020202020204" pitchFamily="34" charset="0"/>
            </a:rPr>
            <a:t>Piagets</a:t>
          </a:r>
          <a:r>
            <a:rPr lang="en-GB" sz="1400" kern="1200" dirty="0">
              <a:latin typeface="Arial" panose="020B0604020202020204" pitchFamily="34" charset="0"/>
              <a:cs typeface="Arial" panose="020B0604020202020204" pitchFamily="34" charset="0"/>
            </a:rPr>
            <a:t> view on learning while a child's emotionally not okay, the effect of the child's learning as a leaves them stuck in the process of the gaining trust and not engaging. The more the child has learnt the more intact with their emotions understanding what being happy and sad. (ACK Autism centre for kids, 2025)</a:t>
          </a:r>
          <a:endParaRPr lang="en-US" sz="1400" kern="1200" dirty="0">
            <a:latin typeface="Arial" panose="020B0604020202020204" pitchFamily="34" charset="0"/>
            <a:cs typeface="Arial" panose="020B0604020202020204" pitchFamily="34" charset="0"/>
          </a:endParaRPr>
        </a:p>
      </dsp:txBody>
      <dsp:txXfrm>
        <a:off x="-37819" y="1910065"/>
        <a:ext cx="5802461" cy="1275654"/>
      </dsp:txXfrm>
    </dsp:sp>
    <dsp:sp modelId="{27A69EB1-A88B-4DF9-AE97-5343F4D70C1D}">
      <dsp:nvSpPr>
        <dsp:cNvPr id="0" name=""/>
        <dsp:cNvSpPr/>
      </dsp:nvSpPr>
      <dsp:spPr>
        <a:xfrm>
          <a:off x="660405" y="3225416"/>
          <a:ext cx="7100988" cy="123806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Keeping a set routine for Amira when at nursery will builds security and trust, as Amira knows what to expect reducing her anxiety levels. Keeping things comfortable and familiar for Amira to had the ability to settle and feel safe, strengthening her well being. </a:t>
          </a:r>
          <a:endParaRPr lang="en-US" sz="1400" kern="1200" dirty="0">
            <a:latin typeface="Arial" panose="020B0604020202020204" pitchFamily="34" charset="0"/>
            <a:cs typeface="Arial" panose="020B0604020202020204" pitchFamily="34" charset="0"/>
          </a:endParaRPr>
        </a:p>
      </dsp:txBody>
      <dsp:txXfrm>
        <a:off x="696667" y="3261678"/>
        <a:ext cx="5569533" cy="1165543"/>
      </dsp:txXfrm>
    </dsp:sp>
    <dsp:sp modelId="{9E5D2CD5-0C8F-465F-A031-1CDDFB1D39FF}">
      <dsp:nvSpPr>
        <dsp:cNvPr id="0" name=""/>
        <dsp:cNvSpPr/>
      </dsp:nvSpPr>
      <dsp:spPr>
        <a:xfrm>
          <a:off x="741984" y="4403091"/>
          <a:ext cx="7772400" cy="1269460"/>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latin typeface="Arial" panose="020B0604020202020204" pitchFamily="34" charset="0"/>
              <a:cs typeface="Arial" panose="020B0604020202020204" pitchFamily="34" charset="0"/>
            </a:rPr>
            <a:t>Piagets</a:t>
          </a:r>
          <a:r>
            <a:rPr lang="en-GB" sz="1600" kern="1200" dirty="0">
              <a:latin typeface="Arial" panose="020B0604020202020204" pitchFamily="34" charset="0"/>
              <a:cs typeface="Arial" panose="020B0604020202020204" pitchFamily="34" charset="0"/>
            </a:rPr>
            <a:t> steps was to, observe what knowledge the child has and what they can already do. Guide the child, so if any mistakes was made the are aware of the problem and how to solve the situation and allow them to learn and make mistakes having the understanding to problem solve and critically think alone.</a:t>
          </a:r>
          <a:endParaRPr lang="en-US" sz="1600" kern="1200" dirty="0">
            <a:latin typeface="Arial" panose="020B0604020202020204" pitchFamily="34" charset="0"/>
            <a:cs typeface="Arial" panose="020B0604020202020204" pitchFamily="34" charset="0"/>
          </a:endParaRPr>
        </a:p>
      </dsp:txBody>
      <dsp:txXfrm>
        <a:off x="779165" y="4440272"/>
        <a:ext cx="6091446" cy="1195098"/>
      </dsp:txXfrm>
    </dsp:sp>
    <dsp:sp modelId="{2B81954B-B8A3-453B-AD96-A7ED130791F6}">
      <dsp:nvSpPr>
        <dsp:cNvPr id="0" name=""/>
        <dsp:cNvSpPr/>
      </dsp:nvSpPr>
      <dsp:spPr>
        <a:xfrm>
          <a:off x="6097530" y="1167574"/>
          <a:ext cx="764522" cy="764522"/>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269547" y="1167574"/>
        <a:ext cx="420488" cy="575303"/>
      </dsp:txXfrm>
    </dsp:sp>
    <dsp:sp modelId="{8A2AB6E5-957B-450F-8094-855335051E98}">
      <dsp:nvSpPr>
        <dsp:cNvPr id="0" name=""/>
        <dsp:cNvSpPr/>
      </dsp:nvSpPr>
      <dsp:spPr>
        <a:xfrm>
          <a:off x="5974148" y="2570498"/>
          <a:ext cx="764522" cy="764522"/>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146165" y="2570498"/>
        <a:ext cx="420488" cy="575303"/>
      </dsp:txXfrm>
    </dsp:sp>
    <dsp:sp modelId="{DA0770E5-BC8C-4C80-AB68-B02E65FDBE5F}">
      <dsp:nvSpPr>
        <dsp:cNvPr id="0" name=""/>
        <dsp:cNvSpPr/>
      </dsp:nvSpPr>
      <dsp:spPr>
        <a:xfrm>
          <a:off x="6487126" y="3960539"/>
          <a:ext cx="764522" cy="764522"/>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659143" y="3960539"/>
        <a:ext cx="420488" cy="5753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9A993-9EFB-463D-BC59-6E8E7EDB5A52}"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930A1-E86E-4552-B991-720C7B6EF3A8}" type="slidenum">
              <a:rPr lang="en-GB" smtClean="0"/>
              <a:t>‹#›</a:t>
            </a:fld>
            <a:endParaRPr lang="en-GB"/>
          </a:p>
        </p:txBody>
      </p:sp>
    </p:spTree>
    <p:extLst>
      <p:ext uri="{BB962C8B-B14F-4D97-AF65-F5344CB8AC3E}">
        <p14:creationId xmlns:p14="http://schemas.microsoft.com/office/powerpoint/2010/main" val="421537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0930A1-E86E-4552-B991-720C7B6EF3A8}" type="slidenum">
              <a:rPr lang="en-GB" smtClean="0"/>
              <a:t>4</a:t>
            </a:fld>
            <a:endParaRPr lang="en-GB"/>
          </a:p>
        </p:txBody>
      </p:sp>
    </p:spTree>
    <p:extLst>
      <p:ext uri="{BB962C8B-B14F-4D97-AF65-F5344CB8AC3E}">
        <p14:creationId xmlns:p14="http://schemas.microsoft.com/office/powerpoint/2010/main" val="2418608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0930A1-E86E-4552-B991-720C7B6EF3A8}" type="slidenum">
              <a:rPr lang="en-GB" smtClean="0"/>
              <a:t>5</a:t>
            </a:fld>
            <a:endParaRPr lang="en-GB"/>
          </a:p>
        </p:txBody>
      </p:sp>
    </p:spTree>
    <p:extLst>
      <p:ext uri="{BB962C8B-B14F-4D97-AF65-F5344CB8AC3E}">
        <p14:creationId xmlns:p14="http://schemas.microsoft.com/office/powerpoint/2010/main" val="3743072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4AC44-D4C8-5A43-D6D3-BDD8B0BFF88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20A5F2E-664E-4AB4-3529-B7C9152F95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A0D7F25-FFBA-41AB-DB13-DD1891F63290}"/>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5" name="Footer Placeholder 4">
            <a:extLst>
              <a:ext uri="{FF2B5EF4-FFF2-40B4-BE49-F238E27FC236}">
                <a16:creationId xmlns:a16="http://schemas.microsoft.com/office/drawing/2014/main" id="{071750E4-E5DB-3A8A-FE59-CFEEB71A58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D8D1B-5C63-3B01-D51C-B85606A0A446}"/>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347603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0571D-58C7-6C6A-A1FC-B5A5F4EC43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77A0792-02FC-5DF3-6A3D-5E06BF0ED1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5D09A3-A5B2-B021-5973-7A6F25ADFD26}"/>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5" name="Footer Placeholder 4">
            <a:extLst>
              <a:ext uri="{FF2B5EF4-FFF2-40B4-BE49-F238E27FC236}">
                <a16:creationId xmlns:a16="http://schemas.microsoft.com/office/drawing/2014/main" id="{CCBB98E0-5405-A3F4-3AA0-B7908AC18E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87D14-9ADF-BC7A-2EC4-B5712949DCAD}"/>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3767374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6F431-1106-22FE-197A-DB036370618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F4DB922-2E05-7420-45EC-153086EB41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E4B33D-EF22-2AD7-2D96-FE0D86ADAEFF}"/>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5" name="Footer Placeholder 4">
            <a:extLst>
              <a:ext uri="{FF2B5EF4-FFF2-40B4-BE49-F238E27FC236}">
                <a16:creationId xmlns:a16="http://schemas.microsoft.com/office/drawing/2014/main" id="{1AD263D0-E185-6E08-DF08-12EA78474A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6DEE7-9ECB-52B8-9AD6-D7C16026E8AB}"/>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148266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F306-EC2F-5D42-2025-AF88851B856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E733FB1-9BAF-35BA-29EB-8C823492BD2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4AFE5DF-93D1-3A47-48EE-5FBDC604416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7980FE4-D383-4852-BE46-C55A164D5EE6}"/>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6" name="Footer Placeholder 5">
            <a:extLst>
              <a:ext uri="{FF2B5EF4-FFF2-40B4-BE49-F238E27FC236}">
                <a16:creationId xmlns:a16="http://schemas.microsoft.com/office/drawing/2014/main" id="{4391E1AA-1B7C-E4E3-A146-7E1C66E5B6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DA5D9-4AD6-5A57-8378-0BD6AB2B3495}"/>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545577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6FB4A-CB3B-4FC0-40B7-AD91D9A342F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FACAA26-9616-A51F-C70E-72ACEE538E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B31551-F2CD-7B10-7AB2-FA9E6CC9FC9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A8C1B2A-6F96-C248-2497-908AF76011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139DA2-1A6E-4731-53F4-9D3C9401CE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8A76DAE-8F9E-0889-08EA-B2DBABC151F7}"/>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8" name="Footer Placeholder 7">
            <a:extLst>
              <a:ext uri="{FF2B5EF4-FFF2-40B4-BE49-F238E27FC236}">
                <a16:creationId xmlns:a16="http://schemas.microsoft.com/office/drawing/2014/main" id="{29B006A6-A0F5-CDA9-045E-5AF92D356F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805684-758A-F12A-9320-BE8CA5B192DD}"/>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673421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3600-D581-E08B-CFF6-40A9FC1C626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E9FD4C9-15E6-EEAF-8AC7-E60025C235AC}"/>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4" name="Footer Placeholder 3">
            <a:extLst>
              <a:ext uri="{FF2B5EF4-FFF2-40B4-BE49-F238E27FC236}">
                <a16:creationId xmlns:a16="http://schemas.microsoft.com/office/drawing/2014/main" id="{B09B1E72-CA1F-F838-A4F2-6372262344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B19AD1-213E-BD4F-07AB-CC06C9AB53DD}"/>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1774287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DC7514-6DBF-CAC1-AAD2-30164BF975F7}"/>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3" name="Footer Placeholder 2">
            <a:extLst>
              <a:ext uri="{FF2B5EF4-FFF2-40B4-BE49-F238E27FC236}">
                <a16:creationId xmlns:a16="http://schemas.microsoft.com/office/drawing/2014/main" id="{E1A0EC79-F364-433D-5E52-A0DDF2DA7C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12C6C0-5CFD-1BBA-4396-C6A7C8512E09}"/>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1047050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72FEB-8CC5-36AD-F76C-5F8DD892A3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909B49E-5719-B105-0FF1-A4296FAD69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F6200D-8688-7BAD-21BD-7DDB0F9EBE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6BC764-F31C-4B17-8C30-AD92439F4354}"/>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6" name="Footer Placeholder 5">
            <a:extLst>
              <a:ext uri="{FF2B5EF4-FFF2-40B4-BE49-F238E27FC236}">
                <a16:creationId xmlns:a16="http://schemas.microsoft.com/office/drawing/2014/main" id="{F1189F04-C5E8-F791-3B6B-83C50375D6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3DBA80-C2B8-E53B-1E11-2743B9383C05}"/>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667251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D4CAC-1559-F131-A856-AD21E634AE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1141A76-5D31-2394-E91B-947F5E38C7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EBA172-19EB-2240-5167-B29025ACF9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87C27C1-8477-E660-11E8-A8F0845BBE28}"/>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6" name="Footer Placeholder 5">
            <a:extLst>
              <a:ext uri="{FF2B5EF4-FFF2-40B4-BE49-F238E27FC236}">
                <a16:creationId xmlns:a16="http://schemas.microsoft.com/office/drawing/2014/main" id="{3EA1254C-5604-9328-5952-B2E7EDE49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64D0CB-7FFA-92B2-F556-EA815E5556F1}"/>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165583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C8E8C-F2EE-09AC-DF46-94E518EC0F2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C32909D-39FF-775A-8F39-82CB160659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0729F3-A466-4706-3F7E-375CF3937121}"/>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5" name="Footer Placeholder 4">
            <a:extLst>
              <a:ext uri="{FF2B5EF4-FFF2-40B4-BE49-F238E27FC236}">
                <a16:creationId xmlns:a16="http://schemas.microsoft.com/office/drawing/2014/main" id="{35694780-232D-24D1-23CF-E603F3966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64C1B8-B149-9DCD-708B-389F899560BA}"/>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2952811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2C78F-3AF4-8446-1504-7434FE62184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55DE76-4C1B-EB8D-CFE0-4EF4A9E6D87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4147C1-CE75-9BB9-36FB-093DD8CA5433}"/>
              </a:ext>
            </a:extLst>
          </p:cNvPr>
          <p:cNvSpPr>
            <a:spLocks noGrp="1"/>
          </p:cNvSpPr>
          <p:nvPr>
            <p:ph type="dt" sz="half" idx="10"/>
          </p:nvPr>
        </p:nvSpPr>
        <p:spPr/>
        <p:txBody>
          <a:bodyPr/>
          <a:lstStyle/>
          <a:p>
            <a:fld id="{3A6D104D-E284-4646-9D0D-22DD3A6D0507}" type="datetimeFigureOut">
              <a:rPr lang="en-GB" smtClean="0"/>
              <a:t>13/10/2025</a:t>
            </a:fld>
            <a:endParaRPr lang="en-GB"/>
          </a:p>
        </p:txBody>
      </p:sp>
      <p:sp>
        <p:nvSpPr>
          <p:cNvPr id="5" name="Footer Placeholder 4">
            <a:extLst>
              <a:ext uri="{FF2B5EF4-FFF2-40B4-BE49-F238E27FC236}">
                <a16:creationId xmlns:a16="http://schemas.microsoft.com/office/drawing/2014/main" id="{F6D719D9-61C4-2A85-535D-49AF5A9F6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06C0E-8986-9971-7B92-308F8D31DC60}"/>
              </a:ext>
            </a:extLst>
          </p:cNvPr>
          <p:cNvSpPr>
            <a:spLocks noGrp="1"/>
          </p:cNvSpPr>
          <p:nvPr>
            <p:ph type="sldNum" sz="quarter" idx="12"/>
          </p:nvPr>
        </p:nvSpPr>
        <p:spPr/>
        <p:txBody>
          <a:bodyPr/>
          <a:lstStyle/>
          <a:p>
            <a:fld id="{3A1BEB02-81D0-4B0D-AD07-DAE9F47E56A5}" type="slidenum">
              <a:rPr lang="en-GB" smtClean="0"/>
              <a:t>‹#›</a:t>
            </a:fld>
            <a:endParaRPr lang="en-GB"/>
          </a:p>
        </p:txBody>
      </p:sp>
    </p:spTree>
    <p:extLst>
      <p:ext uri="{BB962C8B-B14F-4D97-AF65-F5344CB8AC3E}">
        <p14:creationId xmlns:p14="http://schemas.microsoft.com/office/powerpoint/2010/main" val="652176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5D5015-12E5-43E2-D524-8013F71A04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E561035-83D3-906F-EA72-B458055C72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F6C5DD-D729-2E4C-6D8F-68B033C4D8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6D104D-E284-4646-9D0D-22DD3A6D0507}" type="datetimeFigureOut">
              <a:rPr lang="en-GB" smtClean="0"/>
              <a:t>13/10/2025</a:t>
            </a:fld>
            <a:endParaRPr lang="en-GB"/>
          </a:p>
        </p:txBody>
      </p:sp>
      <p:sp>
        <p:nvSpPr>
          <p:cNvPr id="5" name="Footer Placeholder 4">
            <a:extLst>
              <a:ext uri="{FF2B5EF4-FFF2-40B4-BE49-F238E27FC236}">
                <a16:creationId xmlns:a16="http://schemas.microsoft.com/office/drawing/2014/main" id="{6B25963B-73E4-50CF-2D9F-980B1C98BC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3F4F8F6-5B5A-6E20-5D4D-F8FFD11914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1BEB02-81D0-4B0D-AD07-DAE9F47E56A5}" type="slidenum">
              <a:rPr lang="en-GB" smtClean="0"/>
              <a:t>‹#›</a:t>
            </a:fld>
            <a:endParaRPr lang="en-GB"/>
          </a:p>
        </p:txBody>
      </p:sp>
    </p:spTree>
    <p:extLst>
      <p:ext uri="{BB962C8B-B14F-4D97-AF65-F5344CB8AC3E}">
        <p14:creationId xmlns:p14="http://schemas.microsoft.com/office/powerpoint/2010/main" val="1217326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es.pinterest.com/pin/78813062218321278/" TargetMode="External"/><Relationship Id="rId4" Type="http://schemas.openxmlformats.org/officeDocument/2006/relationships/hyperlink" Target="https://kimdee.tistory.com/189"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ourses.lumenlearning.com/adolescent/chapter/psychological-constructivism-piagets-theories/" TargetMode="External"/><Relationship Id="rId5" Type="http://schemas.openxmlformats.org/officeDocument/2006/relationships/hyperlink" Target="https://creativecommons.org/licenses/by-nc-sa/3.0/" TargetMode="External"/><Relationship Id="rId4" Type="http://schemas.openxmlformats.org/officeDocument/2006/relationships/hyperlink" Target="https://courses.lumenlearning.com/edpsy/chapter/psychological-constructivism-piagets-theorie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learning.nspcc.org.uk/child-health-development/attachment-early-years" TargetMode="External"/><Relationship Id="rId3" Type="http://schemas.openxmlformats.org/officeDocument/2006/relationships/hyperlink" Target="https://mybrightwheel.com/blog/what-is-play-based-learning" TargetMode="External"/><Relationship Id="rId7" Type="http://schemas.openxmlformats.org/officeDocument/2006/relationships/hyperlink" Target="https://www.simplypsychology.org/piaget.html" TargetMode="External"/><Relationship Id="rId2" Type="http://schemas.openxmlformats.org/officeDocument/2006/relationships/hyperlink" Target="https://autismcenterforkids.com/piagets-theory-of-emotional-development/" TargetMode="External"/><Relationship Id="rId1" Type="http://schemas.openxmlformats.org/officeDocument/2006/relationships/slideLayout" Target="../slideLayouts/slideLayout2.xml"/><Relationship Id="rId6" Type="http://schemas.openxmlformats.org/officeDocument/2006/relationships/hyperlink" Target="https://teachhq.com/article/show/understanding-piagets-four-stages-of-cognitive-development" TargetMode="External"/><Relationship Id="rId5" Type="http://schemas.openxmlformats.org/officeDocument/2006/relationships/hyperlink" Target="https://www.gowriensw.com.au/thought-leadership/vygotsky-theory" TargetMode="External"/><Relationship Id="rId4" Type="http://schemas.openxmlformats.org/officeDocument/2006/relationships/hyperlink" Target="https://www.ebsco.com/research-starters/history/jean-piagets-theory-cognitive-development" TargetMode="External"/><Relationship Id="rId9" Type="http://schemas.openxmlformats.org/officeDocument/2006/relationships/hyperlink" Target="https://rie.org/jean-piagets-way-of-seeing-and-rie/?gad_source=1&amp;gad_campaignid=21987603514&amp;gbraid=0AAAAADhns1m1qigSjqtI2IIka76ccRD89&amp;gclid=Cj0KCQjwgKjHBhChARIsAPJR3xdgCzQzBT3wXVsQYbvqkdIGNRYroHZihSh0e0Bs7U1MTTt4x5t_7nIaAotU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61F34AA3-D90E-EA4C-ADD6-828F66EEDBD6}"/>
              </a:ext>
            </a:extLst>
          </p:cNvPr>
          <p:cNvSpPr>
            <a:spLocks noGrp="1"/>
          </p:cNvSpPr>
          <p:nvPr>
            <p:ph type="ctrTitle"/>
          </p:nvPr>
        </p:nvSpPr>
        <p:spPr>
          <a:xfrm>
            <a:off x="1887564" y="798108"/>
            <a:ext cx="7820049" cy="3883566"/>
          </a:xfrm>
        </p:spPr>
        <p:txBody>
          <a:bodyPr anchor="b">
            <a:normAutofit/>
          </a:bodyPr>
          <a:lstStyle/>
          <a:p>
            <a:r>
              <a:rPr lang="en-GB" sz="2800" dirty="0">
                <a:solidFill>
                  <a:schemeClr val="tx2"/>
                </a:solidFill>
              </a:rPr>
              <a:t>LCHS4010</a:t>
            </a:r>
            <a:r>
              <a:rPr lang="en-GB" sz="3200" dirty="0">
                <a:solidFill>
                  <a:schemeClr val="tx2"/>
                </a:solidFill>
              </a:rPr>
              <a:t>:</a:t>
            </a:r>
            <a:r>
              <a:rPr lang="en-GB" sz="2800" dirty="0">
                <a:solidFill>
                  <a:schemeClr val="tx2"/>
                </a:solidFill>
              </a:rPr>
              <a:t> Module: Psychology in Health and Social Care </a:t>
            </a:r>
            <a:br>
              <a:rPr lang="en-GB" sz="2800" dirty="0">
                <a:solidFill>
                  <a:schemeClr val="tx2"/>
                </a:solidFill>
              </a:rPr>
            </a:br>
            <a:br>
              <a:rPr lang="en-GB" sz="2800" dirty="0">
                <a:solidFill>
                  <a:schemeClr val="tx2"/>
                </a:solidFill>
              </a:rPr>
            </a:br>
            <a:r>
              <a:rPr lang="en-GB" sz="2800" dirty="0">
                <a:solidFill>
                  <a:schemeClr val="tx2"/>
                </a:solidFill>
              </a:rPr>
              <a:t>Assessment 1: Individual Presentation	</a:t>
            </a:r>
            <a:br>
              <a:rPr lang="en-GB" sz="2800" dirty="0">
                <a:solidFill>
                  <a:schemeClr val="tx2"/>
                </a:solidFill>
              </a:rPr>
            </a:br>
            <a:br>
              <a:rPr lang="en-GB" sz="2800" dirty="0">
                <a:solidFill>
                  <a:schemeClr val="tx2"/>
                </a:solidFill>
              </a:rPr>
            </a:br>
            <a:r>
              <a:rPr lang="en-GB" sz="2800" dirty="0">
                <a:solidFill>
                  <a:schemeClr val="tx2"/>
                </a:solidFill>
              </a:rPr>
              <a:t>Lecturer: </a:t>
            </a:r>
            <a:br>
              <a:rPr lang="en-GB" sz="2800" dirty="0">
                <a:solidFill>
                  <a:schemeClr val="tx2"/>
                </a:solidFill>
              </a:rPr>
            </a:br>
            <a:br>
              <a:rPr lang="en-GB" sz="2800" dirty="0">
                <a:solidFill>
                  <a:schemeClr val="tx2"/>
                </a:solidFill>
              </a:rPr>
            </a:br>
            <a:r>
              <a:rPr lang="en-GB" sz="2800" dirty="0">
                <a:solidFill>
                  <a:schemeClr val="tx2"/>
                </a:solidFill>
              </a:rPr>
              <a:t>Sharday Joseph </a:t>
            </a:r>
            <a:br>
              <a:rPr lang="en-GB" sz="2800" dirty="0">
                <a:solidFill>
                  <a:schemeClr val="tx2"/>
                </a:solidFill>
              </a:rPr>
            </a:br>
            <a:r>
              <a:rPr lang="en-GB" sz="2800" dirty="0">
                <a:solidFill>
                  <a:schemeClr val="tx2"/>
                </a:solidFill>
              </a:rPr>
              <a:t>2225282</a:t>
            </a:r>
            <a:endParaRPr lang="en-GB" sz="5200" dirty="0">
              <a:solidFill>
                <a:schemeClr val="tx2"/>
              </a:solidFill>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76523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678F4-68CD-1DF7-7E63-EA8CDFEDBFB1}"/>
              </a:ext>
            </a:extLst>
          </p:cNvPr>
          <p:cNvSpPr>
            <a:spLocks noGrp="1"/>
          </p:cNvSpPr>
          <p:nvPr>
            <p:ph type="title"/>
          </p:nvPr>
        </p:nvSpPr>
        <p:spPr>
          <a:xfrm>
            <a:off x="841248" y="548640"/>
            <a:ext cx="3600860" cy="5431536"/>
          </a:xfrm>
        </p:spPr>
        <p:txBody>
          <a:bodyPr>
            <a:normAutofit/>
          </a:bodyPr>
          <a:lstStyle/>
          <a:p>
            <a:r>
              <a:rPr lang="en-GB" sz="5400" b="1"/>
              <a:t>My chosen theory: Piagets’ theory </a:t>
            </a:r>
          </a:p>
        </p:txBody>
      </p:sp>
      <p:sp>
        <p:nvSpPr>
          <p:cNvPr id="2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2B66EA-A215-660A-1444-C522025AC303}"/>
              </a:ext>
            </a:extLst>
          </p:cNvPr>
          <p:cNvSpPr>
            <a:spLocks noGrp="1"/>
          </p:cNvSpPr>
          <p:nvPr>
            <p:ph idx="1"/>
          </p:nvPr>
        </p:nvSpPr>
        <p:spPr>
          <a:xfrm>
            <a:off x="5126418" y="552091"/>
            <a:ext cx="6224335" cy="5431536"/>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Amiria gets anxiety when left by carers which implies she does not like to experience the world without them. Due to her having anxiety it limits the communication and interactions when placed in social groups at nursery. Amiria has  limited verbal communication restricting her to learn new words and try out different experiences in different environments with different people</a:t>
            </a:r>
          </a:p>
          <a:p>
            <a:pPr marL="0" indent="0">
              <a:buNone/>
            </a:pPr>
            <a:r>
              <a:rPr lang="en-GB" sz="1700" dirty="0">
                <a:latin typeface="Arial" panose="020B0604020202020204" pitchFamily="34" charset="0"/>
                <a:cs typeface="Arial" panose="020B0604020202020204" pitchFamily="34" charset="0"/>
              </a:rPr>
              <a:t>Relating back to Piaget's theory, he believed the way children in the preoperational stage learn is through play and interactions EBSCO, (2025). As Amira already finds it difficult engaging in group actives, she will find it difficult battling her anxiety and grouping up to do group activities, restrict  communication and have verbal restraints. </a:t>
            </a:r>
          </a:p>
          <a:p>
            <a:pPr marL="0" indent="0">
              <a:buNone/>
            </a:pPr>
            <a:r>
              <a:rPr lang="en-GB" sz="1700" dirty="0">
                <a:latin typeface="Arial" panose="020B0604020202020204" pitchFamily="34" charset="0"/>
                <a:cs typeface="Arial" panose="020B0604020202020204" pitchFamily="34" charset="0"/>
              </a:rPr>
              <a:t>Allowing 1-1 sessions builds Amiras confidence to speak out more and engage with the teachers, which will slowly lead to her to engage in group activates with other children, providing her with more time and opportunities to play and explore</a:t>
            </a:r>
          </a:p>
        </p:txBody>
      </p:sp>
    </p:spTree>
    <p:extLst>
      <p:ext uri="{BB962C8B-B14F-4D97-AF65-F5344CB8AC3E}">
        <p14:creationId xmlns:p14="http://schemas.microsoft.com/office/powerpoint/2010/main" val="122351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E724314-23AF-D6CB-B358-FFD377EA0D65}"/>
              </a:ext>
            </a:extLst>
          </p:cNvPr>
          <p:cNvSpPr>
            <a:spLocks noGrp="1"/>
          </p:cNvSpPr>
          <p:nvPr>
            <p:ph type="title"/>
          </p:nvPr>
        </p:nvSpPr>
        <p:spPr>
          <a:xfrm>
            <a:off x="912526" y="311774"/>
            <a:ext cx="9833548" cy="1325563"/>
          </a:xfrm>
        </p:spPr>
        <p:txBody>
          <a:bodyPr anchor="b">
            <a:normAutofit/>
          </a:bodyPr>
          <a:lstStyle/>
          <a:p>
            <a:pPr algn="ctr"/>
            <a:r>
              <a:rPr lang="en-GB" sz="3600" dirty="0">
                <a:solidFill>
                  <a:schemeClr val="tx2"/>
                </a:solidFill>
              </a:rPr>
              <a:t>Piaget's cognitive theory. </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58F53B7-1821-0BA6-2FC1-67A42B4C2101}"/>
              </a:ext>
            </a:extLst>
          </p:cNvPr>
          <p:cNvSpPr>
            <a:spLocks noGrp="1"/>
          </p:cNvSpPr>
          <p:nvPr>
            <p:ph idx="1"/>
          </p:nvPr>
        </p:nvSpPr>
        <p:spPr>
          <a:xfrm>
            <a:off x="545567" y="1673357"/>
            <a:ext cx="11645900" cy="4269987"/>
          </a:xfrm>
        </p:spPr>
        <p:txBody>
          <a:bodyPr>
            <a:noAutofit/>
          </a:bodyPr>
          <a:lstStyle/>
          <a:p>
            <a:pPr marL="0" indent="0">
              <a:buNone/>
            </a:pPr>
            <a:r>
              <a:rPr lang="en-GB" sz="1600" dirty="0" err="1">
                <a:solidFill>
                  <a:schemeClr val="tx2"/>
                </a:solidFill>
                <a:latin typeface="Arial" panose="020B0604020202020204" pitchFamily="34" charset="0"/>
                <a:cs typeface="Arial" panose="020B0604020202020204" pitchFamily="34" charset="0"/>
              </a:rPr>
              <a:t>Piagets</a:t>
            </a:r>
            <a:r>
              <a:rPr lang="en-GB" sz="1600" dirty="0">
                <a:solidFill>
                  <a:schemeClr val="tx2"/>
                </a:solidFill>
                <a:latin typeface="Arial" panose="020B0604020202020204" pitchFamily="34" charset="0"/>
                <a:cs typeface="Arial" panose="020B0604020202020204" pitchFamily="34" charset="0"/>
              </a:rPr>
              <a:t>’ Cognitive Theory implies children go through 4 different stages through the development process. (McLeod 2025</a:t>
            </a:r>
            <a:r>
              <a:rPr lang="en-GB" sz="1600" i="1" dirty="0">
                <a:solidFill>
                  <a:schemeClr val="tx2"/>
                </a:solidFill>
                <a:latin typeface="Arial" panose="020B0604020202020204" pitchFamily="34" charset="0"/>
                <a:cs typeface="Arial" panose="020B0604020202020204" pitchFamily="34" charset="0"/>
              </a:rPr>
              <a:t>) </a:t>
            </a:r>
          </a:p>
          <a:p>
            <a:pPr marL="0" indent="0">
              <a:buNone/>
            </a:pPr>
            <a:r>
              <a:rPr lang="en-GB" sz="1600" b="1" dirty="0">
                <a:solidFill>
                  <a:schemeClr val="tx2"/>
                </a:solidFill>
                <a:latin typeface="Arial" panose="020B0604020202020204" pitchFamily="34" charset="0"/>
                <a:cs typeface="Arial" panose="020B0604020202020204" pitchFamily="34" charset="0"/>
              </a:rPr>
              <a:t>Sensorimotor stage (ages from birth to 24 months)</a:t>
            </a:r>
            <a:r>
              <a:rPr lang="en-GB" sz="1600" dirty="0">
                <a:solidFill>
                  <a:schemeClr val="tx2"/>
                </a:solidFill>
                <a:latin typeface="Arial" panose="020B0604020202020204" pitchFamily="34" charset="0"/>
                <a:cs typeface="Arial" panose="020B0604020202020204" pitchFamily="34" charset="0"/>
              </a:rPr>
              <a:t>According to (</a:t>
            </a:r>
            <a:r>
              <a:rPr lang="en-GB" sz="1600" dirty="0" err="1">
                <a:solidFill>
                  <a:schemeClr val="tx2"/>
                </a:solidFill>
                <a:latin typeface="Arial" panose="020B0604020202020204" pitchFamily="34" charset="0"/>
                <a:cs typeface="Arial" panose="020B0604020202020204" pitchFamily="34" charset="0"/>
              </a:rPr>
              <a:t>Mcleod</a:t>
            </a:r>
            <a:r>
              <a:rPr lang="en-GB" sz="1600" dirty="0">
                <a:solidFill>
                  <a:schemeClr val="tx2"/>
                </a:solidFill>
                <a:latin typeface="Arial" panose="020B0604020202020204" pitchFamily="34" charset="0"/>
                <a:cs typeface="Arial" panose="020B0604020202020204" pitchFamily="34" charset="0"/>
              </a:rPr>
              <a:t> 2025) Children at this stage start their learning process through senses and actions. Children begin to understand objects still exists even when it is not directly in front of them. </a:t>
            </a:r>
          </a:p>
          <a:p>
            <a:pPr marL="0" indent="0">
              <a:buNone/>
            </a:pPr>
            <a:r>
              <a:rPr lang="en-GB" sz="1600" b="1" dirty="0">
                <a:solidFill>
                  <a:schemeClr val="tx2"/>
                </a:solidFill>
                <a:latin typeface="Arial" panose="020B0604020202020204" pitchFamily="34" charset="0"/>
                <a:cs typeface="Arial" panose="020B0604020202020204" pitchFamily="34" charset="0"/>
              </a:rPr>
              <a:t>Preoperational stage ( Ages from 2-7) </a:t>
            </a:r>
            <a:r>
              <a:rPr lang="en-GB" sz="1600" dirty="0">
                <a:solidFill>
                  <a:schemeClr val="tx2"/>
                </a:solidFill>
                <a:latin typeface="Arial" panose="020B0604020202020204" pitchFamily="34" charset="0"/>
                <a:cs typeface="Arial" panose="020B0604020202020204" pitchFamily="34" charset="0"/>
              </a:rPr>
              <a:t>Development at this stages involves symbols and words for children to progress and develop different angles of things. Children will start pretend playing using different thoughts and emotions with toys.</a:t>
            </a:r>
          </a:p>
          <a:p>
            <a:pPr marL="0" indent="0">
              <a:buNone/>
            </a:pPr>
            <a:r>
              <a:rPr lang="en-GB" sz="1600" b="1" dirty="0">
                <a:solidFill>
                  <a:schemeClr val="tx2"/>
                </a:solidFill>
                <a:latin typeface="Arial" panose="020B0604020202020204" pitchFamily="34" charset="0"/>
                <a:cs typeface="Arial" panose="020B0604020202020204" pitchFamily="34" charset="0"/>
              </a:rPr>
              <a:t>Concrete stage (7 – 11</a:t>
            </a:r>
            <a:r>
              <a:rPr lang="en-GB" sz="1600" dirty="0">
                <a:solidFill>
                  <a:schemeClr val="tx2"/>
                </a:solidFill>
                <a:latin typeface="Arial" panose="020B0604020202020204" pitchFamily="34" charset="0"/>
                <a:cs typeface="Arial" panose="020B0604020202020204" pitchFamily="34" charset="0"/>
              </a:rPr>
              <a:t>)  This stage children start to understand the appearance of an object don’t change is quantity. Children should show they understand why something has changed the concept of the action. They can colour co-</a:t>
            </a:r>
            <a:r>
              <a:rPr lang="en-GB" sz="1600" dirty="0" err="1">
                <a:solidFill>
                  <a:schemeClr val="tx2"/>
                </a:solidFill>
                <a:latin typeface="Arial" panose="020B0604020202020204" pitchFamily="34" charset="0"/>
                <a:cs typeface="Arial" panose="020B0604020202020204" pitchFamily="34" charset="0"/>
              </a:rPr>
              <a:t>ord</a:t>
            </a:r>
            <a:r>
              <a:rPr lang="en-GB" sz="1600" dirty="0">
                <a:solidFill>
                  <a:schemeClr val="tx2"/>
                </a:solidFill>
                <a:latin typeface="Arial" panose="020B0604020202020204" pitchFamily="34" charset="0"/>
                <a:cs typeface="Arial" panose="020B0604020202020204" pitchFamily="34" charset="0"/>
              </a:rPr>
              <a:t> objects and match shapes that are the same placing them in the right section. </a:t>
            </a:r>
          </a:p>
          <a:p>
            <a:pPr marL="0" indent="0">
              <a:buNone/>
            </a:pPr>
            <a:r>
              <a:rPr lang="en-GB" sz="1600" b="1" dirty="0">
                <a:solidFill>
                  <a:schemeClr val="tx2"/>
                </a:solidFill>
                <a:latin typeface="Arial" panose="020B0604020202020204" pitchFamily="34" charset="0"/>
                <a:cs typeface="Arial" panose="020B0604020202020204" pitchFamily="34" charset="0"/>
              </a:rPr>
              <a:t>Formal stage (11 upwards)   (</a:t>
            </a:r>
            <a:r>
              <a:rPr lang="en-GB" sz="1600" dirty="0" err="1">
                <a:solidFill>
                  <a:schemeClr val="tx2"/>
                </a:solidFill>
                <a:latin typeface="Arial" panose="020B0604020202020204" pitchFamily="34" charset="0"/>
                <a:cs typeface="Arial" panose="020B0604020202020204" pitchFamily="34" charset="0"/>
              </a:rPr>
              <a:t>Mcleod</a:t>
            </a:r>
            <a:r>
              <a:rPr lang="en-GB" sz="1600" dirty="0">
                <a:solidFill>
                  <a:schemeClr val="tx2"/>
                </a:solidFill>
                <a:latin typeface="Arial" panose="020B0604020202020204" pitchFamily="34" charset="0"/>
                <a:cs typeface="Arial" panose="020B0604020202020204" pitchFamily="34" charset="0"/>
              </a:rPr>
              <a:t> 2025)</a:t>
            </a:r>
            <a:r>
              <a:rPr lang="en-GB" sz="1600" b="1" dirty="0">
                <a:solidFill>
                  <a:schemeClr val="tx2"/>
                </a:solidFill>
                <a:latin typeface="Arial" panose="020B0604020202020204" pitchFamily="34" charset="0"/>
                <a:cs typeface="Arial" panose="020B0604020202020204" pitchFamily="34" charset="0"/>
              </a:rPr>
              <a:t> </a:t>
            </a:r>
            <a:r>
              <a:rPr lang="en-GB" sz="1600" dirty="0">
                <a:solidFill>
                  <a:schemeClr val="tx2"/>
                </a:solidFill>
                <a:latin typeface="Arial" panose="020B0604020202020204" pitchFamily="34" charset="0"/>
                <a:cs typeface="Arial" panose="020B0604020202020204" pitchFamily="34" charset="0"/>
              </a:rPr>
              <a:t>Explains children begin engaging more deeps thoughts in situation. They can speak about the reason something made them feel the way they did and allows them to talk about their own thought process and actions  giving more detail without the need of physical examples. They  should be able to problem solve and create plans approaching with more than 1 solution </a:t>
            </a:r>
          </a:p>
          <a:p>
            <a:pPr marL="0" indent="0">
              <a:buNone/>
            </a:pPr>
            <a:r>
              <a:rPr lang="en-GB" sz="1600" b="1" dirty="0">
                <a:solidFill>
                  <a:schemeClr val="tx2"/>
                </a:solidFill>
                <a:latin typeface="Arial" panose="020B0604020202020204" pitchFamily="34" charset="0"/>
                <a:cs typeface="Arial" panose="020B0604020202020204" pitchFamily="34" charset="0"/>
              </a:rPr>
              <a:t>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00125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D5281A-660F-4246-19E2-2C1655DFF04F}"/>
              </a:ext>
            </a:extLst>
          </p:cNvPr>
          <p:cNvSpPr>
            <a:spLocks noGrp="1"/>
          </p:cNvSpPr>
          <p:nvPr>
            <p:ph idx="1"/>
          </p:nvPr>
        </p:nvSpPr>
        <p:spPr>
          <a:xfrm>
            <a:off x="630936" y="2660904"/>
            <a:ext cx="4818888" cy="3547872"/>
          </a:xfrm>
        </p:spPr>
        <p:txBody>
          <a:bodyPr anchor="t">
            <a:normAutofit/>
          </a:bodyPr>
          <a:lstStyle/>
          <a:p>
            <a:pPr marL="0" indent="0">
              <a:buNone/>
            </a:pPr>
            <a:r>
              <a:rPr lang="en-GB" sz="2200">
                <a:latin typeface="Arial" panose="020B0604020202020204" pitchFamily="34" charset="0"/>
                <a:cs typeface="Arial" panose="020B0604020202020204" pitchFamily="34" charset="0"/>
              </a:rPr>
              <a:t>Piagents believed that children was born to learn (Rienewsite 2023). By  2-7 stage children are expected to have developed through the  interaction and repeating within their environment. Children mimic and attempt to copy allowing them to build and create their own experiences building their imagination and widening their thoughts and feelings.</a:t>
            </a:r>
          </a:p>
          <a:p>
            <a:pPr marL="0" indent="0">
              <a:buNone/>
            </a:pPr>
            <a:endParaRPr lang="en-GB" sz="2200"/>
          </a:p>
          <a:p>
            <a:pPr marL="0" indent="0">
              <a:buNone/>
            </a:pPr>
            <a:endParaRPr lang="en-GB" sz="2200"/>
          </a:p>
        </p:txBody>
      </p:sp>
      <p:pic>
        <p:nvPicPr>
          <p:cNvPr id="5" name="Picture 4" descr="A cartoon of a child holding a glass of water&#10;&#10;AI-generated content may be incorrect.">
            <a:extLst>
              <a:ext uri="{FF2B5EF4-FFF2-40B4-BE49-F238E27FC236}">
                <a16:creationId xmlns:a16="http://schemas.microsoft.com/office/drawing/2014/main" id="{438000A9-9C99-8B29-9603-933AF4C6E2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92" r="818" b="-2"/>
          <a:stretch>
            <a:fillRect/>
          </a:stretch>
        </p:blipFill>
        <p:spPr>
          <a:xfrm>
            <a:off x="6099048" y="1560125"/>
            <a:ext cx="5458968" cy="3737750"/>
          </a:xfrm>
          <a:prstGeom prst="rect">
            <a:avLst/>
          </a:prstGeom>
        </p:spPr>
      </p:pic>
      <p:sp>
        <p:nvSpPr>
          <p:cNvPr id="7" name="TextBox 6">
            <a:extLst>
              <a:ext uri="{FF2B5EF4-FFF2-40B4-BE49-F238E27FC236}">
                <a16:creationId xmlns:a16="http://schemas.microsoft.com/office/drawing/2014/main" id="{843CB401-DC34-ABCF-4CAA-71C011CF54BE}"/>
              </a:ext>
            </a:extLst>
          </p:cNvPr>
          <p:cNvSpPr txBox="1"/>
          <p:nvPr/>
        </p:nvSpPr>
        <p:spPr>
          <a:xfrm>
            <a:off x="5422900" y="6129089"/>
            <a:ext cx="5003800" cy="584775"/>
          </a:xfrm>
          <a:prstGeom prst="rect">
            <a:avLst/>
          </a:prstGeom>
          <a:noFill/>
        </p:spPr>
        <p:txBody>
          <a:bodyPr wrap="square" rtlCol="0">
            <a:spAutoFit/>
          </a:bodyPr>
          <a:lstStyle/>
          <a:p>
            <a:pPr>
              <a:spcAft>
                <a:spcPts val="600"/>
              </a:spcAft>
            </a:pPr>
            <a:r>
              <a:rPr lang="en-GB" sz="1600" dirty="0">
                <a:latin typeface="Arial" panose="020B0604020202020204" pitchFamily="34" charset="0"/>
                <a:cs typeface="Arial" panose="020B0604020202020204" pitchFamily="34" charset="0"/>
              </a:rPr>
              <a:t>Image from: </a:t>
            </a:r>
            <a:r>
              <a:rPr lang="en-GB" sz="1600" dirty="0">
                <a:latin typeface="Arial" panose="020B0604020202020204" pitchFamily="34" charset="0"/>
                <a:cs typeface="Arial" panose="020B0604020202020204" pitchFamily="34" charset="0"/>
                <a:hlinkClick r:id="rId5"/>
              </a:rPr>
              <a:t>https://es.pinterest.com/pin/78813062218321278/</a:t>
            </a:r>
            <a:r>
              <a:rPr lang="en-GB" sz="1600" dirty="0">
                <a:latin typeface="Arial" panose="020B0604020202020204" pitchFamily="34" charset="0"/>
                <a:cs typeface="Arial" panose="020B0604020202020204" pitchFamily="34" charset="0"/>
              </a:rPr>
              <a:t> </a:t>
            </a:r>
            <a:endParaRPr lang="en-GB" sz="16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F0A8F01-9F5A-6602-8BB1-74D7A1761878}"/>
              </a:ext>
            </a:extLst>
          </p:cNvPr>
          <p:cNvSpPr txBox="1"/>
          <p:nvPr/>
        </p:nvSpPr>
        <p:spPr>
          <a:xfrm>
            <a:off x="9260592" y="5097820"/>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kimdee.tistory.com/18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13057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ild playing with a stack of colorful blocks&#10;&#10;AI-generated content may be incorrect.">
            <a:extLst>
              <a:ext uri="{FF2B5EF4-FFF2-40B4-BE49-F238E27FC236}">
                <a16:creationId xmlns:a16="http://schemas.microsoft.com/office/drawing/2014/main" id="{5C4575D5-6537-D0D4-EE84-C2B51A50BCD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882" b="-1"/>
          <a:stretch>
            <a:fillRect/>
          </a:stretch>
        </p:blipFill>
        <p:spPr>
          <a:xfrm>
            <a:off x="1"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D6B2DD-21DB-985F-4A2C-7E641B73E83C}"/>
              </a:ext>
            </a:extLst>
          </p:cNvPr>
          <p:cNvSpPr>
            <a:spLocks noGrp="1"/>
          </p:cNvSpPr>
          <p:nvPr>
            <p:ph idx="1"/>
          </p:nvPr>
        </p:nvSpPr>
        <p:spPr>
          <a:xfrm>
            <a:off x="7569710" y="1043797"/>
            <a:ext cx="3822189" cy="3742762"/>
          </a:xfrm>
        </p:spPr>
        <p:txBody>
          <a:bodyPr>
            <a:normAutofit/>
          </a:bodyPr>
          <a:lstStyle/>
          <a:p>
            <a:pPr marL="0" indent="0">
              <a:buNone/>
            </a:pPr>
            <a:r>
              <a:rPr lang="en-GB" sz="1600" dirty="0">
                <a:latin typeface="Arial" panose="020B0604020202020204" pitchFamily="34" charset="0"/>
                <a:cs typeface="Arial" panose="020B0604020202020204" pitchFamily="34" charset="0"/>
              </a:rPr>
              <a:t>Amiria being 3 years old would mean she is in the preoperational stage which implies she learns through copying actions and pretend play using words and images to help her duplicate the actions, along with using her imagination to represent pretend play. </a:t>
            </a:r>
          </a:p>
          <a:p>
            <a:pPr marL="0" indent="0">
              <a:buNone/>
            </a:pPr>
            <a:r>
              <a:rPr lang="en-GB" sz="1600" dirty="0">
                <a:latin typeface="Arial" panose="020B0604020202020204" pitchFamily="34" charset="0"/>
                <a:cs typeface="Arial" panose="020B0604020202020204" pitchFamily="34" charset="0"/>
              </a:rPr>
              <a:t>Amiria still needs support and help for her to understand more about how the world operates but the more she interacts the more it will naturally be normal for her to do independently. She will still struggle to see principle of the games or images as she will be so focused of the toy itself to even questions anything else. </a:t>
            </a:r>
          </a:p>
        </p:txBody>
      </p:sp>
      <p:sp>
        <p:nvSpPr>
          <p:cNvPr id="9" name="TextBox 8">
            <a:extLst>
              <a:ext uri="{FF2B5EF4-FFF2-40B4-BE49-F238E27FC236}">
                <a16:creationId xmlns:a16="http://schemas.microsoft.com/office/drawing/2014/main" id="{02264497-4EB4-2089-6189-A0936730E3CC}"/>
              </a:ext>
            </a:extLst>
          </p:cNvPr>
          <p:cNvSpPr txBox="1"/>
          <p:nvPr/>
        </p:nvSpPr>
        <p:spPr>
          <a:xfrm>
            <a:off x="7080473"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edpsy/chapter/psychological-constructivism-piagets-theor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1" name="TextBox 10">
            <a:extLst>
              <a:ext uri="{FF2B5EF4-FFF2-40B4-BE49-F238E27FC236}">
                <a16:creationId xmlns:a16="http://schemas.microsoft.com/office/drawing/2014/main" id="{D0EED375-EBE6-7C82-8E42-710DBE441EB2}"/>
              </a:ext>
            </a:extLst>
          </p:cNvPr>
          <p:cNvSpPr txBox="1"/>
          <p:nvPr/>
        </p:nvSpPr>
        <p:spPr>
          <a:xfrm>
            <a:off x="7569710" y="6196280"/>
            <a:ext cx="4380989" cy="461665"/>
          </a:xfrm>
          <a:prstGeom prst="rect">
            <a:avLst/>
          </a:prstGeom>
          <a:noFill/>
        </p:spPr>
        <p:txBody>
          <a:bodyPr wrap="square" rtlCol="0">
            <a:spAutoFit/>
          </a:bodyPr>
          <a:lstStyle/>
          <a:p>
            <a:r>
              <a:rPr lang="en-GB" sz="1200" dirty="0">
                <a:hlinkClick r:id="rId6"/>
              </a:rPr>
              <a:t>https://courses.lumenlearning.com/adolescent/chapter/psychological-constructivism-piagets-theories/</a:t>
            </a:r>
            <a:r>
              <a:rPr lang="en-GB" sz="1200" dirty="0"/>
              <a:t> image from </a:t>
            </a:r>
          </a:p>
        </p:txBody>
      </p:sp>
      <p:sp>
        <p:nvSpPr>
          <p:cNvPr id="23" name="TextBox 22">
            <a:extLst>
              <a:ext uri="{FF2B5EF4-FFF2-40B4-BE49-F238E27FC236}">
                <a16:creationId xmlns:a16="http://schemas.microsoft.com/office/drawing/2014/main" id="{661078E2-A205-B9A9-5BBE-89B1E456DA7A}"/>
              </a:ext>
            </a:extLst>
          </p:cNvPr>
          <p:cNvSpPr txBox="1"/>
          <p:nvPr/>
        </p:nvSpPr>
        <p:spPr>
          <a:xfrm>
            <a:off x="4032366" y="293673"/>
            <a:ext cx="5638800" cy="400110"/>
          </a:xfrm>
          <a:prstGeom prst="rect">
            <a:avLst/>
          </a:prstGeom>
          <a:noFill/>
        </p:spPr>
        <p:txBody>
          <a:bodyPr wrap="square" rtlCol="0">
            <a:spAutoFit/>
          </a:bodyPr>
          <a:lstStyle/>
          <a:p>
            <a:r>
              <a:rPr lang="en-GB" sz="2000" b="1" dirty="0"/>
              <a:t>Amiras situations </a:t>
            </a:r>
          </a:p>
        </p:txBody>
      </p:sp>
    </p:spTree>
    <p:extLst>
      <p:ext uri="{BB962C8B-B14F-4D97-AF65-F5344CB8AC3E}">
        <p14:creationId xmlns:p14="http://schemas.microsoft.com/office/powerpoint/2010/main" val="2017846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2">
            <a:extLst>
              <a:ext uri="{FF2B5EF4-FFF2-40B4-BE49-F238E27FC236}">
                <a16:creationId xmlns:a16="http://schemas.microsoft.com/office/drawing/2014/main" id="{650605AD-22A6-F401-AB9F-368398028BD9}"/>
              </a:ext>
            </a:extLst>
          </p:cNvPr>
          <p:cNvSpPr>
            <a:spLocks noGrp="1"/>
          </p:cNvSpPr>
          <p:nvPr>
            <p:ph idx="1"/>
          </p:nvPr>
        </p:nvSpPr>
        <p:spPr>
          <a:xfrm>
            <a:off x="482600" y="2150850"/>
            <a:ext cx="10515600" cy="4251960"/>
          </a:xfrm>
        </p:spPr>
        <p:txBody>
          <a:bodyPr>
            <a:normAutofit/>
          </a:bodyPr>
          <a:lstStyle/>
          <a:p>
            <a:pPr marL="0" indent="0">
              <a:buNone/>
            </a:pPr>
            <a:r>
              <a:rPr lang="en-GB" sz="1800" dirty="0">
                <a:latin typeface="Arial" panose="020B0604020202020204" pitchFamily="34" charset="0"/>
                <a:cs typeface="Arial" panose="020B0604020202020204" pitchFamily="34" charset="0"/>
              </a:rPr>
              <a:t>At the preoperational stage children should have the ability to pretend play learn and engaging in physical play. Although children at this stage find it hard to understand how other people think or feel and struggle to logically talk and think they are still capable to learn through experience.  As Amira finds it difficult engaging in group activities it restricts her from being able to understand how different feelings and how to understand others around her. Children will not learn by just sitting a visually watching how something is done. They learn through exploring and questioning everything around them. </a:t>
            </a:r>
            <a:r>
              <a:rPr lang="en-GB" sz="1800" dirty="0" err="1">
                <a:latin typeface="Arial" panose="020B0604020202020204" pitchFamily="34" charset="0"/>
                <a:cs typeface="Arial" panose="020B0604020202020204" pitchFamily="34" charset="0"/>
              </a:rPr>
              <a:t>Piagets</a:t>
            </a:r>
            <a:r>
              <a:rPr lang="en-GB" sz="1800" dirty="0">
                <a:latin typeface="Arial" panose="020B0604020202020204" pitchFamily="34" charset="0"/>
                <a:cs typeface="Arial" panose="020B0604020202020204" pitchFamily="34" charset="0"/>
              </a:rPr>
              <a:t> way of learning was to discover it independently instead of being told the answer (McLeod, 2023)</a:t>
            </a:r>
          </a:p>
          <a:p>
            <a:pPr marL="0" indent="0">
              <a:buNone/>
            </a:pPr>
            <a:r>
              <a:rPr lang="en-GB" sz="1800" dirty="0">
                <a:latin typeface="Arial" panose="020B0604020202020204" pitchFamily="34" charset="0"/>
                <a:cs typeface="Arial" panose="020B0604020202020204" pitchFamily="34" charset="0"/>
              </a:rPr>
              <a:t>This stages children only know and understand things the way they have it in their minds. According to children in this stage everyone feels and thinks the same way they do. Storytelling role play games are ideas to help Amira be able to express what she thinks and also helps her language skills. </a:t>
            </a: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575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775BC9EE-3613-3ECB-722C-B0968274BB12}"/>
              </a:ext>
            </a:extLst>
          </p:cNvPr>
          <p:cNvPicPr>
            <a:picLocks noChangeAspect="1"/>
          </p:cNvPicPr>
          <p:nvPr/>
        </p:nvPicPr>
        <p:blipFill>
          <a:blip r:embed="rId2"/>
          <a:srcRect l="22611" r="36544" b="-1"/>
          <a:stretch>
            <a:fillRect/>
          </a:stretch>
        </p:blipFill>
        <p:spPr>
          <a:xfrm>
            <a:off x="2" y="10"/>
            <a:ext cx="4196496" cy="6857990"/>
          </a:xfrm>
          <a:prstGeom prst="rect">
            <a:avLst/>
          </a:prstGeom>
          <a:effectLst/>
        </p:spPr>
      </p:pic>
      <p:graphicFrame>
        <p:nvGraphicFramePr>
          <p:cNvPr id="24" name="Content Placeholder 2">
            <a:extLst>
              <a:ext uri="{FF2B5EF4-FFF2-40B4-BE49-F238E27FC236}">
                <a16:creationId xmlns:a16="http://schemas.microsoft.com/office/drawing/2014/main" id="{4C76ED24-45FE-1F7C-329D-CE0B3643AA90}"/>
              </a:ext>
            </a:extLst>
          </p:cNvPr>
          <p:cNvGraphicFramePr>
            <a:graphicFrameLocks noGrp="1"/>
          </p:cNvGraphicFramePr>
          <p:nvPr>
            <p:ph idx="1"/>
            <p:extLst>
              <p:ext uri="{D42A27DB-BD31-4B8C-83A1-F6EECF244321}">
                <p14:modId xmlns:p14="http://schemas.microsoft.com/office/powerpoint/2010/main" val="2325804851"/>
              </p:ext>
            </p:extLst>
          </p:nvPr>
        </p:nvGraphicFramePr>
        <p:xfrm>
          <a:off x="3784600" y="203588"/>
          <a:ext cx="7772400" cy="5346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7FB3EFE-00DA-C343-661F-62378D42E2CD}"/>
              </a:ext>
            </a:extLst>
          </p:cNvPr>
          <p:cNvSpPr txBox="1"/>
          <p:nvPr/>
        </p:nvSpPr>
        <p:spPr>
          <a:xfrm>
            <a:off x="64150" y="203588"/>
            <a:ext cx="6246873" cy="109142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dirty="0">
                <a:latin typeface="+mj-lt"/>
                <a:ea typeface="+mj-ea"/>
                <a:cs typeface="+mj-cs"/>
              </a:rPr>
              <a:t>Strategies</a:t>
            </a:r>
            <a:r>
              <a:rPr lang="en-US" sz="4000" dirty="0">
                <a:latin typeface="+mj-lt"/>
                <a:ea typeface="+mj-ea"/>
                <a:cs typeface="+mj-cs"/>
              </a:rPr>
              <a:t>  </a:t>
            </a:r>
          </a:p>
        </p:txBody>
      </p:sp>
    </p:spTree>
    <p:extLst>
      <p:ext uri="{BB962C8B-B14F-4D97-AF65-F5344CB8AC3E}">
        <p14:creationId xmlns:p14="http://schemas.microsoft.com/office/powerpoint/2010/main" val="2027028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2D973-B0BD-911C-1616-53307815BB06}"/>
              </a:ext>
            </a:extLst>
          </p:cNvPr>
          <p:cNvSpPr>
            <a:spLocks noGrp="1"/>
          </p:cNvSpPr>
          <p:nvPr>
            <p:ph type="title"/>
          </p:nvPr>
        </p:nvSpPr>
        <p:spPr>
          <a:xfrm>
            <a:off x="838200" y="365125"/>
            <a:ext cx="10515600" cy="1325563"/>
          </a:xfrm>
        </p:spPr>
        <p:txBody>
          <a:bodyPr>
            <a:normAutofit/>
          </a:bodyPr>
          <a:lstStyle/>
          <a:p>
            <a:r>
              <a:rPr lang="en-GB" sz="5400"/>
              <a:t>Relating to nature and nurture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FE3A8E-6B86-4FC6-5336-B2B05250D6AD}"/>
              </a:ext>
            </a:extLst>
          </p:cNvPr>
          <p:cNvSpPr>
            <a:spLocks noGrp="1"/>
          </p:cNvSpPr>
          <p:nvPr>
            <p:ph idx="1"/>
          </p:nvPr>
        </p:nvSpPr>
        <p:spPr>
          <a:xfrm>
            <a:off x="101600" y="1818704"/>
            <a:ext cx="11252200" cy="4362640"/>
          </a:xfrm>
        </p:spPr>
        <p:txBody>
          <a:bodyPr>
            <a:normAutofit/>
          </a:bodyPr>
          <a:lstStyle/>
          <a:p>
            <a:pPr marL="0" indent="0">
              <a:buNone/>
            </a:pPr>
            <a:r>
              <a:rPr lang="en-GB" sz="1200" dirty="0">
                <a:latin typeface="Arial" panose="020B0604020202020204" pitchFamily="34" charset="0"/>
                <a:cs typeface="Arial" panose="020B0604020202020204" pitchFamily="34" charset="0"/>
              </a:rPr>
              <a:t>As she is in the stage where she learns different things each day and her cognitive gets more experienced the day goes on, at a fast pace. </a:t>
            </a:r>
          </a:p>
          <a:p>
            <a:pPr marL="0" indent="0">
              <a:buNone/>
            </a:pPr>
            <a:r>
              <a:rPr lang="en-GB" sz="1200" dirty="0">
                <a:latin typeface="Arial" panose="020B0604020202020204" pitchFamily="34" charset="0"/>
                <a:cs typeface="Arial" panose="020B0604020202020204" pitchFamily="34" charset="0"/>
              </a:rPr>
              <a:t>Amiras home environment has a key importance on her emotional development, along with her relationship with careers/parents. The fact she has anxiety when she gets left by her careers implies, she may have a strong attachment. With Amira being anxious and shy, it slows the process of her settling interfering with why she has constant anxiety  The change of environment due to only just starting the nursery brings destress on her. Building a routine each time she comes to nursery will create stability and the new environment will become something she is used to.</a:t>
            </a:r>
          </a:p>
          <a:p>
            <a:pPr marL="0" indent="0">
              <a:buNone/>
            </a:pPr>
            <a:r>
              <a:rPr lang="en-GB" sz="1200" dirty="0">
                <a:latin typeface="Arial" panose="020B0604020202020204" pitchFamily="34" charset="0"/>
                <a:cs typeface="Arial" panose="020B0604020202020204" pitchFamily="34" charset="0"/>
              </a:rPr>
              <a:t> Amira could have difficult in speaking from both genetic or her environment. Care givers or parents may speak another language a home leaving Amira confused in which to speak whereas as she already finds it hard to socialise, she would not gain or learn anything from her environment. Getting Amria to engage more and the people around her  use more words will give her the ability to learn new words and the meanings of them improving her language development.</a:t>
            </a:r>
          </a:p>
          <a:p>
            <a:pPr marL="0" indent="0">
              <a:buNone/>
            </a:pPr>
            <a:r>
              <a:rPr lang="en-GB" sz="1200" dirty="0">
                <a:latin typeface="Arial" panose="020B0604020202020204" pitchFamily="34" charset="0"/>
                <a:cs typeface="Arial" panose="020B0604020202020204" pitchFamily="34" charset="0"/>
              </a:rPr>
              <a:t>Without experience and motivation Amira will not have her full development, meaning it is necessary to have an environment where she can build and learn how to play in a group or how to strengthen her communication skills  around more developed people.</a:t>
            </a:r>
          </a:p>
          <a:p>
            <a:pPr marL="0" indent="0">
              <a:buNone/>
            </a:pPr>
            <a:r>
              <a:rPr lang="en-GB" sz="1200" dirty="0">
                <a:latin typeface="Arial" panose="020B0604020202020204" pitchFamily="34" charset="0"/>
                <a:cs typeface="Arial" panose="020B0604020202020204" pitchFamily="34" charset="0"/>
              </a:rPr>
              <a:t>Nature all relies on how Amira brain functions her genetics and depends on which age stage she is at. As at the age of 3 proportional stage she is only expected to be able to use her imagination and pretend play, it is not fully considered for her to put full sentences together giving full explanation to her actions. </a:t>
            </a:r>
          </a:p>
          <a:p>
            <a:pPr marL="0" indent="0">
              <a:buNone/>
            </a:pPr>
            <a:r>
              <a:rPr lang="en-GB" sz="1200" dirty="0" err="1">
                <a:latin typeface="Arial" panose="020B0604020202020204" pitchFamily="34" charset="0"/>
                <a:cs typeface="Arial" panose="020B0604020202020204" pitchFamily="34" charset="0"/>
              </a:rPr>
              <a:t>Nurtue</a:t>
            </a:r>
            <a:r>
              <a:rPr lang="en-GB" sz="1200" dirty="0">
                <a:latin typeface="Arial" panose="020B0604020202020204" pitchFamily="34" charset="0"/>
                <a:cs typeface="Arial" panose="020B0604020202020204" pitchFamily="34" charset="0"/>
              </a:rPr>
              <a:t> relies of the environment around her. She will learn how to do things through watching what is being done around her and attempting to do it herself. As a practitioner I will demonstrates how to do thinks like taking it in turns, sharing and communicating in small groups, which will eventually naturally be a normal process for her.  </a:t>
            </a:r>
          </a:p>
        </p:txBody>
      </p:sp>
    </p:spTree>
    <p:extLst>
      <p:ext uri="{BB962C8B-B14F-4D97-AF65-F5344CB8AC3E}">
        <p14:creationId xmlns:p14="http://schemas.microsoft.com/office/powerpoint/2010/main" val="991530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886A279-F32B-F903-3549-5189829F6415}"/>
              </a:ext>
            </a:extLst>
          </p:cNvPr>
          <p:cNvSpPr>
            <a:spLocks noGrp="1"/>
          </p:cNvSpPr>
          <p:nvPr>
            <p:ph type="title"/>
          </p:nvPr>
        </p:nvSpPr>
        <p:spPr>
          <a:xfrm>
            <a:off x="859759" y="528706"/>
            <a:ext cx="9833548" cy="1325563"/>
          </a:xfrm>
        </p:spPr>
        <p:txBody>
          <a:bodyPr anchor="b">
            <a:normAutofit/>
          </a:bodyPr>
          <a:lstStyle/>
          <a:p>
            <a:pPr algn="ctr"/>
            <a:r>
              <a:rPr lang="en-GB" sz="3600" b="1" dirty="0">
                <a:solidFill>
                  <a:schemeClr val="tx2"/>
                </a:solidFill>
              </a:rPr>
              <a:t>Usefulness of the Piaget's theory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283D330-20FB-2E74-3723-AB3B61A8ED5D}"/>
              </a:ext>
            </a:extLst>
          </p:cNvPr>
          <p:cNvSpPr>
            <a:spLocks noGrp="1"/>
          </p:cNvSpPr>
          <p:nvPr>
            <p:ph idx="1"/>
          </p:nvPr>
        </p:nvSpPr>
        <p:spPr>
          <a:xfrm>
            <a:off x="304800" y="2259690"/>
            <a:ext cx="10707974" cy="3325265"/>
          </a:xfrm>
        </p:spPr>
        <p:txBody>
          <a:bodyPr>
            <a:normAutofit/>
          </a:bodyPr>
          <a:lstStyle/>
          <a:p>
            <a:pPr marL="0" indent="0">
              <a:buNone/>
            </a:pPr>
            <a:r>
              <a:rPr lang="en-GB" sz="1800" dirty="0">
                <a:solidFill>
                  <a:schemeClr val="tx2"/>
                </a:solidFill>
                <a:latin typeface="Aial"/>
              </a:rPr>
              <a:t>The usefulness of the </a:t>
            </a:r>
            <a:r>
              <a:rPr lang="en-GB" sz="1800" dirty="0" err="1">
                <a:solidFill>
                  <a:schemeClr val="tx2"/>
                </a:solidFill>
                <a:latin typeface="Aial"/>
              </a:rPr>
              <a:t>Piagets</a:t>
            </a:r>
            <a:r>
              <a:rPr lang="en-GB" sz="1800" dirty="0">
                <a:solidFill>
                  <a:schemeClr val="tx2"/>
                </a:solidFill>
                <a:latin typeface="Aial"/>
              </a:rPr>
              <a:t>’ theory is the fact he uses stages to determine the knowledge a child is supposed to have by a certain age. With Amira being in the preoperational stage helps practitioners be able to supervise her development level. Being in the ages 2-7 children start to think beyond what they can see around them. Having more creativity to plan and symbolise words and numbers. (Teach HQ Empowering Education, 2025)</a:t>
            </a:r>
          </a:p>
          <a:p>
            <a:pPr marL="0" indent="0">
              <a:buNone/>
            </a:pPr>
            <a:r>
              <a:rPr lang="en-GB" sz="1800" dirty="0">
                <a:solidFill>
                  <a:schemeClr val="tx2"/>
                </a:solidFill>
                <a:latin typeface="Aial"/>
              </a:rPr>
              <a:t>This case study stags about her limited verbal communication. Being an early year practitioner, it is a priority to know if it has something to do with her age to why she Is not so verbal or if there is a deeper meaning, requires extra support like speech development of having the need to use sign language while communicating. One of many positives in the stages, keeping it easier to know what a </a:t>
            </a:r>
            <a:r>
              <a:rPr lang="en-GB" sz="1800" dirty="0" err="1">
                <a:solidFill>
                  <a:schemeClr val="tx2"/>
                </a:solidFill>
                <a:latin typeface="Aial"/>
              </a:rPr>
              <a:t>childs’</a:t>
            </a:r>
            <a:r>
              <a:rPr lang="en-GB" sz="1800" dirty="0">
                <a:solidFill>
                  <a:schemeClr val="tx2"/>
                </a:solidFill>
                <a:latin typeface="Aial"/>
              </a:rPr>
              <a:t> progress level should be at, basing their development progress and age  in an environment that suits them most in able for practitioners to choose suable strategies, and activities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34410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885C0-64AA-FE4F-DF94-7BEE17A3FB52}"/>
              </a:ext>
            </a:extLst>
          </p:cNvPr>
          <p:cNvSpPr>
            <a:spLocks noGrp="1"/>
          </p:cNvSpPr>
          <p:nvPr>
            <p:ph type="title"/>
          </p:nvPr>
        </p:nvSpPr>
        <p:spPr>
          <a:xfrm>
            <a:off x="838200" y="365125"/>
            <a:ext cx="10515600" cy="1325563"/>
          </a:xfrm>
        </p:spPr>
        <p:txBody>
          <a:bodyPr>
            <a:normAutofit/>
          </a:bodyPr>
          <a:lstStyle/>
          <a:p>
            <a:r>
              <a:rPr lang="en-GB" sz="5400"/>
              <a:t>Limitations.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26067F-CD62-46F2-50F9-481F6C9F8D60}"/>
              </a:ext>
            </a:extLst>
          </p:cNvPr>
          <p:cNvSpPr>
            <a:spLocks noGrp="1"/>
          </p:cNvSpPr>
          <p:nvPr>
            <p:ph idx="1"/>
          </p:nvPr>
        </p:nvSpPr>
        <p:spPr>
          <a:xfrm>
            <a:off x="838200" y="1929384"/>
            <a:ext cx="10515600" cy="4251960"/>
          </a:xfrm>
        </p:spPr>
        <p:txBody>
          <a:bodyPr>
            <a:normAutofit/>
          </a:bodyPr>
          <a:lstStyle/>
          <a:p>
            <a:pPr marL="0" indent="0">
              <a:buNone/>
            </a:pPr>
            <a:r>
              <a:rPr lang="en-GB" sz="1800" dirty="0">
                <a:latin typeface="Arial" panose="020B0604020202020204" pitchFamily="34" charset="0"/>
                <a:cs typeface="Arial" panose="020B0604020202020204" pitchFamily="34" charset="0"/>
              </a:rPr>
              <a:t>According to the Vygotsky theory it is believed children learn better with the guidance from adults and social interactions. It was said that the best way for children to learn is if an advanced person was to teach them. (Gowrie new south Wales, N.D) </a:t>
            </a:r>
          </a:p>
          <a:p>
            <a:pPr marL="0" indent="0">
              <a:buNone/>
            </a:pPr>
            <a:r>
              <a:rPr lang="en-GB" sz="1800" dirty="0">
                <a:latin typeface="Arial" panose="020B0604020202020204" pitchFamily="34" charset="0"/>
                <a:cs typeface="Arial" panose="020B0604020202020204" pitchFamily="34" charset="0"/>
              </a:rPr>
              <a:t>Amira would develop quicker if she has the right support and teaching supplies around her allowing her to see and do instead of just being told by a more advanced person. </a:t>
            </a:r>
          </a:p>
          <a:p>
            <a:pPr marL="0" indent="0">
              <a:buNone/>
            </a:pPr>
            <a:r>
              <a:rPr lang="en-GB" sz="1800" dirty="0">
                <a:latin typeface="Arial" panose="020B0604020202020204" pitchFamily="34" charset="0"/>
                <a:cs typeface="Arial" panose="020B0604020202020204" pitchFamily="34" charset="0"/>
              </a:rPr>
              <a:t>As </a:t>
            </a:r>
            <a:r>
              <a:rPr lang="en-GB" sz="1800" dirty="0" err="1">
                <a:latin typeface="Arial" panose="020B0604020202020204" pitchFamily="34" charset="0"/>
                <a:cs typeface="Arial" panose="020B0604020202020204" pitchFamily="34" charset="0"/>
              </a:rPr>
              <a:t>Piagets</a:t>
            </a:r>
            <a:r>
              <a:rPr lang="en-GB" sz="1800" dirty="0">
                <a:latin typeface="Arial" panose="020B0604020202020204" pitchFamily="34" charset="0"/>
                <a:cs typeface="Arial" panose="020B0604020202020204" pitchFamily="34" charset="0"/>
              </a:rPr>
              <a:t>’ theory does not touch on the emotional and social challenges of Amira case being her anxiety and difficulty engaging in group play. Relating to the Bowlby theory. This theory touches more about how a child can be affected from having a strong attachment to careers or parents. Having to separate a child who does have emotional attachment will affect how they develop growing up effecting their emotional and mental development (NSPCC learning 2021)</a:t>
            </a:r>
          </a:p>
          <a:p>
            <a:pPr marL="0" indent="0">
              <a:buNone/>
            </a:pPr>
            <a:r>
              <a:rPr lang="en-GB" sz="1800" dirty="0">
                <a:latin typeface="Arial" panose="020B0604020202020204" pitchFamily="34" charset="0"/>
                <a:cs typeface="Arial" panose="020B0604020202020204" pitchFamily="34" charset="0"/>
              </a:rPr>
              <a:t>It is also required to understand all children develop differently, and different paces. Amira has delayed communication but may be developed when playing alone with toys. In some areas a child can have very good reactions to playing whereas struggle communication, even through it is expected at the desired age, every child develops differently    </a:t>
            </a:r>
          </a:p>
        </p:txBody>
      </p:sp>
    </p:spTree>
    <p:extLst>
      <p:ext uri="{BB962C8B-B14F-4D97-AF65-F5344CB8AC3E}">
        <p14:creationId xmlns:p14="http://schemas.microsoft.com/office/powerpoint/2010/main" val="314385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8082E7-62B0-3BD5-08E1-1C166AFDB722}"/>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References </a:t>
            </a:r>
          </a:p>
        </p:txBody>
      </p:sp>
      <p:sp>
        <p:nvSpPr>
          <p:cNvPr id="3" name="Content Placeholder 2">
            <a:extLst>
              <a:ext uri="{FF2B5EF4-FFF2-40B4-BE49-F238E27FC236}">
                <a16:creationId xmlns:a16="http://schemas.microsoft.com/office/drawing/2014/main" id="{9341268A-18CE-50A0-5670-33BC83EC4AAD}"/>
              </a:ext>
            </a:extLst>
          </p:cNvPr>
          <p:cNvSpPr>
            <a:spLocks noGrp="1"/>
          </p:cNvSpPr>
          <p:nvPr>
            <p:ph idx="1"/>
          </p:nvPr>
        </p:nvSpPr>
        <p:spPr>
          <a:xfrm>
            <a:off x="793630" y="2070340"/>
            <a:ext cx="9440383" cy="4046583"/>
          </a:xfrm>
        </p:spPr>
        <p:txBody>
          <a:bodyPr anchor="ctr">
            <a:normAutofit fontScale="55000" lnSpcReduction="20000"/>
          </a:bodyPr>
          <a:lstStyle/>
          <a:p>
            <a:pPr lvl="0"/>
            <a:r>
              <a:rPr lang="en-GB" dirty="0"/>
              <a:t>Autism centre for Kids, (N.D) Piaget’s Theory of Emotional Development. Available at: </a:t>
            </a:r>
            <a:r>
              <a:rPr lang="en-GB" u="sng" dirty="0">
                <a:hlinkClick r:id="rId2"/>
              </a:rPr>
              <a:t>https://autismcenterforkids.com/piagets-theory-of-emotional-development/</a:t>
            </a:r>
            <a:r>
              <a:rPr lang="en-GB" dirty="0"/>
              <a:t> </a:t>
            </a:r>
          </a:p>
          <a:p>
            <a:pPr lvl="0"/>
            <a:r>
              <a:rPr lang="en-GB" dirty="0" err="1"/>
              <a:t>Brightwheel</a:t>
            </a:r>
            <a:r>
              <a:rPr lang="en-GB" dirty="0"/>
              <a:t> blog,(2025). What is Play-Based Learning? Available at </a:t>
            </a:r>
            <a:r>
              <a:rPr lang="en-GB" u="sng" dirty="0">
                <a:hlinkClick r:id="rId3"/>
              </a:rPr>
              <a:t>https://mybrightwheel.com/blog/what-is-play-based-learning</a:t>
            </a:r>
            <a:endParaRPr lang="en-GB" dirty="0"/>
          </a:p>
          <a:p>
            <a:pPr lvl="0"/>
            <a:r>
              <a:rPr lang="en-GB" dirty="0"/>
              <a:t>EBCO, (2025) Jean Piaget's theory of cognitive development. Available at: </a:t>
            </a:r>
            <a:r>
              <a:rPr lang="en-GB" u="sng" dirty="0">
                <a:hlinkClick r:id="rId4"/>
              </a:rPr>
              <a:t>https://www.ebsco.com/research-starters/history/jean-piagets-theory-cognitive-development</a:t>
            </a:r>
            <a:endParaRPr lang="en-GB" dirty="0"/>
          </a:p>
          <a:p>
            <a:pPr lvl="0"/>
            <a:r>
              <a:rPr lang="en-GB" dirty="0"/>
              <a:t>Gowrie new south Wales (N.D</a:t>
            </a:r>
            <a:r>
              <a:rPr lang="en-GB" i="1" dirty="0"/>
              <a:t>) Vygotsky's’ theory of cognitive development Lev Vygotsky's Theory of Child Developmen</a:t>
            </a:r>
            <a:r>
              <a:rPr lang="en-GB" dirty="0"/>
              <a:t>t  Available at : </a:t>
            </a:r>
            <a:r>
              <a:rPr lang="en-GB" u="sng" dirty="0">
                <a:hlinkClick r:id="rId5"/>
              </a:rPr>
              <a:t>https://www.gowriensw.com.au/thought-leadership/vygotsky-theory</a:t>
            </a:r>
            <a:r>
              <a:rPr lang="en-GB" dirty="0"/>
              <a:t> </a:t>
            </a:r>
          </a:p>
          <a:p>
            <a:pPr lvl="0"/>
            <a:r>
              <a:rPr lang="en-GB" dirty="0"/>
              <a:t>HQ Empowering Education (2025) </a:t>
            </a:r>
            <a:r>
              <a:rPr lang="en-GB" i="1" dirty="0"/>
              <a:t>Understanding Piaget's Four Stages of Cognitive Development. </a:t>
            </a:r>
            <a:r>
              <a:rPr lang="en-GB" dirty="0"/>
              <a:t>Available</a:t>
            </a:r>
            <a:r>
              <a:rPr lang="en-GB" i="1" dirty="0"/>
              <a:t> at: </a:t>
            </a:r>
            <a:r>
              <a:rPr lang="en-GB" i="1" u="sng" dirty="0">
                <a:hlinkClick r:id="rId6"/>
              </a:rPr>
              <a:t>https://teachhq.com/article/show/understanding-piagets-four-stages-of-cognitive-development</a:t>
            </a:r>
            <a:endParaRPr lang="en-GB" dirty="0"/>
          </a:p>
          <a:p>
            <a:pPr lvl="0"/>
            <a:r>
              <a:rPr lang="en-GB" dirty="0" err="1"/>
              <a:t>Mcleod,S</a:t>
            </a:r>
            <a:r>
              <a:rPr lang="en-GB" dirty="0"/>
              <a:t>. (2025) </a:t>
            </a:r>
            <a:r>
              <a:rPr lang="en-GB" dirty="0" err="1"/>
              <a:t>Piagets</a:t>
            </a:r>
            <a:r>
              <a:rPr lang="en-GB" dirty="0"/>
              <a:t>’ theory and stages of cognitive development. Simply psychology. Available at: </a:t>
            </a:r>
            <a:r>
              <a:rPr lang="en-GB" u="sng" dirty="0">
                <a:hlinkClick r:id="rId7"/>
              </a:rPr>
              <a:t>https://www.simplypsychology.org/piaget.html</a:t>
            </a:r>
            <a:endParaRPr lang="en-GB" dirty="0"/>
          </a:p>
          <a:p>
            <a:pPr lvl="0"/>
            <a:r>
              <a:rPr lang="en-GB" dirty="0"/>
              <a:t>NSPCC learning,(2021</a:t>
            </a:r>
            <a:r>
              <a:rPr lang="en-GB" i="1" dirty="0"/>
              <a:t>). Attachment and child development.</a:t>
            </a:r>
            <a:r>
              <a:rPr lang="en-GB" dirty="0"/>
              <a:t> Available at: </a:t>
            </a:r>
            <a:r>
              <a:rPr lang="en-GB" u="sng" dirty="0">
                <a:hlinkClick r:id="rId8"/>
              </a:rPr>
              <a:t>https://learning.nspcc.org.uk/child-health-development/attachment-early-years</a:t>
            </a:r>
            <a:r>
              <a:rPr lang="en-GB" dirty="0"/>
              <a:t> </a:t>
            </a:r>
            <a:r>
              <a:rPr lang="en-GB" i="1" dirty="0"/>
              <a:t> </a:t>
            </a:r>
            <a:endParaRPr lang="en-GB" dirty="0"/>
          </a:p>
          <a:p>
            <a:pPr lvl="0"/>
            <a:r>
              <a:rPr lang="en-GB" dirty="0" err="1"/>
              <a:t>Rienewsite</a:t>
            </a:r>
            <a:r>
              <a:rPr lang="en-GB" dirty="0"/>
              <a:t> (2023) “Every time one teaches a child something, one keeps him from inventing it himself. Available at: </a:t>
            </a:r>
            <a:r>
              <a:rPr lang="en-GB" u="sng" dirty="0">
                <a:hlinkClick r:id="rId9"/>
              </a:rPr>
              <a:t>https://rie.org/jean-piagets-way-of-seeing-and-rie/?gad_source=1&amp;gad_campaignid=21987603514&amp;gbraid=0AAAAADhns1m1qigSjqtI2IIka76ccRD89&amp;gclid=Cj0KCQjwgKjHBhChARIsAPJR3xdgCzQzBT3wXVsQYbvqkdIGNRYroHZihSh0e0Bs7U1MTTt4x5t_7nIaAotUEALw_wcB</a:t>
            </a:r>
            <a:endParaRPr lang="en-GB" dirty="0"/>
          </a:p>
          <a:p>
            <a:endParaRPr lang="en-GB" sz="1300" dirty="0">
              <a:solidFill>
                <a:schemeClr val="tx1">
                  <a:lumMod val="85000"/>
                  <a:lumOff val="15000"/>
                </a:schemeClr>
              </a:solidFill>
            </a:endParaRPr>
          </a:p>
        </p:txBody>
      </p:sp>
    </p:spTree>
    <p:extLst>
      <p:ext uri="{BB962C8B-B14F-4D97-AF65-F5344CB8AC3E}">
        <p14:creationId xmlns:p14="http://schemas.microsoft.com/office/powerpoint/2010/main" val="1007161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951</TotalTime>
  <Words>2230</Words>
  <Application>Microsoft Office PowerPoint</Application>
  <PresentationFormat>Widescreen</PresentationFormat>
  <Paragraphs>53</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Aial</vt:lpstr>
      <vt:lpstr>Aptos</vt:lpstr>
      <vt:lpstr>Aptos Display</vt:lpstr>
      <vt:lpstr>Arial</vt:lpstr>
      <vt:lpstr>Office Theme</vt:lpstr>
      <vt:lpstr>LCHS4010: Module: Psychology in Health and Social Care   Assessment 1: Individual Presentation   Lecturer:   Sharday Joseph  2225282</vt:lpstr>
      <vt:lpstr>My chosen theory: Piagets’ theory </vt:lpstr>
      <vt:lpstr>Piaget's cognitive theory. </vt:lpstr>
      <vt:lpstr>PowerPoint Presentation</vt:lpstr>
      <vt:lpstr>PowerPoint Presentation</vt:lpstr>
      <vt:lpstr>PowerPoint Presentation</vt:lpstr>
      <vt:lpstr>PowerPoint Presentation</vt:lpstr>
      <vt:lpstr>Relating to nature and nurture </vt:lpstr>
      <vt:lpstr>Usefulness of the Piaget's theory </vt:lpstr>
      <vt:lpstr>Limitations.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sharday joseph</dc:creator>
  <cp:lastModifiedBy>sharday joseph</cp:lastModifiedBy>
  <cp:revision>1</cp:revision>
  <dcterms:created xsi:type="dcterms:W3CDTF">2025-09-30T12:14:16Z</dcterms:created>
  <dcterms:modified xsi:type="dcterms:W3CDTF">2025-10-13T07:48:48Z</dcterms:modified>
</cp:coreProperties>
</file>