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87" r:id="rId1"/>
  </p:sldMasterIdLst>
  <p:notesMasterIdLst>
    <p:notesMasterId r:id="rId4"/>
  </p:notesMasterIdLst>
  <p:sldIdLst>
    <p:sldId id="310" r:id="rId2"/>
    <p:sldId id="261" r:id="rId3"/>
  </p:sldIdLst>
  <p:sldSz cx="7559675" cy="10691813"/>
  <p:notesSz cx="6858000" cy="9144000"/>
  <p:embeddedFontLst>
    <p:embeddedFont>
      <p:font typeface="Antic Didone" panose="020B0604020202020204" charset="0"/>
      <p:regular r:id="rId5"/>
    </p:embeddedFont>
    <p:embeddedFont>
      <p:font typeface="Antonio Thin" panose="020B0604020202020204" charset="0"/>
      <p:regular r:id="rId6"/>
      <p:bold r:id="rId7"/>
    </p:embeddedFont>
    <p:embeddedFont>
      <p:font typeface="Script MT Bold" panose="03040602040607080904" pitchFamily="66" charset="0"/>
      <p:bold r:id="rId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536A7C9-038A-4DC2-B890-276190703209}">
  <a:tblStyle styleId="{8536A7C9-038A-4DC2-B890-27619070320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3126" y="-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theme" Target="theme/theme1.xml"/><Relationship Id="rId5" Type="http://schemas.openxmlformats.org/officeDocument/2006/relationships/font" Target="fonts/font1.fntdata"/><Relationship Id="rId10" Type="http://schemas.openxmlformats.org/officeDocument/2006/relationships/viewProps" Target="viewProps.xml"/><Relationship Id="rId4" Type="http://schemas.openxmlformats.org/officeDocument/2006/relationships/notesMaster" Target="notesMasters/notes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217050" y="685800"/>
            <a:ext cx="2424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g13f95d37ab3_0_189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17738" y="685800"/>
            <a:ext cx="2424112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1" name="Google Shape;401;g13f95d37ab3_0_189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213098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g13f95d37ab3_0_189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17738" y="685800"/>
            <a:ext cx="2424112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1" name="Google Shape;401;g13f95d37ab3_0_189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oogle Shape;16;p3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3391"/>
            <a:ext cx="7560002" cy="10685220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17;p3"/>
          <p:cNvSpPr/>
          <p:nvPr/>
        </p:nvSpPr>
        <p:spPr>
          <a:xfrm>
            <a:off x="518550" y="693975"/>
            <a:ext cx="6522900" cy="93123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257705" y="4471058"/>
            <a:ext cx="7044600" cy="174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Google Shape;25;p5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3391"/>
            <a:ext cx="7560002" cy="1068522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Google Shape;26;p5"/>
          <p:cNvSpPr/>
          <p:nvPr/>
        </p:nvSpPr>
        <p:spPr>
          <a:xfrm>
            <a:off x="518550" y="693975"/>
            <a:ext cx="6522900" cy="93123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27" name="Google Shape;27;p5"/>
          <p:cNvSpPr txBox="1">
            <a:spLocks noGrp="1"/>
          </p:cNvSpPr>
          <p:nvPr>
            <p:ph type="title"/>
          </p:nvPr>
        </p:nvSpPr>
        <p:spPr>
          <a:xfrm>
            <a:off x="820650" y="925100"/>
            <a:ext cx="5918700" cy="119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1"/>
          </p:nvPr>
        </p:nvSpPr>
        <p:spPr>
          <a:xfrm>
            <a:off x="257705" y="2395696"/>
            <a:ext cx="3306900" cy="710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2"/>
          </p:nvPr>
        </p:nvSpPr>
        <p:spPr>
          <a:xfrm>
            <a:off x="3995291" y="2395696"/>
            <a:ext cx="3306900" cy="710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7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3391"/>
            <a:ext cx="7560002" cy="1068522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7"/>
          <p:cNvSpPr/>
          <p:nvPr/>
        </p:nvSpPr>
        <p:spPr>
          <a:xfrm>
            <a:off x="518550" y="693975"/>
            <a:ext cx="6522900" cy="93123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1074169" y="1154950"/>
            <a:ext cx="5379900" cy="157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body" idx="1"/>
          </p:nvPr>
        </p:nvSpPr>
        <p:spPr>
          <a:xfrm>
            <a:off x="1074169" y="2888620"/>
            <a:ext cx="5379900" cy="660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Google Shape;40;p8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3391"/>
            <a:ext cx="7560002" cy="10685220"/>
          </a:xfrm>
          <a:prstGeom prst="rect">
            <a:avLst/>
          </a:prstGeom>
          <a:noFill/>
          <a:ln>
            <a:noFill/>
          </a:ln>
        </p:spPr>
      </p:pic>
      <p:sp>
        <p:nvSpPr>
          <p:cNvPr id="41" name="Google Shape;41;p8"/>
          <p:cNvSpPr/>
          <p:nvPr/>
        </p:nvSpPr>
        <p:spPr>
          <a:xfrm>
            <a:off x="518550" y="693975"/>
            <a:ext cx="6522900" cy="93123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42" name="Google Shape;42;p8"/>
          <p:cNvSpPr txBox="1">
            <a:spLocks noGrp="1"/>
          </p:cNvSpPr>
          <p:nvPr>
            <p:ph type="title"/>
          </p:nvPr>
        </p:nvSpPr>
        <p:spPr>
          <a:xfrm>
            <a:off x="405325" y="935745"/>
            <a:ext cx="5264700" cy="850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Google Shape;44;p9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3391"/>
            <a:ext cx="7560002" cy="10685220"/>
          </a:xfrm>
          <a:prstGeom prst="rect">
            <a:avLst/>
          </a:prstGeom>
          <a:noFill/>
          <a:ln>
            <a:noFill/>
          </a:ln>
        </p:spPr>
      </p:pic>
      <p:sp>
        <p:nvSpPr>
          <p:cNvPr id="45" name="Google Shape;45;p9"/>
          <p:cNvSpPr/>
          <p:nvPr/>
        </p:nvSpPr>
        <p:spPr>
          <a:xfrm>
            <a:off x="518550" y="693975"/>
            <a:ext cx="6522900" cy="93123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46" name="Google Shape;46;p9"/>
          <p:cNvSpPr txBox="1">
            <a:spLocks noGrp="1"/>
          </p:cNvSpPr>
          <p:nvPr>
            <p:ph type="title"/>
          </p:nvPr>
        </p:nvSpPr>
        <p:spPr>
          <a:xfrm>
            <a:off x="2107808" y="2563450"/>
            <a:ext cx="3344400" cy="308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ubTitle" idx="1"/>
          </p:nvPr>
        </p:nvSpPr>
        <p:spPr>
          <a:xfrm>
            <a:off x="2107808" y="5826865"/>
            <a:ext cx="3344400" cy="256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0"/>
          <p:cNvSpPr txBox="1">
            <a:spLocks noGrp="1"/>
          </p:cNvSpPr>
          <p:nvPr>
            <p:ph type="body" idx="1"/>
          </p:nvPr>
        </p:nvSpPr>
        <p:spPr>
          <a:xfrm>
            <a:off x="257705" y="8794266"/>
            <a:ext cx="4959600" cy="1257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Google Shape;51;p11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3391"/>
            <a:ext cx="7560002" cy="10685220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Google Shape;52;p11"/>
          <p:cNvSpPr/>
          <p:nvPr/>
        </p:nvSpPr>
        <p:spPr>
          <a:xfrm>
            <a:off x="518550" y="693975"/>
            <a:ext cx="6522900" cy="93123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53" name="Google Shape;53;p11"/>
          <p:cNvSpPr txBox="1">
            <a:spLocks noGrp="1"/>
          </p:cNvSpPr>
          <p:nvPr>
            <p:ph type="title" hasCustomPrompt="1"/>
          </p:nvPr>
        </p:nvSpPr>
        <p:spPr>
          <a:xfrm>
            <a:off x="257705" y="2299346"/>
            <a:ext cx="7044600" cy="4081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4" name="Google Shape;54;p11"/>
          <p:cNvSpPr txBox="1">
            <a:spLocks noGrp="1"/>
          </p:cNvSpPr>
          <p:nvPr>
            <p:ph type="body" idx="1"/>
          </p:nvPr>
        </p:nvSpPr>
        <p:spPr>
          <a:xfrm>
            <a:off x="257705" y="6552657"/>
            <a:ext cx="7044600" cy="2703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marL="914400" lvl="1" indent="-3302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1"/>
        </a:solidFill>
        <a:effectLst/>
      </p:bgPr>
    </p:bg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2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5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7560001" cy="10692608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5"/>
          <p:cNvSpPr txBox="1">
            <a:spLocks noGrp="1"/>
          </p:cNvSpPr>
          <p:nvPr>
            <p:ph type="title"/>
          </p:nvPr>
        </p:nvSpPr>
        <p:spPr>
          <a:xfrm>
            <a:off x="820650" y="925100"/>
            <a:ext cx="4318200" cy="155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5000"/>
              <a:buNone/>
              <a:defRPr/>
            </a:lvl9pPr>
          </a:lstStyle>
          <a:p>
            <a:endParaRPr/>
          </a:p>
        </p:txBody>
      </p:sp>
      <p:cxnSp>
        <p:nvCxnSpPr>
          <p:cNvPr id="66" name="Google Shape;66;p15"/>
          <p:cNvCxnSpPr/>
          <p:nvPr/>
        </p:nvCxnSpPr>
        <p:spPr>
          <a:xfrm>
            <a:off x="540450" y="675316"/>
            <a:ext cx="64791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7" name="Google Shape;67;p15"/>
          <p:cNvCxnSpPr/>
          <p:nvPr/>
        </p:nvCxnSpPr>
        <p:spPr>
          <a:xfrm>
            <a:off x="540450" y="562891"/>
            <a:ext cx="64791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8" name="Google Shape;68;p15"/>
          <p:cNvCxnSpPr/>
          <p:nvPr/>
        </p:nvCxnSpPr>
        <p:spPr>
          <a:xfrm>
            <a:off x="540450" y="10118616"/>
            <a:ext cx="64791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9" name="Google Shape;69;p15"/>
          <p:cNvCxnSpPr/>
          <p:nvPr/>
        </p:nvCxnSpPr>
        <p:spPr>
          <a:xfrm>
            <a:off x="540450" y="10006191"/>
            <a:ext cx="64791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3_4"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" name="Google Shape;296;p38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211" y="0"/>
            <a:ext cx="7559577" cy="10691999"/>
          </a:xfrm>
          <a:prstGeom prst="rect">
            <a:avLst/>
          </a:prstGeom>
          <a:noFill/>
          <a:ln>
            <a:noFill/>
          </a:ln>
        </p:spPr>
      </p:pic>
      <p:sp>
        <p:nvSpPr>
          <p:cNvPr id="297" name="Google Shape;297;p38"/>
          <p:cNvSpPr/>
          <p:nvPr/>
        </p:nvSpPr>
        <p:spPr>
          <a:xfrm>
            <a:off x="518550" y="693975"/>
            <a:ext cx="6522900" cy="9312300"/>
          </a:xfrm>
          <a:prstGeom prst="rect">
            <a:avLst/>
          </a:prstGeom>
          <a:solidFill>
            <a:srgbClr val="2E2E2E">
              <a:alpha val="733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298" name="Google Shape;298;p38"/>
          <p:cNvSpPr/>
          <p:nvPr/>
        </p:nvSpPr>
        <p:spPr>
          <a:xfrm>
            <a:off x="5384451" y="8335325"/>
            <a:ext cx="1657002" cy="1670868"/>
          </a:xfrm>
          <a:custGeom>
            <a:avLst/>
            <a:gdLst/>
            <a:ahLst/>
            <a:cxnLst/>
            <a:rect l="l" t="t" r="r" b="b"/>
            <a:pathLst>
              <a:path w="11567" h="11664" extrusionOk="0">
                <a:moveTo>
                  <a:pt x="11391" y="2638"/>
                </a:moveTo>
                <a:lnTo>
                  <a:pt x="11391" y="3188"/>
                </a:lnTo>
                <a:cubicBezTo>
                  <a:pt x="11391" y="3808"/>
                  <a:pt x="11391" y="3808"/>
                  <a:pt x="11379" y="4417"/>
                </a:cubicBezTo>
                <a:cubicBezTo>
                  <a:pt x="11379" y="5037"/>
                  <a:pt x="11379" y="5037"/>
                  <a:pt x="11367" y="5646"/>
                </a:cubicBezTo>
                <a:cubicBezTo>
                  <a:pt x="11367" y="6267"/>
                  <a:pt x="11391" y="6267"/>
                  <a:pt x="11391" y="6887"/>
                </a:cubicBezTo>
                <a:cubicBezTo>
                  <a:pt x="11391" y="7496"/>
                  <a:pt x="11379" y="7496"/>
                  <a:pt x="11379" y="8117"/>
                </a:cubicBezTo>
                <a:lnTo>
                  <a:pt x="11379" y="9345"/>
                </a:lnTo>
                <a:cubicBezTo>
                  <a:pt x="11379" y="9767"/>
                  <a:pt x="11367" y="9896"/>
                  <a:pt x="11356" y="10141"/>
                </a:cubicBezTo>
                <a:cubicBezTo>
                  <a:pt x="11320" y="10048"/>
                  <a:pt x="11273" y="9943"/>
                  <a:pt x="11156" y="9826"/>
                </a:cubicBezTo>
                <a:cubicBezTo>
                  <a:pt x="11039" y="9697"/>
                  <a:pt x="10922" y="9639"/>
                  <a:pt x="10817" y="9603"/>
                </a:cubicBezTo>
                <a:cubicBezTo>
                  <a:pt x="10740" y="9586"/>
                  <a:pt x="10669" y="9575"/>
                  <a:pt x="10599" y="9575"/>
                </a:cubicBezTo>
                <a:cubicBezTo>
                  <a:pt x="10574" y="9575"/>
                  <a:pt x="10549" y="9577"/>
                  <a:pt x="10524" y="9580"/>
                </a:cubicBezTo>
                <a:cubicBezTo>
                  <a:pt x="10443" y="9592"/>
                  <a:pt x="10349" y="9615"/>
                  <a:pt x="10255" y="9662"/>
                </a:cubicBezTo>
                <a:cubicBezTo>
                  <a:pt x="10196" y="9697"/>
                  <a:pt x="10150" y="9732"/>
                  <a:pt x="10103" y="9779"/>
                </a:cubicBezTo>
                <a:cubicBezTo>
                  <a:pt x="10045" y="9826"/>
                  <a:pt x="9998" y="9896"/>
                  <a:pt x="9951" y="9978"/>
                </a:cubicBezTo>
                <a:cubicBezTo>
                  <a:pt x="9892" y="10095"/>
                  <a:pt x="9881" y="10224"/>
                  <a:pt x="9892" y="10318"/>
                </a:cubicBezTo>
                <a:cubicBezTo>
                  <a:pt x="9904" y="10411"/>
                  <a:pt x="9928" y="10493"/>
                  <a:pt x="9962" y="10563"/>
                </a:cubicBezTo>
                <a:cubicBezTo>
                  <a:pt x="9998" y="10633"/>
                  <a:pt x="10033" y="10692"/>
                  <a:pt x="10079" y="10750"/>
                </a:cubicBezTo>
                <a:cubicBezTo>
                  <a:pt x="10126" y="10797"/>
                  <a:pt x="10185" y="10856"/>
                  <a:pt x="10267" y="10903"/>
                </a:cubicBezTo>
                <a:cubicBezTo>
                  <a:pt x="10314" y="10914"/>
                  <a:pt x="10349" y="10926"/>
                  <a:pt x="10384" y="10926"/>
                </a:cubicBezTo>
                <a:cubicBezTo>
                  <a:pt x="10419" y="10926"/>
                  <a:pt x="10454" y="10914"/>
                  <a:pt x="10477" y="10903"/>
                </a:cubicBezTo>
                <a:cubicBezTo>
                  <a:pt x="10513" y="10880"/>
                  <a:pt x="10524" y="10844"/>
                  <a:pt x="10501" y="10786"/>
                </a:cubicBezTo>
                <a:cubicBezTo>
                  <a:pt x="10454" y="10703"/>
                  <a:pt x="10360" y="10657"/>
                  <a:pt x="10279" y="10575"/>
                </a:cubicBezTo>
                <a:cubicBezTo>
                  <a:pt x="10232" y="10540"/>
                  <a:pt x="10185" y="10493"/>
                  <a:pt x="10162" y="10435"/>
                </a:cubicBezTo>
                <a:cubicBezTo>
                  <a:pt x="10126" y="10388"/>
                  <a:pt x="10103" y="10329"/>
                  <a:pt x="10092" y="10282"/>
                </a:cubicBezTo>
                <a:cubicBezTo>
                  <a:pt x="10092" y="10235"/>
                  <a:pt x="10079" y="10188"/>
                  <a:pt x="10092" y="10141"/>
                </a:cubicBezTo>
                <a:cubicBezTo>
                  <a:pt x="10103" y="10095"/>
                  <a:pt x="10115" y="10048"/>
                  <a:pt x="10138" y="10001"/>
                </a:cubicBezTo>
                <a:cubicBezTo>
                  <a:pt x="10185" y="9920"/>
                  <a:pt x="10255" y="9849"/>
                  <a:pt x="10349" y="9802"/>
                </a:cubicBezTo>
                <a:cubicBezTo>
                  <a:pt x="10454" y="9732"/>
                  <a:pt x="10548" y="9709"/>
                  <a:pt x="10665" y="9709"/>
                </a:cubicBezTo>
                <a:cubicBezTo>
                  <a:pt x="10771" y="9720"/>
                  <a:pt x="10922" y="9756"/>
                  <a:pt x="11075" y="9907"/>
                </a:cubicBezTo>
                <a:cubicBezTo>
                  <a:pt x="11180" y="10013"/>
                  <a:pt x="11227" y="10130"/>
                  <a:pt x="11250" y="10212"/>
                </a:cubicBezTo>
                <a:cubicBezTo>
                  <a:pt x="11286" y="10305"/>
                  <a:pt x="11286" y="10376"/>
                  <a:pt x="11286" y="10446"/>
                </a:cubicBezTo>
                <a:cubicBezTo>
                  <a:pt x="11286" y="10528"/>
                  <a:pt x="11273" y="10599"/>
                  <a:pt x="11239" y="10692"/>
                </a:cubicBezTo>
                <a:cubicBezTo>
                  <a:pt x="11215" y="10774"/>
                  <a:pt x="11169" y="10880"/>
                  <a:pt x="11075" y="11008"/>
                </a:cubicBezTo>
                <a:cubicBezTo>
                  <a:pt x="10981" y="11125"/>
                  <a:pt x="10888" y="11184"/>
                  <a:pt x="10805" y="11231"/>
                </a:cubicBezTo>
                <a:cubicBezTo>
                  <a:pt x="10724" y="11278"/>
                  <a:pt x="10653" y="11301"/>
                  <a:pt x="10583" y="11312"/>
                </a:cubicBezTo>
                <a:cubicBezTo>
                  <a:pt x="10513" y="11336"/>
                  <a:pt x="10431" y="11348"/>
                  <a:pt x="10337" y="11348"/>
                </a:cubicBezTo>
                <a:cubicBezTo>
                  <a:pt x="10307" y="11352"/>
                  <a:pt x="10273" y="11354"/>
                  <a:pt x="10235" y="11354"/>
                </a:cubicBezTo>
                <a:cubicBezTo>
                  <a:pt x="10167" y="11354"/>
                  <a:pt x="10087" y="11346"/>
                  <a:pt x="9998" y="11324"/>
                </a:cubicBezTo>
                <a:cubicBezTo>
                  <a:pt x="9857" y="11289"/>
                  <a:pt x="9764" y="11242"/>
                  <a:pt x="9681" y="11195"/>
                </a:cubicBezTo>
                <a:cubicBezTo>
                  <a:pt x="9611" y="11148"/>
                  <a:pt x="9553" y="11101"/>
                  <a:pt x="9506" y="11055"/>
                </a:cubicBezTo>
                <a:cubicBezTo>
                  <a:pt x="9447" y="10997"/>
                  <a:pt x="9400" y="10950"/>
                  <a:pt x="9354" y="10867"/>
                </a:cubicBezTo>
                <a:cubicBezTo>
                  <a:pt x="9307" y="10797"/>
                  <a:pt x="9249" y="10692"/>
                  <a:pt x="9213" y="10552"/>
                </a:cubicBezTo>
                <a:cubicBezTo>
                  <a:pt x="9166" y="10411"/>
                  <a:pt x="9155" y="10294"/>
                  <a:pt x="9155" y="10200"/>
                </a:cubicBezTo>
                <a:cubicBezTo>
                  <a:pt x="9155" y="10107"/>
                  <a:pt x="9155" y="10037"/>
                  <a:pt x="9166" y="9966"/>
                </a:cubicBezTo>
                <a:cubicBezTo>
                  <a:pt x="9202" y="9814"/>
                  <a:pt x="9225" y="9673"/>
                  <a:pt x="9330" y="9392"/>
                </a:cubicBezTo>
                <a:cubicBezTo>
                  <a:pt x="9389" y="9252"/>
                  <a:pt x="9447" y="9147"/>
                  <a:pt x="9483" y="9064"/>
                </a:cubicBezTo>
                <a:cubicBezTo>
                  <a:pt x="9530" y="8971"/>
                  <a:pt x="9564" y="8913"/>
                  <a:pt x="9611" y="8842"/>
                </a:cubicBezTo>
                <a:cubicBezTo>
                  <a:pt x="9611" y="8830"/>
                  <a:pt x="9623" y="8819"/>
                  <a:pt x="9623" y="8807"/>
                </a:cubicBezTo>
                <a:lnTo>
                  <a:pt x="9623" y="8854"/>
                </a:lnTo>
                <a:cubicBezTo>
                  <a:pt x="9623" y="8866"/>
                  <a:pt x="9623" y="8924"/>
                  <a:pt x="9635" y="8994"/>
                </a:cubicBezTo>
                <a:cubicBezTo>
                  <a:pt x="9647" y="9041"/>
                  <a:pt x="9658" y="9053"/>
                  <a:pt x="9670" y="9077"/>
                </a:cubicBezTo>
                <a:cubicBezTo>
                  <a:pt x="9681" y="9100"/>
                  <a:pt x="9694" y="9123"/>
                  <a:pt x="9717" y="9158"/>
                </a:cubicBezTo>
                <a:cubicBezTo>
                  <a:pt x="9752" y="9205"/>
                  <a:pt x="9764" y="9217"/>
                  <a:pt x="9787" y="9241"/>
                </a:cubicBezTo>
                <a:cubicBezTo>
                  <a:pt x="9811" y="9252"/>
                  <a:pt x="9822" y="9264"/>
                  <a:pt x="9869" y="9287"/>
                </a:cubicBezTo>
                <a:cubicBezTo>
                  <a:pt x="9915" y="9311"/>
                  <a:pt x="9939" y="9322"/>
                  <a:pt x="9962" y="9322"/>
                </a:cubicBezTo>
                <a:cubicBezTo>
                  <a:pt x="9986" y="9334"/>
                  <a:pt x="10009" y="9334"/>
                  <a:pt x="10068" y="9334"/>
                </a:cubicBezTo>
                <a:cubicBezTo>
                  <a:pt x="10115" y="9334"/>
                  <a:pt x="10138" y="9322"/>
                  <a:pt x="10162" y="9322"/>
                </a:cubicBezTo>
                <a:lnTo>
                  <a:pt x="10255" y="9275"/>
                </a:lnTo>
                <a:cubicBezTo>
                  <a:pt x="10302" y="9252"/>
                  <a:pt x="10326" y="9228"/>
                  <a:pt x="10337" y="9217"/>
                </a:cubicBezTo>
                <a:cubicBezTo>
                  <a:pt x="10360" y="9194"/>
                  <a:pt x="10373" y="9170"/>
                  <a:pt x="10396" y="9123"/>
                </a:cubicBezTo>
                <a:cubicBezTo>
                  <a:pt x="10419" y="9077"/>
                  <a:pt x="10419" y="9053"/>
                  <a:pt x="10419" y="9018"/>
                </a:cubicBezTo>
                <a:lnTo>
                  <a:pt x="10419" y="8924"/>
                </a:lnTo>
                <a:cubicBezTo>
                  <a:pt x="10407" y="8866"/>
                  <a:pt x="10396" y="8842"/>
                  <a:pt x="10384" y="8819"/>
                </a:cubicBezTo>
                <a:cubicBezTo>
                  <a:pt x="10373" y="8796"/>
                  <a:pt x="10360" y="8772"/>
                  <a:pt x="10326" y="8725"/>
                </a:cubicBezTo>
                <a:cubicBezTo>
                  <a:pt x="10267" y="8679"/>
                  <a:pt x="10243" y="8666"/>
                  <a:pt x="10196" y="8655"/>
                </a:cubicBezTo>
                <a:cubicBezTo>
                  <a:pt x="10173" y="8666"/>
                  <a:pt x="10162" y="8679"/>
                  <a:pt x="10162" y="8690"/>
                </a:cubicBezTo>
                <a:cubicBezTo>
                  <a:pt x="10173" y="8737"/>
                  <a:pt x="10209" y="8749"/>
                  <a:pt x="10232" y="8772"/>
                </a:cubicBezTo>
                <a:cubicBezTo>
                  <a:pt x="10255" y="8796"/>
                  <a:pt x="10267" y="8807"/>
                  <a:pt x="10279" y="8842"/>
                </a:cubicBezTo>
                <a:cubicBezTo>
                  <a:pt x="10302" y="8866"/>
                  <a:pt x="10314" y="8877"/>
                  <a:pt x="10337" y="8936"/>
                </a:cubicBezTo>
                <a:lnTo>
                  <a:pt x="10337" y="9018"/>
                </a:lnTo>
                <a:cubicBezTo>
                  <a:pt x="10337" y="9041"/>
                  <a:pt x="10337" y="9064"/>
                  <a:pt x="10326" y="9100"/>
                </a:cubicBezTo>
                <a:cubicBezTo>
                  <a:pt x="10314" y="9135"/>
                  <a:pt x="10290" y="9147"/>
                  <a:pt x="10279" y="9158"/>
                </a:cubicBezTo>
                <a:cubicBezTo>
                  <a:pt x="10267" y="9170"/>
                  <a:pt x="10243" y="9182"/>
                  <a:pt x="10220" y="9205"/>
                </a:cubicBezTo>
                <a:cubicBezTo>
                  <a:pt x="10185" y="9228"/>
                  <a:pt x="10162" y="9241"/>
                  <a:pt x="10150" y="9241"/>
                </a:cubicBezTo>
                <a:cubicBezTo>
                  <a:pt x="10126" y="9252"/>
                  <a:pt x="10103" y="9264"/>
                  <a:pt x="10068" y="9264"/>
                </a:cubicBezTo>
                <a:cubicBezTo>
                  <a:pt x="10021" y="9264"/>
                  <a:pt x="9998" y="9252"/>
                  <a:pt x="9974" y="9252"/>
                </a:cubicBezTo>
                <a:cubicBezTo>
                  <a:pt x="9962" y="9241"/>
                  <a:pt x="9939" y="9241"/>
                  <a:pt x="9904" y="9228"/>
                </a:cubicBezTo>
                <a:cubicBezTo>
                  <a:pt x="9857" y="9205"/>
                  <a:pt x="9845" y="9194"/>
                  <a:pt x="9822" y="9182"/>
                </a:cubicBezTo>
                <a:cubicBezTo>
                  <a:pt x="9798" y="9170"/>
                  <a:pt x="9787" y="9170"/>
                  <a:pt x="9752" y="9135"/>
                </a:cubicBezTo>
                <a:cubicBezTo>
                  <a:pt x="9728" y="9100"/>
                  <a:pt x="9717" y="9077"/>
                  <a:pt x="9705" y="9053"/>
                </a:cubicBezTo>
                <a:cubicBezTo>
                  <a:pt x="9705" y="9041"/>
                  <a:pt x="9694" y="9018"/>
                  <a:pt x="9681" y="8983"/>
                </a:cubicBezTo>
                <a:cubicBezTo>
                  <a:pt x="9658" y="8936"/>
                  <a:pt x="9658" y="8913"/>
                  <a:pt x="9658" y="8889"/>
                </a:cubicBezTo>
                <a:cubicBezTo>
                  <a:pt x="9658" y="8866"/>
                  <a:pt x="9647" y="8842"/>
                  <a:pt x="9647" y="8796"/>
                </a:cubicBezTo>
                <a:lnTo>
                  <a:pt x="9647" y="8772"/>
                </a:lnTo>
                <a:cubicBezTo>
                  <a:pt x="9717" y="8655"/>
                  <a:pt x="9811" y="8538"/>
                  <a:pt x="9974" y="8327"/>
                </a:cubicBezTo>
                <a:cubicBezTo>
                  <a:pt x="10173" y="8093"/>
                  <a:pt x="10290" y="7976"/>
                  <a:pt x="10396" y="7859"/>
                </a:cubicBezTo>
                <a:cubicBezTo>
                  <a:pt x="10454" y="7800"/>
                  <a:pt x="10501" y="7742"/>
                  <a:pt x="10571" y="7660"/>
                </a:cubicBezTo>
                <a:cubicBezTo>
                  <a:pt x="10641" y="7589"/>
                  <a:pt x="10712" y="7496"/>
                  <a:pt x="10805" y="7355"/>
                </a:cubicBezTo>
                <a:cubicBezTo>
                  <a:pt x="10981" y="7074"/>
                  <a:pt x="11028" y="6899"/>
                  <a:pt x="11039" y="6723"/>
                </a:cubicBezTo>
                <a:cubicBezTo>
                  <a:pt x="11052" y="6642"/>
                  <a:pt x="11052" y="6559"/>
                  <a:pt x="11039" y="6454"/>
                </a:cubicBezTo>
                <a:cubicBezTo>
                  <a:pt x="11016" y="6348"/>
                  <a:pt x="10981" y="6208"/>
                  <a:pt x="10852" y="6067"/>
                </a:cubicBezTo>
                <a:cubicBezTo>
                  <a:pt x="10794" y="5997"/>
                  <a:pt x="10724" y="5950"/>
                  <a:pt x="10653" y="5916"/>
                </a:cubicBezTo>
                <a:cubicBezTo>
                  <a:pt x="10700" y="5892"/>
                  <a:pt x="10747" y="5869"/>
                  <a:pt x="10782" y="5822"/>
                </a:cubicBezTo>
                <a:cubicBezTo>
                  <a:pt x="10864" y="5740"/>
                  <a:pt x="10899" y="5658"/>
                  <a:pt x="10911" y="5588"/>
                </a:cubicBezTo>
                <a:cubicBezTo>
                  <a:pt x="10934" y="5518"/>
                  <a:pt x="10934" y="5447"/>
                  <a:pt x="10934" y="5388"/>
                </a:cubicBezTo>
                <a:cubicBezTo>
                  <a:pt x="10934" y="5354"/>
                  <a:pt x="10922" y="5330"/>
                  <a:pt x="10922" y="5307"/>
                </a:cubicBezTo>
                <a:cubicBezTo>
                  <a:pt x="10922" y="5271"/>
                  <a:pt x="10911" y="5248"/>
                  <a:pt x="10899" y="5213"/>
                </a:cubicBezTo>
                <a:cubicBezTo>
                  <a:pt x="10875" y="5167"/>
                  <a:pt x="10852" y="5108"/>
                  <a:pt x="10805" y="5037"/>
                </a:cubicBezTo>
                <a:cubicBezTo>
                  <a:pt x="10782" y="5026"/>
                  <a:pt x="10771" y="5026"/>
                  <a:pt x="10758" y="5014"/>
                </a:cubicBezTo>
                <a:cubicBezTo>
                  <a:pt x="10747" y="5003"/>
                  <a:pt x="10724" y="5003"/>
                  <a:pt x="10712" y="4990"/>
                </a:cubicBezTo>
                <a:lnTo>
                  <a:pt x="10641" y="4990"/>
                </a:lnTo>
                <a:cubicBezTo>
                  <a:pt x="10594" y="5003"/>
                  <a:pt x="10583" y="5049"/>
                  <a:pt x="10583" y="5096"/>
                </a:cubicBezTo>
                <a:cubicBezTo>
                  <a:pt x="10583" y="5120"/>
                  <a:pt x="10594" y="5143"/>
                  <a:pt x="10594" y="5167"/>
                </a:cubicBezTo>
                <a:cubicBezTo>
                  <a:pt x="10594" y="5178"/>
                  <a:pt x="10607" y="5201"/>
                  <a:pt x="10618" y="5225"/>
                </a:cubicBezTo>
                <a:cubicBezTo>
                  <a:pt x="10630" y="5260"/>
                  <a:pt x="10641" y="5284"/>
                  <a:pt x="10665" y="5318"/>
                </a:cubicBezTo>
                <a:cubicBezTo>
                  <a:pt x="10700" y="5388"/>
                  <a:pt x="10724" y="5482"/>
                  <a:pt x="10712" y="5552"/>
                </a:cubicBezTo>
                <a:cubicBezTo>
                  <a:pt x="10700" y="5623"/>
                  <a:pt x="10677" y="5682"/>
                  <a:pt x="10630" y="5728"/>
                </a:cubicBezTo>
                <a:cubicBezTo>
                  <a:pt x="10583" y="5775"/>
                  <a:pt x="10513" y="5810"/>
                  <a:pt x="10443" y="5822"/>
                </a:cubicBezTo>
                <a:cubicBezTo>
                  <a:pt x="10408" y="5832"/>
                  <a:pt x="10376" y="5835"/>
                  <a:pt x="10344" y="5835"/>
                </a:cubicBezTo>
                <a:cubicBezTo>
                  <a:pt x="10300" y="5835"/>
                  <a:pt x="10256" y="5829"/>
                  <a:pt x="10209" y="5822"/>
                </a:cubicBezTo>
                <a:cubicBezTo>
                  <a:pt x="10126" y="5799"/>
                  <a:pt x="10033" y="5763"/>
                  <a:pt x="9939" y="5635"/>
                </a:cubicBezTo>
                <a:cubicBezTo>
                  <a:pt x="9869" y="5552"/>
                  <a:pt x="9845" y="5471"/>
                  <a:pt x="9822" y="5401"/>
                </a:cubicBezTo>
                <a:cubicBezTo>
                  <a:pt x="9811" y="5342"/>
                  <a:pt x="9798" y="5284"/>
                  <a:pt x="9798" y="5225"/>
                </a:cubicBezTo>
                <a:cubicBezTo>
                  <a:pt x="9787" y="5167"/>
                  <a:pt x="9798" y="5120"/>
                  <a:pt x="9811" y="5049"/>
                </a:cubicBezTo>
                <a:cubicBezTo>
                  <a:pt x="9811" y="4979"/>
                  <a:pt x="9834" y="4897"/>
                  <a:pt x="9881" y="4792"/>
                </a:cubicBezTo>
                <a:cubicBezTo>
                  <a:pt x="9915" y="4686"/>
                  <a:pt x="9962" y="4616"/>
                  <a:pt x="9998" y="4558"/>
                </a:cubicBezTo>
                <a:cubicBezTo>
                  <a:pt x="10045" y="4499"/>
                  <a:pt x="10079" y="4452"/>
                  <a:pt x="10115" y="4405"/>
                </a:cubicBezTo>
                <a:cubicBezTo>
                  <a:pt x="10185" y="4311"/>
                  <a:pt x="10255" y="4230"/>
                  <a:pt x="10407" y="4054"/>
                </a:cubicBezTo>
                <a:cubicBezTo>
                  <a:pt x="10560" y="3879"/>
                  <a:pt x="10630" y="3785"/>
                  <a:pt x="10712" y="3691"/>
                </a:cubicBezTo>
                <a:cubicBezTo>
                  <a:pt x="10782" y="3598"/>
                  <a:pt x="10852" y="3515"/>
                  <a:pt x="10993" y="3317"/>
                </a:cubicBezTo>
                <a:cubicBezTo>
                  <a:pt x="11133" y="3117"/>
                  <a:pt x="11203" y="3012"/>
                  <a:pt x="11262" y="2907"/>
                </a:cubicBezTo>
                <a:cubicBezTo>
                  <a:pt x="11297" y="2860"/>
                  <a:pt x="11332" y="2802"/>
                  <a:pt x="11356" y="2731"/>
                </a:cubicBezTo>
                <a:cubicBezTo>
                  <a:pt x="11367" y="2696"/>
                  <a:pt x="11379" y="2672"/>
                  <a:pt x="11391" y="2638"/>
                </a:cubicBezTo>
                <a:close/>
                <a:moveTo>
                  <a:pt x="11356" y="10762"/>
                </a:moveTo>
                <a:cubicBezTo>
                  <a:pt x="11356" y="11055"/>
                  <a:pt x="11367" y="11172"/>
                  <a:pt x="11367" y="11395"/>
                </a:cubicBezTo>
                <a:cubicBezTo>
                  <a:pt x="11367" y="11406"/>
                  <a:pt x="11379" y="11429"/>
                  <a:pt x="11379" y="11441"/>
                </a:cubicBezTo>
                <a:cubicBezTo>
                  <a:pt x="11239" y="11441"/>
                  <a:pt x="11075" y="11453"/>
                  <a:pt x="10981" y="11453"/>
                </a:cubicBezTo>
                <a:cubicBezTo>
                  <a:pt x="10946" y="11465"/>
                  <a:pt x="10899" y="11465"/>
                  <a:pt x="10864" y="11476"/>
                </a:cubicBezTo>
                <a:lnTo>
                  <a:pt x="10630" y="11476"/>
                </a:lnTo>
                <a:cubicBezTo>
                  <a:pt x="10712" y="11441"/>
                  <a:pt x="10794" y="11406"/>
                  <a:pt x="10888" y="11359"/>
                </a:cubicBezTo>
                <a:cubicBezTo>
                  <a:pt x="10981" y="11301"/>
                  <a:pt x="11086" y="11219"/>
                  <a:pt x="11192" y="11078"/>
                </a:cubicBezTo>
                <a:cubicBezTo>
                  <a:pt x="11273" y="10961"/>
                  <a:pt x="11320" y="10856"/>
                  <a:pt x="11356" y="10762"/>
                </a:cubicBezTo>
                <a:close/>
                <a:moveTo>
                  <a:pt x="8968" y="9626"/>
                </a:moveTo>
                <a:cubicBezTo>
                  <a:pt x="8968" y="9639"/>
                  <a:pt x="8968" y="9650"/>
                  <a:pt x="8956" y="9673"/>
                </a:cubicBezTo>
                <a:cubicBezTo>
                  <a:pt x="8932" y="9767"/>
                  <a:pt x="8921" y="9861"/>
                  <a:pt x="8909" y="9943"/>
                </a:cubicBezTo>
                <a:cubicBezTo>
                  <a:pt x="8909" y="10024"/>
                  <a:pt x="8897" y="10118"/>
                  <a:pt x="8909" y="10224"/>
                </a:cubicBezTo>
                <a:cubicBezTo>
                  <a:pt x="8909" y="10329"/>
                  <a:pt x="8932" y="10458"/>
                  <a:pt x="8979" y="10622"/>
                </a:cubicBezTo>
                <a:cubicBezTo>
                  <a:pt x="9038" y="10786"/>
                  <a:pt x="9096" y="10903"/>
                  <a:pt x="9166" y="10997"/>
                </a:cubicBezTo>
                <a:cubicBezTo>
                  <a:pt x="9225" y="11090"/>
                  <a:pt x="9283" y="11148"/>
                  <a:pt x="9354" y="11207"/>
                </a:cubicBezTo>
                <a:cubicBezTo>
                  <a:pt x="9413" y="11265"/>
                  <a:pt x="9483" y="11324"/>
                  <a:pt x="9576" y="11371"/>
                </a:cubicBezTo>
                <a:cubicBezTo>
                  <a:pt x="9635" y="11406"/>
                  <a:pt x="9694" y="11441"/>
                  <a:pt x="9775" y="11465"/>
                </a:cubicBezTo>
                <a:cubicBezTo>
                  <a:pt x="9670" y="11476"/>
                  <a:pt x="9541" y="11476"/>
                  <a:pt x="9342" y="11476"/>
                </a:cubicBezTo>
                <a:lnTo>
                  <a:pt x="6884" y="11476"/>
                </a:lnTo>
                <a:cubicBezTo>
                  <a:pt x="6758" y="11479"/>
                  <a:pt x="6659" y="11480"/>
                  <a:pt x="6574" y="11480"/>
                </a:cubicBezTo>
                <a:cubicBezTo>
                  <a:pt x="6249" y="11480"/>
                  <a:pt x="6147" y="11465"/>
                  <a:pt x="5654" y="11465"/>
                </a:cubicBezTo>
                <a:cubicBezTo>
                  <a:pt x="5034" y="11465"/>
                  <a:pt x="5034" y="11465"/>
                  <a:pt x="4425" y="11476"/>
                </a:cubicBezTo>
                <a:cubicBezTo>
                  <a:pt x="3804" y="11476"/>
                  <a:pt x="3804" y="11476"/>
                  <a:pt x="3196" y="11488"/>
                </a:cubicBezTo>
                <a:lnTo>
                  <a:pt x="2646" y="11488"/>
                </a:lnTo>
                <a:cubicBezTo>
                  <a:pt x="2669" y="11476"/>
                  <a:pt x="2704" y="11465"/>
                  <a:pt x="2727" y="11453"/>
                </a:cubicBezTo>
                <a:cubicBezTo>
                  <a:pt x="2810" y="11418"/>
                  <a:pt x="2857" y="11395"/>
                  <a:pt x="2915" y="11359"/>
                </a:cubicBezTo>
                <a:cubicBezTo>
                  <a:pt x="3021" y="11301"/>
                  <a:pt x="3125" y="11231"/>
                  <a:pt x="3325" y="11090"/>
                </a:cubicBezTo>
                <a:cubicBezTo>
                  <a:pt x="3512" y="10950"/>
                  <a:pt x="3606" y="10880"/>
                  <a:pt x="3700" y="10797"/>
                </a:cubicBezTo>
                <a:cubicBezTo>
                  <a:pt x="3793" y="10727"/>
                  <a:pt x="3887" y="10657"/>
                  <a:pt x="4062" y="10505"/>
                </a:cubicBezTo>
                <a:cubicBezTo>
                  <a:pt x="4238" y="10352"/>
                  <a:pt x="4320" y="10271"/>
                  <a:pt x="4413" y="10200"/>
                </a:cubicBezTo>
                <a:cubicBezTo>
                  <a:pt x="4449" y="10165"/>
                  <a:pt x="4496" y="10130"/>
                  <a:pt x="4554" y="10095"/>
                </a:cubicBezTo>
                <a:cubicBezTo>
                  <a:pt x="4613" y="10060"/>
                  <a:pt x="4694" y="10013"/>
                  <a:pt x="4800" y="9966"/>
                </a:cubicBezTo>
                <a:cubicBezTo>
                  <a:pt x="4905" y="9931"/>
                  <a:pt x="4987" y="9907"/>
                  <a:pt x="5058" y="9896"/>
                </a:cubicBezTo>
                <a:cubicBezTo>
                  <a:pt x="5116" y="9884"/>
                  <a:pt x="5175" y="9884"/>
                  <a:pt x="5233" y="9884"/>
                </a:cubicBezTo>
                <a:cubicBezTo>
                  <a:pt x="5280" y="9896"/>
                  <a:pt x="5339" y="9896"/>
                  <a:pt x="5409" y="9920"/>
                </a:cubicBezTo>
                <a:cubicBezTo>
                  <a:pt x="5467" y="9931"/>
                  <a:pt x="5549" y="9966"/>
                  <a:pt x="5643" y="10024"/>
                </a:cubicBezTo>
                <a:cubicBezTo>
                  <a:pt x="5771" y="10130"/>
                  <a:pt x="5807" y="10224"/>
                  <a:pt x="5830" y="10305"/>
                </a:cubicBezTo>
                <a:cubicBezTo>
                  <a:pt x="5841" y="10388"/>
                  <a:pt x="5841" y="10458"/>
                  <a:pt x="5818" y="10540"/>
                </a:cubicBezTo>
                <a:cubicBezTo>
                  <a:pt x="5807" y="10610"/>
                  <a:pt x="5783" y="10680"/>
                  <a:pt x="5737" y="10727"/>
                </a:cubicBezTo>
                <a:cubicBezTo>
                  <a:pt x="5690" y="10774"/>
                  <a:pt x="5631" y="10797"/>
                  <a:pt x="5561" y="10797"/>
                </a:cubicBezTo>
                <a:cubicBezTo>
                  <a:pt x="5548" y="10799"/>
                  <a:pt x="5534" y="10800"/>
                  <a:pt x="5520" y="10800"/>
                </a:cubicBezTo>
                <a:cubicBezTo>
                  <a:pt x="5457" y="10800"/>
                  <a:pt x="5384" y="10779"/>
                  <a:pt x="5326" y="10750"/>
                </a:cubicBezTo>
                <a:cubicBezTo>
                  <a:pt x="5292" y="10739"/>
                  <a:pt x="5256" y="10716"/>
                  <a:pt x="5221" y="10703"/>
                </a:cubicBezTo>
                <a:cubicBezTo>
                  <a:pt x="5209" y="10703"/>
                  <a:pt x="5186" y="10692"/>
                  <a:pt x="5162" y="10692"/>
                </a:cubicBezTo>
                <a:cubicBezTo>
                  <a:pt x="5151" y="10680"/>
                  <a:pt x="5128" y="10680"/>
                  <a:pt x="5104" y="10680"/>
                </a:cubicBezTo>
                <a:cubicBezTo>
                  <a:pt x="5045" y="10680"/>
                  <a:pt x="5011" y="10692"/>
                  <a:pt x="4999" y="10739"/>
                </a:cubicBezTo>
                <a:cubicBezTo>
                  <a:pt x="4987" y="10750"/>
                  <a:pt x="4987" y="10786"/>
                  <a:pt x="4999" y="10809"/>
                </a:cubicBezTo>
                <a:cubicBezTo>
                  <a:pt x="4999" y="10821"/>
                  <a:pt x="5011" y="10833"/>
                  <a:pt x="5022" y="10856"/>
                </a:cubicBezTo>
                <a:cubicBezTo>
                  <a:pt x="5022" y="10867"/>
                  <a:pt x="5034" y="10880"/>
                  <a:pt x="5045" y="10891"/>
                </a:cubicBezTo>
                <a:cubicBezTo>
                  <a:pt x="5104" y="10950"/>
                  <a:pt x="5162" y="10973"/>
                  <a:pt x="5221" y="10997"/>
                </a:cubicBezTo>
                <a:cubicBezTo>
                  <a:pt x="5245" y="11008"/>
                  <a:pt x="5280" y="11008"/>
                  <a:pt x="5303" y="11020"/>
                </a:cubicBezTo>
                <a:cubicBezTo>
                  <a:pt x="5339" y="11020"/>
                  <a:pt x="5362" y="11031"/>
                  <a:pt x="5397" y="11031"/>
                </a:cubicBezTo>
                <a:cubicBezTo>
                  <a:pt x="5456" y="11031"/>
                  <a:pt x="5514" y="11031"/>
                  <a:pt x="5584" y="11008"/>
                </a:cubicBezTo>
                <a:cubicBezTo>
                  <a:pt x="5666" y="10984"/>
                  <a:pt x="5748" y="10950"/>
                  <a:pt x="5830" y="10880"/>
                </a:cubicBezTo>
                <a:cubicBezTo>
                  <a:pt x="5865" y="10833"/>
                  <a:pt x="5900" y="10797"/>
                  <a:pt x="5924" y="10750"/>
                </a:cubicBezTo>
                <a:cubicBezTo>
                  <a:pt x="5959" y="10821"/>
                  <a:pt x="6005" y="10880"/>
                  <a:pt x="6076" y="10950"/>
                </a:cubicBezTo>
                <a:cubicBezTo>
                  <a:pt x="6216" y="11067"/>
                  <a:pt x="6345" y="11101"/>
                  <a:pt x="6450" y="11125"/>
                </a:cubicBezTo>
                <a:cubicBezTo>
                  <a:pt x="6513" y="11139"/>
                  <a:pt x="6571" y="11144"/>
                  <a:pt x="6625" y="11144"/>
                </a:cubicBezTo>
                <a:cubicBezTo>
                  <a:pt x="6662" y="11144"/>
                  <a:pt x="6698" y="11142"/>
                  <a:pt x="6731" y="11137"/>
                </a:cubicBezTo>
                <a:cubicBezTo>
                  <a:pt x="6895" y="11114"/>
                  <a:pt x="7071" y="11078"/>
                  <a:pt x="7352" y="10903"/>
                </a:cubicBezTo>
                <a:cubicBezTo>
                  <a:pt x="7493" y="10809"/>
                  <a:pt x="7586" y="10727"/>
                  <a:pt x="7668" y="10669"/>
                </a:cubicBezTo>
                <a:cubicBezTo>
                  <a:pt x="7738" y="10599"/>
                  <a:pt x="7797" y="10540"/>
                  <a:pt x="7855" y="10493"/>
                </a:cubicBezTo>
                <a:cubicBezTo>
                  <a:pt x="7972" y="10388"/>
                  <a:pt x="8089" y="10271"/>
                  <a:pt x="8336" y="10071"/>
                </a:cubicBezTo>
                <a:cubicBezTo>
                  <a:pt x="8453" y="9966"/>
                  <a:pt x="8780" y="9756"/>
                  <a:pt x="8968" y="9626"/>
                </a:cubicBezTo>
                <a:close/>
                <a:moveTo>
                  <a:pt x="11155" y="1"/>
                </a:moveTo>
                <a:cubicBezTo>
                  <a:pt x="11098" y="1"/>
                  <a:pt x="11034" y="15"/>
                  <a:pt x="10969" y="50"/>
                </a:cubicBezTo>
                <a:cubicBezTo>
                  <a:pt x="10899" y="86"/>
                  <a:pt x="10852" y="156"/>
                  <a:pt x="10841" y="237"/>
                </a:cubicBezTo>
                <a:cubicBezTo>
                  <a:pt x="10829" y="273"/>
                  <a:pt x="10841" y="320"/>
                  <a:pt x="10864" y="343"/>
                </a:cubicBezTo>
                <a:cubicBezTo>
                  <a:pt x="10888" y="378"/>
                  <a:pt x="10922" y="390"/>
                  <a:pt x="10958" y="390"/>
                </a:cubicBezTo>
                <a:cubicBezTo>
                  <a:pt x="10968" y="393"/>
                  <a:pt x="10977" y="395"/>
                  <a:pt x="10985" y="395"/>
                </a:cubicBezTo>
                <a:cubicBezTo>
                  <a:pt x="11006" y="395"/>
                  <a:pt x="11023" y="387"/>
                  <a:pt x="11039" y="378"/>
                </a:cubicBezTo>
                <a:cubicBezTo>
                  <a:pt x="11052" y="367"/>
                  <a:pt x="11052" y="354"/>
                  <a:pt x="11052" y="343"/>
                </a:cubicBezTo>
                <a:cubicBezTo>
                  <a:pt x="11055" y="340"/>
                  <a:pt x="11056" y="338"/>
                  <a:pt x="11056" y="338"/>
                </a:cubicBezTo>
                <a:lnTo>
                  <a:pt x="11056" y="338"/>
                </a:lnTo>
                <a:cubicBezTo>
                  <a:pt x="11055" y="338"/>
                  <a:pt x="11045" y="347"/>
                  <a:pt x="11028" y="354"/>
                </a:cubicBezTo>
                <a:cubicBezTo>
                  <a:pt x="11022" y="361"/>
                  <a:pt x="11010" y="364"/>
                  <a:pt x="10996" y="364"/>
                </a:cubicBezTo>
                <a:cubicBezTo>
                  <a:pt x="10981" y="364"/>
                  <a:pt x="10963" y="361"/>
                  <a:pt x="10946" y="354"/>
                </a:cubicBezTo>
                <a:cubicBezTo>
                  <a:pt x="10934" y="343"/>
                  <a:pt x="10911" y="331"/>
                  <a:pt x="10899" y="308"/>
                </a:cubicBezTo>
                <a:cubicBezTo>
                  <a:pt x="10899" y="296"/>
                  <a:pt x="10888" y="273"/>
                  <a:pt x="10899" y="261"/>
                </a:cubicBezTo>
                <a:cubicBezTo>
                  <a:pt x="10899" y="203"/>
                  <a:pt x="10946" y="156"/>
                  <a:pt x="10993" y="133"/>
                </a:cubicBezTo>
                <a:cubicBezTo>
                  <a:pt x="11039" y="97"/>
                  <a:pt x="11098" y="86"/>
                  <a:pt x="11156" y="86"/>
                </a:cubicBezTo>
                <a:cubicBezTo>
                  <a:pt x="11215" y="97"/>
                  <a:pt x="11273" y="109"/>
                  <a:pt x="11309" y="156"/>
                </a:cubicBezTo>
                <a:cubicBezTo>
                  <a:pt x="11356" y="191"/>
                  <a:pt x="11379" y="237"/>
                  <a:pt x="11403" y="296"/>
                </a:cubicBezTo>
                <a:cubicBezTo>
                  <a:pt x="11437" y="413"/>
                  <a:pt x="11426" y="554"/>
                  <a:pt x="11426" y="682"/>
                </a:cubicBezTo>
                <a:cubicBezTo>
                  <a:pt x="11414" y="753"/>
                  <a:pt x="11414" y="823"/>
                  <a:pt x="11414" y="893"/>
                </a:cubicBezTo>
                <a:lnTo>
                  <a:pt x="11414" y="1080"/>
                </a:lnTo>
                <a:cubicBezTo>
                  <a:pt x="11414" y="1127"/>
                  <a:pt x="11403" y="1455"/>
                  <a:pt x="11403" y="1806"/>
                </a:cubicBezTo>
                <a:cubicBezTo>
                  <a:pt x="11391" y="1783"/>
                  <a:pt x="11391" y="1759"/>
                  <a:pt x="11379" y="1736"/>
                </a:cubicBezTo>
                <a:cubicBezTo>
                  <a:pt x="11344" y="1654"/>
                  <a:pt x="11309" y="1572"/>
                  <a:pt x="11239" y="1467"/>
                </a:cubicBezTo>
                <a:cubicBezTo>
                  <a:pt x="11098" y="1256"/>
                  <a:pt x="10981" y="1186"/>
                  <a:pt x="10875" y="1116"/>
                </a:cubicBezTo>
                <a:cubicBezTo>
                  <a:pt x="10852" y="1104"/>
                  <a:pt x="10817" y="1080"/>
                  <a:pt x="10782" y="1069"/>
                </a:cubicBezTo>
                <a:cubicBezTo>
                  <a:pt x="10747" y="1057"/>
                  <a:pt x="10712" y="1046"/>
                  <a:pt x="10677" y="1046"/>
                </a:cubicBezTo>
                <a:cubicBezTo>
                  <a:pt x="10626" y="1031"/>
                  <a:pt x="10570" y="1021"/>
                  <a:pt x="10504" y="1021"/>
                </a:cubicBezTo>
                <a:cubicBezTo>
                  <a:pt x="10465" y="1021"/>
                  <a:pt x="10421" y="1025"/>
                  <a:pt x="10373" y="1033"/>
                </a:cubicBezTo>
                <a:cubicBezTo>
                  <a:pt x="10243" y="1057"/>
                  <a:pt x="10162" y="1104"/>
                  <a:pt x="10092" y="1139"/>
                </a:cubicBezTo>
                <a:cubicBezTo>
                  <a:pt x="10045" y="1151"/>
                  <a:pt x="10021" y="1174"/>
                  <a:pt x="9998" y="1197"/>
                </a:cubicBezTo>
                <a:cubicBezTo>
                  <a:pt x="9962" y="1221"/>
                  <a:pt x="9939" y="1244"/>
                  <a:pt x="9915" y="1256"/>
                </a:cubicBezTo>
                <a:cubicBezTo>
                  <a:pt x="9869" y="1303"/>
                  <a:pt x="9822" y="1361"/>
                  <a:pt x="9787" y="1432"/>
                </a:cubicBezTo>
                <a:cubicBezTo>
                  <a:pt x="9752" y="1502"/>
                  <a:pt x="9705" y="1595"/>
                  <a:pt x="9717" y="1736"/>
                </a:cubicBezTo>
                <a:cubicBezTo>
                  <a:pt x="9728" y="1865"/>
                  <a:pt x="9775" y="1947"/>
                  <a:pt x="9811" y="2017"/>
                </a:cubicBezTo>
                <a:cubicBezTo>
                  <a:pt x="9822" y="2029"/>
                  <a:pt x="9834" y="2040"/>
                  <a:pt x="9845" y="2064"/>
                </a:cubicBezTo>
                <a:lnTo>
                  <a:pt x="9881" y="2099"/>
                </a:lnTo>
                <a:cubicBezTo>
                  <a:pt x="9904" y="2123"/>
                  <a:pt x="9928" y="2146"/>
                  <a:pt x="9951" y="2157"/>
                </a:cubicBezTo>
                <a:cubicBezTo>
                  <a:pt x="9974" y="2181"/>
                  <a:pt x="9998" y="2193"/>
                  <a:pt x="10021" y="2216"/>
                </a:cubicBezTo>
                <a:cubicBezTo>
                  <a:pt x="10045" y="2228"/>
                  <a:pt x="10068" y="2251"/>
                  <a:pt x="10092" y="2263"/>
                </a:cubicBezTo>
                <a:cubicBezTo>
                  <a:pt x="10150" y="2298"/>
                  <a:pt x="10220" y="2333"/>
                  <a:pt x="10314" y="2368"/>
                </a:cubicBezTo>
                <a:cubicBezTo>
                  <a:pt x="10349" y="2368"/>
                  <a:pt x="10384" y="2380"/>
                  <a:pt x="10419" y="2380"/>
                </a:cubicBezTo>
                <a:lnTo>
                  <a:pt x="10524" y="2380"/>
                </a:lnTo>
                <a:cubicBezTo>
                  <a:pt x="10548" y="2368"/>
                  <a:pt x="10560" y="2368"/>
                  <a:pt x="10571" y="2357"/>
                </a:cubicBezTo>
                <a:cubicBezTo>
                  <a:pt x="10594" y="2357"/>
                  <a:pt x="10607" y="2345"/>
                  <a:pt x="10630" y="2345"/>
                </a:cubicBezTo>
                <a:cubicBezTo>
                  <a:pt x="10653" y="2321"/>
                  <a:pt x="10677" y="2298"/>
                  <a:pt x="10700" y="2287"/>
                </a:cubicBezTo>
                <a:cubicBezTo>
                  <a:pt x="10782" y="2181"/>
                  <a:pt x="10700" y="2123"/>
                  <a:pt x="10630" y="2087"/>
                </a:cubicBezTo>
                <a:cubicBezTo>
                  <a:pt x="10596" y="2077"/>
                  <a:pt x="10567" y="2074"/>
                  <a:pt x="10543" y="2074"/>
                </a:cubicBezTo>
                <a:cubicBezTo>
                  <a:pt x="10508" y="2074"/>
                  <a:pt x="10481" y="2081"/>
                  <a:pt x="10454" y="2087"/>
                </a:cubicBezTo>
                <a:cubicBezTo>
                  <a:pt x="10413" y="2096"/>
                  <a:pt x="10359" y="2104"/>
                  <a:pt x="10303" y="2104"/>
                </a:cubicBezTo>
                <a:cubicBezTo>
                  <a:pt x="10279" y="2104"/>
                  <a:pt x="10256" y="2103"/>
                  <a:pt x="10232" y="2099"/>
                </a:cubicBezTo>
                <a:cubicBezTo>
                  <a:pt x="10150" y="2087"/>
                  <a:pt x="10068" y="2040"/>
                  <a:pt x="9998" y="1970"/>
                </a:cubicBezTo>
                <a:cubicBezTo>
                  <a:pt x="9939" y="1912"/>
                  <a:pt x="9892" y="1830"/>
                  <a:pt x="9869" y="1748"/>
                </a:cubicBezTo>
                <a:cubicBezTo>
                  <a:pt x="9857" y="1666"/>
                  <a:pt x="9869" y="1572"/>
                  <a:pt x="9904" y="1502"/>
                </a:cubicBezTo>
                <a:cubicBezTo>
                  <a:pt x="9915" y="1478"/>
                  <a:pt x="9951" y="1408"/>
                  <a:pt x="10045" y="1338"/>
                </a:cubicBezTo>
                <a:cubicBezTo>
                  <a:pt x="10079" y="1303"/>
                  <a:pt x="10138" y="1268"/>
                  <a:pt x="10196" y="1233"/>
                </a:cubicBezTo>
                <a:cubicBezTo>
                  <a:pt x="10267" y="1210"/>
                  <a:pt x="10326" y="1197"/>
                  <a:pt x="10396" y="1186"/>
                </a:cubicBezTo>
                <a:cubicBezTo>
                  <a:pt x="10427" y="1183"/>
                  <a:pt x="10456" y="1181"/>
                  <a:pt x="10483" y="1181"/>
                </a:cubicBezTo>
                <a:cubicBezTo>
                  <a:pt x="10547" y="1181"/>
                  <a:pt x="10600" y="1189"/>
                  <a:pt x="10641" y="1197"/>
                </a:cubicBezTo>
                <a:cubicBezTo>
                  <a:pt x="10665" y="1197"/>
                  <a:pt x="10677" y="1210"/>
                  <a:pt x="10688" y="1210"/>
                </a:cubicBezTo>
                <a:cubicBezTo>
                  <a:pt x="10700" y="1221"/>
                  <a:pt x="10712" y="1221"/>
                  <a:pt x="10724" y="1221"/>
                </a:cubicBezTo>
                <a:cubicBezTo>
                  <a:pt x="10758" y="1233"/>
                  <a:pt x="10771" y="1244"/>
                  <a:pt x="10794" y="1268"/>
                </a:cubicBezTo>
                <a:cubicBezTo>
                  <a:pt x="10888" y="1314"/>
                  <a:pt x="10981" y="1385"/>
                  <a:pt x="11086" y="1561"/>
                </a:cubicBezTo>
                <a:cubicBezTo>
                  <a:pt x="11180" y="1748"/>
                  <a:pt x="11203" y="1865"/>
                  <a:pt x="11215" y="1970"/>
                </a:cubicBezTo>
                <a:cubicBezTo>
                  <a:pt x="11227" y="2076"/>
                  <a:pt x="11227" y="2181"/>
                  <a:pt x="11192" y="2391"/>
                </a:cubicBezTo>
                <a:lnTo>
                  <a:pt x="11110" y="2638"/>
                </a:lnTo>
                <a:cubicBezTo>
                  <a:pt x="11086" y="2696"/>
                  <a:pt x="11063" y="2755"/>
                  <a:pt x="11039" y="2802"/>
                </a:cubicBezTo>
                <a:cubicBezTo>
                  <a:pt x="10981" y="2895"/>
                  <a:pt x="10934" y="2989"/>
                  <a:pt x="10805" y="3176"/>
                </a:cubicBezTo>
                <a:cubicBezTo>
                  <a:pt x="10688" y="3340"/>
                  <a:pt x="10630" y="3434"/>
                  <a:pt x="10571" y="3515"/>
                </a:cubicBezTo>
                <a:lnTo>
                  <a:pt x="10571" y="3434"/>
                </a:lnTo>
                <a:cubicBezTo>
                  <a:pt x="10571" y="3422"/>
                  <a:pt x="10560" y="3398"/>
                  <a:pt x="10560" y="3351"/>
                </a:cubicBezTo>
                <a:cubicBezTo>
                  <a:pt x="10548" y="3305"/>
                  <a:pt x="10536" y="3293"/>
                  <a:pt x="10524" y="3270"/>
                </a:cubicBezTo>
                <a:cubicBezTo>
                  <a:pt x="10513" y="3247"/>
                  <a:pt x="10513" y="3234"/>
                  <a:pt x="10477" y="3200"/>
                </a:cubicBezTo>
                <a:cubicBezTo>
                  <a:pt x="10454" y="3164"/>
                  <a:pt x="10443" y="3141"/>
                  <a:pt x="10419" y="3129"/>
                </a:cubicBezTo>
                <a:cubicBezTo>
                  <a:pt x="10407" y="3117"/>
                  <a:pt x="10384" y="3094"/>
                  <a:pt x="10349" y="3070"/>
                </a:cubicBezTo>
                <a:cubicBezTo>
                  <a:pt x="10314" y="3047"/>
                  <a:pt x="10290" y="3047"/>
                  <a:pt x="10267" y="3047"/>
                </a:cubicBezTo>
                <a:cubicBezTo>
                  <a:pt x="10243" y="3036"/>
                  <a:pt x="10220" y="3036"/>
                  <a:pt x="10173" y="3036"/>
                </a:cubicBezTo>
                <a:lnTo>
                  <a:pt x="10079" y="3036"/>
                </a:lnTo>
                <a:cubicBezTo>
                  <a:pt x="10056" y="3047"/>
                  <a:pt x="10033" y="3047"/>
                  <a:pt x="9986" y="3083"/>
                </a:cubicBezTo>
                <a:cubicBezTo>
                  <a:pt x="9951" y="3106"/>
                  <a:pt x="9939" y="3117"/>
                  <a:pt x="9928" y="3141"/>
                </a:cubicBezTo>
                <a:cubicBezTo>
                  <a:pt x="9904" y="3153"/>
                  <a:pt x="9892" y="3176"/>
                  <a:pt x="9869" y="3223"/>
                </a:cubicBezTo>
                <a:cubicBezTo>
                  <a:pt x="9857" y="3258"/>
                  <a:pt x="9845" y="3281"/>
                  <a:pt x="9834" y="3305"/>
                </a:cubicBezTo>
                <a:cubicBezTo>
                  <a:pt x="9834" y="3328"/>
                  <a:pt x="9822" y="3351"/>
                  <a:pt x="9822" y="3398"/>
                </a:cubicBezTo>
                <a:cubicBezTo>
                  <a:pt x="9834" y="3469"/>
                  <a:pt x="9857" y="3492"/>
                  <a:pt x="9881" y="3528"/>
                </a:cubicBezTo>
                <a:cubicBezTo>
                  <a:pt x="9890" y="3532"/>
                  <a:pt x="9898" y="3535"/>
                  <a:pt x="9904" y="3535"/>
                </a:cubicBezTo>
                <a:cubicBezTo>
                  <a:pt x="9914" y="3535"/>
                  <a:pt x="9920" y="3529"/>
                  <a:pt x="9928" y="3515"/>
                </a:cubicBezTo>
                <a:cubicBezTo>
                  <a:pt x="9951" y="3481"/>
                  <a:pt x="9928" y="3445"/>
                  <a:pt x="9928" y="3422"/>
                </a:cubicBezTo>
                <a:lnTo>
                  <a:pt x="9928" y="3351"/>
                </a:lnTo>
                <a:cubicBezTo>
                  <a:pt x="9928" y="3317"/>
                  <a:pt x="9928" y="3305"/>
                  <a:pt x="9939" y="3258"/>
                </a:cubicBezTo>
                <a:cubicBezTo>
                  <a:pt x="9962" y="3223"/>
                  <a:pt x="9974" y="3200"/>
                  <a:pt x="9986" y="3188"/>
                </a:cubicBezTo>
                <a:lnTo>
                  <a:pt x="10033" y="3141"/>
                </a:lnTo>
                <a:cubicBezTo>
                  <a:pt x="10068" y="3117"/>
                  <a:pt x="10079" y="3117"/>
                  <a:pt x="10103" y="3117"/>
                </a:cubicBezTo>
                <a:lnTo>
                  <a:pt x="10243" y="3117"/>
                </a:lnTo>
                <a:cubicBezTo>
                  <a:pt x="10255" y="3117"/>
                  <a:pt x="10279" y="3129"/>
                  <a:pt x="10314" y="3141"/>
                </a:cubicBezTo>
                <a:cubicBezTo>
                  <a:pt x="10349" y="3164"/>
                  <a:pt x="10360" y="3176"/>
                  <a:pt x="10373" y="3188"/>
                </a:cubicBezTo>
                <a:lnTo>
                  <a:pt x="10419" y="3234"/>
                </a:lnTo>
                <a:lnTo>
                  <a:pt x="10477" y="3293"/>
                </a:lnTo>
                <a:cubicBezTo>
                  <a:pt x="10477" y="3317"/>
                  <a:pt x="10490" y="3328"/>
                  <a:pt x="10501" y="3364"/>
                </a:cubicBezTo>
                <a:cubicBezTo>
                  <a:pt x="10513" y="3398"/>
                  <a:pt x="10524" y="3422"/>
                  <a:pt x="10524" y="3445"/>
                </a:cubicBezTo>
                <a:lnTo>
                  <a:pt x="10524" y="3528"/>
                </a:lnTo>
                <a:cubicBezTo>
                  <a:pt x="10524" y="3551"/>
                  <a:pt x="10524" y="3562"/>
                  <a:pt x="10513" y="3586"/>
                </a:cubicBezTo>
                <a:cubicBezTo>
                  <a:pt x="10454" y="3668"/>
                  <a:pt x="10384" y="3762"/>
                  <a:pt x="10255" y="3937"/>
                </a:cubicBezTo>
                <a:cubicBezTo>
                  <a:pt x="10103" y="4113"/>
                  <a:pt x="10033" y="4218"/>
                  <a:pt x="9974" y="4311"/>
                </a:cubicBezTo>
                <a:cubicBezTo>
                  <a:pt x="9939" y="4370"/>
                  <a:pt x="9904" y="4417"/>
                  <a:pt x="9869" y="4488"/>
                </a:cubicBezTo>
                <a:cubicBezTo>
                  <a:pt x="9834" y="4546"/>
                  <a:pt x="9787" y="4628"/>
                  <a:pt x="9752" y="4745"/>
                </a:cubicBezTo>
                <a:cubicBezTo>
                  <a:pt x="9705" y="4862"/>
                  <a:pt x="9681" y="4956"/>
                  <a:pt x="9681" y="5037"/>
                </a:cubicBezTo>
                <a:cubicBezTo>
                  <a:pt x="9670" y="5108"/>
                  <a:pt x="9670" y="5178"/>
                  <a:pt x="9670" y="5237"/>
                </a:cubicBezTo>
                <a:cubicBezTo>
                  <a:pt x="9681" y="5295"/>
                  <a:pt x="9681" y="5365"/>
                  <a:pt x="9705" y="5435"/>
                </a:cubicBezTo>
                <a:cubicBezTo>
                  <a:pt x="9728" y="5518"/>
                  <a:pt x="9764" y="5599"/>
                  <a:pt x="9834" y="5705"/>
                </a:cubicBezTo>
                <a:cubicBezTo>
                  <a:pt x="9915" y="5810"/>
                  <a:pt x="9998" y="5869"/>
                  <a:pt x="10068" y="5916"/>
                </a:cubicBezTo>
                <a:lnTo>
                  <a:pt x="10079" y="5916"/>
                </a:lnTo>
                <a:cubicBezTo>
                  <a:pt x="10056" y="5927"/>
                  <a:pt x="10033" y="5939"/>
                  <a:pt x="10021" y="5950"/>
                </a:cubicBezTo>
                <a:cubicBezTo>
                  <a:pt x="9939" y="6009"/>
                  <a:pt x="9869" y="6091"/>
                  <a:pt x="9811" y="6220"/>
                </a:cubicBezTo>
                <a:cubicBezTo>
                  <a:pt x="9775" y="6314"/>
                  <a:pt x="9764" y="6407"/>
                  <a:pt x="9775" y="6501"/>
                </a:cubicBezTo>
                <a:cubicBezTo>
                  <a:pt x="9798" y="6595"/>
                  <a:pt x="9834" y="6688"/>
                  <a:pt x="9904" y="6735"/>
                </a:cubicBezTo>
                <a:cubicBezTo>
                  <a:pt x="9932" y="6774"/>
                  <a:pt x="9965" y="6786"/>
                  <a:pt x="9994" y="6786"/>
                </a:cubicBezTo>
                <a:cubicBezTo>
                  <a:pt x="10027" y="6786"/>
                  <a:pt x="10056" y="6771"/>
                  <a:pt x="10068" y="6759"/>
                </a:cubicBezTo>
                <a:cubicBezTo>
                  <a:pt x="10103" y="6735"/>
                  <a:pt x="10103" y="6700"/>
                  <a:pt x="10103" y="6653"/>
                </a:cubicBezTo>
                <a:cubicBezTo>
                  <a:pt x="10103" y="6571"/>
                  <a:pt x="10092" y="6512"/>
                  <a:pt x="10068" y="6442"/>
                </a:cubicBezTo>
                <a:cubicBezTo>
                  <a:pt x="10056" y="6361"/>
                  <a:pt x="10056" y="6244"/>
                  <a:pt x="10103" y="6150"/>
                </a:cubicBezTo>
                <a:cubicBezTo>
                  <a:pt x="10145" y="6065"/>
                  <a:pt x="10244" y="6019"/>
                  <a:pt x="10350" y="6019"/>
                </a:cubicBezTo>
                <a:cubicBezTo>
                  <a:pt x="10361" y="6019"/>
                  <a:pt x="10372" y="6020"/>
                  <a:pt x="10384" y="6021"/>
                </a:cubicBezTo>
                <a:cubicBezTo>
                  <a:pt x="10501" y="6021"/>
                  <a:pt x="10630" y="6067"/>
                  <a:pt x="10724" y="6150"/>
                </a:cubicBezTo>
                <a:cubicBezTo>
                  <a:pt x="10817" y="6231"/>
                  <a:pt x="10875" y="6348"/>
                  <a:pt x="10899" y="6466"/>
                </a:cubicBezTo>
                <a:cubicBezTo>
                  <a:pt x="10899" y="6489"/>
                  <a:pt x="10922" y="6606"/>
                  <a:pt x="10899" y="6770"/>
                </a:cubicBezTo>
                <a:cubicBezTo>
                  <a:pt x="10875" y="6923"/>
                  <a:pt x="10794" y="7110"/>
                  <a:pt x="10677" y="7274"/>
                </a:cubicBezTo>
                <a:cubicBezTo>
                  <a:pt x="10594" y="7402"/>
                  <a:pt x="10513" y="7484"/>
                  <a:pt x="10443" y="7555"/>
                </a:cubicBezTo>
                <a:cubicBezTo>
                  <a:pt x="10384" y="7636"/>
                  <a:pt x="10326" y="7695"/>
                  <a:pt x="10267" y="7753"/>
                </a:cubicBezTo>
                <a:cubicBezTo>
                  <a:pt x="10162" y="7859"/>
                  <a:pt x="10056" y="7976"/>
                  <a:pt x="9834" y="8210"/>
                </a:cubicBezTo>
                <a:cubicBezTo>
                  <a:pt x="9611" y="8456"/>
                  <a:pt x="9517" y="8585"/>
                  <a:pt x="9413" y="8713"/>
                </a:cubicBezTo>
                <a:cubicBezTo>
                  <a:pt x="9366" y="8783"/>
                  <a:pt x="9319" y="8854"/>
                  <a:pt x="9272" y="8936"/>
                </a:cubicBezTo>
                <a:cubicBezTo>
                  <a:pt x="9213" y="9030"/>
                  <a:pt x="9155" y="9135"/>
                  <a:pt x="9096" y="9275"/>
                </a:cubicBezTo>
                <a:cubicBezTo>
                  <a:pt x="9038" y="9311"/>
                  <a:pt x="8991" y="9334"/>
                  <a:pt x="8944" y="9369"/>
                </a:cubicBezTo>
                <a:cubicBezTo>
                  <a:pt x="8851" y="9416"/>
                  <a:pt x="8780" y="9462"/>
                  <a:pt x="8721" y="9509"/>
                </a:cubicBezTo>
                <a:cubicBezTo>
                  <a:pt x="8581" y="9603"/>
                  <a:pt x="8453" y="9709"/>
                  <a:pt x="8218" y="9931"/>
                </a:cubicBezTo>
                <a:cubicBezTo>
                  <a:pt x="7984" y="10141"/>
                  <a:pt x="7867" y="10259"/>
                  <a:pt x="7750" y="10364"/>
                </a:cubicBezTo>
                <a:cubicBezTo>
                  <a:pt x="7691" y="10422"/>
                  <a:pt x="7633" y="10481"/>
                  <a:pt x="7563" y="10540"/>
                </a:cubicBezTo>
                <a:cubicBezTo>
                  <a:pt x="7493" y="10610"/>
                  <a:pt x="7399" y="10680"/>
                  <a:pt x="7270" y="10774"/>
                </a:cubicBezTo>
                <a:cubicBezTo>
                  <a:pt x="7118" y="10891"/>
                  <a:pt x="6931" y="10973"/>
                  <a:pt x="6767" y="10997"/>
                </a:cubicBezTo>
                <a:cubicBezTo>
                  <a:pt x="6716" y="11004"/>
                  <a:pt x="6669" y="11007"/>
                  <a:pt x="6628" y="11007"/>
                </a:cubicBezTo>
                <a:cubicBezTo>
                  <a:pt x="6546" y="11007"/>
                  <a:pt x="6489" y="10997"/>
                  <a:pt x="6474" y="10997"/>
                </a:cubicBezTo>
                <a:cubicBezTo>
                  <a:pt x="6345" y="10961"/>
                  <a:pt x="6228" y="10914"/>
                  <a:pt x="6158" y="10821"/>
                </a:cubicBezTo>
                <a:cubicBezTo>
                  <a:pt x="6076" y="10727"/>
                  <a:pt x="6018" y="10599"/>
                  <a:pt x="6018" y="10481"/>
                </a:cubicBezTo>
                <a:cubicBezTo>
                  <a:pt x="6018" y="10364"/>
                  <a:pt x="6064" y="10247"/>
                  <a:pt x="6158" y="10200"/>
                </a:cubicBezTo>
                <a:cubicBezTo>
                  <a:pt x="6215" y="10164"/>
                  <a:pt x="6277" y="10150"/>
                  <a:pt x="6338" y="10150"/>
                </a:cubicBezTo>
                <a:cubicBezTo>
                  <a:pt x="6376" y="10150"/>
                  <a:pt x="6414" y="10156"/>
                  <a:pt x="6450" y="10165"/>
                </a:cubicBezTo>
                <a:cubicBezTo>
                  <a:pt x="6520" y="10177"/>
                  <a:pt x="6579" y="10200"/>
                  <a:pt x="6661" y="10200"/>
                </a:cubicBezTo>
                <a:cubicBezTo>
                  <a:pt x="6697" y="10200"/>
                  <a:pt x="6731" y="10200"/>
                  <a:pt x="6767" y="10165"/>
                </a:cubicBezTo>
                <a:cubicBezTo>
                  <a:pt x="6778" y="10141"/>
                  <a:pt x="6825" y="10060"/>
                  <a:pt x="6743" y="10001"/>
                </a:cubicBezTo>
                <a:cubicBezTo>
                  <a:pt x="6684" y="9931"/>
                  <a:pt x="6591" y="9884"/>
                  <a:pt x="6497" y="9873"/>
                </a:cubicBezTo>
                <a:cubicBezTo>
                  <a:pt x="6473" y="9870"/>
                  <a:pt x="6450" y="9868"/>
                  <a:pt x="6426" y="9868"/>
                </a:cubicBezTo>
                <a:cubicBezTo>
                  <a:pt x="6357" y="9868"/>
                  <a:pt x="6289" y="9881"/>
                  <a:pt x="6228" y="9907"/>
                </a:cubicBezTo>
                <a:cubicBezTo>
                  <a:pt x="6099" y="9954"/>
                  <a:pt x="6005" y="10037"/>
                  <a:pt x="5947" y="10107"/>
                </a:cubicBezTo>
                <a:cubicBezTo>
                  <a:pt x="5935" y="10130"/>
                  <a:pt x="5924" y="10154"/>
                  <a:pt x="5912" y="10165"/>
                </a:cubicBezTo>
                <a:cubicBezTo>
                  <a:pt x="5877" y="10095"/>
                  <a:pt x="5818" y="10013"/>
                  <a:pt x="5713" y="9931"/>
                </a:cubicBezTo>
                <a:cubicBezTo>
                  <a:pt x="5607" y="9861"/>
                  <a:pt x="5514" y="9826"/>
                  <a:pt x="5443" y="9802"/>
                </a:cubicBezTo>
                <a:cubicBezTo>
                  <a:pt x="5362" y="9779"/>
                  <a:pt x="5303" y="9767"/>
                  <a:pt x="5245" y="9767"/>
                </a:cubicBezTo>
                <a:cubicBezTo>
                  <a:pt x="5221" y="9763"/>
                  <a:pt x="5199" y="9762"/>
                  <a:pt x="5177" y="9762"/>
                </a:cubicBezTo>
                <a:cubicBezTo>
                  <a:pt x="5133" y="9762"/>
                  <a:pt x="5088" y="9767"/>
                  <a:pt x="5034" y="9767"/>
                </a:cubicBezTo>
                <a:cubicBezTo>
                  <a:pt x="4964" y="9779"/>
                  <a:pt x="4870" y="9802"/>
                  <a:pt x="4753" y="9837"/>
                </a:cubicBezTo>
                <a:cubicBezTo>
                  <a:pt x="4636" y="9884"/>
                  <a:pt x="4554" y="9931"/>
                  <a:pt x="4483" y="9966"/>
                </a:cubicBezTo>
                <a:cubicBezTo>
                  <a:pt x="4425" y="10001"/>
                  <a:pt x="4366" y="10037"/>
                  <a:pt x="4320" y="10060"/>
                </a:cubicBezTo>
                <a:cubicBezTo>
                  <a:pt x="4215" y="10130"/>
                  <a:pt x="4121" y="10200"/>
                  <a:pt x="3934" y="10341"/>
                </a:cubicBezTo>
                <a:cubicBezTo>
                  <a:pt x="3770" y="10481"/>
                  <a:pt x="3676" y="10552"/>
                  <a:pt x="3583" y="10610"/>
                </a:cubicBezTo>
                <a:cubicBezTo>
                  <a:pt x="3570" y="10610"/>
                  <a:pt x="3559" y="10622"/>
                  <a:pt x="3524" y="10622"/>
                </a:cubicBezTo>
                <a:cubicBezTo>
                  <a:pt x="3489" y="10622"/>
                  <a:pt x="3465" y="10610"/>
                  <a:pt x="3442" y="10610"/>
                </a:cubicBezTo>
                <a:cubicBezTo>
                  <a:pt x="3430" y="10610"/>
                  <a:pt x="3406" y="10610"/>
                  <a:pt x="3372" y="10599"/>
                </a:cubicBezTo>
                <a:cubicBezTo>
                  <a:pt x="3336" y="10586"/>
                  <a:pt x="3313" y="10575"/>
                  <a:pt x="3302" y="10563"/>
                </a:cubicBezTo>
                <a:cubicBezTo>
                  <a:pt x="3289" y="10552"/>
                  <a:pt x="3266" y="10540"/>
                  <a:pt x="3243" y="10516"/>
                </a:cubicBezTo>
                <a:cubicBezTo>
                  <a:pt x="3219" y="10493"/>
                  <a:pt x="3208" y="10481"/>
                  <a:pt x="3184" y="10469"/>
                </a:cubicBezTo>
                <a:cubicBezTo>
                  <a:pt x="3172" y="10458"/>
                  <a:pt x="3161" y="10435"/>
                  <a:pt x="3149" y="10411"/>
                </a:cubicBezTo>
                <a:cubicBezTo>
                  <a:pt x="3125" y="10376"/>
                  <a:pt x="3125" y="10352"/>
                  <a:pt x="3125" y="10341"/>
                </a:cubicBezTo>
                <a:cubicBezTo>
                  <a:pt x="3125" y="10318"/>
                  <a:pt x="3114" y="10294"/>
                  <a:pt x="3114" y="10259"/>
                </a:cubicBezTo>
                <a:cubicBezTo>
                  <a:pt x="3125" y="10235"/>
                  <a:pt x="3125" y="10212"/>
                  <a:pt x="3125" y="10188"/>
                </a:cubicBezTo>
                <a:cubicBezTo>
                  <a:pt x="3125" y="10177"/>
                  <a:pt x="3125" y="10154"/>
                  <a:pt x="3149" y="10130"/>
                </a:cubicBezTo>
                <a:cubicBezTo>
                  <a:pt x="3161" y="10095"/>
                  <a:pt x="3184" y="10083"/>
                  <a:pt x="3196" y="10071"/>
                </a:cubicBezTo>
                <a:cubicBezTo>
                  <a:pt x="3208" y="10060"/>
                  <a:pt x="3219" y="10060"/>
                  <a:pt x="3255" y="10037"/>
                </a:cubicBezTo>
                <a:cubicBezTo>
                  <a:pt x="3279" y="10025"/>
                  <a:pt x="3296" y="10022"/>
                  <a:pt x="3311" y="10022"/>
                </a:cubicBezTo>
                <a:cubicBezTo>
                  <a:pt x="3325" y="10022"/>
                  <a:pt x="3337" y="10024"/>
                  <a:pt x="3348" y="10024"/>
                </a:cubicBezTo>
                <a:cubicBezTo>
                  <a:pt x="3356" y="10021"/>
                  <a:pt x="3364" y="10019"/>
                  <a:pt x="3372" y="10019"/>
                </a:cubicBezTo>
                <a:cubicBezTo>
                  <a:pt x="3389" y="10019"/>
                  <a:pt x="3407" y="10024"/>
                  <a:pt x="3430" y="10024"/>
                </a:cubicBezTo>
                <a:cubicBezTo>
                  <a:pt x="3445" y="10024"/>
                  <a:pt x="3466" y="10030"/>
                  <a:pt x="3489" y="10030"/>
                </a:cubicBezTo>
                <a:cubicBezTo>
                  <a:pt x="3500" y="10030"/>
                  <a:pt x="3512" y="10028"/>
                  <a:pt x="3524" y="10024"/>
                </a:cubicBezTo>
                <a:cubicBezTo>
                  <a:pt x="3536" y="10013"/>
                  <a:pt x="3536" y="9990"/>
                  <a:pt x="3524" y="9978"/>
                </a:cubicBezTo>
                <a:cubicBezTo>
                  <a:pt x="3500" y="9954"/>
                  <a:pt x="3477" y="9931"/>
                  <a:pt x="3406" y="9920"/>
                </a:cubicBezTo>
                <a:cubicBezTo>
                  <a:pt x="3360" y="9920"/>
                  <a:pt x="3336" y="9920"/>
                  <a:pt x="3313" y="9931"/>
                </a:cubicBezTo>
                <a:cubicBezTo>
                  <a:pt x="3289" y="9943"/>
                  <a:pt x="3266" y="9943"/>
                  <a:pt x="3219" y="9966"/>
                </a:cubicBezTo>
                <a:cubicBezTo>
                  <a:pt x="3184" y="9990"/>
                  <a:pt x="3161" y="10001"/>
                  <a:pt x="3149" y="10013"/>
                </a:cubicBezTo>
                <a:cubicBezTo>
                  <a:pt x="3125" y="10037"/>
                  <a:pt x="3102" y="10048"/>
                  <a:pt x="3079" y="10083"/>
                </a:cubicBezTo>
                <a:cubicBezTo>
                  <a:pt x="3055" y="10130"/>
                  <a:pt x="3055" y="10154"/>
                  <a:pt x="3044" y="10177"/>
                </a:cubicBezTo>
                <a:cubicBezTo>
                  <a:pt x="3044" y="10200"/>
                  <a:pt x="3032" y="10224"/>
                  <a:pt x="3032" y="10271"/>
                </a:cubicBezTo>
                <a:cubicBezTo>
                  <a:pt x="3044" y="10305"/>
                  <a:pt x="3044" y="10329"/>
                  <a:pt x="3044" y="10352"/>
                </a:cubicBezTo>
                <a:cubicBezTo>
                  <a:pt x="3055" y="10376"/>
                  <a:pt x="3055" y="10399"/>
                  <a:pt x="3079" y="10446"/>
                </a:cubicBezTo>
                <a:cubicBezTo>
                  <a:pt x="3102" y="10481"/>
                  <a:pt x="3114" y="10493"/>
                  <a:pt x="3125" y="10516"/>
                </a:cubicBezTo>
                <a:cubicBezTo>
                  <a:pt x="3149" y="10528"/>
                  <a:pt x="3161" y="10552"/>
                  <a:pt x="3196" y="10575"/>
                </a:cubicBezTo>
                <a:cubicBezTo>
                  <a:pt x="3231" y="10599"/>
                  <a:pt x="3255" y="10610"/>
                  <a:pt x="3278" y="10622"/>
                </a:cubicBezTo>
                <a:cubicBezTo>
                  <a:pt x="3289" y="10633"/>
                  <a:pt x="3313" y="10645"/>
                  <a:pt x="3360" y="10645"/>
                </a:cubicBezTo>
                <a:cubicBezTo>
                  <a:pt x="3395" y="10657"/>
                  <a:pt x="3419" y="10657"/>
                  <a:pt x="3442" y="10657"/>
                </a:cubicBezTo>
                <a:cubicBezTo>
                  <a:pt x="3458" y="10657"/>
                  <a:pt x="3468" y="10662"/>
                  <a:pt x="3487" y="10662"/>
                </a:cubicBezTo>
                <a:cubicBezTo>
                  <a:pt x="3496" y="10662"/>
                  <a:pt x="3508" y="10661"/>
                  <a:pt x="3524" y="10657"/>
                </a:cubicBezTo>
                <a:lnTo>
                  <a:pt x="3524" y="10657"/>
                </a:lnTo>
                <a:cubicBezTo>
                  <a:pt x="3442" y="10716"/>
                  <a:pt x="3348" y="10786"/>
                  <a:pt x="3184" y="10891"/>
                </a:cubicBezTo>
                <a:cubicBezTo>
                  <a:pt x="2997" y="11020"/>
                  <a:pt x="2904" y="11078"/>
                  <a:pt x="2798" y="11125"/>
                </a:cubicBezTo>
                <a:lnTo>
                  <a:pt x="2634" y="11207"/>
                </a:lnTo>
                <a:cubicBezTo>
                  <a:pt x="2576" y="11231"/>
                  <a:pt x="2493" y="11254"/>
                  <a:pt x="2388" y="11278"/>
                </a:cubicBezTo>
                <a:cubicBezTo>
                  <a:pt x="2250" y="11308"/>
                  <a:pt x="2157" y="11314"/>
                  <a:pt x="2079" y="11314"/>
                </a:cubicBezTo>
                <a:cubicBezTo>
                  <a:pt x="2039" y="11314"/>
                  <a:pt x="2003" y="11312"/>
                  <a:pt x="1967" y="11312"/>
                </a:cubicBezTo>
                <a:cubicBezTo>
                  <a:pt x="1861" y="11289"/>
                  <a:pt x="1756" y="11278"/>
                  <a:pt x="1569" y="11184"/>
                </a:cubicBezTo>
                <a:cubicBezTo>
                  <a:pt x="1382" y="11067"/>
                  <a:pt x="1323" y="10984"/>
                  <a:pt x="1265" y="10891"/>
                </a:cubicBezTo>
                <a:lnTo>
                  <a:pt x="1229" y="10821"/>
                </a:lnTo>
                <a:cubicBezTo>
                  <a:pt x="1229" y="10809"/>
                  <a:pt x="1218" y="10797"/>
                  <a:pt x="1218" y="10786"/>
                </a:cubicBezTo>
                <a:cubicBezTo>
                  <a:pt x="1206" y="10774"/>
                  <a:pt x="1206" y="10750"/>
                  <a:pt x="1206" y="10739"/>
                </a:cubicBezTo>
                <a:cubicBezTo>
                  <a:pt x="1182" y="10680"/>
                  <a:pt x="1171" y="10599"/>
                  <a:pt x="1182" y="10493"/>
                </a:cubicBezTo>
                <a:cubicBezTo>
                  <a:pt x="1194" y="10422"/>
                  <a:pt x="1218" y="10352"/>
                  <a:pt x="1241" y="10294"/>
                </a:cubicBezTo>
                <a:cubicBezTo>
                  <a:pt x="1276" y="10235"/>
                  <a:pt x="1299" y="10177"/>
                  <a:pt x="1335" y="10130"/>
                </a:cubicBezTo>
                <a:cubicBezTo>
                  <a:pt x="1416" y="10048"/>
                  <a:pt x="1487" y="10013"/>
                  <a:pt x="1499" y="10001"/>
                </a:cubicBezTo>
                <a:cubicBezTo>
                  <a:pt x="1557" y="9976"/>
                  <a:pt x="1622" y="9957"/>
                  <a:pt x="1685" y="9957"/>
                </a:cubicBezTo>
                <a:cubicBezTo>
                  <a:pt x="1709" y="9957"/>
                  <a:pt x="1733" y="9960"/>
                  <a:pt x="1756" y="9966"/>
                </a:cubicBezTo>
                <a:cubicBezTo>
                  <a:pt x="1838" y="9978"/>
                  <a:pt x="1920" y="10037"/>
                  <a:pt x="1978" y="10095"/>
                </a:cubicBezTo>
                <a:cubicBezTo>
                  <a:pt x="2037" y="10165"/>
                  <a:pt x="2084" y="10247"/>
                  <a:pt x="2107" y="10329"/>
                </a:cubicBezTo>
                <a:cubicBezTo>
                  <a:pt x="2119" y="10411"/>
                  <a:pt x="2107" y="10481"/>
                  <a:pt x="2084" y="10552"/>
                </a:cubicBezTo>
                <a:cubicBezTo>
                  <a:pt x="2072" y="10599"/>
                  <a:pt x="2072" y="10645"/>
                  <a:pt x="2095" y="10716"/>
                </a:cubicBezTo>
                <a:cubicBezTo>
                  <a:pt x="2112" y="10773"/>
                  <a:pt x="2146" y="10831"/>
                  <a:pt x="2202" y="10831"/>
                </a:cubicBezTo>
                <a:cubicBezTo>
                  <a:pt x="2225" y="10831"/>
                  <a:pt x="2252" y="10821"/>
                  <a:pt x="2283" y="10797"/>
                </a:cubicBezTo>
                <a:cubicBezTo>
                  <a:pt x="2306" y="10774"/>
                  <a:pt x="2329" y="10750"/>
                  <a:pt x="2342" y="10716"/>
                </a:cubicBezTo>
                <a:cubicBezTo>
                  <a:pt x="2353" y="10703"/>
                  <a:pt x="2353" y="10692"/>
                  <a:pt x="2365" y="10669"/>
                </a:cubicBezTo>
                <a:cubicBezTo>
                  <a:pt x="2365" y="10657"/>
                  <a:pt x="2376" y="10633"/>
                  <a:pt x="2376" y="10622"/>
                </a:cubicBezTo>
                <a:cubicBezTo>
                  <a:pt x="2388" y="10586"/>
                  <a:pt x="2388" y="10552"/>
                  <a:pt x="2388" y="10516"/>
                </a:cubicBezTo>
                <a:cubicBezTo>
                  <a:pt x="2388" y="10481"/>
                  <a:pt x="2376" y="10446"/>
                  <a:pt x="2365" y="10411"/>
                </a:cubicBezTo>
                <a:cubicBezTo>
                  <a:pt x="2342" y="10305"/>
                  <a:pt x="2306" y="10247"/>
                  <a:pt x="2271" y="10188"/>
                </a:cubicBezTo>
                <a:cubicBezTo>
                  <a:pt x="2248" y="10165"/>
                  <a:pt x="2236" y="10130"/>
                  <a:pt x="2212" y="10107"/>
                </a:cubicBezTo>
                <a:cubicBezTo>
                  <a:pt x="2201" y="10083"/>
                  <a:pt x="2189" y="10060"/>
                  <a:pt x="2166" y="10037"/>
                </a:cubicBezTo>
                <a:cubicBezTo>
                  <a:pt x="2142" y="10024"/>
                  <a:pt x="2131" y="10001"/>
                  <a:pt x="2095" y="9978"/>
                </a:cubicBezTo>
                <a:lnTo>
                  <a:pt x="2061" y="9943"/>
                </a:lnTo>
                <a:cubicBezTo>
                  <a:pt x="2048" y="9931"/>
                  <a:pt x="2037" y="9920"/>
                  <a:pt x="2014" y="9907"/>
                </a:cubicBezTo>
                <a:cubicBezTo>
                  <a:pt x="1955" y="9873"/>
                  <a:pt x="1861" y="9826"/>
                  <a:pt x="1744" y="9814"/>
                </a:cubicBezTo>
                <a:cubicBezTo>
                  <a:pt x="1730" y="9813"/>
                  <a:pt x="1716" y="9812"/>
                  <a:pt x="1702" y="9812"/>
                </a:cubicBezTo>
                <a:cubicBezTo>
                  <a:pt x="1585" y="9812"/>
                  <a:pt x="1503" y="9853"/>
                  <a:pt x="1440" y="9884"/>
                </a:cubicBezTo>
                <a:cubicBezTo>
                  <a:pt x="1358" y="9920"/>
                  <a:pt x="1311" y="9966"/>
                  <a:pt x="1265" y="10013"/>
                </a:cubicBezTo>
                <a:cubicBezTo>
                  <a:pt x="1241" y="10037"/>
                  <a:pt x="1218" y="10060"/>
                  <a:pt x="1206" y="10083"/>
                </a:cubicBezTo>
                <a:cubicBezTo>
                  <a:pt x="1182" y="10118"/>
                  <a:pt x="1159" y="10141"/>
                  <a:pt x="1147" y="10177"/>
                </a:cubicBezTo>
                <a:cubicBezTo>
                  <a:pt x="1101" y="10247"/>
                  <a:pt x="1065" y="10341"/>
                  <a:pt x="1042" y="10469"/>
                </a:cubicBezTo>
                <a:cubicBezTo>
                  <a:pt x="1018" y="10586"/>
                  <a:pt x="1030" y="10692"/>
                  <a:pt x="1042" y="10774"/>
                </a:cubicBezTo>
                <a:lnTo>
                  <a:pt x="1077" y="10880"/>
                </a:lnTo>
                <a:cubicBezTo>
                  <a:pt x="1088" y="10914"/>
                  <a:pt x="1101" y="10938"/>
                  <a:pt x="1124" y="10973"/>
                </a:cubicBezTo>
                <a:cubicBezTo>
                  <a:pt x="1182" y="11078"/>
                  <a:pt x="1252" y="11195"/>
                  <a:pt x="1463" y="11336"/>
                </a:cubicBezTo>
                <a:cubicBezTo>
                  <a:pt x="1580" y="11406"/>
                  <a:pt x="1663" y="11441"/>
                  <a:pt x="1733" y="11476"/>
                </a:cubicBezTo>
                <a:cubicBezTo>
                  <a:pt x="1756" y="11476"/>
                  <a:pt x="1780" y="11488"/>
                  <a:pt x="1803" y="11500"/>
                </a:cubicBezTo>
                <a:cubicBezTo>
                  <a:pt x="1463" y="11500"/>
                  <a:pt x="1135" y="11512"/>
                  <a:pt x="1088" y="11512"/>
                </a:cubicBezTo>
                <a:lnTo>
                  <a:pt x="690" y="11512"/>
                </a:lnTo>
                <a:cubicBezTo>
                  <a:pt x="626" y="11517"/>
                  <a:pt x="559" y="11523"/>
                  <a:pt x="493" y="11523"/>
                </a:cubicBezTo>
                <a:cubicBezTo>
                  <a:pt x="428" y="11523"/>
                  <a:pt x="363" y="11517"/>
                  <a:pt x="305" y="11500"/>
                </a:cubicBezTo>
                <a:cubicBezTo>
                  <a:pt x="246" y="11476"/>
                  <a:pt x="188" y="11453"/>
                  <a:pt x="152" y="11406"/>
                </a:cubicBezTo>
                <a:cubicBezTo>
                  <a:pt x="117" y="11359"/>
                  <a:pt x="94" y="11301"/>
                  <a:pt x="94" y="11242"/>
                </a:cubicBezTo>
                <a:cubicBezTo>
                  <a:pt x="94" y="11195"/>
                  <a:pt x="105" y="11125"/>
                  <a:pt x="129" y="11078"/>
                </a:cubicBezTo>
                <a:cubicBezTo>
                  <a:pt x="164" y="11031"/>
                  <a:pt x="211" y="10997"/>
                  <a:pt x="258" y="10984"/>
                </a:cubicBezTo>
                <a:cubicBezTo>
                  <a:pt x="281" y="10984"/>
                  <a:pt x="305" y="10984"/>
                  <a:pt x="316" y="10997"/>
                </a:cubicBezTo>
                <a:cubicBezTo>
                  <a:pt x="328" y="11008"/>
                  <a:pt x="351" y="11020"/>
                  <a:pt x="351" y="11043"/>
                </a:cubicBezTo>
                <a:cubicBezTo>
                  <a:pt x="375" y="11067"/>
                  <a:pt x="375" y="11101"/>
                  <a:pt x="363" y="11125"/>
                </a:cubicBezTo>
                <a:cubicBezTo>
                  <a:pt x="351" y="11148"/>
                  <a:pt x="339" y="11148"/>
                  <a:pt x="351" y="11148"/>
                </a:cubicBezTo>
                <a:cubicBezTo>
                  <a:pt x="363" y="11148"/>
                  <a:pt x="375" y="11148"/>
                  <a:pt x="386" y="11125"/>
                </a:cubicBezTo>
                <a:cubicBezTo>
                  <a:pt x="398" y="11114"/>
                  <a:pt x="398" y="11090"/>
                  <a:pt x="398" y="11055"/>
                </a:cubicBezTo>
                <a:cubicBezTo>
                  <a:pt x="398" y="11020"/>
                  <a:pt x="375" y="10984"/>
                  <a:pt x="351" y="10961"/>
                </a:cubicBezTo>
                <a:cubicBezTo>
                  <a:pt x="325" y="10944"/>
                  <a:pt x="300" y="10933"/>
                  <a:pt x="269" y="10933"/>
                </a:cubicBezTo>
                <a:cubicBezTo>
                  <a:pt x="258" y="10933"/>
                  <a:pt x="247" y="10935"/>
                  <a:pt x="234" y="10938"/>
                </a:cubicBezTo>
                <a:cubicBezTo>
                  <a:pt x="164" y="10938"/>
                  <a:pt x="94" y="10997"/>
                  <a:pt x="47" y="11067"/>
                </a:cubicBezTo>
                <a:cubicBezTo>
                  <a:pt x="0" y="11172"/>
                  <a:pt x="0" y="11265"/>
                  <a:pt x="24" y="11348"/>
                </a:cubicBezTo>
                <a:cubicBezTo>
                  <a:pt x="47" y="11429"/>
                  <a:pt x="94" y="11488"/>
                  <a:pt x="164" y="11535"/>
                </a:cubicBezTo>
                <a:cubicBezTo>
                  <a:pt x="258" y="11604"/>
                  <a:pt x="379" y="11622"/>
                  <a:pt x="542" y="11622"/>
                </a:cubicBezTo>
                <a:cubicBezTo>
                  <a:pt x="601" y="11622"/>
                  <a:pt x="666" y="11620"/>
                  <a:pt x="737" y="11617"/>
                </a:cubicBezTo>
                <a:cubicBezTo>
                  <a:pt x="878" y="11617"/>
                  <a:pt x="995" y="11629"/>
                  <a:pt x="1101" y="11629"/>
                </a:cubicBezTo>
                <a:lnTo>
                  <a:pt x="1955" y="11629"/>
                </a:lnTo>
                <a:cubicBezTo>
                  <a:pt x="2082" y="11631"/>
                  <a:pt x="2183" y="11632"/>
                  <a:pt x="2269" y="11632"/>
                </a:cubicBezTo>
                <a:cubicBezTo>
                  <a:pt x="2510" y="11632"/>
                  <a:pt x="2630" y="11625"/>
                  <a:pt x="2866" y="11625"/>
                </a:cubicBezTo>
                <a:cubicBezTo>
                  <a:pt x="2955" y="11625"/>
                  <a:pt x="3061" y="11626"/>
                  <a:pt x="3196" y="11629"/>
                </a:cubicBezTo>
                <a:cubicBezTo>
                  <a:pt x="3804" y="11629"/>
                  <a:pt x="3804" y="11652"/>
                  <a:pt x="4425" y="11652"/>
                </a:cubicBezTo>
                <a:cubicBezTo>
                  <a:pt x="4512" y="11654"/>
                  <a:pt x="4587" y="11654"/>
                  <a:pt x="4653" y="11654"/>
                </a:cubicBezTo>
                <a:cubicBezTo>
                  <a:pt x="4981" y="11654"/>
                  <a:pt x="5089" y="11638"/>
                  <a:pt x="5423" y="11638"/>
                </a:cubicBezTo>
                <a:cubicBezTo>
                  <a:pt x="5490" y="11638"/>
                  <a:pt x="5566" y="11638"/>
                  <a:pt x="5654" y="11640"/>
                </a:cubicBezTo>
                <a:cubicBezTo>
                  <a:pt x="6263" y="11640"/>
                  <a:pt x="6263" y="11663"/>
                  <a:pt x="6884" y="11663"/>
                </a:cubicBezTo>
                <a:cubicBezTo>
                  <a:pt x="7493" y="11663"/>
                  <a:pt x="7493" y="11629"/>
                  <a:pt x="8113" y="11629"/>
                </a:cubicBezTo>
                <a:cubicBezTo>
                  <a:pt x="8721" y="11629"/>
                  <a:pt x="8721" y="11629"/>
                  <a:pt x="9342" y="11640"/>
                </a:cubicBezTo>
                <a:cubicBezTo>
                  <a:pt x="9798" y="11640"/>
                  <a:pt x="9915" y="11652"/>
                  <a:pt x="10196" y="11652"/>
                </a:cubicBezTo>
                <a:cubicBezTo>
                  <a:pt x="10419" y="11652"/>
                  <a:pt x="10630" y="11652"/>
                  <a:pt x="10841" y="11640"/>
                </a:cubicBezTo>
                <a:cubicBezTo>
                  <a:pt x="11028" y="11640"/>
                  <a:pt x="11332" y="11640"/>
                  <a:pt x="11496" y="11617"/>
                </a:cubicBezTo>
                <a:cubicBezTo>
                  <a:pt x="11508" y="11617"/>
                  <a:pt x="11520" y="11617"/>
                  <a:pt x="11531" y="11605"/>
                </a:cubicBezTo>
                <a:cubicBezTo>
                  <a:pt x="11543" y="11582"/>
                  <a:pt x="11543" y="11078"/>
                  <a:pt x="11543" y="10844"/>
                </a:cubicBezTo>
                <a:cubicBezTo>
                  <a:pt x="11554" y="10622"/>
                  <a:pt x="11554" y="10411"/>
                  <a:pt x="11567" y="10200"/>
                </a:cubicBezTo>
                <a:cubicBezTo>
                  <a:pt x="11554" y="9907"/>
                  <a:pt x="11543" y="9790"/>
                  <a:pt x="11543" y="9334"/>
                </a:cubicBezTo>
                <a:lnTo>
                  <a:pt x="11543" y="8104"/>
                </a:lnTo>
                <a:cubicBezTo>
                  <a:pt x="11531" y="7496"/>
                  <a:pt x="11567" y="7496"/>
                  <a:pt x="11567" y="6876"/>
                </a:cubicBezTo>
                <a:cubicBezTo>
                  <a:pt x="11567" y="6267"/>
                  <a:pt x="11543" y="6267"/>
                  <a:pt x="11543" y="5646"/>
                </a:cubicBezTo>
                <a:cubicBezTo>
                  <a:pt x="11543" y="5037"/>
                  <a:pt x="11567" y="5037"/>
                  <a:pt x="11567" y="4417"/>
                </a:cubicBezTo>
                <a:cubicBezTo>
                  <a:pt x="11554" y="3796"/>
                  <a:pt x="11531" y="3796"/>
                  <a:pt x="11531" y="3188"/>
                </a:cubicBezTo>
                <a:cubicBezTo>
                  <a:pt x="11531" y="2568"/>
                  <a:pt x="11543" y="2568"/>
                  <a:pt x="11531" y="1959"/>
                </a:cubicBezTo>
                <a:lnTo>
                  <a:pt x="11531" y="1338"/>
                </a:lnTo>
                <a:lnTo>
                  <a:pt x="11531" y="1092"/>
                </a:lnTo>
                <a:cubicBezTo>
                  <a:pt x="11531" y="999"/>
                  <a:pt x="11520" y="882"/>
                  <a:pt x="11531" y="729"/>
                </a:cubicBezTo>
                <a:cubicBezTo>
                  <a:pt x="11543" y="460"/>
                  <a:pt x="11531" y="296"/>
                  <a:pt x="11437" y="156"/>
                </a:cubicBezTo>
                <a:cubicBezTo>
                  <a:pt x="11403" y="97"/>
                  <a:pt x="11332" y="39"/>
                  <a:pt x="11250" y="15"/>
                </a:cubicBezTo>
                <a:cubicBezTo>
                  <a:pt x="11223" y="6"/>
                  <a:pt x="11190" y="1"/>
                  <a:pt x="11155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99" name="Google Shape;299;p38"/>
          <p:cNvSpPr/>
          <p:nvPr/>
        </p:nvSpPr>
        <p:spPr>
          <a:xfrm rot="10800000">
            <a:off x="518551" y="693975"/>
            <a:ext cx="1657002" cy="1670868"/>
          </a:xfrm>
          <a:custGeom>
            <a:avLst/>
            <a:gdLst/>
            <a:ahLst/>
            <a:cxnLst/>
            <a:rect l="l" t="t" r="r" b="b"/>
            <a:pathLst>
              <a:path w="11567" h="11664" extrusionOk="0">
                <a:moveTo>
                  <a:pt x="11391" y="2638"/>
                </a:moveTo>
                <a:lnTo>
                  <a:pt x="11391" y="3188"/>
                </a:lnTo>
                <a:cubicBezTo>
                  <a:pt x="11391" y="3808"/>
                  <a:pt x="11391" y="3808"/>
                  <a:pt x="11379" y="4417"/>
                </a:cubicBezTo>
                <a:cubicBezTo>
                  <a:pt x="11379" y="5037"/>
                  <a:pt x="11379" y="5037"/>
                  <a:pt x="11367" y="5646"/>
                </a:cubicBezTo>
                <a:cubicBezTo>
                  <a:pt x="11367" y="6267"/>
                  <a:pt x="11391" y="6267"/>
                  <a:pt x="11391" y="6887"/>
                </a:cubicBezTo>
                <a:cubicBezTo>
                  <a:pt x="11391" y="7496"/>
                  <a:pt x="11379" y="7496"/>
                  <a:pt x="11379" y="8117"/>
                </a:cubicBezTo>
                <a:lnTo>
                  <a:pt x="11379" y="9345"/>
                </a:lnTo>
                <a:cubicBezTo>
                  <a:pt x="11379" y="9767"/>
                  <a:pt x="11367" y="9896"/>
                  <a:pt x="11356" y="10141"/>
                </a:cubicBezTo>
                <a:cubicBezTo>
                  <a:pt x="11320" y="10048"/>
                  <a:pt x="11273" y="9943"/>
                  <a:pt x="11156" y="9826"/>
                </a:cubicBezTo>
                <a:cubicBezTo>
                  <a:pt x="11039" y="9697"/>
                  <a:pt x="10922" y="9639"/>
                  <a:pt x="10817" y="9603"/>
                </a:cubicBezTo>
                <a:cubicBezTo>
                  <a:pt x="10740" y="9586"/>
                  <a:pt x="10669" y="9575"/>
                  <a:pt x="10599" y="9575"/>
                </a:cubicBezTo>
                <a:cubicBezTo>
                  <a:pt x="10574" y="9575"/>
                  <a:pt x="10549" y="9577"/>
                  <a:pt x="10524" y="9580"/>
                </a:cubicBezTo>
                <a:cubicBezTo>
                  <a:pt x="10443" y="9592"/>
                  <a:pt x="10349" y="9615"/>
                  <a:pt x="10255" y="9662"/>
                </a:cubicBezTo>
                <a:cubicBezTo>
                  <a:pt x="10196" y="9697"/>
                  <a:pt x="10150" y="9732"/>
                  <a:pt x="10103" y="9779"/>
                </a:cubicBezTo>
                <a:cubicBezTo>
                  <a:pt x="10045" y="9826"/>
                  <a:pt x="9998" y="9896"/>
                  <a:pt x="9951" y="9978"/>
                </a:cubicBezTo>
                <a:cubicBezTo>
                  <a:pt x="9892" y="10095"/>
                  <a:pt x="9881" y="10224"/>
                  <a:pt x="9892" y="10318"/>
                </a:cubicBezTo>
                <a:cubicBezTo>
                  <a:pt x="9904" y="10411"/>
                  <a:pt x="9928" y="10493"/>
                  <a:pt x="9962" y="10563"/>
                </a:cubicBezTo>
                <a:cubicBezTo>
                  <a:pt x="9998" y="10633"/>
                  <a:pt x="10033" y="10692"/>
                  <a:pt x="10079" y="10750"/>
                </a:cubicBezTo>
                <a:cubicBezTo>
                  <a:pt x="10126" y="10797"/>
                  <a:pt x="10185" y="10856"/>
                  <a:pt x="10267" y="10903"/>
                </a:cubicBezTo>
                <a:cubicBezTo>
                  <a:pt x="10314" y="10914"/>
                  <a:pt x="10349" y="10926"/>
                  <a:pt x="10384" y="10926"/>
                </a:cubicBezTo>
                <a:cubicBezTo>
                  <a:pt x="10419" y="10926"/>
                  <a:pt x="10454" y="10914"/>
                  <a:pt x="10477" y="10903"/>
                </a:cubicBezTo>
                <a:cubicBezTo>
                  <a:pt x="10513" y="10880"/>
                  <a:pt x="10524" y="10844"/>
                  <a:pt x="10501" y="10786"/>
                </a:cubicBezTo>
                <a:cubicBezTo>
                  <a:pt x="10454" y="10703"/>
                  <a:pt x="10360" y="10657"/>
                  <a:pt x="10279" y="10575"/>
                </a:cubicBezTo>
                <a:cubicBezTo>
                  <a:pt x="10232" y="10540"/>
                  <a:pt x="10185" y="10493"/>
                  <a:pt x="10162" y="10435"/>
                </a:cubicBezTo>
                <a:cubicBezTo>
                  <a:pt x="10126" y="10388"/>
                  <a:pt x="10103" y="10329"/>
                  <a:pt x="10092" y="10282"/>
                </a:cubicBezTo>
                <a:cubicBezTo>
                  <a:pt x="10092" y="10235"/>
                  <a:pt x="10079" y="10188"/>
                  <a:pt x="10092" y="10141"/>
                </a:cubicBezTo>
                <a:cubicBezTo>
                  <a:pt x="10103" y="10095"/>
                  <a:pt x="10115" y="10048"/>
                  <a:pt x="10138" y="10001"/>
                </a:cubicBezTo>
                <a:cubicBezTo>
                  <a:pt x="10185" y="9920"/>
                  <a:pt x="10255" y="9849"/>
                  <a:pt x="10349" y="9802"/>
                </a:cubicBezTo>
                <a:cubicBezTo>
                  <a:pt x="10454" y="9732"/>
                  <a:pt x="10548" y="9709"/>
                  <a:pt x="10665" y="9709"/>
                </a:cubicBezTo>
                <a:cubicBezTo>
                  <a:pt x="10771" y="9720"/>
                  <a:pt x="10922" y="9756"/>
                  <a:pt x="11075" y="9907"/>
                </a:cubicBezTo>
                <a:cubicBezTo>
                  <a:pt x="11180" y="10013"/>
                  <a:pt x="11227" y="10130"/>
                  <a:pt x="11250" y="10212"/>
                </a:cubicBezTo>
                <a:cubicBezTo>
                  <a:pt x="11286" y="10305"/>
                  <a:pt x="11286" y="10376"/>
                  <a:pt x="11286" y="10446"/>
                </a:cubicBezTo>
                <a:cubicBezTo>
                  <a:pt x="11286" y="10528"/>
                  <a:pt x="11273" y="10599"/>
                  <a:pt x="11239" y="10692"/>
                </a:cubicBezTo>
                <a:cubicBezTo>
                  <a:pt x="11215" y="10774"/>
                  <a:pt x="11169" y="10880"/>
                  <a:pt x="11075" y="11008"/>
                </a:cubicBezTo>
                <a:cubicBezTo>
                  <a:pt x="10981" y="11125"/>
                  <a:pt x="10888" y="11184"/>
                  <a:pt x="10805" y="11231"/>
                </a:cubicBezTo>
                <a:cubicBezTo>
                  <a:pt x="10724" y="11278"/>
                  <a:pt x="10653" y="11301"/>
                  <a:pt x="10583" y="11312"/>
                </a:cubicBezTo>
                <a:cubicBezTo>
                  <a:pt x="10513" y="11336"/>
                  <a:pt x="10431" y="11348"/>
                  <a:pt x="10337" y="11348"/>
                </a:cubicBezTo>
                <a:cubicBezTo>
                  <a:pt x="10307" y="11352"/>
                  <a:pt x="10273" y="11354"/>
                  <a:pt x="10235" y="11354"/>
                </a:cubicBezTo>
                <a:cubicBezTo>
                  <a:pt x="10167" y="11354"/>
                  <a:pt x="10087" y="11346"/>
                  <a:pt x="9998" y="11324"/>
                </a:cubicBezTo>
                <a:cubicBezTo>
                  <a:pt x="9857" y="11289"/>
                  <a:pt x="9764" y="11242"/>
                  <a:pt x="9681" y="11195"/>
                </a:cubicBezTo>
                <a:cubicBezTo>
                  <a:pt x="9611" y="11148"/>
                  <a:pt x="9553" y="11101"/>
                  <a:pt x="9506" y="11055"/>
                </a:cubicBezTo>
                <a:cubicBezTo>
                  <a:pt x="9447" y="10997"/>
                  <a:pt x="9400" y="10950"/>
                  <a:pt x="9354" y="10867"/>
                </a:cubicBezTo>
                <a:cubicBezTo>
                  <a:pt x="9307" y="10797"/>
                  <a:pt x="9249" y="10692"/>
                  <a:pt x="9213" y="10552"/>
                </a:cubicBezTo>
                <a:cubicBezTo>
                  <a:pt x="9166" y="10411"/>
                  <a:pt x="9155" y="10294"/>
                  <a:pt x="9155" y="10200"/>
                </a:cubicBezTo>
                <a:cubicBezTo>
                  <a:pt x="9155" y="10107"/>
                  <a:pt x="9155" y="10037"/>
                  <a:pt x="9166" y="9966"/>
                </a:cubicBezTo>
                <a:cubicBezTo>
                  <a:pt x="9202" y="9814"/>
                  <a:pt x="9225" y="9673"/>
                  <a:pt x="9330" y="9392"/>
                </a:cubicBezTo>
                <a:cubicBezTo>
                  <a:pt x="9389" y="9252"/>
                  <a:pt x="9447" y="9147"/>
                  <a:pt x="9483" y="9064"/>
                </a:cubicBezTo>
                <a:cubicBezTo>
                  <a:pt x="9530" y="8971"/>
                  <a:pt x="9564" y="8913"/>
                  <a:pt x="9611" y="8842"/>
                </a:cubicBezTo>
                <a:cubicBezTo>
                  <a:pt x="9611" y="8830"/>
                  <a:pt x="9623" y="8819"/>
                  <a:pt x="9623" y="8807"/>
                </a:cubicBezTo>
                <a:lnTo>
                  <a:pt x="9623" y="8854"/>
                </a:lnTo>
                <a:cubicBezTo>
                  <a:pt x="9623" y="8866"/>
                  <a:pt x="9623" y="8924"/>
                  <a:pt x="9635" y="8994"/>
                </a:cubicBezTo>
                <a:cubicBezTo>
                  <a:pt x="9647" y="9041"/>
                  <a:pt x="9658" y="9053"/>
                  <a:pt x="9670" y="9077"/>
                </a:cubicBezTo>
                <a:cubicBezTo>
                  <a:pt x="9681" y="9100"/>
                  <a:pt x="9694" y="9123"/>
                  <a:pt x="9717" y="9158"/>
                </a:cubicBezTo>
                <a:cubicBezTo>
                  <a:pt x="9752" y="9205"/>
                  <a:pt x="9764" y="9217"/>
                  <a:pt x="9787" y="9241"/>
                </a:cubicBezTo>
                <a:cubicBezTo>
                  <a:pt x="9811" y="9252"/>
                  <a:pt x="9822" y="9264"/>
                  <a:pt x="9869" y="9287"/>
                </a:cubicBezTo>
                <a:cubicBezTo>
                  <a:pt x="9915" y="9311"/>
                  <a:pt x="9939" y="9322"/>
                  <a:pt x="9962" y="9322"/>
                </a:cubicBezTo>
                <a:cubicBezTo>
                  <a:pt x="9986" y="9334"/>
                  <a:pt x="10009" y="9334"/>
                  <a:pt x="10068" y="9334"/>
                </a:cubicBezTo>
                <a:cubicBezTo>
                  <a:pt x="10115" y="9334"/>
                  <a:pt x="10138" y="9322"/>
                  <a:pt x="10162" y="9322"/>
                </a:cubicBezTo>
                <a:lnTo>
                  <a:pt x="10255" y="9275"/>
                </a:lnTo>
                <a:cubicBezTo>
                  <a:pt x="10302" y="9252"/>
                  <a:pt x="10326" y="9228"/>
                  <a:pt x="10337" y="9217"/>
                </a:cubicBezTo>
                <a:cubicBezTo>
                  <a:pt x="10360" y="9194"/>
                  <a:pt x="10373" y="9170"/>
                  <a:pt x="10396" y="9123"/>
                </a:cubicBezTo>
                <a:cubicBezTo>
                  <a:pt x="10419" y="9077"/>
                  <a:pt x="10419" y="9053"/>
                  <a:pt x="10419" y="9018"/>
                </a:cubicBezTo>
                <a:lnTo>
                  <a:pt x="10419" y="8924"/>
                </a:lnTo>
                <a:cubicBezTo>
                  <a:pt x="10407" y="8866"/>
                  <a:pt x="10396" y="8842"/>
                  <a:pt x="10384" y="8819"/>
                </a:cubicBezTo>
                <a:cubicBezTo>
                  <a:pt x="10373" y="8796"/>
                  <a:pt x="10360" y="8772"/>
                  <a:pt x="10326" y="8725"/>
                </a:cubicBezTo>
                <a:cubicBezTo>
                  <a:pt x="10267" y="8679"/>
                  <a:pt x="10243" y="8666"/>
                  <a:pt x="10196" y="8655"/>
                </a:cubicBezTo>
                <a:cubicBezTo>
                  <a:pt x="10173" y="8666"/>
                  <a:pt x="10162" y="8679"/>
                  <a:pt x="10162" y="8690"/>
                </a:cubicBezTo>
                <a:cubicBezTo>
                  <a:pt x="10173" y="8737"/>
                  <a:pt x="10209" y="8749"/>
                  <a:pt x="10232" y="8772"/>
                </a:cubicBezTo>
                <a:cubicBezTo>
                  <a:pt x="10255" y="8796"/>
                  <a:pt x="10267" y="8807"/>
                  <a:pt x="10279" y="8842"/>
                </a:cubicBezTo>
                <a:cubicBezTo>
                  <a:pt x="10302" y="8866"/>
                  <a:pt x="10314" y="8877"/>
                  <a:pt x="10337" y="8936"/>
                </a:cubicBezTo>
                <a:lnTo>
                  <a:pt x="10337" y="9018"/>
                </a:lnTo>
                <a:cubicBezTo>
                  <a:pt x="10337" y="9041"/>
                  <a:pt x="10337" y="9064"/>
                  <a:pt x="10326" y="9100"/>
                </a:cubicBezTo>
                <a:cubicBezTo>
                  <a:pt x="10314" y="9135"/>
                  <a:pt x="10290" y="9147"/>
                  <a:pt x="10279" y="9158"/>
                </a:cubicBezTo>
                <a:cubicBezTo>
                  <a:pt x="10267" y="9170"/>
                  <a:pt x="10243" y="9182"/>
                  <a:pt x="10220" y="9205"/>
                </a:cubicBezTo>
                <a:cubicBezTo>
                  <a:pt x="10185" y="9228"/>
                  <a:pt x="10162" y="9241"/>
                  <a:pt x="10150" y="9241"/>
                </a:cubicBezTo>
                <a:cubicBezTo>
                  <a:pt x="10126" y="9252"/>
                  <a:pt x="10103" y="9264"/>
                  <a:pt x="10068" y="9264"/>
                </a:cubicBezTo>
                <a:cubicBezTo>
                  <a:pt x="10021" y="9264"/>
                  <a:pt x="9998" y="9252"/>
                  <a:pt x="9974" y="9252"/>
                </a:cubicBezTo>
                <a:cubicBezTo>
                  <a:pt x="9962" y="9241"/>
                  <a:pt x="9939" y="9241"/>
                  <a:pt x="9904" y="9228"/>
                </a:cubicBezTo>
                <a:cubicBezTo>
                  <a:pt x="9857" y="9205"/>
                  <a:pt x="9845" y="9194"/>
                  <a:pt x="9822" y="9182"/>
                </a:cubicBezTo>
                <a:cubicBezTo>
                  <a:pt x="9798" y="9170"/>
                  <a:pt x="9787" y="9170"/>
                  <a:pt x="9752" y="9135"/>
                </a:cubicBezTo>
                <a:cubicBezTo>
                  <a:pt x="9728" y="9100"/>
                  <a:pt x="9717" y="9077"/>
                  <a:pt x="9705" y="9053"/>
                </a:cubicBezTo>
                <a:cubicBezTo>
                  <a:pt x="9705" y="9041"/>
                  <a:pt x="9694" y="9018"/>
                  <a:pt x="9681" y="8983"/>
                </a:cubicBezTo>
                <a:cubicBezTo>
                  <a:pt x="9658" y="8936"/>
                  <a:pt x="9658" y="8913"/>
                  <a:pt x="9658" y="8889"/>
                </a:cubicBezTo>
                <a:cubicBezTo>
                  <a:pt x="9658" y="8866"/>
                  <a:pt x="9647" y="8842"/>
                  <a:pt x="9647" y="8796"/>
                </a:cubicBezTo>
                <a:lnTo>
                  <a:pt x="9647" y="8772"/>
                </a:lnTo>
                <a:cubicBezTo>
                  <a:pt x="9717" y="8655"/>
                  <a:pt x="9811" y="8538"/>
                  <a:pt x="9974" y="8327"/>
                </a:cubicBezTo>
                <a:cubicBezTo>
                  <a:pt x="10173" y="8093"/>
                  <a:pt x="10290" y="7976"/>
                  <a:pt x="10396" y="7859"/>
                </a:cubicBezTo>
                <a:cubicBezTo>
                  <a:pt x="10454" y="7800"/>
                  <a:pt x="10501" y="7742"/>
                  <a:pt x="10571" y="7660"/>
                </a:cubicBezTo>
                <a:cubicBezTo>
                  <a:pt x="10641" y="7589"/>
                  <a:pt x="10712" y="7496"/>
                  <a:pt x="10805" y="7355"/>
                </a:cubicBezTo>
                <a:cubicBezTo>
                  <a:pt x="10981" y="7074"/>
                  <a:pt x="11028" y="6899"/>
                  <a:pt x="11039" y="6723"/>
                </a:cubicBezTo>
                <a:cubicBezTo>
                  <a:pt x="11052" y="6642"/>
                  <a:pt x="11052" y="6559"/>
                  <a:pt x="11039" y="6454"/>
                </a:cubicBezTo>
                <a:cubicBezTo>
                  <a:pt x="11016" y="6348"/>
                  <a:pt x="10981" y="6208"/>
                  <a:pt x="10852" y="6067"/>
                </a:cubicBezTo>
                <a:cubicBezTo>
                  <a:pt x="10794" y="5997"/>
                  <a:pt x="10724" y="5950"/>
                  <a:pt x="10653" y="5916"/>
                </a:cubicBezTo>
                <a:cubicBezTo>
                  <a:pt x="10700" y="5892"/>
                  <a:pt x="10747" y="5869"/>
                  <a:pt x="10782" y="5822"/>
                </a:cubicBezTo>
                <a:cubicBezTo>
                  <a:pt x="10864" y="5740"/>
                  <a:pt x="10899" y="5658"/>
                  <a:pt x="10911" y="5588"/>
                </a:cubicBezTo>
                <a:cubicBezTo>
                  <a:pt x="10934" y="5518"/>
                  <a:pt x="10934" y="5447"/>
                  <a:pt x="10934" y="5388"/>
                </a:cubicBezTo>
                <a:cubicBezTo>
                  <a:pt x="10934" y="5354"/>
                  <a:pt x="10922" y="5330"/>
                  <a:pt x="10922" y="5307"/>
                </a:cubicBezTo>
                <a:cubicBezTo>
                  <a:pt x="10922" y="5271"/>
                  <a:pt x="10911" y="5248"/>
                  <a:pt x="10899" y="5213"/>
                </a:cubicBezTo>
                <a:cubicBezTo>
                  <a:pt x="10875" y="5167"/>
                  <a:pt x="10852" y="5108"/>
                  <a:pt x="10805" y="5037"/>
                </a:cubicBezTo>
                <a:cubicBezTo>
                  <a:pt x="10782" y="5026"/>
                  <a:pt x="10771" y="5026"/>
                  <a:pt x="10758" y="5014"/>
                </a:cubicBezTo>
                <a:cubicBezTo>
                  <a:pt x="10747" y="5003"/>
                  <a:pt x="10724" y="5003"/>
                  <a:pt x="10712" y="4990"/>
                </a:cubicBezTo>
                <a:lnTo>
                  <a:pt x="10641" y="4990"/>
                </a:lnTo>
                <a:cubicBezTo>
                  <a:pt x="10594" y="5003"/>
                  <a:pt x="10583" y="5049"/>
                  <a:pt x="10583" y="5096"/>
                </a:cubicBezTo>
                <a:cubicBezTo>
                  <a:pt x="10583" y="5120"/>
                  <a:pt x="10594" y="5143"/>
                  <a:pt x="10594" y="5167"/>
                </a:cubicBezTo>
                <a:cubicBezTo>
                  <a:pt x="10594" y="5178"/>
                  <a:pt x="10607" y="5201"/>
                  <a:pt x="10618" y="5225"/>
                </a:cubicBezTo>
                <a:cubicBezTo>
                  <a:pt x="10630" y="5260"/>
                  <a:pt x="10641" y="5284"/>
                  <a:pt x="10665" y="5318"/>
                </a:cubicBezTo>
                <a:cubicBezTo>
                  <a:pt x="10700" y="5388"/>
                  <a:pt x="10724" y="5482"/>
                  <a:pt x="10712" y="5552"/>
                </a:cubicBezTo>
                <a:cubicBezTo>
                  <a:pt x="10700" y="5623"/>
                  <a:pt x="10677" y="5682"/>
                  <a:pt x="10630" y="5728"/>
                </a:cubicBezTo>
                <a:cubicBezTo>
                  <a:pt x="10583" y="5775"/>
                  <a:pt x="10513" y="5810"/>
                  <a:pt x="10443" y="5822"/>
                </a:cubicBezTo>
                <a:cubicBezTo>
                  <a:pt x="10408" y="5832"/>
                  <a:pt x="10376" y="5835"/>
                  <a:pt x="10344" y="5835"/>
                </a:cubicBezTo>
                <a:cubicBezTo>
                  <a:pt x="10300" y="5835"/>
                  <a:pt x="10256" y="5829"/>
                  <a:pt x="10209" y="5822"/>
                </a:cubicBezTo>
                <a:cubicBezTo>
                  <a:pt x="10126" y="5799"/>
                  <a:pt x="10033" y="5763"/>
                  <a:pt x="9939" y="5635"/>
                </a:cubicBezTo>
                <a:cubicBezTo>
                  <a:pt x="9869" y="5552"/>
                  <a:pt x="9845" y="5471"/>
                  <a:pt x="9822" y="5401"/>
                </a:cubicBezTo>
                <a:cubicBezTo>
                  <a:pt x="9811" y="5342"/>
                  <a:pt x="9798" y="5284"/>
                  <a:pt x="9798" y="5225"/>
                </a:cubicBezTo>
                <a:cubicBezTo>
                  <a:pt x="9787" y="5167"/>
                  <a:pt x="9798" y="5120"/>
                  <a:pt x="9811" y="5049"/>
                </a:cubicBezTo>
                <a:cubicBezTo>
                  <a:pt x="9811" y="4979"/>
                  <a:pt x="9834" y="4897"/>
                  <a:pt x="9881" y="4792"/>
                </a:cubicBezTo>
                <a:cubicBezTo>
                  <a:pt x="9915" y="4686"/>
                  <a:pt x="9962" y="4616"/>
                  <a:pt x="9998" y="4558"/>
                </a:cubicBezTo>
                <a:cubicBezTo>
                  <a:pt x="10045" y="4499"/>
                  <a:pt x="10079" y="4452"/>
                  <a:pt x="10115" y="4405"/>
                </a:cubicBezTo>
                <a:cubicBezTo>
                  <a:pt x="10185" y="4311"/>
                  <a:pt x="10255" y="4230"/>
                  <a:pt x="10407" y="4054"/>
                </a:cubicBezTo>
                <a:cubicBezTo>
                  <a:pt x="10560" y="3879"/>
                  <a:pt x="10630" y="3785"/>
                  <a:pt x="10712" y="3691"/>
                </a:cubicBezTo>
                <a:cubicBezTo>
                  <a:pt x="10782" y="3598"/>
                  <a:pt x="10852" y="3515"/>
                  <a:pt x="10993" y="3317"/>
                </a:cubicBezTo>
                <a:cubicBezTo>
                  <a:pt x="11133" y="3117"/>
                  <a:pt x="11203" y="3012"/>
                  <a:pt x="11262" y="2907"/>
                </a:cubicBezTo>
                <a:cubicBezTo>
                  <a:pt x="11297" y="2860"/>
                  <a:pt x="11332" y="2802"/>
                  <a:pt x="11356" y="2731"/>
                </a:cubicBezTo>
                <a:cubicBezTo>
                  <a:pt x="11367" y="2696"/>
                  <a:pt x="11379" y="2672"/>
                  <a:pt x="11391" y="2638"/>
                </a:cubicBezTo>
                <a:close/>
                <a:moveTo>
                  <a:pt x="11356" y="10762"/>
                </a:moveTo>
                <a:cubicBezTo>
                  <a:pt x="11356" y="11055"/>
                  <a:pt x="11367" y="11172"/>
                  <a:pt x="11367" y="11395"/>
                </a:cubicBezTo>
                <a:cubicBezTo>
                  <a:pt x="11367" y="11406"/>
                  <a:pt x="11379" y="11429"/>
                  <a:pt x="11379" y="11441"/>
                </a:cubicBezTo>
                <a:cubicBezTo>
                  <a:pt x="11239" y="11441"/>
                  <a:pt x="11075" y="11453"/>
                  <a:pt x="10981" y="11453"/>
                </a:cubicBezTo>
                <a:cubicBezTo>
                  <a:pt x="10946" y="11465"/>
                  <a:pt x="10899" y="11465"/>
                  <a:pt x="10864" y="11476"/>
                </a:cubicBezTo>
                <a:lnTo>
                  <a:pt x="10630" y="11476"/>
                </a:lnTo>
                <a:cubicBezTo>
                  <a:pt x="10712" y="11441"/>
                  <a:pt x="10794" y="11406"/>
                  <a:pt x="10888" y="11359"/>
                </a:cubicBezTo>
                <a:cubicBezTo>
                  <a:pt x="10981" y="11301"/>
                  <a:pt x="11086" y="11219"/>
                  <a:pt x="11192" y="11078"/>
                </a:cubicBezTo>
                <a:cubicBezTo>
                  <a:pt x="11273" y="10961"/>
                  <a:pt x="11320" y="10856"/>
                  <a:pt x="11356" y="10762"/>
                </a:cubicBezTo>
                <a:close/>
                <a:moveTo>
                  <a:pt x="8968" y="9626"/>
                </a:moveTo>
                <a:cubicBezTo>
                  <a:pt x="8968" y="9639"/>
                  <a:pt x="8968" y="9650"/>
                  <a:pt x="8956" y="9673"/>
                </a:cubicBezTo>
                <a:cubicBezTo>
                  <a:pt x="8932" y="9767"/>
                  <a:pt x="8921" y="9861"/>
                  <a:pt x="8909" y="9943"/>
                </a:cubicBezTo>
                <a:cubicBezTo>
                  <a:pt x="8909" y="10024"/>
                  <a:pt x="8897" y="10118"/>
                  <a:pt x="8909" y="10224"/>
                </a:cubicBezTo>
                <a:cubicBezTo>
                  <a:pt x="8909" y="10329"/>
                  <a:pt x="8932" y="10458"/>
                  <a:pt x="8979" y="10622"/>
                </a:cubicBezTo>
                <a:cubicBezTo>
                  <a:pt x="9038" y="10786"/>
                  <a:pt x="9096" y="10903"/>
                  <a:pt x="9166" y="10997"/>
                </a:cubicBezTo>
                <a:cubicBezTo>
                  <a:pt x="9225" y="11090"/>
                  <a:pt x="9283" y="11148"/>
                  <a:pt x="9354" y="11207"/>
                </a:cubicBezTo>
                <a:cubicBezTo>
                  <a:pt x="9413" y="11265"/>
                  <a:pt x="9483" y="11324"/>
                  <a:pt x="9576" y="11371"/>
                </a:cubicBezTo>
                <a:cubicBezTo>
                  <a:pt x="9635" y="11406"/>
                  <a:pt x="9694" y="11441"/>
                  <a:pt x="9775" y="11465"/>
                </a:cubicBezTo>
                <a:cubicBezTo>
                  <a:pt x="9670" y="11476"/>
                  <a:pt x="9541" y="11476"/>
                  <a:pt x="9342" y="11476"/>
                </a:cubicBezTo>
                <a:lnTo>
                  <a:pt x="6884" y="11476"/>
                </a:lnTo>
                <a:cubicBezTo>
                  <a:pt x="6758" y="11479"/>
                  <a:pt x="6659" y="11480"/>
                  <a:pt x="6574" y="11480"/>
                </a:cubicBezTo>
                <a:cubicBezTo>
                  <a:pt x="6249" y="11480"/>
                  <a:pt x="6147" y="11465"/>
                  <a:pt x="5654" y="11465"/>
                </a:cubicBezTo>
                <a:cubicBezTo>
                  <a:pt x="5034" y="11465"/>
                  <a:pt x="5034" y="11465"/>
                  <a:pt x="4425" y="11476"/>
                </a:cubicBezTo>
                <a:cubicBezTo>
                  <a:pt x="3804" y="11476"/>
                  <a:pt x="3804" y="11476"/>
                  <a:pt x="3196" y="11488"/>
                </a:cubicBezTo>
                <a:lnTo>
                  <a:pt x="2646" y="11488"/>
                </a:lnTo>
                <a:cubicBezTo>
                  <a:pt x="2669" y="11476"/>
                  <a:pt x="2704" y="11465"/>
                  <a:pt x="2727" y="11453"/>
                </a:cubicBezTo>
                <a:cubicBezTo>
                  <a:pt x="2810" y="11418"/>
                  <a:pt x="2857" y="11395"/>
                  <a:pt x="2915" y="11359"/>
                </a:cubicBezTo>
                <a:cubicBezTo>
                  <a:pt x="3021" y="11301"/>
                  <a:pt x="3125" y="11231"/>
                  <a:pt x="3325" y="11090"/>
                </a:cubicBezTo>
                <a:cubicBezTo>
                  <a:pt x="3512" y="10950"/>
                  <a:pt x="3606" y="10880"/>
                  <a:pt x="3700" y="10797"/>
                </a:cubicBezTo>
                <a:cubicBezTo>
                  <a:pt x="3793" y="10727"/>
                  <a:pt x="3887" y="10657"/>
                  <a:pt x="4062" y="10505"/>
                </a:cubicBezTo>
                <a:cubicBezTo>
                  <a:pt x="4238" y="10352"/>
                  <a:pt x="4320" y="10271"/>
                  <a:pt x="4413" y="10200"/>
                </a:cubicBezTo>
                <a:cubicBezTo>
                  <a:pt x="4449" y="10165"/>
                  <a:pt x="4496" y="10130"/>
                  <a:pt x="4554" y="10095"/>
                </a:cubicBezTo>
                <a:cubicBezTo>
                  <a:pt x="4613" y="10060"/>
                  <a:pt x="4694" y="10013"/>
                  <a:pt x="4800" y="9966"/>
                </a:cubicBezTo>
                <a:cubicBezTo>
                  <a:pt x="4905" y="9931"/>
                  <a:pt x="4987" y="9907"/>
                  <a:pt x="5058" y="9896"/>
                </a:cubicBezTo>
                <a:cubicBezTo>
                  <a:pt x="5116" y="9884"/>
                  <a:pt x="5175" y="9884"/>
                  <a:pt x="5233" y="9884"/>
                </a:cubicBezTo>
                <a:cubicBezTo>
                  <a:pt x="5280" y="9896"/>
                  <a:pt x="5339" y="9896"/>
                  <a:pt x="5409" y="9920"/>
                </a:cubicBezTo>
                <a:cubicBezTo>
                  <a:pt x="5467" y="9931"/>
                  <a:pt x="5549" y="9966"/>
                  <a:pt x="5643" y="10024"/>
                </a:cubicBezTo>
                <a:cubicBezTo>
                  <a:pt x="5771" y="10130"/>
                  <a:pt x="5807" y="10224"/>
                  <a:pt x="5830" y="10305"/>
                </a:cubicBezTo>
                <a:cubicBezTo>
                  <a:pt x="5841" y="10388"/>
                  <a:pt x="5841" y="10458"/>
                  <a:pt x="5818" y="10540"/>
                </a:cubicBezTo>
                <a:cubicBezTo>
                  <a:pt x="5807" y="10610"/>
                  <a:pt x="5783" y="10680"/>
                  <a:pt x="5737" y="10727"/>
                </a:cubicBezTo>
                <a:cubicBezTo>
                  <a:pt x="5690" y="10774"/>
                  <a:pt x="5631" y="10797"/>
                  <a:pt x="5561" y="10797"/>
                </a:cubicBezTo>
                <a:cubicBezTo>
                  <a:pt x="5548" y="10799"/>
                  <a:pt x="5534" y="10800"/>
                  <a:pt x="5520" y="10800"/>
                </a:cubicBezTo>
                <a:cubicBezTo>
                  <a:pt x="5457" y="10800"/>
                  <a:pt x="5384" y="10779"/>
                  <a:pt x="5326" y="10750"/>
                </a:cubicBezTo>
                <a:cubicBezTo>
                  <a:pt x="5292" y="10739"/>
                  <a:pt x="5256" y="10716"/>
                  <a:pt x="5221" y="10703"/>
                </a:cubicBezTo>
                <a:cubicBezTo>
                  <a:pt x="5209" y="10703"/>
                  <a:pt x="5186" y="10692"/>
                  <a:pt x="5162" y="10692"/>
                </a:cubicBezTo>
                <a:cubicBezTo>
                  <a:pt x="5151" y="10680"/>
                  <a:pt x="5128" y="10680"/>
                  <a:pt x="5104" y="10680"/>
                </a:cubicBezTo>
                <a:cubicBezTo>
                  <a:pt x="5045" y="10680"/>
                  <a:pt x="5011" y="10692"/>
                  <a:pt x="4999" y="10739"/>
                </a:cubicBezTo>
                <a:cubicBezTo>
                  <a:pt x="4987" y="10750"/>
                  <a:pt x="4987" y="10786"/>
                  <a:pt x="4999" y="10809"/>
                </a:cubicBezTo>
                <a:cubicBezTo>
                  <a:pt x="4999" y="10821"/>
                  <a:pt x="5011" y="10833"/>
                  <a:pt x="5022" y="10856"/>
                </a:cubicBezTo>
                <a:cubicBezTo>
                  <a:pt x="5022" y="10867"/>
                  <a:pt x="5034" y="10880"/>
                  <a:pt x="5045" y="10891"/>
                </a:cubicBezTo>
                <a:cubicBezTo>
                  <a:pt x="5104" y="10950"/>
                  <a:pt x="5162" y="10973"/>
                  <a:pt x="5221" y="10997"/>
                </a:cubicBezTo>
                <a:cubicBezTo>
                  <a:pt x="5245" y="11008"/>
                  <a:pt x="5280" y="11008"/>
                  <a:pt x="5303" y="11020"/>
                </a:cubicBezTo>
                <a:cubicBezTo>
                  <a:pt x="5339" y="11020"/>
                  <a:pt x="5362" y="11031"/>
                  <a:pt x="5397" y="11031"/>
                </a:cubicBezTo>
                <a:cubicBezTo>
                  <a:pt x="5456" y="11031"/>
                  <a:pt x="5514" y="11031"/>
                  <a:pt x="5584" y="11008"/>
                </a:cubicBezTo>
                <a:cubicBezTo>
                  <a:pt x="5666" y="10984"/>
                  <a:pt x="5748" y="10950"/>
                  <a:pt x="5830" y="10880"/>
                </a:cubicBezTo>
                <a:cubicBezTo>
                  <a:pt x="5865" y="10833"/>
                  <a:pt x="5900" y="10797"/>
                  <a:pt x="5924" y="10750"/>
                </a:cubicBezTo>
                <a:cubicBezTo>
                  <a:pt x="5959" y="10821"/>
                  <a:pt x="6005" y="10880"/>
                  <a:pt x="6076" y="10950"/>
                </a:cubicBezTo>
                <a:cubicBezTo>
                  <a:pt x="6216" y="11067"/>
                  <a:pt x="6345" y="11101"/>
                  <a:pt x="6450" y="11125"/>
                </a:cubicBezTo>
                <a:cubicBezTo>
                  <a:pt x="6513" y="11139"/>
                  <a:pt x="6571" y="11144"/>
                  <a:pt x="6625" y="11144"/>
                </a:cubicBezTo>
                <a:cubicBezTo>
                  <a:pt x="6662" y="11144"/>
                  <a:pt x="6698" y="11142"/>
                  <a:pt x="6731" y="11137"/>
                </a:cubicBezTo>
                <a:cubicBezTo>
                  <a:pt x="6895" y="11114"/>
                  <a:pt x="7071" y="11078"/>
                  <a:pt x="7352" y="10903"/>
                </a:cubicBezTo>
                <a:cubicBezTo>
                  <a:pt x="7493" y="10809"/>
                  <a:pt x="7586" y="10727"/>
                  <a:pt x="7668" y="10669"/>
                </a:cubicBezTo>
                <a:cubicBezTo>
                  <a:pt x="7738" y="10599"/>
                  <a:pt x="7797" y="10540"/>
                  <a:pt x="7855" y="10493"/>
                </a:cubicBezTo>
                <a:cubicBezTo>
                  <a:pt x="7972" y="10388"/>
                  <a:pt x="8089" y="10271"/>
                  <a:pt x="8336" y="10071"/>
                </a:cubicBezTo>
                <a:cubicBezTo>
                  <a:pt x="8453" y="9966"/>
                  <a:pt x="8780" y="9756"/>
                  <a:pt x="8968" y="9626"/>
                </a:cubicBezTo>
                <a:close/>
                <a:moveTo>
                  <a:pt x="11155" y="1"/>
                </a:moveTo>
                <a:cubicBezTo>
                  <a:pt x="11098" y="1"/>
                  <a:pt x="11034" y="15"/>
                  <a:pt x="10969" y="50"/>
                </a:cubicBezTo>
                <a:cubicBezTo>
                  <a:pt x="10899" y="86"/>
                  <a:pt x="10852" y="156"/>
                  <a:pt x="10841" y="237"/>
                </a:cubicBezTo>
                <a:cubicBezTo>
                  <a:pt x="10829" y="273"/>
                  <a:pt x="10841" y="320"/>
                  <a:pt x="10864" y="343"/>
                </a:cubicBezTo>
                <a:cubicBezTo>
                  <a:pt x="10888" y="378"/>
                  <a:pt x="10922" y="390"/>
                  <a:pt x="10958" y="390"/>
                </a:cubicBezTo>
                <a:cubicBezTo>
                  <a:pt x="10968" y="393"/>
                  <a:pt x="10977" y="395"/>
                  <a:pt x="10985" y="395"/>
                </a:cubicBezTo>
                <a:cubicBezTo>
                  <a:pt x="11006" y="395"/>
                  <a:pt x="11023" y="387"/>
                  <a:pt x="11039" y="378"/>
                </a:cubicBezTo>
                <a:cubicBezTo>
                  <a:pt x="11052" y="367"/>
                  <a:pt x="11052" y="354"/>
                  <a:pt x="11052" y="343"/>
                </a:cubicBezTo>
                <a:cubicBezTo>
                  <a:pt x="11055" y="340"/>
                  <a:pt x="11056" y="338"/>
                  <a:pt x="11056" y="338"/>
                </a:cubicBezTo>
                <a:lnTo>
                  <a:pt x="11056" y="338"/>
                </a:lnTo>
                <a:cubicBezTo>
                  <a:pt x="11055" y="338"/>
                  <a:pt x="11045" y="347"/>
                  <a:pt x="11028" y="354"/>
                </a:cubicBezTo>
                <a:cubicBezTo>
                  <a:pt x="11022" y="361"/>
                  <a:pt x="11010" y="364"/>
                  <a:pt x="10996" y="364"/>
                </a:cubicBezTo>
                <a:cubicBezTo>
                  <a:pt x="10981" y="364"/>
                  <a:pt x="10963" y="361"/>
                  <a:pt x="10946" y="354"/>
                </a:cubicBezTo>
                <a:cubicBezTo>
                  <a:pt x="10934" y="343"/>
                  <a:pt x="10911" y="331"/>
                  <a:pt x="10899" y="308"/>
                </a:cubicBezTo>
                <a:cubicBezTo>
                  <a:pt x="10899" y="296"/>
                  <a:pt x="10888" y="273"/>
                  <a:pt x="10899" y="261"/>
                </a:cubicBezTo>
                <a:cubicBezTo>
                  <a:pt x="10899" y="203"/>
                  <a:pt x="10946" y="156"/>
                  <a:pt x="10993" y="133"/>
                </a:cubicBezTo>
                <a:cubicBezTo>
                  <a:pt x="11039" y="97"/>
                  <a:pt x="11098" y="86"/>
                  <a:pt x="11156" y="86"/>
                </a:cubicBezTo>
                <a:cubicBezTo>
                  <a:pt x="11215" y="97"/>
                  <a:pt x="11273" y="109"/>
                  <a:pt x="11309" y="156"/>
                </a:cubicBezTo>
                <a:cubicBezTo>
                  <a:pt x="11356" y="191"/>
                  <a:pt x="11379" y="237"/>
                  <a:pt x="11403" y="296"/>
                </a:cubicBezTo>
                <a:cubicBezTo>
                  <a:pt x="11437" y="413"/>
                  <a:pt x="11426" y="554"/>
                  <a:pt x="11426" y="682"/>
                </a:cubicBezTo>
                <a:cubicBezTo>
                  <a:pt x="11414" y="753"/>
                  <a:pt x="11414" y="823"/>
                  <a:pt x="11414" y="893"/>
                </a:cubicBezTo>
                <a:lnTo>
                  <a:pt x="11414" y="1080"/>
                </a:lnTo>
                <a:cubicBezTo>
                  <a:pt x="11414" y="1127"/>
                  <a:pt x="11403" y="1455"/>
                  <a:pt x="11403" y="1806"/>
                </a:cubicBezTo>
                <a:cubicBezTo>
                  <a:pt x="11391" y="1783"/>
                  <a:pt x="11391" y="1759"/>
                  <a:pt x="11379" y="1736"/>
                </a:cubicBezTo>
                <a:cubicBezTo>
                  <a:pt x="11344" y="1654"/>
                  <a:pt x="11309" y="1572"/>
                  <a:pt x="11239" y="1467"/>
                </a:cubicBezTo>
                <a:cubicBezTo>
                  <a:pt x="11098" y="1256"/>
                  <a:pt x="10981" y="1186"/>
                  <a:pt x="10875" y="1116"/>
                </a:cubicBezTo>
                <a:cubicBezTo>
                  <a:pt x="10852" y="1104"/>
                  <a:pt x="10817" y="1080"/>
                  <a:pt x="10782" y="1069"/>
                </a:cubicBezTo>
                <a:cubicBezTo>
                  <a:pt x="10747" y="1057"/>
                  <a:pt x="10712" y="1046"/>
                  <a:pt x="10677" y="1046"/>
                </a:cubicBezTo>
                <a:cubicBezTo>
                  <a:pt x="10626" y="1031"/>
                  <a:pt x="10570" y="1021"/>
                  <a:pt x="10504" y="1021"/>
                </a:cubicBezTo>
                <a:cubicBezTo>
                  <a:pt x="10465" y="1021"/>
                  <a:pt x="10421" y="1025"/>
                  <a:pt x="10373" y="1033"/>
                </a:cubicBezTo>
                <a:cubicBezTo>
                  <a:pt x="10243" y="1057"/>
                  <a:pt x="10162" y="1104"/>
                  <a:pt x="10092" y="1139"/>
                </a:cubicBezTo>
                <a:cubicBezTo>
                  <a:pt x="10045" y="1151"/>
                  <a:pt x="10021" y="1174"/>
                  <a:pt x="9998" y="1197"/>
                </a:cubicBezTo>
                <a:cubicBezTo>
                  <a:pt x="9962" y="1221"/>
                  <a:pt x="9939" y="1244"/>
                  <a:pt x="9915" y="1256"/>
                </a:cubicBezTo>
                <a:cubicBezTo>
                  <a:pt x="9869" y="1303"/>
                  <a:pt x="9822" y="1361"/>
                  <a:pt x="9787" y="1432"/>
                </a:cubicBezTo>
                <a:cubicBezTo>
                  <a:pt x="9752" y="1502"/>
                  <a:pt x="9705" y="1595"/>
                  <a:pt x="9717" y="1736"/>
                </a:cubicBezTo>
                <a:cubicBezTo>
                  <a:pt x="9728" y="1865"/>
                  <a:pt x="9775" y="1947"/>
                  <a:pt x="9811" y="2017"/>
                </a:cubicBezTo>
                <a:cubicBezTo>
                  <a:pt x="9822" y="2029"/>
                  <a:pt x="9834" y="2040"/>
                  <a:pt x="9845" y="2064"/>
                </a:cubicBezTo>
                <a:lnTo>
                  <a:pt x="9881" y="2099"/>
                </a:lnTo>
                <a:cubicBezTo>
                  <a:pt x="9904" y="2123"/>
                  <a:pt x="9928" y="2146"/>
                  <a:pt x="9951" y="2157"/>
                </a:cubicBezTo>
                <a:cubicBezTo>
                  <a:pt x="9974" y="2181"/>
                  <a:pt x="9998" y="2193"/>
                  <a:pt x="10021" y="2216"/>
                </a:cubicBezTo>
                <a:cubicBezTo>
                  <a:pt x="10045" y="2228"/>
                  <a:pt x="10068" y="2251"/>
                  <a:pt x="10092" y="2263"/>
                </a:cubicBezTo>
                <a:cubicBezTo>
                  <a:pt x="10150" y="2298"/>
                  <a:pt x="10220" y="2333"/>
                  <a:pt x="10314" y="2368"/>
                </a:cubicBezTo>
                <a:cubicBezTo>
                  <a:pt x="10349" y="2368"/>
                  <a:pt x="10384" y="2380"/>
                  <a:pt x="10419" y="2380"/>
                </a:cubicBezTo>
                <a:lnTo>
                  <a:pt x="10524" y="2380"/>
                </a:lnTo>
                <a:cubicBezTo>
                  <a:pt x="10548" y="2368"/>
                  <a:pt x="10560" y="2368"/>
                  <a:pt x="10571" y="2357"/>
                </a:cubicBezTo>
                <a:cubicBezTo>
                  <a:pt x="10594" y="2357"/>
                  <a:pt x="10607" y="2345"/>
                  <a:pt x="10630" y="2345"/>
                </a:cubicBezTo>
                <a:cubicBezTo>
                  <a:pt x="10653" y="2321"/>
                  <a:pt x="10677" y="2298"/>
                  <a:pt x="10700" y="2287"/>
                </a:cubicBezTo>
                <a:cubicBezTo>
                  <a:pt x="10782" y="2181"/>
                  <a:pt x="10700" y="2123"/>
                  <a:pt x="10630" y="2087"/>
                </a:cubicBezTo>
                <a:cubicBezTo>
                  <a:pt x="10596" y="2077"/>
                  <a:pt x="10567" y="2074"/>
                  <a:pt x="10543" y="2074"/>
                </a:cubicBezTo>
                <a:cubicBezTo>
                  <a:pt x="10508" y="2074"/>
                  <a:pt x="10481" y="2081"/>
                  <a:pt x="10454" y="2087"/>
                </a:cubicBezTo>
                <a:cubicBezTo>
                  <a:pt x="10413" y="2096"/>
                  <a:pt x="10359" y="2104"/>
                  <a:pt x="10303" y="2104"/>
                </a:cubicBezTo>
                <a:cubicBezTo>
                  <a:pt x="10279" y="2104"/>
                  <a:pt x="10256" y="2103"/>
                  <a:pt x="10232" y="2099"/>
                </a:cubicBezTo>
                <a:cubicBezTo>
                  <a:pt x="10150" y="2087"/>
                  <a:pt x="10068" y="2040"/>
                  <a:pt x="9998" y="1970"/>
                </a:cubicBezTo>
                <a:cubicBezTo>
                  <a:pt x="9939" y="1912"/>
                  <a:pt x="9892" y="1830"/>
                  <a:pt x="9869" y="1748"/>
                </a:cubicBezTo>
                <a:cubicBezTo>
                  <a:pt x="9857" y="1666"/>
                  <a:pt x="9869" y="1572"/>
                  <a:pt x="9904" y="1502"/>
                </a:cubicBezTo>
                <a:cubicBezTo>
                  <a:pt x="9915" y="1478"/>
                  <a:pt x="9951" y="1408"/>
                  <a:pt x="10045" y="1338"/>
                </a:cubicBezTo>
                <a:cubicBezTo>
                  <a:pt x="10079" y="1303"/>
                  <a:pt x="10138" y="1268"/>
                  <a:pt x="10196" y="1233"/>
                </a:cubicBezTo>
                <a:cubicBezTo>
                  <a:pt x="10267" y="1210"/>
                  <a:pt x="10326" y="1197"/>
                  <a:pt x="10396" y="1186"/>
                </a:cubicBezTo>
                <a:cubicBezTo>
                  <a:pt x="10427" y="1183"/>
                  <a:pt x="10456" y="1181"/>
                  <a:pt x="10483" y="1181"/>
                </a:cubicBezTo>
                <a:cubicBezTo>
                  <a:pt x="10547" y="1181"/>
                  <a:pt x="10600" y="1189"/>
                  <a:pt x="10641" y="1197"/>
                </a:cubicBezTo>
                <a:cubicBezTo>
                  <a:pt x="10665" y="1197"/>
                  <a:pt x="10677" y="1210"/>
                  <a:pt x="10688" y="1210"/>
                </a:cubicBezTo>
                <a:cubicBezTo>
                  <a:pt x="10700" y="1221"/>
                  <a:pt x="10712" y="1221"/>
                  <a:pt x="10724" y="1221"/>
                </a:cubicBezTo>
                <a:cubicBezTo>
                  <a:pt x="10758" y="1233"/>
                  <a:pt x="10771" y="1244"/>
                  <a:pt x="10794" y="1268"/>
                </a:cubicBezTo>
                <a:cubicBezTo>
                  <a:pt x="10888" y="1314"/>
                  <a:pt x="10981" y="1385"/>
                  <a:pt x="11086" y="1561"/>
                </a:cubicBezTo>
                <a:cubicBezTo>
                  <a:pt x="11180" y="1748"/>
                  <a:pt x="11203" y="1865"/>
                  <a:pt x="11215" y="1970"/>
                </a:cubicBezTo>
                <a:cubicBezTo>
                  <a:pt x="11227" y="2076"/>
                  <a:pt x="11227" y="2181"/>
                  <a:pt x="11192" y="2391"/>
                </a:cubicBezTo>
                <a:lnTo>
                  <a:pt x="11110" y="2638"/>
                </a:lnTo>
                <a:cubicBezTo>
                  <a:pt x="11086" y="2696"/>
                  <a:pt x="11063" y="2755"/>
                  <a:pt x="11039" y="2802"/>
                </a:cubicBezTo>
                <a:cubicBezTo>
                  <a:pt x="10981" y="2895"/>
                  <a:pt x="10934" y="2989"/>
                  <a:pt x="10805" y="3176"/>
                </a:cubicBezTo>
                <a:cubicBezTo>
                  <a:pt x="10688" y="3340"/>
                  <a:pt x="10630" y="3434"/>
                  <a:pt x="10571" y="3515"/>
                </a:cubicBezTo>
                <a:lnTo>
                  <a:pt x="10571" y="3434"/>
                </a:lnTo>
                <a:cubicBezTo>
                  <a:pt x="10571" y="3422"/>
                  <a:pt x="10560" y="3398"/>
                  <a:pt x="10560" y="3351"/>
                </a:cubicBezTo>
                <a:cubicBezTo>
                  <a:pt x="10548" y="3305"/>
                  <a:pt x="10536" y="3293"/>
                  <a:pt x="10524" y="3270"/>
                </a:cubicBezTo>
                <a:cubicBezTo>
                  <a:pt x="10513" y="3247"/>
                  <a:pt x="10513" y="3234"/>
                  <a:pt x="10477" y="3200"/>
                </a:cubicBezTo>
                <a:cubicBezTo>
                  <a:pt x="10454" y="3164"/>
                  <a:pt x="10443" y="3141"/>
                  <a:pt x="10419" y="3129"/>
                </a:cubicBezTo>
                <a:cubicBezTo>
                  <a:pt x="10407" y="3117"/>
                  <a:pt x="10384" y="3094"/>
                  <a:pt x="10349" y="3070"/>
                </a:cubicBezTo>
                <a:cubicBezTo>
                  <a:pt x="10314" y="3047"/>
                  <a:pt x="10290" y="3047"/>
                  <a:pt x="10267" y="3047"/>
                </a:cubicBezTo>
                <a:cubicBezTo>
                  <a:pt x="10243" y="3036"/>
                  <a:pt x="10220" y="3036"/>
                  <a:pt x="10173" y="3036"/>
                </a:cubicBezTo>
                <a:lnTo>
                  <a:pt x="10079" y="3036"/>
                </a:lnTo>
                <a:cubicBezTo>
                  <a:pt x="10056" y="3047"/>
                  <a:pt x="10033" y="3047"/>
                  <a:pt x="9986" y="3083"/>
                </a:cubicBezTo>
                <a:cubicBezTo>
                  <a:pt x="9951" y="3106"/>
                  <a:pt x="9939" y="3117"/>
                  <a:pt x="9928" y="3141"/>
                </a:cubicBezTo>
                <a:cubicBezTo>
                  <a:pt x="9904" y="3153"/>
                  <a:pt x="9892" y="3176"/>
                  <a:pt x="9869" y="3223"/>
                </a:cubicBezTo>
                <a:cubicBezTo>
                  <a:pt x="9857" y="3258"/>
                  <a:pt x="9845" y="3281"/>
                  <a:pt x="9834" y="3305"/>
                </a:cubicBezTo>
                <a:cubicBezTo>
                  <a:pt x="9834" y="3328"/>
                  <a:pt x="9822" y="3351"/>
                  <a:pt x="9822" y="3398"/>
                </a:cubicBezTo>
                <a:cubicBezTo>
                  <a:pt x="9834" y="3469"/>
                  <a:pt x="9857" y="3492"/>
                  <a:pt x="9881" y="3528"/>
                </a:cubicBezTo>
                <a:cubicBezTo>
                  <a:pt x="9890" y="3532"/>
                  <a:pt x="9898" y="3535"/>
                  <a:pt x="9904" y="3535"/>
                </a:cubicBezTo>
                <a:cubicBezTo>
                  <a:pt x="9914" y="3535"/>
                  <a:pt x="9920" y="3529"/>
                  <a:pt x="9928" y="3515"/>
                </a:cubicBezTo>
                <a:cubicBezTo>
                  <a:pt x="9951" y="3481"/>
                  <a:pt x="9928" y="3445"/>
                  <a:pt x="9928" y="3422"/>
                </a:cubicBezTo>
                <a:lnTo>
                  <a:pt x="9928" y="3351"/>
                </a:lnTo>
                <a:cubicBezTo>
                  <a:pt x="9928" y="3317"/>
                  <a:pt x="9928" y="3305"/>
                  <a:pt x="9939" y="3258"/>
                </a:cubicBezTo>
                <a:cubicBezTo>
                  <a:pt x="9962" y="3223"/>
                  <a:pt x="9974" y="3200"/>
                  <a:pt x="9986" y="3188"/>
                </a:cubicBezTo>
                <a:lnTo>
                  <a:pt x="10033" y="3141"/>
                </a:lnTo>
                <a:cubicBezTo>
                  <a:pt x="10068" y="3117"/>
                  <a:pt x="10079" y="3117"/>
                  <a:pt x="10103" y="3117"/>
                </a:cubicBezTo>
                <a:lnTo>
                  <a:pt x="10243" y="3117"/>
                </a:lnTo>
                <a:cubicBezTo>
                  <a:pt x="10255" y="3117"/>
                  <a:pt x="10279" y="3129"/>
                  <a:pt x="10314" y="3141"/>
                </a:cubicBezTo>
                <a:cubicBezTo>
                  <a:pt x="10349" y="3164"/>
                  <a:pt x="10360" y="3176"/>
                  <a:pt x="10373" y="3188"/>
                </a:cubicBezTo>
                <a:lnTo>
                  <a:pt x="10419" y="3234"/>
                </a:lnTo>
                <a:lnTo>
                  <a:pt x="10477" y="3293"/>
                </a:lnTo>
                <a:cubicBezTo>
                  <a:pt x="10477" y="3317"/>
                  <a:pt x="10490" y="3328"/>
                  <a:pt x="10501" y="3364"/>
                </a:cubicBezTo>
                <a:cubicBezTo>
                  <a:pt x="10513" y="3398"/>
                  <a:pt x="10524" y="3422"/>
                  <a:pt x="10524" y="3445"/>
                </a:cubicBezTo>
                <a:lnTo>
                  <a:pt x="10524" y="3528"/>
                </a:lnTo>
                <a:cubicBezTo>
                  <a:pt x="10524" y="3551"/>
                  <a:pt x="10524" y="3562"/>
                  <a:pt x="10513" y="3586"/>
                </a:cubicBezTo>
                <a:cubicBezTo>
                  <a:pt x="10454" y="3668"/>
                  <a:pt x="10384" y="3762"/>
                  <a:pt x="10255" y="3937"/>
                </a:cubicBezTo>
                <a:cubicBezTo>
                  <a:pt x="10103" y="4113"/>
                  <a:pt x="10033" y="4218"/>
                  <a:pt x="9974" y="4311"/>
                </a:cubicBezTo>
                <a:cubicBezTo>
                  <a:pt x="9939" y="4370"/>
                  <a:pt x="9904" y="4417"/>
                  <a:pt x="9869" y="4488"/>
                </a:cubicBezTo>
                <a:cubicBezTo>
                  <a:pt x="9834" y="4546"/>
                  <a:pt x="9787" y="4628"/>
                  <a:pt x="9752" y="4745"/>
                </a:cubicBezTo>
                <a:cubicBezTo>
                  <a:pt x="9705" y="4862"/>
                  <a:pt x="9681" y="4956"/>
                  <a:pt x="9681" y="5037"/>
                </a:cubicBezTo>
                <a:cubicBezTo>
                  <a:pt x="9670" y="5108"/>
                  <a:pt x="9670" y="5178"/>
                  <a:pt x="9670" y="5237"/>
                </a:cubicBezTo>
                <a:cubicBezTo>
                  <a:pt x="9681" y="5295"/>
                  <a:pt x="9681" y="5365"/>
                  <a:pt x="9705" y="5435"/>
                </a:cubicBezTo>
                <a:cubicBezTo>
                  <a:pt x="9728" y="5518"/>
                  <a:pt x="9764" y="5599"/>
                  <a:pt x="9834" y="5705"/>
                </a:cubicBezTo>
                <a:cubicBezTo>
                  <a:pt x="9915" y="5810"/>
                  <a:pt x="9998" y="5869"/>
                  <a:pt x="10068" y="5916"/>
                </a:cubicBezTo>
                <a:lnTo>
                  <a:pt x="10079" y="5916"/>
                </a:lnTo>
                <a:cubicBezTo>
                  <a:pt x="10056" y="5927"/>
                  <a:pt x="10033" y="5939"/>
                  <a:pt x="10021" y="5950"/>
                </a:cubicBezTo>
                <a:cubicBezTo>
                  <a:pt x="9939" y="6009"/>
                  <a:pt x="9869" y="6091"/>
                  <a:pt x="9811" y="6220"/>
                </a:cubicBezTo>
                <a:cubicBezTo>
                  <a:pt x="9775" y="6314"/>
                  <a:pt x="9764" y="6407"/>
                  <a:pt x="9775" y="6501"/>
                </a:cubicBezTo>
                <a:cubicBezTo>
                  <a:pt x="9798" y="6595"/>
                  <a:pt x="9834" y="6688"/>
                  <a:pt x="9904" y="6735"/>
                </a:cubicBezTo>
                <a:cubicBezTo>
                  <a:pt x="9932" y="6774"/>
                  <a:pt x="9965" y="6786"/>
                  <a:pt x="9994" y="6786"/>
                </a:cubicBezTo>
                <a:cubicBezTo>
                  <a:pt x="10027" y="6786"/>
                  <a:pt x="10056" y="6771"/>
                  <a:pt x="10068" y="6759"/>
                </a:cubicBezTo>
                <a:cubicBezTo>
                  <a:pt x="10103" y="6735"/>
                  <a:pt x="10103" y="6700"/>
                  <a:pt x="10103" y="6653"/>
                </a:cubicBezTo>
                <a:cubicBezTo>
                  <a:pt x="10103" y="6571"/>
                  <a:pt x="10092" y="6512"/>
                  <a:pt x="10068" y="6442"/>
                </a:cubicBezTo>
                <a:cubicBezTo>
                  <a:pt x="10056" y="6361"/>
                  <a:pt x="10056" y="6244"/>
                  <a:pt x="10103" y="6150"/>
                </a:cubicBezTo>
                <a:cubicBezTo>
                  <a:pt x="10145" y="6065"/>
                  <a:pt x="10244" y="6019"/>
                  <a:pt x="10350" y="6019"/>
                </a:cubicBezTo>
                <a:cubicBezTo>
                  <a:pt x="10361" y="6019"/>
                  <a:pt x="10372" y="6020"/>
                  <a:pt x="10384" y="6021"/>
                </a:cubicBezTo>
                <a:cubicBezTo>
                  <a:pt x="10501" y="6021"/>
                  <a:pt x="10630" y="6067"/>
                  <a:pt x="10724" y="6150"/>
                </a:cubicBezTo>
                <a:cubicBezTo>
                  <a:pt x="10817" y="6231"/>
                  <a:pt x="10875" y="6348"/>
                  <a:pt x="10899" y="6466"/>
                </a:cubicBezTo>
                <a:cubicBezTo>
                  <a:pt x="10899" y="6489"/>
                  <a:pt x="10922" y="6606"/>
                  <a:pt x="10899" y="6770"/>
                </a:cubicBezTo>
                <a:cubicBezTo>
                  <a:pt x="10875" y="6923"/>
                  <a:pt x="10794" y="7110"/>
                  <a:pt x="10677" y="7274"/>
                </a:cubicBezTo>
                <a:cubicBezTo>
                  <a:pt x="10594" y="7402"/>
                  <a:pt x="10513" y="7484"/>
                  <a:pt x="10443" y="7555"/>
                </a:cubicBezTo>
                <a:cubicBezTo>
                  <a:pt x="10384" y="7636"/>
                  <a:pt x="10326" y="7695"/>
                  <a:pt x="10267" y="7753"/>
                </a:cubicBezTo>
                <a:cubicBezTo>
                  <a:pt x="10162" y="7859"/>
                  <a:pt x="10056" y="7976"/>
                  <a:pt x="9834" y="8210"/>
                </a:cubicBezTo>
                <a:cubicBezTo>
                  <a:pt x="9611" y="8456"/>
                  <a:pt x="9517" y="8585"/>
                  <a:pt x="9413" y="8713"/>
                </a:cubicBezTo>
                <a:cubicBezTo>
                  <a:pt x="9366" y="8783"/>
                  <a:pt x="9319" y="8854"/>
                  <a:pt x="9272" y="8936"/>
                </a:cubicBezTo>
                <a:cubicBezTo>
                  <a:pt x="9213" y="9030"/>
                  <a:pt x="9155" y="9135"/>
                  <a:pt x="9096" y="9275"/>
                </a:cubicBezTo>
                <a:cubicBezTo>
                  <a:pt x="9038" y="9311"/>
                  <a:pt x="8991" y="9334"/>
                  <a:pt x="8944" y="9369"/>
                </a:cubicBezTo>
                <a:cubicBezTo>
                  <a:pt x="8851" y="9416"/>
                  <a:pt x="8780" y="9462"/>
                  <a:pt x="8721" y="9509"/>
                </a:cubicBezTo>
                <a:cubicBezTo>
                  <a:pt x="8581" y="9603"/>
                  <a:pt x="8453" y="9709"/>
                  <a:pt x="8218" y="9931"/>
                </a:cubicBezTo>
                <a:cubicBezTo>
                  <a:pt x="7984" y="10141"/>
                  <a:pt x="7867" y="10259"/>
                  <a:pt x="7750" y="10364"/>
                </a:cubicBezTo>
                <a:cubicBezTo>
                  <a:pt x="7691" y="10422"/>
                  <a:pt x="7633" y="10481"/>
                  <a:pt x="7563" y="10540"/>
                </a:cubicBezTo>
                <a:cubicBezTo>
                  <a:pt x="7493" y="10610"/>
                  <a:pt x="7399" y="10680"/>
                  <a:pt x="7270" y="10774"/>
                </a:cubicBezTo>
                <a:cubicBezTo>
                  <a:pt x="7118" y="10891"/>
                  <a:pt x="6931" y="10973"/>
                  <a:pt x="6767" y="10997"/>
                </a:cubicBezTo>
                <a:cubicBezTo>
                  <a:pt x="6716" y="11004"/>
                  <a:pt x="6669" y="11007"/>
                  <a:pt x="6628" y="11007"/>
                </a:cubicBezTo>
                <a:cubicBezTo>
                  <a:pt x="6546" y="11007"/>
                  <a:pt x="6489" y="10997"/>
                  <a:pt x="6474" y="10997"/>
                </a:cubicBezTo>
                <a:cubicBezTo>
                  <a:pt x="6345" y="10961"/>
                  <a:pt x="6228" y="10914"/>
                  <a:pt x="6158" y="10821"/>
                </a:cubicBezTo>
                <a:cubicBezTo>
                  <a:pt x="6076" y="10727"/>
                  <a:pt x="6018" y="10599"/>
                  <a:pt x="6018" y="10481"/>
                </a:cubicBezTo>
                <a:cubicBezTo>
                  <a:pt x="6018" y="10364"/>
                  <a:pt x="6064" y="10247"/>
                  <a:pt x="6158" y="10200"/>
                </a:cubicBezTo>
                <a:cubicBezTo>
                  <a:pt x="6215" y="10164"/>
                  <a:pt x="6277" y="10150"/>
                  <a:pt x="6338" y="10150"/>
                </a:cubicBezTo>
                <a:cubicBezTo>
                  <a:pt x="6376" y="10150"/>
                  <a:pt x="6414" y="10156"/>
                  <a:pt x="6450" y="10165"/>
                </a:cubicBezTo>
                <a:cubicBezTo>
                  <a:pt x="6520" y="10177"/>
                  <a:pt x="6579" y="10200"/>
                  <a:pt x="6661" y="10200"/>
                </a:cubicBezTo>
                <a:cubicBezTo>
                  <a:pt x="6697" y="10200"/>
                  <a:pt x="6731" y="10200"/>
                  <a:pt x="6767" y="10165"/>
                </a:cubicBezTo>
                <a:cubicBezTo>
                  <a:pt x="6778" y="10141"/>
                  <a:pt x="6825" y="10060"/>
                  <a:pt x="6743" y="10001"/>
                </a:cubicBezTo>
                <a:cubicBezTo>
                  <a:pt x="6684" y="9931"/>
                  <a:pt x="6591" y="9884"/>
                  <a:pt x="6497" y="9873"/>
                </a:cubicBezTo>
                <a:cubicBezTo>
                  <a:pt x="6473" y="9870"/>
                  <a:pt x="6450" y="9868"/>
                  <a:pt x="6426" y="9868"/>
                </a:cubicBezTo>
                <a:cubicBezTo>
                  <a:pt x="6357" y="9868"/>
                  <a:pt x="6289" y="9881"/>
                  <a:pt x="6228" y="9907"/>
                </a:cubicBezTo>
                <a:cubicBezTo>
                  <a:pt x="6099" y="9954"/>
                  <a:pt x="6005" y="10037"/>
                  <a:pt x="5947" y="10107"/>
                </a:cubicBezTo>
                <a:cubicBezTo>
                  <a:pt x="5935" y="10130"/>
                  <a:pt x="5924" y="10154"/>
                  <a:pt x="5912" y="10165"/>
                </a:cubicBezTo>
                <a:cubicBezTo>
                  <a:pt x="5877" y="10095"/>
                  <a:pt x="5818" y="10013"/>
                  <a:pt x="5713" y="9931"/>
                </a:cubicBezTo>
                <a:cubicBezTo>
                  <a:pt x="5607" y="9861"/>
                  <a:pt x="5514" y="9826"/>
                  <a:pt x="5443" y="9802"/>
                </a:cubicBezTo>
                <a:cubicBezTo>
                  <a:pt x="5362" y="9779"/>
                  <a:pt x="5303" y="9767"/>
                  <a:pt x="5245" y="9767"/>
                </a:cubicBezTo>
                <a:cubicBezTo>
                  <a:pt x="5221" y="9763"/>
                  <a:pt x="5199" y="9762"/>
                  <a:pt x="5177" y="9762"/>
                </a:cubicBezTo>
                <a:cubicBezTo>
                  <a:pt x="5133" y="9762"/>
                  <a:pt x="5088" y="9767"/>
                  <a:pt x="5034" y="9767"/>
                </a:cubicBezTo>
                <a:cubicBezTo>
                  <a:pt x="4964" y="9779"/>
                  <a:pt x="4870" y="9802"/>
                  <a:pt x="4753" y="9837"/>
                </a:cubicBezTo>
                <a:cubicBezTo>
                  <a:pt x="4636" y="9884"/>
                  <a:pt x="4554" y="9931"/>
                  <a:pt x="4483" y="9966"/>
                </a:cubicBezTo>
                <a:cubicBezTo>
                  <a:pt x="4425" y="10001"/>
                  <a:pt x="4366" y="10037"/>
                  <a:pt x="4320" y="10060"/>
                </a:cubicBezTo>
                <a:cubicBezTo>
                  <a:pt x="4215" y="10130"/>
                  <a:pt x="4121" y="10200"/>
                  <a:pt x="3934" y="10341"/>
                </a:cubicBezTo>
                <a:cubicBezTo>
                  <a:pt x="3770" y="10481"/>
                  <a:pt x="3676" y="10552"/>
                  <a:pt x="3583" y="10610"/>
                </a:cubicBezTo>
                <a:cubicBezTo>
                  <a:pt x="3570" y="10610"/>
                  <a:pt x="3559" y="10622"/>
                  <a:pt x="3524" y="10622"/>
                </a:cubicBezTo>
                <a:cubicBezTo>
                  <a:pt x="3489" y="10622"/>
                  <a:pt x="3465" y="10610"/>
                  <a:pt x="3442" y="10610"/>
                </a:cubicBezTo>
                <a:cubicBezTo>
                  <a:pt x="3430" y="10610"/>
                  <a:pt x="3406" y="10610"/>
                  <a:pt x="3372" y="10599"/>
                </a:cubicBezTo>
                <a:cubicBezTo>
                  <a:pt x="3336" y="10586"/>
                  <a:pt x="3313" y="10575"/>
                  <a:pt x="3302" y="10563"/>
                </a:cubicBezTo>
                <a:cubicBezTo>
                  <a:pt x="3289" y="10552"/>
                  <a:pt x="3266" y="10540"/>
                  <a:pt x="3243" y="10516"/>
                </a:cubicBezTo>
                <a:cubicBezTo>
                  <a:pt x="3219" y="10493"/>
                  <a:pt x="3208" y="10481"/>
                  <a:pt x="3184" y="10469"/>
                </a:cubicBezTo>
                <a:cubicBezTo>
                  <a:pt x="3172" y="10458"/>
                  <a:pt x="3161" y="10435"/>
                  <a:pt x="3149" y="10411"/>
                </a:cubicBezTo>
                <a:cubicBezTo>
                  <a:pt x="3125" y="10376"/>
                  <a:pt x="3125" y="10352"/>
                  <a:pt x="3125" y="10341"/>
                </a:cubicBezTo>
                <a:cubicBezTo>
                  <a:pt x="3125" y="10318"/>
                  <a:pt x="3114" y="10294"/>
                  <a:pt x="3114" y="10259"/>
                </a:cubicBezTo>
                <a:cubicBezTo>
                  <a:pt x="3125" y="10235"/>
                  <a:pt x="3125" y="10212"/>
                  <a:pt x="3125" y="10188"/>
                </a:cubicBezTo>
                <a:cubicBezTo>
                  <a:pt x="3125" y="10177"/>
                  <a:pt x="3125" y="10154"/>
                  <a:pt x="3149" y="10130"/>
                </a:cubicBezTo>
                <a:cubicBezTo>
                  <a:pt x="3161" y="10095"/>
                  <a:pt x="3184" y="10083"/>
                  <a:pt x="3196" y="10071"/>
                </a:cubicBezTo>
                <a:cubicBezTo>
                  <a:pt x="3208" y="10060"/>
                  <a:pt x="3219" y="10060"/>
                  <a:pt x="3255" y="10037"/>
                </a:cubicBezTo>
                <a:cubicBezTo>
                  <a:pt x="3279" y="10025"/>
                  <a:pt x="3296" y="10022"/>
                  <a:pt x="3311" y="10022"/>
                </a:cubicBezTo>
                <a:cubicBezTo>
                  <a:pt x="3325" y="10022"/>
                  <a:pt x="3337" y="10024"/>
                  <a:pt x="3348" y="10024"/>
                </a:cubicBezTo>
                <a:cubicBezTo>
                  <a:pt x="3356" y="10021"/>
                  <a:pt x="3364" y="10019"/>
                  <a:pt x="3372" y="10019"/>
                </a:cubicBezTo>
                <a:cubicBezTo>
                  <a:pt x="3389" y="10019"/>
                  <a:pt x="3407" y="10024"/>
                  <a:pt x="3430" y="10024"/>
                </a:cubicBezTo>
                <a:cubicBezTo>
                  <a:pt x="3445" y="10024"/>
                  <a:pt x="3466" y="10030"/>
                  <a:pt x="3489" y="10030"/>
                </a:cubicBezTo>
                <a:cubicBezTo>
                  <a:pt x="3500" y="10030"/>
                  <a:pt x="3512" y="10028"/>
                  <a:pt x="3524" y="10024"/>
                </a:cubicBezTo>
                <a:cubicBezTo>
                  <a:pt x="3536" y="10013"/>
                  <a:pt x="3536" y="9990"/>
                  <a:pt x="3524" y="9978"/>
                </a:cubicBezTo>
                <a:cubicBezTo>
                  <a:pt x="3500" y="9954"/>
                  <a:pt x="3477" y="9931"/>
                  <a:pt x="3406" y="9920"/>
                </a:cubicBezTo>
                <a:cubicBezTo>
                  <a:pt x="3360" y="9920"/>
                  <a:pt x="3336" y="9920"/>
                  <a:pt x="3313" y="9931"/>
                </a:cubicBezTo>
                <a:cubicBezTo>
                  <a:pt x="3289" y="9943"/>
                  <a:pt x="3266" y="9943"/>
                  <a:pt x="3219" y="9966"/>
                </a:cubicBezTo>
                <a:cubicBezTo>
                  <a:pt x="3184" y="9990"/>
                  <a:pt x="3161" y="10001"/>
                  <a:pt x="3149" y="10013"/>
                </a:cubicBezTo>
                <a:cubicBezTo>
                  <a:pt x="3125" y="10037"/>
                  <a:pt x="3102" y="10048"/>
                  <a:pt x="3079" y="10083"/>
                </a:cubicBezTo>
                <a:cubicBezTo>
                  <a:pt x="3055" y="10130"/>
                  <a:pt x="3055" y="10154"/>
                  <a:pt x="3044" y="10177"/>
                </a:cubicBezTo>
                <a:cubicBezTo>
                  <a:pt x="3044" y="10200"/>
                  <a:pt x="3032" y="10224"/>
                  <a:pt x="3032" y="10271"/>
                </a:cubicBezTo>
                <a:cubicBezTo>
                  <a:pt x="3044" y="10305"/>
                  <a:pt x="3044" y="10329"/>
                  <a:pt x="3044" y="10352"/>
                </a:cubicBezTo>
                <a:cubicBezTo>
                  <a:pt x="3055" y="10376"/>
                  <a:pt x="3055" y="10399"/>
                  <a:pt x="3079" y="10446"/>
                </a:cubicBezTo>
                <a:cubicBezTo>
                  <a:pt x="3102" y="10481"/>
                  <a:pt x="3114" y="10493"/>
                  <a:pt x="3125" y="10516"/>
                </a:cubicBezTo>
                <a:cubicBezTo>
                  <a:pt x="3149" y="10528"/>
                  <a:pt x="3161" y="10552"/>
                  <a:pt x="3196" y="10575"/>
                </a:cubicBezTo>
                <a:cubicBezTo>
                  <a:pt x="3231" y="10599"/>
                  <a:pt x="3255" y="10610"/>
                  <a:pt x="3278" y="10622"/>
                </a:cubicBezTo>
                <a:cubicBezTo>
                  <a:pt x="3289" y="10633"/>
                  <a:pt x="3313" y="10645"/>
                  <a:pt x="3360" y="10645"/>
                </a:cubicBezTo>
                <a:cubicBezTo>
                  <a:pt x="3395" y="10657"/>
                  <a:pt x="3419" y="10657"/>
                  <a:pt x="3442" y="10657"/>
                </a:cubicBezTo>
                <a:cubicBezTo>
                  <a:pt x="3458" y="10657"/>
                  <a:pt x="3468" y="10662"/>
                  <a:pt x="3487" y="10662"/>
                </a:cubicBezTo>
                <a:cubicBezTo>
                  <a:pt x="3496" y="10662"/>
                  <a:pt x="3508" y="10661"/>
                  <a:pt x="3524" y="10657"/>
                </a:cubicBezTo>
                <a:lnTo>
                  <a:pt x="3524" y="10657"/>
                </a:lnTo>
                <a:cubicBezTo>
                  <a:pt x="3442" y="10716"/>
                  <a:pt x="3348" y="10786"/>
                  <a:pt x="3184" y="10891"/>
                </a:cubicBezTo>
                <a:cubicBezTo>
                  <a:pt x="2997" y="11020"/>
                  <a:pt x="2904" y="11078"/>
                  <a:pt x="2798" y="11125"/>
                </a:cubicBezTo>
                <a:lnTo>
                  <a:pt x="2634" y="11207"/>
                </a:lnTo>
                <a:cubicBezTo>
                  <a:pt x="2576" y="11231"/>
                  <a:pt x="2493" y="11254"/>
                  <a:pt x="2388" y="11278"/>
                </a:cubicBezTo>
                <a:cubicBezTo>
                  <a:pt x="2250" y="11308"/>
                  <a:pt x="2157" y="11314"/>
                  <a:pt x="2079" y="11314"/>
                </a:cubicBezTo>
                <a:cubicBezTo>
                  <a:pt x="2039" y="11314"/>
                  <a:pt x="2003" y="11312"/>
                  <a:pt x="1967" y="11312"/>
                </a:cubicBezTo>
                <a:cubicBezTo>
                  <a:pt x="1861" y="11289"/>
                  <a:pt x="1756" y="11278"/>
                  <a:pt x="1569" y="11184"/>
                </a:cubicBezTo>
                <a:cubicBezTo>
                  <a:pt x="1382" y="11067"/>
                  <a:pt x="1323" y="10984"/>
                  <a:pt x="1265" y="10891"/>
                </a:cubicBezTo>
                <a:lnTo>
                  <a:pt x="1229" y="10821"/>
                </a:lnTo>
                <a:cubicBezTo>
                  <a:pt x="1229" y="10809"/>
                  <a:pt x="1218" y="10797"/>
                  <a:pt x="1218" y="10786"/>
                </a:cubicBezTo>
                <a:cubicBezTo>
                  <a:pt x="1206" y="10774"/>
                  <a:pt x="1206" y="10750"/>
                  <a:pt x="1206" y="10739"/>
                </a:cubicBezTo>
                <a:cubicBezTo>
                  <a:pt x="1182" y="10680"/>
                  <a:pt x="1171" y="10599"/>
                  <a:pt x="1182" y="10493"/>
                </a:cubicBezTo>
                <a:cubicBezTo>
                  <a:pt x="1194" y="10422"/>
                  <a:pt x="1218" y="10352"/>
                  <a:pt x="1241" y="10294"/>
                </a:cubicBezTo>
                <a:cubicBezTo>
                  <a:pt x="1276" y="10235"/>
                  <a:pt x="1299" y="10177"/>
                  <a:pt x="1335" y="10130"/>
                </a:cubicBezTo>
                <a:cubicBezTo>
                  <a:pt x="1416" y="10048"/>
                  <a:pt x="1487" y="10013"/>
                  <a:pt x="1499" y="10001"/>
                </a:cubicBezTo>
                <a:cubicBezTo>
                  <a:pt x="1557" y="9976"/>
                  <a:pt x="1622" y="9957"/>
                  <a:pt x="1685" y="9957"/>
                </a:cubicBezTo>
                <a:cubicBezTo>
                  <a:pt x="1709" y="9957"/>
                  <a:pt x="1733" y="9960"/>
                  <a:pt x="1756" y="9966"/>
                </a:cubicBezTo>
                <a:cubicBezTo>
                  <a:pt x="1838" y="9978"/>
                  <a:pt x="1920" y="10037"/>
                  <a:pt x="1978" y="10095"/>
                </a:cubicBezTo>
                <a:cubicBezTo>
                  <a:pt x="2037" y="10165"/>
                  <a:pt x="2084" y="10247"/>
                  <a:pt x="2107" y="10329"/>
                </a:cubicBezTo>
                <a:cubicBezTo>
                  <a:pt x="2119" y="10411"/>
                  <a:pt x="2107" y="10481"/>
                  <a:pt x="2084" y="10552"/>
                </a:cubicBezTo>
                <a:cubicBezTo>
                  <a:pt x="2072" y="10599"/>
                  <a:pt x="2072" y="10645"/>
                  <a:pt x="2095" y="10716"/>
                </a:cubicBezTo>
                <a:cubicBezTo>
                  <a:pt x="2112" y="10773"/>
                  <a:pt x="2146" y="10831"/>
                  <a:pt x="2202" y="10831"/>
                </a:cubicBezTo>
                <a:cubicBezTo>
                  <a:pt x="2225" y="10831"/>
                  <a:pt x="2252" y="10821"/>
                  <a:pt x="2283" y="10797"/>
                </a:cubicBezTo>
                <a:cubicBezTo>
                  <a:pt x="2306" y="10774"/>
                  <a:pt x="2329" y="10750"/>
                  <a:pt x="2342" y="10716"/>
                </a:cubicBezTo>
                <a:cubicBezTo>
                  <a:pt x="2353" y="10703"/>
                  <a:pt x="2353" y="10692"/>
                  <a:pt x="2365" y="10669"/>
                </a:cubicBezTo>
                <a:cubicBezTo>
                  <a:pt x="2365" y="10657"/>
                  <a:pt x="2376" y="10633"/>
                  <a:pt x="2376" y="10622"/>
                </a:cubicBezTo>
                <a:cubicBezTo>
                  <a:pt x="2388" y="10586"/>
                  <a:pt x="2388" y="10552"/>
                  <a:pt x="2388" y="10516"/>
                </a:cubicBezTo>
                <a:cubicBezTo>
                  <a:pt x="2388" y="10481"/>
                  <a:pt x="2376" y="10446"/>
                  <a:pt x="2365" y="10411"/>
                </a:cubicBezTo>
                <a:cubicBezTo>
                  <a:pt x="2342" y="10305"/>
                  <a:pt x="2306" y="10247"/>
                  <a:pt x="2271" y="10188"/>
                </a:cubicBezTo>
                <a:cubicBezTo>
                  <a:pt x="2248" y="10165"/>
                  <a:pt x="2236" y="10130"/>
                  <a:pt x="2212" y="10107"/>
                </a:cubicBezTo>
                <a:cubicBezTo>
                  <a:pt x="2201" y="10083"/>
                  <a:pt x="2189" y="10060"/>
                  <a:pt x="2166" y="10037"/>
                </a:cubicBezTo>
                <a:cubicBezTo>
                  <a:pt x="2142" y="10024"/>
                  <a:pt x="2131" y="10001"/>
                  <a:pt x="2095" y="9978"/>
                </a:cubicBezTo>
                <a:lnTo>
                  <a:pt x="2061" y="9943"/>
                </a:lnTo>
                <a:cubicBezTo>
                  <a:pt x="2048" y="9931"/>
                  <a:pt x="2037" y="9920"/>
                  <a:pt x="2014" y="9907"/>
                </a:cubicBezTo>
                <a:cubicBezTo>
                  <a:pt x="1955" y="9873"/>
                  <a:pt x="1861" y="9826"/>
                  <a:pt x="1744" y="9814"/>
                </a:cubicBezTo>
                <a:cubicBezTo>
                  <a:pt x="1730" y="9813"/>
                  <a:pt x="1716" y="9812"/>
                  <a:pt x="1702" y="9812"/>
                </a:cubicBezTo>
                <a:cubicBezTo>
                  <a:pt x="1585" y="9812"/>
                  <a:pt x="1503" y="9853"/>
                  <a:pt x="1440" y="9884"/>
                </a:cubicBezTo>
                <a:cubicBezTo>
                  <a:pt x="1358" y="9920"/>
                  <a:pt x="1311" y="9966"/>
                  <a:pt x="1265" y="10013"/>
                </a:cubicBezTo>
                <a:cubicBezTo>
                  <a:pt x="1241" y="10037"/>
                  <a:pt x="1218" y="10060"/>
                  <a:pt x="1206" y="10083"/>
                </a:cubicBezTo>
                <a:cubicBezTo>
                  <a:pt x="1182" y="10118"/>
                  <a:pt x="1159" y="10141"/>
                  <a:pt x="1147" y="10177"/>
                </a:cubicBezTo>
                <a:cubicBezTo>
                  <a:pt x="1101" y="10247"/>
                  <a:pt x="1065" y="10341"/>
                  <a:pt x="1042" y="10469"/>
                </a:cubicBezTo>
                <a:cubicBezTo>
                  <a:pt x="1018" y="10586"/>
                  <a:pt x="1030" y="10692"/>
                  <a:pt x="1042" y="10774"/>
                </a:cubicBezTo>
                <a:lnTo>
                  <a:pt x="1077" y="10880"/>
                </a:lnTo>
                <a:cubicBezTo>
                  <a:pt x="1088" y="10914"/>
                  <a:pt x="1101" y="10938"/>
                  <a:pt x="1124" y="10973"/>
                </a:cubicBezTo>
                <a:cubicBezTo>
                  <a:pt x="1182" y="11078"/>
                  <a:pt x="1252" y="11195"/>
                  <a:pt x="1463" y="11336"/>
                </a:cubicBezTo>
                <a:cubicBezTo>
                  <a:pt x="1580" y="11406"/>
                  <a:pt x="1663" y="11441"/>
                  <a:pt x="1733" y="11476"/>
                </a:cubicBezTo>
                <a:cubicBezTo>
                  <a:pt x="1756" y="11476"/>
                  <a:pt x="1780" y="11488"/>
                  <a:pt x="1803" y="11500"/>
                </a:cubicBezTo>
                <a:cubicBezTo>
                  <a:pt x="1463" y="11500"/>
                  <a:pt x="1135" y="11512"/>
                  <a:pt x="1088" y="11512"/>
                </a:cubicBezTo>
                <a:lnTo>
                  <a:pt x="690" y="11512"/>
                </a:lnTo>
                <a:cubicBezTo>
                  <a:pt x="626" y="11517"/>
                  <a:pt x="559" y="11523"/>
                  <a:pt x="493" y="11523"/>
                </a:cubicBezTo>
                <a:cubicBezTo>
                  <a:pt x="428" y="11523"/>
                  <a:pt x="363" y="11517"/>
                  <a:pt x="305" y="11500"/>
                </a:cubicBezTo>
                <a:cubicBezTo>
                  <a:pt x="246" y="11476"/>
                  <a:pt x="188" y="11453"/>
                  <a:pt x="152" y="11406"/>
                </a:cubicBezTo>
                <a:cubicBezTo>
                  <a:pt x="117" y="11359"/>
                  <a:pt x="94" y="11301"/>
                  <a:pt x="94" y="11242"/>
                </a:cubicBezTo>
                <a:cubicBezTo>
                  <a:pt x="94" y="11195"/>
                  <a:pt x="105" y="11125"/>
                  <a:pt x="129" y="11078"/>
                </a:cubicBezTo>
                <a:cubicBezTo>
                  <a:pt x="164" y="11031"/>
                  <a:pt x="211" y="10997"/>
                  <a:pt x="258" y="10984"/>
                </a:cubicBezTo>
                <a:cubicBezTo>
                  <a:pt x="281" y="10984"/>
                  <a:pt x="305" y="10984"/>
                  <a:pt x="316" y="10997"/>
                </a:cubicBezTo>
                <a:cubicBezTo>
                  <a:pt x="328" y="11008"/>
                  <a:pt x="351" y="11020"/>
                  <a:pt x="351" y="11043"/>
                </a:cubicBezTo>
                <a:cubicBezTo>
                  <a:pt x="375" y="11067"/>
                  <a:pt x="375" y="11101"/>
                  <a:pt x="363" y="11125"/>
                </a:cubicBezTo>
                <a:cubicBezTo>
                  <a:pt x="351" y="11148"/>
                  <a:pt x="339" y="11148"/>
                  <a:pt x="351" y="11148"/>
                </a:cubicBezTo>
                <a:cubicBezTo>
                  <a:pt x="363" y="11148"/>
                  <a:pt x="375" y="11148"/>
                  <a:pt x="386" y="11125"/>
                </a:cubicBezTo>
                <a:cubicBezTo>
                  <a:pt x="398" y="11114"/>
                  <a:pt x="398" y="11090"/>
                  <a:pt x="398" y="11055"/>
                </a:cubicBezTo>
                <a:cubicBezTo>
                  <a:pt x="398" y="11020"/>
                  <a:pt x="375" y="10984"/>
                  <a:pt x="351" y="10961"/>
                </a:cubicBezTo>
                <a:cubicBezTo>
                  <a:pt x="325" y="10944"/>
                  <a:pt x="300" y="10933"/>
                  <a:pt x="269" y="10933"/>
                </a:cubicBezTo>
                <a:cubicBezTo>
                  <a:pt x="258" y="10933"/>
                  <a:pt x="247" y="10935"/>
                  <a:pt x="234" y="10938"/>
                </a:cubicBezTo>
                <a:cubicBezTo>
                  <a:pt x="164" y="10938"/>
                  <a:pt x="94" y="10997"/>
                  <a:pt x="47" y="11067"/>
                </a:cubicBezTo>
                <a:cubicBezTo>
                  <a:pt x="0" y="11172"/>
                  <a:pt x="0" y="11265"/>
                  <a:pt x="24" y="11348"/>
                </a:cubicBezTo>
                <a:cubicBezTo>
                  <a:pt x="47" y="11429"/>
                  <a:pt x="94" y="11488"/>
                  <a:pt x="164" y="11535"/>
                </a:cubicBezTo>
                <a:cubicBezTo>
                  <a:pt x="258" y="11604"/>
                  <a:pt x="379" y="11622"/>
                  <a:pt x="542" y="11622"/>
                </a:cubicBezTo>
                <a:cubicBezTo>
                  <a:pt x="601" y="11622"/>
                  <a:pt x="666" y="11620"/>
                  <a:pt x="737" y="11617"/>
                </a:cubicBezTo>
                <a:cubicBezTo>
                  <a:pt x="878" y="11617"/>
                  <a:pt x="995" y="11629"/>
                  <a:pt x="1101" y="11629"/>
                </a:cubicBezTo>
                <a:lnTo>
                  <a:pt x="1955" y="11629"/>
                </a:lnTo>
                <a:cubicBezTo>
                  <a:pt x="2082" y="11631"/>
                  <a:pt x="2183" y="11632"/>
                  <a:pt x="2269" y="11632"/>
                </a:cubicBezTo>
                <a:cubicBezTo>
                  <a:pt x="2510" y="11632"/>
                  <a:pt x="2630" y="11625"/>
                  <a:pt x="2866" y="11625"/>
                </a:cubicBezTo>
                <a:cubicBezTo>
                  <a:pt x="2955" y="11625"/>
                  <a:pt x="3061" y="11626"/>
                  <a:pt x="3196" y="11629"/>
                </a:cubicBezTo>
                <a:cubicBezTo>
                  <a:pt x="3804" y="11629"/>
                  <a:pt x="3804" y="11652"/>
                  <a:pt x="4425" y="11652"/>
                </a:cubicBezTo>
                <a:cubicBezTo>
                  <a:pt x="4512" y="11654"/>
                  <a:pt x="4587" y="11654"/>
                  <a:pt x="4653" y="11654"/>
                </a:cubicBezTo>
                <a:cubicBezTo>
                  <a:pt x="4981" y="11654"/>
                  <a:pt x="5089" y="11638"/>
                  <a:pt x="5423" y="11638"/>
                </a:cubicBezTo>
                <a:cubicBezTo>
                  <a:pt x="5490" y="11638"/>
                  <a:pt x="5566" y="11638"/>
                  <a:pt x="5654" y="11640"/>
                </a:cubicBezTo>
                <a:cubicBezTo>
                  <a:pt x="6263" y="11640"/>
                  <a:pt x="6263" y="11663"/>
                  <a:pt x="6884" y="11663"/>
                </a:cubicBezTo>
                <a:cubicBezTo>
                  <a:pt x="7493" y="11663"/>
                  <a:pt x="7493" y="11629"/>
                  <a:pt x="8113" y="11629"/>
                </a:cubicBezTo>
                <a:cubicBezTo>
                  <a:pt x="8721" y="11629"/>
                  <a:pt x="8721" y="11629"/>
                  <a:pt x="9342" y="11640"/>
                </a:cubicBezTo>
                <a:cubicBezTo>
                  <a:pt x="9798" y="11640"/>
                  <a:pt x="9915" y="11652"/>
                  <a:pt x="10196" y="11652"/>
                </a:cubicBezTo>
                <a:cubicBezTo>
                  <a:pt x="10419" y="11652"/>
                  <a:pt x="10630" y="11652"/>
                  <a:pt x="10841" y="11640"/>
                </a:cubicBezTo>
                <a:cubicBezTo>
                  <a:pt x="11028" y="11640"/>
                  <a:pt x="11332" y="11640"/>
                  <a:pt x="11496" y="11617"/>
                </a:cubicBezTo>
                <a:cubicBezTo>
                  <a:pt x="11508" y="11617"/>
                  <a:pt x="11520" y="11617"/>
                  <a:pt x="11531" y="11605"/>
                </a:cubicBezTo>
                <a:cubicBezTo>
                  <a:pt x="11543" y="11582"/>
                  <a:pt x="11543" y="11078"/>
                  <a:pt x="11543" y="10844"/>
                </a:cubicBezTo>
                <a:cubicBezTo>
                  <a:pt x="11554" y="10622"/>
                  <a:pt x="11554" y="10411"/>
                  <a:pt x="11567" y="10200"/>
                </a:cubicBezTo>
                <a:cubicBezTo>
                  <a:pt x="11554" y="9907"/>
                  <a:pt x="11543" y="9790"/>
                  <a:pt x="11543" y="9334"/>
                </a:cubicBezTo>
                <a:lnTo>
                  <a:pt x="11543" y="8104"/>
                </a:lnTo>
                <a:cubicBezTo>
                  <a:pt x="11531" y="7496"/>
                  <a:pt x="11567" y="7496"/>
                  <a:pt x="11567" y="6876"/>
                </a:cubicBezTo>
                <a:cubicBezTo>
                  <a:pt x="11567" y="6267"/>
                  <a:pt x="11543" y="6267"/>
                  <a:pt x="11543" y="5646"/>
                </a:cubicBezTo>
                <a:cubicBezTo>
                  <a:pt x="11543" y="5037"/>
                  <a:pt x="11567" y="5037"/>
                  <a:pt x="11567" y="4417"/>
                </a:cubicBezTo>
                <a:cubicBezTo>
                  <a:pt x="11554" y="3796"/>
                  <a:pt x="11531" y="3796"/>
                  <a:pt x="11531" y="3188"/>
                </a:cubicBezTo>
                <a:cubicBezTo>
                  <a:pt x="11531" y="2568"/>
                  <a:pt x="11543" y="2568"/>
                  <a:pt x="11531" y="1959"/>
                </a:cubicBezTo>
                <a:lnTo>
                  <a:pt x="11531" y="1338"/>
                </a:lnTo>
                <a:lnTo>
                  <a:pt x="11531" y="1092"/>
                </a:lnTo>
                <a:cubicBezTo>
                  <a:pt x="11531" y="999"/>
                  <a:pt x="11520" y="882"/>
                  <a:pt x="11531" y="729"/>
                </a:cubicBezTo>
                <a:cubicBezTo>
                  <a:pt x="11543" y="460"/>
                  <a:pt x="11531" y="296"/>
                  <a:pt x="11437" y="156"/>
                </a:cubicBezTo>
                <a:cubicBezTo>
                  <a:pt x="11403" y="97"/>
                  <a:pt x="11332" y="39"/>
                  <a:pt x="11250" y="15"/>
                </a:cubicBezTo>
                <a:cubicBezTo>
                  <a:pt x="11223" y="6"/>
                  <a:pt x="11190" y="1"/>
                  <a:pt x="11155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4_4"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" name="Google Shape;301;p39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3391"/>
            <a:ext cx="7560002" cy="10685220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Google Shape;302;p39"/>
          <p:cNvSpPr/>
          <p:nvPr/>
        </p:nvSpPr>
        <p:spPr>
          <a:xfrm>
            <a:off x="307800" y="493225"/>
            <a:ext cx="6944700" cy="97137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303" name="Google Shape;303;p39"/>
          <p:cNvSpPr/>
          <p:nvPr/>
        </p:nvSpPr>
        <p:spPr>
          <a:xfrm>
            <a:off x="518550" y="693975"/>
            <a:ext cx="6522900" cy="9312300"/>
          </a:xfrm>
          <a:prstGeom prst="rect">
            <a:avLst/>
          </a:prstGeom>
          <a:solidFill>
            <a:srgbClr val="2E2E2E">
              <a:alpha val="733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chemeClr val="dk2"/>
              </a:solidFill>
            </a:endParaRPr>
          </a:p>
        </p:txBody>
      </p:sp>
      <p:sp>
        <p:nvSpPr>
          <p:cNvPr id="304" name="Google Shape;304;p39"/>
          <p:cNvSpPr/>
          <p:nvPr/>
        </p:nvSpPr>
        <p:spPr>
          <a:xfrm>
            <a:off x="5384451" y="8335325"/>
            <a:ext cx="1657002" cy="1670868"/>
          </a:xfrm>
          <a:custGeom>
            <a:avLst/>
            <a:gdLst/>
            <a:ahLst/>
            <a:cxnLst/>
            <a:rect l="l" t="t" r="r" b="b"/>
            <a:pathLst>
              <a:path w="11567" h="11664" extrusionOk="0">
                <a:moveTo>
                  <a:pt x="11391" y="2638"/>
                </a:moveTo>
                <a:lnTo>
                  <a:pt x="11391" y="3188"/>
                </a:lnTo>
                <a:cubicBezTo>
                  <a:pt x="11391" y="3808"/>
                  <a:pt x="11391" y="3808"/>
                  <a:pt x="11379" y="4417"/>
                </a:cubicBezTo>
                <a:cubicBezTo>
                  <a:pt x="11379" y="5037"/>
                  <a:pt x="11379" y="5037"/>
                  <a:pt x="11367" y="5646"/>
                </a:cubicBezTo>
                <a:cubicBezTo>
                  <a:pt x="11367" y="6267"/>
                  <a:pt x="11391" y="6267"/>
                  <a:pt x="11391" y="6887"/>
                </a:cubicBezTo>
                <a:cubicBezTo>
                  <a:pt x="11391" y="7496"/>
                  <a:pt x="11379" y="7496"/>
                  <a:pt x="11379" y="8117"/>
                </a:cubicBezTo>
                <a:lnTo>
                  <a:pt x="11379" y="9345"/>
                </a:lnTo>
                <a:cubicBezTo>
                  <a:pt x="11379" y="9767"/>
                  <a:pt x="11367" y="9896"/>
                  <a:pt x="11356" y="10141"/>
                </a:cubicBezTo>
                <a:cubicBezTo>
                  <a:pt x="11320" y="10048"/>
                  <a:pt x="11273" y="9943"/>
                  <a:pt x="11156" y="9826"/>
                </a:cubicBezTo>
                <a:cubicBezTo>
                  <a:pt x="11039" y="9697"/>
                  <a:pt x="10922" y="9639"/>
                  <a:pt x="10817" y="9603"/>
                </a:cubicBezTo>
                <a:cubicBezTo>
                  <a:pt x="10740" y="9586"/>
                  <a:pt x="10669" y="9575"/>
                  <a:pt x="10599" y="9575"/>
                </a:cubicBezTo>
                <a:cubicBezTo>
                  <a:pt x="10574" y="9575"/>
                  <a:pt x="10549" y="9577"/>
                  <a:pt x="10524" y="9580"/>
                </a:cubicBezTo>
                <a:cubicBezTo>
                  <a:pt x="10443" y="9592"/>
                  <a:pt x="10349" y="9615"/>
                  <a:pt x="10255" y="9662"/>
                </a:cubicBezTo>
                <a:cubicBezTo>
                  <a:pt x="10196" y="9697"/>
                  <a:pt x="10150" y="9732"/>
                  <a:pt x="10103" y="9779"/>
                </a:cubicBezTo>
                <a:cubicBezTo>
                  <a:pt x="10045" y="9826"/>
                  <a:pt x="9998" y="9896"/>
                  <a:pt x="9951" y="9978"/>
                </a:cubicBezTo>
                <a:cubicBezTo>
                  <a:pt x="9892" y="10095"/>
                  <a:pt x="9881" y="10224"/>
                  <a:pt x="9892" y="10318"/>
                </a:cubicBezTo>
                <a:cubicBezTo>
                  <a:pt x="9904" y="10411"/>
                  <a:pt x="9928" y="10493"/>
                  <a:pt x="9962" y="10563"/>
                </a:cubicBezTo>
                <a:cubicBezTo>
                  <a:pt x="9998" y="10633"/>
                  <a:pt x="10033" y="10692"/>
                  <a:pt x="10079" y="10750"/>
                </a:cubicBezTo>
                <a:cubicBezTo>
                  <a:pt x="10126" y="10797"/>
                  <a:pt x="10185" y="10856"/>
                  <a:pt x="10267" y="10903"/>
                </a:cubicBezTo>
                <a:cubicBezTo>
                  <a:pt x="10314" y="10914"/>
                  <a:pt x="10349" y="10926"/>
                  <a:pt x="10384" y="10926"/>
                </a:cubicBezTo>
                <a:cubicBezTo>
                  <a:pt x="10419" y="10926"/>
                  <a:pt x="10454" y="10914"/>
                  <a:pt x="10477" y="10903"/>
                </a:cubicBezTo>
                <a:cubicBezTo>
                  <a:pt x="10513" y="10880"/>
                  <a:pt x="10524" y="10844"/>
                  <a:pt x="10501" y="10786"/>
                </a:cubicBezTo>
                <a:cubicBezTo>
                  <a:pt x="10454" y="10703"/>
                  <a:pt x="10360" y="10657"/>
                  <a:pt x="10279" y="10575"/>
                </a:cubicBezTo>
                <a:cubicBezTo>
                  <a:pt x="10232" y="10540"/>
                  <a:pt x="10185" y="10493"/>
                  <a:pt x="10162" y="10435"/>
                </a:cubicBezTo>
                <a:cubicBezTo>
                  <a:pt x="10126" y="10388"/>
                  <a:pt x="10103" y="10329"/>
                  <a:pt x="10092" y="10282"/>
                </a:cubicBezTo>
                <a:cubicBezTo>
                  <a:pt x="10092" y="10235"/>
                  <a:pt x="10079" y="10188"/>
                  <a:pt x="10092" y="10141"/>
                </a:cubicBezTo>
                <a:cubicBezTo>
                  <a:pt x="10103" y="10095"/>
                  <a:pt x="10115" y="10048"/>
                  <a:pt x="10138" y="10001"/>
                </a:cubicBezTo>
                <a:cubicBezTo>
                  <a:pt x="10185" y="9920"/>
                  <a:pt x="10255" y="9849"/>
                  <a:pt x="10349" y="9802"/>
                </a:cubicBezTo>
                <a:cubicBezTo>
                  <a:pt x="10454" y="9732"/>
                  <a:pt x="10548" y="9709"/>
                  <a:pt x="10665" y="9709"/>
                </a:cubicBezTo>
                <a:cubicBezTo>
                  <a:pt x="10771" y="9720"/>
                  <a:pt x="10922" y="9756"/>
                  <a:pt x="11075" y="9907"/>
                </a:cubicBezTo>
                <a:cubicBezTo>
                  <a:pt x="11180" y="10013"/>
                  <a:pt x="11227" y="10130"/>
                  <a:pt x="11250" y="10212"/>
                </a:cubicBezTo>
                <a:cubicBezTo>
                  <a:pt x="11286" y="10305"/>
                  <a:pt x="11286" y="10376"/>
                  <a:pt x="11286" y="10446"/>
                </a:cubicBezTo>
                <a:cubicBezTo>
                  <a:pt x="11286" y="10528"/>
                  <a:pt x="11273" y="10599"/>
                  <a:pt x="11239" y="10692"/>
                </a:cubicBezTo>
                <a:cubicBezTo>
                  <a:pt x="11215" y="10774"/>
                  <a:pt x="11169" y="10880"/>
                  <a:pt x="11075" y="11008"/>
                </a:cubicBezTo>
                <a:cubicBezTo>
                  <a:pt x="10981" y="11125"/>
                  <a:pt x="10888" y="11184"/>
                  <a:pt x="10805" y="11231"/>
                </a:cubicBezTo>
                <a:cubicBezTo>
                  <a:pt x="10724" y="11278"/>
                  <a:pt x="10653" y="11301"/>
                  <a:pt x="10583" y="11312"/>
                </a:cubicBezTo>
                <a:cubicBezTo>
                  <a:pt x="10513" y="11336"/>
                  <a:pt x="10431" y="11348"/>
                  <a:pt x="10337" y="11348"/>
                </a:cubicBezTo>
                <a:cubicBezTo>
                  <a:pt x="10307" y="11352"/>
                  <a:pt x="10273" y="11354"/>
                  <a:pt x="10235" y="11354"/>
                </a:cubicBezTo>
                <a:cubicBezTo>
                  <a:pt x="10167" y="11354"/>
                  <a:pt x="10087" y="11346"/>
                  <a:pt x="9998" y="11324"/>
                </a:cubicBezTo>
                <a:cubicBezTo>
                  <a:pt x="9857" y="11289"/>
                  <a:pt x="9764" y="11242"/>
                  <a:pt x="9681" y="11195"/>
                </a:cubicBezTo>
                <a:cubicBezTo>
                  <a:pt x="9611" y="11148"/>
                  <a:pt x="9553" y="11101"/>
                  <a:pt x="9506" y="11055"/>
                </a:cubicBezTo>
                <a:cubicBezTo>
                  <a:pt x="9447" y="10997"/>
                  <a:pt x="9400" y="10950"/>
                  <a:pt x="9354" y="10867"/>
                </a:cubicBezTo>
                <a:cubicBezTo>
                  <a:pt x="9307" y="10797"/>
                  <a:pt x="9249" y="10692"/>
                  <a:pt x="9213" y="10552"/>
                </a:cubicBezTo>
                <a:cubicBezTo>
                  <a:pt x="9166" y="10411"/>
                  <a:pt x="9155" y="10294"/>
                  <a:pt x="9155" y="10200"/>
                </a:cubicBezTo>
                <a:cubicBezTo>
                  <a:pt x="9155" y="10107"/>
                  <a:pt x="9155" y="10037"/>
                  <a:pt x="9166" y="9966"/>
                </a:cubicBezTo>
                <a:cubicBezTo>
                  <a:pt x="9202" y="9814"/>
                  <a:pt x="9225" y="9673"/>
                  <a:pt x="9330" y="9392"/>
                </a:cubicBezTo>
                <a:cubicBezTo>
                  <a:pt x="9389" y="9252"/>
                  <a:pt x="9447" y="9147"/>
                  <a:pt x="9483" y="9064"/>
                </a:cubicBezTo>
                <a:cubicBezTo>
                  <a:pt x="9530" y="8971"/>
                  <a:pt x="9564" y="8913"/>
                  <a:pt x="9611" y="8842"/>
                </a:cubicBezTo>
                <a:cubicBezTo>
                  <a:pt x="9611" y="8830"/>
                  <a:pt x="9623" y="8819"/>
                  <a:pt x="9623" y="8807"/>
                </a:cubicBezTo>
                <a:lnTo>
                  <a:pt x="9623" y="8854"/>
                </a:lnTo>
                <a:cubicBezTo>
                  <a:pt x="9623" y="8866"/>
                  <a:pt x="9623" y="8924"/>
                  <a:pt x="9635" y="8994"/>
                </a:cubicBezTo>
                <a:cubicBezTo>
                  <a:pt x="9647" y="9041"/>
                  <a:pt x="9658" y="9053"/>
                  <a:pt x="9670" y="9077"/>
                </a:cubicBezTo>
                <a:cubicBezTo>
                  <a:pt x="9681" y="9100"/>
                  <a:pt x="9694" y="9123"/>
                  <a:pt x="9717" y="9158"/>
                </a:cubicBezTo>
                <a:cubicBezTo>
                  <a:pt x="9752" y="9205"/>
                  <a:pt x="9764" y="9217"/>
                  <a:pt x="9787" y="9241"/>
                </a:cubicBezTo>
                <a:cubicBezTo>
                  <a:pt x="9811" y="9252"/>
                  <a:pt x="9822" y="9264"/>
                  <a:pt x="9869" y="9287"/>
                </a:cubicBezTo>
                <a:cubicBezTo>
                  <a:pt x="9915" y="9311"/>
                  <a:pt x="9939" y="9322"/>
                  <a:pt x="9962" y="9322"/>
                </a:cubicBezTo>
                <a:cubicBezTo>
                  <a:pt x="9986" y="9334"/>
                  <a:pt x="10009" y="9334"/>
                  <a:pt x="10068" y="9334"/>
                </a:cubicBezTo>
                <a:cubicBezTo>
                  <a:pt x="10115" y="9334"/>
                  <a:pt x="10138" y="9322"/>
                  <a:pt x="10162" y="9322"/>
                </a:cubicBezTo>
                <a:lnTo>
                  <a:pt x="10255" y="9275"/>
                </a:lnTo>
                <a:cubicBezTo>
                  <a:pt x="10302" y="9252"/>
                  <a:pt x="10326" y="9228"/>
                  <a:pt x="10337" y="9217"/>
                </a:cubicBezTo>
                <a:cubicBezTo>
                  <a:pt x="10360" y="9194"/>
                  <a:pt x="10373" y="9170"/>
                  <a:pt x="10396" y="9123"/>
                </a:cubicBezTo>
                <a:cubicBezTo>
                  <a:pt x="10419" y="9077"/>
                  <a:pt x="10419" y="9053"/>
                  <a:pt x="10419" y="9018"/>
                </a:cubicBezTo>
                <a:lnTo>
                  <a:pt x="10419" y="8924"/>
                </a:lnTo>
                <a:cubicBezTo>
                  <a:pt x="10407" y="8866"/>
                  <a:pt x="10396" y="8842"/>
                  <a:pt x="10384" y="8819"/>
                </a:cubicBezTo>
                <a:cubicBezTo>
                  <a:pt x="10373" y="8796"/>
                  <a:pt x="10360" y="8772"/>
                  <a:pt x="10326" y="8725"/>
                </a:cubicBezTo>
                <a:cubicBezTo>
                  <a:pt x="10267" y="8679"/>
                  <a:pt x="10243" y="8666"/>
                  <a:pt x="10196" y="8655"/>
                </a:cubicBezTo>
                <a:cubicBezTo>
                  <a:pt x="10173" y="8666"/>
                  <a:pt x="10162" y="8679"/>
                  <a:pt x="10162" y="8690"/>
                </a:cubicBezTo>
                <a:cubicBezTo>
                  <a:pt x="10173" y="8737"/>
                  <a:pt x="10209" y="8749"/>
                  <a:pt x="10232" y="8772"/>
                </a:cubicBezTo>
                <a:cubicBezTo>
                  <a:pt x="10255" y="8796"/>
                  <a:pt x="10267" y="8807"/>
                  <a:pt x="10279" y="8842"/>
                </a:cubicBezTo>
                <a:cubicBezTo>
                  <a:pt x="10302" y="8866"/>
                  <a:pt x="10314" y="8877"/>
                  <a:pt x="10337" y="8936"/>
                </a:cubicBezTo>
                <a:lnTo>
                  <a:pt x="10337" y="9018"/>
                </a:lnTo>
                <a:cubicBezTo>
                  <a:pt x="10337" y="9041"/>
                  <a:pt x="10337" y="9064"/>
                  <a:pt x="10326" y="9100"/>
                </a:cubicBezTo>
                <a:cubicBezTo>
                  <a:pt x="10314" y="9135"/>
                  <a:pt x="10290" y="9147"/>
                  <a:pt x="10279" y="9158"/>
                </a:cubicBezTo>
                <a:cubicBezTo>
                  <a:pt x="10267" y="9170"/>
                  <a:pt x="10243" y="9182"/>
                  <a:pt x="10220" y="9205"/>
                </a:cubicBezTo>
                <a:cubicBezTo>
                  <a:pt x="10185" y="9228"/>
                  <a:pt x="10162" y="9241"/>
                  <a:pt x="10150" y="9241"/>
                </a:cubicBezTo>
                <a:cubicBezTo>
                  <a:pt x="10126" y="9252"/>
                  <a:pt x="10103" y="9264"/>
                  <a:pt x="10068" y="9264"/>
                </a:cubicBezTo>
                <a:cubicBezTo>
                  <a:pt x="10021" y="9264"/>
                  <a:pt x="9998" y="9252"/>
                  <a:pt x="9974" y="9252"/>
                </a:cubicBezTo>
                <a:cubicBezTo>
                  <a:pt x="9962" y="9241"/>
                  <a:pt x="9939" y="9241"/>
                  <a:pt x="9904" y="9228"/>
                </a:cubicBezTo>
                <a:cubicBezTo>
                  <a:pt x="9857" y="9205"/>
                  <a:pt x="9845" y="9194"/>
                  <a:pt x="9822" y="9182"/>
                </a:cubicBezTo>
                <a:cubicBezTo>
                  <a:pt x="9798" y="9170"/>
                  <a:pt x="9787" y="9170"/>
                  <a:pt x="9752" y="9135"/>
                </a:cubicBezTo>
                <a:cubicBezTo>
                  <a:pt x="9728" y="9100"/>
                  <a:pt x="9717" y="9077"/>
                  <a:pt x="9705" y="9053"/>
                </a:cubicBezTo>
                <a:cubicBezTo>
                  <a:pt x="9705" y="9041"/>
                  <a:pt x="9694" y="9018"/>
                  <a:pt x="9681" y="8983"/>
                </a:cubicBezTo>
                <a:cubicBezTo>
                  <a:pt x="9658" y="8936"/>
                  <a:pt x="9658" y="8913"/>
                  <a:pt x="9658" y="8889"/>
                </a:cubicBezTo>
                <a:cubicBezTo>
                  <a:pt x="9658" y="8866"/>
                  <a:pt x="9647" y="8842"/>
                  <a:pt x="9647" y="8796"/>
                </a:cubicBezTo>
                <a:lnTo>
                  <a:pt x="9647" y="8772"/>
                </a:lnTo>
                <a:cubicBezTo>
                  <a:pt x="9717" y="8655"/>
                  <a:pt x="9811" y="8538"/>
                  <a:pt x="9974" y="8327"/>
                </a:cubicBezTo>
                <a:cubicBezTo>
                  <a:pt x="10173" y="8093"/>
                  <a:pt x="10290" y="7976"/>
                  <a:pt x="10396" y="7859"/>
                </a:cubicBezTo>
                <a:cubicBezTo>
                  <a:pt x="10454" y="7800"/>
                  <a:pt x="10501" y="7742"/>
                  <a:pt x="10571" y="7660"/>
                </a:cubicBezTo>
                <a:cubicBezTo>
                  <a:pt x="10641" y="7589"/>
                  <a:pt x="10712" y="7496"/>
                  <a:pt x="10805" y="7355"/>
                </a:cubicBezTo>
                <a:cubicBezTo>
                  <a:pt x="10981" y="7074"/>
                  <a:pt x="11028" y="6899"/>
                  <a:pt x="11039" y="6723"/>
                </a:cubicBezTo>
                <a:cubicBezTo>
                  <a:pt x="11052" y="6642"/>
                  <a:pt x="11052" y="6559"/>
                  <a:pt x="11039" y="6454"/>
                </a:cubicBezTo>
                <a:cubicBezTo>
                  <a:pt x="11016" y="6348"/>
                  <a:pt x="10981" y="6208"/>
                  <a:pt x="10852" y="6067"/>
                </a:cubicBezTo>
                <a:cubicBezTo>
                  <a:pt x="10794" y="5997"/>
                  <a:pt x="10724" y="5950"/>
                  <a:pt x="10653" y="5916"/>
                </a:cubicBezTo>
                <a:cubicBezTo>
                  <a:pt x="10700" y="5892"/>
                  <a:pt x="10747" y="5869"/>
                  <a:pt x="10782" y="5822"/>
                </a:cubicBezTo>
                <a:cubicBezTo>
                  <a:pt x="10864" y="5740"/>
                  <a:pt x="10899" y="5658"/>
                  <a:pt x="10911" y="5588"/>
                </a:cubicBezTo>
                <a:cubicBezTo>
                  <a:pt x="10934" y="5518"/>
                  <a:pt x="10934" y="5447"/>
                  <a:pt x="10934" y="5388"/>
                </a:cubicBezTo>
                <a:cubicBezTo>
                  <a:pt x="10934" y="5354"/>
                  <a:pt x="10922" y="5330"/>
                  <a:pt x="10922" y="5307"/>
                </a:cubicBezTo>
                <a:cubicBezTo>
                  <a:pt x="10922" y="5271"/>
                  <a:pt x="10911" y="5248"/>
                  <a:pt x="10899" y="5213"/>
                </a:cubicBezTo>
                <a:cubicBezTo>
                  <a:pt x="10875" y="5167"/>
                  <a:pt x="10852" y="5108"/>
                  <a:pt x="10805" y="5037"/>
                </a:cubicBezTo>
                <a:cubicBezTo>
                  <a:pt x="10782" y="5026"/>
                  <a:pt x="10771" y="5026"/>
                  <a:pt x="10758" y="5014"/>
                </a:cubicBezTo>
                <a:cubicBezTo>
                  <a:pt x="10747" y="5003"/>
                  <a:pt x="10724" y="5003"/>
                  <a:pt x="10712" y="4990"/>
                </a:cubicBezTo>
                <a:lnTo>
                  <a:pt x="10641" y="4990"/>
                </a:lnTo>
                <a:cubicBezTo>
                  <a:pt x="10594" y="5003"/>
                  <a:pt x="10583" y="5049"/>
                  <a:pt x="10583" y="5096"/>
                </a:cubicBezTo>
                <a:cubicBezTo>
                  <a:pt x="10583" y="5120"/>
                  <a:pt x="10594" y="5143"/>
                  <a:pt x="10594" y="5167"/>
                </a:cubicBezTo>
                <a:cubicBezTo>
                  <a:pt x="10594" y="5178"/>
                  <a:pt x="10607" y="5201"/>
                  <a:pt x="10618" y="5225"/>
                </a:cubicBezTo>
                <a:cubicBezTo>
                  <a:pt x="10630" y="5260"/>
                  <a:pt x="10641" y="5284"/>
                  <a:pt x="10665" y="5318"/>
                </a:cubicBezTo>
                <a:cubicBezTo>
                  <a:pt x="10700" y="5388"/>
                  <a:pt x="10724" y="5482"/>
                  <a:pt x="10712" y="5552"/>
                </a:cubicBezTo>
                <a:cubicBezTo>
                  <a:pt x="10700" y="5623"/>
                  <a:pt x="10677" y="5682"/>
                  <a:pt x="10630" y="5728"/>
                </a:cubicBezTo>
                <a:cubicBezTo>
                  <a:pt x="10583" y="5775"/>
                  <a:pt x="10513" y="5810"/>
                  <a:pt x="10443" y="5822"/>
                </a:cubicBezTo>
                <a:cubicBezTo>
                  <a:pt x="10408" y="5832"/>
                  <a:pt x="10376" y="5835"/>
                  <a:pt x="10344" y="5835"/>
                </a:cubicBezTo>
                <a:cubicBezTo>
                  <a:pt x="10300" y="5835"/>
                  <a:pt x="10256" y="5829"/>
                  <a:pt x="10209" y="5822"/>
                </a:cubicBezTo>
                <a:cubicBezTo>
                  <a:pt x="10126" y="5799"/>
                  <a:pt x="10033" y="5763"/>
                  <a:pt x="9939" y="5635"/>
                </a:cubicBezTo>
                <a:cubicBezTo>
                  <a:pt x="9869" y="5552"/>
                  <a:pt x="9845" y="5471"/>
                  <a:pt x="9822" y="5401"/>
                </a:cubicBezTo>
                <a:cubicBezTo>
                  <a:pt x="9811" y="5342"/>
                  <a:pt x="9798" y="5284"/>
                  <a:pt x="9798" y="5225"/>
                </a:cubicBezTo>
                <a:cubicBezTo>
                  <a:pt x="9787" y="5167"/>
                  <a:pt x="9798" y="5120"/>
                  <a:pt x="9811" y="5049"/>
                </a:cubicBezTo>
                <a:cubicBezTo>
                  <a:pt x="9811" y="4979"/>
                  <a:pt x="9834" y="4897"/>
                  <a:pt x="9881" y="4792"/>
                </a:cubicBezTo>
                <a:cubicBezTo>
                  <a:pt x="9915" y="4686"/>
                  <a:pt x="9962" y="4616"/>
                  <a:pt x="9998" y="4558"/>
                </a:cubicBezTo>
                <a:cubicBezTo>
                  <a:pt x="10045" y="4499"/>
                  <a:pt x="10079" y="4452"/>
                  <a:pt x="10115" y="4405"/>
                </a:cubicBezTo>
                <a:cubicBezTo>
                  <a:pt x="10185" y="4311"/>
                  <a:pt x="10255" y="4230"/>
                  <a:pt x="10407" y="4054"/>
                </a:cubicBezTo>
                <a:cubicBezTo>
                  <a:pt x="10560" y="3879"/>
                  <a:pt x="10630" y="3785"/>
                  <a:pt x="10712" y="3691"/>
                </a:cubicBezTo>
                <a:cubicBezTo>
                  <a:pt x="10782" y="3598"/>
                  <a:pt x="10852" y="3515"/>
                  <a:pt x="10993" y="3317"/>
                </a:cubicBezTo>
                <a:cubicBezTo>
                  <a:pt x="11133" y="3117"/>
                  <a:pt x="11203" y="3012"/>
                  <a:pt x="11262" y="2907"/>
                </a:cubicBezTo>
                <a:cubicBezTo>
                  <a:pt x="11297" y="2860"/>
                  <a:pt x="11332" y="2802"/>
                  <a:pt x="11356" y="2731"/>
                </a:cubicBezTo>
                <a:cubicBezTo>
                  <a:pt x="11367" y="2696"/>
                  <a:pt x="11379" y="2672"/>
                  <a:pt x="11391" y="2638"/>
                </a:cubicBezTo>
                <a:close/>
                <a:moveTo>
                  <a:pt x="11356" y="10762"/>
                </a:moveTo>
                <a:cubicBezTo>
                  <a:pt x="11356" y="11055"/>
                  <a:pt x="11367" y="11172"/>
                  <a:pt x="11367" y="11395"/>
                </a:cubicBezTo>
                <a:cubicBezTo>
                  <a:pt x="11367" y="11406"/>
                  <a:pt x="11379" y="11429"/>
                  <a:pt x="11379" y="11441"/>
                </a:cubicBezTo>
                <a:cubicBezTo>
                  <a:pt x="11239" y="11441"/>
                  <a:pt x="11075" y="11453"/>
                  <a:pt x="10981" y="11453"/>
                </a:cubicBezTo>
                <a:cubicBezTo>
                  <a:pt x="10946" y="11465"/>
                  <a:pt x="10899" y="11465"/>
                  <a:pt x="10864" y="11476"/>
                </a:cubicBezTo>
                <a:lnTo>
                  <a:pt x="10630" y="11476"/>
                </a:lnTo>
                <a:cubicBezTo>
                  <a:pt x="10712" y="11441"/>
                  <a:pt x="10794" y="11406"/>
                  <a:pt x="10888" y="11359"/>
                </a:cubicBezTo>
                <a:cubicBezTo>
                  <a:pt x="10981" y="11301"/>
                  <a:pt x="11086" y="11219"/>
                  <a:pt x="11192" y="11078"/>
                </a:cubicBezTo>
                <a:cubicBezTo>
                  <a:pt x="11273" y="10961"/>
                  <a:pt x="11320" y="10856"/>
                  <a:pt x="11356" y="10762"/>
                </a:cubicBezTo>
                <a:close/>
                <a:moveTo>
                  <a:pt x="8968" y="9626"/>
                </a:moveTo>
                <a:cubicBezTo>
                  <a:pt x="8968" y="9639"/>
                  <a:pt x="8968" y="9650"/>
                  <a:pt x="8956" y="9673"/>
                </a:cubicBezTo>
                <a:cubicBezTo>
                  <a:pt x="8932" y="9767"/>
                  <a:pt x="8921" y="9861"/>
                  <a:pt x="8909" y="9943"/>
                </a:cubicBezTo>
                <a:cubicBezTo>
                  <a:pt x="8909" y="10024"/>
                  <a:pt x="8897" y="10118"/>
                  <a:pt x="8909" y="10224"/>
                </a:cubicBezTo>
                <a:cubicBezTo>
                  <a:pt x="8909" y="10329"/>
                  <a:pt x="8932" y="10458"/>
                  <a:pt x="8979" y="10622"/>
                </a:cubicBezTo>
                <a:cubicBezTo>
                  <a:pt x="9038" y="10786"/>
                  <a:pt x="9096" y="10903"/>
                  <a:pt x="9166" y="10997"/>
                </a:cubicBezTo>
                <a:cubicBezTo>
                  <a:pt x="9225" y="11090"/>
                  <a:pt x="9283" y="11148"/>
                  <a:pt x="9354" y="11207"/>
                </a:cubicBezTo>
                <a:cubicBezTo>
                  <a:pt x="9413" y="11265"/>
                  <a:pt x="9483" y="11324"/>
                  <a:pt x="9576" y="11371"/>
                </a:cubicBezTo>
                <a:cubicBezTo>
                  <a:pt x="9635" y="11406"/>
                  <a:pt x="9694" y="11441"/>
                  <a:pt x="9775" y="11465"/>
                </a:cubicBezTo>
                <a:cubicBezTo>
                  <a:pt x="9670" y="11476"/>
                  <a:pt x="9541" y="11476"/>
                  <a:pt x="9342" y="11476"/>
                </a:cubicBezTo>
                <a:lnTo>
                  <a:pt x="6884" y="11476"/>
                </a:lnTo>
                <a:cubicBezTo>
                  <a:pt x="6758" y="11479"/>
                  <a:pt x="6659" y="11480"/>
                  <a:pt x="6574" y="11480"/>
                </a:cubicBezTo>
                <a:cubicBezTo>
                  <a:pt x="6249" y="11480"/>
                  <a:pt x="6147" y="11465"/>
                  <a:pt x="5654" y="11465"/>
                </a:cubicBezTo>
                <a:cubicBezTo>
                  <a:pt x="5034" y="11465"/>
                  <a:pt x="5034" y="11465"/>
                  <a:pt x="4425" y="11476"/>
                </a:cubicBezTo>
                <a:cubicBezTo>
                  <a:pt x="3804" y="11476"/>
                  <a:pt x="3804" y="11476"/>
                  <a:pt x="3196" y="11488"/>
                </a:cubicBezTo>
                <a:lnTo>
                  <a:pt x="2646" y="11488"/>
                </a:lnTo>
                <a:cubicBezTo>
                  <a:pt x="2669" y="11476"/>
                  <a:pt x="2704" y="11465"/>
                  <a:pt x="2727" y="11453"/>
                </a:cubicBezTo>
                <a:cubicBezTo>
                  <a:pt x="2810" y="11418"/>
                  <a:pt x="2857" y="11395"/>
                  <a:pt x="2915" y="11359"/>
                </a:cubicBezTo>
                <a:cubicBezTo>
                  <a:pt x="3021" y="11301"/>
                  <a:pt x="3125" y="11231"/>
                  <a:pt x="3325" y="11090"/>
                </a:cubicBezTo>
                <a:cubicBezTo>
                  <a:pt x="3512" y="10950"/>
                  <a:pt x="3606" y="10880"/>
                  <a:pt x="3700" y="10797"/>
                </a:cubicBezTo>
                <a:cubicBezTo>
                  <a:pt x="3793" y="10727"/>
                  <a:pt x="3887" y="10657"/>
                  <a:pt x="4062" y="10505"/>
                </a:cubicBezTo>
                <a:cubicBezTo>
                  <a:pt x="4238" y="10352"/>
                  <a:pt x="4320" y="10271"/>
                  <a:pt x="4413" y="10200"/>
                </a:cubicBezTo>
                <a:cubicBezTo>
                  <a:pt x="4449" y="10165"/>
                  <a:pt x="4496" y="10130"/>
                  <a:pt x="4554" y="10095"/>
                </a:cubicBezTo>
                <a:cubicBezTo>
                  <a:pt x="4613" y="10060"/>
                  <a:pt x="4694" y="10013"/>
                  <a:pt x="4800" y="9966"/>
                </a:cubicBezTo>
                <a:cubicBezTo>
                  <a:pt x="4905" y="9931"/>
                  <a:pt x="4987" y="9907"/>
                  <a:pt x="5058" y="9896"/>
                </a:cubicBezTo>
                <a:cubicBezTo>
                  <a:pt x="5116" y="9884"/>
                  <a:pt x="5175" y="9884"/>
                  <a:pt x="5233" y="9884"/>
                </a:cubicBezTo>
                <a:cubicBezTo>
                  <a:pt x="5280" y="9896"/>
                  <a:pt x="5339" y="9896"/>
                  <a:pt x="5409" y="9920"/>
                </a:cubicBezTo>
                <a:cubicBezTo>
                  <a:pt x="5467" y="9931"/>
                  <a:pt x="5549" y="9966"/>
                  <a:pt x="5643" y="10024"/>
                </a:cubicBezTo>
                <a:cubicBezTo>
                  <a:pt x="5771" y="10130"/>
                  <a:pt x="5807" y="10224"/>
                  <a:pt x="5830" y="10305"/>
                </a:cubicBezTo>
                <a:cubicBezTo>
                  <a:pt x="5841" y="10388"/>
                  <a:pt x="5841" y="10458"/>
                  <a:pt x="5818" y="10540"/>
                </a:cubicBezTo>
                <a:cubicBezTo>
                  <a:pt x="5807" y="10610"/>
                  <a:pt x="5783" y="10680"/>
                  <a:pt x="5737" y="10727"/>
                </a:cubicBezTo>
                <a:cubicBezTo>
                  <a:pt x="5690" y="10774"/>
                  <a:pt x="5631" y="10797"/>
                  <a:pt x="5561" y="10797"/>
                </a:cubicBezTo>
                <a:cubicBezTo>
                  <a:pt x="5548" y="10799"/>
                  <a:pt x="5534" y="10800"/>
                  <a:pt x="5520" y="10800"/>
                </a:cubicBezTo>
                <a:cubicBezTo>
                  <a:pt x="5457" y="10800"/>
                  <a:pt x="5384" y="10779"/>
                  <a:pt x="5326" y="10750"/>
                </a:cubicBezTo>
                <a:cubicBezTo>
                  <a:pt x="5292" y="10739"/>
                  <a:pt x="5256" y="10716"/>
                  <a:pt x="5221" y="10703"/>
                </a:cubicBezTo>
                <a:cubicBezTo>
                  <a:pt x="5209" y="10703"/>
                  <a:pt x="5186" y="10692"/>
                  <a:pt x="5162" y="10692"/>
                </a:cubicBezTo>
                <a:cubicBezTo>
                  <a:pt x="5151" y="10680"/>
                  <a:pt x="5128" y="10680"/>
                  <a:pt x="5104" y="10680"/>
                </a:cubicBezTo>
                <a:cubicBezTo>
                  <a:pt x="5045" y="10680"/>
                  <a:pt x="5011" y="10692"/>
                  <a:pt x="4999" y="10739"/>
                </a:cubicBezTo>
                <a:cubicBezTo>
                  <a:pt x="4987" y="10750"/>
                  <a:pt x="4987" y="10786"/>
                  <a:pt x="4999" y="10809"/>
                </a:cubicBezTo>
                <a:cubicBezTo>
                  <a:pt x="4999" y="10821"/>
                  <a:pt x="5011" y="10833"/>
                  <a:pt x="5022" y="10856"/>
                </a:cubicBezTo>
                <a:cubicBezTo>
                  <a:pt x="5022" y="10867"/>
                  <a:pt x="5034" y="10880"/>
                  <a:pt x="5045" y="10891"/>
                </a:cubicBezTo>
                <a:cubicBezTo>
                  <a:pt x="5104" y="10950"/>
                  <a:pt x="5162" y="10973"/>
                  <a:pt x="5221" y="10997"/>
                </a:cubicBezTo>
                <a:cubicBezTo>
                  <a:pt x="5245" y="11008"/>
                  <a:pt x="5280" y="11008"/>
                  <a:pt x="5303" y="11020"/>
                </a:cubicBezTo>
                <a:cubicBezTo>
                  <a:pt x="5339" y="11020"/>
                  <a:pt x="5362" y="11031"/>
                  <a:pt x="5397" y="11031"/>
                </a:cubicBezTo>
                <a:cubicBezTo>
                  <a:pt x="5456" y="11031"/>
                  <a:pt x="5514" y="11031"/>
                  <a:pt x="5584" y="11008"/>
                </a:cubicBezTo>
                <a:cubicBezTo>
                  <a:pt x="5666" y="10984"/>
                  <a:pt x="5748" y="10950"/>
                  <a:pt x="5830" y="10880"/>
                </a:cubicBezTo>
                <a:cubicBezTo>
                  <a:pt x="5865" y="10833"/>
                  <a:pt x="5900" y="10797"/>
                  <a:pt x="5924" y="10750"/>
                </a:cubicBezTo>
                <a:cubicBezTo>
                  <a:pt x="5959" y="10821"/>
                  <a:pt x="6005" y="10880"/>
                  <a:pt x="6076" y="10950"/>
                </a:cubicBezTo>
                <a:cubicBezTo>
                  <a:pt x="6216" y="11067"/>
                  <a:pt x="6345" y="11101"/>
                  <a:pt x="6450" y="11125"/>
                </a:cubicBezTo>
                <a:cubicBezTo>
                  <a:pt x="6513" y="11139"/>
                  <a:pt x="6571" y="11144"/>
                  <a:pt x="6625" y="11144"/>
                </a:cubicBezTo>
                <a:cubicBezTo>
                  <a:pt x="6662" y="11144"/>
                  <a:pt x="6698" y="11142"/>
                  <a:pt x="6731" y="11137"/>
                </a:cubicBezTo>
                <a:cubicBezTo>
                  <a:pt x="6895" y="11114"/>
                  <a:pt x="7071" y="11078"/>
                  <a:pt x="7352" y="10903"/>
                </a:cubicBezTo>
                <a:cubicBezTo>
                  <a:pt x="7493" y="10809"/>
                  <a:pt x="7586" y="10727"/>
                  <a:pt x="7668" y="10669"/>
                </a:cubicBezTo>
                <a:cubicBezTo>
                  <a:pt x="7738" y="10599"/>
                  <a:pt x="7797" y="10540"/>
                  <a:pt x="7855" y="10493"/>
                </a:cubicBezTo>
                <a:cubicBezTo>
                  <a:pt x="7972" y="10388"/>
                  <a:pt x="8089" y="10271"/>
                  <a:pt x="8336" y="10071"/>
                </a:cubicBezTo>
                <a:cubicBezTo>
                  <a:pt x="8453" y="9966"/>
                  <a:pt x="8780" y="9756"/>
                  <a:pt x="8968" y="9626"/>
                </a:cubicBezTo>
                <a:close/>
                <a:moveTo>
                  <a:pt x="11155" y="1"/>
                </a:moveTo>
                <a:cubicBezTo>
                  <a:pt x="11098" y="1"/>
                  <a:pt x="11034" y="15"/>
                  <a:pt x="10969" y="50"/>
                </a:cubicBezTo>
                <a:cubicBezTo>
                  <a:pt x="10899" y="86"/>
                  <a:pt x="10852" y="156"/>
                  <a:pt x="10841" y="237"/>
                </a:cubicBezTo>
                <a:cubicBezTo>
                  <a:pt x="10829" y="273"/>
                  <a:pt x="10841" y="320"/>
                  <a:pt x="10864" y="343"/>
                </a:cubicBezTo>
                <a:cubicBezTo>
                  <a:pt x="10888" y="378"/>
                  <a:pt x="10922" y="390"/>
                  <a:pt x="10958" y="390"/>
                </a:cubicBezTo>
                <a:cubicBezTo>
                  <a:pt x="10968" y="393"/>
                  <a:pt x="10977" y="395"/>
                  <a:pt x="10985" y="395"/>
                </a:cubicBezTo>
                <a:cubicBezTo>
                  <a:pt x="11006" y="395"/>
                  <a:pt x="11023" y="387"/>
                  <a:pt x="11039" y="378"/>
                </a:cubicBezTo>
                <a:cubicBezTo>
                  <a:pt x="11052" y="367"/>
                  <a:pt x="11052" y="354"/>
                  <a:pt x="11052" y="343"/>
                </a:cubicBezTo>
                <a:cubicBezTo>
                  <a:pt x="11055" y="340"/>
                  <a:pt x="11056" y="338"/>
                  <a:pt x="11056" y="338"/>
                </a:cubicBezTo>
                <a:lnTo>
                  <a:pt x="11056" y="338"/>
                </a:lnTo>
                <a:cubicBezTo>
                  <a:pt x="11055" y="338"/>
                  <a:pt x="11045" y="347"/>
                  <a:pt x="11028" y="354"/>
                </a:cubicBezTo>
                <a:cubicBezTo>
                  <a:pt x="11022" y="361"/>
                  <a:pt x="11010" y="364"/>
                  <a:pt x="10996" y="364"/>
                </a:cubicBezTo>
                <a:cubicBezTo>
                  <a:pt x="10981" y="364"/>
                  <a:pt x="10963" y="361"/>
                  <a:pt x="10946" y="354"/>
                </a:cubicBezTo>
                <a:cubicBezTo>
                  <a:pt x="10934" y="343"/>
                  <a:pt x="10911" y="331"/>
                  <a:pt x="10899" y="308"/>
                </a:cubicBezTo>
                <a:cubicBezTo>
                  <a:pt x="10899" y="296"/>
                  <a:pt x="10888" y="273"/>
                  <a:pt x="10899" y="261"/>
                </a:cubicBezTo>
                <a:cubicBezTo>
                  <a:pt x="10899" y="203"/>
                  <a:pt x="10946" y="156"/>
                  <a:pt x="10993" y="133"/>
                </a:cubicBezTo>
                <a:cubicBezTo>
                  <a:pt x="11039" y="97"/>
                  <a:pt x="11098" y="86"/>
                  <a:pt x="11156" y="86"/>
                </a:cubicBezTo>
                <a:cubicBezTo>
                  <a:pt x="11215" y="97"/>
                  <a:pt x="11273" y="109"/>
                  <a:pt x="11309" y="156"/>
                </a:cubicBezTo>
                <a:cubicBezTo>
                  <a:pt x="11356" y="191"/>
                  <a:pt x="11379" y="237"/>
                  <a:pt x="11403" y="296"/>
                </a:cubicBezTo>
                <a:cubicBezTo>
                  <a:pt x="11437" y="413"/>
                  <a:pt x="11426" y="554"/>
                  <a:pt x="11426" y="682"/>
                </a:cubicBezTo>
                <a:cubicBezTo>
                  <a:pt x="11414" y="753"/>
                  <a:pt x="11414" y="823"/>
                  <a:pt x="11414" y="893"/>
                </a:cubicBezTo>
                <a:lnTo>
                  <a:pt x="11414" y="1080"/>
                </a:lnTo>
                <a:cubicBezTo>
                  <a:pt x="11414" y="1127"/>
                  <a:pt x="11403" y="1455"/>
                  <a:pt x="11403" y="1806"/>
                </a:cubicBezTo>
                <a:cubicBezTo>
                  <a:pt x="11391" y="1783"/>
                  <a:pt x="11391" y="1759"/>
                  <a:pt x="11379" y="1736"/>
                </a:cubicBezTo>
                <a:cubicBezTo>
                  <a:pt x="11344" y="1654"/>
                  <a:pt x="11309" y="1572"/>
                  <a:pt x="11239" y="1467"/>
                </a:cubicBezTo>
                <a:cubicBezTo>
                  <a:pt x="11098" y="1256"/>
                  <a:pt x="10981" y="1186"/>
                  <a:pt x="10875" y="1116"/>
                </a:cubicBezTo>
                <a:cubicBezTo>
                  <a:pt x="10852" y="1104"/>
                  <a:pt x="10817" y="1080"/>
                  <a:pt x="10782" y="1069"/>
                </a:cubicBezTo>
                <a:cubicBezTo>
                  <a:pt x="10747" y="1057"/>
                  <a:pt x="10712" y="1046"/>
                  <a:pt x="10677" y="1046"/>
                </a:cubicBezTo>
                <a:cubicBezTo>
                  <a:pt x="10626" y="1031"/>
                  <a:pt x="10570" y="1021"/>
                  <a:pt x="10504" y="1021"/>
                </a:cubicBezTo>
                <a:cubicBezTo>
                  <a:pt x="10465" y="1021"/>
                  <a:pt x="10421" y="1025"/>
                  <a:pt x="10373" y="1033"/>
                </a:cubicBezTo>
                <a:cubicBezTo>
                  <a:pt x="10243" y="1057"/>
                  <a:pt x="10162" y="1104"/>
                  <a:pt x="10092" y="1139"/>
                </a:cubicBezTo>
                <a:cubicBezTo>
                  <a:pt x="10045" y="1151"/>
                  <a:pt x="10021" y="1174"/>
                  <a:pt x="9998" y="1197"/>
                </a:cubicBezTo>
                <a:cubicBezTo>
                  <a:pt x="9962" y="1221"/>
                  <a:pt x="9939" y="1244"/>
                  <a:pt x="9915" y="1256"/>
                </a:cubicBezTo>
                <a:cubicBezTo>
                  <a:pt x="9869" y="1303"/>
                  <a:pt x="9822" y="1361"/>
                  <a:pt x="9787" y="1432"/>
                </a:cubicBezTo>
                <a:cubicBezTo>
                  <a:pt x="9752" y="1502"/>
                  <a:pt x="9705" y="1595"/>
                  <a:pt x="9717" y="1736"/>
                </a:cubicBezTo>
                <a:cubicBezTo>
                  <a:pt x="9728" y="1865"/>
                  <a:pt x="9775" y="1947"/>
                  <a:pt x="9811" y="2017"/>
                </a:cubicBezTo>
                <a:cubicBezTo>
                  <a:pt x="9822" y="2029"/>
                  <a:pt x="9834" y="2040"/>
                  <a:pt x="9845" y="2064"/>
                </a:cubicBezTo>
                <a:lnTo>
                  <a:pt x="9881" y="2099"/>
                </a:lnTo>
                <a:cubicBezTo>
                  <a:pt x="9904" y="2123"/>
                  <a:pt x="9928" y="2146"/>
                  <a:pt x="9951" y="2157"/>
                </a:cubicBezTo>
                <a:cubicBezTo>
                  <a:pt x="9974" y="2181"/>
                  <a:pt x="9998" y="2193"/>
                  <a:pt x="10021" y="2216"/>
                </a:cubicBezTo>
                <a:cubicBezTo>
                  <a:pt x="10045" y="2228"/>
                  <a:pt x="10068" y="2251"/>
                  <a:pt x="10092" y="2263"/>
                </a:cubicBezTo>
                <a:cubicBezTo>
                  <a:pt x="10150" y="2298"/>
                  <a:pt x="10220" y="2333"/>
                  <a:pt x="10314" y="2368"/>
                </a:cubicBezTo>
                <a:cubicBezTo>
                  <a:pt x="10349" y="2368"/>
                  <a:pt x="10384" y="2380"/>
                  <a:pt x="10419" y="2380"/>
                </a:cubicBezTo>
                <a:lnTo>
                  <a:pt x="10524" y="2380"/>
                </a:lnTo>
                <a:cubicBezTo>
                  <a:pt x="10548" y="2368"/>
                  <a:pt x="10560" y="2368"/>
                  <a:pt x="10571" y="2357"/>
                </a:cubicBezTo>
                <a:cubicBezTo>
                  <a:pt x="10594" y="2357"/>
                  <a:pt x="10607" y="2345"/>
                  <a:pt x="10630" y="2345"/>
                </a:cubicBezTo>
                <a:cubicBezTo>
                  <a:pt x="10653" y="2321"/>
                  <a:pt x="10677" y="2298"/>
                  <a:pt x="10700" y="2287"/>
                </a:cubicBezTo>
                <a:cubicBezTo>
                  <a:pt x="10782" y="2181"/>
                  <a:pt x="10700" y="2123"/>
                  <a:pt x="10630" y="2087"/>
                </a:cubicBezTo>
                <a:cubicBezTo>
                  <a:pt x="10596" y="2077"/>
                  <a:pt x="10567" y="2074"/>
                  <a:pt x="10543" y="2074"/>
                </a:cubicBezTo>
                <a:cubicBezTo>
                  <a:pt x="10508" y="2074"/>
                  <a:pt x="10481" y="2081"/>
                  <a:pt x="10454" y="2087"/>
                </a:cubicBezTo>
                <a:cubicBezTo>
                  <a:pt x="10413" y="2096"/>
                  <a:pt x="10359" y="2104"/>
                  <a:pt x="10303" y="2104"/>
                </a:cubicBezTo>
                <a:cubicBezTo>
                  <a:pt x="10279" y="2104"/>
                  <a:pt x="10256" y="2103"/>
                  <a:pt x="10232" y="2099"/>
                </a:cubicBezTo>
                <a:cubicBezTo>
                  <a:pt x="10150" y="2087"/>
                  <a:pt x="10068" y="2040"/>
                  <a:pt x="9998" y="1970"/>
                </a:cubicBezTo>
                <a:cubicBezTo>
                  <a:pt x="9939" y="1912"/>
                  <a:pt x="9892" y="1830"/>
                  <a:pt x="9869" y="1748"/>
                </a:cubicBezTo>
                <a:cubicBezTo>
                  <a:pt x="9857" y="1666"/>
                  <a:pt x="9869" y="1572"/>
                  <a:pt x="9904" y="1502"/>
                </a:cubicBezTo>
                <a:cubicBezTo>
                  <a:pt x="9915" y="1478"/>
                  <a:pt x="9951" y="1408"/>
                  <a:pt x="10045" y="1338"/>
                </a:cubicBezTo>
                <a:cubicBezTo>
                  <a:pt x="10079" y="1303"/>
                  <a:pt x="10138" y="1268"/>
                  <a:pt x="10196" y="1233"/>
                </a:cubicBezTo>
                <a:cubicBezTo>
                  <a:pt x="10267" y="1210"/>
                  <a:pt x="10326" y="1197"/>
                  <a:pt x="10396" y="1186"/>
                </a:cubicBezTo>
                <a:cubicBezTo>
                  <a:pt x="10427" y="1183"/>
                  <a:pt x="10456" y="1181"/>
                  <a:pt x="10483" y="1181"/>
                </a:cubicBezTo>
                <a:cubicBezTo>
                  <a:pt x="10547" y="1181"/>
                  <a:pt x="10600" y="1189"/>
                  <a:pt x="10641" y="1197"/>
                </a:cubicBezTo>
                <a:cubicBezTo>
                  <a:pt x="10665" y="1197"/>
                  <a:pt x="10677" y="1210"/>
                  <a:pt x="10688" y="1210"/>
                </a:cubicBezTo>
                <a:cubicBezTo>
                  <a:pt x="10700" y="1221"/>
                  <a:pt x="10712" y="1221"/>
                  <a:pt x="10724" y="1221"/>
                </a:cubicBezTo>
                <a:cubicBezTo>
                  <a:pt x="10758" y="1233"/>
                  <a:pt x="10771" y="1244"/>
                  <a:pt x="10794" y="1268"/>
                </a:cubicBezTo>
                <a:cubicBezTo>
                  <a:pt x="10888" y="1314"/>
                  <a:pt x="10981" y="1385"/>
                  <a:pt x="11086" y="1561"/>
                </a:cubicBezTo>
                <a:cubicBezTo>
                  <a:pt x="11180" y="1748"/>
                  <a:pt x="11203" y="1865"/>
                  <a:pt x="11215" y="1970"/>
                </a:cubicBezTo>
                <a:cubicBezTo>
                  <a:pt x="11227" y="2076"/>
                  <a:pt x="11227" y="2181"/>
                  <a:pt x="11192" y="2391"/>
                </a:cubicBezTo>
                <a:lnTo>
                  <a:pt x="11110" y="2638"/>
                </a:lnTo>
                <a:cubicBezTo>
                  <a:pt x="11086" y="2696"/>
                  <a:pt x="11063" y="2755"/>
                  <a:pt x="11039" y="2802"/>
                </a:cubicBezTo>
                <a:cubicBezTo>
                  <a:pt x="10981" y="2895"/>
                  <a:pt x="10934" y="2989"/>
                  <a:pt x="10805" y="3176"/>
                </a:cubicBezTo>
                <a:cubicBezTo>
                  <a:pt x="10688" y="3340"/>
                  <a:pt x="10630" y="3434"/>
                  <a:pt x="10571" y="3515"/>
                </a:cubicBezTo>
                <a:lnTo>
                  <a:pt x="10571" y="3434"/>
                </a:lnTo>
                <a:cubicBezTo>
                  <a:pt x="10571" y="3422"/>
                  <a:pt x="10560" y="3398"/>
                  <a:pt x="10560" y="3351"/>
                </a:cubicBezTo>
                <a:cubicBezTo>
                  <a:pt x="10548" y="3305"/>
                  <a:pt x="10536" y="3293"/>
                  <a:pt x="10524" y="3270"/>
                </a:cubicBezTo>
                <a:cubicBezTo>
                  <a:pt x="10513" y="3247"/>
                  <a:pt x="10513" y="3234"/>
                  <a:pt x="10477" y="3200"/>
                </a:cubicBezTo>
                <a:cubicBezTo>
                  <a:pt x="10454" y="3164"/>
                  <a:pt x="10443" y="3141"/>
                  <a:pt x="10419" y="3129"/>
                </a:cubicBezTo>
                <a:cubicBezTo>
                  <a:pt x="10407" y="3117"/>
                  <a:pt x="10384" y="3094"/>
                  <a:pt x="10349" y="3070"/>
                </a:cubicBezTo>
                <a:cubicBezTo>
                  <a:pt x="10314" y="3047"/>
                  <a:pt x="10290" y="3047"/>
                  <a:pt x="10267" y="3047"/>
                </a:cubicBezTo>
                <a:cubicBezTo>
                  <a:pt x="10243" y="3036"/>
                  <a:pt x="10220" y="3036"/>
                  <a:pt x="10173" y="3036"/>
                </a:cubicBezTo>
                <a:lnTo>
                  <a:pt x="10079" y="3036"/>
                </a:lnTo>
                <a:cubicBezTo>
                  <a:pt x="10056" y="3047"/>
                  <a:pt x="10033" y="3047"/>
                  <a:pt x="9986" y="3083"/>
                </a:cubicBezTo>
                <a:cubicBezTo>
                  <a:pt x="9951" y="3106"/>
                  <a:pt x="9939" y="3117"/>
                  <a:pt x="9928" y="3141"/>
                </a:cubicBezTo>
                <a:cubicBezTo>
                  <a:pt x="9904" y="3153"/>
                  <a:pt x="9892" y="3176"/>
                  <a:pt x="9869" y="3223"/>
                </a:cubicBezTo>
                <a:cubicBezTo>
                  <a:pt x="9857" y="3258"/>
                  <a:pt x="9845" y="3281"/>
                  <a:pt x="9834" y="3305"/>
                </a:cubicBezTo>
                <a:cubicBezTo>
                  <a:pt x="9834" y="3328"/>
                  <a:pt x="9822" y="3351"/>
                  <a:pt x="9822" y="3398"/>
                </a:cubicBezTo>
                <a:cubicBezTo>
                  <a:pt x="9834" y="3469"/>
                  <a:pt x="9857" y="3492"/>
                  <a:pt x="9881" y="3528"/>
                </a:cubicBezTo>
                <a:cubicBezTo>
                  <a:pt x="9890" y="3532"/>
                  <a:pt x="9898" y="3535"/>
                  <a:pt x="9904" y="3535"/>
                </a:cubicBezTo>
                <a:cubicBezTo>
                  <a:pt x="9914" y="3535"/>
                  <a:pt x="9920" y="3529"/>
                  <a:pt x="9928" y="3515"/>
                </a:cubicBezTo>
                <a:cubicBezTo>
                  <a:pt x="9951" y="3481"/>
                  <a:pt x="9928" y="3445"/>
                  <a:pt x="9928" y="3422"/>
                </a:cubicBezTo>
                <a:lnTo>
                  <a:pt x="9928" y="3351"/>
                </a:lnTo>
                <a:cubicBezTo>
                  <a:pt x="9928" y="3317"/>
                  <a:pt x="9928" y="3305"/>
                  <a:pt x="9939" y="3258"/>
                </a:cubicBezTo>
                <a:cubicBezTo>
                  <a:pt x="9962" y="3223"/>
                  <a:pt x="9974" y="3200"/>
                  <a:pt x="9986" y="3188"/>
                </a:cubicBezTo>
                <a:lnTo>
                  <a:pt x="10033" y="3141"/>
                </a:lnTo>
                <a:cubicBezTo>
                  <a:pt x="10068" y="3117"/>
                  <a:pt x="10079" y="3117"/>
                  <a:pt x="10103" y="3117"/>
                </a:cubicBezTo>
                <a:lnTo>
                  <a:pt x="10243" y="3117"/>
                </a:lnTo>
                <a:cubicBezTo>
                  <a:pt x="10255" y="3117"/>
                  <a:pt x="10279" y="3129"/>
                  <a:pt x="10314" y="3141"/>
                </a:cubicBezTo>
                <a:cubicBezTo>
                  <a:pt x="10349" y="3164"/>
                  <a:pt x="10360" y="3176"/>
                  <a:pt x="10373" y="3188"/>
                </a:cubicBezTo>
                <a:lnTo>
                  <a:pt x="10419" y="3234"/>
                </a:lnTo>
                <a:lnTo>
                  <a:pt x="10477" y="3293"/>
                </a:lnTo>
                <a:cubicBezTo>
                  <a:pt x="10477" y="3317"/>
                  <a:pt x="10490" y="3328"/>
                  <a:pt x="10501" y="3364"/>
                </a:cubicBezTo>
                <a:cubicBezTo>
                  <a:pt x="10513" y="3398"/>
                  <a:pt x="10524" y="3422"/>
                  <a:pt x="10524" y="3445"/>
                </a:cubicBezTo>
                <a:lnTo>
                  <a:pt x="10524" y="3528"/>
                </a:lnTo>
                <a:cubicBezTo>
                  <a:pt x="10524" y="3551"/>
                  <a:pt x="10524" y="3562"/>
                  <a:pt x="10513" y="3586"/>
                </a:cubicBezTo>
                <a:cubicBezTo>
                  <a:pt x="10454" y="3668"/>
                  <a:pt x="10384" y="3762"/>
                  <a:pt x="10255" y="3937"/>
                </a:cubicBezTo>
                <a:cubicBezTo>
                  <a:pt x="10103" y="4113"/>
                  <a:pt x="10033" y="4218"/>
                  <a:pt x="9974" y="4311"/>
                </a:cubicBezTo>
                <a:cubicBezTo>
                  <a:pt x="9939" y="4370"/>
                  <a:pt x="9904" y="4417"/>
                  <a:pt x="9869" y="4488"/>
                </a:cubicBezTo>
                <a:cubicBezTo>
                  <a:pt x="9834" y="4546"/>
                  <a:pt x="9787" y="4628"/>
                  <a:pt x="9752" y="4745"/>
                </a:cubicBezTo>
                <a:cubicBezTo>
                  <a:pt x="9705" y="4862"/>
                  <a:pt x="9681" y="4956"/>
                  <a:pt x="9681" y="5037"/>
                </a:cubicBezTo>
                <a:cubicBezTo>
                  <a:pt x="9670" y="5108"/>
                  <a:pt x="9670" y="5178"/>
                  <a:pt x="9670" y="5237"/>
                </a:cubicBezTo>
                <a:cubicBezTo>
                  <a:pt x="9681" y="5295"/>
                  <a:pt x="9681" y="5365"/>
                  <a:pt x="9705" y="5435"/>
                </a:cubicBezTo>
                <a:cubicBezTo>
                  <a:pt x="9728" y="5518"/>
                  <a:pt x="9764" y="5599"/>
                  <a:pt x="9834" y="5705"/>
                </a:cubicBezTo>
                <a:cubicBezTo>
                  <a:pt x="9915" y="5810"/>
                  <a:pt x="9998" y="5869"/>
                  <a:pt x="10068" y="5916"/>
                </a:cubicBezTo>
                <a:lnTo>
                  <a:pt x="10079" y="5916"/>
                </a:lnTo>
                <a:cubicBezTo>
                  <a:pt x="10056" y="5927"/>
                  <a:pt x="10033" y="5939"/>
                  <a:pt x="10021" y="5950"/>
                </a:cubicBezTo>
                <a:cubicBezTo>
                  <a:pt x="9939" y="6009"/>
                  <a:pt x="9869" y="6091"/>
                  <a:pt x="9811" y="6220"/>
                </a:cubicBezTo>
                <a:cubicBezTo>
                  <a:pt x="9775" y="6314"/>
                  <a:pt x="9764" y="6407"/>
                  <a:pt x="9775" y="6501"/>
                </a:cubicBezTo>
                <a:cubicBezTo>
                  <a:pt x="9798" y="6595"/>
                  <a:pt x="9834" y="6688"/>
                  <a:pt x="9904" y="6735"/>
                </a:cubicBezTo>
                <a:cubicBezTo>
                  <a:pt x="9932" y="6774"/>
                  <a:pt x="9965" y="6786"/>
                  <a:pt x="9994" y="6786"/>
                </a:cubicBezTo>
                <a:cubicBezTo>
                  <a:pt x="10027" y="6786"/>
                  <a:pt x="10056" y="6771"/>
                  <a:pt x="10068" y="6759"/>
                </a:cubicBezTo>
                <a:cubicBezTo>
                  <a:pt x="10103" y="6735"/>
                  <a:pt x="10103" y="6700"/>
                  <a:pt x="10103" y="6653"/>
                </a:cubicBezTo>
                <a:cubicBezTo>
                  <a:pt x="10103" y="6571"/>
                  <a:pt x="10092" y="6512"/>
                  <a:pt x="10068" y="6442"/>
                </a:cubicBezTo>
                <a:cubicBezTo>
                  <a:pt x="10056" y="6361"/>
                  <a:pt x="10056" y="6244"/>
                  <a:pt x="10103" y="6150"/>
                </a:cubicBezTo>
                <a:cubicBezTo>
                  <a:pt x="10145" y="6065"/>
                  <a:pt x="10244" y="6019"/>
                  <a:pt x="10350" y="6019"/>
                </a:cubicBezTo>
                <a:cubicBezTo>
                  <a:pt x="10361" y="6019"/>
                  <a:pt x="10372" y="6020"/>
                  <a:pt x="10384" y="6021"/>
                </a:cubicBezTo>
                <a:cubicBezTo>
                  <a:pt x="10501" y="6021"/>
                  <a:pt x="10630" y="6067"/>
                  <a:pt x="10724" y="6150"/>
                </a:cubicBezTo>
                <a:cubicBezTo>
                  <a:pt x="10817" y="6231"/>
                  <a:pt x="10875" y="6348"/>
                  <a:pt x="10899" y="6466"/>
                </a:cubicBezTo>
                <a:cubicBezTo>
                  <a:pt x="10899" y="6489"/>
                  <a:pt x="10922" y="6606"/>
                  <a:pt x="10899" y="6770"/>
                </a:cubicBezTo>
                <a:cubicBezTo>
                  <a:pt x="10875" y="6923"/>
                  <a:pt x="10794" y="7110"/>
                  <a:pt x="10677" y="7274"/>
                </a:cubicBezTo>
                <a:cubicBezTo>
                  <a:pt x="10594" y="7402"/>
                  <a:pt x="10513" y="7484"/>
                  <a:pt x="10443" y="7555"/>
                </a:cubicBezTo>
                <a:cubicBezTo>
                  <a:pt x="10384" y="7636"/>
                  <a:pt x="10326" y="7695"/>
                  <a:pt x="10267" y="7753"/>
                </a:cubicBezTo>
                <a:cubicBezTo>
                  <a:pt x="10162" y="7859"/>
                  <a:pt x="10056" y="7976"/>
                  <a:pt x="9834" y="8210"/>
                </a:cubicBezTo>
                <a:cubicBezTo>
                  <a:pt x="9611" y="8456"/>
                  <a:pt x="9517" y="8585"/>
                  <a:pt x="9413" y="8713"/>
                </a:cubicBezTo>
                <a:cubicBezTo>
                  <a:pt x="9366" y="8783"/>
                  <a:pt x="9319" y="8854"/>
                  <a:pt x="9272" y="8936"/>
                </a:cubicBezTo>
                <a:cubicBezTo>
                  <a:pt x="9213" y="9030"/>
                  <a:pt x="9155" y="9135"/>
                  <a:pt x="9096" y="9275"/>
                </a:cubicBezTo>
                <a:cubicBezTo>
                  <a:pt x="9038" y="9311"/>
                  <a:pt x="8991" y="9334"/>
                  <a:pt x="8944" y="9369"/>
                </a:cubicBezTo>
                <a:cubicBezTo>
                  <a:pt x="8851" y="9416"/>
                  <a:pt x="8780" y="9462"/>
                  <a:pt x="8721" y="9509"/>
                </a:cubicBezTo>
                <a:cubicBezTo>
                  <a:pt x="8581" y="9603"/>
                  <a:pt x="8453" y="9709"/>
                  <a:pt x="8218" y="9931"/>
                </a:cubicBezTo>
                <a:cubicBezTo>
                  <a:pt x="7984" y="10141"/>
                  <a:pt x="7867" y="10259"/>
                  <a:pt x="7750" y="10364"/>
                </a:cubicBezTo>
                <a:cubicBezTo>
                  <a:pt x="7691" y="10422"/>
                  <a:pt x="7633" y="10481"/>
                  <a:pt x="7563" y="10540"/>
                </a:cubicBezTo>
                <a:cubicBezTo>
                  <a:pt x="7493" y="10610"/>
                  <a:pt x="7399" y="10680"/>
                  <a:pt x="7270" y="10774"/>
                </a:cubicBezTo>
                <a:cubicBezTo>
                  <a:pt x="7118" y="10891"/>
                  <a:pt x="6931" y="10973"/>
                  <a:pt x="6767" y="10997"/>
                </a:cubicBezTo>
                <a:cubicBezTo>
                  <a:pt x="6716" y="11004"/>
                  <a:pt x="6669" y="11007"/>
                  <a:pt x="6628" y="11007"/>
                </a:cubicBezTo>
                <a:cubicBezTo>
                  <a:pt x="6546" y="11007"/>
                  <a:pt x="6489" y="10997"/>
                  <a:pt x="6474" y="10997"/>
                </a:cubicBezTo>
                <a:cubicBezTo>
                  <a:pt x="6345" y="10961"/>
                  <a:pt x="6228" y="10914"/>
                  <a:pt x="6158" y="10821"/>
                </a:cubicBezTo>
                <a:cubicBezTo>
                  <a:pt x="6076" y="10727"/>
                  <a:pt x="6018" y="10599"/>
                  <a:pt x="6018" y="10481"/>
                </a:cubicBezTo>
                <a:cubicBezTo>
                  <a:pt x="6018" y="10364"/>
                  <a:pt x="6064" y="10247"/>
                  <a:pt x="6158" y="10200"/>
                </a:cubicBezTo>
                <a:cubicBezTo>
                  <a:pt x="6215" y="10164"/>
                  <a:pt x="6277" y="10150"/>
                  <a:pt x="6338" y="10150"/>
                </a:cubicBezTo>
                <a:cubicBezTo>
                  <a:pt x="6376" y="10150"/>
                  <a:pt x="6414" y="10156"/>
                  <a:pt x="6450" y="10165"/>
                </a:cubicBezTo>
                <a:cubicBezTo>
                  <a:pt x="6520" y="10177"/>
                  <a:pt x="6579" y="10200"/>
                  <a:pt x="6661" y="10200"/>
                </a:cubicBezTo>
                <a:cubicBezTo>
                  <a:pt x="6697" y="10200"/>
                  <a:pt x="6731" y="10200"/>
                  <a:pt x="6767" y="10165"/>
                </a:cubicBezTo>
                <a:cubicBezTo>
                  <a:pt x="6778" y="10141"/>
                  <a:pt x="6825" y="10060"/>
                  <a:pt x="6743" y="10001"/>
                </a:cubicBezTo>
                <a:cubicBezTo>
                  <a:pt x="6684" y="9931"/>
                  <a:pt x="6591" y="9884"/>
                  <a:pt x="6497" y="9873"/>
                </a:cubicBezTo>
                <a:cubicBezTo>
                  <a:pt x="6473" y="9870"/>
                  <a:pt x="6450" y="9868"/>
                  <a:pt x="6426" y="9868"/>
                </a:cubicBezTo>
                <a:cubicBezTo>
                  <a:pt x="6357" y="9868"/>
                  <a:pt x="6289" y="9881"/>
                  <a:pt x="6228" y="9907"/>
                </a:cubicBezTo>
                <a:cubicBezTo>
                  <a:pt x="6099" y="9954"/>
                  <a:pt x="6005" y="10037"/>
                  <a:pt x="5947" y="10107"/>
                </a:cubicBezTo>
                <a:cubicBezTo>
                  <a:pt x="5935" y="10130"/>
                  <a:pt x="5924" y="10154"/>
                  <a:pt x="5912" y="10165"/>
                </a:cubicBezTo>
                <a:cubicBezTo>
                  <a:pt x="5877" y="10095"/>
                  <a:pt x="5818" y="10013"/>
                  <a:pt x="5713" y="9931"/>
                </a:cubicBezTo>
                <a:cubicBezTo>
                  <a:pt x="5607" y="9861"/>
                  <a:pt x="5514" y="9826"/>
                  <a:pt x="5443" y="9802"/>
                </a:cubicBezTo>
                <a:cubicBezTo>
                  <a:pt x="5362" y="9779"/>
                  <a:pt x="5303" y="9767"/>
                  <a:pt x="5245" y="9767"/>
                </a:cubicBezTo>
                <a:cubicBezTo>
                  <a:pt x="5221" y="9763"/>
                  <a:pt x="5199" y="9762"/>
                  <a:pt x="5177" y="9762"/>
                </a:cubicBezTo>
                <a:cubicBezTo>
                  <a:pt x="5133" y="9762"/>
                  <a:pt x="5088" y="9767"/>
                  <a:pt x="5034" y="9767"/>
                </a:cubicBezTo>
                <a:cubicBezTo>
                  <a:pt x="4964" y="9779"/>
                  <a:pt x="4870" y="9802"/>
                  <a:pt x="4753" y="9837"/>
                </a:cubicBezTo>
                <a:cubicBezTo>
                  <a:pt x="4636" y="9884"/>
                  <a:pt x="4554" y="9931"/>
                  <a:pt x="4483" y="9966"/>
                </a:cubicBezTo>
                <a:cubicBezTo>
                  <a:pt x="4425" y="10001"/>
                  <a:pt x="4366" y="10037"/>
                  <a:pt x="4320" y="10060"/>
                </a:cubicBezTo>
                <a:cubicBezTo>
                  <a:pt x="4215" y="10130"/>
                  <a:pt x="4121" y="10200"/>
                  <a:pt x="3934" y="10341"/>
                </a:cubicBezTo>
                <a:cubicBezTo>
                  <a:pt x="3770" y="10481"/>
                  <a:pt x="3676" y="10552"/>
                  <a:pt x="3583" y="10610"/>
                </a:cubicBezTo>
                <a:cubicBezTo>
                  <a:pt x="3570" y="10610"/>
                  <a:pt x="3559" y="10622"/>
                  <a:pt x="3524" y="10622"/>
                </a:cubicBezTo>
                <a:cubicBezTo>
                  <a:pt x="3489" y="10622"/>
                  <a:pt x="3465" y="10610"/>
                  <a:pt x="3442" y="10610"/>
                </a:cubicBezTo>
                <a:cubicBezTo>
                  <a:pt x="3430" y="10610"/>
                  <a:pt x="3406" y="10610"/>
                  <a:pt x="3372" y="10599"/>
                </a:cubicBezTo>
                <a:cubicBezTo>
                  <a:pt x="3336" y="10586"/>
                  <a:pt x="3313" y="10575"/>
                  <a:pt x="3302" y="10563"/>
                </a:cubicBezTo>
                <a:cubicBezTo>
                  <a:pt x="3289" y="10552"/>
                  <a:pt x="3266" y="10540"/>
                  <a:pt x="3243" y="10516"/>
                </a:cubicBezTo>
                <a:cubicBezTo>
                  <a:pt x="3219" y="10493"/>
                  <a:pt x="3208" y="10481"/>
                  <a:pt x="3184" y="10469"/>
                </a:cubicBezTo>
                <a:cubicBezTo>
                  <a:pt x="3172" y="10458"/>
                  <a:pt x="3161" y="10435"/>
                  <a:pt x="3149" y="10411"/>
                </a:cubicBezTo>
                <a:cubicBezTo>
                  <a:pt x="3125" y="10376"/>
                  <a:pt x="3125" y="10352"/>
                  <a:pt x="3125" y="10341"/>
                </a:cubicBezTo>
                <a:cubicBezTo>
                  <a:pt x="3125" y="10318"/>
                  <a:pt x="3114" y="10294"/>
                  <a:pt x="3114" y="10259"/>
                </a:cubicBezTo>
                <a:cubicBezTo>
                  <a:pt x="3125" y="10235"/>
                  <a:pt x="3125" y="10212"/>
                  <a:pt x="3125" y="10188"/>
                </a:cubicBezTo>
                <a:cubicBezTo>
                  <a:pt x="3125" y="10177"/>
                  <a:pt x="3125" y="10154"/>
                  <a:pt x="3149" y="10130"/>
                </a:cubicBezTo>
                <a:cubicBezTo>
                  <a:pt x="3161" y="10095"/>
                  <a:pt x="3184" y="10083"/>
                  <a:pt x="3196" y="10071"/>
                </a:cubicBezTo>
                <a:cubicBezTo>
                  <a:pt x="3208" y="10060"/>
                  <a:pt x="3219" y="10060"/>
                  <a:pt x="3255" y="10037"/>
                </a:cubicBezTo>
                <a:cubicBezTo>
                  <a:pt x="3279" y="10025"/>
                  <a:pt x="3296" y="10022"/>
                  <a:pt x="3311" y="10022"/>
                </a:cubicBezTo>
                <a:cubicBezTo>
                  <a:pt x="3325" y="10022"/>
                  <a:pt x="3337" y="10024"/>
                  <a:pt x="3348" y="10024"/>
                </a:cubicBezTo>
                <a:cubicBezTo>
                  <a:pt x="3356" y="10021"/>
                  <a:pt x="3364" y="10019"/>
                  <a:pt x="3372" y="10019"/>
                </a:cubicBezTo>
                <a:cubicBezTo>
                  <a:pt x="3389" y="10019"/>
                  <a:pt x="3407" y="10024"/>
                  <a:pt x="3430" y="10024"/>
                </a:cubicBezTo>
                <a:cubicBezTo>
                  <a:pt x="3445" y="10024"/>
                  <a:pt x="3466" y="10030"/>
                  <a:pt x="3489" y="10030"/>
                </a:cubicBezTo>
                <a:cubicBezTo>
                  <a:pt x="3500" y="10030"/>
                  <a:pt x="3512" y="10028"/>
                  <a:pt x="3524" y="10024"/>
                </a:cubicBezTo>
                <a:cubicBezTo>
                  <a:pt x="3536" y="10013"/>
                  <a:pt x="3536" y="9990"/>
                  <a:pt x="3524" y="9978"/>
                </a:cubicBezTo>
                <a:cubicBezTo>
                  <a:pt x="3500" y="9954"/>
                  <a:pt x="3477" y="9931"/>
                  <a:pt x="3406" y="9920"/>
                </a:cubicBezTo>
                <a:cubicBezTo>
                  <a:pt x="3360" y="9920"/>
                  <a:pt x="3336" y="9920"/>
                  <a:pt x="3313" y="9931"/>
                </a:cubicBezTo>
                <a:cubicBezTo>
                  <a:pt x="3289" y="9943"/>
                  <a:pt x="3266" y="9943"/>
                  <a:pt x="3219" y="9966"/>
                </a:cubicBezTo>
                <a:cubicBezTo>
                  <a:pt x="3184" y="9990"/>
                  <a:pt x="3161" y="10001"/>
                  <a:pt x="3149" y="10013"/>
                </a:cubicBezTo>
                <a:cubicBezTo>
                  <a:pt x="3125" y="10037"/>
                  <a:pt x="3102" y="10048"/>
                  <a:pt x="3079" y="10083"/>
                </a:cubicBezTo>
                <a:cubicBezTo>
                  <a:pt x="3055" y="10130"/>
                  <a:pt x="3055" y="10154"/>
                  <a:pt x="3044" y="10177"/>
                </a:cubicBezTo>
                <a:cubicBezTo>
                  <a:pt x="3044" y="10200"/>
                  <a:pt x="3032" y="10224"/>
                  <a:pt x="3032" y="10271"/>
                </a:cubicBezTo>
                <a:cubicBezTo>
                  <a:pt x="3044" y="10305"/>
                  <a:pt x="3044" y="10329"/>
                  <a:pt x="3044" y="10352"/>
                </a:cubicBezTo>
                <a:cubicBezTo>
                  <a:pt x="3055" y="10376"/>
                  <a:pt x="3055" y="10399"/>
                  <a:pt x="3079" y="10446"/>
                </a:cubicBezTo>
                <a:cubicBezTo>
                  <a:pt x="3102" y="10481"/>
                  <a:pt x="3114" y="10493"/>
                  <a:pt x="3125" y="10516"/>
                </a:cubicBezTo>
                <a:cubicBezTo>
                  <a:pt x="3149" y="10528"/>
                  <a:pt x="3161" y="10552"/>
                  <a:pt x="3196" y="10575"/>
                </a:cubicBezTo>
                <a:cubicBezTo>
                  <a:pt x="3231" y="10599"/>
                  <a:pt x="3255" y="10610"/>
                  <a:pt x="3278" y="10622"/>
                </a:cubicBezTo>
                <a:cubicBezTo>
                  <a:pt x="3289" y="10633"/>
                  <a:pt x="3313" y="10645"/>
                  <a:pt x="3360" y="10645"/>
                </a:cubicBezTo>
                <a:cubicBezTo>
                  <a:pt x="3395" y="10657"/>
                  <a:pt x="3419" y="10657"/>
                  <a:pt x="3442" y="10657"/>
                </a:cubicBezTo>
                <a:cubicBezTo>
                  <a:pt x="3458" y="10657"/>
                  <a:pt x="3468" y="10662"/>
                  <a:pt x="3487" y="10662"/>
                </a:cubicBezTo>
                <a:cubicBezTo>
                  <a:pt x="3496" y="10662"/>
                  <a:pt x="3508" y="10661"/>
                  <a:pt x="3524" y="10657"/>
                </a:cubicBezTo>
                <a:lnTo>
                  <a:pt x="3524" y="10657"/>
                </a:lnTo>
                <a:cubicBezTo>
                  <a:pt x="3442" y="10716"/>
                  <a:pt x="3348" y="10786"/>
                  <a:pt x="3184" y="10891"/>
                </a:cubicBezTo>
                <a:cubicBezTo>
                  <a:pt x="2997" y="11020"/>
                  <a:pt x="2904" y="11078"/>
                  <a:pt x="2798" y="11125"/>
                </a:cubicBezTo>
                <a:lnTo>
                  <a:pt x="2634" y="11207"/>
                </a:lnTo>
                <a:cubicBezTo>
                  <a:pt x="2576" y="11231"/>
                  <a:pt x="2493" y="11254"/>
                  <a:pt x="2388" y="11278"/>
                </a:cubicBezTo>
                <a:cubicBezTo>
                  <a:pt x="2250" y="11308"/>
                  <a:pt x="2157" y="11314"/>
                  <a:pt x="2079" y="11314"/>
                </a:cubicBezTo>
                <a:cubicBezTo>
                  <a:pt x="2039" y="11314"/>
                  <a:pt x="2003" y="11312"/>
                  <a:pt x="1967" y="11312"/>
                </a:cubicBezTo>
                <a:cubicBezTo>
                  <a:pt x="1861" y="11289"/>
                  <a:pt x="1756" y="11278"/>
                  <a:pt x="1569" y="11184"/>
                </a:cubicBezTo>
                <a:cubicBezTo>
                  <a:pt x="1382" y="11067"/>
                  <a:pt x="1323" y="10984"/>
                  <a:pt x="1265" y="10891"/>
                </a:cubicBezTo>
                <a:lnTo>
                  <a:pt x="1229" y="10821"/>
                </a:lnTo>
                <a:cubicBezTo>
                  <a:pt x="1229" y="10809"/>
                  <a:pt x="1218" y="10797"/>
                  <a:pt x="1218" y="10786"/>
                </a:cubicBezTo>
                <a:cubicBezTo>
                  <a:pt x="1206" y="10774"/>
                  <a:pt x="1206" y="10750"/>
                  <a:pt x="1206" y="10739"/>
                </a:cubicBezTo>
                <a:cubicBezTo>
                  <a:pt x="1182" y="10680"/>
                  <a:pt x="1171" y="10599"/>
                  <a:pt x="1182" y="10493"/>
                </a:cubicBezTo>
                <a:cubicBezTo>
                  <a:pt x="1194" y="10422"/>
                  <a:pt x="1218" y="10352"/>
                  <a:pt x="1241" y="10294"/>
                </a:cubicBezTo>
                <a:cubicBezTo>
                  <a:pt x="1276" y="10235"/>
                  <a:pt x="1299" y="10177"/>
                  <a:pt x="1335" y="10130"/>
                </a:cubicBezTo>
                <a:cubicBezTo>
                  <a:pt x="1416" y="10048"/>
                  <a:pt x="1487" y="10013"/>
                  <a:pt x="1499" y="10001"/>
                </a:cubicBezTo>
                <a:cubicBezTo>
                  <a:pt x="1557" y="9976"/>
                  <a:pt x="1622" y="9957"/>
                  <a:pt x="1685" y="9957"/>
                </a:cubicBezTo>
                <a:cubicBezTo>
                  <a:pt x="1709" y="9957"/>
                  <a:pt x="1733" y="9960"/>
                  <a:pt x="1756" y="9966"/>
                </a:cubicBezTo>
                <a:cubicBezTo>
                  <a:pt x="1838" y="9978"/>
                  <a:pt x="1920" y="10037"/>
                  <a:pt x="1978" y="10095"/>
                </a:cubicBezTo>
                <a:cubicBezTo>
                  <a:pt x="2037" y="10165"/>
                  <a:pt x="2084" y="10247"/>
                  <a:pt x="2107" y="10329"/>
                </a:cubicBezTo>
                <a:cubicBezTo>
                  <a:pt x="2119" y="10411"/>
                  <a:pt x="2107" y="10481"/>
                  <a:pt x="2084" y="10552"/>
                </a:cubicBezTo>
                <a:cubicBezTo>
                  <a:pt x="2072" y="10599"/>
                  <a:pt x="2072" y="10645"/>
                  <a:pt x="2095" y="10716"/>
                </a:cubicBezTo>
                <a:cubicBezTo>
                  <a:pt x="2112" y="10773"/>
                  <a:pt x="2146" y="10831"/>
                  <a:pt x="2202" y="10831"/>
                </a:cubicBezTo>
                <a:cubicBezTo>
                  <a:pt x="2225" y="10831"/>
                  <a:pt x="2252" y="10821"/>
                  <a:pt x="2283" y="10797"/>
                </a:cubicBezTo>
                <a:cubicBezTo>
                  <a:pt x="2306" y="10774"/>
                  <a:pt x="2329" y="10750"/>
                  <a:pt x="2342" y="10716"/>
                </a:cubicBezTo>
                <a:cubicBezTo>
                  <a:pt x="2353" y="10703"/>
                  <a:pt x="2353" y="10692"/>
                  <a:pt x="2365" y="10669"/>
                </a:cubicBezTo>
                <a:cubicBezTo>
                  <a:pt x="2365" y="10657"/>
                  <a:pt x="2376" y="10633"/>
                  <a:pt x="2376" y="10622"/>
                </a:cubicBezTo>
                <a:cubicBezTo>
                  <a:pt x="2388" y="10586"/>
                  <a:pt x="2388" y="10552"/>
                  <a:pt x="2388" y="10516"/>
                </a:cubicBezTo>
                <a:cubicBezTo>
                  <a:pt x="2388" y="10481"/>
                  <a:pt x="2376" y="10446"/>
                  <a:pt x="2365" y="10411"/>
                </a:cubicBezTo>
                <a:cubicBezTo>
                  <a:pt x="2342" y="10305"/>
                  <a:pt x="2306" y="10247"/>
                  <a:pt x="2271" y="10188"/>
                </a:cubicBezTo>
                <a:cubicBezTo>
                  <a:pt x="2248" y="10165"/>
                  <a:pt x="2236" y="10130"/>
                  <a:pt x="2212" y="10107"/>
                </a:cubicBezTo>
                <a:cubicBezTo>
                  <a:pt x="2201" y="10083"/>
                  <a:pt x="2189" y="10060"/>
                  <a:pt x="2166" y="10037"/>
                </a:cubicBezTo>
                <a:cubicBezTo>
                  <a:pt x="2142" y="10024"/>
                  <a:pt x="2131" y="10001"/>
                  <a:pt x="2095" y="9978"/>
                </a:cubicBezTo>
                <a:lnTo>
                  <a:pt x="2061" y="9943"/>
                </a:lnTo>
                <a:cubicBezTo>
                  <a:pt x="2048" y="9931"/>
                  <a:pt x="2037" y="9920"/>
                  <a:pt x="2014" y="9907"/>
                </a:cubicBezTo>
                <a:cubicBezTo>
                  <a:pt x="1955" y="9873"/>
                  <a:pt x="1861" y="9826"/>
                  <a:pt x="1744" y="9814"/>
                </a:cubicBezTo>
                <a:cubicBezTo>
                  <a:pt x="1730" y="9813"/>
                  <a:pt x="1716" y="9812"/>
                  <a:pt x="1702" y="9812"/>
                </a:cubicBezTo>
                <a:cubicBezTo>
                  <a:pt x="1585" y="9812"/>
                  <a:pt x="1503" y="9853"/>
                  <a:pt x="1440" y="9884"/>
                </a:cubicBezTo>
                <a:cubicBezTo>
                  <a:pt x="1358" y="9920"/>
                  <a:pt x="1311" y="9966"/>
                  <a:pt x="1265" y="10013"/>
                </a:cubicBezTo>
                <a:cubicBezTo>
                  <a:pt x="1241" y="10037"/>
                  <a:pt x="1218" y="10060"/>
                  <a:pt x="1206" y="10083"/>
                </a:cubicBezTo>
                <a:cubicBezTo>
                  <a:pt x="1182" y="10118"/>
                  <a:pt x="1159" y="10141"/>
                  <a:pt x="1147" y="10177"/>
                </a:cubicBezTo>
                <a:cubicBezTo>
                  <a:pt x="1101" y="10247"/>
                  <a:pt x="1065" y="10341"/>
                  <a:pt x="1042" y="10469"/>
                </a:cubicBezTo>
                <a:cubicBezTo>
                  <a:pt x="1018" y="10586"/>
                  <a:pt x="1030" y="10692"/>
                  <a:pt x="1042" y="10774"/>
                </a:cubicBezTo>
                <a:lnTo>
                  <a:pt x="1077" y="10880"/>
                </a:lnTo>
                <a:cubicBezTo>
                  <a:pt x="1088" y="10914"/>
                  <a:pt x="1101" y="10938"/>
                  <a:pt x="1124" y="10973"/>
                </a:cubicBezTo>
                <a:cubicBezTo>
                  <a:pt x="1182" y="11078"/>
                  <a:pt x="1252" y="11195"/>
                  <a:pt x="1463" y="11336"/>
                </a:cubicBezTo>
                <a:cubicBezTo>
                  <a:pt x="1580" y="11406"/>
                  <a:pt x="1663" y="11441"/>
                  <a:pt x="1733" y="11476"/>
                </a:cubicBezTo>
                <a:cubicBezTo>
                  <a:pt x="1756" y="11476"/>
                  <a:pt x="1780" y="11488"/>
                  <a:pt x="1803" y="11500"/>
                </a:cubicBezTo>
                <a:cubicBezTo>
                  <a:pt x="1463" y="11500"/>
                  <a:pt x="1135" y="11512"/>
                  <a:pt x="1088" y="11512"/>
                </a:cubicBezTo>
                <a:lnTo>
                  <a:pt x="690" y="11512"/>
                </a:lnTo>
                <a:cubicBezTo>
                  <a:pt x="626" y="11517"/>
                  <a:pt x="559" y="11523"/>
                  <a:pt x="493" y="11523"/>
                </a:cubicBezTo>
                <a:cubicBezTo>
                  <a:pt x="428" y="11523"/>
                  <a:pt x="363" y="11517"/>
                  <a:pt x="305" y="11500"/>
                </a:cubicBezTo>
                <a:cubicBezTo>
                  <a:pt x="246" y="11476"/>
                  <a:pt x="188" y="11453"/>
                  <a:pt x="152" y="11406"/>
                </a:cubicBezTo>
                <a:cubicBezTo>
                  <a:pt x="117" y="11359"/>
                  <a:pt x="94" y="11301"/>
                  <a:pt x="94" y="11242"/>
                </a:cubicBezTo>
                <a:cubicBezTo>
                  <a:pt x="94" y="11195"/>
                  <a:pt x="105" y="11125"/>
                  <a:pt x="129" y="11078"/>
                </a:cubicBezTo>
                <a:cubicBezTo>
                  <a:pt x="164" y="11031"/>
                  <a:pt x="211" y="10997"/>
                  <a:pt x="258" y="10984"/>
                </a:cubicBezTo>
                <a:cubicBezTo>
                  <a:pt x="281" y="10984"/>
                  <a:pt x="305" y="10984"/>
                  <a:pt x="316" y="10997"/>
                </a:cubicBezTo>
                <a:cubicBezTo>
                  <a:pt x="328" y="11008"/>
                  <a:pt x="351" y="11020"/>
                  <a:pt x="351" y="11043"/>
                </a:cubicBezTo>
                <a:cubicBezTo>
                  <a:pt x="375" y="11067"/>
                  <a:pt x="375" y="11101"/>
                  <a:pt x="363" y="11125"/>
                </a:cubicBezTo>
                <a:cubicBezTo>
                  <a:pt x="351" y="11148"/>
                  <a:pt x="339" y="11148"/>
                  <a:pt x="351" y="11148"/>
                </a:cubicBezTo>
                <a:cubicBezTo>
                  <a:pt x="363" y="11148"/>
                  <a:pt x="375" y="11148"/>
                  <a:pt x="386" y="11125"/>
                </a:cubicBezTo>
                <a:cubicBezTo>
                  <a:pt x="398" y="11114"/>
                  <a:pt x="398" y="11090"/>
                  <a:pt x="398" y="11055"/>
                </a:cubicBezTo>
                <a:cubicBezTo>
                  <a:pt x="398" y="11020"/>
                  <a:pt x="375" y="10984"/>
                  <a:pt x="351" y="10961"/>
                </a:cubicBezTo>
                <a:cubicBezTo>
                  <a:pt x="325" y="10944"/>
                  <a:pt x="300" y="10933"/>
                  <a:pt x="269" y="10933"/>
                </a:cubicBezTo>
                <a:cubicBezTo>
                  <a:pt x="258" y="10933"/>
                  <a:pt x="247" y="10935"/>
                  <a:pt x="234" y="10938"/>
                </a:cubicBezTo>
                <a:cubicBezTo>
                  <a:pt x="164" y="10938"/>
                  <a:pt x="94" y="10997"/>
                  <a:pt x="47" y="11067"/>
                </a:cubicBezTo>
                <a:cubicBezTo>
                  <a:pt x="0" y="11172"/>
                  <a:pt x="0" y="11265"/>
                  <a:pt x="24" y="11348"/>
                </a:cubicBezTo>
                <a:cubicBezTo>
                  <a:pt x="47" y="11429"/>
                  <a:pt x="94" y="11488"/>
                  <a:pt x="164" y="11535"/>
                </a:cubicBezTo>
                <a:cubicBezTo>
                  <a:pt x="258" y="11604"/>
                  <a:pt x="379" y="11622"/>
                  <a:pt x="542" y="11622"/>
                </a:cubicBezTo>
                <a:cubicBezTo>
                  <a:pt x="601" y="11622"/>
                  <a:pt x="666" y="11620"/>
                  <a:pt x="737" y="11617"/>
                </a:cubicBezTo>
                <a:cubicBezTo>
                  <a:pt x="878" y="11617"/>
                  <a:pt x="995" y="11629"/>
                  <a:pt x="1101" y="11629"/>
                </a:cubicBezTo>
                <a:lnTo>
                  <a:pt x="1955" y="11629"/>
                </a:lnTo>
                <a:cubicBezTo>
                  <a:pt x="2082" y="11631"/>
                  <a:pt x="2183" y="11632"/>
                  <a:pt x="2269" y="11632"/>
                </a:cubicBezTo>
                <a:cubicBezTo>
                  <a:pt x="2510" y="11632"/>
                  <a:pt x="2630" y="11625"/>
                  <a:pt x="2866" y="11625"/>
                </a:cubicBezTo>
                <a:cubicBezTo>
                  <a:pt x="2955" y="11625"/>
                  <a:pt x="3061" y="11626"/>
                  <a:pt x="3196" y="11629"/>
                </a:cubicBezTo>
                <a:cubicBezTo>
                  <a:pt x="3804" y="11629"/>
                  <a:pt x="3804" y="11652"/>
                  <a:pt x="4425" y="11652"/>
                </a:cubicBezTo>
                <a:cubicBezTo>
                  <a:pt x="4512" y="11654"/>
                  <a:pt x="4587" y="11654"/>
                  <a:pt x="4653" y="11654"/>
                </a:cubicBezTo>
                <a:cubicBezTo>
                  <a:pt x="4981" y="11654"/>
                  <a:pt x="5089" y="11638"/>
                  <a:pt x="5423" y="11638"/>
                </a:cubicBezTo>
                <a:cubicBezTo>
                  <a:pt x="5490" y="11638"/>
                  <a:pt x="5566" y="11638"/>
                  <a:pt x="5654" y="11640"/>
                </a:cubicBezTo>
                <a:cubicBezTo>
                  <a:pt x="6263" y="11640"/>
                  <a:pt x="6263" y="11663"/>
                  <a:pt x="6884" y="11663"/>
                </a:cubicBezTo>
                <a:cubicBezTo>
                  <a:pt x="7493" y="11663"/>
                  <a:pt x="7493" y="11629"/>
                  <a:pt x="8113" y="11629"/>
                </a:cubicBezTo>
                <a:cubicBezTo>
                  <a:pt x="8721" y="11629"/>
                  <a:pt x="8721" y="11629"/>
                  <a:pt x="9342" y="11640"/>
                </a:cubicBezTo>
                <a:cubicBezTo>
                  <a:pt x="9798" y="11640"/>
                  <a:pt x="9915" y="11652"/>
                  <a:pt x="10196" y="11652"/>
                </a:cubicBezTo>
                <a:cubicBezTo>
                  <a:pt x="10419" y="11652"/>
                  <a:pt x="10630" y="11652"/>
                  <a:pt x="10841" y="11640"/>
                </a:cubicBezTo>
                <a:cubicBezTo>
                  <a:pt x="11028" y="11640"/>
                  <a:pt x="11332" y="11640"/>
                  <a:pt x="11496" y="11617"/>
                </a:cubicBezTo>
                <a:cubicBezTo>
                  <a:pt x="11508" y="11617"/>
                  <a:pt x="11520" y="11617"/>
                  <a:pt x="11531" y="11605"/>
                </a:cubicBezTo>
                <a:cubicBezTo>
                  <a:pt x="11543" y="11582"/>
                  <a:pt x="11543" y="11078"/>
                  <a:pt x="11543" y="10844"/>
                </a:cubicBezTo>
                <a:cubicBezTo>
                  <a:pt x="11554" y="10622"/>
                  <a:pt x="11554" y="10411"/>
                  <a:pt x="11567" y="10200"/>
                </a:cubicBezTo>
                <a:cubicBezTo>
                  <a:pt x="11554" y="9907"/>
                  <a:pt x="11543" y="9790"/>
                  <a:pt x="11543" y="9334"/>
                </a:cubicBezTo>
                <a:lnTo>
                  <a:pt x="11543" y="8104"/>
                </a:lnTo>
                <a:cubicBezTo>
                  <a:pt x="11531" y="7496"/>
                  <a:pt x="11567" y="7496"/>
                  <a:pt x="11567" y="6876"/>
                </a:cubicBezTo>
                <a:cubicBezTo>
                  <a:pt x="11567" y="6267"/>
                  <a:pt x="11543" y="6267"/>
                  <a:pt x="11543" y="5646"/>
                </a:cubicBezTo>
                <a:cubicBezTo>
                  <a:pt x="11543" y="5037"/>
                  <a:pt x="11567" y="5037"/>
                  <a:pt x="11567" y="4417"/>
                </a:cubicBezTo>
                <a:cubicBezTo>
                  <a:pt x="11554" y="3796"/>
                  <a:pt x="11531" y="3796"/>
                  <a:pt x="11531" y="3188"/>
                </a:cubicBezTo>
                <a:cubicBezTo>
                  <a:pt x="11531" y="2568"/>
                  <a:pt x="11543" y="2568"/>
                  <a:pt x="11531" y="1959"/>
                </a:cubicBezTo>
                <a:lnTo>
                  <a:pt x="11531" y="1338"/>
                </a:lnTo>
                <a:lnTo>
                  <a:pt x="11531" y="1092"/>
                </a:lnTo>
                <a:cubicBezTo>
                  <a:pt x="11531" y="999"/>
                  <a:pt x="11520" y="882"/>
                  <a:pt x="11531" y="729"/>
                </a:cubicBezTo>
                <a:cubicBezTo>
                  <a:pt x="11543" y="460"/>
                  <a:pt x="11531" y="296"/>
                  <a:pt x="11437" y="156"/>
                </a:cubicBezTo>
                <a:cubicBezTo>
                  <a:pt x="11403" y="97"/>
                  <a:pt x="11332" y="39"/>
                  <a:pt x="11250" y="15"/>
                </a:cubicBezTo>
                <a:cubicBezTo>
                  <a:pt x="11223" y="6"/>
                  <a:pt x="11190" y="1"/>
                  <a:pt x="11155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05" name="Google Shape;305;p39"/>
          <p:cNvSpPr/>
          <p:nvPr/>
        </p:nvSpPr>
        <p:spPr>
          <a:xfrm rot="10800000">
            <a:off x="518551" y="693975"/>
            <a:ext cx="1657002" cy="1670868"/>
          </a:xfrm>
          <a:custGeom>
            <a:avLst/>
            <a:gdLst/>
            <a:ahLst/>
            <a:cxnLst/>
            <a:rect l="l" t="t" r="r" b="b"/>
            <a:pathLst>
              <a:path w="11567" h="11664" extrusionOk="0">
                <a:moveTo>
                  <a:pt x="11391" y="2638"/>
                </a:moveTo>
                <a:lnTo>
                  <a:pt x="11391" y="3188"/>
                </a:lnTo>
                <a:cubicBezTo>
                  <a:pt x="11391" y="3808"/>
                  <a:pt x="11391" y="3808"/>
                  <a:pt x="11379" y="4417"/>
                </a:cubicBezTo>
                <a:cubicBezTo>
                  <a:pt x="11379" y="5037"/>
                  <a:pt x="11379" y="5037"/>
                  <a:pt x="11367" y="5646"/>
                </a:cubicBezTo>
                <a:cubicBezTo>
                  <a:pt x="11367" y="6267"/>
                  <a:pt x="11391" y="6267"/>
                  <a:pt x="11391" y="6887"/>
                </a:cubicBezTo>
                <a:cubicBezTo>
                  <a:pt x="11391" y="7496"/>
                  <a:pt x="11379" y="7496"/>
                  <a:pt x="11379" y="8117"/>
                </a:cubicBezTo>
                <a:lnTo>
                  <a:pt x="11379" y="9345"/>
                </a:lnTo>
                <a:cubicBezTo>
                  <a:pt x="11379" y="9767"/>
                  <a:pt x="11367" y="9896"/>
                  <a:pt x="11356" y="10141"/>
                </a:cubicBezTo>
                <a:cubicBezTo>
                  <a:pt x="11320" y="10048"/>
                  <a:pt x="11273" y="9943"/>
                  <a:pt x="11156" y="9826"/>
                </a:cubicBezTo>
                <a:cubicBezTo>
                  <a:pt x="11039" y="9697"/>
                  <a:pt x="10922" y="9639"/>
                  <a:pt x="10817" y="9603"/>
                </a:cubicBezTo>
                <a:cubicBezTo>
                  <a:pt x="10740" y="9586"/>
                  <a:pt x="10669" y="9575"/>
                  <a:pt x="10599" y="9575"/>
                </a:cubicBezTo>
                <a:cubicBezTo>
                  <a:pt x="10574" y="9575"/>
                  <a:pt x="10549" y="9577"/>
                  <a:pt x="10524" y="9580"/>
                </a:cubicBezTo>
                <a:cubicBezTo>
                  <a:pt x="10443" y="9592"/>
                  <a:pt x="10349" y="9615"/>
                  <a:pt x="10255" y="9662"/>
                </a:cubicBezTo>
                <a:cubicBezTo>
                  <a:pt x="10196" y="9697"/>
                  <a:pt x="10150" y="9732"/>
                  <a:pt x="10103" y="9779"/>
                </a:cubicBezTo>
                <a:cubicBezTo>
                  <a:pt x="10045" y="9826"/>
                  <a:pt x="9998" y="9896"/>
                  <a:pt x="9951" y="9978"/>
                </a:cubicBezTo>
                <a:cubicBezTo>
                  <a:pt x="9892" y="10095"/>
                  <a:pt x="9881" y="10224"/>
                  <a:pt x="9892" y="10318"/>
                </a:cubicBezTo>
                <a:cubicBezTo>
                  <a:pt x="9904" y="10411"/>
                  <a:pt x="9928" y="10493"/>
                  <a:pt x="9962" y="10563"/>
                </a:cubicBezTo>
                <a:cubicBezTo>
                  <a:pt x="9998" y="10633"/>
                  <a:pt x="10033" y="10692"/>
                  <a:pt x="10079" y="10750"/>
                </a:cubicBezTo>
                <a:cubicBezTo>
                  <a:pt x="10126" y="10797"/>
                  <a:pt x="10185" y="10856"/>
                  <a:pt x="10267" y="10903"/>
                </a:cubicBezTo>
                <a:cubicBezTo>
                  <a:pt x="10314" y="10914"/>
                  <a:pt x="10349" y="10926"/>
                  <a:pt x="10384" y="10926"/>
                </a:cubicBezTo>
                <a:cubicBezTo>
                  <a:pt x="10419" y="10926"/>
                  <a:pt x="10454" y="10914"/>
                  <a:pt x="10477" y="10903"/>
                </a:cubicBezTo>
                <a:cubicBezTo>
                  <a:pt x="10513" y="10880"/>
                  <a:pt x="10524" y="10844"/>
                  <a:pt x="10501" y="10786"/>
                </a:cubicBezTo>
                <a:cubicBezTo>
                  <a:pt x="10454" y="10703"/>
                  <a:pt x="10360" y="10657"/>
                  <a:pt x="10279" y="10575"/>
                </a:cubicBezTo>
                <a:cubicBezTo>
                  <a:pt x="10232" y="10540"/>
                  <a:pt x="10185" y="10493"/>
                  <a:pt x="10162" y="10435"/>
                </a:cubicBezTo>
                <a:cubicBezTo>
                  <a:pt x="10126" y="10388"/>
                  <a:pt x="10103" y="10329"/>
                  <a:pt x="10092" y="10282"/>
                </a:cubicBezTo>
                <a:cubicBezTo>
                  <a:pt x="10092" y="10235"/>
                  <a:pt x="10079" y="10188"/>
                  <a:pt x="10092" y="10141"/>
                </a:cubicBezTo>
                <a:cubicBezTo>
                  <a:pt x="10103" y="10095"/>
                  <a:pt x="10115" y="10048"/>
                  <a:pt x="10138" y="10001"/>
                </a:cubicBezTo>
                <a:cubicBezTo>
                  <a:pt x="10185" y="9920"/>
                  <a:pt x="10255" y="9849"/>
                  <a:pt x="10349" y="9802"/>
                </a:cubicBezTo>
                <a:cubicBezTo>
                  <a:pt x="10454" y="9732"/>
                  <a:pt x="10548" y="9709"/>
                  <a:pt x="10665" y="9709"/>
                </a:cubicBezTo>
                <a:cubicBezTo>
                  <a:pt x="10771" y="9720"/>
                  <a:pt x="10922" y="9756"/>
                  <a:pt x="11075" y="9907"/>
                </a:cubicBezTo>
                <a:cubicBezTo>
                  <a:pt x="11180" y="10013"/>
                  <a:pt x="11227" y="10130"/>
                  <a:pt x="11250" y="10212"/>
                </a:cubicBezTo>
                <a:cubicBezTo>
                  <a:pt x="11286" y="10305"/>
                  <a:pt x="11286" y="10376"/>
                  <a:pt x="11286" y="10446"/>
                </a:cubicBezTo>
                <a:cubicBezTo>
                  <a:pt x="11286" y="10528"/>
                  <a:pt x="11273" y="10599"/>
                  <a:pt x="11239" y="10692"/>
                </a:cubicBezTo>
                <a:cubicBezTo>
                  <a:pt x="11215" y="10774"/>
                  <a:pt x="11169" y="10880"/>
                  <a:pt x="11075" y="11008"/>
                </a:cubicBezTo>
                <a:cubicBezTo>
                  <a:pt x="10981" y="11125"/>
                  <a:pt x="10888" y="11184"/>
                  <a:pt x="10805" y="11231"/>
                </a:cubicBezTo>
                <a:cubicBezTo>
                  <a:pt x="10724" y="11278"/>
                  <a:pt x="10653" y="11301"/>
                  <a:pt x="10583" y="11312"/>
                </a:cubicBezTo>
                <a:cubicBezTo>
                  <a:pt x="10513" y="11336"/>
                  <a:pt x="10431" y="11348"/>
                  <a:pt x="10337" y="11348"/>
                </a:cubicBezTo>
                <a:cubicBezTo>
                  <a:pt x="10307" y="11352"/>
                  <a:pt x="10273" y="11354"/>
                  <a:pt x="10235" y="11354"/>
                </a:cubicBezTo>
                <a:cubicBezTo>
                  <a:pt x="10167" y="11354"/>
                  <a:pt x="10087" y="11346"/>
                  <a:pt x="9998" y="11324"/>
                </a:cubicBezTo>
                <a:cubicBezTo>
                  <a:pt x="9857" y="11289"/>
                  <a:pt x="9764" y="11242"/>
                  <a:pt x="9681" y="11195"/>
                </a:cubicBezTo>
                <a:cubicBezTo>
                  <a:pt x="9611" y="11148"/>
                  <a:pt x="9553" y="11101"/>
                  <a:pt x="9506" y="11055"/>
                </a:cubicBezTo>
                <a:cubicBezTo>
                  <a:pt x="9447" y="10997"/>
                  <a:pt x="9400" y="10950"/>
                  <a:pt x="9354" y="10867"/>
                </a:cubicBezTo>
                <a:cubicBezTo>
                  <a:pt x="9307" y="10797"/>
                  <a:pt x="9249" y="10692"/>
                  <a:pt x="9213" y="10552"/>
                </a:cubicBezTo>
                <a:cubicBezTo>
                  <a:pt x="9166" y="10411"/>
                  <a:pt x="9155" y="10294"/>
                  <a:pt x="9155" y="10200"/>
                </a:cubicBezTo>
                <a:cubicBezTo>
                  <a:pt x="9155" y="10107"/>
                  <a:pt x="9155" y="10037"/>
                  <a:pt x="9166" y="9966"/>
                </a:cubicBezTo>
                <a:cubicBezTo>
                  <a:pt x="9202" y="9814"/>
                  <a:pt x="9225" y="9673"/>
                  <a:pt x="9330" y="9392"/>
                </a:cubicBezTo>
                <a:cubicBezTo>
                  <a:pt x="9389" y="9252"/>
                  <a:pt x="9447" y="9147"/>
                  <a:pt x="9483" y="9064"/>
                </a:cubicBezTo>
                <a:cubicBezTo>
                  <a:pt x="9530" y="8971"/>
                  <a:pt x="9564" y="8913"/>
                  <a:pt x="9611" y="8842"/>
                </a:cubicBezTo>
                <a:cubicBezTo>
                  <a:pt x="9611" y="8830"/>
                  <a:pt x="9623" y="8819"/>
                  <a:pt x="9623" y="8807"/>
                </a:cubicBezTo>
                <a:lnTo>
                  <a:pt x="9623" y="8854"/>
                </a:lnTo>
                <a:cubicBezTo>
                  <a:pt x="9623" y="8866"/>
                  <a:pt x="9623" y="8924"/>
                  <a:pt x="9635" y="8994"/>
                </a:cubicBezTo>
                <a:cubicBezTo>
                  <a:pt x="9647" y="9041"/>
                  <a:pt x="9658" y="9053"/>
                  <a:pt x="9670" y="9077"/>
                </a:cubicBezTo>
                <a:cubicBezTo>
                  <a:pt x="9681" y="9100"/>
                  <a:pt x="9694" y="9123"/>
                  <a:pt x="9717" y="9158"/>
                </a:cubicBezTo>
                <a:cubicBezTo>
                  <a:pt x="9752" y="9205"/>
                  <a:pt x="9764" y="9217"/>
                  <a:pt x="9787" y="9241"/>
                </a:cubicBezTo>
                <a:cubicBezTo>
                  <a:pt x="9811" y="9252"/>
                  <a:pt x="9822" y="9264"/>
                  <a:pt x="9869" y="9287"/>
                </a:cubicBezTo>
                <a:cubicBezTo>
                  <a:pt x="9915" y="9311"/>
                  <a:pt x="9939" y="9322"/>
                  <a:pt x="9962" y="9322"/>
                </a:cubicBezTo>
                <a:cubicBezTo>
                  <a:pt x="9986" y="9334"/>
                  <a:pt x="10009" y="9334"/>
                  <a:pt x="10068" y="9334"/>
                </a:cubicBezTo>
                <a:cubicBezTo>
                  <a:pt x="10115" y="9334"/>
                  <a:pt x="10138" y="9322"/>
                  <a:pt x="10162" y="9322"/>
                </a:cubicBezTo>
                <a:lnTo>
                  <a:pt x="10255" y="9275"/>
                </a:lnTo>
                <a:cubicBezTo>
                  <a:pt x="10302" y="9252"/>
                  <a:pt x="10326" y="9228"/>
                  <a:pt x="10337" y="9217"/>
                </a:cubicBezTo>
                <a:cubicBezTo>
                  <a:pt x="10360" y="9194"/>
                  <a:pt x="10373" y="9170"/>
                  <a:pt x="10396" y="9123"/>
                </a:cubicBezTo>
                <a:cubicBezTo>
                  <a:pt x="10419" y="9077"/>
                  <a:pt x="10419" y="9053"/>
                  <a:pt x="10419" y="9018"/>
                </a:cubicBezTo>
                <a:lnTo>
                  <a:pt x="10419" y="8924"/>
                </a:lnTo>
                <a:cubicBezTo>
                  <a:pt x="10407" y="8866"/>
                  <a:pt x="10396" y="8842"/>
                  <a:pt x="10384" y="8819"/>
                </a:cubicBezTo>
                <a:cubicBezTo>
                  <a:pt x="10373" y="8796"/>
                  <a:pt x="10360" y="8772"/>
                  <a:pt x="10326" y="8725"/>
                </a:cubicBezTo>
                <a:cubicBezTo>
                  <a:pt x="10267" y="8679"/>
                  <a:pt x="10243" y="8666"/>
                  <a:pt x="10196" y="8655"/>
                </a:cubicBezTo>
                <a:cubicBezTo>
                  <a:pt x="10173" y="8666"/>
                  <a:pt x="10162" y="8679"/>
                  <a:pt x="10162" y="8690"/>
                </a:cubicBezTo>
                <a:cubicBezTo>
                  <a:pt x="10173" y="8737"/>
                  <a:pt x="10209" y="8749"/>
                  <a:pt x="10232" y="8772"/>
                </a:cubicBezTo>
                <a:cubicBezTo>
                  <a:pt x="10255" y="8796"/>
                  <a:pt x="10267" y="8807"/>
                  <a:pt x="10279" y="8842"/>
                </a:cubicBezTo>
                <a:cubicBezTo>
                  <a:pt x="10302" y="8866"/>
                  <a:pt x="10314" y="8877"/>
                  <a:pt x="10337" y="8936"/>
                </a:cubicBezTo>
                <a:lnTo>
                  <a:pt x="10337" y="9018"/>
                </a:lnTo>
                <a:cubicBezTo>
                  <a:pt x="10337" y="9041"/>
                  <a:pt x="10337" y="9064"/>
                  <a:pt x="10326" y="9100"/>
                </a:cubicBezTo>
                <a:cubicBezTo>
                  <a:pt x="10314" y="9135"/>
                  <a:pt x="10290" y="9147"/>
                  <a:pt x="10279" y="9158"/>
                </a:cubicBezTo>
                <a:cubicBezTo>
                  <a:pt x="10267" y="9170"/>
                  <a:pt x="10243" y="9182"/>
                  <a:pt x="10220" y="9205"/>
                </a:cubicBezTo>
                <a:cubicBezTo>
                  <a:pt x="10185" y="9228"/>
                  <a:pt x="10162" y="9241"/>
                  <a:pt x="10150" y="9241"/>
                </a:cubicBezTo>
                <a:cubicBezTo>
                  <a:pt x="10126" y="9252"/>
                  <a:pt x="10103" y="9264"/>
                  <a:pt x="10068" y="9264"/>
                </a:cubicBezTo>
                <a:cubicBezTo>
                  <a:pt x="10021" y="9264"/>
                  <a:pt x="9998" y="9252"/>
                  <a:pt x="9974" y="9252"/>
                </a:cubicBezTo>
                <a:cubicBezTo>
                  <a:pt x="9962" y="9241"/>
                  <a:pt x="9939" y="9241"/>
                  <a:pt x="9904" y="9228"/>
                </a:cubicBezTo>
                <a:cubicBezTo>
                  <a:pt x="9857" y="9205"/>
                  <a:pt x="9845" y="9194"/>
                  <a:pt x="9822" y="9182"/>
                </a:cubicBezTo>
                <a:cubicBezTo>
                  <a:pt x="9798" y="9170"/>
                  <a:pt x="9787" y="9170"/>
                  <a:pt x="9752" y="9135"/>
                </a:cubicBezTo>
                <a:cubicBezTo>
                  <a:pt x="9728" y="9100"/>
                  <a:pt x="9717" y="9077"/>
                  <a:pt x="9705" y="9053"/>
                </a:cubicBezTo>
                <a:cubicBezTo>
                  <a:pt x="9705" y="9041"/>
                  <a:pt x="9694" y="9018"/>
                  <a:pt x="9681" y="8983"/>
                </a:cubicBezTo>
                <a:cubicBezTo>
                  <a:pt x="9658" y="8936"/>
                  <a:pt x="9658" y="8913"/>
                  <a:pt x="9658" y="8889"/>
                </a:cubicBezTo>
                <a:cubicBezTo>
                  <a:pt x="9658" y="8866"/>
                  <a:pt x="9647" y="8842"/>
                  <a:pt x="9647" y="8796"/>
                </a:cubicBezTo>
                <a:lnTo>
                  <a:pt x="9647" y="8772"/>
                </a:lnTo>
                <a:cubicBezTo>
                  <a:pt x="9717" y="8655"/>
                  <a:pt x="9811" y="8538"/>
                  <a:pt x="9974" y="8327"/>
                </a:cubicBezTo>
                <a:cubicBezTo>
                  <a:pt x="10173" y="8093"/>
                  <a:pt x="10290" y="7976"/>
                  <a:pt x="10396" y="7859"/>
                </a:cubicBezTo>
                <a:cubicBezTo>
                  <a:pt x="10454" y="7800"/>
                  <a:pt x="10501" y="7742"/>
                  <a:pt x="10571" y="7660"/>
                </a:cubicBezTo>
                <a:cubicBezTo>
                  <a:pt x="10641" y="7589"/>
                  <a:pt x="10712" y="7496"/>
                  <a:pt x="10805" y="7355"/>
                </a:cubicBezTo>
                <a:cubicBezTo>
                  <a:pt x="10981" y="7074"/>
                  <a:pt x="11028" y="6899"/>
                  <a:pt x="11039" y="6723"/>
                </a:cubicBezTo>
                <a:cubicBezTo>
                  <a:pt x="11052" y="6642"/>
                  <a:pt x="11052" y="6559"/>
                  <a:pt x="11039" y="6454"/>
                </a:cubicBezTo>
                <a:cubicBezTo>
                  <a:pt x="11016" y="6348"/>
                  <a:pt x="10981" y="6208"/>
                  <a:pt x="10852" y="6067"/>
                </a:cubicBezTo>
                <a:cubicBezTo>
                  <a:pt x="10794" y="5997"/>
                  <a:pt x="10724" y="5950"/>
                  <a:pt x="10653" y="5916"/>
                </a:cubicBezTo>
                <a:cubicBezTo>
                  <a:pt x="10700" y="5892"/>
                  <a:pt x="10747" y="5869"/>
                  <a:pt x="10782" y="5822"/>
                </a:cubicBezTo>
                <a:cubicBezTo>
                  <a:pt x="10864" y="5740"/>
                  <a:pt x="10899" y="5658"/>
                  <a:pt x="10911" y="5588"/>
                </a:cubicBezTo>
                <a:cubicBezTo>
                  <a:pt x="10934" y="5518"/>
                  <a:pt x="10934" y="5447"/>
                  <a:pt x="10934" y="5388"/>
                </a:cubicBezTo>
                <a:cubicBezTo>
                  <a:pt x="10934" y="5354"/>
                  <a:pt x="10922" y="5330"/>
                  <a:pt x="10922" y="5307"/>
                </a:cubicBezTo>
                <a:cubicBezTo>
                  <a:pt x="10922" y="5271"/>
                  <a:pt x="10911" y="5248"/>
                  <a:pt x="10899" y="5213"/>
                </a:cubicBezTo>
                <a:cubicBezTo>
                  <a:pt x="10875" y="5167"/>
                  <a:pt x="10852" y="5108"/>
                  <a:pt x="10805" y="5037"/>
                </a:cubicBezTo>
                <a:cubicBezTo>
                  <a:pt x="10782" y="5026"/>
                  <a:pt x="10771" y="5026"/>
                  <a:pt x="10758" y="5014"/>
                </a:cubicBezTo>
                <a:cubicBezTo>
                  <a:pt x="10747" y="5003"/>
                  <a:pt x="10724" y="5003"/>
                  <a:pt x="10712" y="4990"/>
                </a:cubicBezTo>
                <a:lnTo>
                  <a:pt x="10641" y="4990"/>
                </a:lnTo>
                <a:cubicBezTo>
                  <a:pt x="10594" y="5003"/>
                  <a:pt x="10583" y="5049"/>
                  <a:pt x="10583" y="5096"/>
                </a:cubicBezTo>
                <a:cubicBezTo>
                  <a:pt x="10583" y="5120"/>
                  <a:pt x="10594" y="5143"/>
                  <a:pt x="10594" y="5167"/>
                </a:cubicBezTo>
                <a:cubicBezTo>
                  <a:pt x="10594" y="5178"/>
                  <a:pt x="10607" y="5201"/>
                  <a:pt x="10618" y="5225"/>
                </a:cubicBezTo>
                <a:cubicBezTo>
                  <a:pt x="10630" y="5260"/>
                  <a:pt x="10641" y="5284"/>
                  <a:pt x="10665" y="5318"/>
                </a:cubicBezTo>
                <a:cubicBezTo>
                  <a:pt x="10700" y="5388"/>
                  <a:pt x="10724" y="5482"/>
                  <a:pt x="10712" y="5552"/>
                </a:cubicBezTo>
                <a:cubicBezTo>
                  <a:pt x="10700" y="5623"/>
                  <a:pt x="10677" y="5682"/>
                  <a:pt x="10630" y="5728"/>
                </a:cubicBezTo>
                <a:cubicBezTo>
                  <a:pt x="10583" y="5775"/>
                  <a:pt x="10513" y="5810"/>
                  <a:pt x="10443" y="5822"/>
                </a:cubicBezTo>
                <a:cubicBezTo>
                  <a:pt x="10408" y="5832"/>
                  <a:pt x="10376" y="5835"/>
                  <a:pt x="10344" y="5835"/>
                </a:cubicBezTo>
                <a:cubicBezTo>
                  <a:pt x="10300" y="5835"/>
                  <a:pt x="10256" y="5829"/>
                  <a:pt x="10209" y="5822"/>
                </a:cubicBezTo>
                <a:cubicBezTo>
                  <a:pt x="10126" y="5799"/>
                  <a:pt x="10033" y="5763"/>
                  <a:pt x="9939" y="5635"/>
                </a:cubicBezTo>
                <a:cubicBezTo>
                  <a:pt x="9869" y="5552"/>
                  <a:pt x="9845" y="5471"/>
                  <a:pt x="9822" y="5401"/>
                </a:cubicBezTo>
                <a:cubicBezTo>
                  <a:pt x="9811" y="5342"/>
                  <a:pt x="9798" y="5284"/>
                  <a:pt x="9798" y="5225"/>
                </a:cubicBezTo>
                <a:cubicBezTo>
                  <a:pt x="9787" y="5167"/>
                  <a:pt x="9798" y="5120"/>
                  <a:pt x="9811" y="5049"/>
                </a:cubicBezTo>
                <a:cubicBezTo>
                  <a:pt x="9811" y="4979"/>
                  <a:pt x="9834" y="4897"/>
                  <a:pt x="9881" y="4792"/>
                </a:cubicBezTo>
                <a:cubicBezTo>
                  <a:pt x="9915" y="4686"/>
                  <a:pt x="9962" y="4616"/>
                  <a:pt x="9998" y="4558"/>
                </a:cubicBezTo>
                <a:cubicBezTo>
                  <a:pt x="10045" y="4499"/>
                  <a:pt x="10079" y="4452"/>
                  <a:pt x="10115" y="4405"/>
                </a:cubicBezTo>
                <a:cubicBezTo>
                  <a:pt x="10185" y="4311"/>
                  <a:pt x="10255" y="4230"/>
                  <a:pt x="10407" y="4054"/>
                </a:cubicBezTo>
                <a:cubicBezTo>
                  <a:pt x="10560" y="3879"/>
                  <a:pt x="10630" y="3785"/>
                  <a:pt x="10712" y="3691"/>
                </a:cubicBezTo>
                <a:cubicBezTo>
                  <a:pt x="10782" y="3598"/>
                  <a:pt x="10852" y="3515"/>
                  <a:pt x="10993" y="3317"/>
                </a:cubicBezTo>
                <a:cubicBezTo>
                  <a:pt x="11133" y="3117"/>
                  <a:pt x="11203" y="3012"/>
                  <a:pt x="11262" y="2907"/>
                </a:cubicBezTo>
                <a:cubicBezTo>
                  <a:pt x="11297" y="2860"/>
                  <a:pt x="11332" y="2802"/>
                  <a:pt x="11356" y="2731"/>
                </a:cubicBezTo>
                <a:cubicBezTo>
                  <a:pt x="11367" y="2696"/>
                  <a:pt x="11379" y="2672"/>
                  <a:pt x="11391" y="2638"/>
                </a:cubicBezTo>
                <a:close/>
                <a:moveTo>
                  <a:pt x="11356" y="10762"/>
                </a:moveTo>
                <a:cubicBezTo>
                  <a:pt x="11356" y="11055"/>
                  <a:pt x="11367" y="11172"/>
                  <a:pt x="11367" y="11395"/>
                </a:cubicBezTo>
                <a:cubicBezTo>
                  <a:pt x="11367" y="11406"/>
                  <a:pt x="11379" y="11429"/>
                  <a:pt x="11379" y="11441"/>
                </a:cubicBezTo>
                <a:cubicBezTo>
                  <a:pt x="11239" y="11441"/>
                  <a:pt x="11075" y="11453"/>
                  <a:pt x="10981" y="11453"/>
                </a:cubicBezTo>
                <a:cubicBezTo>
                  <a:pt x="10946" y="11465"/>
                  <a:pt x="10899" y="11465"/>
                  <a:pt x="10864" y="11476"/>
                </a:cubicBezTo>
                <a:lnTo>
                  <a:pt x="10630" y="11476"/>
                </a:lnTo>
                <a:cubicBezTo>
                  <a:pt x="10712" y="11441"/>
                  <a:pt x="10794" y="11406"/>
                  <a:pt x="10888" y="11359"/>
                </a:cubicBezTo>
                <a:cubicBezTo>
                  <a:pt x="10981" y="11301"/>
                  <a:pt x="11086" y="11219"/>
                  <a:pt x="11192" y="11078"/>
                </a:cubicBezTo>
                <a:cubicBezTo>
                  <a:pt x="11273" y="10961"/>
                  <a:pt x="11320" y="10856"/>
                  <a:pt x="11356" y="10762"/>
                </a:cubicBezTo>
                <a:close/>
                <a:moveTo>
                  <a:pt x="8968" y="9626"/>
                </a:moveTo>
                <a:cubicBezTo>
                  <a:pt x="8968" y="9639"/>
                  <a:pt x="8968" y="9650"/>
                  <a:pt x="8956" y="9673"/>
                </a:cubicBezTo>
                <a:cubicBezTo>
                  <a:pt x="8932" y="9767"/>
                  <a:pt x="8921" y="9861"/>
                  <a:pt x="8909" y="9943"/>
                </a:cubicBezTo>
                <a:cubicBezTo>
                  <a:pt x="8909" y="10024"/>
                  <a:pt x="8897" y="10118"/>
                  <a:pt x="8909" y="10224"/>
                </a:cubicBezTo>
                <a:cubicBezTo>
                  <a:pt x="8909" y="10329"/>
                  <a:pt x="8932" y="10458"/>
                  <a:pt x="8979" y="10622"/>
                </a:cubicBezTo>
                <a:cubicBezTo>
                  <a:pt x="9038" y="10786"/>
                  <a:pt x="9096" y="10903"/>
                  <a:pt x="9166" y="10997"/>
                </a:cubicBezTo>
                <a:cubicBezTo>
                  <a:pt x="9225" y="11090"/>
                  <a:pt x="9283" y="11148"/>
                  <a:pt x="9354" y="11207"/>
                </a:cubicBezTo>
                <a:cubicBezTo>
                  <a:pt x="9413" y="11265"/>
                  <a:pt x="9483" y="11324"/>
                  <a:pt x="9576" y="11371"/>
                </a:cubicBezTo>
                <a:cubicBezTo>
                  <a:pt x="9635" y="11406"/>
                  <a:pt x="9694" y="11441"/>
                  <a:pt x="9775" y="11465"/>
                </a:cubicBezTo>
                <a:cubicBezTo>
                  <a:pt x="9670" y="11476"/>
                  <a:pt x="9541" y="11476"/>
                  <a:pt x="9342" y="11476"/>
                </a:cubicBezTo>
                <a:lnTo>
                  <a:pt x="6884" y="11476"/>
                </a:lnTo>
                <a:cubicBezTo>
                  <a:pt x="6758" y="11479"/>
                  <a:pt x="6659" y="11480"/>
                  <a:pt x="6574" y="11480"/>
                </a:cubicBezTo>
                <a:cubicBezTo>
                  <a:pt x="6249" y="11480"/>
                  <a:pt x="6147" y="11465"/>
                  <a:pt x="5654" y="11465"/>
                </a:cubicBezTo>
                <a:cubicBezTo>
                  <a:pt x="5034" y="11465"/>
                  <a:pt x="5034" y="11465"/>
                  <a:pt x="4425" y="11476"/>
                </a:cubicBezTo>
                <a:cubicBezTo>
                  <a:pt x="3804" y="11476"/>
                  <a:pt x="3804" y="11476"/>
                  <a:pt x="3196" y="11488"/>
                </a:cubicBezTo>
                <a:lnTo>
                  <a:pt x="2646" y="11488"/>
                </a:lnTo>
                <a:cubicBezTo>
                  <a:pt x="2669" y="11476"/>
                  <a:pt x="2704" y="11465"/>
                  <a:pt x="2727" y="11453"/>
                </a:cubicBezTo>
                <a:cubicBezTo>
                  <a:pt x="2810" y="11418"/>
                  <a:pt x="2857" y="11395"/>
                  <a:pt x="2915" y="11359"/>
                </a:cubicBezTo>
                <a:cubicBezTo>
                  <a:pt x="3021" y="11301"/>
                  <a:pt x="3125" y="11231"/>
                  <a:pt x="3325" y="11090"/>
                </a:cubicBezTo>
                <a:cubicBezTo>
                  <a:pt x="3512" y="10950"/>
                  <a:pt x="3606" y="10880"/>
                  <a:pt x="3700" y="10797"/>
                </a:cubicBezTo>
                <a:cubicBezTo>
                  <a:pt x="3793" y="10727"/>
                  <a:pt x="3887" y="10657"/>
                  <a:pt x="4062" y="10505"/>
                </a:cubicBezTo>
                <a:cubicBezTo>
                  <a:pt x="4238" y="10352"/>
                  <a:pt x="4320" y="10271"/>
                  <a:pt x="4413" y="10200"/>
                </a:cubicBezTo>
                <a:cubicBezTo>
                  <a:pt x="4449" y="10165"/>
                  <a:pt x="4496" y="10130"/>
                  <a:pt x="4554" y="10095"/>
                </a:cubicBezTo>
                <a:cubicBezTo>
                  <a:pt x="4613" y="10060"/>
                  <a:pt x="4694" y="10013"/>
                  <a:pt x="4800" y="9966"/>
                </a:cubicBezTo>
                <a:cubicBezTo>
                  <a:pt x="4905" y="9931"/>
                  <a:pt x="4987" y="9907"/>
                  <a:pt x="5058" y="9896"/>
                </a:cubicBezTo>
                <a:cubicBezTo>
                  <a:pt x="5116" y="9884"/>
                  <a:pt x="5175" y="9884"/>
                  <a:pt x="5233" y="9884"/>
                </a:cubicBezTo>
                <a:cubicBezTo>
                  <a:pt x="5280" y="9896"/>
                  <a:pt x="5339" y="9896"/>
                  <a:pt x="5409" y="9920"/>
                </a:cubicBezTo>
                <a:cubicBezTo>
                  <a:pt x="5467" y="9931"/>
                  <a:pt x="5549" y="9966"/>
                  <a:pt x="5643" y="10024"/>
                </a:cubicBezTo>
                <a:cubicBezTo>
                  <a:pt x="5771" y="10130"/>
                  <a:pt x="5807" y="10224"/>
                  <a:pt x="5830" y="10305"/>
                </a:cubicBezTo>
                <a:cubicBezTo>
                  <a:pt x="5841" y="10388"/>
                  <a:pt x="5841" y="10458"/>
                  <a:pt x="5818" y="10540"/>
                </a:cubicBezTo>
                <a:cubicBezTo>
                  <a:pt x="5807" y="10610"/>
                  <a:pt x="5783" y="10680"/>
                  <a:pt x="5737" y="10727"/>
                </a:cubicBezTo>
                <a:cubicBezTo>
                  <a:pt x="5690" y="10774"/>
                  <a:pt x="5631" y="10797"/>
                  <a:pt x="5561" y="10797"/>
                </a:cubicBezTo>
                <a:cubicBezTo>
                  <a:pt x="5548" y="10799"/>
                  <a:pt x="5534" y="10800"/>
                  <a:pt x="5520" y="10800"/>
                </a:cubicBezTo>
                <a:cubicBezTo>
                  <a:pt x="5457" y="10800"/>
                  <a:pt x="5384" y="10779"/>
                  <a:pt x="5326" y="10750"/>
                </a:cubicBezTo>
                <a:cubicBezTo>
                  <a:pt x="5292" y="10739"/>
                  <a:pt x="5256" y="10716"/>
                  <a:pt x="5221" y="10703"/>
                </a:cubicBezTo>
                <a:cubicBezTo>
                  <a:pt x="5209" y="10703"/>
                  <a:pt x="5186" y="10692"/>
                  <a:pt x="5162" y="10692"/>
                </a:cubicBezTo>
                <a:cubicBezTo>
                  <a:pt x="5151" y="10680"/>
                  <a:pt x="5128" y="10680"/>
                  <a:pt x="5104" y="10680"/>
                </a:cubicBezTo>
                <a:cubicBezTo>
                  <a:pt x="5045" y="10680"/>
                  <a:pt x="5011" y="10692"/>
                  <a:pt x="4999" y="10739"/>
                </a:cubicBezTo>
                <a:cubicBezTo>
                  <a:pt x="4987" y="10750"/>
                  <a:pt x="4987" y="10786"/>
                  <a:pt x="4999" y="10809"/>
                </a:cubicBezTo>
                <a:cubicBezTo>
                  <a:pt x="4999" y="10821"/>
                  <a:pt x="5011" y="10833"/>
                  <a:pt x="5022" y="10856"/>
                </a:cubicBezTo>
                <a:cubicBezTo>
                  <a:pt x="5022" y="10867"/>
                  <a:pt x="5034" y="10880"/>
                  <a:pt x="5045" y="10891"/>
                </a:cubicBezTo>
                <a:cubicBezTo>
                  <a:pt x="5104" y="10950"/>
                  <a:pt x="5162" y="10973"/>
                  <a:pt x="5221" y="10997"/>
                </a:cubicBezTo>
                <a:cubicBezTo>
                  <a:pt x="5245" y="11008"/>
                  <a:pt x="5280" y="11008"/>
                  <a:pt x="5303" y="11020"/>
                </a:cubicBezTo>
                <a:cubicBezTo>
                  <a:pt x="5339" y="11020"/>
                  <a:pt x="5362" y="11031"/>
                  <a:pt x="5397" y="11031"/>
                </a:cubicBezTo>
                <a:cubicBezTo>
                  <a:pt x="5456" y="11031"/>
                  <a:pt x="5514" y="11031"/>
                  <a:pt x="5584" y="11008"/>
                </a:cubicBezTo>
                <a:cubicBezTo>
                  <a:pt x="5666" y="10984"/>
                  <a:pt x="5748" y="10950"/>
                  <a:pt x="5830" y="10880"/>
                </a:cubicBezTo>
                <a:cubicBezTo>
                  <a:pt x="5865" y="10833"/>
                  <a:pt x="5900" y="10797"/>
                  <a:pt x="5924" y="10750"/>
                </a:cubicBezTo>
                <a:cubicBezTo>
                  <a:pt x="5959" y="10821"/>
                  <a:pt x="6005" y="10880"/>
                  <a:pt x="6076" y="10950"/>
                </a:cubicBezTo>
                <a:cubicBezTo>
                  <a:pt x="6216" y="11067"/>
                  <a:pt x="6345" y="11101"/>
                  <a:pt x="6450" y="11125"/>
                </a:cubicBezTo>
                <a:cubicBezTo>
                  <a:pt x="6513" y="11139"/>
                  <a:pt x="6571" y="11144"/>
                  <a:pt x="6625" y="11144"/>
                </a:cubicBezTo>
                <a:cubicBezTo>
                  <a:pt x="6662" y="11144"/>
                  <a:pt x="6698" y="11142"/>
                  <a:pt x="6731" y="11137"/>
                </a:cubicBezTo>
                <a:cubicBezTo>
                  <a:pt x="6895" y="11114"/>
                  <a:pt x="7071" y="11078"/>
                  <a:pt x="7352" y="10903"/>
                </a:cubicBezTo>
                <a:cubicBezTo>
                  <a:pt x="7493" y="10809"/>
                  <a:pt x="7586" y="10727"/>
                  <a:pt x="7668" y="10669"/>
                </a:cubicBezTo>
                <a:cubicBezTo>
                  <a:pt x="7738" y="10599"/>
                  <a:pt x="7797" y="10540"/>
                  <a:pt x="7855" y="10493"/>
                </a:cubicBezTo>
                <a:cubicBezTo>
                  <a:pt x="7972" y="10388"/>
                  <a:pt x="8089" y="10271"/>
                  <a:pt x="8336" y="10071"/>
                </a:cubicBezTo>
                <a:cubicBezTo>
                  <a:pt x="8453" y="9966"/>
                  <a:pt x="8780" y="9756"/>
                  <a:pt x="8968" y="9626"/>
                </a:cubicBezTo>
                <a:close/>
                <a:moveTo>
                  <a:pt x="11155" y="1"/>
                </a:moveTo>
                <a:cubicBezTo>
                  <a:pt x="11098" y="1"/>
                  <a:pt x="11034" y="15"/>
                  <a:pt x="10969" y="50"/>
                </a:cubicBezTo>
                <a:cubicBezTo>
                  <a:pt x="10899" y="86"/>
                  <a:pt x="10852" y="156"/>
                  <a:pt x="10841" y="237"/>
                </a:cubicBezTo>
                <a:cubicBezTo>
                  <a:pt x="10829" y="273"/>
                  <a:pt x="10841" y="320"/>
                  <a:pt x="10864" y="343"/>
                </a:cubicBezTo>
                <a:cubicBezTo>
                  <a:pt x="10888" y="378"/>
                  <a:pt x="10922" y="390"/>
                  <a:pt x="10958" y="390"/>
                </a:cubicBezTo>
                <a:cubicBezTo>
                  <a:pt x="10968" y="393"/>
                  <a:pt x="10977" y="395"/>
                  <a:pt x="10985" y="395"/>
                </a:cubicBezTo>
                <a:cubicBezTo>
                  <a:pt x="11006" y="395"/>
                  <a:pt x="11023" y="387"/>
                  <a:pt x="11039" y="378"/>
                </a:cubicBezTo>
                <a:cubicBezTo>
                  <a:pt x="11052" y="367"/>
                  <a:pt x="11052" y="354"/>
                  <a:pt x="11052" y="343"/>
                </a:cubicBezTo>
                <a:cubicBezTo>
                  <a:pt x="11055" y="340"/>
                  <a:pt x="11056" y="338"/>
                  <a:pt x="11056" y="338"/>
                </a:cubicBezTo>
                <a:lnTo>
                  <a:pt x="11056" y="338"/>
                </a:lnTo>
                <a:cubicBezTo>
                  <a:pt x="11055" y="338"/>
                  <a:pt x="11045" y="347"/>
                  <a:pt x="11028" y="354"/>
                </a:cubicBezTo>
                <a:cubicBezTo>
                  <a:pt x="11022" y="361"/>
                  <a:pt x="11010" y="364"/>
                  <a:pt x="10996" y="364"/>
                </a:cubicBezTo>
                <a:cubicBezTo>
                  <a:pt x="10981" y="364"/>
                  <a:pt x="10963" y="361"/>
                  <a:pt x="10946" y="354"/>
                </a:cubicBezTo>
                <a:cubicBezTo>
                  <a:pt x="10934" y="343"/>
                  <a:pt x="10911" y="331"/>
                  <a:pt x="10899" y="308"/>
                </a:cubicBezTo>
                <a:cubicBezTo>
                  <a:pt x="10899" y="296"/>
                  <a:pt x="10888" y="273"/>
                  <a:pt x="10899" y="261"/>
                </a:cubicBezTo>
                <a:cubicBezTo>
                  <a:pt x="10899" y="203"/>
                  <a:pt x="10946" y="156"/>
                  <a:pt x="10993" y="133"/>
                </a:cubicBezTo>
                <a:cubicBezTo>
                  <a:pt x="11039" y="97"/>
                  <a:pt x="11098" y="86"/>
                  <a:pt x="11156" y="86"/>
                </a:cubicBezTo>
                <a:cubicBezTo>
                  <a:pt x="11215" y="97"/>
                  <a:pt x="11273" y="109"/>
                  <a:pt x="11309" y="156"/>
                </a:cubicBezTo>
                <a:cubicBezTo>
                  <a:pt x="11356" y="191"/>
                  <a:pt x="11379" y="237"/>
                  <a:pt x="11403" y="296"/>
                </a:cubicBezTo>
                <a:cubicBezTo>
                  <a:pt x="11437" y="413"/>
                  <a:pt x="11426" y="554"/>
                  <a:pt x="11426" y="682"/>
                </a:cubicBezTo>
                <a:cubicBezTo>
                  <a:pt x="11414" y="753"/>
                  <a:pt x="11414" y="823"/>
                  <a:pt x="11414" y="893"/>
                </a:cubicBezTo>
                <a:lnTo>
                  <a:pt x="11414" y="1080"/>
                </a:lnTo>
                <a:cubicBezTo>
                  <a:pt x="11414" y="1127"/>
                  <a:pt x="11403" y="1455"/>
                  <a:pt x="11403" y="1806"/>
                </a:cubicBezTo>
                <a:cubicBezTo>
                  <a:pt x="11391" y="1783"/>
                  <a:pt x="11391" y="1759"/>
                  <a:pt x="11379" y="1736"/>
                </a:cubicBezTo>
                <a:cubicBezTo>
                  <a:pt x="11344" y="1654"/>
                  <a:pt x="11309" y="1572"/>
                  <a:pt x="11239" y="1467"/>
                </a:cubicBezTo>
                <a:cubicBezTo>
                  <a:pt x="11098" y="1256"/>
                  <a:pt x="10981" y="1186"/>
                  <a:pt x="10875" y="1116"/>
                </a:cubicBezTo>
                <a:cubicBezTo>
                  <a:pt x="10852" y="1104"/>
                  <a:pt x="10817" y="1080"/>
                  <a:pt x="10782" y="1069"/>
                </a:cubicBezTo>
                <a:cubicBezTo>
                  <a:pt x="10747" y="1057"/>
                  <a:pt x="10712" y="1046"/>
                  <a:pt x="10677" y="1046"/>
                </a:cubicBezTo>
                <a:cubicBezTo>
                  <a:pt x="10626" y="1031"/>
                  <a:pt x="10570" y="1021"/>
                  <a:pt x="10504" y="1021"/>
                </a:cubicBezTo>
                <a:cubicBezTo>
                  <a:pt x="10465" y="1021"/>
                  <a:pt x="10421" y="1025"/>
                  <a:pt x="10373" y="1033"/>
                </a:cubicBezTo>
                <a:cubicBezTo>
                  <a:pt x="10243" y="1057"/>
                  <a:pt x="10162" y="1104"/>
                  <a:pt x="10092" y="1139"/>
                </a:cubicBezTo>
                <a:cubicBezTo>
                  <a:pt x="10045" y="1151"/>
                  <a:pt x="10021" y="1174"/>
                  <a:pt x="9998" y="1197"/>
                </a:cubicBezTo>
                <a:cubicBezTo>
                  <a:pt x="9962" y="1221"/>
                  <a:pt x="9939" y="1244"/>
                  <a:pt x="9915" y="1256"/>
                </a:cubicBezTo>
                <a:cubicBezTo>
                  <a:pt x="9869" y="1303"/>
                  <a:pt x="9822" y="1361"/>
                  <a:pt x="9787" y="1432"/>
                </a:cubicBezTo>
                <a:cubicBezTo>
                  <a:pt x="9752" y="1502"/>
                  <a:pt x="9705" y="1595"/>
                  <a:pt x="9717" y="1736"/>
                </a:cubicBezTo>
                <a:cubicBezTo>
                  <a:pt x="9728" y="1865"/>
                  <a:pt x="9775" y="1947"/>
                  <a:pt x="9811" y="2017"/>
                </a:cubicBezTo>
                <a:cubicBezTo>
                  <a:pt x="9822" y="2029"/>
                  <a:pt x="9834" y="2040"/>
                  <a:pt x="9845" y="2064"/>
                </a:cubicBezTo>
                <a:lnTo>
                  <a:pt x="9881" y="2099"/>
                </a:lnTo>
                <a:cubicBezTo>
                  <a:pt x="9904" y="2123"/>
                  <a:pt x="9928" y="2146"/>
                  <a:pt x="9951" y="2157"/>
                </a:cubicBezTo>
                <a:cubicBezTo>
                  <a:pt x="9974" y="2181"/>
                  <a:pt x="9998" y="2193"/>
                  <a:pt x="10021" y="2216"/>
                </a:cubicBezTo>
                <a:cubicBezTo>
                  <a:pt x="10045" y="2228"/>
                  <a:pt x="10068" y="2251"/>
                  <a:pt x="10092" y="2263"/>
                </a:cubicBezTo>
                <a:cubicBezTo>
                  <a:pt x="10150" y="2298"/>
                  <a:pt x="10220" y="2333"/>
                  <a:pt x="10314" y="2368"/>
                </a:cubicBezTo>
                <a:cubicBezTo>
                  <a:pt x="10349" y="2368"/>
                  <a:pt x="10384" y="2380"/>
                  <a:pt x="10419" y="2380"/>
                </a:cubicBezTo>
                <a:lnTo>
                  <a:pt x="10524" y="2380"/>
                </a:lnTo>
                <a:cubicBezTo>
                  <a:pt x="10548" y="2368"/>
                  <a:pt x="10560" y="2368"/>
                  <a:pt x="10571" y="2357"/>
                </a:cubicBezTo>
                <a:cubicBezTo>
                  <a:pt x="10594" y="2357"/>
                  <a:pt x="10607" y="2345"/>
                  <a:pt x="10630" y="2345"/>
                </a:cubicBezTo>
                <a:cubicBezTo>
                  <a:pt x="10653" y="2321"/>
                  <a:pt x="10677" y="2298"/>
                  <a:pt x="10700" y="2287"/>
                </a:cubicBezTo>
                <a:cubicBezTo>
                  <a:pt x="10782" y="2181"/>
                  <a:pt x="10700" y="2123"/>
                  <a:pt x="10630" y="2087"/>
                </a:cubicBezTo>
                <a:cubicBezTo>
                  <a:pt x="10596" y="2077"/>
                  <a:pt x="10567" y="2074"/>
                  <a:pt x="10543" y="2074"/>
                </a:cubicBezTo>
                <a:cubicBezTo>
                  <a:pt x="10508" y="2074"/>
                  <a:pt x="10481" y="2081"/>
                  <a:pt x="10454" y="2087"/>
                </a:cubicBezTo>
                <a:cubicBezTo>
                  <a:pt x="10413" y="2096"/>
                  <a:pt x="10359" y="2104"/>
                  <a:pt x="10303" y="2104"/>
                </a:cubicBezTo>
                <a:cubicBezTo>
                  <a:pt x="10279" y="2104"/>
                  <a:pt x="10256" y="2103"/>
                  <a:pt x="10232" y="2099"/>
                </a:cubicBezTo>
                <a:cubicBezTo>
                  <a:pt x="10150" y="2087"/>
                  <a:pt x="10068" y="2040"/>
                  <a:pt x="9998" y="1970"/>
                </a:cubicBezTo>
                <a:cubicBezTo>
                  <a:pt x="9939" y="1912"/>
                  <a:pt x="9892" y="1830"/>
                  <a:pt x="9869" y="1748"/>
                </a:cubicBezTo>
                <a:cubicBezTo>
                  <a:pt x="9857" y="1666"/>
                  <a:pt x="9869" y="1572"/>
                  <a:pt x="9904" y="1502"/>
                </a:cubicBezTo>
                <a:cubicBezTo>
                  <a:pt x="9915" y="1478"/>
                  <a:pt x="9951" y="1408"/>
                  <a:pt x="10045" y="1338"/>
                </a:cubicBezTo>
                <a:cubicBezTo>
                  <a:pt x="10079" y="1303"/>
                  <a:pt x="10138" y="1268"/>
                  <a:pt x="10196" y="1233"/>
                </a:cubicBezTo>
                <a:cubicBezTo>
                  <a:pt x="10267" y="1210"/>
                  <a:pt x="10326" y="1197"/>
                  <a:pt x="10396" y="1186"/>
                </a:cubicBezTo>
                <a:cubicBezTo>
                  <a:pt x="10427" y="1183"/>
                  <a:pt x="10456" y="1181"/>
                  <a:pt x="10483" y="1181"/>
                </a:cubicBezTo>
                <a:cubicBezTo>
                  <a:pt x="10547" y="1181"/>
                  <a:pt x="10600" y="1189"/>
                  <a:pt x="10641" y="1197"/>
                </a:cubicBezTo>
                <a:cubicBezTo>
                  <a:pt x="10665" y="1197"/>
                  <a:pt x="10677" y="1210"/>
                  <a:pt x="10688" y="1210"/>
                </a:cubicBezTo>
                <a:cubicBezTo>
                  <a:pt x="10700" y="1221"/>
                  <a:pt x="10712" y="1221"/>
                  <a:pt x="10724" y="1221"/>
                </a:cubicBezTo>
                <a:cubicBezTo>
                  <a:pt x="10758" y="1233"/>
                  <a:pt x="10771" y="1244"/>
                  <a:pt x="10794" y="1268"/>
                </a:cubicBezTo>
                <a:cubicBezTo>
                  <a:pt x="10888" y="1314"/>
                  <a:pt x="10981" y="1385"/>
                  <a:pt x="11086" y="1561"/>
                </a:cubicBezTo>
                <a:cubicBezTo>
                  <a:pt x="11180" y="1748"/>
                  <a:pt x="11203" y="1865"/>
                  <a:pt x="11215" y="1970"/>
                </a:cubicBezTo>
                <a:cubicBezTo>
                  <a:pt x="11227" y="2076"/>
                  <a:pt x="11227" y="2181"/>
                  <a:pt x="11192" y="2391"/>
                </a:cubicBezTo>
                <a:lnTo>
                  <a:pt x="11110" y="2638"/>
                </a:lnTo>
                <a:cubicBezTo>
                  <a:pt x="11086" y="2696"/>
                  <a:pt x="11063" y="2755"/>
                  <a:pt x="11039" y="2802"/>
                </a:cubicBezTo>
                <a:cubicBezTo>
                  <a:pt x="10981" y="2895"/>
                  <a:pt x="10934" y="2989"/>
                  <a:pt x="10805" y="3176"/>
                </a:cubicBezTo>
                <a:cubicBezTo>
                  <a:pt x="10688" y="3340"/>
                  <a:pt x="10630" y="3434"/>
                  <a:pt x="10571" y="3515"/>
                </a:cubicBezTo>
                <a:lnTo>
                  <a:pt x="10571" y="3434"/>
                </a:lnTo>
                <a:cubicBezTo>
                  <a:pt x="10571" y="3422"/>
                  <a:pt x="10560" y="3398"/>
                  <a:pt x="10560" y="3351"/>
                </a:cubicBezTo>
                <a:cubicBezTo>
                  <a:pt x="10548" y="3305"/>
                  <a:pt x="10536" y="3293"/>
                  <a:pt x="10524" y="3270"/>
                </a:cubicBezTo>
                <a:cubicBezTo>
                  <a:pt x="10513" y="3247"/>
                  <a:pt x="10513" y="3234"/>
                  <a:pt x="10477" y="3200"/>
                </a:cubicBezTo>
                <a:cubicBezTo>
                  <a:pt x="10454" y="3164"/>
                  <a:pt x="10443" y="3141"/>
                  <a:pt x="10419" y="3129"/>
                </a:cubicBezTo>
                <a:cubicBezTo>
                  <a:pt x="10407" y="3117"/>
                  <a:pt x="10384" y="3094"/>
                  <a:pt x="10349" y="3070"/>
                </a:cubicBezTo>
                <a:cubicBezTo>
                  <a:pt x="10314" y="3047"/>
                  <a:pt x="10290" y="3047"/>
                  <a:pt x="10267" y="3047"/>
                </a:cubicBezTo>
                <a:cubicBezTo>
                  <a:pt x="10243" y="3036"/>
                  <a:pt x="10220" y="3036"/>
                  <a:pt x="10173" y="3036"/>
                </a:cubicBezTo>
                <a:lnTo>
                  <a:pt x="10079" y="3036"/>
                </a:lnTo>
                <a:cubicBezTo>
                  <a:pt x="10056" y="3047"/>
                  <a:pt x="10033" y="3047"/>
                  <a:pt x="9986" y="3083"/>
                </a:cubicBezTo>
                <a:cubicBezTo>
                  <a:pt x="9951" y="3106"/>
                  <a:pt x="9939" y="3117"/>
                  <a:pt x="9928" y="3141"/>
                </a:cubicBezTo>
                <a:cubicBezTo>
                  <a:pt x="9904" y="3153"/>
                  <a:pt x="9892" y="3176"/>
                  <a:pt x="9869" y="3223"/>
                </a:cubicBezTo>
                <a:cubicBezTo>
                  <a:pt x="9857" y="3258"/>
                  <a:pt x="9845" y="3281"/>
                  <a:pt x="9834" y="3305"/>
                </a:cubicBezTo>
                <a:cubicBezTo>
                  <a:pt x="9834" y="3328"/>
                  <a:pt x="9822" y="3351"/>
                  <a:pt x="9822" y="3398"/>
                </a:cubicBezTo>
                <a:cubicBezTo>
                  <a:pt x="9834" y="3469"/>
                  <a:pt x="9857" y="3492"/>
                  <a:pt x="9881" y="3528"/>
                </a:cubicBezTo>
                <a:cubicBezTo>
                  <a:pt x="9890" y="3532"/>
                  <a:pt x="9898" y="3535"/>
                  <a:pt x="9904" y="3535"/>
                </a:cubicBezTo>
                <a:cubicBezTo>
                  <a:pt x="9914" y="3535"/>
                  <a:pt x="9920" y="3529"/>
                  <a:pt x="9928" y="3515"/>
                </a:cubicBezTo>
                <a:cubicBezTo>
                  <a:pt x="9951" y="3481"/>
                  <a:pt x="9928" y="3445"/>
                  <a:pt x="9928" y="3422"/>
                </a:cubicBezTo>
                <a:lnTo>
                  <a:pt x="9928" y="3351"/>
                </a:lnTo>
                <a:cubicBezTo>
                  <a:pt x="9928" y="3317"/>
                  <a:pt x="9928" y="3305"/>
                  <a:pt x="9939" y="3258"/>
                </a:cubicBezTo>
                <a:cubicBezTo>
                  <a:pt x="9962" y="3223"/>
                  <a:pt x="9974" y="3200"/>
                  <a:pt x="9986" y="3188"/>
                </a:cubicBezTo>
                <a:lnTo>
                  <a:pt x="10033" y="3141"/>
                </a:lnTo>
                <a:cubicBezTo>
                  <a:pt x="10068" y="3117"/>
                  <a:pt x="10079" y="3117"/>
                  <a:pt x="10103" y="3117"/>
                </a:cubicBezTo>
                <a:lnTo>
                  <a:pt x="10243" y="3117"/>
                </a:lnTo>
                <a:cubicBezTo>
                  <a:pt x="10255" y="3117"/>
                  <a:pt x="10279" y="3129"/>
                  <a:pt x="10314" y="3141"/>
                </a:cubicBezTo>
                <a:cubicBezTo>
                  <a:pt x="10349" y="3164"/>
                  <a:pt x="10360" y="3176"/>
                  <a:pt x="10373" y="3188"/>
                </a:cubicBezTo>
                <a:lnTo>
                  <a:pt x="10419" y="3234"/>
                </a:lnTo>
                <a:lnTo>
                  <a:pt x="10477" y="3293"/>
                </a:lnTo>
                <a:cubicBezTo>
                  <a:pt x="10477" y="3317"/>
                  <a:pt x="10490" y="3328"/>
                  <a:pt x="10501" y="3364"/>
                </a:cubicBezTo>
                <a:cubicBezTo>
                  <a:pt x="10513" y="3398"/>
                  <a:pt x="10524" y="3422"/>
                  <a:pt x="10524" y="3445"/>
                </a:cubicBezTo>
                <a:lnTo>
                  <a:pt x="10524" y="3528"/>
                </a:lnTo>
                <a:cubicBezTo>
                  <a:pt x="10524" y="3551"/>
                  <a:pt x="10524" y="3562"/>
                  <a:pt x="10513" y="3586"/>
                </a:cubicBezTo>
                <a:cubicBezTo>
                  <a:pt x="10454" y="3668"/>
                  <a:pt x="10384" y="3762"/>
                  <a:pt x="10255" y="3937"/>
                </a:cubicBezTo>
                <a:cubicBezTo>
                  <a:pt x="10103" y="4113"/>
                  <a:pt x="10033" y="4218"/>
                  <a:pt x="9974" y="4311"/>
                </a:cubicBezTo>
                <a:cubicBezTo>
                  <a:pt x="9939" y="4370"/>
                  <a:pt x="9904" y="4417"/>
                  <a:pt x="9869" y="4488"/>
                </a:cubicBezTo>
                <a:cubicBezTo>
                  <a:pt x="9834" y="4546"/>
                  <a:pt x="9787" y="4628"/>
                  <a:pt x="9752" y="4745"/>
                </a:cubicBezTo>
                <a:cubicBezTo>
                  <a:pt x="9705" y="4862"/>
                  <a:pt x="9681" y="4956"/>
                  <a:pt x="9681" y="5037"/>
                </a:cubicBezTo>
                <a:cubicBezTo>
                  <a:pt x="9670" y="5108"/>
                  <a:pt x="9670" y="5178"/>
                  <a:pt x="9670" y="5237"/>
                </a:cubicBezTo>
                <a:cubicBezTo>
                  <a:pt x="9681" y="5295"/>
                  <a:pt x="9681" y="5365"/>
                  <a:pt x="9705" y="5435"/>
                </a:cubicBezTo>
                <a:cubicBezTo>
                  <a:pt x="9728" y="5518"/>
                  <a:pt x="9764" y="5599"/>
                  <a:pt x="9834" y="5705"/>
                </a:cubicBezTo>
                <a:cubicBezTo>
                  <a:pt x="9915" y="5810"/>
                  <a:pt x="9998" y="5869"/>
                  <a:pt x="10068" y="5916"/>
                </a:cubicBezTo>
                <a:lnTo>
                  <a:pt x="10079" y="5916"/>
                </a:lnTo>
                <a:cubicBezTo>
                  <a:pt x="10056" y="5927"/>
                  <a:pt x="10033" y="5939"/>
                  <a:pt x="10021" y="5950"/>
                </a:cubicBezTo>
                <a:cubicBezTo>
                  <a:pt x="9939" y="6009"/>
                  <a:pt x="9869" y="6091"/>
                  <a:pt x="9811" y="6220"/>
                </a:cubicBezTo>
                <a:cubicBezTo>
                  <a:pt x="9775" y="6314"/>
                  <a:pt x="9764" y="6407"/>
                  <a:pt x="9775" y="6501"/>
                </a:cubicBezTo>
                <a:cubicBezTo>
                  <a:pt x="9798" y="6595"/>
                  <a:pt x="9834" y="6688"/>
                  <a:pt x="9904" y="6735"/>
                </a:cubicBezTo>
                <a:cubicBezTo>
                  <a:pt x="9932" y="6774"/>
                  <a:pt x="9965" y="6786"/>
                  <a:pt x="9994" y="6786"/>
                </a:cubicBezTo>
                <a:cubicBezTo>
                  <a:pt x="10027" y="6786"/>
                  <a:pt x="10056" y="6771"/>
                  <a:pt x="10068" y="6759"/>
                </a:cubicBezTo>
                <a:cubicBezTo>
                  <a:pt x="10103" y="6735"/>
                  <a:pt x="10103" y="6700"/>
                  <a:pt x="10103" y="6653"/>
                </a:cubicBezTo>
                <a:cubicBezTo>
                  <a:pt x="10103" y="6571"/>
                  <a:pt x="10092" y="6512"/>
                  <a:pt x="10068" y="6442"/>
                </a:cubicBezTo>
                <a:cubicBezTo>
                  <a:pt x="10056" y="6361"/>
                  <a:pt x="10056" y="6244"/>
                  <a:pt x="10103" y="6150"/>
                </a:cubicBezTo>
                <a:cubicBezTo>
                  <a:pt x="10145" y="6065"/>
                  <a:pt x="10244" y="6019"/>
                  <a:pt x="10350" y="6019"/>
                </a:cubicBezTo>
                <a:cubicBezTo>
                  <a:pt x="10361" y="6019"/>
                  <a:pt x="10372" y="6020"/>
                  <a:pt x="10384" y="6021"/>
                </a:cubicBezTo>
                <a:cubicBezTo>
                  <a:pt x="10501" y="6021"/>
                  <a:pt x="10630" y="6067"/>
                  <a:pt x="10724" y="6150"/>
                </a:cubicBezTo>
                <a:cubicBezTo>
                  <a:pt x="10817" y="6231"/>
                  <a:pt x="10875" y="6348"/>
                  <a:pt x="10899" y="6466"/>
                </a:cubicBezTo>
                <a:cubicBezTo>
                  <a:pt x="10899" y="6489"/>
                  <a:pt x="10922" y="6606"/>
                  <a:pt x="10899" y="6770"/>
                </a:cubicBezTo>
                <a:cubicBezTo>
                  <a:pt x="10875" y="6923"/>
                  <a:pt x="10794" y="7110"/>
                  <a:pt x="10677" y="7274"/>
                </a:cubicBezTo>
                <a:cubicBezTo>
                  <a:pt x="10594" y="7402"/>
                  <a:pt x="10513" y="7484"/>
                  <a:pt x="10443" y="7555"/>
                </a:cubicBezTo>
                <a:cubicBezTo>
                  <a:pt x="10384" y="7636"/>
                  <a:pt x="10326" y="7695"/>
                  <a:pt x="10267" y="7753"/>
                </a:cubicBezTo>
                <a:cubicBezTo>
                  <a:pt x="10162" y="7859"/>
                  <a:pt x="10056" y="7976"/>
                  <a:pt x="9834" y="8210"/>
                </a:cubicBezTo>
                <a:cubicBezTo>
                  <a:pt x="9611" y="8456"/>
                  <a:pt x="9517" y="8585"/>
                  <a:pt x="9413" y="8713"/>
                </a:cubicBezTo>
                <a:cubicBezTo>
                  <a:pt x="9366" y="8783"/>
                  <a:pt x="9319" y="8854"/>
                  <a:pt x="9272" y="8936"/>
                </a:cubicBezTo>
                <a:cubicBezTo>
                  <a:pt x="9213" y="9030"/>
                  <a:pt x="9155" y="9135"/>
                  <a:pt x="9096" y="9275"/>
                </a:cubicBezTo>
                <a:cubicBezTo>
                  <a:pt x="9038" y="9311"/>
                  <a:pt x="8991" y="9334"/>
                  <a:pt x="8944" y="9369"/>
                </a:cubicBezTo>
                <a:cubicBezTo>
                  <a:pt x="8851" y="9416"/>
                  <a:pt x="8780" y="9462"/>
                  <a:pt x="8721" y="9509"/>
                </a:cubicBezTo>
                <a:cubicBezTo>
                  <a:pt x="8581" y="9603"/>
                  <a:pt x="8453" y="9709"/>
                  <a:pt x="8218" y="9931"/>
                </a:cubicBezTo>
                <a:cubicBezTo>
                  <a:pt x="7984" y="10141"/>
                  <a:pt x="7867" y="10259"/>
                  <a:pt x="7750" y="10364"/>
                </a:cubicBezTo>
                <a:cubicBezTo>
                  <a:pt x="7691" y="10422"/>
                  <a:pt x="7633" y="10481"/>
                  <a:pt x="7563" y="10540"/>
                </a:cubicBezTo>
                <a:cubicBezTo>
                  <a:pt x="7493" y="10610"/>
                  <a:pt x="7399" y="10680"/>
                  <a:pt x="7270" y="10774"/>
                </a:cubicBezTo>
                <a:cubicBezTo>
                  <a:pt x="7118" y="10891"/>
                  <a:pt x="6931" y="10973"/>
                  <a:pt x="6767" y="10997"/>
                </a:cubicBezTo>
                <a:cubicBezTo>
                  <a:pt x="6716" y="11004"/>
                  <a:pt x="6669" y="11007"/>
                  <a:pt x="6628" y="11007"/>
                </a:cubicBezTo>
                <a:cubicBezTo>
                  <a:pt x="6546" y="11007"/>
                  <a:pt x="6489" y="10997"/>
                  <a:pt x="6474" y="10997"/>
                </a:cubicBezTo>
                <a:cubicBezTo>
                  <a:pt x="6345" y="10961"/>
                  <a:pt x="6228" y="10914"/>
                  <a:pt x="6158" y="10821"/>
                </a:cubicBezTo>
                <a:cubicBezTo>
                  <a:pt x="6076" y="10727"/>
                  <a:pt x="6018" y="10599"/>
                  <a:pt x="6018" y="10481"/>
                </a:cubicBezTo>
                <a:cubicBezTo>
                  <a:pt x="6018" y="10364"/>
                  <a:pt x="6064" y="10247"/>
                  <a:pt x="6158" y="10200"/>
                </a:cubicBezTo>
                <a:cubicBezTo>
                  <a:pt x="6215" y="10164"/>
                  <a:pt x="6277" y="10150"/>
                  <a:pt x="6338" y="10150"/>
                </a:cubicBezTo>
                <a:cubicBezTo>
                  <a:pt x="6376" y="10150"/>
                  <a:pt x="6414" y="10156"/>
                  <a:pt x="6450" y="10165"/>
                </a:cubicBezTo>
                <a:cubicBezTo>
                  <a:pt x="6520" y="10177"/>
                  <a:pt x="6579" y="10200"/>
                  <a:pt x="6661" y="10200"/>
                </a:cubicBezTo>
                <a:cubicBezTo>
                  <a:pt x="6697" y="10200"/>
                  <a:pt x="6731" y="10200"/>
                  <a:pt x="6767" y="10165"/>
                </a:cubicBezTo>
                <a:cubicBezTo>
                  <a:pt x="6778" y="10141"/>
                  <a:pt x="6825" y="10060"/>
                  <a:pt x="6743" y="10001"/>
                </a:cubicBezTo>
                <a:cubicBezTo>
                  <a:pt x="6684" y="9931"/>
                  <a:pt x="6591" y="9884"/>
                  <a:pt x="6497" y="9873"/>
                </a:cubicBezTo>
                <a:cubicBezTo>
                  <a:pt x="6473" y="9870"/>
                  <a:pt x="6450" y="9868"/>
                  <a:pt x="6426" y="9868"/>
                </a:cubicBezTo>
                <a:cubicBezTo>
                  <a:pt x="6357" y="9868"/>
                  <a:pt x="6289" y="9881"/>
                  <a:pt x="6228" y="9907"/>
                </a:cubicBezTo>
                <a:cubicBezTo>
                  <a:pt x="6099" y="9954"/>
                  <a:pt x="6005" y="10037"/>
                  <a:pt x="5947" y="10107"/>
                </a:cubicBezTo>
                <a:cubicBezTo>
                  <a:pt x="5935" y="10130"/>
                  <a:pt x="5924" y="10154"/>
                  <a:pt x="5912" y="10165"/>
                </a:cubicBezTo>
                <a:cubicBezTo>
                  <a:pt x="5877" y="10095"/>
                  <a:pt x="5818" y="10013"/>
                  <a:pt x="5713" y="9931"/>
                </a:cubicBezTo>
                <a:cubicBezTo>
                  <a:pt x="5607" y="9861"/>
                  <a:pt x="5514" y="9826"/>
                  <a:pt x="5443" y="9802"/>
                </a:cubicBezTo>
                <a:cubicBezTo>
                  <a:pt x="5362" y="9779"/>
                  <a:pt x="5303" y="9767"/>
                  <a:pt x="5245" y="9767"/>
                </a:cubicBezTo>
                <a:cubicBezTo>
                  <a:pt x="5221" y="9763"/>
                  <a:pt x="5199" y="9762"/>
                  <a:pt x="5177" y="9762"/>
                </a:cubicBezTo>
                <a:cubicBezTo>
                  <a:pt x="5133" y="9762"/>
                  <a:pt x="5088" y="9767"/>
                  <a:pt x="5034" y="9767"/>
                </a:cubicBezTo>
                <a:cubicBezTo>
                  <a:pt x="4964" y="9779"/>
                  <a:pt x="4870" y="9802"/>
                  <a:pt x="4753" y="9837"/>
                </a:cubicBezTo>
                <a:cubicBezTo>
                  <a:pt x="4636" y="9884"/>
                  <a:pt x="4554" y="9931"/>
                  <a:pt x="4483" y="9966"/>
                </a:cubicBezTo>
                <a:cubicBezTo>
                  <a:pt x="4425" y="10001"/>
                  <a:pt x="4366" y="10037"/>
                  <a:pt x="4320" y="10060"/>
                </a:cubicBezTo>
                <a:cubicBezTo>
                  <a:pt x="4215" y="10130"/>
                  <a:pt x="4121" y="10200"/>
                  <a:pt x="3934" y="10341"/>
                </a:cubicBezTo>
                <a:cubicBezTo>
                  <a:pt x="3770" y="10481"/>
                  <a:pt x="3676" y="10552"/>
                  <a:pt x="3583" y="10610"/>
                </a:cubicBezTo>
                <a:cubicBezTo>
                  <a:pt x="3570" y="10610"/>
                  <a:pt x="3559" y="10622"/>
                  <a:pt x="3524" y="10622"/>
                </a:cubicBezTo>
                <a:cubicBezTo>
                  <a:pt x="3489" y="10622"/>
                  <a:pt x="3465" y="10610"/>
                  <a:pt x="3442" y="10610"/>
                </a:cubicBezTo>
                <a:cubicBezTo>
                  <a:pt x="3430" y="10610"/>
                  <a:pt x="3406" y="10610"/>
                  <a:pt x="3372" y="10599"/>
                </a:cubicBezTo>
                <a:cubicBezTo>
                  <a:pt x="3336" y="10586"/>
                  <a:pt x="3313" y="10575"/>
                  <a:pt x="3302" y="10563"/>
                </a:cubicBezTo>
                <a:cubicBezTo>
                  <a:pt x="3289" y="10552"/>
                  <a:pt x="3266" y="10540"/>
                  <a:pt x="3243" y="10516"/>
                </a:cubicBezTo>
                <a:cubicBezTo>
                  <a:pt x="3219" y="10493"/>
                  <a:pt x="3208" y="10481"/>
                  <a:pt x="3184" y="10469"/>
                </a:cubicBezTo>
                <a:cubicBezTo>
                  <a:pt x="3172" y="10458"/>
                  <a:pt x="3161" y="10435"/>
                  <a:pt x="3149" y="10411"/>
                </a:cubicBezTo>
                <a:cubicBezTo>
                  <a:pt x="3125" y="10376"/>
                  <a:pt x="3125" y="10352"/>
                  <a:pt x="3125" y="10341"/>
                </a:cubicBezTo>
                <a:cubicBezTo>
                  <a:pt x="3125" y="10318"/>
                  <a:pt x="3114" y="10294"/>
                  <a:pt x="3114" y="10259"/>
                </a:cubicBezTo>
                <a:cubicBezTo>
                  <a:pt x="3125" y="10235"/>
                  <a:pt x="3125" y="10212"/>
                  <a:pt x="3125" y="10188"/>
                </a:cubicBezTo>
                <a:cubicBezTo>
                  <a:pt x="3125" y="10177"/>
                  <a:pt x="3125" y="10154"/>
                  <a:pt x="3149" y="10130"/>
                </a:cubicBezTo>
                <a:cubicBezTo>
                  <a:pt x="3161" y="10095"/>
                  <a:pt x="3184" y="10083"/>
                  <a:pt x="3196" y="10071"/>
                </a:cubicBezTo>
                <a:cubicBezTo>
                  <a:pt x="3208" y="10060"/>
                  <a:pt x="3219" y="10060"/>
                  <a:pt x="3255" y="10037"/>
                </a:cubicBezTo>
                <a:cubicBezTo>
                  <a:pt x="3279" y="10025"/>
                  <a:pt x="3296" y="10022"/>
                  <a:pt x="3311" y="10022"/>
                </a:cubicBezTo>
                <a:cubicBezTo>
                  <a:pt x="3325" y="10022"/>
                  <a:pt x="3337" y="10024"/>
                  <a:pt x="3348" y="10024"/>
                </a:cubicBezTo>
                <a:cubicBezTo>
                  <a:pt x="3356" y="10021"/>
                  <a:pt x="3364" y="10019"/>
                  <a:pt x="3372" y="10019"/>
                </a:cubicBezTo>
                <a:cubicBezTo>
                  <a:pt x="3389" y="10019"/>
                  <a:pt x="3407" y="10024"/>
                  <a:pt x="3430" y="10024"/>
                </a:cubicBezTo>
                <a:cubicBezTo>
                  <a:pt x="3445" y="10024"/>
                  <a:pt x="3466" y="10030"/>
                  <a:pt x="3489" y="10030"/>
                </a:cubicBezTo>
                <a:cubicBezTo>
                  <a:pt x="3500" y="10030"/>
                  <a:pt x="3512" y="10028"/>
                  <a:pt x="3524" y="10024"/>
                </a:cubicBezTo>
                <a:cubicBezTo>
                  <a:pt x="3536" y="10013"/>
                  <a:pt x="3536" y="9990"/>
                  <a:pt x="3524" y="9978"/>
                </a:cubicBezTo>
                <a:cubicBezTo>
                  <a:pt x="3500" y="9954"/>
                  <a:pt x="3477" y="9931"/>
                  <a:pt x="3406" y="9920"/>
                </a:cubicBezTo>
                <a:cubicBezTo>
                  <a:pt x="3360" y="9920"/>
                  <a:pt x="3336" y="9920"/>
                  <a:pt x="3313" y="9931"/>
                </a:cubicBezTo>
                <a:cubicBezTo>
                  <a:pt x="3289" y="9943"/>
                  <a:pt x="3266" y="9943"/>
                  <a:pt x="3219" y="9966"/>
                </a:cubicBezTo>
                <a:cubicBezTo>
                  <a:pt x="3184" y="9990"/>
                  <a:pt x="3161" y="10001"/>
                  <a:pt x="3149" y="10013"/>
                </a:cubicBezTo>
                <a:cubicBezTo>
                  <a:pt x="3125" y="10037"/>
                  <a:pt x="3102" y="10048"/>
                  <a:pt x="3079" y="10083"/>
                </a:cubicBezTo>
                <a:cubicBezTo>
                  <a:pt x="3055" y="10130"/>
                  <a:pt x="3055" y="10154"/>
                  <a:pt x="3044" y="10177"/>
                </a:cubicBezTo>
                <a:cubicBezTo>
                  <a:pt x="3044" y="10200"/>
                  <a:pt x="3032" y="10224"/>
                  <a:pt x="3032" y="10271"/>
                </a:cubicBezTo>
                <a:cubicBezTo>
                  <a:pt x="3044" y="10305"/>
                  <a:pt x="3044" y="10329"/>
                  <a:pt x="3044" y="10352"/>
                </a:cubicBezTo>
                <a:cubicBezTo>
                  <a:pt x="3055" y="10376"/>
                  <a:pt x="3055" y="10399"/>
                  <a:pt x="3079" y="10446"/>
                </a:cubicBezTo>
                <a:cubicBezTo>
                  <a:pt x="3102" y="10481"/>
                  <a:pt x="3114" y="10493"/>
                  <a:pt x="3125" y="10516"/>
                </a:cubicBezTo>
                <a:cubicBezTo>
                  <a:pt x="3149" y="10528"/>
                  <a:pt x="3161" y="10552"/>
                  <a:pt x="3196" y="10575"/>
                </a:cubicBezTo>
                <a:cubicBezTo>
                  <a:pt x="3231" y="10599"/>
                  <a:pt x="3255" y="10610"/>
                  <a:pt x="3278" y="10622"/>
                </a:cubicBezTo>
                <a:cubicBezTo>
                  <a:pt x="3289" y="10633"/>
                  <a:pt x="3313" y="10645"/>
                  <a:pt x="3360" y="10645"/>
                </a:cubicBezTo>
                <a:cubicBezTo>
                  <a:pt x="3395" y="10657"/>
                  <a:pt x="3419" y="10657"/>
                  <a:pt x="3442" y="10657"/>
                </a:cubicBezTo>
                <a:cubicBezTo>
                  <a:pt x="3458" y="10657"/>
                  <a:pt x="3468" y="10662"/>
                  <a:pt x="3487" y="10662"/>
                </a:cubicBezTo>
                <a:cubicBezTo>
                  <a:pt x="3496" y="10662"/>
                  <a:pt x="3508" y="10661"/>
                  <a:pt x="3524" y="10657"/>
                </a:cubicBezTo>
                <a:lnTo>
                  <a:pt x="3524" y="10657"/>
                </a:lnTo>
                <a:cubicBezTo>
                  <a:pt x="3442" y="10716"/>
                  <a:pt x="3348" y="10786"/>
                  <a:pt x="3184" y="10891"/>
                </a:cubicBezTo>
                <a:cubicBezTo>
                  <a:pt x="2997" y="11020"/>
                  <a:pt x="2904" y="11078"/>
                  <a:pt x="2798" y="11125"/>
                </a:cubicBezTo>
                <a:lnTo>
                  <a:pt x="2634" y="11207"/>
                </a:lnTo>
                <a:cubicBezTo>
                  <a:pt x="2576" y="11231"/>
                  <a:pt x="2493" y="11254"/>
                  <a:pt x="2388" y="11278"/>
                </a:cubicBezTo>
                <a:cubicBezTo>
                  <a:pt x="2250" y="11308"/>
                  <a:pt x="2157" y="11314"/>
                  <a:pt x="2079" y="11314"/>
                </a:cubicBezTo>
                <a:cubicBezTo>
                  <a:pt x="2039" y="11314"/>
                  <a:pt x="2003" y="11312"/>
                  <a:pt x="1967" y="11312"/>
                </a:cubicBezTo>
                <a:cubicBezTo>
                  <a:pt x="1861" y="11289"/>
                  <a:pt x="1756" y="11278"/>
                  <a:pt x="1569" y="11184"/>
                </a:cubicBezTo>
                <a:cubicBezTo>
                  <a:pt x="1382" y="11067"/>
                  <a:pt x="1323" y="10984"/>
                  <a:pt x="1265" y="10891"/>
                </a:cubicBezTo>
                <a:lnTo>
                  <a:pt x="1229" y="10821"/>
                </a:lnTo>
                <a:cubicBezTo>
                  <a:pt x="1229" y="10809"/>
                  <a:pt x="1218" y="10797"/>
                  <a:pt x="1218" y="10786"/>
                </a:cubicBezTo>
                <a:cubicBezTo>
                  <a:pt x="1206" y="10774"/>
                  <a:pt x="1206" y="10750"/>
                  <a:pt x="1206" y="10739"/>
                </a:cubicBezTo>
                <a:cubicBezTo>
                  <a:pt x="1182" y="10680"/>
                  <a:pt x="1171" y="10599"/>
                  <a:pt x="1182" y="10493"/>
                </a:cubicBezTo>
                <a:cubicBezTo>
                  <a:pt x="1194" y="10422"/>
                  <a:pt x="1218" y="10352"/>
                  <a:pt x="1241" y="10294"/>
                </a:cubicBezTo>
                <a:cubicBezTo>
                  <a:pt x="1276" y="10235"/>
                  <a:pt x="1299" y="10177"/>
                  <a:pt x="1335" y="10130"/>
                </a:cubicBezTo>
                <a:cubicBezTo>
                  <a:pt x="1416" y="10048"/>
                  <a:pt x="1487" y="10013"/>
                  <a:pt x="1499" y="10001"/>
                </a:cubicBezTo>
                <a:cubicBezTo>
                  <a:pt x="1557" y="9976"/>
                  <a:pt x="1622" y="9957"/>
                  <a:pt x="1685" y="9957"/>
                </a:cubicBezTo>
                <a:cubicBezTo>
                  <a:pt x="1709" y="9957"/>
                  <a:pt x="1733" y="9960"/>
                  <a:pt x="1756" y="9966"/>
                </a:cubicBezTo>
                <a:cubicBezTo>
                  <a:pt x="1838" y="9978"/>
                  <a:pt x="1920" y="10037"/>
                  <a:pt x="1978" y="10095"/>
                </a:cubicBezTo>
                <a:cubicBezTo>
                  <a:pt x="2037" y="10165"/>
                  <a:pt x="2084" y="10247"/>
                  <a:pt x="2107" y="10329"/>
                </a:cubicBezTo>
                <a:cubicBezTo>
                  <a:pt x="2119" y="10411"/>
                  <a:pt x="2107" y="10481"/>
                  <a:pt x="2084" y="10552"/>
                </a:cubicBezTo>
                <a:cubicBezTo>
                  <a:pt x="2072" y="10599"/>
                  <a:pt x="2072" y="10645"/>
                  <a:pt x="2095" y="10716"/>
                </a:cubicBezTo>
                <a:cubicBezTo>
                  <a:pt x="2112" y="10773"/>
                  <a:pt x="2146" y="10831"/>
                  <a:pt x="2202" y="10831"/>
                </a:cubicBezTo>
                <a:cubicBezTo>
                  <a:pt x="2225" y="10831"/>
                  <a:pt x="2252" y="10821"/>
                  <a:pt x="2283" y="10797"/>
                </a:cubicBezTo>
                <a:cubicBezTo>
                  <a:pt x="2306" y="10774"/>
                  <a:pt x="2329" y="10750"/>
                  <a:pt x="2342" y="10716"/>
                </a:cubicBezTo>
                <a:cubicBezTo>
                  <a:pt x="2353" y="10703"/>
                  <a:pt x="2353" y="10692"/>
                  <a:pt x="2365" y="10669"/>
                </a:cubicBezTo>
                <a:cubicBezTo>
                  <a:pt x="2365" y="10657"/>
                  <a:pt x="2376" y="10633"/>
                  <a:pt x="2376" y="10622"/>
                </a:cubicBezTo>
                <a:cubicBezTo>
                  <a:pt x="2388" y="10586"/>
                  <a:pt x="2388" y="10552"/>
                  <a:pt x="2388" y="10516"/>
                </a:cubicBezTo>
                <a:cubicBezTo>
                  <a:pt x="2388" y="10481"/>
                  <a:pt x="2376" y="10446"/>
                  <a:pt x="2365" y="10411"/>
                </a:cubicBezTo>
                <a:cubicBezTo>
                  <a:pt x="2342" y="10305"/>
                  <a:pt x="2306" y="10247"/>
                  <a:pt x="2271" y="10188"/>
                </a:cubicBezTo>
                <a:cubicBezTo>
                  <a:pt x="2248" y="10165"/>
                  <a:pt x="2236" y="10130"/>
                  <a:pt x="2212" y="10107"/>
                </a:cubicBezTo>
                <a:cubicBezTo>
                  <a:pt x="2201" y="10083"/>
                  <a:pt x="2189" y="10060"/>
                  <a:pt x="2166" y="10037"/>
                </a:cubicBezTo>
                <a:cubicBezTo>
                  <a:pt x="2142" y="10024"/>
                  <a:pt x="2131" y="10001"/>
                  <a:pt x="2095" y="9978"/>
                </a:cubicBezTo>
                <a:lnTo>
                  <a:pt x="2061" y="9943"/>
                </a:lnTo>
                <a:cubicBezTo>
                  <a:pt x="2048" y="9931"/>
                  <a:pt x="2037" y="9920"/>
                  <a:pt x="2014" y="9907"/>
                </a:cubicBezTo>
                <a:cubicBezTo>
                  <a:pt x="1955" y="9873"/>
                  <a:pt x="1861" y="9826"/>
                  <a:pt x="1744" y="9814"/>
                </a:cubicBezTo>
                <a:cubicBezTo>
                  <a:pt x="1730" y="9813"/>
                  <a:pt x="1716" y="9812"/>
                  <a:pt x="1702" y="9812"/>
                </a:cubicBezTo>
                <a:cubicBezTo>
                  <a:pt x="1585" y="9812"/>
                  <a:pt x="1503" y="9853"/>
                  <a:pt x="1440" y="9884"/>
                </a:cubicBezTo>
                <a:cubicBezTo>
                  <a:pt x="1358" y="9920"/>
                  <a:pt x="1311" y="9966"/>
                  <a:pt x="1265" y="10013"/>
                </a:cubicBezTo>
                <a:cubicBezTo>
                  <a:pt x="1241" y="10037"/>
                  <a:pt x="1218" y="10060"/>
                  <a:pt x="1206" y="10083"/>
                </a:cubicBezTo>
                <a:cubicBezTo>
                  <a:pt x="1182" y="10118"/>
                  <a:pt x="1159" y="10141"/>
                  <a:pt x="1147" y="10177"/>
                </a:cubicBezTo>
                <a:cubicBezTo>
                  <a:pt x="1101" y="10247"/>
                  <a:pt x="1065" y="10341"/>
                  <a:pt x="1042" y="10469"/>
                </a:cubicBezTo>
                <a:cubicBezTo>
                  <a:pt x="1018" y="10586"/>
                  <a:pt x="1030" y="10692"/>
                  <a:pt x="1042" y="10774"/>
                </a:cubicBezTo>
                <a:lnTo>
                  <a:pt x="1077" y="10880"/>
                </a:lnTo>
                <a:cubicBezTo>
                  <a:pt x="1088" y="10914"/>
                  <a:pt x="1101" y="10938"/>
                  <a:pt x="1124" y="10973"/>
                </a:cubicBezTo>
                <a:cubicBezTo>
                  <a:pt x="1182" y="11078"/>
                  <a:pt x="1252" y="11195"/>
                  <a:pt x="1463" y="11336"/>
                </a:cubicBezTo>
                <a:cubicBezTo>
                  <a:pt x="1580" y="11406"/>
                  <a:pt x="1663" y="11441"/>
                  <a:pt x="1733" y="11476"/>
                </a:cubicBezTo>
                <a:cubicBezTo>
                  <a:pt x="1756" y="11476"/>
                  <a:pt x="1780" y="11488"/>
                  <a:pt x="1803" y="11500"/>
                </a:cubicBezTo>
                <a:cubicBezTo>
                  <a:pt x="1463" y="11500"/>
                  <a:pt x="1135" y="11512"/>
                  <a:pt x="1088" y="11512"/>
                </a:cubicBezTo>
                <a:lnTo>
                  <a:pt x="690" y="11512"/>
                </a:lnTo>
                <a:cubicBezTo>
                  <a:pt x="626" y="11517"/>
                  <a:pt x="559" y="11523"/>
                  <a:pt x="493" y="11523"/>
                </a:cubicBezTo>
                <a:cubicBezTo>
                  <a:pt x="428" y="11523"/>
                  <a:pt x="363" y="11517"/>
                  <a:pt x="305" y="11500"/>
                </a:cubicBezTo>
                <a:cubicBezTo>
                  <a:pt x="246" y="11476"/>
                  <a:pt x="188" y="11453"/>
                  <a:pt x="152" y="11406"/>
                </a:cubicBezTo>
                <a:cubicBezTo>
                  <a:pt x="117" y="11359"/>
                  <a:pt x="94" y="11301"/>
                  <a:pt x="94" y="11242"/>
                </a:cubicBezTo>
                <a:cubicBezTo>
                  <a:pt x="94" y="11195"/>
                  <a:pt x="105" y="11125"/>
                  <a:pt x="129" y="11078"/>
                </a:cubicBezTo>
                <a:cubicBezTo>
                  <a:pt x="164" y="11031"/>
                  <a:pt x="211" y="10997"/>
                  <a:pt x="258" y="10984"/>
                </a:cubicBezTo>
                <a:cubicBezTo>
                  <a:pt x="281" y="10984"/>
                  <a:pt x="305" y="10984"/>
                  <a:pt x="316" y="10997"/>
                </a:cubicBezTo>
                <a:cubicBezTo>
                  <a:pt x="328" y="11008"/>
                  <a:pt x="351" y="11020"/>
                  <a:pt x="351" y="11043"/>
                </a:cubicBezTo>
                <a:cubicBezTo>
                  <a:pt x="375" y="11067"/>
                  <a:pt x="375" y="11101"/>
                  <a:pt x="363" y="11125"/>
                </a:cubicBezTo>
                <a:cubicBezTo>
                  <a:pt x="351" y="11148"/>
                  <a:pt x="339" y="11148"/>
                  <a:pt x="351" y="11148"/>
                </a:cubicBezTo>
                <a:cubicBezTo>
                  <a:pt x="363" y="11148"/>
                  <a:pt x="375" y="11148"/>
                  <a:pt x="386" y="11125"/>
                </a:cubicBezTo>
                <a:cubicBezTo>
                  <a:pt x="398" y="11114"/>
                  <a:pt x="398" y="11090"/>
                  <a:pt x="398" y="11055"/>
                </a:cubicBezTo>
                <a:cubicBezTo>
                  <a:pt x="398" y="11020"/>
                  <a:pt x="375" y="10984"/>
                  <a:pt x="351" y="10961"/>
                </a:cubicBezTo>
                <a:cubicBezTo>
                  <a:pt x="325" y="10944"/>
                  <a:pt x="300" y="10933"/>
                  <a:pt x="269" y="10933"/>
                </a:cubicBezTo>
                <a:cubicBezTo>
                  <a:pt x="258" y="10933"/>
                  <a:pt x="247" y="10935"/>
                  <a:pt x="234" y="10938"/>
                </a:cubicBezTo>
                <a:cubicBezTo>
                  <a:pt x="164" y="10938"/>
                  <a:pt x="94" y="10997"/>
                  <a:pt x="47" y="11067"/>
                </a:cubicBezTo>
                <a:cubicBezTo>
                  <a:pt x="0" y="11172"/>
                  <a:pt x="0" y="11265"/>
                  <a:pt x="24" y="11348"/>
                </a:cubicBezTo>
                <a:cubicBezTo>
                  <a:pt x="47" y="11429"/>
                  <a:pt x="94" y="11488"/>
                  <a:pt x="164" y="11535"/>
                </a:cubicBezTo>
                <a:cubicBezTo>
                  <a:pt x="258" y="11604"/>
                  <a:pt x="379" y="11622"/>
                  <a:pt x="542" y="11622"/>
                </a:cubicBezTo>
                <a:cubicBezTo>
                  <a:pt x="601" y="11622"/>
                  <a:pt x="666" y="11620"/>
                  <a:pt x="737" y="11617"/>
                </a:cubicBezTo>
                <a:cubicBezTo>
                  <a:pt x="878" y="11617"/>
                  <a:pt x="995" y="11629"/>
                  <a:pt x="1101" y="11629"/>
                </a:cubicBezTo>
                <a:lnTo>
                  <a:pt x="1955" y="11629"/>
                </a:lnTo>
                <a:cubicBezTo>
                  <a:pt x="2082" y="11631"/>
                  <a:pt x="2183" y="11632"/>
                  <a:pt x="2269" y="11632"/>
                </a:cubicBezTo>
                <a:cubicBezTo>
                  <a:pt x="2510" y="11632"/>
                  <a:pt x="2630" y="11625"/>
                  <a:pt x="2866" y="11625"/>
                </a:cubicBezTo>
                <a:cubicBezTo>
                  <a:pt x="2955" y="11625"/>
                  <a:pt x="3061" y="11626"/>
                  <a:pt x="3196" y="11629"/>
                </a:cubicBezTo>
                <a:cubicBezTo>
                  <a:pt x="3804" y="11629"/>
                  <a:pt x="3804" y="11652"/>
                  <a:pt x="4425" y="11652"/>
                </a:cubicBezTo>
                <a:cubicBezTo>
                  <a:pt x="4512" y="11654"/>
                  <a:pt x="4587" y="11654"/>
                  <a:pt x="4653" y="11654"/>
                </a:cubicBezTo>
                <a:cubicBezTo>
                  <a:pt x="4981" y="11654"/>
                  <a:pt x="5089" y="11638"/>
                  <a:pt x="5423" y="11638"/>
                </a:cubicBezTo>
                <a:cubicBezTo>
                  <a:pt x="5490" y="11638"/>
                  <a:pt x="5566" y="11638"/>
                  <a:pt x="5654" y="11640"/>
                </a:cubicBezTo>
                <a:cubicBezTo>
                  <a:pt x="6263" y="11640"/>
                  <a:pt x="6263" y="11663"/>
                  <a:pt x="6884" y="11663"/>
                </a:cubicBezTo>
                <a:cubicBezTo>
                  <a:pt x="7493" y="11663"/>
                  <a:pt x="7493" y="11629"/>
                  <a:pt x="8113" y="11629"/>
                </a:cubicBezTo>
                <a:cubicBezTo>
                  <a:pt x="8721" y="11629"/>
                  <a:pt x="8721" y="11629"/>
                  <a:pt x="9342" y="11640"/>
                </a:cubicBezTo>
                <a:cubicBezTo>
                  <a:pt x="9798" y="11640"/>
                  <a:pt x="9915" y="11652"/>
                  <a:pt x="10196" y="11652"/>
                </a:cubicBezTo>
                <a:cubicBezTo>
                  <a:pt x="10419" y="11652"/>
                  <a:pt x="10630" y="11652"/>
                  <a:pt x="10841" y="11640"/>
                </a:cubicBezTo>
                <a:cubicBezTo>
                  <a:pt x="11028" y="11640"/>
                  <a:pt x="11332" y="11640"/>
                  <a:pt x="11496" y="11617"/>
                </a:cubicBezTo>
                <a:cubicBezTo>
                  <a:pt x="11508" y="11617"/>
                  <a:pt x="11520" y="11617"/>
                  <a:pt x="11531" y="11605"/>
                </a:cubicBezTo>
                <a:cubicBezTo>
                  <a:pt x="11543" y="11582"/>
                  <a:pt x="11543" y="11078"/>
                  <a:pt x="11543" y="10844"/>
                </a:cubicBezTo>
                <a:cubicBezTo>
                  <a:pt x="11554" y="10622"/>
                  <a:pt x="11554" y="10411"/>
                  <a:pt x="11567" y="10200"/>
                </a:cubicBezTo>
                <a:cubicBezTo>
                  <a:pt x="11554" y="9907"/>
                  <a:pt x="11543" y="9790"/>
                  <a:pt x="11543" y="9334"/>
                </a:cubicBezTo>
                <a:lnTo>
                  <a:pt x="11543" y="8104"/>
                </a:lnTo>
                <a:cubicBezTo>
                  <a:pt x="11531" y="7496"/>
                  <a:pt x="11567" y="7496"/>
                  <a:pt x="11567" y="6876"/>
                </a:cubicBezTo>
                <a:cubicBezTo>
                  <a:pt x="11567" y="6267"/>
                  <a:pt x="11543" y="6267"/>
                  <a:pt x="11543" y="5646"/>
                </a:cubicBezTo>
                <a:cubicBezTo>
                  <a:pt x="11543" y="5037"/>
                  <a:pt x="11567" y="5037"/>
                  <a:pt x="11567" y="4417"/>
                </a:cubicBezTo>
                <a:cubicBezTo>
                  <a:pt x="11554" y="3796"/>
                  <a:pt x="11531" y="3796"/>
                  <a:pt x="11531" y="3188"/>
                </a:cubicBezTo>
                <a:cubicBezTo>
                  <a:pt x="11531" y="2568"/>
                  <a:pt x="11543" y="2568"/>
                  <a:pt x="11531" y="1959"/>
                </a:cubicBezTo>
                <a:lnTo>
                  <a:pt x="11531" y="1338"/>
                </a:lnTo>
                <a:lnTo>
                  <a:pt x="11531" y="1092"/>
                </a:lnTo>
                <a:cubicBezTo>
                  <a:pt x="11531" y="999"/>
                  <a:pt x="11520" y="882"/>
                  <a:pt x="11531" y="729"/>
                </a:cubicBezTo>
                <a:cubicBezTo>
                  <a:pt x="11543" y="460"/>
                  <a:pt x="11531" y="296"/>
                  <a:pt x="11437" y="156"/>
                </a:cubicBezTo>
                <a:cubicBezTo>
                  <a:pt x="11403" y="97"/>
                  <a:pt x="11332" y="39"/>
                  <a:pt x="11250" y="15"/>
                </a:cubicBezTo>
                <a:cubicBezTo>
                  <a:pt x="11223" y="6"/>
                  <a:pt x="11190" y="1"/>
                  <a:pt x="11155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20650" y="925100"/>
            <a:ext cx="5918700" cy="119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Antonio Thin"/>
              <a:buNone/>
              <a:defRPr sz="500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Antonio Thin"/>
              <a:buNone/>
              <a:defRPr sz="500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Antonio Thin"/>
              <a:buNone/>
              <a:defRPr sz="500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Antonio Thin"/>
              <a:buNone/>
              <a:defRPr sz="500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Antonio Thin"/>
              <a:buNone/>
              <a:defRPr sz="500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Antonio Thin"/>
              <a:buNone/>
              <a:defRPr sz="500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Antonio Thin"/>
              <a:buNone/>
              <a:defRPr sz="500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Antonio Thin"/>
              <a:buNone/>
              <a:defRPr sz="500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Antonio Thin"/>
              <a:buNone/>
              <a:defRPr sz="500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20650" y="2395703"/>
            <a:ext cx="5918700" cy="710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ntic Didone"/>
              <a:buChar char="●"/>
              <a:defRPr sz="1600" b="1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ntic Didone"/>
              <a:buChar char="○"/>
              <a:defRPr sz="1600" b="1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ntic Didone"/>
              <a:buChar char="■"/>
              <a:defRPr sz="1600" b="1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ntic Didone"/>
              <a:buChar char="●"/>
              <a:defRPr sz="1600" b="1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ntic Didone"/>
              <a:buChar char="○"/>
              <a:defRPr sz="1600" b="1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ntic Didone"/>
              <a:buChar char="■"/>
              <a:defRPr sz="1600" b="1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ntic Didone"/>
              <a:buChar char="●"/>
              <a:defRPr sz="1600" b="1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ntic Didone"/>
              <a:buChar char="○"/>
              <a:defRPr sz="1600" b="1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ntic Didone"/>
              <a:buChar char="■"/>
              <a:defRPr sz="1600" b="1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61" r:id="rId9"/>
    <p:sldLayoutId id="2147483684" r:id="rId10"/>
    <p:sldLayoutId id="2147483685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in/913104893170641812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delish.com/holiday-recipes/christmas/g860/holiday-cocktails/?slide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47"/>
          <p:cNvSpPr txBox="1">
            <a:spLocks noGrp="1"/>
          </p:cNvSpPr>
          <p:nvPr>
            <p:ph type="title"/>
          </p:nvPr>
        </p:nvSpPr>
        <p:spPr>
          <a:xfrm>
            <a:off x="458574" y="742719"/>
            <a:ext cx="4318200" cy="155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400"/>
              </a:spcAft>
              <a:buNone/>
            </a:pPr>
            <a:r>
              <a:rPr lang="en" dirty="0"/>
              <a:t>HOTEL TRINITY</a:t>
            </a:r>
            <a:br>
              <a:rPr lang="en" dirty="0"/>
            </a:br>
            <a:r>
              <a:rPr lang="en" sz="2800" dirty="0">
                <a:solidFill>
                  <a:schemeClr val="tx1"/>
                </a:solidFill>
                <a:latin typeface="Script MT Bold" panose="03040602040607080904" pitchFamily="66" charset="0"/>
              </a:rPr>
              <a:t>CHRISTMASS</a:t>
            </a:r>
            <a:r>
              <a:rPr lang="en" sz="2800" dirty="0">
                <a:latin typeface="Script MT Bold" panose="03040602040607080904" pitchFamily="66" charset="0"/>
              </a:rPr>
              <a:t>  </a:t>
            </a:r>
            <a:r>
              <a:rPr lang="en" sz="2800" dirty="0">
                <a:solidFill>
                  <a:schemeClr val="dk1"/>
                </a:solidFill>
                <a:latin typeface="Script MT Bold" panose="03040602040607080904" pitchFamily="66" charset="0"/>
              </a:rPr>
              <a:t>MENU</a:t>
            </a:r>
            <a:endParaRPr dirty="0">
              <a:latin typeface="Script MT Bold" panose="03040602040607080904" pitchFamily="66" charset="0"/>
            </a:endParaRPr>
          </a:p>
        </p:txBody>
      </p:sp>
      <p:sp>
        <p:nvSpPr>
          <p:cNvPr id="416" name="Google Shape;416;p47"/>
          <p:cNvSpPr/>
          <p:nvPr/>
        </p:nvSpPr>
        <p:spPr>
          <a:xfrm rot="5400000" flipH="1">
            <a:off x="4148162" y="486844"/>
            <a:ext cx="430950" cy="1576249"/>
          </a:xfrm>
          <a:custGeom>
            <a:avLst/>
            <a:gdLst/>
            <a:ahLst/>
            <a:cxnLst/>
            <a:rect l="l" t="t" r="r" b="b"/>
            <a:pathLst>
              <a:path w="3326" h="12165" extrusionOk="0">
                <a:moveTo>
                  <a:pt x="879" y="0"/>
                </a:moveTo>
                <a:cubicBezTo>
                  <a:pt x="797" y="0"/>
                  <a:pt x="726" y="0"/>
                  <a:pt x="633" y="24"/>
                </a:cubicBezTo>
                <a:cubicBezTo>
                  <a:pt x="539" y="59"/>
                  <a:pt x="434" y="94"/>
                  <a:pt x="317" y="188"/>
                </a:cubicBezTo>
                <a:cubicBezTo>
                  <a:pt x="282" y="223"/>
                  <a:pt x="247" y="270"/>
                  <a:pt x="211" y="294"/>
                </a:cubicBezTo>
                <a:cubicBezTo>
                  <a:pt x="177" y="328"/>
                  <a:pt x="153" y="364"/>
                  <a:pt x="130" y="398"/>
                </a:cubicBezTo>
                <a:cubicBezTo>
                  <a:pt x="118" y="411"/>
                  <a:pt x="106" y="434"/>
                  <a:pt x="106" y="445"/>
                </a:cubicBezTo>
                <a:cubicBezTo>
                  <a:pt x="94" y="469"/>
                  <a:pt x="83" y="481"/>
                  <a:pt x="83" y="492"/>
                </a:cubicBezTo>
                <a:cubicBezTo>
                  <a:pt x="60" y="528"/>
                  <a:pt x="47" y="551"/>
                  <a:pt x="47" y="586"/>
                </a:cubicBezTo>
                <a:cubicBezTo>
                  <a:pt x="13" y="703"/>
                  <a:pt x="1" y="809"/>
                  <a:pt x="36" y="960"/>
                </a:cubicBezTo>
                <a:cubicBezTo>
                  <a:pt x="71" y="1066"/>
                  <a:pt x="141" y="1160"/>
                  <a:pt x="224" y="1230"/>
                </a:cubicBezTo>
                <a:cubicBezTo>
                  <a:pt x="305" y="1312"/>
                  <a:pt x="411" y="1371"/>
                  <a:pt x="528" y="1382"/>
                </a:cubicBezTo>
                <a:cubicBezTo>
                  <a:pt x="546" y="1385"/>
                  <a:pt x="564" y="1386"/>
                  <a:pt x="583" y="1386"/>
                </a:cubicBezTo>
                <a:cubicBezTo>
                  <a:pt x="639" y="1386"/>
                  <a:pt x="697" y="1373"/>
                  <a:pt x="750" y="1347"/>
                </a:cubicBezTo>
                <a:cubicBezTo>
                  <a:pt x="832" y="1324"/>
                  <a:pt x="903" y="1277"/>
                  <a:pt x="949" y="1218"/>
                </a:cubicBezTo>
                <a:cubicBezTo>
                  <a:pt x="996" y="1160"/>
                  <a:pt x="1020" y="1077"/>
                  <a:pt x="1007" y="1019"/>
                </a:cubicBezTo>
                <a:cubicBezTo>
                  <a:pt x="1007" y="960"/>
                  <a:pt x="973" y="914"/>
                  <a:pt x="914" y="902"/>
                </a:cubicBezTo>
                <a:cubicBezTo>
                  <a:pt x="900" y="899"/>
                  <a:pt x="886" y="897"/>
                  <a:pt x="873" y="897"/>
                </a:cubicBezTo>
                <a:cubicBezTo>
                  <a:pt x="841" y="897"/>
                  <a:pt x="813" y="906"/>
                  <a:pt x="797" y="914"/>
                </a:cubicBezTo>
                <a:cubicBezTo>
                  <a:pt x="762" y="926"/>
                  <a:pt x="750" y="937"/>
                  <a:pt x="739" y="960"/>
                </a:cubicBezTo>
                <a:cubicBezTo>
                  <a:pt x="750" y="1007"/>
                  <a:pt x="715" y="1066"/>
                  <a:pt x="656" y="1113"/>
                </a:cubicBezTo>
                <a:cubicBezTo>
                  <a:pt x="633" y="1124"/>
                  <a:pt x="598" y="1148"/>
                  <a:pt x="551" y="1148"/>
                </a:cubicBezTo>
                <a:cubicBezTo>
                  <a:pt x="539" y="1151"/>
                  <a:pt x="527" y="1152"/>
                  <a:pt x="514" y="1152"/>
                </a:cubicBezTo>
                <a:cubicBezTo>
                  <a:pt x="474" y="1152"/>
                  <a:pt x="428" y="1139"/>
                  <a:pt x="375" y="1113"/>
                </a:cubicBezTo>
                <a:cubicBezTo>
                  <a:pt x="282" y="1054"/>
                  <a:pt x="235" y="973"/>
                  <a:pt x="211" y="902"/>
                </a:cubicBezTo>
                <a:cubicBezTo>
                  <a:pt x="177" y="843"/>
                  <a:pt x="177" y="785"/>
                  <a:pt x="177" y="726"/>
                </a:cubicBezTo>
                <a:cubicBezTo>
                  <a:pt x="177" y="668"/>
                  <a:pt x="188" y="598"/>
                  <a:pt x="224" y="528"/>
                </a:cubicBezTo>
                <a:cubicBezTo>
                  <a:pt x="247" y="457"/>
                  <a:pt x="305" y="375"/>
                  <a:pt x="399" y="294"/>
                </a:cubicBezTo>
                <a:cubicBezTo>
                  <a:pt x="504" y="223"/>
                  <a:pt x="598" y="176"/>
                  <a:pt x="668" y="153"/>
                </a:cubicBezTo>
                <a:cubicBezTo>
                  <a:pt x="750" y="130"/>
                  <a:pt x="809" y="130"/>
                  <a:pt x="867" y="130"/>
                </a:cubicBezTo>
                <a:cubicBezTo>
                  <a:pt x="903" y="130"/>
                  <a:pt x="926" y="141"/>
                  <a:pt x="961" y="141"/>
                </a:cubicBezTo>
                <a:cubicBezTo>
                  <a:pt x="996" y="153"/>
                  <a:pt x="1031" y="153"/>
                  <a:pt x="1066" y="176"/>
                </a:cubicBezTo>
                <a:cubicBezTo>
                  <a:pt x="1148" y="200"/>
                  <a:pt x="1230" y="247"/>
                  <a:pt x="1324" y="328"/>
                </a:cubicBezTo>
                <a:cubicBezTo>
                  <a:pt x="1429" y="411"/>
                  <a:pt x="1488" y="492"/>
                  <a:pt x="1523" y="562"/>
                </a:cubicBezTo>
                <a:cubicBezTo>
                  <a:pt x="1569" y="633"/>
                  <a:pt x="1605" y="679"/>
                  <a:pt x="1628" y="750"/>
                </a:cubicBezTo>
                <a:cubicBezTo>
                  <a:pt x="1652" y="809"/>
                  <a:pt x="1675" y="867"/>
                  <a:pt x="1686" y="949"/>
                </a:cubicBezTo>
                <a:cubicBezTo>
                  <a:pt x="1710" y="1031"/>
                  <a:pt x="1722" y="1124"/>
                  <a:pt x="1710" y="1254"/>
                </a:cubicBezTo>
                <a:cubicBezTo>
                  <a:pt x="1710" y="1382"/>
                  <a:pt x="1686" y="1488"/>
                  <a:pt x="1663" y="1558"/>
                </a:cubicBezTo>
                <a:cubicBezTo>
                  <a:pt x="1652" y="1639"/>
                  <a:pt x="1628" y="1710"/>
                  <a:pt x="1593" y="1769"/>
                </a:cubicBezTo>
                <a:cubicBezTo>
                  <a:pt x="1546" y="1886"/>
                  <a:pt x="1488" y="2014"/>
                  <a:pt x="1359" y="2248"/>
                </a:cubicBezTo>
                <a:cubicBezTo>
                  <a:pt x="1230" y="2482"/>
                  <a:pt x="1148" y="2599"/>
                  <a:pt x="1078" y="2716"/>
                </a:cubicBezTo>
                <a:cubicBezTo>
                  <a:pt x="1007" y="2833"/>
                  <a:pt x="926" y="2951"/>
                  <a:pt x="773" y="3185"/>
                </a:cubicBezTo>
                <a:cubicBezTo>
                  <a:pt x="633" y="3431"/>
                  <a:pt x="563" y="3571"/>
                  <a:pt x="516" y="3700"/>
                </a:cubicBezTo>
                <a:cubicBezTo>
                  <a:pt x="481" y="3770"/>
                  <a:pt x="445" y="3840"/>
                  <a:pt x="422" y="3923"/>
                </a:cubicBezTo>
                <a:cubicBezTo>
                  <a:pt x="411" y="3970"/>
                  <a:pt x="399" y="4016"/>
                  <a:pt x="375" y="4063"/>
                </a:cubicBezTo>
                <a:cubicBezTo>
                  <a:pt x="352" y="4121"/>
                  <a:pt x="341" y="4180"/>
                  <a:pt x="328" y="4250"/>
                </a:cubicBezTo>
                <a:cubicBezTo>
                  <a:pt x="258" y="4543"/>
                  <a:pt x="247" y="4683"/>
                  <a:pt x="235" y="4824"/>
                </a:cubicBezTo>
                <a:lnTo>
                  <a:pt x="235" y="4941"/>
                </a:lnTo>
                <a:cubicBezTo>
                  <a:pt x="235" y="4976"/>
                  <a:pt x="235" y="5023"/>
                  <a:pt x="224" y="5070"/>
                </a:cubicBezTo>
                <a:cubicBezTo>
                  <a:pt x="224" y="5105"/>
                  <a:pt x="224" y="5164"/>
                  <a:pt x="235" y="5210"/>
                </a:cubicBezTo>
                <a:cubicBezTo>
                  <a:pt x="235" y="5269"/>
                  <a:pt x="235" y="5339"/>
                  <a:pt x="247" y="5409"/>
                </a:cubicBezTo>
                <a:cubicBezTo>
                  <a:pt x="247" y="5445"/>
                  <a:pt x="247" y="5468"/>
                  <a:pt x="258" y="5503"/>
                </a:cubicBezTo>
                <a:cubicBezTo>
                  <a:pt x="247" y="5526"/>
                  <a:pt x="247" y="5562"/>
                  <a:pt x="247" y="5585"/>
                </a:cubicBezTo>
                <a:cubicBezTo>
                  <a:pt x="247" y="5632"/>
                  <a:pt x="258" y="5667"/>
                  <a:pt x="282" y="5690"/>
                </a:cubicBezTo>
                <a:cubicBezTo>
                  <a:pt x="305" y="5772"/>
                  <a:pt x="317" y="5854"/>
                  <a:pt x="341" y="5936"/>
                </a:cubicBezTo>
                <a:cubicBezTo>
                  <a:pt x="352" y="6007"/>
                  <a:pt x="375" y="6065"/>
                  <a:pt x="399" y="6111"/>
                </a:cubicBezTo>
                <a:cubicBezTo>
                  <a:pt x="411" y="6158"/>
                  <a:pt x="422" y="6194"/>
                  <a:pt x="422" y="6205"/>
                </a:cubicBezTo>
                <a:lnTo>
                  <a:pt x="492" y="6381"/>
                </a:lnTo>
                <a:lnTo>
                  <a:pt x="563" y="6556"/>
                </a:lnTo>
                <a:cubicBezTo>
                  <a:pt x="622" y="6662"/>
                  <a:pt x="668" y="6779"/>
                  <a:pt x="739" y="6896"/>
                </a:cubicBezTo>
                <a:cubicBezTo>
                  <a:pt x="773" y="6943"/>
                  <a:pt x="797" y="7001"/>
                  <a:pt x="832" y="7048"/>
                </a:cubicBezTo>
                <a:lnTo>
                  <a:pt x="867" y="7084"/>
                </a:lnTo>
                <a:cubicBezTo>
                  <a:pt x="903" y="7154"/>
                  <a:pt x="949" y="7224"/>
                  <a:pt x="996" y="7306"/>
                </a:cubicBezTo>
                <a:cubicBezTo>
                  <a:pt x="1230" y="7669"/>
                  <a:pt x="1382" y="7833"/>
                  <a:pt x="1523" y="7997"/>
                </a:cubicBezTo>
                <a:cubicBezTo>
                  <a:pt x="1663" y="8161"/>
                  <a:pt x="1803" y="8312"/>
                  <a:pt x="2061" y="8652"/>
                </a:cubicBezTo>
                <a:cubicBezTo>
                  <a:pt x="2319" y="8991"/>
                  <a:pt x="2424" y="9167"/>
                  <a:pt x="2541" y="9355"/>
                </a:cubicBezTo>
                <a:cubicBezTo>
                  <a:pt x="2635" y="9542"/>
                  <a:pt x="2740" y="9717"/>
                  <a:pt x="2881" y="10115"/>
                </a:cubicBezTo>
                <a:cubicBezTo>
                  <a:pt x="2904" y="10198"/>
                  <a:pt x="2927" y="10256"/>
                  <a:pt x="2940" y="10326"/>
                </a:cubicBezTo>
                <a:cubicBezTo>
                  <a:pt x="2927" y="10303"/>
                  <a:pt x="2916" y="10268"/>
                  <a:pt x="2904" y="10244"/>
                </a:cubicBezTo>
                <a:cubicBezTo>
                  <a:pt x="2846" y="10115"/>
                  <a:pt x="2810" y="10045"/>
                  <a:pt x="2776" y="9987"/>
                </a:cubicBezTo>
                <a:cubicBezTo>
                  <a:pt x="2763" y="9951"/>
                  <a:pt x="2740" y="9917"/>
                  <a:pt x="2717" y="9881"/>
                </a:cubicBezTo>
                <a:cubicBezTo>
                  <a:pt x="2693" y="9846"/>
                  <a:pt x="2670" y="9800"/>
                  <a:pt x="2612" y="9753"/>
                </a:cubicBezTo>
                <a:cubicBezTo>
                  <a:pt x="2518" y="9647"/>
                  <a:pt x="2448" y="9600"/>
                  <a:pt x="2389" y="9565"/>
                </a:cubicBezTo>
                <a:cubicBezTo>
                  <a:pt x="2319" y="9530"/>
                  <a:pt x="2261" y="9495"/>
                  <a:pt x="2120" y="9448"/>
                </a:cubicBezTo>
                <a:cubicBezTo>
                  <a:pt x="2024" y="9426"/>
                  <a:pt x="1956" y="9418"/>
                  <a:pt x="1901" y="9418"/>
                </a:cubicBezTo>
                <a:cubicBezTo>
                  <a:pt x="1869" y="9418"/>
                  <a:pt x="1842" y="9420"/>
                  <a:pt x="1816" y="9425"/>
                </a:cubicBezTo>
                <a:cubicBezTo>
                  <a:pt x="1780" y="9425"/>
                  <a:pt x="1733" y="9436"/>
                  <a:pt x="1686" y="9448"/>
                </a:cubicBezTo>
                <a:cubicBezTo>
                  <a:pt x="1652" y="9460"/>
                  <a:pt x="1593" y="9483"/>
                  <a:pt x="1535" y="9530"/>
                </a:cubicBezTo>
                <a:cubicBezTo>
                  <a:pt x="1464" y="9565"/>
                  <a:pt x="1429" y="9612"/>
                  <a:pt x="1394" y="9647"/>
                </a:cubicBezTo>
                <a:lnTo>
                  <a:pt x="1324" y="9753"/>
                </a:lnTo>
                <a:cubicBezTo>
                  <a:pt x="1312" y="9787"/>
                  <a:pt x="1301" y="9811"/>
                  <a:pt x="1277" y="9858"/>
                </a:cubicBezTo>
                <a:cubicBezTo>
                  <a:pt x="1265" y="9904"/>
                  <a:pt x="1254" y="9951"/>
                  <a:pt x="1242" y="10034"/>
                </a:cubicBezTo>
                <a:cubicBezTo>
                  <a:pt x="1230" y="10174"/>
                  <a:pt x="1254" y="10244"/>
                  <a:pt x="1265" y="10315"/>
                </a:cubicBezTo>
                <a:cubicBezTo>
                  <a:pt x="1288" y="10385"/>
                  <a:pt x="1312" y="10455"/>
                  <a:pt x="1405" y="10572"/>
                </a:cubicBezTo>
                <a:cubicBezTo>
                  <a:pt x="1476" y="10654"/>
                  <a:pt x="1546" y="10689"/>
                  <a:pt x="1593" y="10713"/>
                </a:cubicBezTo>
                <a:cubicBezTo>
                  <a:pt x="1652" y="10736"/>
                  <a:pt x="1699" y="10760"/>
                  <a:pt x="1769" y="10760"/>
                </a:cubicBezTo>
                <a:cubicBezTo>
                  <a:pt x="1816" y="10760"/>
                  <a:pt x="1874" y="10747"/>
                  <a:pt x="1933" y="10724"/>
                </a:cubicBezTo>
                <a:cubicBezTo>
                  <a:pt x="1980" y="10701"/>
                  <a:pt x="2026" y="10654"/>
                  <a:pt x="2061" y="10607"/>
                </a:cubicBezTo>
                <a:cubicBezTo>
                  <a:pt x="2084" y="10560"/>
                  <a:pt x="2120" y="10479"/>
                  <a:pt x="2097" y="10396"/>
                </a:cubicBezTo>
                <a:cubicBezTo>
                  <a:pt x="2097" y="10362"/>
                  <a:pt x="2073" y="10326"/>
                  <a:pt x="2050" y="10303"/>
                </a:cubicBezTo>
                <a:cubicBezTo>
                  <a:pt x="2035" y="10298"/>
                  <a:pt x="2023" y="10295"/>
                  <a:pt x="2011" y="10295"/>
                </a:cubicBezTo>
                <a:cubicBezTo>
                  <a:pt x="1995" y="10295"/>
                  <a:pt x="1981" y="10301"/>
                  <a:pt x="1967" y="10315"/>
                </a:cubicBezTo>
                <a:cubicBezTo>
                  <a:pt x="1933" y="10326"/>
                  <a:pt x="1921" y="10362"/>
                  <a:pt x="1921" y="10373"/>
                </a:cubicBezTo>
                <a:cubicBezTo>
                  <a:pt x="1909" y="10385"/>
                  <a:pt x="1909" y="10396"/>
                  <a:pt x="1909" y="10408"/>
                </a:cubicBezTo>
                <a:cubicBezTo>
                  <a:pt x="1933" y="10408"/>
                  <a:pt x="1944" y="10443"/>
                  <a:pt x="1944" y="10479"/>
                </a:cubicBezTo>
                <a:lnTo>
                  <a:pt x="1944" y="10537"/>
                </a:lnTo>
                <a:cubicBezTo>
                  <a:pt x="1933" y="10560"/>
                  <a:pt x="1921" y="10596"/>
                  <a:pt x="1886" y="10619"/>
                </a:cubicBezTo>
                <a:cubicBezTo>
                  <a:pt x="1874" y="10630"/>
                  <a:pt x="1850" y="10642"/>
                  <a:pt x="1827" y="10642"/>
                </a:cubicBezTo>
                <a:cubicBezTo>
                  <a:pt x="1803" y="10654"/>
                  <a:pt x="1792" y="10654"/>
                  <a:pt x="1769" y="10654"/>
                </a:cubicBezTo>
                <a:cubicBezTo>
                  <a:pt x="1733" y="10654"/>
                  <a:pt x="1710" y="10654"/>
                  <a:pt x="1675" y="10642"/>
                </a:cubicBezTo>
                <a:cubicBezTo>
                  <a:pt x="1616" y="10630"/>
                  <a:pt x="1558" y="10607"/>
                  <a:pt x="1464" y="10513"/>
                </a:cubicBezTo>
                <a:cubicBezTo>
                  <a:pt x="1382" y="10420"/>
                  <a:pt x="1359" y="10349"/>
                  <a:pt x="1347" y="10291"/>
                </a:cubicBezTo>
                <a:cubicBezTo>
                  <a:pt x="1335" y="10232"/>
                  <a:pt x="1312" y="10174"/>
                  <a:pt x="1324" y="10045"/>
                </a:cubicBezTo>
                <a:cubicBezTo>
                  <a:pt x="1335" y="9975"/>
                  <a:pt x="1359" y="9940"/>
                  <a:pt x="1371" y="9893"/>
                </a:cubicBezTo>
                <a:cubicBezTo>
                  <a:pt x="1382" y="9858"/>
                  <a:pt x="1405" y="9834"/>
                  <a:pt x="1418" y="9811"/>
                </a:cubicBezTo>
                <a:cubicBezTo>
                  <a:pt x="1429" y="9787"/>
                  <a:pt x="1452" y="9753"/>
                  <a:pt x="1476" y="9729"/>
                </a:cubicBezTo>
                <a:cubicBezTo>
                  <a:pt x="1511" y="9706"/>
                  <a:pt x="1546" y="9670"/>
                  <a:pt x="1593" y="9636"/>
                </a:cubicBezTo>
                <a:cubicBezTo>
                  <a:pt x="1710" y="9577"/>
                  <a:pt x="1769" y="9565"/>
                  <a:pt x="1827" y="9565"/>
                </a:cubicBezTo>
                <a:cubicBezTo>
                  <a:pt x="1897" y="9565"/>
                  <a:pt x="1956" y="9565"/>
                  <a:pt x="2073" y="9600"/>
                </a:cubicBezTo>
                <a:cubicBezTo>
                  <a:pt x="2190" y="9636"/>
                  <a:pt x="2237" y="9670"/>
                  <a:pt x="2295" y="9706"/>
                </a:cubicBezTo>
                <a:cubicBezTo>
                  <a:pt x="2342" y="9741"/>
                  <a:pt x="2401" y="9776"/>
                  <a:pt x="2495" y="9870"/>
                </a:cubicBezTo>
                <a:cubicBezTo>
                  <a:pt x="2529" y="9917"/>
                  <a:pt x="2565" y="9951"/>
                  <a:pt x="2588" y="9987"/>
                </a:cubicBezTo>
                <a:cubicBezTo>
                  <a:pt x="2623" y="10010"/>
                  <a:pt x="2635" y="10045"/>
                  <a:pt x="2659" y="10068"/>
                </a:cubicBezTo>
                <a:cubicBezTo>
                  <a:pt x="2693" y="10115"/>
                  <a:pt x="2740" y="10174"/>
                  <a:pt x="2799" y="10291"/>
                </a:cubicBezTo>
                <a:cubicBezTo>
                  <a:pt x="2834" y="10349"/>
                  <a:pt x="2857" y="10396"/>
                  <a:pt x="2869" y="10432"/>
                </a:cubicBezTo>
                <a:cubicBezTo>
                  <a:pt x="2881" y="10466"/>
                  <a:pt x="2904" y="10502"/>
                  <a:pt x="2904" y="10537"/>
                </a:cubicBezTo>
                <a:cubicBezTo>
                  <a:pt x="2927" y="10596"/>
                  <a:pt x="2951" y="10654"/>
                  <a:pt x="2986" y="10794"/>
                </a:cubicBezTo>
                <a:lnTo>
                  <a:pt x="3021" y="11041"/>
                </a:lnTo>
                <a:lnTo>
                  <a:pt x="3021" y="11169"/>
                </a:lnTo>
                <a:cubicBezTo>
                  <a:pt x="3021" y="11392"/>
                  <a:pt x="2963" y="11649"/>
                  <a:pt x="2869" y="11837"/>
                </a:cubicBezTo>
                <a:cubicBezTo>
                  <a:pt x="2857" y="11848"/>
                  <a:pt x="2857" y="11871"/>
                  <a:pt x="2857" y="11883"/>
                </a:cubicBezTo>
                <a:cubicBezTo>
                  <a:pt x="2834" y="11895"/>
                  <a:pt x="2799" y="11907"/>
                  <a:pt x="2776" y="11918"/>
                </a:cubicBezTo>
                <a:cubicBezTo>
                  <a:pt x="2758" y="11924"/>
                  <a:pt x="2743" y="11927"/>
                  <a:pt x="2728" y="11927"/>
                </a:cubicBezTo>
                <a:cubicBezTo>
                  <a:pt x="2714" y="11927"/>
                  <a:pt x="2699" y="11924"/>
                  <a:pt x="2682" y="11918"/>
                </a:cubicBezTo>
                <a:cubicBezTo>
                  <a:pt x="2646" y="11918"/>
                  <a:pt x="2623" y="11907"/>
                  <a:pt x="2588" y="11883"/>
                </a:cubicBezTo>
                <a:cubicBezTo>
                  <a:pt x="2529" y="11848"/>
                  <a:pt x="2495" y="11790"/>
                  <a:pt x="2495" y="11743"/>
                </a:cubicBezTo>
                <a:cubicBezTo>
                  <a:pt x="2495" y="11696"/>
                  <a:pt x="2529" y="11637"/>
                  <a:pt x="2565" y="11590"/>
                </a:cubicBezTo>
                <a:cubicBezTo>
                  <a:pt x="2600" y="11543"/>
                  <a:pt x="2646" y="11509"/>
                  <a:pt x="2693" y="11473"/>
                </a:cubicBezTo>
                <a:cubicBezTo>
                  <a:pt x="2717" y="11462"/>
                  <a:pt x="2740" y="11439"/>
                  <a:pt x="2740" y="11415"/>
                </a:cubicBezTo>
                <a:cubicBezTo>
                  <a:pt x="2740" y="11392"/>
                  <a:pt x="2729" y="11368"/>
                  <a:pt x="2693" y="11345"/>
                </a:cubicBezTo>
                <a:cubicBezTo>
                  <a:pt x="2668" y="11328"/>
                  <a:pt x="2630" y="11317"/>
                  <a:pt x="2583" y="11317"/>
                </a:cubicBezTo>
                <a:cubicBezTo>
                  <a:pt x="2566" y="11317"/>
                  <a:pt x="2548" y="11318"/>
                  <a:pt x="2529" y="11322"/>
                </a:cubicBezTo>
                <a:cubicBezTo>
                  <a:pt x="2471" y="11333"/>
                  <a:pt x="2401" y="11356"/>
                  <a:pt x="2342" y="11403"/>
                </a:cubicBezTo>
                <a:cubicBezTo>
                  <a:pt x="2295" y="11462"/>
                  <a:pt x="2248" y="11532"/>
                  <a:pt x="2225" y="11590"/>
                </a:cubicBezTo>
                <a:cubicBezTo>
                  <a:pt x="2214" y="11661"/>
                  <a:pt x="2202" y="11743"/>
                  <a:pt x="2225" y="11813"/>
                </a:cubicBezTo>
                <a:cubicBezTo>
                  <a:pt x="2248" y="11942"/>
                  <a:pt x="2331" y="12035"/>
                  <a:pt x="2436" y="12094"/>
                </a:cubicBezTo>
                <a:cubicBezTo>
                  <a:pt x="2495" y="12129"/>
                  <a:pt x="2553" y="12152"/>
                  <a:pt x="2612" y="12164"/>
                </a:cubicBezTo>
                <a:cubicBezTo>
                  <a:pt x="2682" y="12164"/>
                  <a:pt x="2752" y="12164"/>
                  <a:pt x="2822" y="12141"/>
                </a:cubicBezTo>
                <a:cubicBezTo>
                  <a:pt x="2963" y="12094"/>
                  <a:pt x="3091" y="11988"/>
                  <a:pt x="3174" y="11824"/>
                </a:cubicBezTo>
                <a:cubicBezTo>
                  <a:pt x="3197" y="11766"/>
                  <a:pt x="3208" y="11707"/>
                  <a:pt x="3220" y="11661"/>
                </a:cubicBezTo>
                <a:cubicBezTo>
                  <a:pt x="3232" y="11614"/>
                  <a:pt x="3244" y="11556"/>
                  <a:pt x="3255" y="11520"/>
                </a:cubicBezTo>
                <a:cubicBezTo>
                  <a:pt x="3255" y="11473"/>
                  <a:pt x="3267" y="11426"/>
                  <a:pt x="3267" y="11392"/>
                </a:cubicBezTo>
                <a:lnTo>
                  <a:pt x="3267" y="11275"/>
                </a:lnTo>
                <a:cubicBezTo>
                  <a:pt x="3255" y="11134"/>
                  <a:pt x="3244" y="11028"/>
                  <a:pt x="3232" y="10923"/>
                </a:cubicBezTo>
                <a:cubicBezTo>
                  <a:pt x="3208" y="10818"/>
                  <a:pt x="3185" y="10701"/>
                  <a:pt x="3150" y="10572"/>
                </a:cubicBezTo>
                <a:cubicBezTo>
                  <a:pt x="3127" y="10443"/>
                  <a:pt x="3080" y="10291"/>
                  <a:pt x="3010" y="10081"/>
                </a:cubicBezTo>
                <a:cubicBezTo>
                  <a:pt x="2869" y="9670"/>
                  <a:pt x="2763" y="9483"/>
                  <a:pt x="2659" y="9296"/>
                </a:cubicBezTo>
                <a:cubicBezTo>
                  <a:pt x="2553" y="9097"/>
                  <a:pt x="2436" y="8921"/>
                  <a:pt x="2190" y="8570"/>
                </a:cubicBezTo>
                <a:cubicBezTo>
                  <a:pt x="1933" y="8219"/>
                  <a:pt x="1792" y="8055"/>
                  <a:pt x="1663" y="7891"/>
                </a:cubicBezTo>
                <a:cubicBezTo>
                  <a:pt x="1535" y="7716"/>
                  <a:pt x="1405" y="7552"/>
                  <a:pt x="1183" y="7201"/>
                </a:cubicBezTo>
                <a:cubicBezTo>
                  <a:pt x="973" y="6837"/>
                  <a:pt x="903" y="6639"/>
                  <a:pt x="832" y="6439"/>
                </a:cubicBezTo>
                <a:cubicBezTo>
                  <a:pt x="809" y="6346"/>
                  <a:pt x="773" y="6252"/>
                  <a:pt x="750" y="6124"/>
                </a:cubicBezTo>
                <a:cubicBezTo>
                  <a:pt x="726" y="5994"/>
                  <a:pt x="703" y="5854"/>
                  <a:pt x="692" y="5643"/>
                </a:cubicBezTo>
                <a:cubicBezTo>
                  <a:pt x="692" y="5445"/>
                  <a:pt x="715" y="5304"/>
                  <a:pt x="739" y="5187"/>
                </a:cubicBezTo>
                <a:cubicBezTo>
                  <a:pt x="750" y="5151"/>
                  <a:pt x="750" y="5128"/>
                  <a:pt x="762" y="5105"/>
                </a:cubicBezTo>
                <a:cubicBezTo>
                  <a:pt x="773" y="5070"/>
                  <a:pt x="785" y="5047"/>
                  <a:pt x="785" y="5023"/>
                </a:cubicBezTo>
                <a:cubicBezTo>
                  <a:pt x="797" y="4976"/>
                  <a:pt x="820" y="4930"/>
                  <a:pt x="844" y="4883"/>
                </a:cubicBezTo>
                <a:cubicBezTo>
                  <a:pt x="879" y="4789"/>
                  <a:pt x="926" y="4707"/>
                  <a:pt x="996" y="4602"/>
                </a:cubicBezTo>
                <a:cubicBezTo>
                  <a:pt x="1066" y="4508"/>
                  <a:pt x="1160" y="4391"/>
                  <a:pt x="1312" y="4262"/>
                </a:cubicBezTo>
                <a:cubicBezTo>
                  <a:pt x="1464" y="4145"/>
                  <a:pt x="1593" y="4098"/>
                  <a:pt x="1710" y="4051"/>
                </a:cubicBezTo>
                <a:cubicBezTo>
                  <a:pt x="1827" y="4028"/>
                  <a:pt x="1921" y="4016"/>
                  <a:pt x="2014" y="4016"/>
                </a:cubicBezTo>
                <a:cubicBezTo>
                  <a:pt x="2108" y="4016"/>
                  <a:pt x="2202" y="4028"/>
                  <a:pt x="2319" y="4063"/>
                </a:cubicBezTo>
                <a:cubicBezTo>
                  <a:pt x="2436" y="4098"/>
                  <a:pt x="2576" y="4157"/>
                  <a:pt x="2729" y="4285"/>
                </a:cubicBezTo>
                <a:cubicBezTo>
                  <a:pt x="2881" y="4414"/>
                  <a:pt x="2963" y="4531"/>
                  <a:pt x="3021" y="4636"/>
                </a:cubicBezTo>
                <a:cubicBezTo>
                  <a:pt x="3068" y="4753"/>
                  <a:pt x="3103" y="4847"/>
                  <a:pt x="3115" y="4941"/>
                </a:cubicBezTo>
                <a:cubicBezTo>
                  <a:pt x="3138" y="5034"/>
                  <a:pt x="3150" y="5140"/>
                  <a:pt x="3138" y="5269"/>
                </a:cubicBezTo>
                <a:cubicBezTo>
                  <a:pt x="3127" y="5386"/>
                  <a:pt x="3103" y="5538"/>
                  <a:pt x="3021" y="5726"/>
                </a:cubicBezTo>
                <a:cubicBezTo>
                  <a:pt x="2974" y="5843"/>
                  <a:pt x="2893" y="5948"/>
                  <a:pt x="2810" y="6041"/>
                </a:cubicBezTo>
                <a:cubicBezTo>
                  <a:pt x="2729" y="6135"/>
                  <a:pt x="2623" y="6205"/>
                  <a:pt x="2529" y="6252"/>
                </a:cubicBezTo>
                <a:cubicBezTo>
                  <a:pt x="2342" y="6358"/>
                  <a:pt x="2190" y="6358"/>
                  <a:pt x="2155" y="6358"/>
                </a:cubicBezTo>
                <a:cubicBezTo>
                  <a:pt x="1991" y="6358"/>
                  <a:pt x="1827" y="6299"/>
                  <a:pt x="1699" y="6182"/>
                </a:cubicBezTo>
                <a:cubicBezTo>
                  <a:pt x="1640" y="6135"/>
                  <a:pt x="1593" y="6065"/>
                  <a:pt x="1558" y="5983"/>
                </a:cubicBezTo>
                <a:cubicBezTo>
                  <a:pt x="1535" y="5913"/>
                  <a:pt x="1523" y="5830"/>
                  <a:pt x="1535" y="5749"/>
                </a:cubicBezTo>
                <a:cubicBezTo>
                  <a:pt x="1535" y="5679"/>
                  <a:pt x="1569" y="5596"/>
                  <a:pt x="1605" y="5526"/>
                </a:cubicBezTo>
                <a:cubicBezTo>
                  <a:pt x="1652" y="5468"/>
                  <a:pt x="1710" y="5421"/>
                  <a:pt x="1780" y="5398"/>
                </a:cubicBezTo>
                <a:cubicBezTo>
                  <a:pt x="1812" y="5386"/>
                  <a:pt x="1844" y="5381"/>
                  <a:pt x="1877" y="5381"/>
                </a:cubicBezTo>
                <a:cubicBezTo>
                  <a:pt x="1976" y="5381"/>
                  <a:pt x="2073" y="5429"/>
                  <a:pt x="2143" y="5491"/>
                </a:cubicBezTo>
                <a:cubicBezTo>
                  <a:pt x="2214" y="5550"/>
                  <a:pt x="2272" y="5620"/>
                  <a:pt x="2354" y="5679"/>
                </a:cubicBezTo>
                <a:cubicBezTo>
                  <a:pt x="2382" y="5698"/>
                  <a:pt x="2418" y="5717"/>
                  <a:pt x="2450" y="5717"/>
                </a:cubicBezTo>
                <a:cubicBezTo>
                  <a:pt x="2457" y="5717"/>
                  <a:pt x="2465" y="5716"/>
                  <a:pt x="2471" y="5713"/>
                </a:cubicBezTo>
                <a:cubicBezTo>
                  <a:pt x="2495" y="5702"/>
                  <a:pt x="2506" y="5690"/>
                  <a:pt x="2529" y="5655"/>
                </a:cubicBezTo>
                <a:cubicBezTo>
                  <a:pt x="2529" y="5620"/>
                  <a:pt x="2541" y="5573"/>
                  <a:pt x="2529" y="5515"/>
                </a:cubicBezTo>
                <a:cubicBezTo>
                  <a:pt x="2506" y="5398"/>
                  <a:pt x="2436" y="5292"/>
                  <a:pt x="2331" y="5222"/>
                </a:cubicBezTo>
                <a:cubicBezTo>
                  <a:pt x="2237" y="5151"/>
                  <a:pt x="2108" y="5105"/>
                  <a:pt x="1980" y="5105"/>
                </a:cubicBezTo>
                <a:cubicBezTo>
                  <a:pt x="1886" y="5105"/>
                  <a:pt x="1803" y="5128"/>
                  <a:pt x="1722" y="5151"/>
                </a:cubicBezTo>
                <a:cubicBezTo>
                  <a:pt x="1652" y="5187"/>
                  <a:pt x="1605" y="5234"/>
                  <a:pt x="1558" y="5281"/>
                </a:cubicBezTo>
                <a:cubicBezTo>
                  <a:pt x="1464" y="5362"/>
                  <a:pt x="1418" y="5456"/>
                  <a:pt x="1382" y="5562"/>
                </a:cubicBezTo>
                <a:cubicBezTo>
                  <a:pt x="1347" y="5667"/>
                  <a:pt x="1324" y="5784"/>
                  <a:pt x="1359" y="5924"/>
                </a:cubicBezTo>
                <a:cubicBezTo>
                  <a:pt x="1382" y="6065"/>
                  <a:pt x="1476" y="6229"/>
                  <a:pt x="1640" y="6346"/>
                </a:cubicBezTo>
                <a:cubicBezTo>
                  <a:pt x="1733" y="6416"/>
                  <a:pt x="1839" y="6451"/>
                  <a:pt x="1921" y="6475"/>
                </a:cubicBezTo>
                <a:cubicBezTo>
                  <a:pt x="2014" y="6498"/>
                  <a:pt x="2097" y="6509"/>
                  <a:pt x="2167" y="6509"/>
                </a:cubicBezTo>
                <a:cubicBezTo>
                  <a:pt x="2319" y="6498"/>
                  <a:pt x="2424" y="6463"/>
                  <a:pt x="2529" y="6428"/>
                </a:cubicBezTo>
                <a:cubicBezTo>
                  <a:pt x="2635" y="6381"/>
                  <a:pt x="2740" y="6311"/>
                  <a:pt x="2846" y="6229"/>
                </a:cubicBezTo>
                <a:cubicBezTo>
                  <a:pt x="2951" y="6135"/>
                  <a:pt x="3068" y="6007"/>
                  <a:pt x="3174" y="5796"/>
                </a:cubicBezTo>
                <a:cubicBezTo>
                  <a:pt x="3267" y="5596"/>
                  <a:pt x="3302" y="5421"/>
                  <a:pt x="3314" y="5281"/>
                </a:cubicBezTo>
                <a:cubicBezTo>
                  <a:pt x="3325" y="5140"/>
                  <a:pt x="3314" y="5023"/>
                  <a:pt x="3302" y="4917"/>
                </a:cubicBezTo>
                <a:cubicBezTo>
                  <a:pt x="3279" y="4800"/>
                  <a:pt x="3244" y="4695"/>
                  <a:pt x="3185" y="4566"/>
                </a:cubicBezTo>
                <a:cubicBezTo>
                  <a:pt x="3127" y="4438"/>
                  <a:pt x="3033" y="4285"/>
                  <a:pt x="2857" y="4133"/>
                </a:cubicBezTo>
                <a:cubicBezTo>
                  <a:pt x="2693" y="3981"/>
                  <a:pt x="2529" y="3899"/>
                  <a:pt x="2401" y="3852"/>
                </a:cubicBezTo>
                <a:cubicBezTo>
                  <a:pt x="2261" y="3806"/>
                  <a:pt x="2143" y="3782"/>
                  <a:pt x="2026" y="3770"/>
                </a:cubicBezTo>
                <a:cubicBezTo>
                  <a:pt x="1984" y="3766"/>
                  <a:pt x="1941" y="3763"/>
                  <a:pt x="1897" y="3763"/>
                </a:cubicBezTo>
                <a:cubicBezTo>
                  <a:pt x="1820" y="3763"/>
                  <a:pt x="1737" y="3771"/>
                  <a:pt x="1640" y="3793"/>
                </a:cubicBezTo>
                <a:cubicBezTo>
                  <a:pt x="1499" y="3829"/>
                  <a:pt x="1324" y="3887"/>
                  <a:pt x="1137" y="4028"/>
                </a:cubicBezTo>
                <a:cubicBezTo>
                  <a:pt x="949" y="4180"/>
                  <a:pt x="844" y="4321"/>
                  <a:pt x="762" y="4438"/>
                </a:cubicBezTo>
                <a:cubicBezTo>
                  <a:pt x="680" y="4555"/>
                  <a:pt x="633" y="4660"/>
                  <a:pt x="586" y="4766"/>
                </a:cubicBezTo>
                <a:cubicBezTo>
                  <a:pt x="563" y="4812"/>
                  <a:pt x="551" y="4870"/>
                  <a:pt x="528" y="4930"/>
                </a:cubicBezTo>
                <a:cubicBezTo>
                  <a:pt x="516" y="4953"/>
                  <a:pt x="516" y="4988"/>
                  <a:pt x="504" y="5023"/>
                </a:cubicBezTo>
                <a:lnTo>
                  <a:pt x="504" y="4953"/>
                </a:lnTo>
                <a:lnTo>
                  <a:pt x="504" y="4847"/>
                </a:lnTo>
                <a:cubicBezTo>
                  <a:pt x="504" y="4800"/>
                  <a:pt x="504" y="4753"/>
                  <a:pt x="516" y="4707"/>
                </a:cubicBezTo>
                <a:cubicBezTo>
                  <a:pt x="516" y="4672"/>
                  <a:pt x="539" y="4636"/>
                  <a:pt x="551" y="4590"/>
                </a:cubicBezTo>
                <a:cubicBezTo>
                  <a:pt x="563" y="4543"/>
                  <a:pt x="575" y="4496"/>
                  <a:pt x="609" y="4426"/>
                </a:cubicBezTo>
                <a:cubicBezTo>
                  <a:pt x="668" y="4285"/>
                  <a:pt x="703" y="4215"/>
                  <a:pt x="739" y="4157"/>
                </a:cubicBezTo>
                <a:cubicBezTo>
                  <a:pt x="750" y="4121"/>
                  <a:pt x="762" y="4087"/>
                  <a:pt x="785" y="4040"/>
                </a:cubicBezTo>
                <a:cubicBezTo>
                  <a:pt x="809" y="4004"/>
                  <a:pt x="832" y="3946"/>
                  <a:pt x="879" y="3887"/>
                </a:cubicBezTo>
                <a:cubicBezTo>
                  <a:pt x="914" y="3829"/>
                  <a:pt x="949" y="3782"/>
                  <a:pt x="984" y="3747"/>
                </a:cubicBezTo>
                <a:cubicBezTo>
                  <a:pt x="1007" y="3712"/>
                  <a:pt x="1031" y="3676"/>
                  <a:pt x="1054" y="3653"/>
                </a:cubicBezTo>
                <a:cubicBezTo>
                  <a:pt x="1101" y="3595"/>
                  <a:pt x="1160" y="3536"/>
                  <a:pt x="1254" y="3431"/>
                </a:cubicBezTo>
                <a:cubicBezTo>
                  <a:pt x="1301" y="3372"/>
                  <a:pt x="1335" y="3325"/>
                  <a:pt x="1371" y="3291"/>
                </a:cubicBezTo>
                <a:cubicBezTo>
                  <a:pt x="1394" y="3255"/>
                  <a:pt x="1418" y="3232"/>
                  <a:pt x="1452" y="3208"/>
                </a:cubicBezTo>
                <a:cubicBezTo>
                  <a:pt x="1476" y="3173"/>
                  <a:pt x="1499" y="3150"/>
                  <a:pt x="1523" y="3114"/>
                </a:cubicBezTo>
                <a:cubicBezTo>
                  <a:pt x="1558" y="3080"/>
                  <a:pt x="1605" y="3044"/>
                  <a:pt x="1663" y="2997"/>
                </a:cubicBezTo>
                <a:cubicBezTo>
                  <a:pt x="1780" y="2904"/>
                  <a:pt x="1839" y="2857"/>
                  <a:pt x="1897" y="2822"/>
                </a:cubicBezTo>
                <a:cubicBezTo>
                  <a:pt x="1956" y="2775"/>
                  <a:pt x="2026" y="2740"/>
                  <a:pt x="2155" y="2670"/>
                </a:cubicBezTo>
                <a:cubicBezTo>
                  <a:pt x="2284" y="2612"/>
                  <a:pt x="2354" y="2576"/>
                  <a:pt x="2412" y="2553"/>
                </a:cubicBezTo>
                <a:cubicBezTo>
                  <a:pt x="2448" y="2553"/>
                  <a:pt x="2482" y="2541"/>
                  <a:pt x="2529" y="2529"/>
                </a:cubicBezTo>
                <a:cubicBezTo>
                  <a:pt x="2561" y="2529"/>
                  <a:pt x="2597" y="2524"/>
                  <a:pt x="2639" y="2524"/>
                </a:cubicBezTo>
                <a:cubicBezTo>
                  <a:pt x="2660" y="2524"/>
                  <a:pt x="2682" y="2525"/>
                  <a:pt x="2705" y="2529"/>
                </a:cubicBezTo>
                <a:cubicBezTo>
                  <a:pt x="2846" y="2553"/>
                  <a:pt x="2916" y="2588"/>
                  <a:pt x="2974" y="2623"/>
                </a:cubicBezTo>
                <a:cubicBezTo>
                  <a:pt x="3010" y="2646"/>
                  <a:pt x="3033" y="2658"/>
                  <a:pt x="3068" y="2693"/>
                </a:cubicBezTo>
                <a:cubicBezTo>
                  <a:pt x="3103" y="2729"/>
                  <a:pt x="3138" y="2763"/>
                  <a:pt x="3174" y="2822"/>
                </a:cubicBezTo>
                <a:cubicBezTo>
                  <a:pt x="3220" y="2916"/>
                  <a:pt x="3232" y="2986"/>
                  <a:pt x="3232" y="3033"/>
                </a:cubicBezTo>
                <a:cubicBezTo>
                  <a:pt x="3220" y="3091"/>
                  <a:pt x="3208" y="3138"/>
                  <a:pt x="3185" y="3185"/>
                </a:cubicBezTo>
                <a:cubicBezTo>
                  <a:pt x="3161" y="3220"/>
                  <a:pt x="3127" y="3255"/>
                  <a:pt x="3080" y="3267"/>
                </a:cubicBezTo>
                <a:cubicBezTo>
                  <a:pt x="3059" y="3274"/>
                  <a:pt x="3035" y="3280"/>
                  <a:pt x="3011" y="3280"/>
                </a:cubicBezTo>
                <a:cubicBezTo>
                  <a:pt x="2994" y="3280"/>
                  <a:pt x="2977" y="3277"/>
                  <a:pt x="2963" y="3267"/>
                </a:cubicBezTo>
                <a:cubicBezTo>
                  <a:pt x="2927" y="3255"/>
                  <a:pt x="2893" y="3220"/>
                  <a:pt x="2881" y="3173"/>
                </a:cubicBezTo>
                <a:cubicBezTo>
                  <a:pt x="2857" y="3127"/>
                  <a:pt x="2846" y="3091"/>
                  <a:pt x="2822" y="3033"/>
                </a:cubicBezTo>
                <a:cubicBezTo>
                  <a:pt x="2805" y="3006"/>
                  <a:pt x="2787" y="2993"/>
                  <a:pt x="2770" y="2993"/>
                </a:cubicBezTo>
                <a:cubicBezTo>
                  <a:pt x="2764" y="2993"/>
                  <a:pt x="2758" y="2995"/>
                  <a:pt x="2752" y="2997"/>
                </a:cubicBezTo>
                <a:cubicBezTo>
                  <a:pt x="2729" y="3010"/>
                  <a:pt x="2693" y="3044"/>
                  <a:pt x="2682" y="3103"/>
                </a:cubicBezTo>
                <a:cubicBezTo>
                  <a:pt x="2682" y="3161"/>
                  <a:pt x="2705" y="3197"/>
                  <a:pt x="2717" y="3232"/>
                </a:cubicBezTo>
                <a:cubicBezTo>
                  <a:pt x="2740" y="3278"/>
                  <a:pt x="2763" y="3302"/>
                  <a:pt x="2787" y="3337"/>
                </a:cubicBezTo>
                <a:cubicBezTo>
                  <a:pt x="2822" y="3361"/>
                  <a:pt x="2869" y="3384"/>
                  <a:pt x="2916" y="3395"/>
                </a:cubicBezTo>
                <a:cubicBezTo>
                  <a:pt x="2940" y="3401"/>
                  <a:pt x="2965" y="3403"/>
                  <a:pt x="2990" y="3403"/>
                </a:cubicBezTo>
                <a:cubicBezTo>
                  <a:pt x="3026" y="3403"/>
                  <a:pt x="3063" y="3398"/>
                  <a:pt x="3103" y="3384"/>
                </a:cubicBezTo>
                <a:cubicBezTo>
                  <a:pt x="3185" y="3349"/>
                  <a:pt x="3232" y="3291"/>
                  <a:pt x="3267" y="3244"/>
                </a:cubicBezTo>
                <a:cubicBezTo>
                  <a:pt x="3302" y="3197"/>
                  <a:pt x="3302" y="3150"/>
                  <a:pt x="3314" y="3114"/>
                </a:cubicBezTo>
                <a:lnTo>
                  <a:pt x="3314" y="2974"/>
                </a:lnTo>
                <a:cubicBezTo>
                  <a:pt x="3302" y="2916"/>
                  <a:pt x="3279" y="2857"/>
                  <a:pt x="3244" y="2787"/>
                </a:cubicBezTo>
                <a:cubicBezTo>
                  <a:pt x="3197" y="2716"/>
                  <a:pt x="3161" y="2670"/>
                  <a:pt x="3127" y="2635"/>
                </a:cubicBezTo>
                <a:cubicBezTo>
                  <a:pt x="3080" y="2599"/>
                  <a:pt x="3057" y="2576"/>
                  <a:pt x="3021" y="2553"/>
                </a:cubicBezTo>
                <a:cubicBezTo>
                  <a:pt x="2986" y="2541"/>
                  <a:pt x="2951" y="2518"/>
                  <a:pt x="2904" y="2494"/>
                </a:cubicBezTo>
                <a:cubicBezTo>
                  <a:pt x="2857" y="2482"/>
                  <a:pt x="2799" y="2459"/>
                  <a:pt x="2717" y="2448"/>
                </a:cubicBezTo>
                <a:cubicBezTo>
                  <a:pt x="2635" y="2435"/>
                  <a:pt x="2576" y="2435"/>
                  <a:pt x="2529" y="2435"/>
                </a:cubicBezTo>
                <a:cubicBezTo>
                  <a:pt x="2471" y="2435"/>
                  <a:pt x="2436" y="2448"/>
                  <a:pt x="2401" y="2448"/>
                </a:cubicBezTo>
                <a:cubicBezTo>
                  <a:pt x="2319" y="2471"/>
                  <a:pt x="2237" y="2494"/>
                  <a:pt x="2097" y="2553"/>
                </a:cubicBezTo>
                <a:lnTo>
                  <a:pt x="1816" y="2693"/>
                </a:lnTo>
                <a:cubicBezTo>
                  <a:pt x="1745" y="2740"/>
                  <a:pt x="1686" y="2775"/>
                  <a:pt x="1558" y="2869"/>
                </a:cubicBezTo>
                <a:cubicBezTo>
                  <a:pt x="1499" y="2927"/>
                  <a:pt x="1464" y="2963"/>
                  <a:pt x="1418" y="2997"/>
                </a:cubicBezTo>
                <a:cubicBezTo>
                  <a:pt x="1382" y="3021"/>
                  <a:pt x="1359" y="3056"/>
                  <a:pt x="1335" y="3080"/>
                </a:cubicBezTo>
                <a:lnTo>
                  <a:pt x="1242" y="3173"/>
                </a:lnTo>
                <a:cubicBezTo>
                  <a:pt x="1207" y="3208"/>
                  <a:pt x="1171" y="3255"/>
                  <a:pt x="1124" y="3314"/>
                </a:cubicBezTo>
                <a:cubicBezTo>
                  <a:pt x="1031" y="3431"/>
                  <a:pt x="984" y="3501"/>
                  <a:pt x="937" y="3559"/>
                </a:cubicBezTo>
                <a:lnTo>
                  <a:pt x="867" y="3665"/>
                </a:lnTo>
                <a:cubicBezTo>
                  <a:pt x="844" y="3712"/>
                  <a:pt x="820" y="3759"/>
                  <a:pt x="773" y="3829"/>
                </a:cubicBezTo>
                <a:lnTo>
                  <a:pt x="692" y="3993"/>
                </a:lnTo>
                <a:cubicBezTo>
                  <a:pt x="668" y="4028"/>
                  <a:pt x="656" y="4063"/>
                  <a:pt x="645" y="4098"/>
                </a:cubicBezTo>
                <a:cubicBezTo>
                  <a:pt x="656" y="4063"/>
                  <a:pt x="656" y="4040"/>
                  <a:pt x="668" y="4016"/>
                </a:cubicBezTo>
                <a:cubicBezTo>
                  <a:pt x="703" y="3934"/>
                  <a:pt x="739" y="3876"/>
                  <a:pt x="762" y="3817"/>
                </a:cubicBezTo>
                <a:cubicBezTo>
                  <a:pt x="820" y="3700"/>
                  <a:pt x="890" y="3583"/>
                  <a:pt x="1031" y="3349"/>
                </a:cubicBezTo>
                <a:cubicBezTo>
                  <a:pt x="1171" y="3114"/>
                  <a:pt x="1242" y="2997"/>
                  <a:pt x="1312" y="2869"/>
                </a:cubicBezTo>
                <a:cubicBezTo>
                  <a:pt x="1382" y="2752"/>
                  <a:pt x="1452" y="2623"/>
                  <a:pt x="1593" y="2377"/>
                </a:cubicBezTo>
                <a:cubicBezTo>
                  <a:pt x="1722" y="2120"/>
                  <a:pt x="1780" y="1979"/>
                  <a:pt x="1827" y="1839"/>
                </a:cubicBezTo>
                <a:cubicBezTo>
                  <a:pt x="1850" y="1780"/>
                  <a:pt x="1874" y="1710"/>
                  <a:pt x="1897" y="1616"/>
                </a:cubicBezTo>
                <a:cubicBezTo>
                  <a:pt x="1909" y="1522"/>
                  <a:pt x="1933" y="1417"/>
                  <a:pt x="1933" y="1265"/>
                </a:cubicBezTo>
                <a:cubicBezTo>
                  <a:pt x="1933" y="1113"/>
                  <a:pt x="1909" y="996"/>
                  <a:pt x="1886" y="902"/>
                </a:cubicBezTo>
                <a:cubicBezTo>
                  <a:pt x="1850" y="820"/>
                  <a:pt x="1827" y="750"/>
                  <a:pt x="1792" y="679"/>
                </a:cubicBezTo>
                <a:cubicBezTo>
                  <a:pt x="1757" y="609"/>
                  <a:pt x="1722" y="551"/>
                  <a:pt x="1663" y="469"/>
                </a:cubicBezTo>
                <a:cubicBezTo>
                  <a:pt x="1605" y="398"/>
                  <a:pt x="1535" y="305"/>
                  <a:pt x="1429" y="211"/>
                </a:cubicBezTo>
                <a:cubicBezTo>
                  <a:pt x="1312" y="117"/>
                  <a:pt x="1207" y="71"/>
                  <a:pt x="1113" y="47"/>
                </a:cubicBezTo>
                <a:cubicBezTo>
                  <a:pt x="1031" y="13"/>
                  <a:pt x="949" y="0"/>
                  <a:pt x="87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04" name="Google Shape;404;p47"/>
          <p:cNvSpPr txBox="1"/>
          <p:nvPr/>
        </p:nvSpPr>
        <p:spPr>
          <a:xfrm>
            <a:off x="1762937" y="3443247"/>
            <a:ext cx="4033800" cy="6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rPr>
              <a:t>STARTERS</a:t>
            </a:r>
            <a:endParaRPr sz="3200" dirty="0">
              <a:solidFill>
                <a:schemeClr val="dk2"/>
              </a:solidFill>
              <a:latin typeface="Antonio Thin"/>
              <a:ea typeface="Antonio Thin"/>
              <a:cs typeface="Antonio Thin"/>
              <a:sym typeface="Antonio Thin"/>
            </a:endParaRPr>
          </a:p>
        </p:txBody>
      </p:sp>
      <p:sp>
        <p:nvSpPr>
          <p:cNvPr id="407" name="Google Shape;407;p47"/>
          <p:cNvSpPr txBox="1"/>
          <p:nvPr/>
        </p:nvSpPr>
        <p:spPr>
          <a:xfrm>
            <a:off x="778653" y="4136547"/>
            <a:ext cx="6002369" cy="1353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ctr">
              <a:lnSpc>
                <a:spcPct val="130000"/>
              </a:lnSpc>
              <a:spcBef>
                <a:spcPts val="0"/>
              </a:spcBef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Mini With Salad Garnish and Chilli Dip</a:t>
            </a:r>
          </a:p>
          <a:p>
            <a:pPr marL="0" marR="0" algn="ctr">
              <a:lnSpc>
                <a:spcPct val="130000"/>
              </a:lnSpc>
              <a:spcBef>
                <a:spcPts val="0"/>
              </a:spcBef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Mozzarella Sticks with Garlic Mayonnaise</a:t>
            </a:r>
          </a:p>
          <a:p>
            <a:pPr marL="0" marR="0" algn="ctr">
              <a:lnSpc>
                <a:spcPct val="130000"/>
              </a:lnSpc>
              <a:spcBef>
                <a:spcPts val="0"/>
              </a:spcBef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Mini Fish Cake Selection with Salad Garnish and Sweet Chilli Dip</a:t>
            </a:r>
          </a:p>
          <a:p>
            <a:pPr marL="0" marR="0" algn="ctr">
              <a:lnSpc>
                <a:spcPct val="130000"/>
              </a:lnSpc>
              <a:spcBef>
                <a:spcPts val="0"/>
              </a:spcBef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Sliced Smoked Salmon with Fresh Salad leaves and Balsamic Glaze</a:t>
            </a:r>
          </a:p>
        </p:txBody>
      </p:sp>
      <p:sp>
        <p:nvSpPr>
          <p:cNvPr id="409" name="Google Shape;409;p47"/>
          <p:cNvSpPr txBox="1"/>
          <p:nvPr/>
        </p:nvSpPr>
        <p:spPr>
          <a:xfrm>
            <a:off x="1762937" y="5761644"/>
            <a:ext cx="4033800" cy="6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ctr"/>
            <a:r>
              <a:rPr lang="en-GB" sz="3200" dirty="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rPr>
              <a:t>MAIN DISHES</a:t>
            </a:r>
          </a:p>
        </p:txBody>
      </p:sp>
      <p:sp>
        <p:nvSpPr>
          <p:cNvPr id="19" name="Google Shape;407;p47">
            <a:extLst>
              <a:ext uri="{FF2B5EF4-FFF2-40B4-BE49-F238E27FC236}">
                <a16:creationId xmlns:a16="http://schemas.microsoft.com/office/drawing/2014/main" id="{1B3E8B70-DA5E-4B9A-980F-A7F5C2118725}"/>
              </a:ext>
            </a:extLst>
          </p:cNvPr>
          <p:cNvSpPr txBox="1"/>
          <p:nvPr/>
        </p:nvSpPr>
        <p:spPr>
          <a:xfrm>
            <a:off x="955715" y="6403355"/>
            <a:ext cx="5648244" cy="33550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ctr">
              <a:lnSpc>
                <a:spcPct val="130000"/>
              </a:lnSpc>
              <a:spcBef>
                <a:spcPts val="0"/>
              </a:spcBef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Whole Chicken Crown with Roast Potatoes, Seasonal Vegetables and Red Wine Gravy</a:t>
            </a:r>
          </a:p>
          <a:p>
            <a:pPr marL="0" marR="0" algn="ctr">
              <a:lnSpc>
                <a:spcPct val="130000"/>
              </a:lnSpc>
              <a:spcBef>
                <a:spcPts val="0"/>
              </a:spcBef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Christingle (Honey Roast Parsnips, Cheddar Cheese and Chestnuts) Pieminister Pie, Served with Mash, Minted Mushy Peas and Red Wine Gravy</a:t>
            </a:r>
          </a:p>
          <a:p>
            <a:pPr marL="0" marR="0" algn="ctr">
              <a:lnSpc>
                <a:spcPct val="130000"/>
              </a:lnSpc>
              <a:spcBef>
                <a:spcPts val="0"/>
              </a:spcBef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Deer Santa (Venison, Dry Cured Bacon, Red Wine and Lentils) Pieminister Pie, with Cream Mash, Minted Mushy Peas and Red Wine Gravy</a:t>
            </a:r>
          </a:p>
          <a:p>
            <a:pPr marL="0" marR="0" algn="ctr">
              <a:lnSpc>
                <a:spcPct val="130000"/>
              </a:lnSpc>
              <a:spcBef>
                <a:spcPts val="0"/>
              </a:spcBef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Three Kings (Turkey Breast, Smoked Bacon and Pork and Herb Stuffing) Pieminister Pie, with Creamy Mash, Minted Mushy peas and Red Wine Gravy</a:t>
            </a:r>
          </a:p>
        </p:txBody>
      </p:sp>
      <p:sp>
        <p:nvSpPr>
          <p:cNvPr id="16" name="Google Shape;414;p47">
            <a:extLst>
              <a:ext uri="{FF2B5EF4-FFF2-40B4-BE49-F238E27FC236}">
                <a16:creationId xmlns:a16="http://schemas.microsoft.com/office/drawing/2014/main" id="{703095ED-F4B4-41CD-8900-4FA3ED822E41}"/>
              </a:ext>
            </a:extLst>
          </p:cNvPr>
          <p:cNvSpPr txBox="1"/>
          <p:nvPr/>
        </p:nvSpPr>
        <p:spPr>
          <a:xfrm>
            <a:off x="458574" y="2142718"/>
            <a:ext cx="5575200" cy="10838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90000"/>
                </a:schemeClr>
              </a:buClr>
              <a:buFont typeface="Arial" panose="020B0604020202020204" pitchFamily="34" charset="0"/>
              <a:buChar char="•"/>
            </a:pPr>
            <a:r>
              <a:rPr lang="en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Four course package for 199 per person.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90000"/>
                </a:schemeClr>
              </a:buClr>
              <a:buFont typeface="Arial" panose="020B0604020202020204" pitchFamily="34" charset="0"/>
              <a:buChar char="•"/>
            </a:pPr>
            <a:r>
              <a:rPr lang="en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Available only on christmass eve- 24</a:t>
            </a:r>
            <a:r>
              <a:rPr lang="en" b="1" i="1" baseline="30000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th</a:t>
            </a:r>
            <a:r>
              <a:rPr lang="en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 of  December.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90000"/>
                </a:schemeClr>
              </a:buClr>
              <a:buFont typeface="Arial" panose="020B0604020202020204" pitchFamily="34" charset="0"/>
              <a:buChar char="•"/>
            </a:pPr>
            <a:r>
              <a:rPr lang="en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Non-vegan courses.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90000"/>
                </a:schemeClr>
              </a:buClr>
              <a:buFont typeface="Arial" panose="020B0604020202020204" pitchFamily="34" charset="0"/>
              <a:buChar char="•"/>
            </a:pPr>
            <a:r>
              <a:rPr lang="en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No pre-orders required.</a:t>
            </a:r>
            <a:endParaRPr b="1" i="1" dirty="0">
              <a:solidFill>
                <a:schemeClr val="dk1"/>
              </a:solidFill>
              <a:latin typeface="Antic Didone"/>
              <a:ea typeface="Antic Didone"/>
              <a:cs typeface="Antic Didone"/>
              <a:sym typeface="Antic Didone"/>
            </a:endParaRPr>
          </a:p>
        </p:txBody>
      </p:sp>
      <p:sp>
        <p:nvSpPr>
          <p:cNvPr id="21" name="Google Shape;1302;p75">
            <a:extLst>
              <a:ext uri="{FF2B5EF4-FFF2-40B4-BE49-F238E27FC236}">
                <a16:creationId xmlns:a16="http://schemas.microsoft.com/office/drawing/2014/main" id="{8AEE93F7-E188-499B-AEBA-471E84659E77}"/>
              </a:ext>
            </a:extLst>
          </p:cNvPr>
          <p:cNvSpPr/>
          <p:nvPr/>
        </p:nvSpPr>
        <p:spPr>
          <a:xfrm flipV="1">
            <a:off x="1310694" y="10166934"/>
            <a:ext cx="4938286" cy="466295"/>
          </a:xfrm>
          <a:custGeom>
            <a:avLst/>
            <a:gdLst/>
            <a:ahLst/>
            <a:cxnLst/>
            <a:rect l="l" t="t" r="r" b="b"/>
            <a:pathLst>
              <a:path w="66953" h="6322" extrusionOk="0">
                <a:moveTo>
                  <a:pt x="66952" y="2493"/>
                </a:moveTo>
                <a:cubicBezTo>
                  <a:pt x="64868" y="3278"/>
                  <a:pt x="63053" y="3723"/>
                  <a:pt x="60888" y="3161"/>
                </a:cubicBezTo>
                <a:cubicBezTo>
                  <a:pt x="60888" y="2388"/>
                  <a:pt x="60162" y="1990"/>
                  <a:pt x="59671" y="2002"/>
                </a:cubicBezTo>
                <a:cubicBezTo>
                  <a:pt x="58956" y="2014"/>
                  <a:pt x="58581" y="2774"/>
                  <a:pt x="60350" y="3313"/>
                </a:cubicBezTo>
                <a:cubicBezTo>
                  <a:pt x="60233" y="3536"/>
                  <a:pt x="60056" y="3723"/>
                  <a:pt x="59834" y="3875"/>
                </a:cubicBezTo>
                <a:cubicBezTo>
                  <a:pt x="57446" y="3360"/>
                  <a:pt x="55175" y="2493"/>
                  <a:pt x="52459" y="2178"/>
                </a:cubicBezTo>
                <a:cubicBezTo>
                  <a:pt x="49380" y="1826"/>
                  <a:pt x="45739" y="2095"/>
                  <a:pt x="42766" y="2844"/>
                </a:cubicBezTo>
                <a:cubicBezTo>
                  <a:pt x="42672" y="2833"/>
                  <a:pt x="42566" y="2821"/>
                  <a:pt x="42473" y="2810"/>
                </a:cubicBezTo>
                <a:cubicBezTo>
                  <a:pt x="42672" y="2376"/>
                  <a:pt x="42649" y="2025"/>
                  <a:pt x="42485" y="1744"/>
                </a:cubicBezTo>
                <a:cubicBezTo>
                  <a:pt x="41525" y="0"/>
                  <a:pt x="38750" y="1382"/>
                  <a:pt x="37545" y="1955"/>
                </a:cubicBezTo>
                <a:cubicBezTo>
                  <a:pt x="37368" y="1627"/>
                  <a:pt x="36936" y="1510"/>
                  <a:pt x="36432" y="1533"/>
                </a:cubicBezTo>
                <a:cubicBezTo>
                  <a:pt x="35285" y="1569"/>
                  <a:pt x="34360" y="1967"/>
                  <a:pt x="33622" y="2857"/>
                </a:cubicBezTo>
                <a:cubicBezTo>
                  <a:pt x="32885" y="1967"/>
                  <a:pt x="31949" y="1569"/>
                  <a:pt x="30813" y="1533"/>
                </a:cubicBezTo>
                <a:cubicBezTo>
                  <a:pt x="30310" y="1510"/>
                  <a:pt x="29876" y="1627"/>
                  <a:pt x="29701" y="1955"/>
                </a:cubicBezTo>
                <a:cubicBezTo>
                  <a:pt x="28495" y="1382"/>
                  <a:pt x="25721" y="0"/>
                  <a:pt x="24748" y="1744"/>
                </a:cubicBezTo>
                <a:cubicBezTo>
                  <a:pt x="24597" y="2025"/>
                  <a:pt x="24573" y="2376"/>
                  <a:pt x="24761" y="2810"/>
                </a:cubicBezTo>
                <a:lnTo>
                  <a:pt x="24480" y="2844"/>
                </a:lnTo>
                <a:cubicBezTo>
                  <a:pt x="21506" y="2095"/>
                  <a:pt x="17865" y="1826"/>
                  <a:pt x="14774" y="2178"/>
                </a:cubicBezTo>
                <a:cubicBezTo>
                  <a:pt x="12058" y="2493"/>
                  <a:pt x="9787" y="3360"/>
                  <a:pt x="7399" y="3875"/>
                </a:cubicBezTo>
                <a:cubicBezTo>
                  <a:pt x="7177" y="3723"/>
                  <a:pt x="7001" y="3536"/>
                  <a:pt x="6896" y="3313"/>
                </a:cubicBezTo>
                <a:cubicBezTo>
                  <a:pt x="8652" y="2774"/>
                  <a:pt x="8289" y="2014"/>
                  <a:pt x="7563" y="2002"/>
                </a:cubicBezTo>
                <a:cubicBezTo>
                  <a:pt x="7083" y="1990"/>
                  <a:pt x="6345" y="2388"/>
                  <a:pt x="6345" y="3161"/>
                </a:cubicBezTo>
                <a:cubicBezTo>
                  <a:pt x="4097" y="3746"/>
                  <a:pt x="2201" y="3231"/>
                  <a:pt x="0" y="2388"/>
                </a:cubicBezTo>
                <a:cubicBezTo>
                  <a:pt x="2037" y="3758"/>
                  <a:pt x="5046" y="3781"/>
                  <a:pt x="6439" y="3406"/>
                </a:cubicBezTo>
                <a:cubicBezTo>
                  <a:pt x="6545" y="3617"/>
                  <a:pt x="6696" y="3817"/>
                  <a:pt x="6872" y="3980"/>
                </a:cubicBezTo>
                <a:cubicBezTo>
                  <a:pt x="5502" y="4249"/>
                  <a:pt x="4074" y="4379"/>
                  <a:pt x="2494" y="4215"/>
                </a:cubicBezTo>
                <a:cubicBezTo>
                  <a:pt x="3595" y="4647"/>
                  <a:pt x="5351" y="4577"/>
                  <a:pt x="7294" y="4320"/>
                </a:cubicBezTo>
                <a:cubicBezTo>
                  <a:pt x="9237" y="5537"/>
                  <a:pt x="13322" y="5162"/>
                  <a:pt x="15172" y="4952"/>
                </a:cubicBezTo>
                <a:cubicBezTo>
                  <a:pt x="18029" y="4613"/>
                  <a:pt x="21436" y="3992"/>
                  <a:pt x="24854" y="3617"/>
                </a:cubicBezTo>
                <a:lnTo>
                  <a:pt x="25123" y="3582"/>
                </a:lnTo>
                <a:cubicBezTo>
                  <a:pt x="26915" y="6322"/>
                  <a:pt x="28822" y="4671"/>
                  <a:pt x="26341" y="3453"/>
                </a:cubicBezTo>
                <a:cubicBezTo>
                  <a:pt x="27488" y="3348"/>
                  <a:pt x="28588" y="3266"/>
                  <a:pt x="29619" y="3266"/>
                </a:cubicBezTo>
                <a:cubicBezTo>
                  <a:pt x="30087" y="4613"/>
                  <a:pt x="32206" y="4460"/>
                  <a:pt x="31574" y="3395"/>
                </a:cubicBezTo>
                <a:cubicBezTo>
                  <a:pt x="32113" y="3465"/>
                  <a:pt x="32604" y="3570"/>
                  <a:pt x="33060" y="3734"/>
                </a:cubicBezTo>
                <a:cubicBezTo>
                  <a:pt x="32440" y="5139"/>
                  <a:pt x="34805" y="5139"/>
                  <a:pt x="34184" y="3734"/>
                </a:cubicBezTo>
                <a:cubicBezTo>
                  <a:pt x="34629" y="3570"/>
                  <a:pt x="35133" y="3465"/>
                  <a:pt x="35659" y="3395"/>
                </a:cubicBezTo>
                <a:cubicBezTo>
                  <a:pt x="35039" y="4460"/>
                  <a:pt x="37158" y="4613"/>
                  <a:pt x="37626" y="3266"/>
                </a:cubicBezTo>
                <a:cubicBezTo>
                  <a:pt x="38656" y="3266"/>
                  <a:pt x="39757" y="3348"/>
                  <a:pt x="40904" y="3453"/>
                </a:cubicBezTo>
                <a:cubicBezTo>
                  <a:pt x="38411" y="4671"/>
                  <a:pt x="40331" y="6322"/>
                  <a:pt x="42121" y="3582"/>
                </a:cubicBezTo>
                <a:lnTo>
                  <a:pt x="42391" y="3617"/>
                </a:lnTo>
                <a:cubicBezTo>
                  <a:pt x="45797" y="3992"/>
                  <a:pt x="49216" y="4613"/>
                  <a:pt x="52072" y="4952"/>
                </a:cubicBezTo>
                <a:cubicBezTo>
                  <a:pt x="53922" y="5162"/>
                  <a:pt x="58008" y="5537"/>
                  <a:pt x="59939" y="4320"/>
                </a:cubicBezTo>
                <a:cubicBezTo>
                  <a:pt x="61895" y="4577"/>
                  <a:pt x="63651" y="4647"/>
                  <a:pt x="64751" y="4215"/>
                </a:cubicBezTo>
                <a:cubicBezTo>
                  <a:pt x="63170" y="4379"/>
                  <a:pt x="61742" y="4249"/>
                  <a:pt x="60373" y="3980"/>
                </a:cubicBezTo>
                <a:cubicBezTo>
                  <a:pt x="60548" y="3817"/>
                  <a:pt x="60689" y="3617"/>
                  <a:pt x="60794" y="3406"/>
                </a:cubicBezTo>
                <a:cubicBezTo>
                  <a:pt x="62129" y="3770"/>
                  <a:pt x="64458" y="3910"/>
                  <a:pt x="66952" y="2493"/>
                </a:cubicBezTo>
                <a:close/>
                <a:moveTo>
                  <a:pt x="33294" y="3817"/>
                </a:moveTo>
                <a:cubicBezTo>
                  <a:pt x="33400" y="3863"/>
                  <a:pt x="33517" y="3910"/>
                  <a:pt x="33622" y="3968"/>
                </a:cubicBezTo>
                <a:cubicBezTo>
                  <a:pt x="33728" y="3910"/>
                  <a:pt x="33845" y="3863"/>
                  <a:pt x="33950" y="3817"/>
                </a:cubicBezTo>
                <a:cubicBezTo>
                  <a:pt x="34711" y="4894"/>
                  <a:pt x="32534" y="4894"/>
                  <a:pt x="33294" y="3817"/>
                </a:cubicBezTo>
                <a:close/>
                <a:moveTo>
                  <a:pt x="33622" y="3676"/>
                </a:moveTo>
                <a:cubicBezTo>
                  <a:pt x="33564" y="3653"/>
                  <a:pt x="33517" y="3629"/>
                  <a:pt x="33458" y="3594"/>
                </a:cubicBezTo>
                <a:cubicBezTo>
                  <a:pt x="33505" y="3559"/>
                  <a:pt x="33541" y="3512"/>
                  <a:pt x="33588" y="3465"/>
                </a:cubicBezTo>
                <a:lnTo>
                  <a:pt x="33622" y="3430"/>
                </a:lnTo>
                <a:lnTo>
                  <a:pt x="33658" y="3465"/>
                </a:lnTo>
                <a:cubicBezTo>
                  <a:pt x="33705" y="3512"/>
                  <a:pt x="33739" y="3559"/>
                  <a:pt x="33786" y="3594"/>
                </a:cubicBezTo>
                <a:cubicBezTo>
                  <a:pt x="33728" y="3629"/>
                  <a:pt x="33669" y="3653"/>
                  <a:pt x="33622" y="3676"/>
                </a:cubicBezTo>
                <a:close/>
                <a:moveTo>
                  <a:pt x="33190" y="3489"/>
                </a:moveTo>
                <a:cubicBezTo>
                  <a:pt x="32581" y="3242"/>
                  <a:pt x="31902" y="3055"/>
                  <a:pt x="31176" y="2915"/>
                </a:cubicBezTo>
                <a:cubicBezTo>
                  <a:pt x="30906" y="2669"/>
                  <a:pt x="30532" y="2400"/>
                  <a:pt x="30005" y="2107"/>
                </a:cubicBezTo>
                <a:cubicBezTo>
                  <a:pt x="30157" y="1861"/>
                  <a:pt x="30427" y="1791"/>
                  <a:pt x="30766" y="1814"/>
                </a:cubicBezTo>
                <a:cubicBezTo>
                  <a:pt x="31621" y="1897"/>
                  <a:pt x="32662" y="2529"/>
                  <a:pt x="33377" y="3184"/>
                </a:cubicBezTo>
                <a:cubicBezTo>
                  <a:pt x="33353" y="3208"/>
                  <a:pt x="33341" y="3231"/>
                  <a:pt x="33318" y="3255"/>
                </a:cubicBezTo>
                <a:cubicBezTo>
                  <a:pt x="33271" y="3336"/>
                  <a:pt x="33224" y="3406"/>
                  <a:pt x="33190" y="3489"/>
                </a:cubicBezTo>
                <a:close/>
                <a:moveTo>
                  <a:pt x="34056" y="3489"/>
                </a:moveTo>
                <a:cubicBezTo>
                  <a:pt x="34020" y="3406"/>
                  <a:pt x="33973" y="3336"/>
                  <a:pt x="33915" y="3255"/>
                </a:cubicBezTo>
                <a:cubicBezTo>
                  <a:pt x="33903" y="3231"/>
                  <a:pt x="33892" y="3208"/>
                  <a:pt x="33869" y="3184"/>
                </a:cubicBezTo>
                <a:cubicBezTo>
                  <a:pt x="34582" y="2529"/>
                  <a:pt x="35625" y="1897"/>
                  <a:pt x="36479" y="1814"/>
                </a:cubicBezTo>
                <a:cubicBezTo>
                  <a:pt x="36807" y="1791"/>
                  <a:pt x="37088" y="1861"/>
                  <a:pt x="37228" y="2107"/>
                </a:cubicBezTo>
                <a:cubicBezTo>
                  <a:pt x="36713" y="2400"/>
                  <a:pt x="36327" y="2669"/>
                  <a:pt x="36069" y="2915"/>
                </a:cubicBezTo>
                <a:cubicBezTo>
                  <a:pt x="35331" y="3055"/>
                  <a:pt x="34665" y="3242"/>
                  <a:pt x="34056" y="3489"/>
                </a:cubicBezTo>
                <a:close/>
                <a:moveTo>
                  <a:pt x="60454" y="3067"/>
                </a:moveTo>
                <a:cubicBezTo>
                  <a:pt x="58032" y="2353"/>
                  <a:pt x="60689" y="1967"/>
                  <a:pt x="60454" y="3067"/>
                </a:cubicBezTo>
                <a:close/>
                <a:moveTo>
                  <a:pt x="43749" y="2974"/>
                </a:moveTo>
                <a:cubicBezTo>
                  <a:pt x="46266" y="2517"/>
                  <a:pt x="48666" y="2693"/>
                  <a:pt x="51347" y="2903"/>
                </a:cubicBezTo>
                <a:cubicBezTo>
                  <a:pt x="53325" y="3055"/>
                  <a:pt x="56380" y="3781"/>
                  <a:pt x="59190" y="4202"/>
                </a:cubicBezTo>
                <a:cubicBezTo>
                  <a:pt x="57236" y="4940"/>
                  <a:pt x="53641" y="4566"/>
                  <a:pt x="52143" y="4366"/>
                </a:cubicBezTo>
                <a:cubicBezTo>
                  <a:pt x="49637" y="4015"/>
                  <a:pt x="46723" y="3383"/>
                  <a:pt x="43749" y="2974"/>
                </a:cubicBezTo>
                <a:close/>
                <a:moveTo>
                  <a:pt x="37708" y="2704"/>
                </a:moveTo>
                <a:cubicBezTo>
                  <a:pt x="37708" y="2599"/>
                  <a:pt x="37708" y="2493"/>
                  <a:pt x="37685" y="2376"/>
                </a:cubicBezTo>
                <a:cubicBezTo>
                  <a:pt x="38505" y="1978"/>
                  <a:pt x="41700" y="901"/>
                  <a:pt x="42298" y="1897"/>
                </a:cubicBezTo>
                <a:cubicBezTo>
                  <a:pt x="42426" y="2095"/>
                  <a:pt x="42415" y="2376"/>
                  <a:pt x="42227" y="2786"/>
                </a:cubicBezTo>
                <a:cubicBezTo>
                  <a:pt x="40635" y="2622"/>
                  <a:pt x="39101" y="2587"/>
                  <a:pt x="37708" y="2704"/>
                </a:cubicBezTo>
                <a:close/>
                <a:moveTo>
                  <a:pt x="36830" y="2798"/>
                </a:moveTo>
                <a:cubicBezTo>
                  <a:pt x="36970" y="2716"/>
                  <a:pt x="37134" y="2622"/>
                  <a:pt x="37322" y="2529"/>
                </a:cubicBezTo>
                <a:cubicBezTo>
                  <a:pt x="37345" y="2599"/>
                  <a:pt x="37357" y="2669"/>
                  <a:pt x="37368" y="2727"/>
                </a:cubicBezTo>
                <a:cubicBezTo>
                  <a:pt x="37193" y="2751"/>
                  <a:pt x="37006" y="2774"/>
                  <a:pt x="36830" y="2798"/>
                </a:cubicBezTo>
                <a:close/>
                <a:moveTo>
                  <a:pt x="37345" y="3266"/>
                </a:moveTo>
                <a:cubicBezTo>
                  <a:pt x="37029" y="4226"/>
                  <a:pt x="35355" y="4132"/>
                  <a:pt x="36093" y="3336"/>
                </a:cubicBezTo>
                <a:cubicBezTo>
                  <a:pt x="36491" y="3301"/>
                  <a:pt x="36912" y="3278"/>
                  <a:pt x="37345" y="3266"/>
                </a:cubicBezTo>
                <a:close/>
                <a:moveTo>
                  <a:pt x="41876" y="3559"/>
                </a:moveTo>
                <a:cubicBezTo>
                  <a:pt x="40646" y="5643"/>
                  <a:pt x="38996" y="4238"/>
                  <a:pt x="41466" y="3512"/>
                </a:cubicBezTo>
                <a:cubicBezTo>
                  <a:pt x="41606" y="3523"/>
                  <a:pt x="41736" y="3536"/>
                  <a:pt x="41876" y="3559"/>
                </a:cubicBezTo>
                <a:close/>
                <a:moveTo>
                  <a:pt x="25369" y="3559"/>
                </a:moveTo>
                <a:cubicBezTo>
                  <a:pt x="25510" y="3536"/>
                  <a:pt x="25638" y="3523"/>
                  <a:pt x="25779" y="3512"/>
                </a:cubicBezTo>
                <a:cubicBezTo>
                  <a:pt x="28237" y="4238"/>
                  <a:pt x="26598" y="5643"/>
                  <a:pt x="25369" y="3559"/>
                </a:cubicBezTo>
                <a:close/>
                <a:moveTo>
                  <a:pt x="29899" y="3266"/>
                </a:moveTo>
                <a:cubicBezTo>
                  <a:pt x="30333" y="3278"/>
                  <a:pt x="30755" y="3301"/>
                  <a:pt x="31153" y="3336"/>
                </a:cubicBezTo>
                <a:cubicBezTo>
                  <a:pt x="31878" y="4132"/>
                  <a:pt x="30216" y="4226"/>
                  <a:pt x="29899" y="3266"/>
                </a:cubicBezTo>
                <a:close/>
                <a:moveTo>
                  <a:pt x="30415" y="2798"/>
                </a:moveTo>
                <a:cubicBezTo>
                  <a:pt x="30239" y="2774"/>
                  <a:pt x="30052" y="2751"/>
                  <a:pt x="29876" y="2727"/>
                </a:cubicBezTo>
                <a:cubicBezTo>
                  <a:pt x="29876" y="2669"/>
                  <a:pt x="29899" y="2599"/>
                  <a:pt x="29912" y="2529"/>
                </a:cubicBezTo>
                <a:cubicBezTo>
                  <a:pt x="30099" y="2622"/>
                  <a:pt x="30263" y="2716"/>
                  <a:pt x="30415" y="2798"/>
                </a:cubicBezTo>
                <a:close/>
                <a:moveTo>
                  <a:pt x="29525" y="2704"/>
                </a:moveTo>
                <a:cubicBezTo>
                  <a:pt x="28143" y="2587"/>
                  <a:pt x="26610" y="2622"/>
                  <a:pt x="25018" y="2786"/>
                </a:cubicBezTo>
                <a:cubicBezTo>
                  <a:pt x="24819" y="2376"/>
                  <a:pt x="24819" y="2095"/>
                  <a:pt x="24948" y="1897"/>
                </a:cubicBezTo>
                <a:cubicBezTo>
                  <a:pt x="25545" y="901"/>
                  <a:pt x="28741" y="1978"/>
                  <a:pt x="29548" y="2376"/>
                </a:cubicBezTo>
                <a:cubicBezTo>
                  <a:pt x="29537" y="2493"/>
                  <a:pt x="29525" y="2599"/>
                  <a:pt x="29525" y="2704"/>
                </a:cubicBezTo>
                <a:close/>
                <a:moveTo>
                  <a:pt x="23484" y="2974"/>
                </a:moveTo>
                <a:cubicBezTo>
                  <a:pt x="20523" y="3383"/>
                  <a:pt x="17607" y="4015"/>
                  <a:pt x="15102" y="4366"/>
                </a:cubicBezTo>
                <a:cubicBezTo>
                  <a:pt x="13592" y="4566"/>
                  <a:pt x="9998" y="4940"/>
                  <a:pt x="8054" y="4202"/>
                </a:cubicBezTo>
                <a:cubicBezTo>
                  <a:pt x="10853" y="3781"/>
                  <a:pt x="13908" y="3055"/>
                  <a:pt x="15898" y="2903"/>
                </a:cubicBezTo>
                <a:cubicBezTo>
                  <a:pt x="18579" y="2693"/>
                  <a:pt x="20968" y="2517"/>
                  <a:pt x="23484" y="297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2" name="Google Shape;1302;p75">
            <a:extLst>
              <a:ext uri="{FF2B5EF4-FFF2-40B4-BE49-F238E27FC236}">
                <a16:creationId xmlns:a16="http://schemas.microsoft.com/office/drawing/2014/main" id="{661A4EB6-0599-4751-AE2F-000ABE508061}"/>
              </a:ext>
            </a:extLst>
          </p:cNvPr>
          <p:cNvSpPr/>
          <p:nvPr/>
        </p:nvSpPr>
        <p:spPr>
          <a:xfrm>
            <a:off x="1310694" y="33295"/>
            <a:ext cx="4938286" cy="466295"/>
          </a:xfrm>
          <a:custGeom>
            <a:avLst/>
            <a:gdLst/>
            <a:ahLst/>
            <a:cxnLst/>
            <a:rect l="l" t="t" r="r" b="b"/>
            <a:pathLst>
              <a:path w="66953" h="6322" extrusionOk="0">
                <a:moveTo>
                  <a:pt x="66952" y="2493"/>
                </a:moveTo>
                <a:cubicBezTo>
                  <a:pt x="64868" y="3278"/>
                  <a:pt x="63053" y="3723"/>
                  <a:pt x="60888" y="3161"/>
                </a:cubicBezTo>
                <a:cubicBezTo>
                  <a:pt x="60888" y="2388"/>
                  <a:pt x="60162" y="1990"/>
                  <a:pt x="59671" y="2002"/>
                </a:cubicBezTo>
                <a:cubicBezTo>
                  <a:pt x="58956" y="2014"/>
                  <a:pt x="58581" y="2774"/>
                  <a:pt x="60350" y="3313"/>
                </a:cubicBezTo>
                <a:cubicBezTo>
                  <a:pt x="60233" y="3536"/>
                  <a:pt x="60056" y="3723"/>
                  <a:pt x="59834" y="3875"/>
                </a:cubicBezTo>
                <a:cubicBezTo>
                  <a:pt x="57446" y="3360"/>
                  <a:pt x="55175" y="2493"/>
                  <a:pt x="52459" y="2178"/>
                </a:cubicBezTo>
                <a:cubicBezTo>
                  <a:pt x="49380" y="1826"/>
                  <a:pt x="45739" y="2095"/>
                  <a:pt x="42766" y="2844"/>
                </a:cubicBezTo>
                <a:cubicBezTo>
                  <a:pt x="42672" y="2833"/>
                  <a:pt x="42566" y="2821"/>
                  <a:pt x="42473" y="2810"/>
                </a:cubicBezTo>
                <a:cubicBezTo>
                  <a:pt x="42672" y="2376"/>
                  <a:pt x="42649" y="2025"/>
                  <a:pt x="42485" y="1744"/>
                </a:cubicBezTo>
                <a:cubicBezTo>
                  <a:pt x="41525" y="0"/>
                  <a:pt x="38750" y="1382"/>
                  <a:pt x="37545" y="1955"/>
                </a:cubicBezTo>
                <a:cubicBezTo>
                  <a:pt x="37368" y="1627"/>
                  <a:pt x="36936" y="1510"/>
                  <a:pt x="36432" y="1533"/>
                </a:cubicBezTo>
                <a:cubicBezTo>
                  <a:pt x="35285" y="1569"/>
                  <a:pt x="34360" y="1967"/>
                  <a:pt x="33622" y="2857"/>
                </a:cubicBezTo>
                <a:cubicBezTo>
                  <a:pt x="32885" y="1967"/>
                  <a:pt x="31949" y="1569"/>
                  <a:pt x="30813" y="1533"/>
                </a:cubicBezTo>
                <a:cubicBezTo>
                  <a:pt x="30310" y="1510"/>
                  <a:pt x="29876" y="1627"/>
                  <a:pt x="29701" y="1955"/>
                </a:cubicBezTo>
                <a:cubicBezTo>
                  <a:pt x="28495" y="1382"/>
                  <a:pt x="25721" y="0"/>
                  <a:pt x="24748" y="1744"/>
                </a:cubicBezTo>
                <a:cubicBezTo>
                  <a:pt x="24597" y="2025"/>
                  <a:pt x="24573" y="2376"/>
                  <a:pt x="24761" y="2810"/>
                </a:cubicBezTo>
                <a:lnTo>
                  <a:pt x="24480" y="2844"/>
                </a:lnTo>
                <a:cubicBezTo>
                  <a:pt x="21506" y="2095"/>
                  <a:pt x="17865" y="1826"/>
                  <a:pt x="14774" y="2178"/>
                </a:cubicBezTo>
                <a:cubicBezTo>
                  <a:pt x="12058" y="2493"/>
                  <a:pt x="9787" y="3360"/>
                  <a:pt x="7399" y="3875"/>
                </a:cubicBezTo>
                <a:cubicBezTo>
                  <a:pt x="7177" y="3723"/>
                  <a:pt x="7001" y="3536"/>
                  <a:pt x="6896" y="3313"/>
                </a:cubicBezTo>
                <a:cubicBezTo>
                  <a:pt x="8652" y="2774"/>
                  <a:pt x="8289" y="2014"/>
                  <a:pt x="7563" y="2002"/>
                </a:cubicBezTo>
                <a:cubicBezTo>
                  <a:pt x="7083" y="1990"/>
                  <a:pt x="6345" y="2388"/>
                  <a:pt x="6345" y="3161"/>
                </a:cubicBezTo>
                <a:cubicBezTo>
                  <a:pt x="4097" y="3746"/>
                  <a:pt x="2201" y="3231"/>
                  <a:pt x="0" y="2388"/>
                </a:cubicBezTo>
                <a:cubicBezTo>
                  <a:pt x="2037" y="3758"/>
                  <a:pt x="5046" y="3781"/>
                  <a:pt x="6439" y="3406"/>
                </a:cubicBezTo>
                <a:cubicBezTo>
                  <a:pt x="6545" y="3617"/>
                  <a:pt x="6696" y="3817"/>
                  <a:pt x="6872" y="3980"/>
                </a:cubicBezTo>
                <a:cubicBezTo>
                  <a:pt x="5502" y="4249"/>
                  <a:pt x="4074" y="4379"/>
                  <a:pt x="2494" y="4215"/>
                </a:cubicBezTo>
                <a:cubicBezTo>
                  <a:pt x="3595" y="4647"/>
                  <a:pt x="5351" y="4577"/>
                  <a:pt x="7294" y="4320"/>
                </a:cubicBezTo>
                <a:cubicBezTo>
                  <a:pt x="9237" y="5537"/>
                  <a:pt x="13322" y="5162"/>
                  <a:pt x="15172" y="4952"/>
                </a:cubicBezTo>
                <a:cubicBezTo>
                  <a:pt x="18029" y="4613"/>
                  <a:pt x="21436" y="3992"/>
                  <a:pt x="24854" y="3617"/>
                </a:cubicBezTo>
                <a:lnTo>
                  <a:pt x="25123" y="3582"/>
                </a:lnTo>
                <a:cubicBezTo>
                  <a:pt x="26915" y="6322"/>
                  <a:pt x="28822" y="4671"/>
                  <a:pt x="26341" y="3453"/>
                </a:cubicBezTo>
                <a:cubicBezTo>
                  <a:pt x="27488" y="3348"/>
                  <a:pt x="28588" y="3266"/>
                  <a:pt x="29619" y="3266"/>
                </a:cubicBezTo>
                <a:cubicBezTo>
                  <a:pt x="30087" y="4613"/>
                  <a:pt x="32206" y="4460"/>
                  <a:pt x="31574" y="3395"/>
                </a:cubicBezTo>
                <a:cubicBezTo>
                  <a:pt x="32113" y="3465"/>
                  <a:pt x="32604" y="3570"/>
                  <a:pt x="33060" y="3734"/>
                </a:cubicBezTo>
                <a:cubicBezTo>
                  <a:pt x="32440" y="5139"/>
                  <a:pt x="34805" y="5139"/>
                  <a:pt x="34184" y="3734"/>
                </a:cubicBezTo>
                <a:cubicBezTo>
                  <a:pt x="34629" y="3570"/>
                  <a:pt x="35133" y="3465"/>
                  <a:pt x="35659" y="3395"/>
                </a:cubicBezTo>
                <a:cubicBezTo>
                  <a:pt x="35039" y="4460"/>
                  <a:pt x="37158" y="4613"/>
                  <a:pt x="37626" y="3266"/>
                </a:cubicBezTo>
                <a:cubicBezTo>
                  <a:pt x="38656" y="3266"/>
                  <a:pt x="39757" y="3348"/>
                  <a:pt x="40904" y="3453"/>
                </a:cubicBezTo>
                <a:cubicBezTo>
                  <a:pt x="38411" y="4671"/>
                  <a:pt x="40331" y="6322"/>
                  <a:pt x="42121" y="3582"/>
                </a:cubicBezTo>
                <a:lnTo>
                  <a:pt x="42391" y="3617"/>
                </a:lnTo>
                <a:cubicBezTo>
                  <a:pt x="45797" y="3992"/>
                  <a:pt x="49216" y="4613"/>
                  <a:pt x="52072" y="4952"/>
                </a:cubicBezTo>
                <a:cubicBezTo>
                  <a:pt x="53922" y="5162"/>
                  <a:pt x="58008" y="5537"/>
                  <a:pt x="59939" y="4320"/>
                </a:cubicBezTo>
                <a:cubicBezTo>
                  <a:pt x="61895" y="4577"/>
                  <a:pt x="63651" y="4647"/>
                  <a:pt x="64751" y="4215"/>
                </a:cubicBezTo>
                <a:cubicBezTo>
                  <a:pt x="63170" y="4379"/>
                  <a:pt x="61742" y="4249"/>
                  <a:pt x="60373" y="3980"/>
                </a:cubicBezTo>
                <a:cubicBezTo>
                  <a:pt x="60548" y="3817"/>
                  <a:pt x="60689" y="3617"/>
                  <a:pt x="60794" y="3406"/>
                </a:cubicBezTo>
                <a:cubicBezTo>
                  <a:pt x="62129" y="3770"/>
                  <a:pt x="64458" y="3910"/>
                  <a:pt x="66952" y="2493"/>
                </a:cubicBezTo>
                <a:close/>
                <a:moveTo>
                  <a:pt x="33294" y="3817"/>
                </a:moveTo>
                <a:cubicBezTo>
                  <a:pt x="33400" y="3863"/>
                  <a:pt x="33517" y="3910"/>
                  <a:pt x="33622" y="3968"/>
                </a:cubicBezTo>
                <a:cubicBezTo>
                  <a:pt x="33728" y="3910"/>
                  <a:pt x="33845" y="3863"/>
                  <a:pt x="33950" y="3817"/>
                </a:cubicBezTo>
                <a:cubicBezTo>
                  <a:pt x="34711" y="4894"/>
                  <a:pt x="32534" y="4894"/>
                  <a:pt x="33294" y="3817"/>
                </a:cubicBezTo>
                <a:close/>
                <a:moveTo>
                  <a:pt x="33622" y="3676"/>
                </a:moveTo>
                <a:cubicBezTo>
                  <a:pt x="33564" y="3653"/>
                  <a:pt x="33517" y="3629"/>
                  <a:pt x="33458" y="3594"/>
                </a:cubicBezTo>
                <a:cubicBezTo>
                  <a:pt x="33505" y="3559"/>
                  <a:pt x="33541" y="3512"/>
                  <a:pt x="33588" y="3465"/>
                </a:cubicBezTo>
                <a:lnTo>
                  <a:pt x="33622" y="3430"/>
                </a:lnTo>
                <a:lnTo>
                  <a:pt x="33658" y="3465"/>
                </a:lnTo>
                <a:cubicBezTo>
                  <a:pt x="33705" y="3512"/>
                  <a:pt x="33739" y="3559"/>
                  <a:pt x="33786" y="3594"/>
                </a:cubicBezTo>
                <a:cubicBezTo>
                  <a:pt x="33728" y="3629"/>
                  <a:pt x="33669" y="3653"/>
                  <a:pt x="33622" y="3676"/>
                </a:cubicBezTo>
                <a:close/>
                <a:moveTo>
                  <a:pt x="33190" y="3489"/>
                </a:moveTo>
                <a:cubicBezTo>
                  <a:pt x="32581" y="3242"/>
                  <a:pt x="31902" y="3055"/>
                  <a:pt x="31176" y="2915"/>
                </a:cubicBezTo>
                <a:cubicBezTo>
                  <a:pt x="30906" y="2669"/>
                  <a:pt x="30532" y="2400"/>
                  <a:pt x="30005" y="2107"/>
                </a:cubicBezTo>
                <a:cubicBezTo>
                  <a:pt x="30157" y="1861"/>
                  <a:pt x="30427" y="1791"/>
                  <a:pt x="30766" y="1814"/>
                </a:cubicBezTo>
                <a:cubicBezTo>
                  <a:pt x="31621" y="1897"/>
                  <a:pt x="32662" y="2529"/>
                  <a:pt x="33377" y="3184"/>
                </a:cubicBezTo>
                <a:cubicBezTo>
                  <a:pt x="33353" y="3208"/>
                  <a:pt x="33341" y="3231"/>
                  <a:pt x="33318" y="3255"/>
                </a:cubicBezTo>
                <a:cubicBezTo>
                  <a:pt x="33271" y="3336"/>
                  <a:pt x="33224" y="3406"/>
                  <a:pt x="33190" y="3489"/>
                </a:cubicBezTo>
                <a:close/>
                <a:moveTo>
                  <a:pt x="34056" y="3489"/>
                </a:moveTo>
                <a:cubicBezTo>
                  <a:pt x="34020" y="3406"/>
                  <a:pt x="33973" y="3336"/>
                  <a:pt x="33915" y="3255"/>
                </a:cubicBezTo>
                <a:cubicBezTo>
                  <a:pt x="33903" y="3231"/>
                  <a:pt x="33892" y="3208"/>
                  <a:pt x="33869" y="3184"/>
                </a:cubicBezTo>
                <a:cubicBezTo>
                  <a:pt x="34582" y="2529"/>
                  <a:pt x="35625" y="1897"/>
                  <a:pt x="36479" y="1814"/>
                </a:cubicBezTo>
                <a:cubicBezTo>
                  <a:pt x="36807" y="1791"/>
                  <a:pt x="37088" y="1861"/>
                  <a:pt x="37228" y="2107"/>
                </a:cubicBezTo>
                <a:cubicBezTo>
                  <a:pt x="36713" y="2400"/>
                  <a:pt x="36327" y="2669"/>
                  <a:pt x="36069" y="2915"/>
                </a:cubicBezTo>
                <a:cubicBezTo>
                  <a:pt x="35331" y="3055"/>
                  <a:pt x="34665" y="3242"/>
                  <a:pt x="34056" y="3489"/>
                </a:cubicBezTo>
                <a:close/>
                <a:moveTo>
                  <a:pt x="60454" y="3067"/>
                </a:moveTo>
                <a:cubicBezTo>
                  <a:pt x="58032" y="2353"/>
                  <a:pt x="60689" y="1967"/>
                  <a:pt x="60454" y="3067"/>
                </a:cubicBezTo>
                <a:close/>
                <a:moveTo>
                  <a:pt x="43749" y="2974"/>
                </a:moveTo>
                <a:cubicBezTo>
                  <a:pt x="46266" y="2517"/>
                  <a:pt x="48666" y="2693"/>
                  <a:pt x="51347" y="2903"/>
                </a:cubicBezTo>
                <a:cubicBezTo>
                  <a:pt x="53325" y="3055"/>
                  <a:pt x="56380" y="3781"/>
                  <a:pt x="59190" y="4202"/>
                </a:cubicBezTo>
                <a:cubicBezTo>
                  <a:pt x="57236" y="4940"/>
                  <a:pt x="53641" y="4566"/>
                  <a:pt x="52143" y="4366"/>
                </a:cubicBezTo>
                <a:cubicBezTo>
                  <a:pt x="49637" y="4015"/>
                  <a:pt x="46723" y="3383"/>
                  <a:pt x="43749" y="2974"/>
                </a:cubicBezTo>
                <a:close/>
                <a:moveTo>
                  <a:pt x="37708" y="2704"/>
                </a:moveTo>
                <a:cubicBezTo>
                  <a:pt x="37708" y="2599"/>
                  <a:pt x="37708" y="2493"/>
                  <a:pt x="37685" y="2376"/>
                </a:cubicBezTo>
                <a:cubicBezTo>
                  <a:pt x="38505" y="1978"/>
                  <a:pt x="41700" y="901"/>
                  <a:pt x="42298" y="1897"/>
                </a:cubicBezTo>
                <a:cubicBezTo>
                  <a:pt x="42426" y="2095"/>
                  <a:pt x="42415" y="2376"/>
                  <a:pt x="42227" y="2786"/>
                </a:cubicBezTo>
                <a:cubicBezTo>
                  <a:pt x="40635" y="2622"/>
                  <a:pt x="39101" y="2587"/>
                  <a:pt x="37708" y="2704"/>
                </a:cubicBezTo>
                <a:close/>
                <a:moveTo>
                  <a:pt x="36830" y="2798"/>
                </a:moveTo>
                <a:cubicBezTo>
                  <a:pt x="36970" y="2716"/>
                  <a:pt x="37134" y="2622"/>
                  <a:pt x="37322" y="2529"/>
                </a:cubicBezTo>
                <a:cubicBezTo>
                  <a:pt x="37345" y="2599"/>
                  <a:pt x="37357" y="2669"/>
                  <a:pt x="37368" y="2727"/>
                </a:cubicBezTo>
                <a:cubicBezTo>
                  <a:pt x="37193" y="2751"/>
                  <a:pt x="37006" y="2774"/>
                  <a:pt x="36830" y="2798"/>
                </a:cubicBezTo>
                <a:close/>
                <a:moveTo>
                  <a:pt x="37345" y="3266"/>
                </a:moveTo>
                <a:cubicBezTo>
                  <a:pt x="37029" y="4226"/>
                  <a:pt x="35355" y="4132"/>
                  <a:pt x="36093" y="3336"/>
                </a:cubicBezTo>
                <a:cubicBezTo>
                  <a:pt x="36491" y="3301"/>
                  <a:pt x="36912" y="3278"/>
                  <a:pt x="37345" y="3266"/>
                </a:cubicBezTo>
                <a:close/>
                <a:moveTo>
                  <a:pt x="41876" y="3559"/>
                </a:moveTo>
                <a:cubicBezTo>
                  <a:pt x="40646" y="5643"/>
                  <a:pt x="38996" y="4238"/>
                  <a:pt x="41466" y="3512"/>
                </a:cubicBezTo>
                <a:cubicBezTo>
                  <a:pt x="41606" y="3523"/>
                  <a:pt x="41736" y="3536"/>
                  <a:pt x="41876" y="3559"/>
                </a:cubicBezTo>
                <a:close/>
                <a:moveTo>
                  <a:pt x="25369" y="3559"/>
                </a:moveTo>
                <a:cubicBezTo>
                  <a:pt x="25510" y="3536"/>
                  <a:pt x="25638" y="3523"/>
                  <a:pt x="25779" y="3512"/>
                </a:cubicBezTo>
                <a:cubicBezTo>
                  <a:pt x="28237" y="4238"/>
                  <a:pt x="26598" y="5643"/>
                  <a:pt x="25369" y="3559"/>
                </a:cubicBezTo>
                <a:close/>
                <a:moveTo>
                  <a:pt x="29899" y="3266"/>
                </a:moveTo>
                <a:cubicBezTo>
                  <a:pt x="30333" y="3278"/>
                  <a:pt x="30755" y="3301"/>
                  <a:pt x="31153" y="3336"/>
                </a:cubicBezTo>
                <a:cubicBezTo>
                  <a:pt x="31878" y="4132"/>
                  <a:pt x="30216" y="4226"/>
                  <a:pt x="29899" y="3266"/>
                </a:cubicBezTo>
                <a:close/>
                <a:moveTo>
                  <a:pt x="30415" y="2798"/>
                </a:moveTo>
                <a:cubicBezTo>
                  <a:pt x="30239" y="2774"/>
                  <a:pt x="30052" y="2751"/>
                  <a:pt x="29876" y="2727"/>
                </a:cubicBezTo>
                <a:cubicBezTo>
                  <a:pt x="29876" y="2669"/>
                  <a:pt x="29899" y="2599"/>
                  <a:pt x="29912" y="2529"/>
                </a:cubicBezTo>
                <a:cubicBezTo>
                  <a:pt x="30099" y="2622"/>
                  <a:pt x="30263" y="2716"/>
                  <a:pt x="30415" y="2798"/>
                </a:cubicBezTo>
                <a:close/>
                <a:moveTo>
                  <a:pt x="29525" y="2704"/>
                </a:moveTo>
                <a:cubicBezTo>
                  <a:pt x="28143" y="2587"/>
                  <a:pt x="26610" y="2622"/>
                  <a:pt x="25018" y="2786"/>
                </a:cubicBezTo>
                <a:cubicBezTo>
                  <a:pt x="24819" y="2376"/>
                  <a:pt x="24819" y="2095"/>
                  <a:pt x="24948" y="1897"/>
                </a:cubicBezTo>
                <a:cubicBezTo>
                  <a:pt x="25545" y="901"/>
                  <a:pt x="28741" y="1978"/>
                  <a:pt x="29548" y="2376"/>
                </a:cubicBezTo>
                <a:cubicBezTo>
                  <a:pt x="29537" y="2493"/>
                  <a:pt x="29525" y="2599"/>
                  <a:pt x="29525" y="2704"/>
                </a:cubicBezTo>
                <a:close/>
                <a:moveTo>
                  <a:pt x="23484" y="2974"/>
                </a:moveTo>
                <a:cubicBezTo>
                  <a:pt x="20523" y="3383"/>
                  <a:pt x="17607" y="4015"/>
                  <a:pt x="15102" y="4366"/>
                </a:cubicBezTo>
                <a:cubicBezTo>
                  <a:pt x="13592" y="4566"/>
                  <a:pt x="9998" y="4940"/>
                  <a:pt x="8054" y="4202"/>
                </a:cubicBezTo>
                <a:cubicBezTo>
                  <a:pt x="10853" y="3781"/>
                  <a:pt x="13908" y="3055"/>
                  <a:pt x="15898" y="2903"/>
                </a:cubicBezTo>
                <a:cubicBezTo>
                  <a:pt x="18579" y="2693"/>
                  <a:pt x="20968" y="2517"/>
                  <a:pt x="23484" y="297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3" name="Google Shape;1352;p76">
            <a:extLst>
              <a:ext uri="{FF2B5EF4-FFF2-40B4-BE49-F238E27FC236}">
                <a16:creationId xmlns:a16="http://schemas.microsoft.com/office/drawing/2014/main" id="{2F1CECCB-31D0-46DC-8F2C-F297C62F02AA}"/>
              </a:ext>
            </a:extLst>
          </p:cNvPr>
          <p:cNvSpPr/>
          <p:nvPr/>
        </p:nvSpPr>
        <p:spPr>
          <a:xfrm rot="10800000" flipH="1">
            <a:off x="6709370" y="0"/>
            <a:ext cx="850305" cy="857419"/>
          </a:xfrm>
          <a:custGeom>
            <a:avLst/>
            <a:gdLst/>
            <a:ahLst/>
            <a:cxnLst/>
            <a:rect l="l" t="t" r="r" b="b"/>
            <a:pathLst>
              <a:path w="11567" h="11664" extrusionOk="0">
                <a:moveTo>
                  <a:pt x="11391" y="2638"/>
                </a:moveTo>
                <a:lnTo>
                  <a:pt x="11391" y="3188"/>
                </a:lnTo>
                <a:cubicBezTo>
                  <a:pt x="11391" y="3808"/>
                  <a:pt x="11391" y="3808"/>
                  <a:pt x="11379" y="4417"/>
                </a:cubicBezTo>
                <a:cubicBezTo>
                  <a:pt x="11379" y="5037"/>
                  <a:pt x="11379" y="5037"/>
                  <a:pt x="11367" y="5646"/>
                </a:cubicBezTo>
                <a:cubicBezTo>
                  <a:pt x="11367" y="6267"/>
                  <a:pt x="11391" y="6267"/>
                  <a:pt x="11391" y="6887"/>
                </a:cubicBezTo>
                <a:cubicBezTo>
                  <a:pt x="11391" y="7496"/>
                  <a:pt x="11379" y="7496"/>
                  <a:pt x="11379" y="8117"/>
                </a:cubicBezTo>
                <a:lnTo>
                  <a:pt x="11379" y="9345"/>
                </a:lnTo>
                <a:cubicBezTo>
                  <a:pt x="11379" y="9767"/>
                  <a:pt x="11367" y="9896"/>
                  <a:pt x="11356" y="10141"/>
                </a:cubicBezTo>
                <a:cubicBezTo>
                  <a:pt x="11320" y="10048"/>
                  <a:pt x="11273" y="9943"/>
                  <a:pt x="11156" y="9826"/>
                </a:cubicBezTo>
                <a:cubicBezTo>
                  <a:pt x="11039" y="9697"/>
                  <a:pt x="10922" y="9639"/>
                  <a:pt x="10817" y="9603"/>
                </a:cubicBezTo>
                <a:cubicBezTo>
                  <a:pt x="10740" y="9586"/>
                  <a:pt x="10669" y="9575"/>
                  <a:pt x="10599" y="9575"/>
                </a:cubicBezTo>
                <a:cubicBezTo>
                  <a:pt x="10574" y="9575"/>
                  <a:pt x="10549" y="9577"/>
                  <a:pt x="10524" y="9580"/>
                </a:cubicBezTo>
                <a:cubicBezTo>
                  <a:pt x="10443" y="9592"/>
                  <a:pt x="10349" y="9615"/>
                  <a:pt x="10255" y="9662"/>
                </a:cubicBezTo>
                <a:cubicBezTo>
                  <a:pt x="10196" y="9697"/>
                  <a:pt x="10150" y="9732"/>
                  <a:pt x="10103" y="9779"/>
                </a:cubicBezTo>
                <a:cubicBezTo>
                  <a:pt x="10045" y="9826"/>
                  <a:pt x="9998" y="9896"/>
                  <a:pt x="9951" y="9978"/>
                </a:cubicBezTo>
                <a:cubicBezTo>
                  <a:pt x="9892" y="10095"/>
                  <a:pt x="9881" y="10224"/>
                  <a:pt x="9892" y="10318"/>
                </a:cubicBezTo>
                <a:cubicBezTo>
                  <a:pt x="9904" y="10411"/>
                  <a:pt x="9928" y="10493"/>
                  <a:pt x="9962" y="10563"/>
                </a:cubicBezTo>
                <a:cubicBezTo>
                  <a:pt x="9998" y="10633"/>
                  <a:pt x="10033" y="10692"/>
                  <a:pt x="10079" y="10750"/>
                </a:cubicBezTo>
                <a:cubicBezTo>
                  <a:pt x="10126" y="10797"/>
                  <a:pt x="10185" y="10856"/>
                  <a:pt x="10267" y="10903"/>
                </a:cubicBezTo>
                <a:cubicBezTo>
                  <a:pt x="10314" y="10914"/>
                  <a:pt x="10349" y="10926"/>
                  <a:pt x="10384" y="10926"/>
                </a:cubicBezTo>
                <a:cubicBezTo>
                  <a:pt x="10419" y="10926"/>
                  <a:pt x="10454" y="10914"/>
                  <a:pt x="10477" y="10903"/>
                </a:cubicBezTo>
                <a:cubicBezTo>
                  <a:pt x="10513" y="10880"/>
                  <a:pt x="10524" y="10844"/>
                  <a:pt x="10501" y="10786"/>
                </a:cubicBezTo>
                <a:cubicBezTo>
                  <a:pt x="10454" y="10703"/>
                  <a:pt x="10360" y="10657"/>
                  <a:pt x="10279" y="10575"/>
                </a:cubicBezTo>
                <a:cubicBezTo>
                  <a:pt x="10232" y="10540"/>
                  <a:pt x="10185" y="10493"/>
                  <a:pt x="10162" y="10435"/>
                </a:cubicBezTo>
                <a:cubicBezTo>
                  <a:pt x="10126" y="10388"/>
                  <a:pt x="10103" y="10329"/>
                  <a:pt x="10092" y="10282"/>
                </a:cubicBezTo>
                <a:cubicBezTo>
                  <a:pt x="10092" y="10235"/>
                  <a:pt x="10079" y="10188"/>
                  <a:pt x="10092" y="10141"/>
                </a:cubicBezTo>
                <a:cubicBezTo>
                  <a:pt x="10103" y="10095"/>
                  <a:pt x="10115" y="10048"/>
                  <a:pt x="10138" y="10001"/>
                </a:cubicBezTo>
                <a:cubicBezTo>
                  <a:pt x="10185" y="9920"/>
                  <a:pt x="10255" y="9849"/>
                  <a:pt x="10349" y="9802"/>
                </a:cubicBezTo>
                <a:cubicBezTo>
                  <a:pt x="10454" y="9732"/>
                  <a:pt x="10548" y="9709"/>
                  <a:pt x="10665" y="9709"/>
                </a:cubicBezTo>
                <a:cubicBezTo>
                  <a:pt x="10771" y="9720"/>
                  <a:pt x="10922" y="9756"/>
                  <a:pt x="11075" y="9907"/>
                </a:cubicBezTo>
                <a:cubicBezTo>
                  <a:pt x="11180" y="10013"/>
                  <a:pt x="11227" y="10130"/>
                  <a:pt x="11250" y="10212"/>
                </a:cubicBezTo>
                <a:cubicBezTo>
                  <a:pt x="11286" y="10305"/>
                  <a:pt x="11286" y="10376"/>
                  <a:pt x="11286" y="10446"/>
                </a:cubicBezTo>
                <a:cubicBezTo>
                  <a:pt x="11286" y="10528"/>
                  <a:pt x="11273" y="10599"/>
                  <a:pt x="11239" y="10692"/>
                </a:cubicBezTo>
                <a:cubicBezTo>
                  <a:pt x="11215" y="10774"/>
                  <a:pt x="11169" y="10880"/>
                  <a:pt x="11075" y="11008"/>
                </a:cubicBezTo>
                <a:cubicBezTo>
                  <a:pt x="10981" y="11125"/>
                  <a:pt x="10888" y="11184"/>
                  <a:pt x="10805" y="11231"/>
                </a:cubicBezTo>
                <a:cubicBezTo>
                  <a:pt x="10724" y="11278"/>
                  <a:pt x="10653" y="11301"/>
                  <a:pt x="10583" y="11312"/>
                </a:cubicBezTo>
                <a:cubicBezTo>
                  <a:pt x="10513" y="11336"/>
                  <a:pt x="10431" y="11348"/>
                  <a:pt x="10337" y="11348"/>
                </a:cubicBezTo>
                <a:cubicBezTo>
                  <a:pt x="10307" y="11352"/>
                  <a:pt x="10273" y="11354"/>
                  <a:pt x="10235" y="11354"/>
                </a:cubicBezTo>
                <a:cubicBezTo>
                  <a:pt x="10167" y="11354"/>
                  <a:pt x="10087" y="11346"/>
                  <a:pt x="9998" y="11324"/>
                </a:cubicBezTo>
                <a:cubicBezTo>
                  <a:pt x="9857" y="11289"/>
                  <a:pt x="9764" y="11242"/>
                  <a:pt x="9681" y="11195"/>
                </a:cubicBezTo>
                <a:cubicBezTo>
                  <a:pt x="9611" y="11148"/>
                  <a:pt x="9553" y="11101"/>
                  <a:pt x="9506" y="11055"/>
                </a:cubicBezTo>
                <a:cubicBezTo>
                  <a:pt x="9447" y="10997"/>
                  <a:pt x="9400" y="10950"/>
                  <a:pt x="9354" y="10867"/>
                </a:cubicBezTo>
                <a:cubicBezTo>
                  <a:pt x="9307" y="10797"/>
                  <a:pt x="9249" y="10692"/>
                  <a:pt x="9213" y="10552"/>
                </a:cubicBezTo>
                <a:cubicBezTo>
                  <a:pt x="9166" y="10411"/>
                  <a:pt x="9155" y="10294"/>
                  <a:pt x="9155" y="10200"/>
                </a:cubicBezTo>
                <a:cubicBezTo>
                  <a:pt x="9155" y="10107"/>
                  <a:pt x="9155" y="10037"/>
                  <a:pt x="9166" y="9966"/>
                </a:cubicBezTo>
                <a:cubicBezTo>
                  <a:pt x="9202" y="9814"/>
                  <a:pt x="9225" y="9673"/>
                  <a:pt x="9330" y="9392"/>
                </a:cubicBezTo>
                <a:cubicBezTo>
                  <a:pt x="9389" y="9252"/>
                  <a:pt x="9447" y="9147"/>
                  <a:pt x="9483" y="9064"/>
                </a:cubicBezTo>
                <a:cubicBezTo>
                  <a:pt x="9530" y="8971"/>
                  <a:pt x="9564" y="8913"/>
                  <a:pt x="9611" y="8842"/>
                </a:cubicBezTo>
                <a:cubicBezTo>
                  <a:pt x="9611" y="8830"/>
                  <a:pt x="9623" y="8819"/>
                  <a:pt x="9623" y="8807"/>
                </a:cubicBezTo>
                <a:lnTo>
                  <a:pt x="9623" y="8854"/>
                </a:lnTo>
                <a:cubicBezTo>
                  <a:pt x="9623" y="8866"/>
                  <a:pt x="9623" y="8924"/>
                  <a:pt x="9635" y="8994"/>
                </a:cubicBezTo>
                <a:cubicBezTo>
                  <a:pt x="9647" y="9041"/>
                  <a:pt x="9658" y="9053"/>
                  <a:pt x="9670" y="9077"/>
                </a:cubicBezTo>
                <a:cubicBezTo>
                  <a:pt x="9681" y="9100"/>
                  <a:pt x="9694" y="9123"/>
                  <a:pt x="9717" y="9158"/>
                </a:cubicBezTo>
                <a:cubicBezTo>
                  <a:pt x="9752" y="9205"/>
                  <a:pt x="9764" y="9217"/>
                  <a:pt x="9787" y="9241"/>
                </a:cubicBezTo>
                <a:cubicBezTo>
                  <a:pt x="9811" y="9252"/>
                  <a:pt x="9822" y="9264"/>
                  <a:pt x="9869" y="9287"/>
                </a:cubicBezTo>
                <a:cubicBezTo>
                  <a:pt x="9915" y="9311"/>
                  <a:pt x="9939" y="9322"/>
                  <a:pt x="9962" y="9322"/>
                </a:cubicBezTo>
                <a:cubicBezTo>
                  <a:pt x="9986" y="9334"/>
                  <a:pt x="10009" y="9334"/>
                  <a:pt x="10068" y="9334"/>
                </a:cubicBezTo>
                <a:cubicBezTo>
                  <a:pt x="10115" y="9334"/>
                  <a:pt x="10138" y="9322"/>
                  <a:pt x="10162" y="9322"/>
                </a:cubicBezTo>
                <a:lnTo>
                  <a:pt x="10255" y="9275"/>
                </a:lnTo>
                <a:cubicBezTo>
                  <a:pt x="10302" y="9252"/>
                  <a:pt x="10326" y="9228"/>
                  <a:pt x="10337" y="9217"/>
                </a:cubicBezTo>
                <a:cubicBezTo>
                  <a:pt x="10360" y="9194"/>
                  <a:pt x="10373" y="9170"/>
                  <a:pt x="10396" y="9123"/>
                </a:cubicBezTo>
                <a:cubicBezTo>
                  <a:pt x="10419" y="9077"/>
                  <a:pt x="10419" y="9053"/>
                  <a:pt x="10419" y="9018"/>
                </a:cubicBezTo>
                <a:lnTo>
                  <a:pt x="10419" y="8924"/>
                </a:lnTo>
                <a:cubicBezTo>
                  <a:pt x="10407" y="8866"/>
                  <a:pt x="10396" y="8842"/>
                  <a:pt x="10384" y="8819"/>
                </a:cubicBezTo>
                <a:cubicBezTo>
                  <a:pt x="10373" y="8796"/>
                  <a:pt x="10360" y="8772"/>
                  <a:pt x="10326" y="8725"/>
                </a:cubicBezTo>
                <a:cubicBezTo>
                  <a:pt x="10267" y="8679"/>
                  <a:pt x="10243" y="8666"/>
                  <a:pt x="10196" y="8655"/>
                </a:cubicBezTo>
                <a:cubicBezTo>
                  <a:pt x="10173" y="8666"/>
                  <a:pt x="10162" y="8679"/>
                  <a:pt x="10162" y="8690"/>
                </a:cubicBezTo>
                <a:cubicBezTo>
                  <a:pt x="10173" y="8737"/>
                  <a:pt x="10209" y="8749"/>
                  <a:pt x="10232" y="8772"/>
                </a:cubicBezTo>
                <a:cubicBezTo>
                  <a:pt x="10255" y="8796"/>
                  <a:pt x="10267" y="8807"/>
                  <a:pt x="10279" y="8842"/>
                </a:cubicBezTo>
                <a:cubicBezTo>
                  <a:pt x="10302" y="8866"/>
                  <a:pt x="10314" y="8877"/>
                  <a:pt x="10337" y="8936"/>
                </a:cubicBezTo>
                <a:lnTo>
                  <a:pt x="10337" y="9018"/>
                </a:lnTo>
                <a:cubicBezTo>
                  <a:pt x="10337" y="9041"/>
                  <a:pt x="10337" y="9064"/>
                  <a:pt x="10326" y="9100"/>
                </a:cubicBezTo>
                <a:cubicBezTo>
                  <a:pt x="10314" y="9135"/>
                  <a:pt x="10290" y="9147"/>
                  <a:pt x="10279" y="9158"/>
                </a:cubicBezTo>
                <a:cubicBezTo>
                  <a:pt x="10267" y="9170"/>
                  <a:pt x="10243" y="9182"/>
                  <a:pt x="10220" y="9205"/>
                </a:cubicBezTo>
                <a:cubicBezTo>
                  <a:pt x="10185" y="9228"/>
                  <a:pt x="10162" y="9241"/>
                  <a:pt x="10150" y="9241"/>
                </a:cubicBezTo>
                <a:cubicBezTo>
                  <a:pt x="10126" y="9252"/>
                  <a:pt x="10103" y="9264"/>
                  <a:pt x="10068" y="9264"/>
                </a:cubicBezTo>
                <a:cubicBezTo>
                  <a:pt x="10021" y="9264"/>
                  <a:pt x="9998" y="9252"/>
                  <a:pt x="9974" y="9252"/>
                </a:cubicBezTo>
                <a:cubicBezTo>
                  <a:pt x="9962" y="9241"/>
                  <a:pt x="9939" y="9241"/>
                  <a:pt x="9904" y="9228"/>
                </a:cubicBezTo>
                <a:cubicBezTo>
                  <a:pt x="9857" y="9205"/>
                  <a:pt x="9845" y="9194"/>
                  <a:pt x="9822" y="9182"/>
                </a:cubicBezTo>
                <a:cubicBezTo>
                  <a:pt x="9798" y="9170"/>
                  <a:pt x="9787" y="9170"/>
                  <a:pt x="9752" y="9135"/>
                </a:cubicBezTo>
                <a:cubicBezTo>
                  <a:pt x="9728" y="9100"/>
                  <a:pt x="9717" y="9077"/>
                  <a:pt x="9705" y="9053"/>
                </a:cubicBezTo>
                <a:cubicBezTo>
                  <a:pt x="9705" y="9041"/>
                  <a:pt x="9694" y="9018"/>
                  <a:pt x="9681" y="8983"/>
                </a:cubicBezTo>
                <a:cubicBezTo>
                  <a:pt x="9658" y="8936"/>
                  <a:pt x="9658" y="8913"/>
                  <a:pt x="9658" y="8889"/>
                </a:cubicBezTo>
                <a:cubicBezTo>
                  <a:pt x="9658" y="8866"/>
                  <a:pt x="9647" y="8842"/>
                  <a:pt x="9647" y="8796"/>
                </a:cubicBezTo>
                <a:lnTo>
                  <a:pt x="9647" y="8772"/>
                </a:lnTo>
                <a:cubicBezTo>
                  <a:pt x="9717" y="8655"/>
                  <a:pt x="9811" y="8538"/>
                  <a:pt x="9974" y="8327"/>
                </a:cubicBezTo>
                <a:cubicBezTo>
                  <a:pt x="10173" y="8093"/>
                  <a:pt x="10290" y="7976"/>
                  <a:pt x="10396" y="7859"/>
                </a:cubicBezTo>
                <a:cubicBezTo>
                  <a:pt x="10454" y="7800"/>
                  <a:pt x="10501" y="7742"/>
                  <a:pt x="10571" y="7660"/>
                </a:cubicBezTo>
                <a:cubicBezTo>
                  <a:pt x="10641" y="7589"/>
                  <a:pt x="10712" y="7496"/>
                  <a:pt x="10805" y="7355"/>
                </a:cubicBezTo>
                <a:cubicBezTo>
                  <a:pt x="10981" y="7074"/>
                  <a:pt x="11028" y="6899"/>
                  <a:pt x="11039" y="6723"/>
                </a:cubicBezTo>
                <a:cubicBezTo>
                  <a:pt x="11052" y="6642"/>
                  <a:pt x="11052" y="6559"/>
                  <a:pt x="11039" y="6454"/>
                </a:cubicBezTo>
                <a:cubicBezTo>
                  <a:pt x="11016" y="6348"/>
                  <a:pt x="10981" y="6208"/>
                  <a:pt x="10852" y="6067"/>
                </a:cubicBezTo>
                <a:cubicBezTo>
                  <a:pt x="10794" y="5997"/>
                  <a:pt x="10724" y="5950"/>
                  <a:pt x="10653" y="5916"/>
                </a:cubicBezTo>
                <a:cubicBezTo>
                  <a:pt x="10700" y="5892"/>
                  <a:pt x="10747" y="5869"/>
                  <a:pt x="10782" y="5822"/>
                </a:cubicBezTo>
                <a:cubicBezTo>
                  <a:pt x="10864" y="5740"/>
                  <a:pt x="10899" y="5658"/>
                  <a:pt x="10911" y="5588"/>
                </a:cubicBezTo>
                <a:cubicBezTo>
                  <a:pt x="10934" y="5518"/>
                  <a:pt x="10934" y="5447"/>
                  <a:pt x="10934" y="5388"/>
                </a:cubicBezTo>
                <a:cubicBezTo>
                  <a:pt x="10934" y="5354"/>
                  <a:pt x="10922" y="5330"/>
                  <a:pt x="10922" y="5307"/>
                </a:cubicBezTo>
                <a:cubicBezTo>
                  <a:pt x="10922" y="5271"/>
                  <a:pt x="10911" y="5248"/>
                  <a:pt x="10899" y="5213"/>
                </a:cubicBezTo>
                <a:cubicBezTo>
                  <a:pt x="10875" y="5167"/>
                  <a:pt x="10852" y="5108"/>
                  <a:pt x="10805" y="5037"/>
                </a:cubicBezTo>
                <a:cubicBezTo>
                  <a:pt x="10782" y="5026"/>
                  <a:pt x="10771" y="5026"/>
                  <a:pt x="10758" y="5014"/>
                </a:cubicBezTo>
                <a:cubicBezTo>
                  <a:pt x="10747" y="5003"/>
                  <a:pt x="10724" y="5003"/>
                  <a:pt x="10712" y="4990"/>
                </a:cubicBezTo>
                <a:lnTo>
                  <a:pt x="10641" y="4990"/>
                </a:lnTo>
                <a:cubicBezTo>
                  <a:pt x="10594" y="5003"/>
                  <a:pt x="10583" y="5049"/>
                  <a:pt x="10583" y="5096"/>
                </a:cubicBezTo>
                <a:cubicBezTo>
                  <a:pt x="10583" y="5120"/>
                  <a:pt x="10594" y="5143"/>
                  <a:pt x="10594" y="5167"/>
                </a:cubicBezTo>
                <a:cubicBezTo>
                  <a:pt x="10594" y="5178"/>
                  <a:pt x="10607" y="5201"/>
                  <a:pt x="10618" y="5225"/>
                </a:cubicBezTo>
                <a:cubicBezTo>
                  <a:pt x="10630" y="5260"/>
                  <a:pt x="10641" y="5284"/>
                  <a:pt x="10665" y="5318"/>
                </a:cubicBezTo>
                <a:cubicBezTo>
                  <a:pt x="10700" y="5388"/>
                  <a:pt x="10724" y="5482"/>
                  <a:pt x="10712" y="5552"/>
                </a:cubicBezTo>
                <a:cubicBezTo>
                  <a:pt x="10700" y="5623"/>
                  <a:pt x="10677" y="5682"/>
                  <a:pt x="10630" y="5728"/>
                </a:cubicBezTo>
                <a:cubicBezTo>
                  <a:pt x="10583" y="5775"/>
                  <a:pt x="10513" y="5810"/>
                  <a:pt x="10443" y="5822"/>
                </a:cubicBezTo>
                <a:cubicBezTo>
                  <a:pt x="10408" y="5832"/>
                  <a:pt x="10376" y="5835"/>
                  <a:pt x="10344" y="5835"/>
                </a:cubicBezTo>
                <a:cubicBezTo>
                  <a:pt x="10300" y="5835"/>
                  <a:pt x="10256" y="5829"/>
                  <a:pt x="10209" y="5822"/>
                </a:cubicBezTo>
                <a:cubicBezTo>
                  <a:pt x="10126" y="5799"/>
                  <a:pt x="10033" y="5763"/>
                  <a:pt x="9939" y="5635"/>
                </a:cubicBezTo>
                <a:cubicBezTo>
                  <a:pt x="9869" y="5552"/>
                  <a:pt x="9845" y="5471"/>
                  <a:pt x="9822" y="5401"/>
                </a:cubicBezTo>
                <a:cubicBezTo>
                  <a:pt x="9811" y="5342"/>
                  <a:pt x="9798" y="5284"/>
                  <a:pt x="9798" y="5225"/>
                </a:cubicBezTo>
                <a:cubicBezTo>
                  <a:pt x="9787" y="5167"/>
                  <a:pt x="9798" y="5120"/>
                  <a:pt x="9811" y="5049"/>
                </a:cubicBezTo>
                <a:cubicBezTo>
                  <a:pt x="9811" y="4979"/>
                  <a:pt x="9834" y="4897"/>
                  <a:pt x="9881" y="4792"/>
                </a:cubicBezTo>
                <a:cubicBezTo>
                  <a:pt x="9915" y="4686"/>
                  <a:pt x="9962" y="4616"/>
                  <a:pt x="9998" y="4558"/>
                </a:cubicBezTo>
                <a:cubicBezTo>
                  <a:pt x="10045" y="4499"/>
                  <a:pt x="10079" y="4452"/>
                  <a:pt x="10115" y="4405"/>
                </a:cubicBezTo>
                <a:cubicBezTo>
                  <a:pt x="10185" y="4311"/>
                  <a:pt x="10255" y="4230"/>
                  <a:pt x="10407" y="4054"/>
                </a:cubicBezTo>
                <a:cubicBezTo>
                  <a:pt x="10560" y="3879"/>
                  <a:pt x="10630" y="3785"/>
                  <a:pt x="10712" y="3691"/>
                </a:cubicBezTo>
                <a:cubicBezTo>
                  <a:pt x="10782" y="3598"/>
                  <a:pt x="10852" y="3515"/>
                  <a:pt x="10993" y="3317"/>
                </a:cubicBezTo>
                <a:cubicBezTo>
                  <a:pt x="11133" y="3117"/>
                  <a:pt x="11203" y="3012"/>
                  <a:pt x="11262" y="2907"/>
                </a:cubicBezTo>
                <a:cubicBezTo>
                  <a:pt x="11297" y="2860"/>
                  <a:pt x="11332" y="2802"/>
                  <a:pt x="11356" y="2731"/>
                </a:cubicBezTo>
                <a:cubicBezTo>
                  <a:pt x="11367" y="2696"/>
                  <a:pt x="11379" y="2672"/>
                  <a:pt x="11391" y="2638"/>
                </a:cubicBezTo>
                <a:close/>
                <a:moveTo>
                  <a:pt x="11356" y="10762"/>
                </a:moveTo>
                <a:cubicBezTo>
                  <a:pt x="11356" y="11055"/>
                  <a:pt x="11367" y="11172"/>
                  <a:pt x="11367" y="11395"/>
                </a:cubicBezTo>
                <a:cubicBezTo>
                  <a:pt x="11367" y="11406"/>
                  <a:pt x="11379" y="11429"/>
                  <a:pt x="11379" y="11441"/>
                </a:cubicBezTo>
                <a:cubicBezTo>
                  <a:pt x="11239" y="11441"/>
                  <a:pt x="11075" y="11453"/>
                  <a:pt x="10981" y="11453"/>
                </a:cubicBezTo>
                <a:cubicBezTo>
                  <a:pt x="10946" y="11465"/>
                  <a:pt x="10899" y="11465"/>
                  <a:pt x="10864" y="11476"/>
                </a:cubicBezTo>
                <a:lnTo>
                  <a:pt x="10630" y="11476"/>
                </a:lnTo>
                <a:cubicBezTo>
                  <a:pt x="10712" y="11441"/>
                  <a:pt x="10794" y="11406"/>
                  <a:pt x="10888" y="11359"/>
                </a:cubicBezTo>
                <a:cubicBezTo>
                  <a:pt x="10981" y="11301"/>
                  <a:pt x="11086" y="11219"/>
                  <a:pt x="11192" y="11078"/>
                </a:cubicBezTo>
                <a:cubicBezTo>
                  <a:pt x="11273" y="10961"/>
                  <a:pt x="11320" y="10856"/>
                  <a:pt x="11356" y="10762"/>
                </a:cubicBezTo>
                <a:close/>
                <a:moveTo>
                  <a:pt x="8968" y="9626"/>
                </a:moveTo>
                <a:cubicBezTo>
                  <a:pt x="8968" y="9639"/>
                  <a:pt x="8968" y="9650"/>
                  <a:pt x="8956" y="9673"/>
                </a:cubicBezTo>
                <a:cubicBezTo>
                  <a:pt x="8932" y="9767"/>
                  <a:pt x="8921" y="9861"/>
                  <a:pt x="8909" y="9943"/>
                </a:cubicBezTo>
                <a:cubicBezTo>
                  <a:pt x="8909" y="10024"/>
                  <a:pt x="8897" y="10118"/>
                  <a:pt x="8909" y="10224"/>
                </a:cubicBezTo>
                <a:cubicBezTo>
                  <a:pt x="8909" y="10329"/>
                  <a:pt x="8932" y="10458"/>
                  <a:pt x="8979" y="10622"/>
                </a:cubicBezTo>
                <a:cubicBezTo>
                  <a:pt x="9038" y="10786"/>
                  <a:pt x="9096" y="10903"/>
                  <a:pt x="9166" y="10997"/>
                </a:cubicBezTo>
                <a:cubicBezTo>
                  <a:pt x="9225" y="11090"/>
                  <a:pt x="9283" y="11148"/>
                  <a:pt x="9354" y="11207"/>
                </a:cubicBezTo>
                <a:cubicBezTo>
                  <a:pt x="9413" y="11265"/>
                  <a:pt x="9483" y="11324"/>
                  <a:pt x="9576" y="11371"/>
                </a:cubicBezTo>
                <a:cubicBezTo>
                  <a:pt x="9635" y="11406"/>
                  <a:pt x="9694" y="11441"/>
                  <a:pt x="9775" y="11465"/>
                </a:cubicBezTo>
                <a:cubicBezTo>
                  <a:pt x="9670" y="11476"/>
                  <a:pt x="9541" y="11476"/>
                  <a:pt x="9342" y="11476"/>
                </a:cubicBezTo>
                <a:lnTo>
                  <a:pt x="6884" y="11476"/>
                </a:lnTo>
                <a:cubicBezTo>
                  <a:pt x="6758" y="11479"/>
                  <a:pt x="6659" y="11480"/>
                  <a:pt x="6574" y="11480"/>
                </a:cubicBezTo>
                <a:cubicBezTo>
                  <a:pt x="6249" y="11480"/>
                  <a:pt x="6147" y="11465"/>
                  <a:pt x="5654" y="11465"/>
                </a:cubicBezTo>
                <a:cubicBezTo>
                  <a:pt x="5034" y="11465"/>
                  <a:pt x="5034" y="11465"/>
                  <a:pt x="4425" y="11476"/>
                </a:cubicBezTo>
                <a:cubicBezTo>
                  <a:pt x="3804" y="11476"/>
                  <a:pt x="3804" y="11476"/>
                  <a:pt x="3196" y="11488"/>
                </a:cubicBezTo>
                <a:lnTo>
                  <a:pt x="2646" y="11488"/>
                </a:lnTo>
                <a:cubicBezTo>
                  <a:pt x="2669" y="11476"/>
                  <a:pt x="2704" y="11465"/>
                  <a:pt x="2727" y="11453"/>
                </a:cubicBezTo>
                <a:cubicBezTo>
                  <a:pt x="2810" y="11418"/>
                  <a:pt x="2857" y="11395"/>
                  <a:pt x="2915" y="11359"/>
                </a:cubicBezTo>
                <a:cubicBezTo>
                  <a:pt x="3021" y="11301"/>
                  <a:pt x="3125" y="11231"/>
                  <a:pt x="3325" y="11090"/>
                </a:cubicBezTo>
                <a:cubicBezTo>
                  <a:pt x="3512" y="10950"/>
                  <a:pt x="3606" y="10880"/>
                  <a:pt x="3700" y="10797"/>
                </a:cubicBezTo>
                <a:cubicBezTo>
                  <a:pt x="3793" y="10727"/>
                  <a:pt x="3887" y="10657"/>
                  <a:pt x="4062" y="10505"/>
                </a:cubicBezTo>
                <a:cubicBezTo>
                  <a:pt x="4238" y="10352"/>
                  <a:pt x="4320" y="10271"/>
                  <a:pt x="4413" y="10200"/>
                </a:cubicBezTo>
                <a:cubicBezTo>
                  <a:pt x="4449" y="10165"/>
                  <a:pt x="4496" y="10130"/>
                  <a:pt x="4554" y="10095"/>
                </a:cubicBezTo>
                <a:cubicBezTo>
                  <a:pt x="4613" y="10060"/>
                  <a:pt x="4694" y="10013"/>
                  <a:pt x="4800" y="9966"/>
                </a:cubicBezTo>
                <a:cubicBezTo>
                  <a:pt x="4905" y="9931"/>
                  <a:pt x="4987" y="9907"/>
                  <a:pt x="5058" y="9896"/>
                </a:cubicBezTo>
                <a:cubicBezTo>
                  <a:pt x="5116" y="9884"/>
                  <a:pt x="5175" y="9884"/>
                  <a:pt x="5233" y="9884"/>
                </a:cubicBezTo>
                <a:cubicBezTo>
                  <a:pt x="5280" y="9896"/>
                  <a:pt x="5339" y="9896"/>
                  <a:pt x="5409" y="9920"/>
                </a:cubicBezTo>
                <a:cubicBezTo>
                  <a:pt x="5467" y="9931"/>
                  <a:pt x="5549" y="9966"/>
                  <a:pt x="5643" y="10024"/>
                </a:cubicBezTo>
                <a:cubicBezTo>
                  <a:pt x="5771" y="10130"/>
                  <a:pt x="5807" y="10224"/>
                  <a:pt x="5830" y="10305"/>
                </a:cubicBezTo>
                <a:cubicBezTo>
                  <a:pt x="5841" y="10388"/>
                  <a:pt x="5841" y="10458"/>
                  <a:pt x="5818" y="10540"/>
                </a:cubicBezTo>
                <a:cubicBezTo>
                  <a:pt x="5807" y="10610"/>
                  <a:pt x="5783" y="10680"/>
                  <a:pt x="5737" y="10727"/>
                </a:cubicBezTo>
                <a:cubicBezTo>
                  <a:pt x="5690" y="10774"/>
                  <a:pt x="5631" y="10797"/>
                  <a:pt x="5561" y="10797"/>
                </a:cubicBezTo>
                <a:cubicBezTo>
                  <a:pt x="5548" y="10799"/>
                  <a:pt x="5534" y="10800"/>
                  <a:pt x="5520" y="10800"/>
                </a:cubicBezTo>
                <a:cubicBezTo>
                  <a:pt x="5457" y="10800"/>
                  <a:pt x="5384" y="10779"/>
                  <a:pt x="5326" y="10750"/>
                </a:cubicBezTo>
                <a:cubicBezTo>
                  <a:pt x="5292" y="10739"/>
                  <a:pt x="5256" y="10716"/>
                  <a:pt x="5221" y="10703"/>
                </a:cubicBezTo>
                <a:cubicBezTo>
                  <a:pt x="5209" y="10703"/>
                  <a:pt x="5186" y="10692"/>
                  <a:pt x="5162" y="10692"/>
                </a:cubicBezTo>
                <a:cubicBezTo>
                  <a:pt x="5151" y="10680"/>
                  <a:pt x="5128" y="10680"/>
                  <a:pt x="5104" y="10680"/>
                </a:cubicBezTo>
                <a:cubicBezTo>
                  <a:pt x="5045" y="10680"/>
                  <a:pt x="5011" y="10692"/>
                  <a:pt x="4999" y="10739"/>
                </a:cubicBezTo>
                <a:cubicBezTo>
                  <a:pt x="4987" y="10750"/>
                  <a:pt x="4987" y="10786"/>
                  <a:pt x="4999" y="10809"/>
                </a:cubicBezTo>
                <a:cubicBezTo>
                  <a:pt x="4999" y="10821"/>
                  <a:pt x="5011" y="10833"/>
                  <a:pt x="5022" y="10856"/>
                </a:cubicBezTo>
                <a:cubicBezTo>
                  <a:pt x="5022" y="10867"/>
                  <a:pt x="5034" y="10880"/>
                  <a:pt x="5045" y="10891"/>
                </a:cubicBezTo>
                <a:cubicBezTo>
                  <a:pt x="5104" y="10950"/>
                  <a:pt x="5162" y="10973"/>
                  <a:pt x="5221" y="10997"/>
                </a:cubicBezTo>
                <a:cubicBezTo>
                  <a:pt x="5245" y="11008"/>
                  <a:pt x="5280" y="11008"/>
                  <a:pt x="5303" y="11020"/>
                </a:cubicBezTo>
                <a:cubicBezTo>
                  <a:pt x="5339" y="11020"/>
                  <a:pt x="5362" y="11031"/>
                  <a:pt x="5397" y="11031"/>
                </a:cubicBezTo>
                <a:cubicBezTo>
                  <a:pt x="5456" y="11031"/>
                  <a:pt x="5514" y="11031"/>
                  <a:pt x="5584" y="11008"/>
                </a:cubicBezTo>
                <a:cubicBezTo>
                  <a:pt x="5666" y="10984"/>
                  <a:pt x="5748" y="10950"/>
                  <a:pt x="5830" y="10880"/>
                </a:cubicBezTo>
                <a:cubicBezTo>
                  <a:pt x="5865" y="10833"/>
                  <a:pt x="5900" y="10797"/>
                  <a:pt x="5924" y="10750"/>
                </a:cubicBezTo>
                <a:cubicBezTo>
                  <a:pt x="5959" y="10821"/>
                  <a:pt x="6005" y="10880"/>
                  <a:pt x="6076" y="10950"/>
                </a:cubicBezTo>
                <a:cubicBezTo>
                  <a:pt x="6216" y="11067"/>
                  <a:pt x="6345" y="11101"/>
                  <a:pt x="6450" y="11125"/>
                </a:cubicBezTo>
                <a:cubicBezTo>
                  <a:pt x="6513" y="11139"/>
                  <a:pt x="6571" y="11144"/>
                  <a:pt x="6625" y="11144"/>
                </a:cubicBezTo>
                <a:cubicBezTo>
                  <a:pt x="6662" y="11144"/>
                  <a:pt x="6698" y="11142"/>
                  <a:pt x="6731" y="11137"/>
                </a:cubicBezTo>
                <a:cubicBezTo>
                  <a:pt x="6895" y="11114"/>
                  <a:pt x="7071" y="11078"/>
                  <a:pt x="7352" y="10903"/>
                </a:cubicBezTo>
                <a:cubicBezTo>
                  <a:pt x="7493" y="10809"/>
                  <a:pt x="7586" y="10727"/>
                  <a:pt x="7668" y="10669"/>
                </a:cubicBezTo>
                <a:cubicBezTo>
                  <a:pt x="7738" y="10599"/>
                  <a:pt x="7797" y="10540"/>
                  <a:pt x="7855" y="10493"/>
                </a:cubicBezTo>
                <a:cubicBezTo>
                  <a:pt x="7972" y="10388"/>
                  <a:pt x="8089" y="10271"/>
                  <a:pt x="8336" y="10071"/>
                </a:cubicBezTo>
                <a:cubicBezTo>
                  <a:pt x="8453" y="9966"/>
                  <a:pt x="8780" y="9756"/>
                  <a:pt x="8968" y="9626"/>
                </a:cubicBezTo>
                <a:close/>
                <a:moveTo>
                  <a:pt x="11155" y="1"/>
                </a:moveTo>
                <a:cubicBezTo>
                  <a:pt x="11098" y="1"/>
                  <a:pt x="11034" y="15"/>
                  <a:pt x="10969" y="50"/>
                </a:cubicBezTo>
                <a:cubicBezTo>
                  <a:pt x="10899" y="86"/>
                  <a:pt x="10852" y="156"/>
                  <a:pt x="10841" y="237"/>
                </a:cubicBezTo>
                <a:cubicBezTo>
                  <a:pt x="10829" y="273"/>
                  <a:pt x="10841" y="320"/>
                  <a:pt x="10864" y="343"/>
                </a:cubicBezTo>
                <a:cubicBezTo>
                  <a:pt x="10888" y="378"/>
                  <a:pt x="10922" y="390"/>
                  <a:pt x="10958" y="390"/>
                </a:cubicBezTo>
                <a:cubicBezTo>
                  <a:pt x="10968" y="393"/>
                  <a:pt x="10977" y="395"/>
                  <a:pt x="10985" y="395"/>
                </a:cubicBezTo>
                <a:cubicBezTo>
                  <a:pt x="11006" y="395"/>
                  <a:pt x="11023" y="387"/>
                  <a:pt x="11039" y="378"/>
                </a:cubicBezTo>
                <a:cubicBezTo>
                  <a:pt x="11052" y="367"/>
                  <a:pt x="11052" y="354"/>
                  <a:pt x="11052" y="343"/>
                </a:cubicBezTo>
                <a:cubicBezTo>
                  <a:pt x="11055" y="340"/>
                  <a:pt x="11056" y="338"/>
                  <a:pt x="11056" y="338"/>
                </a:cubicBezTo>
                <a:lnTo>
                  <a:pt x="11056" y="338"/>
                </a:lnTo>
                <a:cubicBezTo>
                  <a:pt x="11055" y="338"/>
                  <a:pt x="11045" y="347"/>
                  <a:pt x="11028" y="354"/>
                </a:cubicBezTo>
                <a:cubicBezTo>
                  <a:pt x="11022" y="361"/>
                  <a:pt x="11010" y="364"/>
                  <a:pt x="10996" y="364"/>
                </a:cubicBezTo>
                <a:cubicBezTo>
                  <a:pt x="10981" y="364"/>
                  <a:pt x="10963" y="361"/>
                  <a:pt x="10946" y="354"/>
                </a:cubicBezTo>
                <a:cubicBezTo>
                  <a:pt x="10934" y="343"/>
                  <a:pt x="10911" y="331"/>
                  <a:pt x="10899" y="308"/>
                </a:cubicBezTo>
                <a:cubicBezTo>
                  <a:pt x="10899" y="296"/>
                  <a:pt x="10888" y="273"/>
                  <a:pt x="10899" y="261"/>
                </a:cubicBezTo>
                <a:cubicBezTo>
                  <a:pt x="10899" y="203"/>
                  <a:pt x="10946" y="156"/>
                  <a:pt x="10993" y="133"/>
                </a:cubicBezTo>
                <a:cubicBezTo>
                  <a:pt x="11039" y="97"/>
                  <a:pt x="11098" y="86"/>
                  <a:pt x="11156" y="86"/>
                </a:cubicBezTo>
                <a:cubicBezTo>
                  <a:pt x="11215" y="97"/>
                  <a:pt x="11273" y="109"/>
                  <a:pt x="11309" y="156"/>
                </a:cubicBezTo>
                <a:cubicBezTo>
                  <a:pt x="11356" y="191"/>
                  <a:pt x="11379" y="237"/>
                  <a:pt x="11403" y="296"/>
                </a:cubicBezTo>
                <a:cubicBezTo>
                  <a:pt x="11437" y="413"/>
                  <a:pt x="11426" y="554"/>
                  <a:pt x="11426" y="682"/>
                </a:cubicBezTo>
                <a:cubicBezTo>
                  <a:pt x="11414" y="753"/>
                  <a:pt x="11414" y="823"/>
                  <a:pt x="11414" y="893"/>
                </a:cubicBezTo>
                <a:lnTo>
                  <a:pt x="11414" y="1080"/>
                </a:lnTo>
                <a:cubicBezTo>
                  <a:pt x="11414" y="1127"/>
                  <a:pt x="11403" y="1455"/>
                  <a:pt x="11403" y="1806"/>
                </a:cubicBezTo>
                <a:cubicBezTo>
                  <a:pt x="11391" y="1783"/>
                  <a:pt x="11391" y="1759"/>
                  <a:pt x="11379" y="1736"/>
                </a:cubicBezTo>
                <a:cubicBezTo>
                  <a:pt x="11344" y="1654"/>
                  <a:pt x="11309" y="1572"/>
                  <a:pt x="11239" y="1467"/>
                </a:cubicBezTo>
                <a:cubicBezTo>
                  <a:pt x="11098" y="1256"/>
                  <a:pt x="10981" y="1186"/>
                  <a:pt x="10875" y="1116"/>
                </a:cubicBezTo>
                <a:cubicBezTo>
                  <a:pt x="10852" y="1104"/>
                  <a:pt x="10817" y="1080"/>
                  <a:pt x="10782" y="1069"/>
                </a:cubicBezTo>
                <a:cubicBezTo>
                  <a:pt x="10747" y="1057"/>
                  <a:pt x="10712" y="1046"/>
                  <a:pt x="10677" y="1046"/>
                </a:cubicBezTo>
                <a:cubicBezTo>
                  <a:pt x="10626" y="1031"/>
                  <a:pt x="10570" y="1021"/>
                  <a:pt x="10504" y="1021"/>
                </a:cubicBezTo>
                <a:cubicBezTo>
                  <a:pt x="10465" y="1021"/>
                  <a:pt x="10421" y="1025"/>
                  <a:pt x="10373" y="1033"/>
                </a:cubicBezTo>
                <a:cubicBezTo>
                  <a:pt x="10243" y="1057"/>
                  <a:pt x="10162" y="1104"/>
                  <a:pt x="10092" y="1139"/>
                </a:cubicBezTo>
                <a:cubicBezTo>
                  <a:pt x="10045" y="1151"/>
                  <a:pt x="10021" y="1174"/>
                  <a:pt x="9998" y="1197"/>
                </a:cubicBezTo>
                <a:cubicBezTo>
                  <a:pt x="9962" y="1221"/>
                  <a:pt x="9939" y="1244"/>
                  <a:pt x="9915" y="1256"/>
                </a:cubicBezTo>
                <a:cubicBezTo>
                  <a:pt x="9869" y="1303"/>
                  <a:pt x="9822" y="1361"/>
                  <a:pt x="9787" y="1432"/>
                </a:cubicBezTo>
                <a:cubicBezTo>
                  <a:pt x="9752" y="1502"/>
                  <a:pt x="9705" y="1595"/>
                  <a:pt x="9717" y="1736"/>
                </a:cubicBezTo>
                <a:cubicBezTo>
                  <a:pt x="9728" y="1865"/>
                  <a:pt x="9775" y="1947"/>
                  <a:pt x="9811" y="2017"/>
                </a:cubicBezTo>
                <a:cubicBezTo>
                  <a:pt x="9822" y="2029"/>
                  <a:pt x="9834" y="2040"/>
                  <a:pt x="9845" y="2064"/>
                </a:cubicBezTo>
                <a:lnTo>
                  <a:pt x="9881" y="2099"/>
                </a:lnTo>
                <a:cubicBezTo>
                  <a:pt x="9904" y="2123"/>
                  <a:pt x="9928" y="2146"/>
                  <a:pt x="9951" y="2157"/>
                </a:cubicBezTo>
                <a:cubicBezTo>
                  <a:pt x="9974" y="2181"/>
                  <a:pt x="9998" y="2193"/>
                  <a:pt x="10021" y="2216"/>
                </a:cubicBezTo>
                <a:cubicBezTo>
                  <a:pt x="10045" y="2228"/>
                  <a:pt x="10068" y="2251"/>
                  <a:pt x="10092" y="2263"/>
                </a:cubicBezTo>
                <a:cubicBezTo>
                  <a:pt x="10150" y="2298"/>
                  <a:pt x="10220" y="2333"/>
                  <a:pt x="10314" y="2368"/>
                </a:cubicBezTo>
                <a:cubicBezTo>
                  <a:pt x="10349" y="2368"/>
                  <a:pt x="10384" y="2380"/>
                  <a:pt x="10419" y="2380"/>
                </a:cubicBezTo>
                <a:lnTo>
                  <a:pt x="10524" y="2380"/>
                </a:lnTo>
                <a:cubicBezTo>
                  <a:pt x="10548" y="2368"/>
                  <a:pt x="10560" y="2368"/>
                  <a:pt x="10571" y="2357"/>
                </a:cubicBezTo>
                <a:cubicBezTo>
                  <a:pt x="10594" y="2357"/>
                  <a:pt x="10607" y="2345"/>
                  <a:pt x="10630" y="2345"/>
                </a:cubicBezTo>
                <a:cubicBezTo>
                  <a:pt x="10653" y="2321"/>
                  <a:pt x="10677" y="2298"/>
                  <a:pt x="10700" y="2287"/>
                </a:cubicBezTo>
                <a:cubicBezTo>
                  <a:pt x="10782" y="2181"/>
                  <a:pt x="10700" y="2123"/>
                  <a:pt x="10630" y="2087"/>
                </a:cubicBezTo>
                <a:cubicBezTo>
                  <a:pt x="10596" y="2077"/>
                  <a:pt x="10567" y="2074"/>
                  <a:pt x="10543" y="2074"/>
                </a:cubicBezTo>
                <a:cubicBezTo>
                  <a:pt x="10508" y="2074"/>
                  <a:pt x="10481" y="2081"/>
                  <a:pt x="10454" y="2087"/>
                </a:cubicBezTo>
                <a:cubicBezTo>
                  <a:pt x="10413" y="2096"/>
                  <a:pt x="10359" y="2104"/>
                  <a:pt x="10303" y="2104"/>
                </a:cubicBezTo>
                <a:cubicBezTo>
                  <a:pt x="10279" y="2104"/>
                  <a:pt x="10256" y="2103"/>
                  <a:pt x="10232" y="2099"/>
                </a:cubicBezTo>
                <a:cubicBezTo>
                  <a:pt x="10150" y="2087"/>
                  <a:pt x="10068" y="2040"/>
                  <a:pt x="9998" y="1970"/>
                </a:cubicBezTo>
                <a:cubicBezTo>
                  <a:pt x="9939" y="1912"/>
                  <a:pt x="9892" y="1830"/>
                  <a:pt x="9869" y="1748"/>
                </a:cubicBezTo>
                <a:cubicBezTo>
                  <a:pt x="9857" y="1666"/>
                  <a:pt x="9869" y="1572"/>
                  <a:pt x="9904" y="1502"/>
                </a:cubicBezTo>
                <a:cubicBezTo>
                  <a:pt x="9915" y="1478"/>
                  <a:pt x="9951" y="1408"/>
                  <a:pt x="10045" y="1338"/>
                </a:cubicBezTo>
                <a:cubicBezTo>
                  <a:pt x="10079" y="1303"/>
                  <a:pt x="10138" y="1268"/>
                  <a:pt x="10196" y="1233"/>
                </a:cubicBezTo>
                <a:cubicBezTo>
                  <a:pt x="10267" y="1210"/>
                  <a:pt x="10326" y="1197"/>
                  <a:pt x="10396" y="1186"/>
                </a:cubicBezTo>
                <a:cubicBezTo>
                  <a:pt x="10427" y="1183"/>
                  <a:pt x="10456" y="1181"/>
                  <a:pt x="10483" y="1181"/>
                </a:cubicBezTo>
                <a:cubicBezTo>
                  <a:pt x="10547" y="1181"/>
                  <a:pt x="10600" y="1189"/>
                  <a:pt x="10641" y="1197"/>
                </a:cubicBezTo>
                <a:cubicBezTo>
                  <a:pt x="10665" y="1197"/>
                  <a:pt x="10677" y="1210"/>
                  <a:pt x="10688" y="1210"/>
                </a:cubicBezTo>
                <a:cubicBezTo>
                  <a:pt x="10700" y="1221"/>
                  <a:pt x="10712" y="1221"/>
                  <a:pt x="10724" y="1221"/>
                </a:cubicBezTo>
                <a:cubicBezTo>
                  <a:pt x="10758" y="1233"/>
                  <a:pt x="10771" y="1244"/>
                  <a:pt x="10794" y="1268"/>
                </a:cubicBezTo>
                <a:cubicBezTo>
                  <a:pt x="10888" y="1314"/>
                  <a:pt x="10981" y="1385"/>
                  <a:pt x="11086" y="1561"/>
                </a:cubicBezTo>
                <a:cubicBezTo>
                  <a:pt x="11180" y="1748"/>
                  <a:pt x="11203" y="1865"/>
                  <a:pt x="11215" y="1970"/>
                </a:cubicBezTo>
                <a:cubicBezTo>
                  <a:pt x="11227" y="2076"/>
                  <a:pt x="11227" y="2181"/>
                  <a:pt x="11192" y="2391"/>
                </a:cubicBezTo>
                <a:lnTo>
                  <a:pt x="11110" y="2638"/>
                </a:lnTo>
                <a:cubicBezTo>
                  <a:pt x="11086" y="2696"/>
                  <a:pt x="11063" y="2755"/>
                  <a:pt x="11039" y="2802"/>
                </a:cubicBezTo>
                <a:cubicBezTo>
                  <a:pt x="10981" y="2895"/>
                  <a:pt x="10934" y="2989"/>
                  <a:pt x="10805" y="3176"/>
                </a:cubicBezTo>
                <a:cubicBezTo>
                  <a:pt x="10688" y="3340"/>
                  <a:pt x="10630" y="3434"/>
                  <a:pt x="10571" y="3515"/>
                </a:cubicBezTo>
                <a:lnTo>
                  <a:pt x="10571" y="3434"/>
                </a:lnTo>
                <a:cubicBezTo>
                  <a:pt x="10571" y="3422"/>
                  <a:pt x="10560" y="3398"/>
                  <a:pt x="10560" y="3351"/>
                </a:cubicBezTo>
                <a:cubicBezTo>
                  <a:pt x="10548" y="3305"/>
                  <a:pt x="10536" y="3293"/>
                  <a:pt x="10524" y="3270"/>
                </a:cubicBezTo>
                <a:cubicBezTo>
                  <a:pt x="10513" y="3247"/>
                  <a:pt x="10513" y="3234"/>
                  <a:pt x="10477" y="3200"/>
                </a:cubicBezTo>
                <a:cubicBezTo>
                  <a:pt x="10454" y="3164"/>
                  <a:pt x="10443" y="3141"/>
                  <a:pt x="10419" y="3129"/>
                </a:cubicBezTo>
                <a:cubicBezTo>
                  <a:pt x="10407" y="3117"/>
                  <a:pt x="10384" y="3094"/>
                  <a:pt x="10349" y="3070"/>
                </a:cubicBezTo>
                <a:cubicBezTo>
                  <a:pt x="10314" y="3047"/>
                  <a:pt x="10290" y="3047"/>
                  <a:pt x="10267" y="3047"/>
                </a:cubicBezTo>
                <a:cubicBezTo>
                  <a:pt x="10243" y="3036"/>
                  <a:pt x="10220" y="3036"/>
                  <a:pt x="10173" y="3036"/>
                </a:cubicBezTo>
                <a:lnTo>
                  <a:pt x="10079" y="3036"/>
                </a:lnTo>
                <a:cubicBezTo>
                  <a:pt x="10056" y="3047"/>
                  <a:pt x="10033" y="3047"/>
                  <a:pt x="9986" y="3083"/>
                </a:cubicBezTo>
                <a:cubicBezTo>
                  <a:pt x="9951" y="3106"/>
                  <a:pt x="9939" y="3117"/>
                  <a:pt x="9928" y="3141"/>
                </a:cubicBezTo>
                <a:cubicBezTo>
                  <a:pt x="9904" y="3153"/>
                  <a:pt x="9892" y="3176"/>
                  <a:pt x="9869" y="3223"/>
                </a:cubicBezTo>
                <a:cubicBezTo>
                  <a:pt x="9857" y="3258"/>
                  <a:pt x="9845" y="3281"/>
                  <a:pt x="9834" y="3305"/>
                </a:cubicBezTo>
                <a:cubicBezTo>
                  <a:pt x="9834" y="3328"/>
                  <a:pt x="9822" y="3351"/>
                  <a:pt x="9822" y="3398"/>
                </a:cubicBezTo>
                <a:cubicBezTo>
                  <a:pt x="9834" y="3469"/>
                  <a:pt x="9857" y="3492"/>
                  <a:pt x="9881" y="3528"/>
                </a:cubicBezTo>
                <a:cubicBezTo>
                  <a:pt x="9890" y="3532"/>
                  <a:pt x="9898" y="3535"/>
                  <a:pt x="9904" y="3535"/>
                </a:cubicBezTo>
                <a:cubicBezTo>
                  <a:pt x="9914" y="3535"/>
                  <a:pt x="9920" y="3529"/>
                  <a:pt x="9928" y="3515"/>
                </a:cubicBezTo>
                <a:cubicBezTo>
                  <a:pt x="9951" y="3481"/>
                  <a:pt x="9928" y="3445"/>
                  <a:pt x="9928" y="3422"/>
                </a:cubicBezTo>
                <a:lnTo>
                  <a:pt x="9928" y="3351"/>
                </a:lnTo>
                <a:cubicBezTo>
                  <a:pt x="9928" y="3317"/>
                  <a:pt x="9928" y="3305"/>
                  <a:pt x="9939" y="3258"/>
                </a:cubicBezTo>
                <a:cubicBezTo>
                  <a:pt x="9962" y="3223"/>
                  <a:pt x="9974" y="3200"/>
                  <a:pt x="9986" y="3188"/>
                </a:cubicBezTo>
                <a:lnTo>
                  <a:pt x="10033" y="3141"/>
                </a:lnTo>
                <a:cubicBezTo>
                  <a:pt x="10068" y="3117"/>
                  <a:pt x="10079" y="3117"/>
                  <a:pt x="10103" y="3117"/>
                </a:cubicBezTo>
                <a:lnTo>
                  <a:pt x="10243" y="3117"/>
                </a:lnTo>
                <a:cubicBezTo>
                  <a:pt x="10255" y="3117"/>
                  <a:pt x="10279" y="3129"/>
                  <a:pt x="10314" y="3141"/>
                </a:cubicBezTo>
                <a:cubicBezTo>
                  <a:pt x="10349" y="3164"/>
                  <a:pt x="10360" y="3176"/>
                  <a:pt x="10373" y="3188"/>
                </a:cubicBezTo>
                <a:lnTo>
                  <a:pt x="10419" y="3234"/>
                </a:lnTo>
                <a:lnTo>
                  <a:pt x="10477" y="3293"/>
                </a:lnTo>
                <a:cubicBezTo>
                  <a:pt x="10477" y="3317"/>
                  <a:pt x="10490" y="3328"/>
                  <a:pt x="10501" y="3364"/>
                </a:cubicBezTo>
                <a:cubicBezTo>
                  <a:pt x="10513" y="3398"/>
                  <a:pt x="10524" y="3422"/>
                  <a:pt x="10524" y="3445"/>
                </a:cubicBezTo>
                <a:lnTo>
                  <a:pt x="10524" y="3528"/>
                </a:lnTo>
                <a:cubicBezTo>
                  <a:pt x="10524" y="3551"/>
                  <a:pt x="10524" y="3562"/>
                  <a:pt x="10513" y="3586"/>
                </a:cubicBezTo>
                <a:cubicBezTo>
                  <a:pt x="10454" y="3668"/>
                  <a:pt x="10384" y="3762"/>
                  <a:pt x="10255" y="3937"/>
                </a:cubicBezTo>
                <a:cubicBezTo>
                  <a:pt x="10103" y="4113"/>
                  <a:pt x="10033" y="4218"/>
                  <a:pt x="9974" y="4311"/>
                </a:cubicBezTo>
                <a:cubicBezTo>
                  <a:pt x="9939" y="4370"/>
                  <a:pt x="9904" y="4417"/>
                  <a:pt x="9869" y="4488"/>
                </a:cubicBezTo>
                <a:cubicBezTo>
                  <a:pt x="9834" y="4546"/>
                  <a:pt x="9787" y="4628"/>
                  <a:pt x="9752" y="4745"/>
                </a:cubicBezTo>
                <a:cubicBezTo>
                  <a:pt x="9705" y="4862"/>
                  <a:pt x="9681" y="4956"/>
                  <a:pt x="9681" y="5037"/>
                </a:cubicBezTo>
                <a:cubicBezTo>
                  <a:pt x="9670" y="5108"/>
                  <a:pt x="9670" y="5178"/>
                  <a:pt x="9670" y="5237"/>
                </a:cubicBezTo>
                <a:cubicBezTo>
                  <a:pt x="9681" y="5295"/>
                  <a:pt x="9681" y="5365"/>
                  <a:pt x="9705" y="5435"/>
                </a:cubicBezTo>
                <a:cubicBezTo>
                  <a:pt x="9728" y="5518"/>
                  <a:pt x="9764" y="5599"/>
                  <a:pt x="9834" y="5705"/>
                </a:cubicBezTo>
                <a:cubicBezTo>
                  <a:pt x="9915" y="5810"/>
                  <a:pt x="9998" y="5869"/>
                  <a:pt x="10068" y="5916"/>
                </a:cubicBezTo>
                <a:lnTo>
                  <a:pt x="10079" y="5916"/>
                </a:lnTo>
                <a:cubicBezTo>
                  <a:pt x="10056" y="5927"/>
                  <a:pt x="10033" y="5939"/>
                  <a:pt x="10021" y="5950"/>
                </a:cubicBezTo>
                <a:cubicBezTo>
                  <a:pt x="9939" y="6009"/>
                  <a:pt x="9869" y="6091"/>
                  <a:pt x="9811" y="6220"/>
                </a:cubicBezTo>
                <a:cubicBezTo>
                  <a:pt x="9775" y="6314"/>
                  <a:pt x="9764" y="6407"/>
                  <a:pt x="9775" y="6501"/>
                </a:cubicBezTo>
                <a:cubicBezTo>
                  <a:pt x="9798" y="6595"/>
                  <a:pt x="9834" y="6688"/>
                  <a:pt x="9904" y="6735"/>
                </a:cubicBezTo>
                <a:cubicBezTo>
                  <a:pt x="9932" y="6774"/>
                  <a:pt x="9965" y="6786"/>
                  <a:pt x="9994" y="6786"/>
                </a:cubicBezTo>
                <a:cubicBezTo>
                  <a:pt x="10027" y="6786"/>
                  <a:pt x="10056" y="6771"/>
                  <a:pt x="10068" y="6759"/>
                </a:cubicBezTo>
                <a:cubicBezTo>
                  <a:pt x="10103" y="6735"/>
                  <a:pt x="10103" y="6700"/>
                  <a:pt x="10103" y="6653"/>
                </a:cubicBezTo>
                <a:cubicBezTo>
                  <a:pt x="10103" y="6571"/>
                  <a:pt x="10092" y="6512"/>
                  <a:pt x="10068" y="6442"/>
                </a:cubicBezTo>
                <a:cubicBezTo>
                  <a:pt x="10056" y="6361"/>
                  <a:pt x="10056" y="6244"/>
                  <a:pt x="10103" y="6150"/>
                </a:cubicBezTo>
                <a:cubicBezTo>
                  <a:pt x="10145" y="6065"/>
                  <a:pt x="10244" y="6019"/>
                  <a:pt x="10350" y="6019"/>
                </a:cubicBezTo>
                <a:cubicBezTo>
                  <a:pt x="10361" y="6019"/>
                  <a:pt x="10372" y="6020"/>
                  <a:pt x="10384" y="6021"/>
                </a:cubicBezTo>
                <a:cubicBezTo>
                  <a:pt x="10501" y="6021"/>
                  <a:pt x="10630" y="6067"/>
                  <a:pt x="10724" y="6150"/>
                </a:cubicBezTo>
                <a:cubicBezTo>
                  <a:pt x="10817" y="6231"/>
                  <a:pt x="10875" y="6348"/>
                  <a:pt x="10899" y="6466"/>
                </a:cubicBezTo>
                <a:cubicBezTo>
                  <a:pt x="10899" y="6489"/>
                  <a:pt x="10922" y="6606"/>
                  <a:pt x="10899" y="6770"/>
                </a:cubicBezTo>
                <a:cubicBezTo>
                  <a:pt x="10875" y="6923"/>
                  <a:pt x="10794" y="7110"/>
                  <a:pt x="10677" y="7274"/>
                </a:cubicBezTo>
                <a:cubicBezTo>
                  <a:pt x="10594" y="7402"/>
                  <a:pt x="10513" y="7484"/>
                  <a:pt x="10443" y="7555"/>
                </a:cubicBezTo>
                <a:cubicBezTo>
                  <a:pt x="10384" y="7636"/>
                  <a:pt x="10326" y="7695"/>
                  <a:pt x="10267" y="7753"/>
                </a:cubicBezTo>
                <a:cubicBezTo>
                  <a:pt x="10162" y="7859"/>
                  <a:pt x="10056" y="7976"/>
                  <a:pt x="9834" y="8210"/>
                </a:cubicBezTo>
                <a:cubicBezTo>
                  <a:pt x="9611" y="8456"/>
                  <a:pt x="9517" y="8585"/>
                  <a:pt x="9413" y="8713"/>
                </a:cubicBezTo>
                <a:cubicBezTo>
                  <a:pt x="9366" y="8783"/>
                  <a:pt x="9319" y="8854"/>
                  <a:pt x="9272" y="8936"/>
                </a:cubicBezTo>
                <a:cubicBezTo>
                  <a:pt x="9213" y="9030"/>
                  <a:pt x="9155" y="9135"/>
                  <a:pt x="9096" y="9275"/>
                </a:cubicBezTo>
                <a:cubicBezTo>
                  <a:pt x="9038" y="9311"/>
                  <a:pt x="8991" y="9334"/>
                  <a:pt x="8944" y="9369"/>
                </a:cubicBezTo>
                <a:cubicBezTo>
                  <a:pt x="8851" y="9416"/>
                  <a:pt x="8780" y="9462"/>
                  <a:pt x="8721" y="9509"/>
                </a:cubicBezTo>
                <a:cubicBezTo>
                  <a:pt x="8581" y="9603"/>
                  <a:pt x="8453" y="9709"/>
                  <a:pt x="8218" y="9931"/>
                </a:cubicBezTo>
                <a:cubicBezTo>
                  <a:pt x="7984" y="10141"/>
                  <a:pt x="7867" y="10259"/>
                  <a:pt x="7750" y="10364"/>
                </a:cubicBezTo>
                <a:cubicBezTo>
                  <a:pt x="7691" y="10422"/>
                  <a:pt x="7633" y="10481"/>
                  <a:pt x="7563" y="10540"/>
                </a:cubicBezTo>
                <a:cubicBezTo>
                  <a:pt x="7493" y="10610"/>
                  <a:pt x="7399" y="10680"/>
                  <a:pt x="7270" y="10774"/>
                </a:cubicBezTo>
                <a:cubicBezTo>
                  <a:pt x="7118" y="10891"/>
                  <a:pt x="6931" y="10973"/>
                  <a:pt x="6767" y="10997"/>
                </a:cubicBezTo>
                <a:cubicBezTo>
                  <a:pt x="6716" y="11004"/>
                  <a:pt x="6669" y="11007"/>
                  <a:pt x="6628" y="11007"/>
                </a:cubicBezTo>
                <a:cubicBezTo>
                  <a:pt x="6546" y="11007"/>
                  <a:pt x="6489" y="10997"/>
                  <a:pt x="6474" y="10997"/>
                </a:cubicBezTo>
                <a:cubicBezTo>
                  <a:pt x="6345" y="10961"/>
                  <a:pt x="6228" y="10914"/>
                  <a:pt x="6158" y="10821"/>
                </a:cubicBezTo>
                <a:cubicBezTo>
                  <a:pt x="6076" y="10727"/>
                  <a:pt x="6018" y="10599"/>
                  <a:pt x="6018" y="10481"/>
                </a:cubicBezTo>
                <a:cubicBezTo>
                  <a:pt x="6018" y="10364"/>
                  <a:pt x="6064" y="10247"/>
                  <a:pt x="6158" y="10200"/>
                </a:cubicBezTo>
                <a:cubicBezTo>
                  <a:pt x="6215" y="10164"/>
                  <a:pt x="6277" y="10150"/>
                  <a:pt x="6338" y="10150"/>
                </a:cubicBezTo>
                <a:cubicBezTo>
                  <a:pt x="6376" y="10150"/>
                  <a:pt x="6414" y="10156"/>
                  <a:pt x="6450" y="10165"/>
                </a:cubicBezTo>
                <a:cubicBezTo>
                  <a:pt x="6520" y="10177"/>
                  <a:pt x="6579" y="10200"/>
                  <a:pt x="6661" y="10200"/>
                </a:cubicBezTo>
                <a:cubicBezTo>
                  <a:pt x="6697" y="10200"/>
                  <a:pt x="6731" y="10200"/>
                  <a:pt x="6767" y="10165"/>
                </a:cubicBezTo>
                <a:cubicBezTo>
                  <a:pt x="6778" y="10141"/>
                  <a:pt x="6825" y="10060"/>
                  <a:pt x="6743" y="10001"/>
                </a:cubicBezTo>
                <a:cubicBezTo>
                  <a:pt x="6684" y="9931"/>
                  <a:pt x="6591" y="9884"/>
                  <a:pt x="6497" y="9873"/>
                </a:cubicBezTo>
                <a:cubicBezTo>
                  <a:pt x="6473" y="9870"/>
                  <a:pt x="6450" y="9868"/>
                  <a:pt x="6426" y="9868"/>
                </a:cubicBezTo>
                <a:cubicBezTo>
                  <a:pt x="6357" y="9868"/>
                  <a:pt x="6289" y="9881"/>
                  <a:pt x="6228" y="9907"/>
                </a:cubicBezTo>
                <a:cubicBezTo>
                  <a:pt x="6099" y="9954"/>
                  <a:pt x="6005" y="10037"/>
                  <a:pt x="5947" y="10107"/>
                </a:cubicBezTo>
                <a:cubicBezTo>
                  <a:pt x="5935" y="10130"/>
                  <a:pt x="5924" y="10154"/>
                  <a:pt x="5912" y="10165"/>
                </a:cubicBezTo>
                <a:cubicBezTo>
                  <a:pt x="5877" y="10095"/>
                  <a:pt x="5818" y="10013"/>
                  <a:pt x="5713" y="9931"/>
                </a:cubicBezTo>
                <a:cubicBezTo>
                  <a:pt x="5607" y="9861"/>
                  <a:pt x="5514" y="9826"/>
                  <a:pt x="5443" y="9802"/>
                </a:cubicBezTo>
                <a:cubicBezTo>
                  <a:pt x="5362" y="9779"/>
                  <a:pt x="5303" y="9767"/>
                  <a:pt x="5245" y="9767"/>
                </a:cubicBezTo>
                <a:cubicBezTo>
                  <a:pt x="5221" y="9763"/>
                  <a:pt x="5199" y="9762"/>
                  <a:pt x="5177" y="9762"/>
                </a:cubicBezTo>
                <a:cubicBezTo>
                  <a:pt x="5133" y="9762"/>
                  <a:pt x="5088" y="9767"/>
                  <a:pt x="5034" y="9767"/>
                </a:cubicBezTo>
                <a:cubicBezTo>
                  <a:pt x="4964" y="9779"/>
                  <a:pt x="4870" y="9802"/>
                  <a:pt x="4753" y="9837"/>
                </a:cubicBezTo>
                <a:cubicBezTo>
                  <a:pt x="4636" y="9884"/>
                  <a:pt x="4554" y="9931"/>
                  <a:pt x="4483" y="9966"/>
                </a:cubicBezTo>
                <a:cubicBezTo>
                  <a:pt x="4425" y="10001"/>
                  <a:pt x="4366" y="10037"/>
                  <a:pt x="4320" y="10060"/>
                </a:cubicBezTo>
                <a:cubicBezTo>
                  <a:pt x="4215" y="10130"/>
                  <a:pt x="4121" y="10200"/>
                  <a:pt x="3934" y="10341"/>
                </a:cubicBezTo>
                <a:cubicBezTo>
                  <a:pt x="3770" y="10481"/>
                  <a:pt x="3676" y="10552"/>
                  <a:pt x="3583" y="10610"/>
                </a:cubicBezTo>
                <a:cubicBezTo>
                  <a:pt x="3570" y="10610"/>
                  <a:pt x="3559" y="10622"/>
                  <a:pt x="3524" y="10622"/>
                </a:cubicBezTo>
                <a:cubicBezTo>
                  <a:pt x="3489" y="10622"/>
                  <a:pt x="3465" y="10610"/>
                  <a:pt x="3442" y="10610"/>
                </a:cubicBezTo>
                <a:cubicBezTo>
                  <a:pt x="3430" y="10610"/>
                  <a:pt x="3406" y="10610"/>
                  <a:pt x="3372" y="10599"/>
                </a:cubicBezTo>
                <a:cubicBezTo>
                  <a:pt x="3336" y="10586"/>
                  <a:pt x="3313" y="10575"/>
                  <a:pt x="3302" y="10563"/>
                </a:cubicBezTo>
                <a:cubicBezTo>
                  <a:pt x="3289" y="10552"/>
                  <a:pt x="3266" y="10540"/>
                  <a:pt x="3243" y="10516"/>
                </a:cubicBezTo>
                <a:cubicBezTo>
                  <a:pt x="3219" y="10493"/>
                  <a:pt x="3208" y="10481"/>
                  <a:pt x="3184" y="10469"/>
                </a:cubicBezTo>
                <a:cubicBezTo>
                  <a:pt x="3172" y="10458"/>
                  <a:pt x="3161" y="10435"/>
                  <a:pt x="3149" y="10411"/>
                </a:cubicBezTo>
                <a:cubicBezTo>
                  <a:pt x="3125" y="10376"/>
                  <a:pt x="3125" y="10352"/>
                  <a:pt x="3125" y="10341"/>
                </a:cubicBezTo>
                <a:cubicBezTo>
                  <a:pt x="3125" y="10318"/>
                  <a:pt x="3114" y="10294"/>
                  <a:pt x="3114" y="10259"/>
                </a:cubicBezTo>
                <a:cubicBezTo>
                  <a:pt x="3125" y="10235"/>
                  <a:pt x="3125" y="10212"/>
                  <a:pt x="3125" y="10188"/>
                </a:cubicBezTo>
                <a:cubicBezTo>
                  <a:pt x="3125" y="10177"/>
                  <a:pt x="3125" y="10154"/>
                  <a:pt x="3149" y="10130"/>
                </a:cubicBezTo>
                <a:cubicBezTo>
                  <a:pt x="3161" y="10095"/>
                  <a:pt x="3184" y="10083"/>
                  <a:pt x="3196" y="10071"/>
                </a:cubicBezTo>
                <a:cubicBezTo>
                  <a:pt x="3208" y="10060"/>
                  <a:pt x="3219" y="10060"/>
                  <a:pt x="3255" y="10037"/>
                </a:cubicBezTo>
                <a:cubicBezTo>
                  <a:pt x="3279" y="10025"/>
                  <a:pt x="3296" y="10022"/>
                  <a:pt x="3311" y="10022"/>
                </a:cubicBezTo>
                <a:cubicBezTo>
                  <a:pt x="3325" y="10022"/>
                  <a:pt x="3337" y="10024"/>
                  <a:pt x="3348" y="10024"/>
                </a:cubicBezTo>
                <a:cubicBezTo>
                  <a:pt x="3356" y="10021"/>
                  <a:pt x="3364" y="10019"/>
                  <a:pt x="3372" y="10019"/>
                </a:cubicBezTo>
                <a:cubicBezTo>
                  <a:pt x="3389" y="10019"/>
                  <a:pt x="3407" y="10024"/>
                  <a:pt x="3430" y="10024"/>
                </a:cubicBezTo>
                <a:cubicBezTo>
                  <a:pt x="3445" y="10024"/>
                  <a:pt x="3466" y="10030"/>
                  <a:pt x="3489" y="10030"/>
                </a:cubicBezTo>
                <a:cubicBezTo>
                  <a:pt x="3500" y="10030"/>
                  <a:pt x="3512" y="10028"/>
                  <a:pt x="3524" y="10024"/>
                </a:cubicBezTo>
                <a:cubicBezTo>
                  <a:pt x="3536" y="10013"/>
                  <a:pt x="3536" y="9990"/>
                  <a:pt x="3524" y="9978"/>
                </a:cubicBezTo>
                <a:cubicBezTo>
                  <a:pt x="3500" y="9954"/>
                  <a:pt x="3477" y="9931"/>
                  <a:pt x="3406" y="9920"/>
                </a:cubicBezTo>
                <a:cubicBezTo>
                  <a:pt x="3360" y="9920"/>
                  <a:pt x="3336" y="9920"/>
                  <a:pt x="3313" y="9931"/>
                </a:cubicBezTo>
                <a:cubicBezTo>
                  <a:pt x="3289" y="9943"/>
                  <a:pt x="3266" y="9943"/>
                  <a:pt x="3219" y="9966"/>
                </a:cubicBezTo>
                <a:cubicBezTo>
                  <a:pt x="3184" y="9990"/>
                  <a:pt x="3161" y="10001"/>
                  <a:pt x="3149" y="10013"/>
                </a:cubicBezTo>
                <a:cubicBezTo>
                  <a:pt x="3125" y="10037"/>
                  <a:pt x="3102" y="10048"/>
                  <a:pt x="3079" y="10083"/>
                </a:cubicBezTo>
                <a:cubicBezTo>
                  <a:pt x="3055" y="10130"/>
                  <a:pt x="3055" y="10154"/>
                  <a:pt x="3044" y="10177"/>
                </a:cubicBezTo>
                <a:cubicBezTo>
                  <a:pt x="3044" y="10200"/>
                  <a:pt x="3032" y="10224"/>
                  <a:pt x="3032" y="10271"/>
                </a:cubicBezTo>
                <a:cubicBezTo>
                  <a:pt x="3044" y="10305"/>
                  <a:pt x="3044" y="10329"/>
                  <a:pt x="3044" y="10352"/>
                </a:cubicBezTo>
                <a:cubicBezTo>
                  <a:pt x="3055" y="10376"/>
                  <a:pt x="3055" y="10399"/>
                  <a:pt x="3079" y="10446"/>
                </a:cubicBezTo>
                <a:cubicBezTo>
                  <a:pt x="3102" y="10481"/>
                  <a:pt x="3114" y="10493"/>
                  <a:pt x="3125" y="10516"/>
                </a:cubicBezTo>
                <a:cubicBezTo>
                  <a:pt x="3149" y="10528"/>
                  <a:pt x="3161" y="10552"/>
                  <a:pt x="3196" y="10575"/>
                </a:cubicBezTo>
                <a:cubicBezTo>
                  <a:pt x="3231" y="10599"/>
                  <a:pt x="3255" y="10610"/>
                  <a:pt x="3278" y="10622"/>
                </a:cubicBezTo>
                <a:cubicBezTo>
                  <a:pt x="3289" y="10633"/>
                  <a:pt x="3313" y="10645"/>
                  <a:pt x="3360" y="10645"/>
                </a:cubicBezTo>
                <a:cubicBezTo>
                  <a:pt x="3395" y="10657"/>
                  <a:pt x="3419" y="10657"/>
                  <a:pt x="3442" y="10657"/>
                </a:cubicBezTo>
                <a:cubicBezTo>
                  <a:pt x="3458" y="10657"/>
                  <a:pt x="3468" y="10662"/>
                  <a:pt x="3487" y="10662"/>
                </a:cubicBezTo>
                <a:cubicBezTo>
                  <a:pt x="3496" y="10662"/>
                  <a:pt x="3508" y="10661"/>
                  <a:pt x="3524" y="10657"/>
                </a:cubicBezTo>
                <a:lnTo>
                  <a:pt x="3524" y="10657"/>
                </a:lnTo>
                <a:cubicBezTo>
                  <a:pt x="3442" y="10716"/>
                  <a:pt x="3348" y="10786"/>
                  <a:pt x="3184" y="10891"/>
                </a:cubicBezTo>
                <a:cubicBezTo>
                  <a:pt x="2997" y="11020"/>
                  <a:pt x="2904" y="11078"/>
                  <a:pt x="2798" y="11125"/>
                </a:cubicBezTo>
                <a:lnTo>
                  <a:pt x="2634" y="11207"/>
                </a:lnTo>
                <a:cubicBezTo>
                  <a:pt x="2576" y="11231"/>
                  <a:pt x="2493" y="11254"/>
                  <a:pt x="2388" y="11278"/>
                </a:cubicBezTo>
                <a:cubicBezTo>
                  <a:pt x="2250" y="11308"/>
                  <a:pt x="2157" y="11314"/>
                  <a:pt x="2079" y="11314"/>
                </a:cubicBezTo>
                <a:cubicBezTo>
                  <a:pt x="2039" y="11314"/>
                  <a:pt x="2003" y="11312"/>
                  <a:pt x="1967" y="11312"/>
                </a:cubicBezTo>
                <a:cubicBezTo>
                  <a:pt x="1861" y="11289"/>
                  <a:pt x="1756" y="11278"/>
                  <a:pt x="1569" y="11184"/>
                </a:cubicBezTo>
                <a:cubicBezTo>
                  <a:pt x="1382" y="11067"/>
                  <a:pt x="1323" y="10984"/>
                  <a:pt x="1265" y="10891"/>
                </a:cubicBezTo>
                <a:lnTo>
                  <a:pt x="1229" y="10821"/>
                </a:lnTo>
                <a:cubicBezTo>
                  <a:pt x="1229" y="10809"/>
                  <a:pt x="1218" y="10797"/>
                  <a:pt x="1218" y="10786"/>
                </a:cubicBezTo>
                <a:cubicBezTo>
                  <a:pt x="1206" y="10774"/>
                  <a:pt x="1206" y="10750"/>
                  <a:pt x="1206" y="10739"/>
                </a:cubicBezTo>
                <a:cubicBezTo>
                  <a:pt x="1182" y="10680"/>
                  <a:pt x="1171" y="10599"/>
                  <a:pt x="1182" y="10493"/>
                </a:cubicBezTo>
                <a:cubicBezTo>
                  <a:pt x="1194" y="10422"/>
                  <a:pt x="1218" y="10352"/>
                  <a:pt x="1241" y="10294"/>
                </a:cubicBezTo>
                <a:cubicBezTo>
                  <a:pt x="1276" y="10235"/>
                  <a:pt x="1299" y="10177"/>
                  <a:pt x="1335" y="10130"/>
                </a:cubicBezTo>
                <a:cubicBezTo>
                  <a:pt x="1416" y="10048"/>
                  <a:pt x="1487" y="10013"/>
                  <a:pt x="1499" y="10001"/>
                </a:cubicBezTo>
                <a:cubicBezTo>
                  <a:pt x="1557" y="9976"/>
                  <a:pt x="1622" y="9957"/>
                  <a:pt x="1685" y="9957"/>
                </a:cubicBezTo>
                <a:cubicBezTo>
                  <a:pt x="1709" y="9957"/>
                  <a:pt x="1733" y="9960"/>
                  <a:pt x="1756" y="9966"/>
                </a:cubicBezTo>
                <a:cubicBezTo>
                  <a:pt x="1838" y="9978"/>
                  <a:pt x="1920" y="10037"/>
                  <a:pt x="1978" y="10095"/>
                </a:cubicBezTo>
                <a:cubicBezTo>
                  <a:pt x="2037" y="10165"/>
                  <a:pt x="2084" y="10247"/>
                  <a:pt x="2107" y="10329"/>
                </a:cubicBezTo>
                <a:cubicBezTo>
                  <a:pt x="2119" y="10411"/>
                  <a:pt x="2107" y="10481"/>
                  <a:pt x="2084" y="10552"/>
                </a:cubicBezTo>
                <a:cubicBezTo>
                  <a:pt x="2072" y="10599"/>
                  <a:pt x="2072" y="10645"/>
                  <a:pt x="2095" y="10716"/>
                </a:cubicBezTo>
                <a:cubicBezTo>
                  <a:pt x="2112" y="10773"/>
                  <a:pt x="2146" y="10831"/>
                  <a:pt x="2202" y="10831"/>
                </a:cubicBezTo>
                <a:cubicBezTo>
                  <a:pt x="2225" y="10831"/>
                  <a:pt x="2252" y="10821"/>
                  <a:pt x="2283" y="10797"/>
                </a:cubicBezTo>
                <a:cubicBezTo>
                  <a:pt x="2306" y="10774"/>
                  <a:pt x="2329" y="10750"/>
                  <a:pt x="2342" y="10716"/>
                </a:cubicBezTo>
                <a:cubicBezTo>
                  <a:pt x="2353" y="10703"/>
                  <a:pt x="2353" y="10692"/>
                  <a:pt x="2365" y="10669"/>
                </a:cubicBezTo>
                <a:cubicBezTo>
                  <a:pt x="2365" y="10657"/>
                  <a:pt x="2376" y="10633"/>
                  <a:pt x="2376" y="10622"/>
                </a:cubicBezTo>
                <a:cubicBezTo>
                  <a:pt x="2388" y="10586"/>
                  <a:pt x="2388" y="10552"/>
                  <a:pt x="2388" y="10516"/>
                </a:cubicBezTo>
                <a:cubicBezTo>
                  <a:pt x="2388" y="10481"/>
                  <a:pt x="2376" y="10446"/>
                  <a:pt x="2365" y="10411"/>
                </a:cubicBezTo>
                <a:cubicBezTo>
                  <a:pt x="2342" y="10305"/>
                  <a:pt x="2306" y="10247"/>
                  <a:pt x="2271" y="10188"/>
                </a:cubicBezTo>
                <a:cubicBezTo>
                  <a:pt x="2248" y="10165"/>
                  <a:pt x="2236" y="10130"/>
                  <a:pt x="2212" y="10107"/>
                </a:cubicBezTo>
                <a:cubicBezTo>
                  <a:pt x="2201" y="10083"/>
                  <a:pt x="2189" y="10060"/>
                  <a:pt x="2166" y="10037"/>
                </a:cubicBezTo>
                <a:cubicBezTo>
                  <a:pt x="2142" y="10024"/>
                  <a:pt x="2131" y="10001"/>
                  <a:pt x="2095" y="9978"/>
                </a:cubicBezTo>
                <a:lnTo>
                  <a:pt x="2061" y="9943"/>
                </a:lnTo>
                <a:cubicBezTo>
                  <a:pt x="2048" y="9931"/>
                  <a:pt x="2037" y="9920"/>
                  <a:pt x="2014" y="9907"/>
                </a:cubicBezTo>
                <a:cubicBezTo>
                  <a:pt x="1955" y="9873"/>
                  <a:pt x="1861" y="9826"/>
                  <a:pt x="1744" y="9814"/>
                </a:cubicBezTo>
                <a:cubicBezTo>
                  <a:pt x="1730" y="9813"/>
                  <a:pt x="1716" y="9812"/>
                  <a:pt x="1702" y="9812"/>
                </a:cubicBezTo>
                <a:cubicBezTo>
                  <a:pt x="1585" y="9812"/>
                  <a:pt x="1503" y="9853"/>
                  <a:pt x="1440" y="9884"/>
                </a:cubicBezTo>
                <a:cubicBezTo>
                  <a:pt x="1358" y="9920"/>
                  <a:pt x="1311" y="9966"/>
                  <a:pt x="1265" y="10013"/>
                </a:cubicBezTo>
                <a:cubicBezTo>
                  <a:pt x="1241" y="10037"/>
                  <a:pt x="1218" y="10060"/>
                  <a:pt x="1206" y="10083"/>
                </a:cubicBezTo>
                <a:cubicBezTo>
                  <a:pt x="1182" y="10118"/>
                  <a:pt x="1159" y="10141"/>
                  <a:pt x="1147" y="10177"/>
                </a:cubicBezTo>
                <a:cubicBezTo>
                  <a:pt x="1101" y="10247"/>
                  <a:pt x="1065" y="10341"/>
                  <a:pt x="1042" y="10469"/>
                </a:cubicBezTo>
                <a:cubicBezTo>
                  <a:pt x="1018" y="10586"/>
                  <a:pt x="1030" y="10692"/>
                  <a:pt x="1042" y="10774"/>
                </a:cubicBezTo>
                <a:lnTo>
                  <a:pt x="1077" y="10880"/>
                </a:lnTo>
                <a:cubicBezTo>
                  <a:pt x="1088" y="10914"/>
                  <a:pt x="1101" y="10938"/>
                  <a:pt x="1124" y="10973"/>
                </a:cubicBezTo>
                <a:cubicBezTo>
                  <a:pt x="1182" y="11078"/>
                  <a:pt x="1252" y="11195"/>
                  <a:pt x="1463" y="11336"/>
                </a:cubicBezTo>
                <a:cubicBezTo>
                  <a:pt x="1580" y="11406"/>
                  <a:pt x="1663" y="11441"/>
                  <a:pt x="1733" y="11476"/>
                </a:cubicBezTo>
                <a:cubicBezTo>
                  <a:pt x="1756" y="11476"/>
                  <a:pt x="1780" y="11488"/>
                  <a:pt x="1803" y="11500"/>
                </a:cubicBezTo>
                <a:cubicBezTo>
                  <a:pt x="1463" y="11500"/>
                  <a:pt x="1135" y="11512"/>
                  <a:pt x="1088" y="11512"/>
                </a:cubicBezTo>
                <a:lnTo>
                  <a:pt x="690" y="11512"/>
                </a:lnTo>
                <a:cubicBezTo>
                  <a:pt x="626" y="11517"/>
                  <a:pt x="559" y="11523"/>
                  <a:pt x="493" y="11523"/>
                </a:cubicBezTo>
                <a:cubicBezTo>
                  <a:pt x="428" y="11523"/>
                  <a:pt x="363" y="11517"/>
                  <a:pt x="305" y="11500"/>
                </a:cubicBezTo>
                <a:cubicBezTo>
                  <a:pt x="246" y="11476"/>
                  <a:pt x="188" y="11453"/>
                  <a:pt x="152" y="11406"/>
                </a:cubicBezTo>
                <a:cubicBezTo>
                  <a:pt x="117" y="11359"/>
                  <a:pt x="94" y="11301"/>
                  <a:pt x="94" y="11242"/>
                </a:cubicBezTo>
                <a:cubicBezTo>
                  <a:pt x="94" y="11195"/>
                  <a:pt x="105" y="11125"/>
                  <a:pt x="129" y="11078"/>
                </a:cubicBezTo>
                <a:cubicBezTo>
                  <a:pt x="164" y="11031"/>
                  <a:pt x="211" y="10997"/>
                  <a:pt x="258" y="10984"/>
                </a:cubicBezTo>
                <a:cubicBezTo>
                  <a:pt x="281" y="10984"/>
                  <a:pt x="305" y="10984"/>
                  <a:pt x="316" y="10997"/>
                </a:cubicBezTo>
                <a:cubicBezTo>
                  <a:pt x="328" y="11008"/>
                  <a:pt x="351" y="11020"/>
                  <a:pt x="351" y="11043"/>
                </a:cubicBezTo>
                <a:cubicBezTo>
                  <a:pt x="375" y="11067"/>
                  <a:pt x="375" y="11101"/>
                  <a:pt x="363" y="11125"/>
                </a:cubicBezTo>
                <a:cubicBezTo>
                  <a:pt x="351" y="11148"/>
                  <a:pt x="339" y="11148"/>
                  <a:pt x="351" y="11148"/>
                </a:cubicBezTo>
                <a:cubicBezTo>
                  <a:pt x="363" y="11148"/>
                  <a:pt x="375" y="11148"/>
                  <a:pt x="386" y="11125"/>
                </a:cubicBezTo>
                <a:cubicBezTo>
                  <a:pt x="398" y="11114"/>
                  <a:pt x="398" y="11090"/>
                  <a:pt x="398" y="11055"/>
                </a:cubicBezTo>
                <a:cubicBezTo>
                  <a:pt x="398" y="11020"/>
                  <a:pt x="375" y="10984"/>
                  <a:pt x="351" y="10961"/>
                </a:cubicBezTo>
                <a:cubicBezTo>
                  <a:pt x="325" y="10944"/>
                  <a:pt x="300" y="10933"/>
                  <a:pt x="269" y="10933"/>
                </a:cubicBezTo>
                <a:cubicBezTo>
                  <a:pt x="258" y="10933"/>
                  <a:pt x="247" y="10935"/>
                  <a:pt x="234" y="10938"/>
                </a:cubicBezTo>
                <a:cubicBezTo>
                  <a:pt x="164" y="10938"/>
                  <a:pt x="94" y="10997"/>
                  <a:pt x="47" y="11067"/>
                </a:cubicBezTo>
                <a:cubicBezTo>
                  <a:pt x="0" y="11172"/>
                  <a:pt x="0" y="11265"/>
                  <a:pt x="24" y="11348"/>
                </a:cubicBezTo>
                <a:cubicBezTo>
                  <a:pt x="47" y="11429"/>
                  <a:pt x="94" y="11488"/>
                  <a:pt x="164" y="11535"/>
                </a:cubicBezTo>
                <a:cubicBezTo>
                  <a:pt x="258" y="11604"/>
                  <a:pt x="379" y="11622"/>
                  <a:pt x="542" y="11622"/>
                </a:cubicBezTo>
                <a:cubicBezTo>
                  <a:pt x="601" y="11622"/>
                  <a:pt x="666" y="11620"/>
                  <a:pt x="737" y="11617"/>
                </a:cubicBezTo>
                <a:cubicBezTo>
                  <a:pt x="878" y="11617"/>
                  <a:pt x="995" y="11629"/>
                  <a:pt x="1101" y="11629"/>
                </a:cubicBezTo>
                <a:lnTo>
                  <a:pt x="1955" y="11629"/>
                </a:lnTo>
                <a:cubicBezTo>
                  <a:pt x="2082" y="11631"/>
                  <a:pt x="2183" y="11632"/>
                  <a:pt x="2269" y="11632"/>
                </a:cubicBezTo>
                <a:cubicBezTo>
                  <a:pt x="2510" y="11632"/>
                  <a:pt x="2630" y="11625"/>
                  <a:pt x="2866" y="11625"/>
                </a:cubicBezTo>
                <a:cubicBezTo>
                  <a:pt x="2955" y="11625"/>
                  <a:pt x="3061" y="11626"/>
                  <a:pt x="3196" y="11629"/>
                </a:cubicBezTo>
                <a:cubicBezTo>
                  <a:pt x="3804" y="11629"/>
                  <a:pt x="3804" y="11652"/>
                  <a:pt x="4425" y="11652"/>
                </a:cubicBezTo>
                <a:cubicBezTo>
                  <a:pt x="4512" y="11654"/>
                  <a:pt x="4587" y="11654"/>
                  <a:pt x="4653" y="11654"/>
                </a:cubicBezTo>
                <a:cubicBezTo>
                  <a:pt x="4981" y="11654"/>
                  <a:pt x="5089" y="11638"/>
                  <a:pt x="5423" y="11638"/>
                </a:cubicBezTo>
                <a:cubicBezTo>
                  <a:pt x="5490" y="11638"/>
                  <a:pt x="5566" y="11638"/>
                  <a:pt x="5654" y="11640"/>
                </a:cubicBezTo>
                <a:cubicBezTo>
                  <a:pt x="6263" y="11640"/>
                  <a:pt x="6263" y="11663"/>
                  <a:pt x="6884" y="11663"/>
                </a:cubicBezTo>
                <a:cubicBezTo>
                  <a:pt x="7493" y="11663"/>
                  <a:pt x="7493" y="11629"/>
                  <a:pt x="8113" y="11629"/>
                </a:cubicBezTo>
                <a:cubicBezTo>
                  <a:pt x="8721" y="11629"/>
                  <a:pt x="8721" y="11629"/>
                  <a:pt x="9342" y="11640"/>
                </a:cubicBezTo>
                <a:cubicBezTo>
                  <a:pt x="9798" y="11640"/>
                  <a:pt x="9915" y="11652"/>
                  <a:pt x="10196" y="11652"/>
                </a:cubicBezTo>
                <a:cubicBezTo>
                  <a:pt x="10419" y="11652"/>
                  <a:pt x="10630" y="11652"/>
                  <a:pt x="10841" y="11640"/>
                </a:cubicBezTo>
                <a:cubicBezTo>
                  <a:pt x="11028" y="11640"/>
                  <a:pt x="11332" y="11640"/>
                  <a:pt x="11496" y="11617"/>
                </a:cubicBezTo>
                <a:cubicBezTo>
                  <a:pt x="11508" y="11617"/>
                  <a:pt x="11520" y="11617"/>
                  <a:pt x="11531" y="11605"/>
                </a:cubicBezTo>
                <a:cubicBezTo>
                  <a:pt x="11543" y="11582"/>
                  <a:pt x="11543" y="11078"/>
                  <a:pt x="11543" y="10844"/>
                </a:cubicBezTo>
                <a:cubicBezTo>
                  <a:pt x="11554" y="10622"/>
                  <a:pt x="11554" y="10411"/>
                  <a:pt x="11567" y="10200"/>
                </a:cubicBezTo>
                <a:cubicBezTo>
                  <a:pt x="11554" y="9907"/>
                  <a:pt x="11543" y="9790"/>
                  <a:pt x="11543" y="9334"/>
                </a:cubicBezTo>
                <a:lnTo>
                  <a:pt x="11543" y="8104"/>
                </a:lnTo>
                <a:cubicBezTo>
                  <a:pt x="11531" y="7496"/>
                  <a:pt x="11567" y="7496"/>
                  <a:pt x="11567" y="6876"/>
                </a:cubicBezTo>
                <a:cubicBezTo>
                  <a:pt x="11567" y="6267"/>
                  <a:pt x="11543" y="6267"/>
                  <a:pt x="11543" y="5646"/>
                </a:cubicBezTo>
                <a:cubicBezTo>
                  <a:pt x="11543" y="5037"/>
                  <a:pt x="11567" y="5037"/>
                  <a:pt x="11567" y="4417"/>
                </a:cubicBezTo>
                <a:cubicBezTo>
                  <a:pt x="11554" y="3796"/>
                  <a:pt x="11531" y="3796"/>
                  <a:pt x="11531" y="3188"/>
                </a:cubicBezTo>
                <a:cubicBezTo>
                  <a:pt x="11531" y="2568"/>
                  <a:pt x="11543" y="2568"/>
                  <a:pt x="11531" y="1959"/>
                </a:cubicBezTo>
                <a:lnTo>
                  <a:pt x="11531" y="1338"/>
                </a:lnTo>
                <a:lnTo>
                  <a:pt x="11531" y="1092"/>
                </a:lnTo>
                <a:cubicBezTo>
                  <a:pt x="11531" y="999"/>
                  <a:pt x="11520" y="882"/>
                  <a:pt x="11531" y="729"/>
                </a:cubicBezTo>
                <a:cubicBezTo>
                  <a:pt x="11543" y="460"/>
                  <a:pt x="11531" y="296"/>
                  <a:pt x="11437" y="156"/>
                </a:cubicBezTo>
                <a:cubicBezTo>
                  <a:pt x="11403" y="97"/>
                  <a:pt x="11332" y="39"/>
                  <a:pt x="11250" y="15"/>
                </a:cubicBezTo>
                <a:cubicBezTo>
                  <a:pt x="11223" y="6"/>
                  <a:pt x="11190" y="1"/>
                  <a:pt x="11155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" name="Google Shape;1352;p76">
            <a:extLst>
              <a:ext uri="{FF2B5EF4-FFF2-40B4-BE49-F238E27FC236}">
                <a16:creationId xmlns:a16="http://schemas.microsoft.com/office/drawing/2014/main" id="{E40EEC12-AE4C-412E-AD42-A47031FA3A42}"/>
              </a:ext>
            </a:extLst>
          </p:cNvPr>
          <p:cNvSpPr/>
          <p:nvPr/>
        </p:nvSpPr>
        <p:spPr>
          <a:xfrm rot="10800000" flipV="1">
            <a:off x="0" y="9834394"/>
            <a:ext cx="850305" cy="857419"/>
          </a:xfrm>
          <a:custGeom>
            <a:avLst/>
            <a:gdLst/>
            <a:ahLst/>
            <a:cxnLst/>
            <a:rect l="l" t="t" r="r" b="b"/>
            <a:pathLst>
              <a:path w="11567" h="11664" extrusionOk="0">
                <a:moveTo>
                  <a:pt x="11391" y="2638"/>
                </a:moveTo>
                <a:lnTo>
                  <a:pt x="11391" y="3188"/>
                </a:lnTo>
                <a:cubicBezTo>
                  <a:pt x="11391" y="3808"/>
                  <a:pt x="11391" y="3808"/>
                  <a:pt x="11379" y="4417"/>
                </a:cubicBezTo>
                <a:cubicBezTo>
                  <a:pt x="11379" y="5037"/>
                  <a:pt x="11379" y="5037"/>
                  <a:pt x="11367" y="5646"/>
                </a:cubicBezTo>
                <a:cubicBezTo>
                  <a:pt x="11367" y="6267"/>
                  <a:pt x="11391" y="6267"/>
                  <a:pt x="11391" y="6887"/>
                </a:cubicBezTo>
                <a:cubicBezTo>
                  <a:pt x="11391" y="7496"/>
                  <a:pt x="11379" y="7496"/>
                  <a:pt x="11379" y="8117"/>
                </a:cubicBezTo>
                <a:lnTo>
                  <a:pt x="11379" y="9345"/>
                </a:lnTo>
                <a:cubicBezTo>
                  <a:pt x="11379" y="9767"/>
                  <a:pt x="11367" y="9896"/>
                  <a:pt x="11356" y="10141"/>
                </a:cubicBezTo>
                <a:cubicBezTo>
                  <a:pt x="11320" y="10048"/>
                  <a:pt x="11273" y="9943"/>
                  <a:pt x="11156" y="9826"/>
                </a:cubicBezTo>
                <a:cubicBezTo>
                  <a:pt x="11039" y="9697"/>
                  <a:pt x="10922" y="9639"/>
                  <a:pt x="10817" y="9603"/>
                </a:cubicBezTo>
                <a:cubicBezTo>
                  <a:pt x="10740" y="9586"/>
                  <a:pt x="10669" y="9575"/>
                  <a:pt x="10599" y="9575"/>
                </a:cubicBezTo>
                <a:cubicBezTo>
                  <a:pt x="10574" y="9575"/>
                  <a:pt x="10549" y="9577"/>
                  <a:pt x="10524" y="9580"/>
                </a:cubicBezTo>
                <a:cubicBezTo>
                  <a:pt x="10443" y="9592"/>
                  <a:pt x="10349" y="9615"/>
                  <a:pt x="10255" y="9662"/>
                </a:cubicBezTo>
                <a:cubicBezTo>
                  <a:pt x="10196" y="9697"/>
                  <a:pt x="10150" y="9732"/>
                  <a:pt x="10103" y="9779"/>
                </a:cubicBezTo>
                <a:cubicBezTo>
                  <a:pt x="10045" y="9826"/>
                  <a:pt x="9998" y="9896"/>
                  <a:pt x="9951" y="9978"/>
                </a:cubicBezTo>
                <a:cubicBezTo>
                  <a:pt x="9892" y="10095"/>
                  <a:pt x="9881" y="10224"/>
                  <a:pt x="9892" y="10318"/>
                </a:cubicBezTo>
                <a:cubicBezTo>
                  <a:pt x="9904" y="10411"/>
                  <a:pt x="9928" y="10493"/>
                  <a:pt x="9962" y="10563"/>
                </a:cubicBezTo>
                <a:cubicBezTo>
                  <a:pt x="9998" y="10633"/>
                  <a:pt x="10033" y="10692"/>
                  <a:pt x="10079" y="10750"/>
                </a:cubicBezTo>
                <a:cubicBezTo>
                  <a:pt x="10126" y="10797"/>
                  <a:pt x="10185" y="10856"/>
                  <a:pt x="10267" y="10903"/>
                </a:cubicBezTo>
                <a:cubicBezTo>
                  <a:pt x="10314" y="10914"/>
                  <a:pt x="10349" y="10926"/>
                  <a:pt x="10384" y="10926"/>
                </a:cubicBezTo>
                <a:cubicBezTo>
                  <a:pt x="10419" y="10926"/>
                  <a:pt x="10454" y="10914"/>
                  <a:pt x="10477" y="10903"/>
                </a:cubicBezTo>
                <a:cubicBezTo>
                  <a:pt x="10513" y="10880"/>
                  <a:pt x="10524" y="10844"/>
                  <a:pt x="10501" y="10786"/>
                </a:cubicBezTo>
                <a:cubicBezTo>
                  <a:pt x="10454" y="10703"/>
                  <a:pt x="10360" y="10657"/>
                  <a:pt x="10279" y="10575"/>
                </a:cubicBezTo>
                <a:cubicBezTo>
                  <a:pt x="10232" y="10540"/>
                  <a:pt x="10185" y="10493"/>
                  <a:pt x="10162" y="10435"/>
                </a:cubicBezTo>
                <a:cubicBezTo>
                  <a:pt x="10126" y="10388"/>
                  <a:pt x="10103" y="10329"/>
                  <a:pt x="10092" y="10282"/>
                </a:cubicBezTo>
                <a:cubicBezTo>
                  <a:pt x="10092" y="10235"/>
                  <a:pt x="10079" y="10188"/>
                  <a:pt x="10092" y="10141"/>
                </a:cubicBezTo>
                <a:cubicBezTo>
                  <a:pt x="10103" y="10095"/>
                  <a:pt x="10115" y="10048"/>
                  <a:pt x="10138" y="10001"/>
                </a:cubicBezTo>
                <a:cubicBezTo>
                  <a:pt x="10185" y="9920"/>
                  <a:pt x="10255" y="9849"/>
                  <a:pt x="10349" y="9802"/>
                </a:cubicBezTo>
                <a:cubicBezTo>
                  <a:pt x="10454" y="9732"/>
                  <a:pt x="10548" y="9709"/>
                  <a:pt x="10665" y="9709"/>
                </a:cubicBezTo>
                <a:cubicBezTo>
                  <a:pt x="10771" y="9720"/>
                  <a:pt x="10922" y="9756"/>
                  <a:pt x="11075" y="9907"/>
                </a:cubicBezTo>
                <a:cubicBezTo>
                  <a:pt x="11180" y="10013"/>
                  <a:pt x="11227" y="10130"/>
                  <a:pt x="11250" y="10212"/>
                </a:cubicBezTo>
                <a:cubicBezTo>
                  <a:pt x="11286" y="10305"/>
                  <a:pt x="11286" y="10376"/>
                  <a:pt x="11286" y="10446"/>
                </a:cubicBezTo>
                <a:cubicBezTo>
                  <a:pt x="11286" y="10528"/>
                  <a:pt x="11273" y="10599"/>
                  <a:pt x="11239" y="10692"/>
                </a:cubicBezTo>
                <a:cubicBezTo>
                  <a:pt x="11215" y="10774"/>
                  <a:pt x="11169" y="10880"/>
                  <a:pt x="11075" y="11008"/>
                </a:cubicBezTo>
                <a:cubicBezTo>
                  <a:pt x="10981" y="11125"/>
                  <a:pt x="10888" y="11184"/>
                  <a:pt x="10805" y="11231"/>
                </a:cubicBezTo>
                <a:cubicBezTo>
                  <a:pt x="10724" y="11278"/>
                  <a:pt x="10653" y="11301"/>
                  <a:pt x="10583" y="11312"/>
                </a:cubicBezTo>
                <a:cubicBezTo>
                  <a:pt x="10513" y="11336"/>
                  <a:pt x="10431" y="11348"/>
                  <a:pt x="10337" y="11348"/>
                </a:cubicBezTo>
                <a:cubicBezTo>
                  <a:pt x="10307" y="11352"/>
                  <a:pt x="10273" y="11354"/>
                  <a:pt x="10235" y="11354"/>
                </a:cubicBezTo>
                <a:cubicBezTo>
                  <a:pt x="10167" y="11354"/>
                  <a:pt x="10087" y="11346"/>
                  <a:pt x="9998" y="11324"/>
                </a:cubicBezTo>
                <a:cubicBezTo>
                  <a:pt x="9857" y="11289"/>
                  <a:pt x="9764" y="11242"/>
                  <a:pt x="9681" y="11195"/>
                </a:cubicBezTo>
                <a:cubicBezTo>
                  <a:pt x="9611" y="11148"/>
                  <a:pt x="9553" y="11101"/>
                  <a:pt x="9506" y="11055"/>
                </a:cubicBezTo>
                <a:cubicBezTo>
                  <a:pt x="9447" y="10997"/>
                  <a:pt x="9400" y="10950"/>
                  <a:pt x="9354" y="10867"/>
                </a:cubicBezTo>
                <a:cubicBezTo>
                  <a:pt x="9307" y="10797"/>
                  <a:pt x="9249" y="10692"/>
                  <a:pt x="9213" y="10552"/>
                </a:cubicBezTo>
                <a:cubicBezTo>
                  <a:pt x="9166" y="10411"/>
                  <a:pt x="9155" y="10294"/>
                  <a:pt x="9155" y="10200"/>
                </a:cubicBezTo>
                <a:cubicBezTo>
                  <a:pt x="9155" y="10107"/>
                  <a:pt x="9155" y="10037"/>
                  <a:pt x="9166" y="9966"/>
                </a:cubicBezTo>
                <a:cubicBezTo>
                  <a:pt x="9202" y="9814"/>
                  <a:pt x="9225" y="9673"/>
                  <a:pt x="9330" y="9392"/>
                </a:cubicBezTo>
                <a:cubicBezTo>
                  <a:pt x="9389" y="9252"/>
                  <a:pt x="9447" y="9147"/>
                  <a:pt x="9483" y="9064"/>
                </a:cubicBezTo>
                <a:cubicBezTo>
                  <a:pt x="9530" y="8971"/>
                  <a:pt x="9564" y="8913"/>
                  <a:pt x="9611" y="8842"/>
                </a:cubicBezTo>
                <a:cubicBezTo>
                  <a:pt x="9611" y="8830"/>
                  <a:pt x="9623" y="8819"/>
                  <a:pt x="9623" y="8807"/>
                </a:cubicBezTo>
                <a:lnTo>
                  <a:pt x="9623" y="8854"/>
                </a:lnTo>
                <a:cubicBezTo>
                  <a:pt x="9623" y="8866"/>
                  <a:pt x="9623" y="8924"/>
                  <a:pt x="9635" y="8994"/>
                </a:cubicBezTo>
                <a:cubicBezTo>
                  <a:pt x="9647" y="9041"/>
                  <a:pt x="9658" y="9053"/>
                  <a:pt x="9670" y="9077"/>
                </a:cubicBezTo>
                <a:cubicBezTo>
                  <a:pt x="9681" y="9100"/>
                  <a:pt x="9694" y="9123"/>
                  <a:pt x="9717" y="9158"/>
                </a:cubicBezTo>
                <a:cubicBezTo>
                  <a:pt x="9752" y="9205"/>
                  <a:pt x="9764" y="9217"/>
                  <a:pt x="9787" y="9241"/>
                </a:cubicBezTo>
                <a:cubicBezTo>
                  <a:pt x="9811" y="9252"/>
                  <a:pt x="9822" y="9264"/>
                  <a:pt x="9869" y="9287"/>
                </a:cubicBezTo>
                <a:cubicBezTo>
                  <a:pt x="9915" y="9311"/>
                  <a:pt x="9939" y="9322"/>
                  <a:pt x="9962" y="9322"/>
                </a:cubicBezTo>
                <a:cubicBezTo>
                  <a:pt x="9986" y="9334"/>
                  <a:pt x="10009" y="9334"/>
                  <a:pt x="10068" y="9334"/>
                </a:cubicBezTo>
                <a:cubicBezTo>
                  <a:pt x="10115" y="9334"/>
                  <a:pt x="10138" y="9322"/>
                  <a:pt x="10162" y="9322"/>
                </a:cubicBezTo>
                <a:lnTo>
                  <a:pt x="10255" y="9275"/>
                </a:lnTo>
                <a:cubicBezTo>
                  <a:pt x="10302" y="9252"/>
                  <a:pt x="10326" y="9228"/>
                  <a:pt x="10337" y="9217"/>
                </a:cubicBezTo>
                <a:cubicBezTo>
                  <a:pt x="10360" y="9194"/>
                  <a:pt x="10373" y="9170"/>
                  <a:pt x="10396" y="9123"/>
                </a:cubicBezTo>
                <a:cubicBezTo>
                  <a:pt x="10419" y="9077"/>
                  <a:pt x="10419" y="9053"/>
                  <a:pt x="10419" y="9018"/>
                </a:cubicBezTo>
                <a:lnTo>
                  <a:pt x="10419" y="8924"/>
                </a:lnTo>
                <a:cubicBezTo>
                  <a:pt x="10407" y="8866"/>
                  <a:pt x="10396" y="8842"/>
                  <a:pt x="10384" y="8819"/>
                </a:cubicBezTo>
                <a:cubicBezTo>
                  <a:pt x="10373" y="8796"/>
                  <a:pt x="10360" y="8772"/>
                  <a:pt x="10326" y="8725"/>
                </a:cubicBezTo>
                <a:cubicBezTo>
                  <a:pt x="10267" y="8679"/>
                  <a:pt x="10243" y="8666"/>
                  <a:pt x="10196" y="8655"/>
                </a:cubicBezTo>
                <a:cubicBezTo>
                  <a:pt x="10173" y="8666"/>
                  <a:pt x="10162" y="8679"/>
                  <a:pt x="10162" y="8690"/>
                </a:cubicBezTo>
                <a:cubicBezTo>
                  <a:pt x="10173" y="8737"/>
                  <a:pt x="10209" y="8749"/>
                  <a:pt x="10232" y="8772"/>
                </a:cubicBezTo>
                <a:cubicBezTo>
                  <a:pt x="10255" y="8796"/>
                  <a:pt x="10267" y="8807"/>
                  <a:pt x="10279" y="8842"/>
                </a:cubicBezTo>
                <a:cubicBezTo>
                  <a:pt x="10302" y="8866"/>
                  <a:pt x="10314" y="8877"/>
                  <a:pt x="10337" y="8936"/>
                </a:cubicBezTo>
                <a:lnTo>
                  <a:pt x="10337" y="9018"/>
                </a:lnTo>
                <a:cubicBezTo>
                  <a:pt x="10337" y="9041"/>
                  <a:pt x="10337" y="9064"/>
                  <a:pt x="10326" y="9100"/>
                </a:cubicBezTo>
                <a:cubicBezTo>
                  <a:pt x="10314" y="9135"/>
                  <a:pt x="10290" y="9147"/>
                  <a:pt x="10279" y="9158"/>
                </a:cubicBezTo>
                <a:cubicBezTo>
                  <a:pt x="10267" y="9170"/>
                  <a:pt x="10243" y="9182"/>
                  <a:pt x="10220" y="9205"/>
                </a:cubicBezTo>
                <a:cubicBezTo>
                  <a:pt x="10185" y="9228"/>
                  <a:pt x="10162" y="9241"/>
                  <a:pt x="10150" y="9241"/>
                </a:cubicBezTo>
                <a:cubicBezTo>
                  <a:pt x="10126" y="9252"/>
                  <a:pt x="10103" y="9264"/>
                  <a:pt x="10068" y="9264"/>
                </a:cubicBezTo>
                <a:cubicBezTo>
                  <a:pt x="10021" y="9264"/>
                  <a:pt x="9998" y="9252"/>
                  <a:pt x="9974" y="9252"/>
                </a:cubicBezTo>
                <a:cubicBezTo>
                  <a:pt x="9962" y="9241"/>
                  <a:pt x="9939" y="9241"/>
                  <a:pt x="9904" y="9228"/>
                </a:cubicBezTo>
                <a:cubicBezTo>
                  <a:pt x="9857" y="9205"/>
                  <a:pt x="9845" y="9194"/>
                  <a:pt x="9822" y="9182"/>
                </a:cubicBezTo>
                <a:cubicBezTo>
                  <a:pt x="9798" y="9170"/>
                  <a:pt x="9787" y="9170"/>
                  <a:pt x="9752" y="9135"/>
                </a:cubicBezTo>
                <a:cubicBezTo>
                  <a:pt x="9728" y="9100"/>
                  <a:pt x="9717" y="9077"/>
                  <a:pt x="9705" y="9053"/>
                </a:cubicBezTo>
                <a:cubicBezTo>
                  <a:pt x="9705" y="9041"/>
                  <a:pt x="9694" y="9018"/>
                  <a:pt x="9681" y="8983"/>
                </a:cubicBezTo>
                <a:cubicBezTo>
                  <a:pt x="9658" y="8936"/>
                  <a:pt x="9658" y="8913"/>
                  <a:pt x="9658" y="8889"/>
                </a:cubicBezTo>
                <a:cubicBezTo>
                  <a:pt x="9658" y="8866"/>
                  <a:pt x="9647" y="8842"/>
                  <a:pt x="9647" y="8796"/>
                </a:cubicBezTo>
                <a:lnTo>
                  <a:pt x="9647" y="8772"/>
                </a:lnTo>
                <a:cubicBezTo>
                  <a:pt x="9717" y="8655"/>
                  <a:pt x="9811" y="8538"/>
                  <a:pt x="9974" y="8327"/>
                </a:cubicBezTo>
                <a:cubicBezTo>
                  <a:pt x="10173" y="8093"/>
                  <a:pt x="10290" y="7976"/>
                  <a:pt x="10396" y="7859"/>
                </a:cubicBezTo>
                <a:cubicBezTo>
                  <a:pt x="10454" y="7800"/>
                  <a:pt x="10501" y="7742"/>
                  <a:pt x="10571" y="7660"/>
                </a:cubicBezTo>
                <a:cubicBezTo>
                  <a:pt x="10641" y="7589"/>
                  <a:pt x="10712" y="7496"/>
                  <a:pt x="10805" y="7355"/>
                </a:cubicBezTo>
                <a:cubicBezTo>
                  <a:pt x="10981" y="7074"/>
                  <a:pt x="11028" y="6899"/>
                  <a:pt x="11039" y="6723"/>
                </a:cubicBezTo>
                <a:cubicBezTo>
                  <a:pt x="11052" y="6642"/>
                  <a:pt x="11052" y="6559"/>
                  <a:pt x="11039" y="6454"/>
                </a:cubicBezTo>
                <a:cubicBezTo>
                  <a:pt x="11016" y="6348"/>
                  <a:pt x="10981" y="6208"/>
                  <a:pt x="10852" y="6067"/>
                </a:cubicBezTo>
                <a:cubicBezTo>
                  <a:pt x="10794" y="5997"/>
                  <a:pt x="10724" y="5950"/>
                  <a:pt x="10653" y="5916"/>
                </a:cubicBezTo>
                <a:cubicBezTo>
                  <a:pt x="10700" y="5892"/>
                  <a:pt x="10747" y="5869"/>
                  <a:pt x="10782" y="5822"/>
                </a:cubicBezTo>
                <a:cubicBezTo>
                  <a:pt x="10864" y="5740"/>
                  <a:pt x="10899" y="5658"/>
                  <a:pt x="10911" y="5588"/>
                </a:cubicBezTo>
                <a:cubicBezTo>
                  <a:pt x="10934" y="5518"/>
                  <a:pt x="10934" y="5447"/>
                  <a:pt x="10934" y="5388"/>
                </a:cubicBezTo>
                <a:cubicBezTo>
                  <a:pt x="10934" y="5354"/>
                  <a:pt x="10922" y="5330"/>
                  <a:pt x="10922" y="5307"/>
                </a:cubicBezTo>
                <a:cubicBezTo>
                  <a:pt x="10922" y="5271"/>
                  <a:pt x="10911" y="5248"/>
                  <a:pt x="10899" y="5213"/>
                </a:cubicBezTo>
                <a:cubicBezTo>
                  <a:pt x="10875" y="5167"/>
                  <a:pt x="10852" y="5108"/>
                  <a:pt x="10805" y="5037"/>
                </a:cubicBezTo>
                <a:cubicBezTo>
                  <a:pt x="10782" y="5026"/>
                  <a:pt x="10771" y="5026"/>
                  <a:pt x="10758" y="5014"/>
                </a:cubicBezTo>
                <a:cubicBezTo>
                  <a:pt x="10747" y="5003"/>
                  <a:pt x="10724" y="5003"/>
                  <a:pt x="10712" y="4990"/>
                </a:cubicBezTo>
                <a:lnTo>
                  <a:pt x="10641" y="4990"/>
                </a:lnTo>
                <a:cubicBezTo>
                  <a:pt x="10594" y="5003"/>
                  <a:pt x="10583" y="5049"/>
                  <a:pt x="10583" y="5096"/>
                </a:cubicBezTo>
                <a:cubicBezTo>
                  <a:pt x="10583" y="5120"/>
                  <a:pt x="10594" y="5143"/>
                  <a:pt x="10594" y="5167"/>
                </a:cubicBezTo>
                <a:cubicBezTo>
                  <a:pt x="10594" y="5178"/>
                  <a:pt x="10607" y="5201"/>
                  <a:pt x="10618" y="5225"/>
                </a:cubicBezTo>
                <a:cubicBezTo>
                  <a:pt x="10630" y="5260"/>
                  <a:pt x="10641" y="5284"/>
                  <a:pt x="10665" y="5318"/>
                </a:cubicBezTo>
                <a:cubicBezTo>
                  <a:pt x="10700" y="5388"/>
                  <a:pt x="10724" y="5482"/>
                  <a:pt x="10712" y="5552"/>
                </a:cubicBezTo>
                <a:cubicBezTo>
                  <a:pt x="10700" y="5623"/>
                  <a:pt x="10677" y="5682"/>
                  <a:pt x="10630" y="5728"/>
                </a:cubicBezTo>
                <a:cubicBezTo>
                  <a:pt x="10583" y="5775"/>
                  <a:pt x="10513" y="5810"/>
                  <a:pt x="10443" y="5822"/>
                </a:cubicBezTo>
                <a:cubicBezTo>
                  <a:pt x="10408" y="5832"/>
                  <a:pt x="10376" y="5835"/>
                  <a:pt x="10344" y="5835"/>
                </a:cubicBezTo>
                <a:cubicBezTo>
                  <a:pt x="10300" y="5835"/>
                  <a:pt x="10256" y="5829"/>
                  <a:pt x="10209" y="5822"/>
                </a:cubicBezTo>
                <a:cubicBezTo>
                  <a:pt x="10126" y="5799"/>
                  <a:pt x="10033" y="5763"/>
                  <a:pt x="9939" y="5635"/>
                </a:cubicBezTo>
                <a:cubicBezTo>
                  <a:pt x="9869" y="5552"/>
                  <a:pt x="9845" y="5471"/>
                  <a:pt x="9822" y="5401"/>
                </a:cubicBezTo>
                <a:cubicBezTo>
                  <a:pt x="9811" y="5342"/>
                  <a:pt x="9798" y="5284"/>
                  <a:pt x="9798" y="5225"/>
                </a:cubicBezTo>
                <a:cubicBezTo>
                  <a:pt x="9787" y="5167"/>
                  <a:pt x="9798" y="5120"/>
                  <a:pt x="9811" y="5049"/>
                </a:cubicBezTo>
                <a:cubicBezTo>
                  <a:pt x="9811" y="4979"/>
                  <a:pt x="9834" y="4897"/>
                  <a:pt x="9881" y="4792"/>
                </a:cubicBezTo>
                <a:cubicBezTo>
                  <a:pt x="9915" y="4686"/>
                  <a:pt x="9962" y="4616"/>
                  <a:pt x="9998" y="4558"/>
                </a:cubicBezTo>
                <a:cubicBezTo>
                  <a:pt x="10045" y="4499"/>
                  <a:pt x="10079" y="4452"/>
                  <a:pt x="10115" y="4405"/>
                </a:cubicBezTo>
                <a:cubicBezTo>
                  <a:pt x="10185" y="4311"/>
                  <a:pt x="10255" y="4230"/>
                  <a:pt x="10407" y="4054"/>
                </a:cubicBezTo>
                <a:cubicBezTo>
                  <a:pt x="10560" y="3879"/>
                  <a:pt x="10630" y="3785"/>
                  <a:pt x="10712" y="3691"/>
                </a:cubicBezTo>
                <a:cubicBezTo>
                  <a:pt x="10782" y="3598"/>
                  <a:pt x="10852" y="3515"/>
                  <a:pt x="10993" y="3317"/>
                </a:cubicBezTo>
                <a:cubicBezTo>
                  <a:pt x="11133" y="3117"/>
                  <a:pt x="11203" y="3012"/>
                  <a:pt x="11262" y="2907"/>
                </a:cubicBezTo>
                <a:cubicBezTo>
                  <a:pt x="11297" y="2860"/>
                  <a:pt x="11332" y="2802"/>
                  <a:pt x="11356" y="2731"/>
                </a:cubicBezTo>
                <a:cubicBezTo>
                  <a:pt x="11367" y="2696"/>
                  <a:pt x="11379" y="2672"/>
                  <a:pt x="11391" y="2638"/>
                </a:cubicBezTo>
                <a:close/>
                <a:moveTo>
                  <a:pt x="11356" y="10762"/>
                </a:moveTo>
                <a:cubicBezTo>
                  <a:pt x="11356" y="11055"/>
                  <a:pt x="11367" y="11172"/>
                  <a:pt x="11367" y="11395"/>
                </a:cubicBezTo>
                <a:cubicBezTo>
                  <a:pt x="11367" y="11406"/>
                  <a:pt x="11379" y="11429"/>
                  <a:pt x="11379" y="11441"/>
                </a:cubicBezTo>
                <a:cubicBezTo>
                  <a:pt x="11239" y="11441"/>
                  <a:pt x="11075" y="11453"/>
                  <a:pt x="10981" y="11453"/>
                </a:cubicBezTo>
                <a:cubicBezTo>
                  <a:pt x="10946" y="11465"/>
                  <a:pt x="10899" y="11465"/>
                  <a:pt x="10864" y="11476"/>
                </a:cubicBezTo>
                <a:lnTo>
                  <a:pt x="10630" y="11476"/>
                </a:lnTo>
                <a:cubicBezTo>
                  <a:pt x="10712" y="11441"/>
                  <a:pt x="10794" y="11406"/>
                  <a:pt x="10888" y="11359"/>
                </a:cubicBezTo>
                <a:cubicBezTo>
                  <a:pt x="10981" y="11301"/>
                  <a:pt x="11086" y="11219"/>
                  <a:pt x="11192" y="11078"/>
                </a:cubicBezTo>
                <a:cubicBezTo>
                  <a:pt x="11273" y="10961"/>
                  <a:pt x="11320" y="10856"/>
                  <a:pt x="11356" y="10762"/>
                </a:cubicBezTo>
                <a:close/>
                <a:moveTo>
                  <a:pt x="8968" y="9626"/>
                </a:moveTo>
                <a:cubicBezTo>
                  <a:pt x="8968" y="9639"/>
                  <a:pt x="8968" y="9650"/>
                  <a:pt x="8956" y="9673"/>
                </a:cubicBezTo>
                <a:cubicBezTo>
                  <a:pt x="8932" y="9767"/>
                  <a:pt x="8921" y="9861"/>
                  <a:pt x="8909" y="9943"/>
                </a:cubicBezTo>
                <a:cubicBezTo>
                  <a:pt x="8909" y="10024"/>
                  <a:pt x="8897" y="10118"/>
                  <a:pt x="8909" y="10224"/>
                </a:cubicBezTo>
                <a:cubicBezTo>
                  <a:pt x="8909" y="10329"/>
                  <a:pt x="8932" y="10458"/>
                  <a:pt x="8979" y="10622"/>
                </a:cubicBezTo>
                <a:cubicBezTo>
                  <a:pt x="9038" y="10786"/>
                  <a:pt x="9096" y="10903"/>
                  <a:pt x="9166" y="10997"/>
                </a:cubicBezTo>
                <a:cubicBezTo>
                  <a:pt x="9225" y="11090"/>
                  <a:pt x="9283" y="11148"/>
                  <a:pt x="9354" y="11207"/>
                </a:cubicBezTo>
                <a:cubicBezTo>
                  <a:pt x="9413" y="11265"/>
                  <a:pt x="9483" y="11324"/>
                  <a:pt x="9576" y="11371"/>
                </a:cubicBezTo>
                <a:cubicBezTo>
                  <a:pt x="9635" y="11406"/>
                  <a:pt x="9694" y="11441"/>
                  <a:pt x="9775" y="11465"/>
                </a:cubicBezTo>
                <a:cubicBezTo>
                  <a:pt x="9670" y="11476"/>
                  <a:pt x="9541" y="11476"/>
                  <a:pt x="9342" y="11476"/>
                </a:cubicBezTo>
                <a:lnTo>
                  <a:pt x="6884" y="11476"/>
                </a:lnTo>
                <a:cubicBezTo>
                  <a:pt x="6758" y="11479"/>
                  <a:pt x="6659" y="11480"/>
                  <a:pt x="6574" y="11480"/>
                </a:cubicBezTo>
                <a:cubicBezTo>
                  <a:pt x="6249" y="11480"/>
                  <a:pt x="6147" y="11465"/>
                  <a:pt x="5654" y="11465"/>
                </a:cubicBezTo>
                <a:cubicBezTo>
                  <a:pt x="5034" y="11465"/>
                  <a:pt x="5034" y="11465"/>
                  <a:pt x="4425" y="11476"/>
                </a:cubicBezTo>
                <a:cubicBezTo>
                  <a:pt x="3804" y="11476"/>
                  <a:pt x="3804" y="11476"/>
                  <a:pt x="3196" y="11488"/>
                </a:cubicBezTo>
                <a:lnTo>
                  <a:pt x="2646" y="11488"/>
                </a:lnTo>
                <a:cubicBezTo>
                  <a:pt x="2669" y="11476"/>
                  <a:pt x="2704" y="11465"/>
                  <a:pt x="2727" y="11453"/>
                </a:cubicBezTo>
                <a:cubicBezTo>
                  <a:pt x="2810" y="11418"/>
                  <a:pt x="2857" y="11395"/>
                  <a:pt x="2915" y="11359"/>
                </a:cubicBezTo>
                <a:cubicBezTo>
                  <a:pt x="3021" y="11301"/>
                  <a:pt x="3125" y="11231"/>
                  <a:pt x="3325" y="11090"/>
                </a:cubicBezTo>
                <a:cubicBezTo>
                  <a:pt x="3512" y="10950"/>
                  <a:pt x="3606" y="10880"/>
                  <a:pt x="3700" y="10797"/>
                </a:cubicBezTo>
                <a:cubicBezTo>
                  <a:pt x="3793" y="10727"/>
                  <a:pt x="3887" y="10657"/>
                  <a:pt x="4062" y="10505"/>
                </a:cubicBezTo>
                <a:cubicBezTo>
                  <a:pt x="4238" y="10352"/>
                  <a:pt x="4320" y="10271"/>
                  <a:pt x="4413" y="10200"/>
                </a:cubicBezTo>
                <a:cubicBezTo>
                  <a:pt x="4449" y="10165"/>
                  <a:pt x="4496" y="10130"/>
                  <a:pt x="4554" y="10095"/>
                </a:cubicBezTo>
                <a:cubicBezTo>
                  <a:pt x="4613" y="10060"/>
                  <a:pt x="4694" y="10013"/>
                  <a:pt x="4800" y="9966"/>
                </a:cubicBezTo>
                <a:cubicBezTo>
                  <a:pt x="4905" y="9931"/>
                  <a:pt x="4987" y="9907"/>
                  <a:pt x="5058" y="9896"/>
                </a:cubicBezTo>
                <a:cubicBezTo>
                  <a:pt x="5116" y="9884"/>
                  <a:pt x="5175" y="9884"/>
                  <a:pt x="5233" y="9884"/>
                </a:cubicBezTo>
                <a:cubicBezTo>
                  <a:pt x="5280" y="9896"/>
                  <a:pt x="5339" y="9896"/>
                  <a:pt x="5409" y="9920"/>
                </a:cubicBezTo>
                <a:cubicBezTo>
                  <a:pt x="5467" y="9931"/>
                  <a:pt x="5549" y="9966"/>
                  <a:pt x="5643" y="10024"/>
                </a:cubicBezTo>
                <a:cubicBezTo>
                  <a:pt x="5771" y="10130"/>
                  <a:pt x="5807" y="10224"/>
                  <a:pt x="5830" y="10305"/>
                </a:cubicBezTo>
                <a:cubicBezTo>
                  <a:pt x="5841" y="10388"/>
                  <a:pt x="5841" y="10458"/>
                  <a:pt x="5818" y="10540"/>
                </a:cubicBezTo>
                <a:cubicBezTo>
                  <a:pt x="5807" y="10610"/>
                  <a:pt x="5783" y="10680"/>
                  <a:pt x="5737" y="10727"/>
                </a:cubicBezTo>
                <a:cubicBezTo>
                  <a:pt x="5690" y="10774"/>
                  <a:pt x="5631" y="10797"/>
                  <a:pt x="5561" y="10797"/>
                </a:cubicBezTo>
                <a:cubicBezTo>
                  <a:pt x="5548" y="10799"/>
                  <a:pt x="5534" y="10800"/>
                  <a:pt x="5520" y="10800"/>
                </a:cubicBezTo>
                <a:cubicBezTo>
                  <a:pt x="5457" y="10800"/>
                  <a:pt x="5384" y="10779"/>
                  <a:pt x="5326" y="10750"/>
                </a:cubicBezTo>
                <a:cubicBezTo>
                  <a:pt x="5292" y="10739"/>
                  <a:pt x="5256" y="10716"/>
                  <a:pt x="5221" y="10703"/>
                </a:cubicBezTo>
                <a:cubicBezTo>
                  <a:pt x="5209" y="10703"/>
                  <a:pt x="5186" y="10692"/>
                  <a:pt x="5162" y="10692"/>
                </a:cubicBezTo>
                <a:cubicBezTo>
                  <a:pt x="5151" y="10680"/>
                  <a:pt x="5128" y="10680"/>
                  <a:pt x="5104" y="10680"/>
                </a:cubicBezTo>
                <a:cubicBezTo>
                  <a:pt x="5045" y="10680"/>
                  <a:pt x="5011" y="10692"/>
                  <a:pt x="4999" y="10739"/>
                </a:cubicBezTo>
                <a:cubicBezTo>
                  <a:pt x="4987" y="10750"/>
                  <a:pt x="4987" y="10786"/>
                  <a:pt x="4999" y="10809"/>
                </a:cubicBezTo>
                <a:cubicBezTo>
                  <a:pt x="4999" y="10821"/>
                  <a:pt x="5011" y="10833"/>
                  <a:pt x="5022" y="10856"/>
                </a:cubicBezTo>
                <a:cubicBezTo>
                  <a:pt x="5022" y="10867"/>
                  <a:pt x="5034" y="10880"/>
                  <a:pt x="5045" y="10891"/>
                </a:cubicBezTo>
                <a:cubicBezTo>
                  <a:pt x="5104" y="10950"/>
                  <a:pt x="5162" y="10973"/>
                  <a:pt x="5221" y="10997"/>
                </a:cubicBezTo>
                <a:cubicBezTo>
                  <a:pt x="5245" y="11008"/>
                  <a:pt x="5280" y="11008"/>
                  <a:pt x="5303" y="11020"/>
                </a:cubicBezTo>
                <a:cubicBezTo>
                  <a:pt x="5339" y="11020"/>
                  <a:pt x="5362" y="11031"/>
                  <a:pt x="5397" y="11031"/>
                </a:cubicBezTo>
                <a:cubicBezTo>
                  <a:pt x="5456" y="11031"/>
                  <a:pt x="5514" y="11031"/>
                  <a:pt x="5584" y="11008"/>
                </a:cubicBezTo>
                <a:cubicBezTo>
                  <a:pt x="5666" y="10984"/>
                  <a:pt x="5748" y="10950"/>
                  <a:pt x="5830" y="10880"/>
                </a:cubicBezTo>
                <a:cubicBezTo>
                  <a:pt x="5865" y="10833"/>
                  <a:pt x="5900" y="10797"/>
                  <a:pt x="5924" y="10750"/>
                </a:cubicBezTo>
                <a:cubicBezTo>
                  <a:pt x="5959" y="10821"/>
                  <a:pt x="6005" y="10880"/>
                  <a:pt x="6076" y="10950"/>
                </a:cubicBezTo>
                <a:cubicBezTo>
                  <a:pt x="6216" y="11067"/>
                  <a:pt x="6345" y="11101"/>
                  <a:pt x="6450" y="11125"/>
                </a:cubicBezTo>
                <a:cubicBezTo>
                  <a:pt x="6513" y="11139"/>
                  <a:pt x="6571" y="11144"/>
                  <a:pt x="6625" y="11144"/>
                </a:cubicBezTo>
                <a:cubicBezTo>
                  <a:pt x="6662" y="11144"/>
                  <a:pt x="6698" y="11142"/>
                  <a:pt x="6731" y="11137"/>
                </a:cubicBezTo>
                <a:cubicBezTo>
                  <a:pt x="6895" y="11114"/>
                  <a:pt x="7071" y="11078"/>
                  <a:pt x="7352" y="10903"/>
                </a:cubicBezTo>
                <a:cubicBezTo>
                  <a:pt x="7493" y="10809"/>
                  <a:pt x="7586" y="10727"/>
                  <a:pt x="7668" y="10669"/>
                </a:cubicBezTo>
                <a:cubicBezTo>
                  <a:pt x="7738" y="10599"/>
                  <a:pt x="7797" y="10540"/>
                  <a:pt x="7855" y="10493"/>
                </a:cubicBezTo>
                <a:cubicBezTo>
                  <a:pt x="7972" y="10388"/>
                  <a:pt x="8089" y="10271"/>
                  <a:pt x="8336" y="10071"/>
                </a:cubicBezTo>
                <a:cubicBezTo>
                  <a:pt x="8453" y="9966"/>
                  <a:pt x="8780" y="9756"/>
                  <a:pt x="8968" y="9626"/>
                </a:cubicBezTo>
                <a:close/>
                <a:moveTo>
                  <a:pt x="11155" y="1"/>
                </a:moveTo>
                <a:cubicBezTo>
                  <a:pt x="11098" y="1"/>
                  <a:pt x="11034" y="15"/>
                  <a:pt x="10969" y="50"/>
                </a:cubicBezTo>
                <a:cubicBezTo>
                  <a:pt x="10899" y="86"/>
                  <a:pt x="10852" y="156"/>
                  <a:pt x="10841" y="237"/>
                </a:cubicBezTo>
                <a:cubicBezTo>
                  <a:pt x="10829" y="273"/>
                  <a:pt x="10841" y="320"/>
                  <a:pt x="10864" y="343"/>
                </a:cubicBezTo>
                <a:cubicBezTo>
                  <a:pt x="10888" y="378"/>
                  <a:pt x="10922" y="390"/>
                  <a:pt x="10958" y="390"/>
                </a:cubicBezTo>
                <a:cubicBezTo>
                  <a:pt x="10968" y="393"/>
                  <a:pt x="10977" y="395"/>
                  <a:pt x="10985" y="395"/>
                </a:cubicBezTo>
                <a:cubicBezTo>
                  <a:pt x="11006" y="395"/>
                  <a:pt x="11023" y="387"/>
                  <a:pt x="11039" y="378"/>
                </a:cubicBezTo>
                <a:cubicBezTo>
                  <a:pt x="11052" y="367"/>
                  <a:pt x="11052" y="354"/>
                  <a:pt x="11052" y="343"/>
                </a:cubicBezTo>
                <a:cubicBezTo>
                  <a:pt x="11055" y="340"/>
                  <a:pt x="11056" y="338"/>
                  <a:pt x="11056" y="338"/>
                </a:cubicBezTo>
                <a:lnTo>
                  <a:pt x="11056" y="338"/>
                </a:lnTo>
                <a:cubicBezTo>
                  <a:pt x="11055" y="338"/>
                  <a:pt x="11045" y="347"/>
                  <a:pt x="11028" y="354"/>
                </a:cubicBezTo>
                <a:cubicBezTo>
                  <a:pt x="11022" y="361"/>
                  <a:pt x="11010" y="364"/>
                  <a:pt x="10996" y="364"/>
                </a:cubicBezTo>
                <a:cubicBezTo>
                  <a:pt x="10981" y="364"/>
                  <a:pt x="10963" y="361"/>
                  <a:pt x="10946" y="354"/>
                </a:cubicBezTo>
                <a:cubicBezTo>
                  <a:pt x="10934" y="343"/>
                  <a:pt x="10911" y="331"/>
                  <a:pt x="10899" y="308"/>
                </a:cubicBezTo>
                <a:cubicBezTo>
                  <a:pt x="10899" y="296"/>
                  <a:pt x="10888" y="273"/>
                  <a:pt x="10899" y="261"/>
                </a:cubicBezTo>
                <a:cubicBezTo>
                  <a:pt x="10899" y="203"/>
                  <a:pt x="10946" y="156"/>
                  <a:pt x="10993" y="133"/>
                </a:cubicBezTo>
                <a:cubicBezTo>
                  <a:pt x="11039" y="97"/>
                  <a:pt x="11098" y="86"/>
                  <a:pt x="11156" y="86"/>
                </a:cubicBezTo>
                <a:cubicBezTo>
                  <a:pt x="11215" y="97"/>
                  <a:pt x="11273" y="109"/>
                  <a:pt x="11309" y="156"/>
                </a:cubicBezTo>
                <a:cubicBezTo>
                  <a:pt x="11356" y="191"/>
                  <a:pt x="11379" y="237"/>
                  <a:pt x="11403" y="296"/>
                </a:cubicBezTo>
                <a:cubicBezTo>
                  <a:pt x="11437" y="413"/>
                  <a:pt x="11426" y="554"/>
                  <a:pt x="11426" y="682"/>
                </a:cubicBezTo>
                <a:cubicBezTo>
                  <a:pt x="11414" y="753"/>
                  <a:pt x="11414" y="823"/>
                  <a:pt x="11414" y="893"/>
                </a:cubicBezTo>
                <a:lnTo>
                  <a:pt x="11414" y="1080"/>
                </a:lnTo>
                <a:cubicBezTo>
                  <a:pt x="11414" y="1127"/>
                  <a:pt x="11403" y="1455"/>
                  <a:pt x="11403" y="1806"/>
                </a:cubicBezTo>
                <a:cubicBezTo>
                  <a:pt x="11391" y="1783"/>
                  <a:pt x="11391" y="1759"/>
                  <a:pt x="11379" y="1736"/>
                </a:cubicBezTo>
                <a:cubicBezTo>
                  <a:pt x="11344" y="1654"/>
                  <a:pt x="11309" y="1572"/>
                  <a:pt x="11239" y="1467"/>
                </a:cubicBezTo>
                <a:cubicBezTo>
                  <a:pt x="11098" y="1256"/>
                  <a:pt x="10981" y="1186"/>
                  <a:pt x="10875" y="1116"/>
                </a:cubicBezTo>
                <a:cubicBezTo>
                  <a:pt x="10852" y="1104"/>
                  <a:pt x="10817" y="1080"/>
                  <a:pt x="10782" y="1069"/>
                </a:cubicBezTo>
                <a:cubicBezTo>
                  <a:pt x="10747" y="1057"/>
                  <a:pt x="10712" y="1046"/>
                  <a:pt x="10677" y="1046"/>
                </a:cubicBezTo>
                <a:cubicBezTo>
                  <a:pt x="10626" y="1031"/>
                  <a:pt x="10570" y="1021"/>
                  <a:pt x="10504" y="1021"/>
                </a:cubicBezTo>
                <a:cubicBezTo>
                  <a:pt x="10465" y="1021"/>
                  <a:pt x="10421" y="1025"/>
                  <a:pt x="10373" y="1033"/>
                </a:cubicBezTo>
                <a:cubicBezTo>
                  <a:pt x="10243" y="1057"/>
                  <a:pt x="10162" y="1104"/>
                  <a:pt x="10092" y="1139"/>
                </a:cubicBezTo>
                <a:cubicBezTo>
                  <a:pt x="10045" y="1151"/>
                  <a:pt x="10021" y="1174"/>
                  <a:pt x="9998" y="1197"/>
                </a:cubicBezTo>
                <a:cubicBezTo>
                  <a:pt x="9962" y="1221"/>
                  <a:pt x="9939" y="1244"/>
                  <a:pt x="9915" y="1256"/>
                </a:cubicBezTo>
                <a:cubicBezTo>
                  <a:pt x="9869" y="1303"/>
                  <a:pt x="9822" y="1361"/>
                  <a:pt x="9787" y="1432"/>
                </a:cubicBezTo>
                <a:cubicBezTo>
                  <a:pt x="9752" y="1502"/>
                  <a:pt x="9705" y="1595"/>
                  <a:pt x="9717" y="1736"/>
                </a:cubicBezTo>
                <a:cubicBezTo>
                  <a:pt x="9728" y="1865"/>
                  <a:pt x="9775" y="1947"/>
                  <a:pt x="9811" y="2017"/>
                </a:cubicBezTo>
                <a:cubicBezTo>
                  <a:pt x="9822" y="2029"/>
                  <a:pt x="9834" y="2040"/>
                  <a:pt x="9845" y="2064"/>
                </a:cubicBezTo>
                <a:lnTo>
                  <a:pt x="9881" y="2099"/>
                </a:lnTo>
                <a:cubicBezTo>
                  <a:pt x="9904" y="2123"/>
                  <a:pt x="9928" y="2146"/>
                  <a:pt x="9951" y="2157"/>
                </a:cubicBezTo>
                <a:cubicBezTo>
                  <a:pt x="9974" y="2181"/>
                  <a:pt x="9998" y="2193"/>
                  <a:pt x="10021" y="2216"/>
                </a:cubicBezTo>
                <a:cubicBezTo>
                  <a:pt x="10045" y="2228"/>
                  <a:pt x="10068" y="2251"/>
                  <a:pt x="10092" y="2263"/>
                </a:cubicBezTo>
                <a:cubicBezTo>
                  <a:pt x="10150" y="2298"/>
                  <a:pt x="10220" y="2333"/>
                  <a:pt x="10314" y="2368"/>
                </a:cubicBezTo>
                <a:cubicBezTo>
                  <a:pt x="10349" y="2368"/>
                  <a:pt x="10384" y="2380"/>
                  <a:pt x="10419" y="2380"/>
                </a:cubicBezTo>
                <a:lnTo>
                  <a:pt x="10524" y="2380"/>
                </a:lnTo>
                <a:cubicBezTo>
                  <a:pt x="10548" y="2368"/>
                  <a:pt x="10560" y="2368"/>
                  <a:pt x="10571" y="2357"/>
                </a:cubicBezTo>
                <a:cubicBezTo>
                  <a:pt x="10594" y="2357"/>
                  <a:pt x="10607" y="2345"/>
                  <a:pt x="10630" y="2345"/>
                </a:cubicBezTo>
                <a:cubicBezTo>
                  <a:pt x="10653" y="2321"/>
                  <a:pt x="10677" y="2298"/>
                  <a:pt x="10700" y="2287"/>
                </a:cubicBezTo>
                <a:cubicBezTo>
                  <a:pt x="10782" y="2181"/>
                  <a:pt x="10700" y="2123"/>
                  <a:pt x="10630" y="2087"/>
                </a:cubicBezTo>
                <a:cubicBezTo>
                  <a:pt x="10596" y="2077"/>
                  <a:pt x="10567" y="2074"/>
                  <a:pt x="10543" y="2074"/>
                </a:cubicBezTo>
                <a:cubicBezTo>
                  <a:pt x="10508" y="2074"/>
                  <a:pt x="10481" y="2081"/>
                  <a:pt x="10454" y="2087"/>
                </a:cubicBezTo>
                <a:cubicBezTo>
                  <a:pt x="10413" y="2096"/>
                  <a:pt x="10359" y="2104"/>
                  <a:pt x="10303" y="2104"/>
                </a:cubicBezTo>
                <a:cubicBezTo>
                  <a:pt x="10279" y="2104"/>
                  <a:pt x="10256" y="2103"/>
                  <a:pt x="10232" y="2099"/>
                </a:cubicBezTo>
                <a:cubicBezTo>
                  <a:pt x="10150" y="2087"/>
                  <a:pt x="10068" y="2040"/>
                  <a:pt x="9998" y="1970"/>
                </a:cubicBezTo>
                <a:cubicBezTo>
                  <a:pt x="9939" y="1912"/>
                  <a:pt x="9892" y="1830"/>
                  <a:pt x="9869" y="1748"/>
                </a:cubicBezTo>
                <a:cubicBezTo>
                  <a:pt x="9857" y="1666"/>
                  <a:pt x="9869" y="1572"/>
                  <a:pt x="9904" y="1502"/>
                </a:cubicBezTo>
                <a:cubicBezTo>
                  <a:pt x="9915" y="1478"/>
                  <a:pt x="9951" y="1408"/>
                  <a:pt x="10045" y="1338"/>
                </a:cubicBezTo>
                <a:cubicBezTo>
                  <a:pt x="10079" y="1303"/>
                  <a:pt x="10138" y="1268"/>
                  <a:pt x="10196" y="1233"/>
                </a:cubicBezTo>
                <a:cubicBezTo>
                  <a:pt x="10267" y="1210"/>
                  <a:pt x="10326" y="1197"/>
                  <a:pt x="10396" y="1186"/>
                </a:cubicBezTo>
                <a:cubicBezTo>
                  <a:pt x="10427" y="1183"/>
                  <a:pt x="10456" y="1181"/>
                  <a:pt x="10483" y="1181"/>
                </a:cubicBezTo>
                <a:cubicBezTo>
                  <a:pt x="10547" y="1181"/>
                  <a:pt x="10600" y="1189"/>
                  <a:pt x="10641" y="1197"/>
                </a:cubicBezTo>
                <a:cubicBezTo>
                  <a:pt x="10665" y="1197"/>
                  <a:pt x="10677" y="1210"/>
                  <a:pt x="10688" y="1210"/>
                </a:cubicBezTo>
                <a:cubicBezTo>
                  <a:pt x="10700" y="1221"/>
                  <a:pt x="10712" y="1221"/>
                  <a:pt x="10724" y="1221"/>
                </a:cubicBezTo>
                <a:cubicBezTo>
                  <a:pt x="10758" y="1233"/>
                  <a:pt x="10771" y="1244"/>
                  <a:pt x="10794" y="1268"/>
                </a:cubicBezTo>
                <a:cubicBezTo>
                  <a:pt x="10888" y="1314"/>
                  <a:pt x="10981" y="1385"/>
                  <a:pt x="11086" y="1561"/>
                </a:cubicBezTo>
                <a:cubicBezTo>
                  <a:pt x="11180" y="1748"/>
                  <a:pt x="11203" y="1865"/>
                  <a:pt x="11215" y="1970"/>
                </a:cubicBezTo>
                <a:cubicBezTo>
                  <a:pt x="11227" y="2076"/>
                  <a:pt x="11227" y="2181"/>
                  <a:pt x="11192" y="2391"/>
                </a:cubicBezTo>
                <a:lnTo>
                  <a:pt x="11110" y="2638"/>
                </a:lnTo>
                <a:cubicBezTo>
                  <a:pt x="11086" y="2696"/>
                  <a:pt x="11063" y="2755"/>
                  <a:pt x="11039" y="2802"/>
                </a:cubicBezTo>
                <a:cubicBezTo>
                  <a:pt x="10981" y="2895"/>
                  <a:pt x="10934" y="2989"/>
                  <a:pt x="10805" y="3176"/>
                </a:cubicBezTo>
                <a:cubicBezTo>
                  <a:pt x="10688" y="3340"/>
                  <a:pt x="10630" y="3434"/>
                  <a:pt x="10571" y="3515"/>
                </a:cubicBezTo>
                <a:lnTo>
                  <a:pt x="10571" y="3434"/>
                </a:lnTo>
                <a:cubicBezTo>
                  <a:pt x="10571" y="3422"/>
                  <a:pt x="10560" y="3398"/>
                  <a:pt x="10560" y="3351"/>
                </a:cubicBezTo>
                <a:cubicBezTo>
                  <a:pt x="10548" y="3305"/>
                  <a:pt x="10536" y="3293"/>
                  <a:pt x="10524" y="3270"/>
                </a:cubicBezTo>
                <a:cubicBezTo>
                  <a:pt x="10513" y="3247"/>
                  <a:pt x="10513" y="3234"/>
                  <a:pt x="10477" y="3200"/>
                </a:cubicBezTo>
                <a:cubicBezTo>
                  <a:pt x="10454" y="3164"/>
                  <a:pt x="10443" y="3141"/>
                  <a:pt x="10419" y="3129"/>
                </a:cubicBezTo>
                <a:cubicBezTo>
                  <a:pt x="10407" y="3117"/>
                  <a:pt x="10384" y="3094"/>
                  <a:pt x="10349" y="3070"/>
                </a:cubicBezTo>
                <a:cubicBezTo>
                  <a:pt x="10314" y="3047"/>
                  <a:pt x="10290" y="3047"/>
                  <a:pt x="10267" y="3047"/>
                </a:cubicBezTo>
                <a:cubicBezTo>
                  <a:pt x="10243" y="3036"/>
                  <a:pt x="10220" y="3036"/>
                  <a:pt x="10173" y="3036"/>
                </a:cubicBezTo>
                <a:lnTo>
                  <a:pt x="10079" y="3036"/>
                </a:lnTo>
                <a:cubicBezTo>
                  <a:pt x="10056" y="3047"/>
                  <a:pt x="10033" y="3047"/>
                  <a:pt x="9986" y="3083"/>
                </a:cubicBezTo>
                <a:cubicBezTo>
                  <a:pt x="9951" y="3106"/>
                  <a:pt x="9939" y="3117"/>
                  <a:pt x="9928" y="3141"/>
                </a:cubicBezTo>
                <a:cubicBezTo>
                  <a:pt x="9904" y="3153"/>
                  <a:pt x="9892" y="3176"/>
                  <a:pt x="9869" y="3223"/>
                </a:cubicBezTo>
                <a:cubicBezTo>
                  <a:pt x="9857" y="3258"/>
                  <a:pt x="9845" y="3281"/>
                  <a:pt x="9834" y="3305"/>
                </a:cubicBezTo>
                <a:cubicBezTo>
                  <a:pt x="9834" y="3328"/>
                  <a:pt x="9822" y="3351"/>
                  <a:pt x="9822" y="3398"/>
                </a:cubicBezTo>
                <a:cubicBezTo>
                  <a:pt x="9834" y="3469"/>
                  <a:pt x="9857" y="3492"/>
                  <a:pt x="9881" y="3528"/>
                </a:cubicBezTo>
                <a:cubicBezTo>
                  <a:pt x="9890" y="3532"/>
                  <a:pt x="9898" y="3535"/>
                  <a:pt x="9904" y="3535"/>
                </a:cubicBezTo>
                <a:cubicBezTo>
                  <a:pt x="9914" y="3535"/>
                  <a:pt x="9920" y="3529"/>
                  <a:pt x="9928" y="3515"/>
                </a:cubicBezTo>
                <a:cubicBezTo>
                  <a:pt x="9951" y="3481"/>
                  <a:pt x="9928" y="3445"/>
                  <a:pt x="9928" y="3422"/>
                </a:cubicBezTo>
                <a:lnTo>
                  <a:pt x="9928" y="3351"/>
                </a:lnTo>
                <a:cubicBezTo>
                  <a:pt x="9928" y="3317"/>
                  <a:pt x="9928" y="3305"/>
                  <a:pt x="9939" y="3258"/>
                </a:cubicBezTo>
                <a:cubicBezTo>
                  <a:pt x="9962" y="3223"/>
                  <a:pt x="9974" y="3200"/>
                  <a:pt x="9986" y="3188"/>
                </a:cubicBezTo>
                <a:lnTo>
                  <a:pt x="10033" y="3141"/>
                </a:lnTo>
                <a:cubicBezTo>
                  <a:pt x="10068" y="3117"/>
                  <a:pt x="10079" y="3117"/>
                  <a:pt x="10103" y="3117"/>
                </a:cubicBezTo>
                <a:lnTo>
                  <a:pt x="10243" y="3117"/>
                </a:lnTo>
                <a:cubicBezTo>
                  <a:pt x="10255" y="3117"/>
                  <a:pt x="10279" y="3129"/>
                  <a:pt x="10314" y="3141"/>
                </a:cubicBezTo>
                <a:cubicBezTo>
                  <a:pt x="10349" y="3164"/>
                  <a:pt x="10360" y="3176"/>
                  <a:pt x="10373" y="3188"/>
                </a:cubicBezTo>
                <a:lnTo>
                  <a:pt x="10419" y="3234"/>
                </a:lnTo>
                <a:lnTo>
                  <a:pt x="10477" y="3293"/>
                </a:lnTo>
                <a:cubicBezTo>
                  <a:pt x="10477" y="3317"/>
                  <a:pt x="10490" y="3328"/>
                  <a:pt x="10501" y="3364"/>
                </a:cubicBezTo>
                <a:cubicBezTo>
                  <a:pt x="10513" y="3398"/>
                  <a:pt x="10524" y="3422"/>
                  <a:pt x="10524" y="3445"/>
                </a:cubicBezTo>
                <a:lnTo>
                  <a:pt x="10524" y="3528"/>
                </a:lnTo>
                <a:cubicBezTo>
                  <a:pt x="10524" y="3551"/>
                  <a:pt x="10524" y="3562"/>
                  <a:pt x="10513" y="3586"/>
                </a:cubicBezTo>
                <a:cubicBezTo>
                  <a:pt x="10454" y="3668"/>
                  <a:pt x="10384" y="3762"/>
                  <a:pt x="10255" y="3937"/>
                </a:cubicBezTo>
                <a:cubicBezTo>
                  <a:pt x="10103" y="4113"/>
                  <a:pt x="10033" y="4218"/>
                  <a:pt x="9974" y="4311"/>
                </a:cubicBezTo>
                <a:cubicBezTo>
                  <a:pt x="9939" y="4370"/>
                  <a:pt x="9904" y="4417"/>
                  <a:pt x="9869" y="4488"/>
                </a:cubicBezTo>
                <a:cubicBezTo>
                  <a:pt x="9834" y="4546"/>
                  <a:pt x="9787" y="4628"/>
                  <a:pt x="9752" y="4745"/>
                </a:cubicBezTo>
                <a:cubicBezTo>
                  <a:pt x="9705" y="4862"/>
                  <a:pt x="9681" y="4956"/>
                  <a:pt x="9681" y="5037"/>
                </a:cubicBezTo>
                <a:cubicBezTo>
                  <a:pt x="9670" y="5108"/>
                  <a:pt x="9670" y="5178"/>
                  <a:pt x="9670" y="5237"/>
                </a:cubicBezTo>
                <a:cubicBezTo>
                  <a:pt x="9681" y="5295"/>
                  <a:pt x="9681" y="5365"/>
                  <a:pt x="9705" y="5435"/>
                </a:cubicBezTo>
                <a:cubicBezTo>
                  <a:pt x="9728" y="5518"/>
                  <a:pt x="9764" y="5599"/>
                  <a:pt x="9834" y="5705"/>
                </a:cubicBezTo>
                <a:cubicBezTo>
                  <a:pt x="9915" y="5810"/>
                  <a:pt x="9998" y="5869"/>
                  <a:pt x="10068" y="5916"/>
                </a:cubicBezTo>
                <a:lnTo>
                  <a:pt x="10079" y="5916"/>
                </a:lnTo>
                <a:cubicBezTo>
                  <a:pt x="10056" y="5927"/>
                  <a:pt x="10033" y="5939"/>
                  <a:pt x="10021" y="5950"/>
                </a:cubicBezTo>
                <a:cubicBezTo>
                  <a:pt x="9939" y="6009"/>
                  <a:pt x="9869" y="6091"/>
                  <a:pt x="9811" y="6220"/>
                </a:cubicBezTo>
                <a:cubicBezTo>
                  <a:pt x="9775" y="6314"/>
                  <a:pt x="9764" y="6407"/>
                  <a:pt x="9775" y="6501"/>
                </a:cubicBezTo>
                <a:cubicBezTo>
                  <a:pt x="9798" y="6595"/>
                  <a:pt x="9834" y="6688"/>
                  <a:pt x="9904" y="6735"/>
                </a:cubicBezTo>
                <a:cubicBezTo>
                  <a:pt x="9932" y="6774"/>
                  <a:pt x="9965" y="6786"/>
                  <a:pt x="9994" y="6786"/>
                </a:cubicBezTo>
                <a:cubicBezTo>
                  <a:pt x="10027" y="6786"/>
                  <a:pt x="10056" y="6771"/>
                  <a:pt x="10068" y="6759"/>
                </a:cubicBezTo>
                <a:cubicBezTo>
                  <a:pt x="10103" y="6735"/>
                  <a:pt x="10103" y="6700"/>
                  <a:pt x="10103" y="6653"/>
                </a:cubicBezTo>
                <a:cubicBezTo>
                  <a:pt x="10103" y="6571"/>
                  <a:pt x="10092" y="6512"/>
                  <a:pt x="10068" y="6442"/>
                </a:cubicBezTo>
                <a:cubicBezTo>
                  <a:pt x="10056" y="6361"/>
                  <a:pt x="10056" y="6244"/>
                  <a:pt x="10103" y="6150"/>
                </a:cubicBezTo>
                <a:cubicBezTo>
                  <a:pt x="10145" y="6065"/>
                  <a:pt x="10244" y="6019"/>
                  <a:pt x="10350" y="6019"/>
                </a:cubicBezTo>
                <a:cubicBezTo>
                  <a:pt x="10361" y="6019"/>
                  <a:pt x="10372" y="6020"/>
                  <a:pt x="10384" y="6021"/>
                </a:cubicBezTo>
                <a:cubicBezTo>
                  <a:pt x="10501" y="6021"/>
                  <a:pt x="10630" y="6067"/>
                  <a:pt x="10724" y="6150"/>
                </a:cubicBezTo>
                <a:cubicBezTo>
                  <a:pt x="10817" y="6231"/>
                  <a:pt x="10875" y="6348"/>
                  <a:pt x="10899" y="6466"/>
                </a:cubicBezTo>
                <a:cubicBezTo>
                  <a:pt x="10899" y="6489"/>
                  <a:pt x="10922" y="6606"/>
                  <a:pt x="10899" y="6770"/>
                </a:cubicBezTo>
                <a:cubicBezTo>
                  <a:pt x="10875" y="6923"/>
                  <a:pt x="10794" y="7110"/>
                  <a:pt x="10677" y="7274"/>
                </a:cubicBezTo>
                <a:cubicBezTo>
                  <a:pt x="10594" y="7402"/>
                  <a:pt x="10513" y="7484"/>
                  <a:pt x="10443" y="7555"/>
                </a:cubicBezTo>
                <a:cubicBezTo>
                  <a:pt x="10384" y="7636"/>
                  <a:pt x="10326" y="7695"/>
                  <a:pt x="10267" y="7753"/>
                </a:cubicBezTo>
                <a:cubicBezTo>
                  <a:pt x="10162" y="7859"/>
                  <a:pt x="10056" y="7976"/>
                  <a:pt x="9834" y="8210"/>
                </a:cubicBezTo>
                <a:cubicBezTo>
                  <a:pt x="9611" y="8456"/>
                  <a:pt x="9517" y="8585"/>
                  <a:pt x="9413" y="8713"/>
                </a:cubicBezTo>
                <a:cubicBezTo>
                  <a:pt x="9366" y="8783"/>
                  <a:pt x="9319" y="8854"/>
                  <a:pt x="9272" y="8936"/>
                </a:cubicBezTo>
                <a:cubicBezTo>
                  <a:pt x="9213" y="9030"/>
                  <a:pt x="9155" y="9135"/>
                  <a:pt x="9096" y="9275"/>
                </a:cubicBezTo>
                <a:cubicBezTo>
                  <a:pt x="9038" y="9311"/>
                  <a:pt x="8991" y="9334"/>
                  <a:pt x="8944" y="9369"/>
                </a:cubicBezTo>
                <a:cubicBezTo>
                  <a:pt x="8851" y="9416"/>
                  <a:pt x="8780" y="9462"/>
                  <a:pt x="8721" y="9509"/>
                </a:cubicBezTo>
                <a:cubicBezTo>
                  <a:pt x="8581" y="9603"/>
                  <a:pt x="8453" y="9709"/>
                  <a:pt x="8218" y="9931"/>
                </a:cubicBezTo>
                <a:cubicBezTo>
                  <a:pt x="7984" y="10141"/>
                  <a:pt x="7867" y="10259"/>
                  <a:pt x="7750" y="10364"/>
                </a:cubicBezTo>
                <a:cubicBezTo>
                  <a:pt x="7691" y="10422"/>
                  <a:pt x="7633" y="10481"/>
                  <a:pt x="7563" y="10540"/>
                </a:cubicBezTo>
                <a:cubicBezTo>
                  <a:pt x="7493" y="10610"/>
                  <a:pt x="7399" y="10680"/>
                  <a:pt x="7270" y="10774"/>
                </a:cubicBezTo>
                <a:cubicBezTo>
                  <a:pt x="7118" y="10891"/>
                  <a:pt x="6931" y="10973"/>
                  <a:pt x="6767" y="10997"/>
                </a:cubicBezTo>
                <a:cubicBezTo>
                  <a:pt x="6716" y="11004"/>
                  <a:pt x="6669" y="11007"/>
                  <a:pt x="6628" y="11007"/>
                </a:cubicBezTo>
                <a:cubicBezTo>
                  <a:pt x="6546" y="11007"/>
                  <a:pt x="6489" y="10997"/>
                  <a:pt x="6474" y="10997"/>
                </a:cubicBezTo>
                <a:cubicBezTo>
                  <a:pt x="6345" y="10961"/>
                  <a:pt x="6228" y="10914"/>
                  <a:pt x="6158" y="10821"/>
                </a:cubicBezTo>
                <a:cubicBezTo>
                  <a:pt x="6076" y="10727"/>
                  <a:pt x="6018" y="10599"/>
                  <a:pt x="6018" y="10481"/>
                </a:cubicBezTo>
                <a:cubicBezTo>
                  <a:pt x="6018" y="10364"/>
                  <a:pt x="6064" y="10247"/>
                  <a:pt x="6158" y="10200"/>
                </a:cubicBezTo>
                <a:cubicBezTo>
                  <a:pt x="6215" y="10164"/>
                  <a:pt x="6277" y="10150"/>
                  <a:pt x="6338" y="10150"/>
                </a:cubicBezTo>
                <a:cubicBezTo>
                  <a:pt x="6376" y="10150"/>
                  <a:pt x="6414" y="10156"/>
                  <a:pt x="6450" y="10165"/>
                </a:cubicBezTo>
                <a:cubicBezTo>
                  <a:pt x="6520" y="10177"/>
                  <a:pt x="6579" y="10200"/>
                  <a:pt x="6661" y="10200"/>
                </a:cubicBezTo>
                <a:cubicBezTo>
                  <a:pt x="6697" y="10200"/>
                  <a:pt x="6731" y="10200"/>
                  <a:pt x="6767" y="10165"/>
                </a:cubicBezTo>
                <a:cubicBezTo>
                  <a:pt x="6778" y="10141"/>
                  <a:pt x="6825" y="10060"/>
                  <a:pt x="6743" y="10001"/>
                </a:cubicBezTo>
                <a:cubicBezTo>
                  <a:pt x="6684" y="9931"/>
                  <a:pt x="6591" y="9884"/>
                  <a:pt x="6497" y="9873"/>
                </a:cubicBezTo>
                <a:cubicBezTo>
                  <a:pt x="6473" y="9870"/>
                  <a:pt x="6450" y="9868"/>
                  <a:pt x="6426" y="9868"/>
                </a:cubicBezTo>
                <a:cubicBezTo>
                  <a:pt x="6357" y="9868"/>
                  <a:pt x="6289" y="9881"/>
                  <a:pt x="6228" y="9907"/>
                </a:cubicBezTo>
                <a:cubicBezTo>
                  <a:pt x="6099" y="9954"/>
                  <a:pt x="6005" y="10037"/>
                  <a:pt x="5947" y="10107"/>
                </a:cubicBezTo>
                <a:cubicBezTo>
                  <a:pt x="5935" y="10130"/>
                  <a:pt x="5924" y="10154"/>
                  <a:pt x="5912" y="10165"/>
                </a:cubicBezTo>
                <a:cubicBezTo>
                  <a:pt x="5877" y="10095"/>
                  <a:pt x="5818" y="10013"/>
                  <a:pt x="5713" y="9931"/>
                </a:cubicBezTo>
                <a:cubicBezTo>
                  <a:pt x="5607" y="9861"/>
                  <a:pt x="5514" y="9826"/>
                  <a:pt x="5443" y="9802"/>
                </a:cubicBezTo>
                <a:cubicBezTo>
                  <a:pt x="5362" y="9779"/>
                  <a:pt x="5303" y="9767"/>
                  <a:pt x="5245" y="9767"/>
                </a:cubicBezTo>
                <a:cubicBezTo>
                  <a:pt x="5221" y="9763"/>
                  <a:pt x="5199" y="9762"/>
                  <a:pt x="5177" y="9762"/>
                </a:cubicBezTo>
                <a:cubicBezTo>
                  <a:pt x="5133" y="9762"/>
                  <a:pt x="5088" y="9767"/>
                  <a:pt x="5034" y="9767"/>
                </a:cubicBezTo>
                <a:cubicBezTo>
                  <a:pt x="4964" y="9779"/>
                  <a:pt x="4870" y="9802"/>
                  <a:pt x="4753" y="9837"/>
                </a:cubicBezTo>
                <a:cubicBezTo>
                  <a:pt x="4636" y="9884"/>
                  <a:pt x="4554" y="9931"/>
                  <a:pt x="4483" y="9966"/>
                </a:cubicBezTo>
                <a:cubicBezTo>
                  <a:pt x="4425" y="10001"/>
                  <a:pt x="4366" y="10037"/>
                  <a:pt x="4320" y="10060"/>
                </a:cubicBezTo>
                <a:cubicBezTo>
                  <a:pt x="4215" y="10130"/>
                  <a:pt x="4121" y="10200"/>
                  <a:pt x="3934" y="10341"/>
                </a:cubicBezTo>
                <a:cubicBezTo>
                  <a:pt x="3770" y="10481"/>
                  <a:pt x="3676" y="10552"/>
                  <a:pt x="3583" y="10610"/>
                </a:cubicBezTo>
                <a:cubicBezTo>
                  <a:pt x="3570" y="10610"/>
                  <a:pt x="3559" y="10622"/>
                  <a:pt x="3524" y="10622"/>
                </a:cubicBezTo>
                <a:cubicBezTo>
                  <a:pt x="3489" y="10622"/>
                  <a:pt x="3465" y="10610"/>
                  <a:pt x="3442" y="10610"/>
                </a:cubicBezTo>
                <a:cubicBezTo>
                  <a:pt x="3430" y="10610"/>
                  <a:pt x="3406" y="10610"/>
                  <a:pt x="3372" y="10599"/>
                </a:cubicBezTo>
                <a:cubicBezTo>
                  <a:pt x="3336" y="10586"/>
                  <a:pt x="3313" y="10575"/>
                  <a:pt x="3302" y="10563"/>
                </a:cubicBezTo>
                <a:cubicBezTo>
                  <a:pt x="3289" y="10552"/>
                  <a:pt x="3266" y="10540"/>
                  <a:pt x="3243" y="10516"/>
                </a:cubicBezTo>
                <a:cubicBezTo>
                  <a:pt x="3219" y="10493"/>
                  <a:pt x="3208" y="10481"/>
                  <a:pt x="3184" y="10469"/>
                </a:cubicBezTo>
                <a:cubicBezTo>
                  <a:pt x="3172" y="10458"/>
                  <a:pt x="3161" y="10435"/>
                  <a:pt x="3149" y="10411"/>
                </a:cubicBezTo>
                <a:cubicBezTo>
                  <a:pt x="3125" y="10376"/>
                  <a:pt x="3125" y="10352"/>
                  <a:pt x="3125" y="10341"/>
                </a:cubicBezTo>
                <a:cubicBezTo>
                  <a:pt x="3125" y="10318"/>
                  <a:pt x="3114" y="10294"/>
                  <a:pt x="3114" y="10259"/>
                </a:cubicBezTo>
                <a:cubicBezTo>
                  <a:pt x="3125" y="10235"/>
                  <a:pt x="3125" y="10212"/>
                  <a:pt x="3125" y="10188"/>
                </a:cubicBezTo>
                <a:cubicBezTo>
                  <a:pt x="3125" y="10177"/>
                  <a:pt x="3125" y="10154"/>
                  <a:pt x="3149" y="10130"/>
                </a:cubicBezTo>
                <a:cubicBezTo>
                  <a:pt x="3161" y="10095"/>
                  <a:pt x="3184" y="10083"/>
                  <a:pt x="3196" y="10071"/>
                </a:cubicBezTo>
                <a:cubicBezTo>
                  <a:pt x="3208" y="10060"/>
                  <a:pt x="3219" y="10060"/>
                  <a:pt x="3255" y="10037"/>
                </a:cubicBezTo>
                <a:cubicBezTo>
                  <a:pt x="3279" y="10025"/>
                  <a:pt x="3296" y="10022"/>
                  <a:pt x="3311" y="10022"/>
                </a:cubicBezTo>
                <a:cubicBezTo>
                  <a:pt x="3325" y="10022"/>
                  <a:pt x="3337" y="10024"/>
                  <a:pt x="3348" y="10024"/>
                </a:cubicBezTo>
                <a:cubicBezTo>
                  <a:pt x="3356" y="10021"/>
                  <a:pt x="3364" y="10019"/>
                  <a:pt x="3372" y="10019"/>
                </a:cubicBezTo>
                <a:cubicBezTo>
                  <a:pt x="3389" y="10019"/>
                  <a:pt x="3407" y="10024"/>
                  <a:pt x="3430" y="10024"/>
                </a:cubicBezTo>
                <a:cubicBezTo>
                  <a:pt x="3445" y="10024"/>
                  <a:pt x="3466" y="10030"/>
                  <a:pt x="3489" y="10030"/>
                </a:cubicBezTo>
                <a:cubicBezTo>
                  <a:pt x="3500" y="10030"/>
                  <a:pt x="3512" y="10028"/>
                  <a:pt x="3524" y="10024"/>
                </a:cubicBezTo>
                <a:cubicBezTo>
                  <a:pt x="3536" y="10013"/>
                  <a:pt x="3536" y="9990"/>
                  <a:pt x="3524" y="9978"/>
                </a:cubicBezTo>
                <a:cubicBezTo>
                  <a:pt x="3500" y="9954"/>
                  <a:pt x="3477" y="9931"/>
                  <a:pt x="3406" y="9920"/>
                </a:cubicBezTo>
                <a:cubicBezTo>
                  <a:pt x="3360" y="9920"/>
                  <a:pt x="3336" y="9920"/>
                  <a:pt x="3313" y="9931"/>
                </a:cubicBezTo>
                <a:cubicBezTo>
                  <a:pt x="3289" y="9943"/>
                  <a:pt x="3266" y="9943"/>
                  <a:pt x="3219" y="9966"/>
                </a:cubicBezTo>
                <a:cubicBezTo>
                  <a:pt x="3184" y="9990"/>
                  <a:pt x="3161" y="10001"/>
                  <a:pt x="3149" y="10013"/>
                </a:cubicBezTo>
                <a:cubicBezTo>
                  <a:pt x="3125" y="10037"/>
                  <a:pt x="3102" y="10048"/>
                  <a:pt x="3079" y="10083"/>
                </a:cubicBezTo>
                <a:cubicBezTo>
                  <a:pt x="3055" y="10130"/>
                  <a:pt x="3055" y="10154"/>
                  <a:pt x="3044" y="10177"/>
                </a:cubicBezTo>
                <a:cubicBezTo>
                  <a:pt x="3044" y="10200"/>
                  <a:pt x="3032" y="10224"/>
                  <a:pt x="3032" y="10271"/>
                </a:cubicBezTo>
                <a:cubicBezTo>
                  <a:pt x="3044" y="10305"/>
                  <a:pt x="3044" y="10329"/>
                  <a:pt x="3044" y="10352"/>
                </a:cubicBezTo>
                <a:cubicBezTo>
                  <a:pt x="3055" y="10376"/>
                  <a:pt x="3055" y="10399"/>
                  <a:pt x="3079" y="10446"/>
                </a:cubicBezTo>
                <a:cubicBezTo>
                  <a:pt x="3102" y="10481"/>
                  <a:pt x="3114" y="10493"/>
                  <a:pt x="3125" y="10516"/>
                </a:cubicBezTo>
                <a:cubicBezTo>
                  <a:pt x="3149" y="10528"/>
                  <a:pt x="3161" y="10552"/>
                  <a:pt x="3196" y="10575"/>
                </a:cubicBezTo>
                <a:cubicBezTo>
                  <a:pt x="3231" y="10599"/>
                  <a:pt x="3255" y="10610"/>
                  <a:pt x="3278" y="10622"/>
                </a:cubicBezTo>
                <a:cubicBezTo>
                  <a:pt x="3289" y="10633"/>
                  <a:pt x="3313" y="10645"/>
                  <a:pt x="3360" y="10645"/>
                </a:cubicBezTo>
                <a:cubicBezTo>
                  <a:pt x="3395" y="10657"/>
                  <a:pt x="3419" y="10657"/>
                  <a:pt x="3442" y="10657"/>
                </a:cubicBezTo>
                <a:cubicBezTo>
                  <a:pt x="3458" y="10657"/>
                  <a:pt x="3468" y="10662"/>
                  <a:pt x="3487" y="10662"/>
                </a:cubicBezTo>
                <a:cubicBezTo>
                  <a:pt x="3496" y="10662"/>
                  <a:pt x="3508" y="10661"/>
                  <a:pt x="3524" y="10657"/>
                </a:cubicBezTo>
                <a:lnTo>
                  <a:pt x="3524" y="10657"/>
                </a:lnTo>
                <a:cubicBezTo>
                  <a:pt x="3442" y="10716"/>
                  <a:pt x="3348" y="10786"/>
                  <a:pt x="3184" y="10891"/>
                </a:cubicBezTo>
                <a:cubicBezTo>
                  <a:pt x="2997" y="11020"/>
                  <a:pt x="2904" y="11078"/>
                  <a:pt x="2798" y="11125"/>
                </a:cubicBezTo>
                <a:lnTo>
                  <a:pt x="2634" y="11207"/>
                </a:lnTo>
                <a:cubicBezTo>
                  <a:pt x="2576" y="11231"/>
                  <a:pt x="2493" y="11254"/>
                  <a:pt x="2388" y="11278"/>
                </a:cubicBezTo>
                <a:cubicBezTo>
                  <a:pt x="2250" y="11308"/>
                  <a:pt x="2157" y="11314"/>
                  <a:pt x="2079" y="11314"/>
                </a:cubicBezTo>
                <a:cubicBezTo>
                  <a:pt x="2039" y="11314"/>
                  <a:pt x="2003" y="11312"/>
                  <a:pt x="1967" y="11312"/>
                </a:cubicBezTo>
                <a:cubicBezTo>
                  <a:pt x="1861" y="11289"/>
                  <a:pt x="1756" y="11278"/>
                  <a:pt x="1569" y="11184"/>
                </a:cubicBezTo>
                <a:cubicBezTo>
                  <a:pt x="1382" y="11067"/>
                  <a:pt x="1323" y="10984"/>
                  <a:pt x="1265" y="10891"/>
                </a:cubicBezTo>
                <a:lnTo>
                  <a:pt x="1229" y="10821"/>
                </a:lnTo>
                <a:cubicBezTo>
                  <a:pt x="1229" y="10809"/>
                  <a:pt x="1218" y="10797"/>
                  <a:pt x="1218" y="10786"/>
                </a:cubicBezTo>
                <a:cubicBezTo>
                  <a:pt x="1206" y="10774"/>
                  <a:pt x="1206" y="10750"/>
                  <a:pt x="1206" y="10739"/>
                </a:cubicBezTo>
                <a:cubicBezTo>
                  <a:pt x="1182" y="10680"/>
                  <a:pt x="1171" y="10599"/>
                  <a:pt x="1182" y="10493"/>
                </a:cubicBezTo>
                <a:cubicBezTo>
                  <a:pt x="1194" y="10422"/>
                  <a:pt x="1218" y="10352"/>
                  <a:pt x="1241" y="10294"/>
                </a:cubicBezTo>
                <a:cubicBezTo>
                  <a:pt x="1276" y="10235"/>
                  <a:pt x="1299" y="10177"/>
                  <a:pt x="1335" y="10130"/>
                </a:cubicBezTo>
                <a:cubicBezTo>
                  <a:pt x="1416" y="10048"/>
                  <a:pt x="1487" y="10013"/>
                  <a:pt x="1499" y="10001"/>
                </a:cubicBezTo>
                <a:cubicBezTo>
                  <a:pt x="1557" y="9976"/>
                  <a:pt x="1622" y="9957"/>
                  <a:pt x="1685" y="9957"/>
                </a:cubicBezTo>
                <a:cubicBezTo>
                  <a:pt x="1709" y="9957"/>
                  <a:pt x="1733" y="9960"/>
                  <a:pt x="1756" y="9966"/>
                </a:cubicBezTo>
                <a:cubicBezTo>
                  <a:pt x="1838" y="9978"/>
                  <a:pt x="1920" y="10037"/>
                  <a:pt x="1978" y="10095"/>
                </a:cubicBezTo>
                <a:cubicBezTo>
                  <a:pt x="2037" y="10165"/>
                  <a:pt x="2084" y="10247"/>
                  <a:pt x="2107" y="10329"/>
                </a:cubicBezTo>
                <a:cubicBezTo>
                  <a:pt x="2119" y="10411"/>
                  <a:pt x="2107" y="10481"/>
                  <a:pt x="2084" y="10552"/>
                </a:cubicBezTo>
                <a:cubicBezTo>
                  <a:pt x="2072" y="10599"/>
                  <a:pt x="2072" y="10645"/>
                  <a:pt x="2095" y="10716"/>
                </a:cubicBezTo>
                <a:cubicBezTo>
                  <a:pt x="2112" y="10773"/>
                  <a:pt x="2146" y="10831"/>
                  <a:pt x="2202" y="10831"/>
                </a:cubicBezTo>
                <a:cubicBezTo>
                  <a:pt x="2225" y="10831"/>
                  <a:pt x="2252" y="10821"/>
                  <a:pt x="2283" y="10797"/>
                </a:cubicBezTo>
                <a:cubicBezTo>
                  <a:pt x="2306" y="10774"/>
                  <a:pt x="2329" y="10750"/>
                  <a:pt x="2342" y="10716"/>
                </a:cubicBezTo>
                <a:cubicBezTo>
                  <a:pt x="2353" y="10703"/>
                  <a:pt x="2353" y="10692"/>
                  <a:pt x="2365" y="10669"/>
                </a:cubicBezTo>
                <a:cubicBezTo>
                  <a:pt x="2365" y="10657"/>
                  <a:pt x="2376" y="10633"/>
                  <a:pt x="2376" y="10622"/>
                </a:cubicBezTo>
                <a:cubicBezTo>
                  <a:pt x="2388" y="10586"/>
                  <a:pt x="2388" y="10552"/>
                  <a:pt x="2388" y="10516"/>
                </a:cubicBezTo>
                <a:cubicBezTo>
                  <a:pt x="2388" y="10481"/>
                  <a:pt x="2376" y="10446"/>
                  <a:pt x="2365" y="10411"/>
                </a:cubicBezTo>
                <a:cubicBezTo>
                  <a:pt x="2342" y="10305"/>
                  <a:pt x="2306" y="10247"/>
                  <a:pt x="2271" y="10188"/>
                </a:cubicBezTo>
                <a:cubicBezTo>
                  <a:pt x="2248" y="10165"/>
                  <a:pt x="2236" y="10130"/>
                  <a:pt x="2212" y="10107"/>
                </a:cubicBezTo>
                <a:cubicBezTo>
                  <a:pt x="2201" y="10083"/>
                  <a:pt x="2189" y="10060"/>
                  <a:pt x="2166" y="10037"/>
                </a:cubicBezTo>
                <a:cubicBezTo>
                  <a:pt x="2142" y="10024"/>
                  <a:pt x="2131" y="10001"/>
                  <a:pt x="2095" y="9978"/>
                </a:cubicBezTo>
                <a:lnTo>
                  <a:pt x="2061" y="9943"/>
                </a:lnTo>
                <a:cubicBezTo>
                  <a:pt x="2048" y="9931"/>
                  <a:pt x="2037" y="9920"/>
                  <a:pt x="2014" y="9907"/>
                </a:cubicBezTo>
                <a:cubicBezTo>
                  <a:pt x="1955" y="9873"/>
                  <a:pt x="1861" y="9826"/>
                  <a:pt x="1744" y="9814"/>
                </a:cubicBezTo>
                <a:cubicBezTo>
                  <a:pt x="1730" y="9813"/>
                  <a:pt x="1716" y="9812"/>
                  <a:pt x="1702" y="9812"/>
                </a:cubicBezTo>
                <a:cubicBezTo>
                  <a:pt x="1585" y="9812"/>
                  <a:pt x="1503" y="9853"/>
                  <a:pt x="1440" y="9884"/>
                </a:cubicBezTo>
                <a:cubicBezTo>
                  <a:pt x="1358" y="9920"/>
                  <a:pt x="1311" y="9966"/>
                  <a:pt x="1265" y="10013"/>
                </a:cubicBezTo>
                <a:cubicBezTo>
                  <a:pt x="1241" y="10037"/>
                  <a:pt x="1218" y="10060"/>
                  <a:pt x="1206" y="10083"/>
                </a:cubicBezTo>
                <a:cubicBezTo>
                  <a:pt x="1182" y="10118"/>
                  <a:pt x="1159" y="10141"/>
                  <a:pt x="1147" y="10177"/>
                </a:cubicBezTo>
                <a:cubicBezTo>
                  <a:pt x="1101" y="10247"/>
                  <a:pt x="1065" y="10341"/>
                  <a:pt x="1042" y="10469"/>
                </a:cubicBezTo>
                <a:cubicBezTo>
                  <a:pt x="1018" y="10586"/>
                  <a:pt x="1030" y="10692"/>
                  <a:pt x="1042" y="10774"/>
                </a:cubicBezTo>
                <a:lnTo>
                  <a:pt x="1077" y="10880"/>
                </a:lnTo>
                <a:cubicBezTo>
                  <a:pt x="1088" y="10914"/>
                  <a:pt x="1101" y="10938"/>
                  <a:pt x="1124" y="10973"/>
                </a:cubicBezTo>
                <a:cubicBezTo>
                  <a:pt x="1182" y="11078"/>
                  <a:pt x="1252" y="11195"/>
                  <a:pt x="1463" y="11336"/>
                </a:cubicBezTo>
                <a:cubicBezTo>
                  <a:pt x="1580" y="11406"/>
                  <a:pt x="1663" y="11441"/>
                  <a:pt x="1733" y="11476"/>
                </a:cubicBezTo>
                <a:cubicBezTo>
                  <a:pt x="1756" y="11476"/>
                  <a:pt x="1780" y="11488"/>
                  <a:pt x="1803" y="11500"/>
                </a:cubicBezTo>
                <a:cubicBezTo>
                  <a:pt x="1463" y="11500"/>
                  <a:pt x="1135" y="11512"/>
                  <a:pt x="1088" y="11512"/>
                </a:cubicBezTo>
                <a:lnTo>
                  <a:pt x="690" y="11512"/>
                </a:lnTo>
                <a:cubicBezTo>
                  <a:pt x="626" y="11517"/>
                  <a:pt x="559" y="11523"/>
                  <a:pt x="493" y="11523"/>
                </a:cubicBezTo>
                <a:cubicBezTo>
                  <a:pt x="428" y="11523"/>
                  <a:pt x="363" y="11517"/>
                  <a:pt x="305" y="11500"/>
                </a:cubicBezTo>
                <a:cubicBezTo>
                  <a:pt x="246" y="11476"/>
                  <a:pt x="188" y="11453"/>
                  <a:pt x="152" y="11406"/>
                </a:cubicBezTo>
                <a:cubicBezTo>
                  <a:pt x="117" y="11359"/>
                  <a:pt x="94" y="11301"/>
                  <a:pt x="94" y="11242"/>
                </a:cubicBezTo>
                <a:cubicBezTo>
                  <a:pt x="94" y="11195"/>
                  <a:pt x="105" y="11125"/>
                  <a:pt x="129" y="11078"/>
                </a:cubicBezTo>
                <a:cubicBezTo>
                  <a:pt x="164" y="11031"/>
                  <a:pt x="211" y="10997"/>
                  <a:pt x="258" y="10984"/>
                </a:cubicBezTo>
                <a:cubicBezTo>
                  <a:pt x="281" y="10984"/>
                  <a:pt x="305" y="10984"/>
                  <a:pt x="316" y="10997"/>
                </a:cubicBezTo>
                <a:cubicBezTo>
                  <a:pt x="328" y="11008"/>
                  <a:pt x="351" y="11020"/>
                  <a:pt x="351" y="11043"/>
                </a:cubicBezTo>
                <a:cubicBezTo>
                  <a:pt x="375" y="11067"/>
                  <a:pt x="375" y="11101"/>
                  <a:pt x="363" y="11125"/>
                </a:cubicBezTo>
                <a:cubicBezTo>
                  <a:pt x="351" y="11148"/>
                  <a:pt x="339" y="11148"/>
                  <a:pt x="351" y="11148"/>
                </a:cubicBezTo>
                <a:cubicBezTo>
                  <a:pt x="363" y="11148"/>
                  <a:pt x="375" y="11148"/>
                  <a:pt x="386" y="11125"/>
                </a:cubicBezTo>
                <a:cubicBezTo>
                  <a:pt x="398" y="11114"/>
                  <a:pt x="398" y="11090"/>
                  <a:pt x="398" y="11055"/>
                </a:cubicBezTo>
                <a:cubicBezTo>
                  <a:pt x="398" y="11020"/>
                  <a:pt x="375" y="10984"/>
                  <a:pt x="351" y="10961"/>
                </a:cubicBezTo>
                <a:cubicBezTo>
                  <a:pt x="325" y="10944"/>
                  <a:pt x="300" y="10933"/>
                  <a:pt x="269" y="10933"/>
                </a:cubicBezTo>
                <a:cubicBezTo>
                  <a:pt x="258" y="10933"/>
                  <a:pt x="247" y="10935"/>
                  <a:pt x="234" y="10938"/>
                </a:cubicBezTo>
                <a:cubicBezTo>
                  <a:pt x="164" y="10938"/>
                  <a:pt x="94" y="10997"/>
                  <a:pt x="47" y="11067"/>
                </a:cubicBezTo>
                <a:cubicBezTo>
                  <a:pt x="0" y="11172"/>
                  <a:pt x="0" y="11265"/>
                  <a:pt x="24" y="11348"/>
                </a:cubicBezTo>
                <a:cubicBezTo>
                  <a:pt x="47" y="11429"/>
                  <a:pt x="94" y="11488"/>
                  <a:pt x="164" y="11535"/>
                </a:cubicBezTo>
                <a:cubicBezTo>
                  <a:pt x="258" y="11604"/>
                  <a:pt x="379" y="11622"/>
                  <a:pt x="542" y="11622"/>
                </a:cubicBezTo>
                <a:cubicBezTo>
                  <a:pt x="601" y="11622"/>
                  <a:pt x="666" y="11620"/>
                  <a:pt x="737" y="11617"/>
                </a:cubicBezTo>
                <a:cubicBezTo>
                  <a:pt x="878" y="11617"/>
                  <a:pt x="995" y="11629"/>
                  <a:pt x="1101" y="11629"/>
                </a:cubicBezTo>
                <a:lnTo>
                  <a:pt x="1955" y="11629"/>
                </a:lnTo>
                <a:cubicBezTo>
                  <a:pt x="2082" y="11631"/>
                  <a:pt x="2183" y="11632"/>
                  <a:pt x="2269" y="11632"/>
                </a:cubicBezTo>
                <a:cubicBezTo>
                  <a:pt x="2510" y="11632"/>
                  <a:pt x="2630" y="11625"/>
                  <a:pt x="2866" y="11625"/>
                </a:cubicBezTo>
                <a:cubicBezTo>
                  <a:pt x="2955" y="11625"/>
                  <a:pt x="3061" y="11626"/>
                  <a:pt x="3196" y="11629"/>
                </a:cubicBezTo>
                <a:cubicBezTo>
                  <a:pt x="3804" y="11629"/>
                  <a:pt x="3804" y="11652"/>
                  <a:pt x="4425" y="11652"/>
                </a:cubicBezTo>
                <a:cubicBezTo>
                  <a:pt x="4512" y="11654"/>
                  <a:pt x="4587" y="11654"/>
                  <a:pt x="4653" y="11654"/>
                </a:cubicBezTo>
                <a:cubicBezTo>
                  <a:pt x="4981" y="11654"/>
                  <a:pt x="5089" y="11638"/>
                  <a:pt x="5423" y="11638"/>
                </a:cubicBezTo>
                <a:cubicBezTo>
                  <a:pt x="5490" y="11638"/>
                  <a:pt x="5566" y="11638"/>
                  <a:pt x="5654" y="11640"/>
                </a:cubicBezTo>
                <a:cubicBezTo>
                  <a:pt x="6263" y="11640"/>
                  <a:pt x="6263" y="11663"/>
                  <a:pt x="6884" y="11663"/>
                </a:cubicBezTo>
                <a:cubicBezTo>
                  <a:pt x="7493" y="11663"/>
                  <a:pt x="7493" y="11629"/>
                  <a:pt x="8113" y="11629"/>
                </a:cubicBezTo>
                <a:cubicBezTo>
                  <a:pt x="8721" y="11629"/>
                  <a:pt x="8721" y="11629"/>
                  <a:pt x="9342" y="11640"/>
                </a:cubicBezTo>
                <a:cubicBezTo>
                  <a:pt x="9798" y="11640"/>
                  <a:pt x="9915" y="11652"/>
                  <a:pt x="10196" y="11652"/>
                </a:cubicBezTo>
                <a:cubicBezTo>
                  <a:pt x="10419" y="11652"/>
                  <a:pt x="10630" y="11652"/>
                  <a:pt x="10841" y="11640"/>
                </a:cubicBezTo>
                <a:cubicBezTo>
                  <a:pt x="11028" y="11640"/>
                  <a:pt x="11332" y="11640"/>
                  <a:pt x="11496" y="11617"/>
                </a:cubicBezTo>
                <a:cubicBezTo>
                  <a:pt x="11508" y="11617"/>
                  <a:pt x="11520" y="11617"/>
                  <a:pt x="11531" y="11605"/>
                </a:cubicBezTo>
                <a:cubicBezTo>
                  <a:pt x="11543" y="11582"/>
                  <a:pt x="11543" y="11078"/>
                  <a:pt x="11543" y="10844"/>
                </a:cubicBezTo>
                <a:cubicBezTo>
                  <a:pt x="11554" y="10622"/>
                  <a:pt x="11554" y="10411"/>
                  <a:pt x="11567" y="10200"/>
                </a:cubicBezTo>
                <a:cubicBezTo>
                  <a:pt x="11554" y="9907"/>
                  <a:pt x="11543" y="9790"/>
                  <a:pt x="11543" y="9334"/>
                </a:cubicBezTo>
                <a:lnTo>
                  <a:pt x="11543" y="8104"/>
                </a:lnTo>
                <a:cubicBezTo>
                  <a:pt x="11531" y="7496"/>
                  <a:pt x="11567" y="7496"/>
                  <a:pt x="11567" y="6876"/>
                </a:cubicBezTo>
                <a:cubicBezTo>
                  <a:pt x="11567" y="6267"/>
                  <a:pt x="11543" y="6267"/>
                  <a:pt x="11543" y="5646"/>
                </a:cubicBezTo>
                <a:cubicBezTo>
                  <a:pt x="11543" y="5037"/>
                  <a:pt x="11567" y="5037"/>
                  <a:pt x="11567" y="4417"/>
                </a:cubicBezTo>
                <a:cubicBezTo>
                  <a:pt x="11554" y="3796"/>
                  <a:pt x="11531" y="3796"/>
                  <a:pt x="11531" y="3188"/>
                </a:cubicBezTo>
                <a:cubicBezTo>
                  <a:pt x="11531" y="2568"/>
                  <a:pt x="11543" y="2568"/>
                  <a:pt x="11531" y="1959"/>
                </a:cubicBezTo>
                <a:lnTo>
                  <a:pt x="11531" y="1338"/>
                </a:lnTo>
                <a:lnTo>
                  <a:pt x="11531" y="1092"/>
                </a:lnTo>
                <a:cubicBezTo>
                  <a:pt x="11531" y="999"/>
                  <a:pt x="11520" y="882"/>
                  <a:pt x="11531" y="729"/>
                </a:cubicBezTo>
                <a:cubicBezTo>
                  <a:pt x="11543" y="460"/>
                  <a:pt x="11531" y="296"/>
                  <a:pt x="11437" y="156"/>
                </a:cubicBezTo>
                <a:cubicBezTo>
                  <a:pt x="11403" y="97"/>
                  <a:pt x="11332" y="39"/>
                  <a:pt x="11250" y="15"/>
                </a:cubicBezTo>
                <a:cubicBezTo>
                  <a:pt x="11223" y="6"/>
                  <a:pt x="11190" y="1"/>
                  <a:pt x="11155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7959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47"/>
          <p:cNvSpPr txBox="1">
            <a:spLocks noGrp="1"/>
          </p:cNvSpPr>
          <p:nvPr>
            <p:ph type="title"/>
          </p:nvPr>
        </p:nvSpPr>
        <p:spPr>
          <a:xfrm>
            <a:off x="820650" y="925100"/>
            <a:ext cx="4318200" cy="155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HOTEL TRINITY</a:t>
            </a:r>
            <a:br>
              <a:rPr lang="en" dirty="0"/>
            </a:br>
            <a:r>
              <a:rPr lang="en" sz="2800" dirty="0">
                <a:solidFill>
                  <a:schemeClr val="tx1"/>
                </a:solidFill>
                <a:latin typeface="Script MT Bold" panose="03040602040607080904" pitchFamily="66" charset="0"/>
              </a:rPr>
              <a:t>CHRISTMASS</a:t>
            </a:r>
            <a:r>
              <a:rPr lang="en" sz="2800" dirty="0">
                <a:latin typeface="Script MT Bold" panose="03040602040607080904" pitchFamily="66" charset="0"/>
              </a:rPr>
              <a:t>  </a:t>
            </a:r>
            <a:r>
              <a:rPr lang="en" sz="2800" dirty="0">
                <a:solidFill>
                  <a:schemeClr val="dk1"/>
                </a:solidFill>
                <a:latin typeface="Script MT Bold" panose="03040602040607080904" pitchFamily="66" charset="0"/>
              </a:rPr>
              <a:t>MENU</a:t>
            </a:r>
            <a:endParaRPr dirty="0">
              <a:latin typeface="Script MT Bold" panose="03040602040607080904" pitchFamily="66" charset="0"/>
            </a:endParaRPr>
          </a:p>
        </p:txBody>
      </p:sp>
      <p:sp>
        <p:nvSpPr>
          <p:cNvPr id="404" name="Google Shape;404;p47"/>
          <p:cNvSpPr txBox="1"/>
          <p:nvPr/>
        </p:nvSpPr>
        <p:spPr>
          <a:xfrm>
            <a:off x="1762937" y="3020234"/>
            <a:ext cx="4033800" cy="6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rPr>
              <a:t>DESSERTS</a:t>
            </a:r>
            <a:endParaRPr sz="3200" dirty="0">
              <a:solidFill>
                <a:schemeClr val="dk2"/>
              </a:solidFill>
              <a:latin typeface="Antonio Thin"/>
              <a:ea typeface="Antonio Thin"/>
              <a:cs typeface="Antonio Thin"/>
              <a:sym typeface="Antonio Thin"/>
            </a:endParaRPr>
          </a:p>
        </p:txBody>
      </p:sp>
      <p:sp>
        <p:nvSpPr>
          <p:cNvPr id="407" name="Google Shape;407;p47"/>
          <p:cNvSpPr txBox="1"/>
          <p:nvPr/>
        </p:nvSpPr>
        <p:spPr>
          <a:xfrm>
            <a:off x="1065672" y="3664546"/>
            <a:ext cx="5428330" cy="20671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indent="0">
              <a:buNone/>
              <a:defRPr b="1">
                <a:solidFill>
                  <a:schemeClr val="dk1"/>
                </a:solidFill>
                <a:latin typeface="Antic Didone"/>
                <a:ea typeface="Antic Didone"/>
                <a:cs typeface="Antic Didone"/>
              </a:defRPr>
            </a:lvl1pPr>
          </a:lstStyle>
          <a:p>
            <a:pPr algn="ctr">
              <a:lnSpc>
                <a:spcPct val="130000"/>
              </a:lnSpc>
              <a:spcAft>
                <a:spcPts val="500"/>
              </a:spcAft>
            </a:pPr>
            <a:r>
              <a:rPr lang="en-GB" dirty="0"/>
              <a:t>Selection of Handmade Desserts Available including;</a:t>
            </a:r>
          </a:p>
          <a:p>
            <a:pPr algn="ctr">
              <a:lnSpc>
                <a:spcPct val="130000"/>
              </a:lnSpc>
              <a:spcAft>
                <a:spcPts val="500"/>
              </a:spcAft>
            </a:pPr>
            <a:r>
              <a:rPr lang="en-GB" dirty="0"/>
              <a:t>Christmas Pudding with Brandy Sauce</a:t>
            </a:r>
          </a:p>
          <a:p>
            <a:pPr algn="ctr">
              <a:lnSpc>
                <a:spcPct val="130000"/>
              </a:lnSpc>
              <a:spcAft>
                <a:spcPts val="500"/>
              </a:spcAft>
            </a:pPr>
            <a:r>
              <a:rPr lang="en-GB" dirty="0"/>
              <a:t>Warm Chocolate Sponge with Chocolate and Vanilla Custard</a:t>
            </a:r>
          </a:p>
          <a:p>
            <a:pPr algn="ctr">
              <a:lnSpc>
                <a:spcPct val="130000"/>
              </a:lnSpc>
              <a:spcAft>
                <a:spcPts val="500"/>
              </a:spcAft>
            </a:pPr>
            <a:r>
              <a:rPr lang="en-GB" dirty="0"/>
              <a:t>White Chocolate Snow Bomb</a:t>
            </a:r>
          </a:p>
          <a:p>
            <a:pPr algn="ctr">
              <a:lnSpc>
                <a:spcPct val="130000"/>
              </a:lnSpc>
              <a:spcAft>
                <a:spcPts val="500"/>
              </a:spcAft>
            </a:pPr>
            <a:r>
              <a:rPr lang="en-GB" dirty="0"/>
              <a:t>Christmas Pudding Cheesecake</a:t>
            </a:r>
          </a:p>
        </p:txBody>
      </p:sp>
      <p:sp>
        <p:nvSpPr>
          <p:cNvPr id="409" name="Google Shape;409;p47"/>
          <p:cNvSpPr txBox="1"/>
          <p:nvPr/>
        </p:nvSpPr>
        <p:spPr>
          <a:xfrm>
            <a:off x="1762937" y="5858267"/>
            <a:ext cx="4033800" cy="69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solidFill>
                  <a:schemeClr val="dk2"/>
                </a:solidFill>
                <a:latin typeface="Antonio Thin"/>
                <a:ea typeface="Antonio Thin"/>
                <a:cs typeface="Antonio Thin"/>
                <a:sym typeface="Antonio Thin"/>
              </a:rPr>
              <a:t>DRINKS</a:t>
            </a:r>
            <a:endParaRPr sz="3200" dirty="0">
              <a:solidFill>
                <a:schemeClr val="dk2"/>
              </a:solidFill>
              <a:latin typeface="Antonio Thin"/>
              <a:ea typeface="Antonio Thin"/>
              <a:cs typeface="Antonio Thin"/>
              <a:sym typeface="Antonio Thin"/>
            </a:endParaRPr>
          </a:p>
        </p:txBody>
      </p:sp>
      <p:sp>
        <p:nvSpPr>
          <p:cNvPr id="410" name="Google Shape;410;p47"/>
          <p:cNvSpPr txBox="1"/>
          <p:nvPr/>
        </p:nvSpPr>
        <p:spPr>
          <a:xfrm>
            <a:off x="1339388" y="6610958"/>
            <a:ext cx="4880898" cy="1177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lnSpc>
                <a:spcPct val="130000"/>
              </a:lnSpc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Classic Eggnog (1 cup/ 8 fluid ounces)</a:t>
            </a:r>
            <a:endParaRPr lang="en-GB" dirty="0">
              <a:solidFill>
                <a:srgbClr val="BDC1C6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30000"/>
              </a:lnSpc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Jingle Juice (1 mug/ 10 fluid ounces)</a:t>
            </a:r>
          </a:p>
          <a:p>
            <a:pPr algn="ctr">
              <a:lnSpc>
                <a:spcPct val="130000"/>
              </a:lnSpc>
              <a:spcAft>
                <a:spcPts val="500"/>
              </a:spcAft>
            </a:pPr>
            <a:r>
              <a:rPr lang="en-GB" b="1" dirty="0">
                <a:solidFill>
                  <a:schemeClr val="dk1"/>
                </a:solidFill>
                <a:latin typeface="Antic Didone"/>
              </a:rPr>
              <a:t>White Christmas Margaritas (1 cup/ 8 fluid ounces)</a:t>
            </a:r>
            <a:endParaRPr lang="en-GB" dirty="0">
              <a:solidFill>
                <a:srgbClr val="BDC1C6"/>
              </a:solidFill>
              <a:latin typeface="arial" panose="020B0604020202020204" pitchFamily="34" charset="0"/>
            </a:endParaRPr>
          </a:p>
          <a:p>
            <a:pPr algn="ctr">
              <a:lnSpc>
                <a:spcPct val="130000"/>
              </a:lnSpc>
              <a:spcAft>
                <a:spcPts val="500"/>
              </a:spcAft>
            </a:pPr>
            <a:endParaRPr lang="en-GB" b="1" dirty="0">
              <a:solidFill>
                <a:schemeClr val="dk1"/>
              </a:solidFill>
              <a:latin typeface="Antic Didone"/>
            </a:endParaRPr>
          </a:p>
        </p:txBody>
      </p:sp>
      <p:sp>
        <p:nvSpPr>
          <p:cNvPr id="416" name="Google Shape;416;p47"/>
          <p:cNvSpPr/>
          <p:nvPr/>
        </p:nvSpPr>
        <p:spPr>
          <a:xfrm rot="5400000" flipH="1">
            <a:off x="4510238" y="669225"/>
            <a:ext cx="430950" cy="1576249"/>
          </a:xfrm>
          <a:custGeom>
            <a:avLst/>
            <a:gdLst/>
            <a:ahLst/>
            <a:cxnLst/>
            <a:rect l="l" t="t" r="r" b="b"/>
            <a:pathLst>
              <a:path w="3326" h="12165" extrusionOk="0">
                <a:moveTo>
                  <a:pt x="879" y="0"/>
                </a:moveTo>
                <a:cubicBezTo>
                  <a:pt x="797" y="0"/>
                  <a:pt x="726" y="0"/>
                  <a:pt x="633" y="24"/>
                </a:cubicBezTo>
                <a:cubicBezTo>
                  <a:pt x="539" y="59"/>
                  <a:pt x="434" y="94"/>
                  <a:pt x="317" y="188"/>
                </a:cubicBezTo>
                <a:cubicBezTo>
                  <a:pt x="282" y="223"/>
                  <a:pt x="247" y="270"/>
                  <a:pt x="211" y="294"/>
                </a:cubicBezTo>
                <a:cubicBezTo>
                  <a:pt x="177" y="328"/>
                  <a:pt x="153" y="364"/>
                  <a:pt x="130" y="398"/>
                </a:cubicBezTo>
                <a:cubicBezTo>
                  <a:pt x="118" y="411"/>
                  <a:pt x="106" y="434"/>
                  <a:pt x="106" y="445"/>
                </a:cubicBezTo>
                <a:cubicBezTo>
                  <a:pt x="94" y="469"/>
                  <a:pt x="83" y="481"/>
                  <a:pt x="83" y="492"/>
                </a:cubicBezTo>
                <a:cubicBezTo>
                  <a:pt x="60" y="528"/>
                  <a:pt x="47" y="551"/>
                  <a:pt x="47" y="586"/>
                </a:cubicBezTo>
                <a:cubicBezTo>
                  <a:pt x="13" y="703"/>
                  <a:pt x="1" y="809"/>
                  <a:pt x="36" y="960"/>
                </a:cubicBezTo>
                <a:cubicBezTo>
                  <a:pt x="71" y="1066"/>
                  <a:pt x="141" y="1160"/>
                  <a:pt x="224" y="1230"/>
                </a:cubicBezTo>
                <a:cubicBezTo>
                  <a:pt x="305" y="1312"/>
                  <a:pt x="411" y="1371"/>
                  <a:pt x="528" y="1382"/>
                </a:cubicBezTo>
                <a:cubicBezTo>
                  <a:pt x="546" y="1385"/>
                  <a:pt x="564" y="1386"/>
                  <a:pt x="583" y="1386"/>
                </a:cubicBezTo>
                <a:cubicBezTo>
                  <a:pt x="639" y="1386"/>
                  <a:pt x="697" y="1373"/>
                  <a:pt x="750" y="1347"/>
                </a:cubicBezTo>
                <a:cubicBezTo>
                  <a:pt x="832" y="1324"/>
                  <a:pt x="903" y="1277"/>
                  <a:pt x="949" y="1218"/>
                </a:cubicBezTo>
                <a:cubicBezTo>
                  <a:pt x="996" y="1160"/>
                  <a:pt x="1020" y="1077"/>
                  <a:pt x="1007" y="1019"/>
                </a:cubicBezTo>
                <a:cubicBezTo>
                  <a:pt x="1007" y="960"/>
                  <a:pt x="973" y="914"/>
                  <a:pt x="914" y="902"/>
                </a:cubicBezTo>
                <a:cubicBezTo>
                  <a:pt x="900" y="899"/>
                  <a:pt x="886" y="897"/>
                  <a:pt x="873" y="897"/>
                </a:cubicBezTo>
                <a:cubicBezTo>
                  <a:pt x="841" y="897"/>
                  <a:pt x="813" y="906"/>
                  <a:pt x="797" y="914"/>
                </a:cubicBezTo>
                <a:cubicBezTo>
                  <a:pt x="762" y="926"/>
                  <a:pt x="750" y="937"/>
                  <a:pt x="739" y="960"/>
                </a:cubicBezTo>
                <a:cubicBezTo>
                  <a:pt x="750" y="1007"/>
                  <a:pt x="715" y="1066"/>
                  <a:pt x="656" y="1113"/>
                </a:cubicBezTo>
                <a:cubicBezTo>
                  <a:pt x="633" y="1124"/>
                  <a:pt x="598" y="1148"/>
                  <a:pt x="551" y="1148"/>
                </a:cubicBezTo>
                <a:cubicBezTo>
                  <a:pt x="539" y="1151"/>
                  <a:pt x="527" y="1152"/>
                  <a:pt x="514" y="1152"/>
                </a:cubicBezTo>
                <a:cubicBezTo>
                  <a:pt x="474" y="1152"/>
                  <a:pt x="428" y="1139"/>
                  <a:pt x="375" y="1113"/>
                </a:cubicBezTo>
                <a:cubicBezTo>
                  <a:pt x="282" y="1054"/>
                  <a:pt x="235" y="973"/>
                  <a:pt x="211" y="902"/>
                </a:cubicBezTo>
                <a:cubicBezTo>
                  <a:pt x="177" y="843"/>
                  <a:pt x="177" y="785"/>
                  <a:pt x="177" y="726"/>
                </a:cubicBezTo>
                <a:cubicBezTo>
                  <a:pt x="177" y="668"/>
                  <a:pt x="188" y="598"/>
                  <a:pt x="224" y="528"/>
                </a:cubicBezTo>
                <a:cubicBezTo>
                  <a:pt x="247" y="457"/>
                  <a:pt x="305" y="375"/>
                  <a:pt x="399" y="294"/>
                </a:cubicBezTo>
                <a:cubicBezTo>
                  <a:pt x="504" y="223"/>
                  <a:pt x="598" y="176"/>
                  <a:pt x="668" y="153"/>
                </a:cubicBezTo>
                <a:cubicBezTo>
                  <a:pt x="750" y="130"/>
                  <a:pt x="809" y="130"/>
                  <a:pt x="867" y="130"/>
                </a:cubicBezTo>
                <a:cubicBezTo>
                  <a:pt x="903" y="130"/>
                  <a:pt x="926" y="141"/>
                  <a:pt x="961" y="141"/>
                </a:cubicBezTo>
                <a:cubicBezTo>
                  <a:pt x="996" y="153"/>
                  <a:pt x="1031" y="153"/>
                  <a:pt x="1066" y="176"/>
                </a:cubicBezTo>
                <a:cubicBezTo>
                  <a:pt x="1148" y="200"/>
                  <a:pt x="1230" y="247"/>
                  <a:pt x="1324" y="328"/>
                </a:cubicBezTo>
                <a:cubicBezTo>
                  <a:pt x="1429" y="411"/>
                  <a:pt x="1488" y="492"/>
                  <a:pt x="1523" y="562"/>
                </a:cubicBezTo>
                <a:cubicBezTo>
                  <a:pt x="1569" y="633"/>
                  <a:pt x="1605" y="679"/>
                  <a:pt x="1628" y="750"/>
                </a:cubicBezTo>
                <a:cubicBezTo>
                  <a:pt x="1652" y="809"/>
                  <a:pt x="1675" y="867"/>
                  <a:pt x="1686" y="949"/>
                </a:cubicBezTo>
                <a:cubicBezTo>
                  <a:pt x="1710" y="1031"/>
                  <a:pt x="1722" y="1124"/>
                  <a:pt x="1710" y="1254"/>
                </a:cubicBezTo>
                <a:cubicBezTo>
                  <a:pt x="1710" y="1382"/>
                  <a:pt x="1686" y="1488"/>
                  <a:pt x="1663" y="1558"/>
                </a:cubicBezTo>
                <a:cubicBezTo>
                  <a:pt x="1652" y="1639"/>
                  <a:pt x="1628" y="1710"/>
                  <a:pt x="1593" y="1769"/>
                </a:cubicBezTo>
                <a:cubicBezTo>
                  <a:pt x="1546" y="1886"/>
                  <a:pt x="1488" y="2014"/>
                  <a:pt x="1359" y="2248"/>
                </a:cubicBezTo>
                <a:cubicBezTo>
                  <a:pt x="1230" y="2482"/>
                  <a:pt x="1148" y="2599"/>
                  <a:pt x="1078" y="2716"/>
                </a:cubicBezTo>
                <a:cubicBezTo>
                  <a:pt x="1007" y="2833"/>
                  <a:pt x="926" y="2951"/>
                  <a:pt x="773" y="3185"/>
                </a:cubicBezTo>
                <a:cubicBezTo>
                  <a:pt x="633" y="3431"/>
                  <a:pt x="563" y="3571"/>
                  <a:pt x="516" y="3700"/>
                </a:cubicBezTo>
                <a:cubicBezTo>
                  <a:pt x="481" y="3770"/>
                  <a:pt x="445" y="3840"/>
                  <a:pt x="422" y="3923"/>
                </a:cubicBezTo>
                <a:cubicBezTo>
                  <a:pt x="411" y="3970"/>
                  <a:pt x="399" y="4016"/>
                  <a:pt x="375" y="4063"/>
                </a:cubicBezTo>
                <a:cubicBezTo>
                  <a:pt x="352" y="4121"/>
                  <a:pt x="341" y="4180"/>
                  <a:pt x="328" y="4250"/>
                </a:cubicBezTo>
                <a:cubicBezTo>
                  <a:pt x="258" y="4543"/>
                  <a:pt x="247" y="4683"/>
                  <a:pt x="235" y="4824"/>
                </a:cubicBezTo>
                <a:lnTo>
                  <a:pt x="235" y="4941"/>
                </a:lnTo>
                <a:cubicBezTo>
                  <a:pt x="235" y="4976"/>
                  <a:pt x="235" y="5023"/>
                  <a:pt x="224" y="5070"/>
                </a:cubicBezTo>
                <a:cubicBezTo>
                  <a:pt x="224" y="5105"/>
                  <a:pt x="224" y="5164"/>
                  <a:pt x="235" y="5210"/>
                </a:cubicBezTo>
                <a:cubicBezTo>
                  <a:pt x="235" y="5269"/>
                  <a:pt x="235" y="5339"/>
                  <a:pt x="247" y="5409"/>
                </a:cubicBezTo>
                <a:cubicBezTo>
                  <a:pt x="247" y="5445"/>
                  <a:pt x="247" y="5468"/>
                  <a:pt x="258" y="5503"/>
                </a:cubicBezTo>
                <a:cubicBezTo>
                  <a:pt x="247" y="5526"/>
                  <a:pt x="247" y="5562"/>
                  <a:pt x="247" y="5585"/>
                </a:cubicBezTo>
                <a:cubicBezTo>
                  <a:pt x="247" y="5632"/>
                  <a:pt x="258" y="5667"/>
                  <a:pt x="282" y="5690"/>
                </a:cubicBezTo>
                <a:cubicBezTo>
                  <a:pt x="305" y="5772"/>
                  <a:pt x="317" y="5854"/>
                  <a:pt x="341" y="5936"/>
                </a:cubicBezTo>
                <a:cubicBezTo>
                  <a:pt x="352" y="6007"/>
                  <a:pt x="375" y="6065"/>
                  <a:pt x="399" y="6111"/>
                </a:cubicBezTo>
                <a:cubicBezTo>
                  <a:pt x="411" y="6158"/>
                  <a:pt x="422" y="6194"/>
                  <a:pt x="422" y="6205"/>
                </a:cubicBezTo>
                <a:lnTo>
                  <a:pt x="492" y="6381"/>
                </a:lnTo>
                <a:lnTo>
                  <a:pt x="563" y="6556"/>
                </a:lnTo>
                <a:cubicBezTo>
                  <a:pt x="622" y="6662"/>
                  <a:pt x="668" y="6779"/>
                  <a:pt x="739" y="6896"/>
                </a:cubicBezTo>
                <a:cubicBezTo>
                  <a:pt x="773" y="6943"/>
                  <a:pt x="797" y="7001"/>
                  <a:pt x="832" y="7048"/>
                </a:cubicBezTo>
                <a:lnTo>
                  <a:pt x="867" y="7084"/>
                </a:lnTo>
                <a:cubicBezTo>
                  <a:pt x="903" y="7154"/>
                  <a:pt x="949" y="7224"/>
                  <a:pt x="996" y="7306"/>
                </a:cubicBezTo>
                <a:cubicBezTo>
                  <a:pt x="1230" y="7669"/>
                  <a:pt x="1382" y="7833"/>
                  <a:pt x="1523" y="7997"/>
                </a:cubicBezTo>
                <a:cubicBezTo>
                  <a:pt x="1663" y="8161"/>
                  <a:pt x="1803" y="8312"/>
                  <a:pt x="2061" y="8652"/>
                </a:cubicBezTo>
                <a:cubicBezTo>
                  <a:pt x="2319" y="8991"/>
                  <a:pt x="2424" y="9167"/>
                  <a:pt x="2541" y="9355"/>
                </a:cubicBezTo>
                <a:cubicBezTo>
                  <a:pt x="2635" y="9542"/>
                  <a:pt x="2740" y="9717"/>
                  <a:pt x="2881" y="10115"/>
                </a:cubicBezTo>
                <a:cubicBezTo>
                  <a:pt x="2904" y="10198"/>
                  <a:pt x="2927" y="10256"/>
                  <a:pt x="2940" y="10326"/>
                </a:cubicBezTo>
                <a:cubicBezTo>
                  <a:pt x="2927" y="10303"/>
                  <a:pt x="2916" y="10268"/>
                  <a:pt x="2904" y="10244"/>
                </a:cubicBezTo>
                <a:cubicBezTo>
                  <a:pt x="2846" y="10115"/>
                  <a:pt x="2810" y="10045"/>
                  <a:pt x="2776" y="9987"/>
                </a:cubicBezTo>
                <a:cubicBezTo>
                  <a:pt x="2763" y="9951"/>
                  <a:pt x="2740" y="9917"/>
                  <a:pt x="2717" y="9881"/>
                </a:cubicBezTo>
                <a:cubicBezTo>
                  <a:pt x="2693" y="9846"/>
                  <a:pt x="2670" y="9800"/>
                  <a:pt x="2612" y="9753"/>
                </a:cubicBezTo>
                <a:cubicBezTo>
                  <a:pt x="2518" y="9647"/>
                  <a:pt x="2448" y="9600"/>
                  <a:pt x="2389" y="9565"/>
                </a:cubicBezTo>
                <a:cubicBezTo>
                  <a:pt x="2319" y="9530"/>
                  <a:pt x="2261" y="9495"/>
                  <a:pt x="2120" y="9448"/>
                </a:cubicBezTo>
                <a:cubicBezTo>
                  <a:pt x="2024" y="9426"/>
                  <a:pt x="1956" y="9418"/>
                  <a:pt x="1901" y="9418"/>
                </a:cubicBezTo>
                <a:cubicBezTo>
                  <a:pt x="1869" y="9418"/>
                  <a:pt x="1842" y="9420"/>
                  <a:pt x="1816" y="9425"/>
                </a:cubicBezTo>
                <a:cubicBezTo>
                  <a:pt x="1780" y="9425"/>
                  <a:pt x="1733" y="9436"/>
                  <a:pt x="1686" y="9448"/>
                </a:cubicBezTo>
                <a:cubicBezTo>
                  <a:pt x="1652" y="9460"/>
                  <a:pt x="1593" y="9483"/>
                  <a:pt x="1535" y="9530"/>
                </a:cubicBezTo>
                <a:cubicBezTo>
                  <a:pt x="1464" y="9565"/>
                  <a:pt x="1429" y="9612"/>
                  <a:pt x="1394" y="9647"/>
                </a:cubicBezTo>
                <a:lnTo>
                  <a:pt x="1324" y="9753"/>
                </a:lnTo>
                <a:cubicBezTo>
                  <a:pt x="1312" y="9787"/>
                  <a:pt x="1301" y="9811"/>
                  <a:pt x="1277" y="9858"/>
                </a:cubicBezTo>
                <a:cubicBezTo>
                  <a:pt x="1265" y="9904"/>
                  <a:pt x="1254" y="9951"/>
                  <a:pt x="1242" y="10034"/>
                </a:cubicBezTo>
                <a:cubicBezTo>
                  <a:pt x="1230" y="10174"/>
                  <a:pt x="1254" y="10244"/>
                  <a:pt x="1265" y="10315"/>
                </a:cubicBezTo>
                <a:cubicBezTo>
                  <a:pt x="1288" y="10385"/>
                  <a:pt x="1312" y="10455"/>
                  <a:pt x="1405" y="10572"/>
                </a:cubicBezTo>
                <a:cubicBezTo>
                  <a:pt x="1476" y="10654"/>
                  <a:pt x="1546" y="10689"/>
                  <a:pt x="1593" y="10713"/>
                </a:cubicBezTo>
                <a:cubicBezTo>
                  <a:pt x="1652" y="10736"/>
                  <a:pt x="1699" y="10760"/>
                  <a:pt x="1769" y="10760"/>
                </a:cubicBezTo>
                <a:cubicBezTo>
                  <a:pt x="1816" y="10760"/>
                  <a:pt x="1874" y="10747"/>
                  <a:pt x="1933" y="10724"/>
                </a:cubicBezTo>
                <a:cubicBezTo>
                  <a:pt x="1980" y="10701"/>
                  <a:pt x="2026" y="10654"/>
                  <a:pt x="2061" y="10607"/>
                </a:cubicBezTo>
                <a:cubicBezTo>
                  <a:pt x="2084" y="10560"/>
                  <a:pt x="2120" y="10479"/>
                  <a:pt x="2097" y="10396"/>
                </a:cubicBezTo>
                <a:cubicBezTo>
                  <a:pt x="2097" y="10362"/>
                  <a:pt x="2073" y="10326"/>
                  <a:pt x="2050" y="10303"/>
                </a:cubicBezTo>
                <a:cubicBezTo>
                  <a:pt x="2035" y="10298"/>
                  <a:pt x="2023" y="10295"/>
                  <a:pt x="2011" y="10295"/>
                </a:cubicBezTo>
                <a:cubicBezTo>
                  <a:pt x="1995" y="10295"/>
                  <a:pt x="1981" y="10301"/>
                  <a:pt x="1967" y="10315"/>
                </a:cubicBezTo>
                <a:cubicBezTo>
                  <a:pt x="1933" y="10326"/>
                  <a:pt x="1921" y="10362"/>
                  <a:pt x="1921" y="10373"/>
                </a:cubicBezTo>
                <a:cubicBezTo>
                  <a:pt x="1909" y="10385"/>
                  <a:pt x="1909" y="10396"/>
                  <a:pt x="1909" y="10408"/>
                </a:cubicBezTo>
                <a:cubicBezTo>
                  <a:pt x="1933" y="10408"/>
                  <a:pt x="1944" y="10443"/>
                  <a:pt x="1944" y="10479"/>
                </a:cubicBezTo>
                <a:lnTo>
                  <a:pt x="1944" y="10537"/>
                </a:lnTo>
                <a:cubicBezTo>
                  <a:pt x="1933" y="10560"/>
                  <a:pt x="1921" y="10596"/>
                  <a:pt x="1886" y="10619"/>
                </a:cubicBezTo>
                <a:cubicBezTo>
                  <a:pt x="1874" y="10630"/>
                  <a:pt x="1850" y="10642"/>
                  <a:pt x="1827" y="10642"/>
                </a:cubicBezTo>
                <a:cubicBezTo>
                  <a:pt x="1803" y="10654"/>
                  <a:pt x="1792" y="10654"/>
                  <a:pt x="1769" y="10654"/>
                </a:cubicBezTo>
                <a:cubicBezTo>
                  <a:pt x="1733" y="10654"/>
                  <a:pt x="1710" y="10654"/>
                  <a:pt x="1675" y="10642"/>
                </a:cubicBezTo>
                <a:cubicBezTo>
                  <a:pt x="1616" y="10630"/>
                  <a:pt x="1558" y="10607"/>
                  <a:pt x="1464" y="10513"/>
                </a:cubicBezTo>
                <a:cubicBezTo>
                  <a:pt x="1382" y="10420"/>
                  <a:pt x="1359" y="10349"/>
                  <a:pt x="1347" y="10291"/>
                </a:cubicBezTo>
                <a:cubicBezTo>
                  <a:pt x="1335" y="10232"/>
                  <a:pt x="1312" y="10174"/>
                  <a:pt x="1324" y="10045"/>
                </a:cubicBezTo>
                <a:cubicBezTo>
                  <a:pt x="1335" y="9975"/>
                  <a:pt x="1359" y="9940"/>
                  <a:pt x="1371" y="9893"/>
                </a:cubicBezTo>
                <a:cubicBezTo>
                  <a:pt x="1382" y="9858"/>
                  <a:pt x="1405" y="9834"/>
                  <a:pt x="1418" y="9811"/>
                </a:cubicBezTo>
                <a:cubicBezTo>
                  <a:pt x="1429" y="9787"/>
                  <a:pt x="1452" y="9753"/>
                  <a:pt x="1476" y="9729"/>
                </a:cubicBezTo>
                <a:cubicBezTo>
                  <a:pt x="1511" y="9706"/>
                  <a:pt x="1546" y="9670"/>
                  <a:pt x="1593" y="9636"/>
                </a:cubicBezTo>
                <a:cubicBezTo>
                  <a:pt x="1710" y="9577"/>
                  <a:pt x="1769" y="9565"/>
                  <a:pt x="1827" y="9565"/>
                </a:cubicBezTo>
                <a:cubicBezTo>
                  <a:pt x="1897" y="9565"/>
                  <a:pt x="1956" y="9565"/>
                  <a:pt x="2073" y="9600"/>
                </a:cubicBezTo>
                <a:cubicBezTo>
                  <a:pt x="2190" y="9636"/>
                  <a:pt x="2237" y="9670"/>
                  <a:pt x="2295" y="9706"/>
                </a:cubicBezTo>
                <a:cubicBezTo>
                  <a:pt x="2342" y="9741"/>
                  <a:pt x="2401" y="9776"/>
                  <a:pt x="2495" y="9870"/>
                </a:cubicBezTo>
                <a:cubicBezTo>
                  <a:pt x="2529" y="9917"/>
                  <a:pt x="2565" y="9951"/>
                  <a:pt x="2588" y="9987"/>
                </a:cubicBezTo>
                <a:cubicBezTo>
                  <a:pt x="2623" y="10010"/>
                  <a:pt x="2635" y="10045"/>
                  <a:pt x="2659" y="10068"/>
                </a:cubicBezTo>
                <a:cubicBezTo>
                  <a:pt x="2693" y="10115"/>
                  <a:pt x="2740" y="10174"/>
                  <a:pt x="2799" y="10291"/>
                </a:cubicBezTo>
                <a:cubicBezTo>
                  <a:pt x="2834" y="10349"/>
                  <a:pt x="2857" y="10396"/>
                  <a:pt x="2869" y="10432"/>
                </a:cubicBezTo>
                <a:cubicBezTo>
                  <a:pt x="2881" y="10466"/>
                  <a:pt x="2904" y="10502"/>
                  <a:pt x="2904" y="10537"/>
                </a:cubicBezTo>
                <a:cubicBezTo>
                  <a:pt x="2927" y="10596"/>
                  <a:pt x="2951" y="10654"/>
                  <a:pt x="2986" y="10794"/>
                </a:cubicBezTo>
                <a:lnTo>
                  <a:pt x="3021" y="11041"/>
                </a:lnTo>
                <a:lnTo>
                  <a:pt x="3021" y="11169"/>
                </a:lnTo>
                <a:cubicBezTo>
                  <a:pt x="3021" y="11392"/>
                  <a:pt x="2963" y="11649"/>
                  <a:pt x="2869" y="11837"/>
                </a:cubicBezTo>
                <a:cubicBezTo>
                  <a:pt x="2857" y="11848"/>
                  <a:pt x="2857" y="11871"/>
                  <a:pt x="2857" y="11883"/>
                </a:cubicBezTo>
                <a:cubicBezTo>
                  <a:pt x="2834" y="11895"/>
                  <a:pt x="2799" y="11907"/>
                  <a:pt x="2776" y="11918"/>
                </a:cubicBezTo>
                <a:cubicBezTo>
                  <a:pt x="2758" y="11924"/>
                  <a:pt x="2743" y="11927"/>
                  <a:pt x="2728" y="11927"/>
                </a:cubicBezTo>
                <a:cubicBezTo>
                  <a:pt x="2714" y="11927"/>
                  <a:pt x="2699" y="11924"/>
                  <a:pt x="2682" y="11918"/>
                </a:cubicBezTo>
                <a:cubicBezTo>
                  <a:pt x="2646" y="11918"/>
                  <a:pt x="2623" y="11907"/>
                  <a:pt x="2588" y="11883"/>
                </a:cubicBezTo>
                <a:cubicBezTo>
                  <a:pt x="2529" y="11848"/>
                  <a:pt x="2495" y="11790"/>
                  <a:pt x="2495" y="11743"/>
                </a:cubicBezTo>
                <a:cubicBezTo>
                  <a:pt x="2495" y="11696"/>
                  <a:pt x="2529" y="11637"/>
                  <a:pt x="2565" y="11590"/>
                </a:cubicBezTo>
                <a:cubicBezTo>
                  <a:pt x="2600" y="11543"/>
                  <a:pt x="2646" y="11509"/>
                  <a:pt x="2693" y="11473"/>
                </a:cubicBezTo>
                <a:cubicBezTo>
                  <a:pt x="2717" y="11462"/>
                  <a:pt x="2740" y="11439"/>
                  <a:pt x="2740" y="11415"/>
                </a:cubicBezTo>
                <a:cubicBezTo>
                  <a:pt x="2740" y="11392"/>
                  <a:pt x="2729" y="11368"/>
                  <a:pt x="2693" y="11345"/>
                </a:cubicBezTo>
                <a:cubicBezTo>
                  <a:pt x="2668" y="11328"/>
                  <a:pt x="2630" y="11317"/>
                  <a:pt x="2583" y="11317"/>
                </a:cubicBezTo>
                <a:cubicBezTo>
                  <a:pt x="2566" y="11317"/>
                  <a:pt x="2548" y="11318"/>
                  <a:pt x="2529" y="11322"/>
                </a:cubicBezTo>
                <a:cubicBezTo>
                  <a:pt x="2471" y="11333"/>
                  <a:pt x="2401" y="11356"/>
                  <a:pt x="2342" y="11403"/>
                </a:cubicBezTo>
                <a:cubicBezTo>
                  <a:pt x="2295" y="11462"/>
                  <a:pt x="2248" y="11532"/>
                  <a:pt x="2225" y="11590"/>
                </a:cubicBezTo>
                <a:cubicBezTo>
                  <a:pt x="2214" y="11661"/>
                  <a:pt x="2202" y="11743"/>
                  <a:pt x="2225" y="11813"/>
                </a:cubicBezTo>
                <a:cubicBezTo>
                  <a:pt x="2248" y="11942"/>
                  <a:pt x="2331" y="12035"/>
                  <a:pt x="2436" y="12094"/>
                </a:cubicBezTo>
                <a:cubicBezTo>
                  <a:pt x="2495" y="12129"/>
                  <a:pt x="2553" y="12152"/>
                  <a:pt x="2612" y="12164"/>
                </a:cubicBezTo>
                <a:cubicBezTo>
                  <a:pt x="2682" y="12164"/>
                  <a:pt x="2752" y="12164"/>
                  <a:pt x="2822" y="12141"/>
                </a:cubicBezTo>
                <a:cubicBezTo>
                  <a:pt x="2963" y="12094"/>
                  <a:pt x="3091" y="11988"/>
                  <a:pt x="3174" y="11824"/>
                </a:cubicBezTo>
                <a:cubicBezTo>
                  <a:pt x="3197" y="11766"/>
                  <a:pt x="3208" y="11707"/>
                  <a:pt x="3220" y="11661"/>
                </a:cubicBezTo>
                <a:cubicBezTo>
                  <a:pt x="3232" y="11614"/>
                  <a:pt x="3244" y="11556"/>
                  <a:pt x="3255" y="11520"/>
                </a:cubicBezTo>
                <a:cubicBezTo>
                  <a:pt x="3255" y="11473"/>
                  <a:pt x="3267" y="11426"/>
                  <a:pt x="3267" y="11392"/>
                </a:cubicBezTo>
                <a:lnTo>
                  <a:pt x="3267" y="11275"/>
                </a:lnTo>
                <a:cubicBezTo>
                  <a:pt x="3255" y="11134"/>
                  <a:pt x="3244" y="11028"/>
                  <a:pt x="3232" y="10923"/>
                </a:cubicBezTo>
                <a:cubicBezTo>
                  <a:pt x="3208" y="10818"/>
                  <a:pt x="3185" y="10701"/>
                  <a:pt x="3150" y="10572"/>
                </a:cubicBezTo>
                <a:cubicBezTo>
                  <a:pt x="3127" y="10443"/>
                  <a:pt x="3080" y="10291"/>
                  <a:pt x="3010" y="10081"/>
                </a:cubicBezTo>
                <a:cubicBezTo>
                  <a:pt x="2869" y="9670"/>
                  <a:pt x="2763" y="9483"/>
                  <a:pt x="2659" y="9296"/>
                </a:cubicBezTo>
                <a:cubicBezTo>
                  <a:pt x="2553" y="9097"/>
                  <a:pt x="2436" y="8921"/>
                  <a:pt x="2190" y="8570"/>
                </a:cubicBezTo>
                <a:cubicBezTo>
                  <a:pt x="1933" y="8219"/>
                  <a:pt x="1792" y="8055"/>
                  <a:pt x="1663" y="7891"/>
                </a:cubicBezTo>
                <a:cubicBezTo>
                  <a:pt x="1535" y="7716"/>
                  <a:pt x="1405" y="7552"/>
                  <a:pt x="1183" y="7201"/>
                </a:cubicBezTo>
                <a:cubicBezTo>
                  <a:pt x="973" y="6837"/>
                  <a:pt x="903" y="6639"/>
                  <a:pt x="832" y="6439"/>
                </a:cubicBezTo>
                <a:cubicBezTo>
                  <a:pt x="809" y="6346"/>
                  <a:pt x="773" y="6252"/>
                  <a:pt x="750" y="6124"/>
                </a:cubicBezTo>
                <a:cubicBezTo>
                  <a:pt x="726" y="5994"/>
                  <a:pt x="703" y="5854"/>
                  <a:pt x="692" y="5643"/>
                </a:cubicBezTo>
                <a:cubicBezTo>
                  <a:pt x="692" y="5445"/>
                  <a:pt x="715" y="5304"/>
                  <a:pt x="739" y="5187"/>
                </a:cubicBezTo>
                <a:cubicBezTo>
                  <a:pt x="750" y="5151"/>
                  <a:pt x="750" y="5128"/>
                  <a:pt x="762" y="5105"/>
                </a:cubicBezTo>
                <a:cubicBezTo>
                  <a:pt x="773" y="5070"/>
                  <a:pt x="785" y="5047"/>
                  <a:pt x="785" y="5023"/>
                </a:cubicBezTo>
                <a:cubicBezTo>
                  <a:pt x="797" y="4976"/>
                  <a:pt x="820" y="4930"/>
                  <a:pt x="844" y="4883"/>
                </a:cubicBezTo>
                <a:cubicBezTo>
                  <a:pt x="879" y="4789"/>
                  <a:pt x="926" y="4707"/>
                  <a:pt x="996" y="4602"/>
                </a:cubicBezTo>
                <a:cubicBezTo>
                  <a:pt x="1066" y="4508"/>
                  <a:pt x="1160" y="4391"/>
                  <a:pt x="1312" y="4262"/>
                </a:cubicBezTo>
                <a:cubicBezTo>
                  <a:pt x="1464" y="4145"/>
                  <a:pt x="1593" y="4098"/>
                  <a:pt x="1710" y="4051"/>
                </a:cubicBezTo>
                <a:cubicBezTo>
                  <a:pt x="1827" y="4028"/>
                  <a:pt x="1921" y="4016"/>
                  <a:pt x="2014" y="4016"/>
                </a:cubicBezTo>
                <a:cubicBezTo>
                  <a:pt x="2108" y="4016"/>
                  <a:pt x="2202" y="4028"/>
                  <a:pt x="2319" y="4063"/>
                </a:cubicBezTo>
                <a:cubicBezTo>
                  <a:pt x="2436" y="4098"/>
                  <a:pt x="2576" y="4157"/>
                  <a:pt x="2729" y="4285"/>
                </a:cubicBezTo>
                <a:cubicBezTo>
                  <a:pt x="2881" y="4414"/>
                  <a:pt x="2963" y="4531"/>
                  <a:pt x="3021" y="4636"/>
                </a:cubicBezTo>
                <a:cubicBezTo>
                  <a:pt x="3068" y="4753"/>
                  <a:pt x="3103" y="4847"/>
                  <a:pt x="3115" y="4941"/>
                </a:cubicBezTo>
                <a:cubicBezTo>
                  <a:pt x="3138" y="5034"/>
                  <a:pt x="3150" y="5140"/>
                  <a:pt x="3138" y="5269"/>
                </a:cubicBezTo>
                <a:cubicBezTo>
                  <a:pt x="3127" y="5386"/>
                  <a:pt x="3103" y="5538"/>
                  <a:pt x="3021" y="5726"/>
                </a:cubicBezTo>
                <a:cubicBezTo>
                  <a:pt x="2974" y="5843"/>
                  <a:pt x="2893" y="5948"/>
                  <a:pt x="2810" y="6041"/>
                </a:cubicBezTo>
                <a:cubicBezTo>
                  <a:pt x="2729" y="6135"/>
                  <a:pt x="2623" y="6205"/>
                  <a:pt x="2529" y="6252"/>
                </a:cubicBezTo>
                <a:cubicBezTo>
                  <a:pt x="2342" y="6358"/>
                  <a:pt x="2190" y="6358"/>
                  <a:pt x="2155" y="6358"/>
                </a:cubicBezTo>
                <a:cubicBezTo>
                  <a:pt x="1991" y="6358"/>
                  <a:pt x="1827" y="6299"/>
                  <a:pt x="1699" y="6182"/>
                </a:cubicBezTo>
                <a:cubicBezTo>
                  <a:pt x="1640" y="6135"/>
                  <a:pt x="1593" y="6065"/>
                  <a:pt x="1558" y="5983"/>
                </a:cubicBezTo>
                <a:cubicBezTo>
                  <a:pt x="1535" y="5913"/>
                  <a:pt x="1523" y="5830"/>
                  <a:pt x="1535" y="5749"/>
                </a:cubicBezTo>
                <a:cubicBezTo>
                  <a:pt x="1535" y="5679"/>
                  <a:pt x="1569" y="5596"/>
                  <a:pt x="1605" y="5526"/>
                </a:cubicBezTo>
                <a:cubicBezTo>
                  <a:pt x="1652" y="5468"/>
                  <a:pt x="1710" y="5421"/>
                  <a:pt x="1780" y="5398"/>
                </a:cubicBezTo>
                <a:cubicBezTo>
                  <a:pt x="1812" y="5386"/>
                  <a:pt x="1844" y="5381"/>
                  <a:pt x="1877" y="5381"/>
                </a:cubicBezTo>
                <a:cubicBezTo>
                  <a:pt x="1976" y="5381"/>
                  <a:pt x="2073" y="5429"/>
                  <a:pt x="2143" y="5491"/>
                </a:cubicBezTo>
                <a:cubicBezTo>
                  <a:pt x="2214" y="5550"/>
                  <a:pt x="2272" y="5620"/>
                  <a:pt x="2354" y="5679"/>
                </a:cubicBezTo>
                <a:cubicBezTo>
                  <a:pt x="2382" y="5698"/>
                  <a:pt x="2418" y="5717"/>
                  <a:pt x="2450" y="5717"/>
                </a:cubicBezTo>
                <a:cubicBezTo>
                  <a:pt x="2457" y="5717"/>
                  <a:pt x="2465" y="5716"/>
                  <a:pt x="2471" y="5713"/>
                </a:cubicBezTo>
                <a:cubicBezTo>
                  <a:pt x="2495" y="5702"/>
                  <a:pt x="2506" y="5690"/>
                  <a:pt x="2529" y="5655"/>
                </a:cubicBezTo>
                <a:cubicBezTo>
                  <a:pt x="2529" y="5620"/>
                  <a:pt x="2541" y="5573"/>
                  <a:pt x="2529" y="5515"/>
                </a:cubicBezTo>
                <a:cubicBezTo>
                  <a:pt x="2506" y="5398"/>
                  <a:pt x="2436" y="5292"/>
                  <a:pt x="2331" y="5222"/>
                </a:cubicBezTo>
                <a:cubicBezTo>
                  <a:pt x="2237" y="5151"/>
                  <a:pt x="2108" y="5105"/>
                  <a:pt x="1980" y="5105"/>
                </a:cubicBezTo>
                <a:cubicBezTo>
                  <a:pt x="1886" y="5105"/>
                  <a:pt x="1803" y="5128"/>
                  <a:pt x="1722" y="5151"/>
                </a:cubicBezTo>
                <a:cubicBezTo>
                  <a:pt x="1652" y="5187"/>
                  <a:pt x="1605" y="5234"/>
                  <a:pt x="1558" y="5281"/>
                </a:cubicBezTo>
                <a:cubicBezTo>
                  <a:pt x="1464" y="5362"/>
                  <a:pt x="1418" y="5456"/>
                  <a:pt x="1382" y="5562"/>
                </a:cubicBezTo>
                <a:cubicBezTo>
                  <a:pt x="1347" y="5667"/>
                  <a:pt x="1324" y="5784"/>
                  <a:pt x="1359" y="5924"/>
                </a:cubicBezTo>
                <a:cubicBezTo>
                  <a:pt x="1382" y="6065"/>
                  <a:pt x="1476" y="6229"/>
                  <a:pt x="1640" y="6346"/>
                </a:cubicBezTo>
                <a:cubicBezTo>
                  <a:pt x="1733" y="6416"/>
                  <a:pt x="1839" y="6451"/>
                  <a:pt x="1921" y="6475"/>
                </a:cubicBezTo>
                <a:cubicBezTo>
                  <a:pt x="2014" y="6498"/>
                  <a:pt x="2097" y="6509"/>
                  <a:pt x="2167" y="6509"/>
                </a:cubicBezTo>
                <a:cubicBezTo>
                  <a:pt x="2319" y="6498"/>
                  <a:pt x="2424" y="6463"/>
                  <a:pt x="2529" y="6428"/>
                </a:cubicBezTo>
                <a:cubicBezTo>
                  <a:pt x="2635" y="6381"/>
                  <a:pt x="2740" y="6311"/>
                  <a:pt x="2846" y="6229"/>
                </a:cubicBezTo>
                <a:cubicBezTo>
                  <a:pt x="2951" y="6135"/>
                  <a:pt x="3068" y="6007"/>
                  <a:pt x="3174" y="5796"/>
                </a:cubicBezTo>
                <a:cubicBezTo>
                  <a:pt x="3267" y="5596"/>
                  <a:pt x="3302" y="5421"/>
                  <a:pt x="3314" y="5281"/>
                </a:cubicBezTo>
                <a:cubicBezTo>
                  <a:pt x="3325" y="5140"/>
                  <a:pt x="3314" y="5023"/>
                  <a:pt x="3302" y="4917"/>
                </a:cubicBezTo>
                <a:cubicBezTo>
                  <a:pt x="3279" y="4800"/>
                  <a:pt x="3244" y="4695"/>
                  <a:pt x="3185" y="4566"/>
                </a:cubicBezTo>
                <a:cubicBezTo>
                  <a:pt x="3127" y="4438"/>
                  <a:pt x="3033" y="4285"/>
                  <a:pt x="2857" y="4133"/>
                </a:cubicBezTo>
                <a:cubicBezTo>
                  <a:pt x="2693" y="3981"/>
                  <a:pt x="2529" y="3899"/>
                  <a:pt x="2401" y="3852"/>
                </a:cubicBezTo>
                <a:cubicBezTo>
                  <a:pt x="2261" y="3806"/>
                  <a:pt x="2143" y="3782"/>
                  <a:pt x="2026" y="3770"/>
                </a:cubicBezTo>
                <a:cubicBezTo>
                  <a:pt x="1984" y="3766"/>
                  <a:pt x="1941" y="3763"/>
                  <a:pt x="1897" y="3763"/>
                </a:cubicBezTo>
                <a:cubicBezTo>
                  <a:pt x="1820" y="3763"/>
                  <a:pt x="1737" y="3771"/>
                  <a:pt x="1640" y="3793"/>
                </a:cubicBezTo>
                <a:cubicBezTo>
                  <a:pt x="1499" y="3829"/>
                  <a:pt x="1324" y="3887"/>
                  <a:pt x="1137" y="4028"/>
                </a:cubicBezTo>
                <a:cubicBezTo>
                  <a:pt x="949" y="4180"/>
                  <a:pt x="844" y="4321"/>
                  <a:pt x="762" y="4438"/>
                </a:cubicBezTo>
                <a:cubicBezTo>
                  <a:pt x="680" y="4555"/>
                  <a:pt x="633" y="4660"/>
                  <a:pt x="586" y="4766"/>
                </a:cubicBezTo>
                <a:cubicBezTo>
                  <a:pt x="563" y="4812"/>
                  <a:pt x="551" y="4870"/>
                  <a:pt x="528" y="4930"/>
                </a:cubicBezTo>
                <a:cubicBezTo>
                  <a:pt x="516" y="4953"/>
                  <a:pt x="516" y="4988"/>
                  <a:pt x="504" y="5023"/>
                </a:cubicBezTo>
                <a:lnTo>
                  <a:pt x="504" y="4953"/>
                </a:lnTo>
                <a:lnTo>
                  <a:pt x="504" y="4847"/>
                </a:lnTo>
                <a:cubicBezTo>
                  <a:pt x="504" y="4800"/>
                  <a:pt x="504" y="4753"/>
                  <a:pt x="516" y="4707"/>
                </a:cubicBezTo>
                <a:cubicBezTo>
                  <a:pt x="516" y="4672"/>
                  <a:pt x="539" y="4636"/>
                  <a:pt x="551" y="4590"/>
                </a:cubicBezTo>
                <a:cubicBezTo>
                  <a:pt x="563" y="4543"/>
                  <a:pt x="575" y="4496"/>
                  <a:pt x="609" y="4426"/>
                </a:cubicBezTo>
                <a:cubicBezTo>
                  <a:pt x="668" y="4285"/>
                  <a:pt x="703" y="4215"/>
                  <a:pt x="739" y="4157"/>
                </a:cubicBezTo>
                <a:cubicBezTo>
                  <a:pt x="750" y="4121"/>
                  <a:pt x="762" y="4087"/>
                  <a:pt x="785" y="4040"/>
                </a:cubicBezTo>
                <a:cubicBezTo>
                  <a:pt x="809" y="4004"/>
                  <a:pt x="832" y="3946"/>
                  <a:pt x="879" y="3887"/>
                </a:cubicBezTo>
                <a:cubicBezTo>
                  <a:pt x="914" y="3829"/>
                  <a:pt x="949" y="3782"/>
                  <a:pt x="984" y="3747"/>
                </a:cubicBezTo>
                <a:cubicBezTo>
                  <a:pt x="1007" y="3712"/>
                  <a:pt x="1031" y="3676"/>
                  <a:pt x="1054" y="3653"/>
                </a:cubicBezTo>
                <a:cubicBezTo>
                  <a:pt x="1101" y="3595"/>
                  <a:pt x="1160" y="3536"/>
                  <a:pt x="1254" y="3431"/>
                </a:cubicBezTo>
                <a:cubicBezTo>
                  <a:pt x="1301" y="3372"/>
                  <a:pt x="1335" y="3325"/>
                  <a:pt x="1371" y="3291"/>
                </a:cubicBezTo>
                <a:cubicBezTo>
                  <a:pt x="1394" y="3255"/>
                  <a:pt x="1418" y="3232"/>
                  <a:pt x="1452" y="3208"/>
                </a:cubicBezTo>
                <a:cubicBezTo>
                  <a:pt x="1476" y="3173"/>
                  <a:pt x="1499" y="3150"/>
                  <a:pt x="1523" y="3114"/>
                </a:cubicBezTo>
                <a:cubicBezTo>
                  <a:pt x="1558" y="3080"/>
                  <a:pt x="1605" y="3044"/>
                  <a:pt x="1663" y="2997"/>
                </a:cubicBezTo>
                <a:cubicBezTo>
                  <a:pt x="1780" y="2904"/>
                  <a:pt x="1839" y="2857"/>
                  <a:pt x="1897" y="2822"/>
                </a:cubicBezTo>
                <a:cubicBezTo>
                  <a:pt x="1956" y="2775"/>
                  <a:pt x="2026" y="2740"/>
                  <a:pt x="2155" y="2670"/>
                </a:cubicBezTo>
                <a:cubicBezTo>
                  <a:pt x="2284" y="2612"/>
                  <a:pt x="2354" y="2576"/>
                  <a:pt x="2412" y="2553"/>
                </a:cubicBezTo>
                <a:cubicBezTo>
                  <a:pt x="2448" y="2553"/>
                  <a:pt x="2482" y="2541"/>
                  <a:pt x="2529" y="2529"/>
                </a:cubicBezTo>
                <a:cubicBezTo>
                  <a:pt x="2561" y="2529"/>
                  <a:pt x="2597" y="2524"/>
                  <a:pt x="2639" y="2524"/>
                </a:cubicBezTo>
                <a:cubicBezTo>
                  <a:pt x="2660" y="2524"/>
                  <a:pt x="2682" y="2525"/>
                  <a:pt x="2705" y="2529"/>
                </a:cubicBezTo>
                <a:cubicBezTo>
                  <a:pt x="2846" y="2553"/>
                  <a:pt x="2916" y="2588"/>
                  <a:pt x="2974" y="2623"/>
                </a:cubicBezTo>
                <a:cubicBezTo>
                  <a:pt x="3010" y="2646"/>
                  <a:pt x="3033" y="2658"/>
                  <a:pt x="3068" y="2693"/>
                </a:cubicBezTo>
                <a:cubicBezTo>
                  <a:pt x="3103" y="2729"/>
                  <a:pt x="3138" y="2763"/>
                  <a:pt x="3174" y="2822"/>
                </a:cubicBezTo>
                <a:cubicBezTo>
                  <a:pt x="3220" y="2916"/>
                  <a:pt x="3232" y="2986"/>
                  <a:pt x="3232" y="3033"/>
                </a:cubicBezTo>
                <a:cubicBezTo>
                  <a:pt x="3220" y="3091"/>
                  <a:pt x="3208" y="3138"/>
                  <a:pt x="3185" y="3185"/>
                </a:cubicBezTo>
                <a:cubicBezTo>
                  <a:pt x="3161" y="3220"/>
                  <a:pt x="3127" y="3255"/>
                  <a:pt x="3080" y="3267"/>
                </a:cubicBezTo>
                <a:cubicBezTo>
                  <a:pt x="3059" y="3274"/>
                  <a:pt x="3035" y="3280"/>
                  <a:pt x="3011" y="3280"/>
                </a:cubicBezTo>
                <a:cubicBezTo>
                  <a:pt x="2994" y="3280"/>
                  <a:pt x="2977" y="3277"/>
                  <a:pt x="2963" y="3267"/>
                </a:cubicBezTo>
                <a:cubicBezTo>
                  <a:pt x="2927" y="3255"/>
                  <a:pt x="2893" y="3220"/>
                  <a:pt x="2881" y="3173"/>
                </a:cubicBezTo>
                <a:cubicBezTo>
                  <a:pt x="2857" y="3127"/>
                  <a:pt x="2846" y="3091"/>
                  <a:pt x="2822" y="3033"/>
                </a:cubicBezTo>
                <a:cubicBezTo>
                  <a:pt x="2805" y="3006"/>
                  <a:pt x="2787" y="2993"/>
                  <a:pt x="2770" y="2993"/>
                </a:cubicBezTo>
                <a:cubicBezTo>
                  <a:pt x="2764" y="2993"/>
                  <a:pt x="2758" y="2995"/>
                  <a:pt x="2752" y="2997"/>
                </a:cubicBezTo>
                <a:cubicBezTo>
                  <a:pt x="2729" y="3010"/>
                  <a:pt x="2693" y="3044"/>
                  <a:pt x="2682" y="3103"/>
                </a:cubicBezTo>
                <a:cubicBezTo>
                  <a:pt x="2682" y="3161"/>
                  <a:pt x="2705" y="3197"/>
                  <a:pt x="2717" y="3232"/>
                </a:cubicBezTo>
                <a:cubicBezTo>
                  <a:pt x="2740" y="3278"/>
                  <a:pt x="2763" y="3302"/>
                  <a:pt x="2787" y="3337"/>
                </a:cubicBezTo>
                <a:cubicBezTo>
                  <a:pt x="2822" y="3361"/>
                  <a:pt x="2869" y="3384"/>
                  <a:pt x="2916" y="3395"/>
                </a:cubicBezTo>
                <a:cubicBezTo>
                  <a:pt x="2940" y="3401"/>
                  <a:pt x="2965" y="3403"/>
                  <a:pt x="2990" y="3403"/>
                </a:cubicBezTo>
                <a:cubicBezTo>
                  <a:pt x="3026" y="3403"/>
                  <a:pt x="3063" y="3398"/>
                  <a:pt x="3103" y="3384"/>
                </a:cubicBezTo>
                <a:cubicBezTo>
                  <a:pt x="3185" y="3349"/>
                  <a:pt x="3232" y="3291"/>
                  <a:pt x="3267" y="3244"/>
                </a:cubicBezTo>
                <a:cubicBezTo>
                  <a:pt x="3302" y="3197"/>
                  <a:pt x="3302" y="3150"/>
                  <a:pt x="3314" y="3114"/>
                </a:cubicBezTo>
                <a:lnTo>
                  <a:pt x="3314" y="2974"/>
                </a:lnTo>
                <a:cubicBezTo>
                  <a:pt x="3302" y="2916"/>
                  <a:pt x="3279" y="2857"/>
                  <a:pt x="3244" y="2787"/>
                </a:cubicBezTo>
                <a:cubicBezTo>
                  <a:pt x="3197" y="2716"/>
                  <a:pt x="3161" y="2670"/>
                  <a:pt x="3127" y="2635"/>
                </a:cubicBezTo>
                <a:cubicBezTo>
                  <a:pt x="3080" y="2599"/>
                  <a:pt x="3057" y="2576"/>
                  <a:pt x="3021" y="2553"/>
                </a:cubicBezTo>
                <a:cubicBezTo>
                  <a:pt x="2986" y="2541"/>
                  <a:pt x="2951" y="2518"/>
                  <a:pt x="2904" y="2494"/>
                </a:cubicBezTo>
                <a:cubicBezTo>
                  <a:pt x="2857" y="2482"/>
                  <a:pt x="2799" y="2459"/>
                  <a:pt x="2717" y="2448"/>
                </a:cubicBezTo>
                <a:cubicBezTo>
                  <a:pt x="2635" y="2435"/>
                  <a:pt x="2576" y="2435"/>
                  <a:pt x="2529" y="2435"/>
                </a:cubicBezTo>
                <a:cubicBezTo>
                  <a:pt x="2471" y="2435"/>
                  <a:pt x="2436" y="2448"/>
                  <a:pt x="2401" y="2448"/>
                </a:cubicBezTo>
                <a:cubicBezTo>
                  <a:pt x="2319" y="2471"/>
                  <a:pt x="2237" y="2494"/>
                  <a:pt x="2097" y="2553"/>
                </a:cubicBezTo>
                <a:lnTo>
                  <a:pt x="1816" y="2693"/>
                </a:lnTo>
                <a:cubicBezTo>
                  <a:pt x="1745" y="2740"/>
                  <a:pt x="1686" y="2775"/>
                  <a:pt x="1558" y="2869"/>
                </a:cubicBezTo>
                <a:cubicBezTo>
                  <a:pt x="1499" y="2927"/>
                  <a:pt x="1464" y="2963"/>
                  <a:pt x="1418" y="2997"/>
                </a:cubicBezTo>
                <a:cubicBezTo>
                  <a:pt x="1382" y="3021"/>
                  <a:pt x="1359" y="3056"/>
                  <a:pt x="1335" y="3080"/>
                </a:cubicBezTo>
                <a:lnTo>
                  <a:pt x="1242" y="3173"/>
                </a:lnTo>
                <a:cubicBezTo>
                  <a:pt x="1207" y="3208"/>
                  <a:pt x="1171" y="3255"/>
                  <a:pt x="1124" y="3314"/>
                </a:cubicBezTo>
                <a:cubicBezTo>
                  <a:pt x="1031" y="3431"/>
                  <a:pt x="984" y="3501"/>
                  <a:pt x="937" y="3559"/>
                </a:cubicBezTo>
                <a:lnTo>
                  <a:pt x="867" y="3665"/>
                </a:lnTo>
                <a:cubicBezTo>
                  <a:pt x="844" y="3712"/>
                  <a:pt x="820" y="3759"/>
                  <a:pt x="773" y="3829"/>
                </a:cubicBezTo>
                <a:lnTo>
                  <a:pt x="692" y="3993"/>
                </a:lnTo>
                <a:cubicBezTo>
                  <a:pt x="668" y="4028"/>
                  <a:pt x="656" y="4063"/>
                  <a:pt x="645" y="4098"/>
                </a:cubicBezTo>
                <a:cubicBezTo>
                  <a:pt x="656" y="4063"/>
                  <a:pt x="656" y="4040"/>
                  <a:pt x="668" y="4016"/>
                </a:cubicBezTo>
                <a:cubicBezTo>
                  <a:pt x="703" y="3934"/>
                  <a:pt x="739" y="3876"/>
                  <a:pt x="762" y="3817"/>
                </a:cubicBezTo>
                <a:cubicBezTo>
                  <a:pt x="820" y="3700"/>
                  <a:pt x="890" y="3583"/>
                  <a:pt x="1031" y="3349"/>
                </a:cubicBezTo>
                <a:cubicBezTo>
                  <a:pt x="1171" y="3114"/>
                  <a:pt x="1242" y="2997"/>
                  <a:pt x="1312" y="2869"/>
                </a:cubicBezTo>
                <a:cubicBezTo>
                  <a:pt x="1382" y="2752"/>
                  <a:pt x="1452" y="2623"/>
                  <a:pt x="1593" y="2377"/>
                </a:cubicBezTo>
                <a:cubicBezTo>
                  <a:pt x="1722" y="2120"/>
                  <a:pt x="1780" y="1979"/>
                  <a:pt x="1827" y="1839"/>
                </a:cubicBezTo>
                <a:cubicBezTo>
                  <a:pt x="1850" y="1780"/>
                  <a:pt x="1874" y="1710"/>
                  <a:pt x="1897" y="1616"/>
                </a:cubicBezTo>
                <a:cubicBezTo>
                  <a:pt x="1909" y="1522"/>
                  <a:pt x="1933" y="1417"/>
                  <a:pt x="1933" y="1265"/>
                </a:cubicBezTo>
                <a:cubicBezTo>
                  <a:pt x="1933" y="1113"/>
                  <a:pt x="1909" y="996"/>
                  <a:pt x="1886" y="902"/>
                </a:cubicBezTo>
                <a:cubicBezTo>
                  <a:pt x="1850" y="820"/>
                  <a:pt x="1827" y="750"/>
                  <a:pt x="1792" y="679"/>
                </a:cubicBezTo>
                <a:cubicBezTo>
                  <a:pt x="1757" y="609"/>
                  <a:pt x="1722" y="551"/>
                  <a:pt x="1663" y="469"/>
                </a:cubicBezTo>
                <a:cubicBezTo>
                  <a:pt x="1605" y="398"/>
                  <a:pt x="1535" y="305"/>
                  <a:pt x="1429" y="211"/>
                </a:cubicBezTo>
                <a:cubicBezTo>
                  <a:pt x="1312" y="117"/>
                  <a:pt x="1207" y="71"/>
                  <a:pt x="1113" y="47"/>
                </a:cubicBezTo>
                <a:cubicBezTo>
                  <a:pt x="1031" y="13"/>
                  <a:pt x="949" y="0"/>
                  <a:pt x="879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" name="Google Shape;414;p47">
            <a:extLst>
              <a:ext uri="{FF2B5EF4-FFF2-40B4-BE49-F238E27FC236}">
                <a16:creationId xmlns:a16="http://schemas.microsoft.com/office/drawing/2014/main" id="{EF4B84B4-BD8A-4E8F-AC7B-8CBDEC572953}"/>
              </a:ext>
            </a:extLst>
          </p:cNvPr>
          <p:cNvSpPr txBox="1"/>
          <p:nvPr/>
        </p:nvSpPr>
        <p:spPr>
          <a:xfrm>
            <a:off x="820650" y="8943903"/>
            <a:ext cx="5575200" cy="79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Clr>
                <a:schemeClr val="bg2">
                  <a:lumMod val="90000"/>
                </a:schemeClr>
              </a:buClr>
              <a:buFont typeface="Arial" panose="020B0604020202020204" pitchFamily="34" charset="0"/>
              <a:buChar char="•"/>
            </a:pPr>
            <a:r>
              <a:rPr lang="en" sz="1600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Payment c</a:t>
            </a:r>
            <a:r>
              <a:rPr lang="en-GB" sz="1600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an</a:t>
            </a:r>
            <a:r>
              <a:rPr lang="en" sz="1600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 be done via cash, credit or debit cards , visa </a:t>
            </a:r>
            <a:r>
              <a:rPr lang="en-GB" sz="1600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and</a:t>
            </a:r>
            <a:r>
              <a:rPr lang="en" sz="1600" b="1" i="1" dirty="0">
                <a:solidFill>
                  <a:schemeClr val="dk1"/>
                </a:solidFill>
                <a:latin typeface="Antic Didone"/>
                <a:ea typeface="Antic Didone"/>
                <a:cs typeface="Antic Didone"/>
                <a:sym typeface="Antic Didone"/>
              </a:rPr>
              <a:t> master cards</a:t>
            </a:r>
            <a:endParaRPr sz="1600" b="1" i="1" dirty="0">
              <a:solidFill>
                <a:schemeClr val="dk1"/>
              </a:solidFill>
              <a:latin typeface="Antic Didone"/>
              <a:ea typeface="Antic Didone"/>
              <a:cs typeface="Antic Didone"/>
              <a:sym typeface="Antic Didone"/>
            </a:endParaRPr>
          </a:p>
        </p:txBody>
      </p:sp>
      <p:sp>
        <p:nvSpPr>
          <p:cNvPr id="16" name="Google Shape;1302;p75">
            <a:extLst>
              <a:ext uri="{FF2B5EF4-FFF2-40B4-BE49-F238E27FC236}">
                <a16:creationId xmlns:a16="http://schemas.microsoft.com/office/drawing/2014/main" id="{D115D13E-7CFC-47DD-9773-FB303A70BB64}"/>
              </a:ext>
            </a:extLst>
          </p:cNvPr>
          <p:cNvSpPr/>
          <p:nvPr/>
        </p:nvSpPr>
        <p:spPr>
          <a:xfrm>
            <a:off x="1310694" y="33295"/>
            <a:ext cx="4938286" cy="466295"/>
          </a:xfrm>
          <a:custGeom>
            <a:avLst/>
            <a:gdLst/>
            <a:ahLst/>
            <a:cxnLst/>
            <a:rect l="l" t="t" r="r" b="b"/>
            <a:pathLst>
              <a:path w="66953" h="6322" extrusionOk="0">
                <a:moveTo>
                  <a:pt x="66952" y="2493"/>
                </a:moveTo>
                <a:cubicBezTo>
                  <a:pt x="64868" y="3278"/>
                  <a:pt x="63053" y="3723"/>
                  <a:pt x="60888" y="3161"/>
                </a:cubicBezTo>
                <a:cubicBezTo>
                  <a:pt x="60888" y="2388"/>
                  <a:pt x="60162" y="1990"/>
                  <a:pt x="59671" y="2002"/>
                </a:cubicBezTo>
                <a:cubicBezTo>
                  <a:pt x="58956" y="2014"/>
                  <a:pt x="58581" y="2774"/>
                  <a:pt x="60350" y="3313"/>
                </a:cubicBezTo>
                <a:cubicBezTo>
                  <a:pt x="60233" y="3536"/>
                  <a:pt x="60056" y="3723"/>
                  <a:pt x="59834" y="3875"/>
                </a:cubicBezTo>
                <a:cubicBezTo>
                  <a:pt x="57446" y="3360"/>
                  <a:pt x="55175" y="2493"/>
                  <a:pt x="52459" y="2178"/>
                </a:cubicBezTo>
                <a:cubicBezTo>
                  <a:pt x="49380" y="1826"/>
                  <a:pt x="45739" y="2095"/>
                  <a:pt x="42766" y="2844"/>
                </a:cubicBezTo>
                <a:cubicBezTo>
                  <a:pt x="42672" y="2833"/>
                  <a:pt x="42566" y="2821"/>
                  <a:pt x="42473" y="2810"/>
                </a:cubicBezTo>
                <a:cubicBezTo>
                  <a:pt x="42672" y="2376"/>
                  <a:pt x="42649" y="2025"/>
                  <a:pt x="42485" y="1744"/>
                </a:cubicBezTo>
                <a:cubicBezTo>
                  <a:pt x="41525" y="0"/>
                  <a:pt x="38750" y="1382"/>
                  <a:pt x="37545" y="1955"/>
                </a:cubicBezTo>
                <a:cubicBezTo>
                  <a:pt x="37368" y="1627"/>
                  <a:pt x="36936" y="1510"/>
                  <a:pt x="36432" y="1533"/>
                </a:cubicBezTo>
                <a:cubicBezTo>
                  <a:pt x="35285" y="1569"/>
                  <a:pt x="34360" y="1967"/>
                  <a:pt x="33622" y="2857"/>
                </a:cubicBezTo>
                <a:cubicBezTo>
                  <a:pt x="32885" y="1967"/>
                  <a:pt x="31949" y="1569"/>
                  <a:pt x="30813" y="1533"/>
                </a:cubicBezTo>
                <a:cubicBezTo>
                  <a:pt x="30310" y="1510"/>
                  <a:pt x="29876" y="1627"/>
                  <a:pt x="29701" y="1955"/>
                </a:cubicBezTo>
                <a:cubicBezTo>
                  <a:pt x="28495" y="1382"/>
                  <a:pt x="25721" y="0"/>
                  <a:pt x="24748" y="1744"/>
                </a:cubicBezTo>
                <a:cubicBezTo>
                  <a:pt x="24597" y="2025"/>
                  <a:pt x="24573" y="2376"/>
                  <a:pt x="24761" y="2810"/>
                </a:cubicBezTo>
                <a:lnTo>
                  <a:pt x="24480" y="2844"/>
                </a:lnTo>
                <a:cubicBezTo>
                  <a:pt x="21506" y="2095"/>
                  <a:pt x="17865" y="1826"/>
                  <a:pt x="14774" y="2178"/>
                </a:cubicBezTo>
                <a:cubicBezTo>
                  <a:pt x="12058" y="2493"/>
                  <a:pt x="9787" y="3360"/>
                  <a:pt x="7399" y="3875"/>
                </a:cubicBezTo>
                <a:cubicBezTo>
                  <a:pt x="7177" y="3723"/>
                  <a:pt x="7001" y="3536"/>
                  <a:pt x="6896" y="3313"/>
                </a:cubicBezTo>
                <a:cubicBezTo>
                  <a:pt x="8652" y="2774"/>
                  <a:pt x="8289" y="2014"/>
                  <a:pt x="7563" y="2002"/>
                </a:cubicBezTo>
                <a:cubicBezTo>
                  <a:pt x="7083" y="1990"/>
                  <a:pt x="6345" y="2388"/>
                  <a:pt x="6345" y="3161"/>
                </a:cubicBezTo>
                <a:cubicBezTo>
                  <a:pt x="4097" y="3746"/>
                  <a:pt x="2201" y="3231"/>
                  <a:pt x="0" y="2388"/>
                </a:cubicBezTo>
                <a:cubicBezTo>
                  <a:pt x="2037" y="3758"/>
                  <a:pt x="5046" y="3781"/>
                  <a:pt x="6439" y="3406"/>
                </a:cubicBezTo>
                <a:cubicBezTo>
                  <a:pt x="6545" y="3617"/>
                  <a:pt x="6696" y="3817"/>
                  <a:pt x="6872" y="3980"/>
                </a:cubicBezTo>
                <a:cubicBezTo>
                  <a:pt x="5502" y="4249"/>
                  <a:pt x="4074" y="4379"/>
                  <a:pt x="2494" y="4215"/>
                </a:cubicBezTo>
                <a:cubicBezTo>
                  <a:pt x="3595" y="4647"/>
                  <a:pt x="5351" y="4577"/>
                  <a:pt x="7294" y="4320"/>
                </a:cubicBezTo>
                <a:cubicBezTo>
                  <a:pt x="9237" y="5537"/>
                  <a:pt x="13322" y="5162"/>
                  <a:pt x="15172" y="4952"/>
                </a:cubicBezTo>
                <a:cubicBezTo>
                  <a:pt x="18029" y="4613"/>
                  <a:pt x="21436" y="3992"/>
                  <a:pt x="24854" y="3617"/>
                </a:cubicBezTo>
                <a:lnTo>
                  <a:pt x="25123" y="3582"/>
                </a:lnTo>
                <a:cubicBezTo>
                  <a:pt x="26915" y="6322"/>
                  <a:pt x="28822" y="4671"/>
                  <a:pt x="26341" y="3453"/>
                </a:cubicBezTo>
                <a:cubicBezTo>
                  <a:pt x="27488" y="3348"/>
                  <a:pt x="28588" y="3266"/>
                  <a:pt x="29619" y="3266"/>
                </a:cubicBezTo>
                <a:cubicBezTo>
                  <a:pt x="30087" y="4613"/>
                  <a:pt x="32206" y="4460"/>
                  <a:pt x="31574" y="3395"/>
                </a:cubicBezTo>
                <a:cubicBezTo>
                  <a:pt x="32113" y="3465"/>
                  <a:pt x="32604" y="3570"/>
                  <a:pt x="33060" y="3734"/>
                </a:cubicBezTo>
                <a:cubicBezTo>
                  <a:pt x="32440" y="5139"/>
                  <a:pt x="34805" y="5139"/>
                  <a:pt x="34184" y="3734"/>
                </a:cubicBezTo>
                <a:cubicBezTo>
                  <a:pt x="34629" y="3570"/>
                  <a:pt x="35133" y="3465"/>
                  <a:pt x="35659" y="3395"/>
                </a:cubicBezTo>
                <a:cubicBezTo>
                  <a:pt x="35039" y="4460"/>
                  <a:pt x="37158" y="4613"/>
                  <a:pt x="37626" y="3266"/>
                </a:cubicBezTo>
                <a:cubicBezTo>
                  <a:pt x="38656" y="3266"/>
                  <a:pt x="39757" y="3348"/>
                  <a:pt x="40904" y="3453"/>
                </a:cubicBezTo>
                <a:cubicBezTo>
                  <a:pt x="38411" y="4671"/>
                  <a:pt x="40331" y="6322"/>
                  <a:pt x="42121" y="3582"/>
                </a:cubicBezTo>
                <a:lnTo>
                  <a:pt x="42391" y="3617"/>
                </a:lnTo>
                <a:cubicBezTo>
                  <a:pt x="45797" y="3992"/>
                  <a:pt x="49216" y="4613"/>
                  <a:pt x="52072" y="4952"/>
                </a:cubicBezTo>
                <a:cubicBezTo>
                  <a:pt x="53922" y="5162"/>
                  <a:pt x="58008" y="5537"/>
                  <a:pt x="59939" y="4320"/>
                </a:cubicBezTo>
                <a:cubicBezTo>
                  <a:pt x="61895" y="4577"/>
                  <a:pt x="63651" y="4647"/>
                  <a:pt x="64751" y="4215"/>
                </a:cubicBezTo>
                <a:cubicBezTo>
                  <a:pt x="63170" y="4379"/>
                  <a:pt x="61742" y="4249"/>
                  <a:pt x="60373" y="3980"/>
                </a:cubicBezTo>
                <a:cubicBezTo>
                  <a:pt x="60548" y="3817"/>
                  <a:pt x="60689" y="3617"/>
                  <a:pt x="60794" y="3406"/>
                </a:cubicBezTo>
                <a:cubicBezTo>
                  <a:pt x="62129" y="3770"/>
                  <a:pt x="64458" y="3910"/>
                  <a:pt x="66952" y="2493"/>
                </a:cubicBezTo>
                <a:close/>
                <a:moveTo>
                  <a:pt x="33294" y="3817"/>
                </a:moveTo>
                <a:cubicBezTo>
                  <a:pt x="33400" y="3863"/>
                  <a:pt x="33517" y="3910"/>
                  <a:pt x="33622" y="3968"/>
                </a:cubicBezTo>
                <a:cubicBezTo>
                  <a:pt x="33728" y="3910"/>
                  <a:pt x="33845" y="3863"/>
                  <a:pt x="33950" y="3817"/>
                </a:cubicBezTo>
                <a:cubicBezTo>
                  <a:pt x="34711" y="4894"/>
                  <a:pt x="32534" y="4894"/>
                  <a:pt x="33294" y="3817"/>
                </a:cubicBezTo>
                <a:close/>
                <a:moveTo>
                  <a:pt x="33622" y="3676"/>
                </a:moveTo>
                <a:cubicBezTo>
                  <a:pt x="33564" y="3653"/>
                  <a:pt x="33517" y="3629"/>
                  <a:pt x="33458" y="3594"/>
                </a:cubicBezTo>
                <a:cubicBezTo>
                  <a:pt x="33505" y="3559"/>
                  <a:pt x="33541" y="3512"/>
                  <a:pt x="33588" y="3465"/>
                </a:cubicBezTo>
                <a:lnTo>
                  <a:pt x="33622" y="3430"/>
                </a:lnTo>
                <a:lnTo>
                  <a:pt x="33658" y="3465"/>
                </a:lnTo>
                <a:cubicBezTo>
                  <a:pt x="33705" y="3512"/>
                  <a:pt x="33739" y="3559"/>
                  <a:pt x="33786" y="3594"/>
                </a:cubicBezTo>
                <a:cubicBezTo>
                  <a:pt x="33728" y="3629"/>
                  <a:pt x="33669" y="3653"/>
                  <a:pt x="33622" y="3676"/>
                </a:cubicBezTo>
                <a:close/>
                <a:moveTo>
                  <a:pt x="33190" y="3489"/>
                </a:moveTo>
                <a:cubicBezTo>
                  <a:pt x="32581" y="3242"/>
                  <a:pt x="31902" y="3055"/>
                  <a:pt x="31176" y="2915"/>
                </a:cubicBezTo>
                <a:cubicBezTo>
                  <a:pt x="30906" y="2669"/>
                  <a:pt x="30532" y="2400"/>
                  <a:pt x="30005" y="2107"/>
                </a:cubicBezTo>
                <a:cubicBezTo>
                  <a:pt x="30157" y="1861"/>
                  <a:pt x="30427" y="1791"/>
                  <a:pt x="30766" y="1814"/>
                </a:cubicBezTo>
                <a:cubicBezTo>
                  <a:pt x="31621" y="1897"/>
                  <a:pt x="32662" y="2529"/>
                  <a:pt x="33377" y="3184"/>
                </a:cubicBezTo>
                <a:cubicBezTo>
                  <a:pt x="33353" y="3208"/>
                  <a:pt x="33341" y="3231"/>
                  <a:pt x="33318" y="3255"/>
                </a:cubicBezTo>
                <a:cubicBezTo>
                  <a:pt x="33271" y="3336"/>
                  <a:pt x="33224" y="3406"/>
                  <a:pt x="33190" y="3489"/>
                </a:cubicBezTo>
                <a:close/>
                <a:moveTo>
                  <a:pt x="34056" y="3489"/>
                </a:moveTo>
                <a:cubicBezTo>
                  <a:pt x="34020" y="3406"/>
                  <a:pt x="33973" y="3336"/>
                  <a:pt x="33915" y="3255"/>
                </a:cubicBezTo>
                <a:cubicBezTo>
                  <a:pt x="33903" y="3231"/>
                  <a:pt x="33892" y="3208"/>
                  <a:pt x="33869" y="3184"/>
                </a:cubicBezTo>
                <a:cubicBezTo>
                  <a:pt x="34582" y="2529"/>
                  <a:pt x="35625" y="1897"/>
                  <a:pt x="36479" y="1814"/>
                </a:cubicBezTo>
                <a:cubicBezTo>
                  <a:pt x="36807" y="1791"/>
                  <a:pt x="37088" y="1861"/>
                  <a:pt x="37228" y="2107"/>
                </a:cubicBezTo>
                <a:cubicBezTo>
                  <a:pt x="36713" y="2400"/>
                  <a:pt x="36327" y="2669"/>
                  <a:pt x="36069" y="2915"/>
                </a:cubicBezTo>
                <a:cubicBezTo>
                  <a:pt x="35331" y="3055"/>
                  <a:pt x="34665" y="3242"/>
                  <a:pt x="34056" y="3489"/>
                </a:cubicBezTo>
                <a:close/>
                <a:moveTo>
                  <a:pt x="60454" y="3067"/>
                </a:moveTo>
                <a:cubicBezTo>
                  <a:pt x="58032" y="2353"/>
                  <a:pt x="60689" y="1967"/>
                  <a:pt x="60454" y="3067"/>
                </a:cubicBezTo>
                <a:close/>
                <a:moveTo>
                  <a:pt x="43749" y="2974"/>
                </a:moveTo>
                <a:cubicBezTo>
                  <a:pt x="46266" y="2517"/>
                  <a:pt x="48666" y="2693"/>
                  <a:pt x="51347" y="2903"/>
                </a:cubicBezTo>
                <a:cubicBezTo>
                  <a:pt x="53325" y="3055"/>
                  <a:pt x="56380" y="3781"/>
                  <a:pt x="59190" y="4202"/>
                </a:cubicBezTo>
                <a:cubicBezTo>
                  <a:pt x="57236" y="4940"/>
                  <a:pt x="53641" y="4566"/>
                  <a:pt x="52143" y="4366"/>
                </a:cubicBezTo>
                <a:cubicBezTo>
                  <a:pt x="49637" y="4015"/>
                  <a:pt x="46723" y="3383"/>
                  <a:pt x="43749" y="2974"/>
                </a:cubicBezTo>
                <a:close/>
                <a:moveTo>
                  <a:pt x="37708" y="2704"/>
                </a:moveTo>
                <a:cubicBezTo>
                  <a:pt x="37708" y="2599"/>
                  <a:pt x="37708" y="2493"/>
                  <a:pt x="37685" y="2376"/>
                </a:cubicBezTo>
                <a:cubicBezTo>
                  <a:pt x="38505" y="1978"/>
                  <a:pt x="41700" y="901"/>
                  <a:pt x="42298" y="1897"/>
                </a:cubicBezTo>
                <a:cubicBezTo>
                  <a:pt x="42426" y="2095"/>
                  <a:pt x="42415" y="2376"/>
                  <a:pt x="42227" y="2786"/>
                </a:cubicBezTo>
                <a:cubicBezTo>
                  <a:pt x="40635" y="2622"/>
                  <a:pt x="39101" y="2587"/>
                  <a:pt x="37708" y="2704"/>
                </a:cubicBezTo>
                <a:close/>
                <a:moveTo>
                  <a:pt x="36830" y="2798"/>
                </a:moveTo>
                <a:cubicBezTo>
                  <a:pt x="36970" y="2716"/>
                  <a:pt x="37134" y="2622"/>
                  <a:pt x="37322" y="2529"/>
                </a:cubicBezTo>
                <a:cubicBezTo>
                  <a:pt x="37345" y="2599"/>
                  <a:pt x="37357" y="2669"/>
                  <a:pt x="37368" y="2727"/>
                </a:cubicBezTo>
                <a:cubicBezTo>
                  <a:pt x="37193" y="2751"/>
                  <a:pt x="37006" y="2774"/>
                  <a:pt x="36830" y="2798"/>
                </a:cubicBezTo>
                <a:close/>
                <a:moveTo>
                  <a:pt x="37345" y="3266"/>
                </a:moveTo>
                <a:cubicBezTo>
                  <a:pt x="37029" y="4226"/>
                  <a:pt x="35355" y="4132"/>
                  <a:pt x="36093" y="3336"/>
                </a:cubicBezTo>
                <a:cubicBezTo>
                  <a:pt x="36491" y="3301"/>
                  <a:pt x="36912" y="3278"/>
                  <a:pt x="37345" y="3266"/>
                </a:cubicBezTo>
                <a:close/>
                <a:moveTo>
                  <a:pt x="41876" y="3559"/>
                </a:moveTo>
                <a:cubicBezTo>
                  <a:pt x="40646" y="5643"/>
                  <a:pt x="38996" y="4238"/>
                  <a:pt x="41466" y="3512"/>
                </a:cubicBezTo>
                <a:cubicBezTo>
                  <a:pt x="41606" y="3523"/>
                  <a:pt x="41736" y="3536"/>
                  <a:pt x="41876" y="3559"/>
                </a:cubicBezTo>
                <a:close/>
                <a:moveTo>
                  <a:pt x="25369" y="3559"/>
                </a:moveTo>
                <a:cubicBezTo>
                  <a:pt x="25510" y="3536"/>
                  <a:pt x="25638" y="3523"/>
                  <a:pt x="25779" y="3512"/>
                </a:cubicBezTo>
                <a:cubicBezTo>
                  <a:pt x="28237" y="4238"/>
                  <a:pt x="26598" y="5643"/>
                  <a:pt x="25369" y="3559"/>
                </a:cubicBezTo>
                <a:close/>
                <a:moveTo>
                  <a:pt x="29899" y="3266"/>
                </a:moveTo>
                <a:cubicBezTo>
                  <a:pt x="30333" y="3278"/>
                  <a:pt x="30755" y="3301"/>
                  <a:pt x="31153" y="3336"/>
                </a:cubicBezTo>
                <a:cubicBezTo>
                  <a:pt x="31878" y="4132"/>
                  <a:pt x="30216" y="4226"/>
                  <a:pt x="29899" y="3266"/>
                </a:cubicBezTo>
                <a:close/>
                <a:moveTo>
                  <a:pt x="30415" y="2798"/>
                </a:moveTo>
                <a:cubicBezTo>
                  <a:pt x="30239" y="2774"/>
                  <a:pt x="30052" y="2751"/>
                  <a:pt x="29876" y="2727"/>
                </a:cubicBezTo>
                <a:cubicBezTo>
                  <a:pt x="29876" y="2669"/>
                  <a:pt x="29899" y="2599"/>
                  <a:pt x="29912" y="2529"/>
                </a:cubicBezTo>
                <a:cubicBezTo>
                  <a:pt x="30099" y="2622"/>
                  <a:pt x="30263" y="2716"/>
                  <a:pt x="30415" y="2798"/>
                </a:cubicBezTo>
                <a:close/>
                <a:moveTo>
                  <a:pt x="29525" y="2704"/>
                </a:moveTo>
                <a:cubicBezTo>
                  <a:pt x="28143" y="2587"/>
                  <a:pt x="26610" y="2622"/>
                  <a:pt x="25018" y="2786"/>
                </a:cubicBezTo>
                <a:cubicBezTo>
                  <a:pt x="24819" y="2376"/>
                  <a:pt x="24819" y="2095"/>
                  <a:pt x="24948" y="1897"/>
                </a:cubicBezTo>
                <a:cubicBezTo>
                  <a:pt x="25545" y="901"/>
                  <a:pt x="28741" y="1978"/>
                  <a:pt x="29548" y="2376"/>
                </a:cubicBezTo>
                <a:cubicBezTo>
                  <a:pt x="29537" y="2493"/>
                  <a:pt x="29525" y="2599"/>
                  <a:pt x="29525" y="2704"/>
                </a:cubicBezTo>
                <a:close/>
                <a:moveTo>
                  <a:pt x="23484" y="2974"/>
                </a:moveTo>
                <a:cubicBezTo>
                  <a:pt x="20523" y="3383"/>
                  <a:pt x="17607" y="4015"/>
                  <a:pt x="15102" y="4366"/>
                </a:cubicBezTo>
                <a:cubicBezTo>
                  <a:pt x="13592" y="4566"/>
                  <a:pt x="9998" y="4940"/>
                  <a:pt x="8054" y="4202"/>
                </a:cubicBezTo>
                <a:cubicBezTo>
                  <a:pt x="10853" y="3781"/>
                  <a:pt x="13908" y="3055"/>
                  <a:pt x="15898" y="2903"/>
                </a:cubicBezTo>
                <a:cubicBezTo>
                  <a:pt x="18579" y="2693"/>
                  <a:pt x="20968" y="2517"/>
                  <a:pt x="23484" y="297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" name="Google Shape;1302;p75">
            <a:extLst>
              <a:ext uri="{FF2B5EF4-FFF2-40B4-BE49-F238E27FC236}">
                <a16:creationId xmlns:a16="http://schemas.microsoft.com/office/drawing/2014/main" id="{8F0468AB-3DE9-4AEC-A4C0-8D7E46492B22}"/>
              </a:ext>
            </a:extLst>
          </p:cNvPr>
          <p:cNvSpPr/>
          <p:nvPr/>
        </p:nvSpPr>
        <p:spPr>
          <a:xfrm flipV="1">
            <a:off x="1310694" y="10166934"/>
            <a:ext cx="4938286" cy="466295"/>
          </a:xfrm>
          <a:custGeom>
            <a:avLst/>
            <a:gdLst/>
            <a:ahLst/>
            <a:cxnLst/>
            <a:rect l="l" t="t" r="r" b="b"/>
            <a:pathLst>
              <a:path w="66953" h="6322" extrusionOk="0">
                <a:moveTo>
                  <a:pt x="66952" y="2493"/>
                </a:moveTo>
                <a:cubicBezTo>
                  <a:pt x="64868" y="3278"/>
                  <a:pt x="63053" y="3723"/>
                  <a:pt x="60888" y="3161"/>
                </a:cubicBezTo>
                <a:cubicBezTo>
                  <a:pt x="60888" y="2388"/>
                  <a:pt x="60162" y="1990"/>
                  <a:pt x="59671" y="2002"/>
                </a:cubicBezTo>
                <a:cubicBezTo>
                  <a:pt x="58956" y="2014"/>
                  <a:pt x="58581" y="2774"/>
                  <a:pt x="60350" y="3313"/>
                </a:cubicBezTo>
                <a:cubicBezTo>
                  <a:pt x="60233" y="3536"/>
                  <a:pt x="60056" y="3723"/>
                  <a:pt x="59834" y="3875"/>
                </a:cubicBezTo>
                <a:cubicBezTo>
                  <a:pt x="57446" y="3360"/>
                  <a:pt x="55175" y="2493"/>
                  <a:pt x="52459" y="2178"/>
                </a:cubicBezTo>
                <a:cubicBezTo>
                  <a:pt x="49380" y="1826"/>
                  <a:pt x="45739" y="2095"/>
                  <a:pt x="42766" y="2844"/>
                </a:cubicBezTo>
                <a:cubicBezTo>
                  <a:pt x="42672" y="2833"/>
                  <a:pt x="42566" y="2821"/>
                  <a:pt x="42473" y="2810"/>
                </a:cubicBezTo>
                <a:cubicBezTo>
                  <a:pt x="42672" y="2376"/>
                  <a:pt x="42649" y="2025"/>
                  <a:pt x="42485" y="1744"/>
                </a:cubicBezTo>
                <a:cubicBezTo>
                  <a:pt x="41525" y="0"/>
                  <a:pt x="38750" y="1382"/>
                  <a:pt x="37545" y="1955"/>
                </a:cubicBezTo>
                <a:cubicBezTo>
                  <a:pt x="37368" y="1627"/>
                  <a:pt x="36936" y="1510"/>
                  <a:pt x="36432" y="1533"/>
                </a:cubicBezTo>
                <a:cubicBezTo>
                  <a:pt x="35285" y="1569"/>
                  <a:pt x="34360" y="1967"/>
                  <a:pt x="33622" y="2857"/>
                </a:cubicBezTo>
                <a:cubicBezTo>
                  <a:pt x="32885" y="1967"/>
                  <a:pt x="31949" y="1569"/>
                  <a:pt x="30813" y="1533"/>
                </a:cubicBezTo>
                <a:cubicBezTo>
                  <a:pt x="30310" y="1510"/>
                  <a:pt x="29876" y="1627"/>
                  <a:pt x="29701" y="1955"/>
                </a:cubicBezTo>
                <a:cubicBezTo>
                  <a:pt x="28495" y="1382"/>
                  <a:pt x="25721" y="0"/>
                  <a:pt x="24748" y="1744"/>
                </a:cubicBezTo>
                <a:cubicBezTo>
                  <a:pt x="24597" y="2025"/>
                  <a:pt x="24573" y="2376"/>
                  <a:pt x="24761" y="2810"/>
                </a:cubicBezTo>
                <a:lnTo>
                  <a:pt x="24480" y="2844"/>
                </a:lnTo>
                <a:cubicBezTo>
                  <a:pt x="21506" y="2095"/>
                  <a:pt x="17865" y="1826"/>
                  <a:pt x="14774" y="2178"/>
                </a:cubicBezTo>
                <a:cubicBezTo>
                  <a:pt x="12058" y="2493"/>
                  <a:pt x="9787" y="3360"/>
                  <a:pt x="7399" y="3875"/>
                </a:cubicBezTo>
                <a:cubicBezTo>
                  <a:pt x="7177" y="3723"/>
                  <a:pt x="7001" y="3536"/>
                  <a:pt x="6896" y="3313"/>
                </a:cubicBezTo>
                <a:cubicBezTo>
                  <a:pt x="8652" y="2774"/>
                  <a:pt x="8289" y="2014"/>
                  <a:pt x="7563" y="2002"/>
                </a:cubicBezTo>
                <a:cubicBezTo>
                  <a:pt x="7083" y="1990"/>
                  <a:pt x="6345" y="2388"/>
                  <a:pt x="6345" y="3161"/>
                </a:cubicBezTo>
                <a:cubicBezTo>
                  <a:pt x="4097" y="3746"/>
                  <a:pt x="2201" y="3231"/>
                  <a:pt x="0" y="2388"/>
                </a:cubicBezTo>
                <a:cubicBezTo>
                  <a:pt x="2037" y="3758"/>
                  <a:pt x="5046" y="3781"/>
                  <a:pt x="6439" y="3406"/>
                </a:cubicBezTo>
                <a:cubicBezTo>
                  <a:pt x="6545" y="3617"/>
                  <a:pt x="6696" y="3817"/>
                  <a:pt x="6872" y="3980"/>
                </a:cubicBezTo>
                <a:cubicBezTo>
                  <a:pt x="5502" y="4249"/>
                  <a:pt x="4074" y="4379"/>
                  <a:pt x="2494" y="4215"/>
                </a:cubicBezTo>
                <a:cubicBezTo>
                  <a:pt x="3595" y="4647"/>
                  <a:pt x="5351" y="4577"/>
                  <a:pt x="7294" y="4320"/>
                </a:cubicBezTo>
                <a:cubicBezTo>
                  <a:pt x="9237" y="5537"/>
                  <a:pt x="13322" y="5162"/>
                  <a:pt x="15172" y="4952"/>
                </a:cubicBezTo>
                <a:cubicBezTo>
                  <a:pt x="18029" y="4613"/>
                  <a:pt x="21436" y="3992"/>
                  <a:pt x="24854" y="3617"/>
                </a:cubicBezTo>
                <a:lnTo>
                  <a:pt x="25123" y="3582"/>
                </a:lnTo>
                <a:cubicBezTo>
                  <a:pt x="26915" y="6322"/>
                  <a:pt x="28822" y="4671"/>
                  <a:pt x="26341" y="3453"/>
                </a:cubicBezTo>
                <a:cubicBezTo>
                  <a:pt x="27488" y="3348"/>
                  <a:pt x="28588" y="3266"/>
                  <a:pt x="29619" y="3266"/>
                </a:cubicBezTo>
                <a:cubicBezTo>
                  <a:pt x="30087" y="4613"/>
                  <a:pt x="32206" y="4460"/>
                  <a:pt x="31574" y="3395"/>
                </a:cubicBezTo>
                <a:cubicBezTo>
                  <a:pt x="32113" y="3465"/>
                  <a:pt x="32604" y="3570"/>
                  <a:pt x="33060" y="3734"/>
                </a:cubicBezTo>
                <a:cubicBezTo>
                  <a:pt x="32440" y="5139"/>
                  <a:pt x="34805" y="5139"/>
                  <a:pt x="34184" y="3734"/>
                </a:cubicBezTo>
                <a:cubicBezTo>
                  <a:pt x="34629" y="3570"/>
                  <a:pt x="35133" y="3465"/>
                  <a:pt x="35659" y="3395"/>
                </a:cubicBezTo>
                <a:cubicBezTo>
                  <a:pt x="35039" y="4460"/>
                  <a:pt x="37158" y="4613"/>
                  <a:pt x="37626" y="3266"/>
                </a:cubicBezTo>
                <a:cubicBezTo>
                  <a:pt x="38656" y="3266"/>
                  <a:pt x="39757" y="3348"/>
                  <a:pt x="40904" y="3453"/>
                </a:cubicBezTo>
                <a:cubicBezTo>
                  <a:pt x="38411" y="4671"/>
                  <a:pt x="40331" y="6322"/>
                  <a:pt x="42121" y="3582"/>
                </a:cubicBezTo>
                <a:lnTo>
                  <a:pt x="42391" y="3617"/>
                </a:lnTo>
                <a:cubicBezTo>
                  <a:pt x="45797" y="3992"/>
                  <a:pt x="49216" y="4613"/>
                  <a:pt x="52072" y="4952"/>
                </a:cubicBezTo>
                <a:cubicBezTo>
                  <a:pt x="53922" y="5162"/>
                  <a:pt x="58008" y="5537"/>
                  <a:pt x="59939" y="4320"/>
                </a:cubicBezTo>
                <a:cubicBezTo>
                  <a:pt x="61895" y="4577"/>
                  <a:pt x="63651" y="4647"/>
                  <a:pt x="64751" y="4215"/>
                </a:cubicBezTo>
                <a:cubicBezTo>
                  <a:pt x="63170" y="4379"/>
                  <a:pt x="61742" y="4249"/>
                  <a:pt x="60373" y="3980"/>
                </a:cubicBezTo>
                <a:cubicBezTo>
                  <a:pt x="60548" y="3817"/>
                  <a:pt x="60689" y="3617"/>
                  <a:pt x="60794" y="3406"/>
                </a:cubicBezTo>
                <a:cubicBezTo>
                  <a:pt x="62129" y="3770"/>
                  <a:pt x="64458" y="3910"/>
                  <a:pt x="66952" y="2493"/>
                </a:cubicBezTo>
                <a:close/>
                <a:moveTo>
                  <a:pt x="33294" y="3817"/>
                </a:moveTo>
                <a:cubicBezTo>
                  <a:pt x="33400" y="3863"/>
                  <a:pt x="33517" y="3910"/>
                  <a:pt x="33622" y="3968"/>
                </a:cubicBezTo>
                <a:cubicBezTo>
                  <a:pt x="33728" y="3910"/>
                  <a:pt x="33845" y="3863"/>
                  <a:pt x="33950" y="3817"/>
                </a:cubicBezTo>
                <a:cubicBezTo>
                  <a:pt x="34711" y="4894"/>
                  <a:pt x="32534" y="4894"/>
                  <a:pt x="33294" y="3817"/>
                </a:cubicBezTo>
                <a:close/>
                <a:moveTo>
                  <a:pt x="33622" y="3676"/>
                </a:moveTo>
                <a:cubicBezTo>
                  <a:pt x="33564" y="3653"/>
                  <a:pt x="33517" y="3629"/>
                  <a:pt x="33458" y="3594"/>
                </a:cubicBezTo>
                <a:cubicBezTo>
                  <a:pt x="33505" y="3559"/>
                  <a:pt x="33541" y="3512"/>
                  <a:pt x="33588" y="3465"/>
                </a:cubicBezTo>
                <a:lnTo>
                  <a:pt x="33622" y="3430"/>
                </a:lnTo>
                <a:lnTo>
                  <a:pt x="33658" y="3465"/>
                </a:lnTo>
                <a:cubicBezTo>
                  <a:pt x="33705" y="3512"/>
                  <a:pt x="33739" y="3559"/>
                  <a:pt x="33786" y="3594"/>
                </a:cubicBezTo>
                <a:cubicBezTo>
                  <a:pt x="33728" y="3629"/>
                  <a:pt x="33669" y="3653"/>
                  <a:pt x="33622" y="3676"/>
                </a:cubicBezTo>
                <a:close/>
                <a:moveTo>
                  <a:pt x="33190" y="3489"/>
                </a:moveTo>
                <a:cubicBezTo>
                  <a:pt x="32581" y="3242"/>
                  <a:pt x="31902" y="3055"/>
                  <a:pt x="31176" y="2915"/>
                </a:cubicBezTo>
                <a:cubicBezTo>
                  <a:pt x="30906" y="2669"/>
                  <a:pt x="30532" y="2400"/>
                  <a:pt x="30005" y="2107"/>
                </a:cubicBezTo>
                <a:cubicBezTo>
                  <a:pt x="30157" y="1861"/>
                  <a:pt x="30427" y="1791"/>
                  <a:pt x="30766" y="1814"/>
                </a:cubicBezTo>
                <a:cubicBezTo>
                  <a:pt x="31621" y="1897"/>
                  <a:pt x="32662" y="2529"/>
                  <a:pt x="33377" y="3184"/>
                </a:cubicBezTo>
                <a:cubicBezTo>
                  <a:pt x="33353" y="3208"/>
                  <a:pt x="33341" y="3231"/>
                  <a:pt x="33318" y="3255"/>
                </a:cubicBezTo>
                <a:cubicBezTo>
                  <a:pt x="33271" y="3336"/>
                  <a:pt x="33224" y="3406"/>
                  <a:pt x="33190" y="3489"/>
                </a:cubicBezTo>
                <a:close/>
                <a:moveTo>
                  <a:pt x="34056" y="3489"/>
                </a:moveTo>
                <a:cubicBezTo>
                  <a:pt x="34020" y="3406"/>
                  <a:pt x="33973" y="3336"/>
                  <a:pt x="33915" y="3255"/>
                </a:cubicBezTo>
                <a:cubicBezTo>
                  <a:pt x="33903" y="3231"/>
                  <a:pt x="33892" y="3208"/>
                  <a:pt x="33869" y="3184"/>
                </a:cubicBezTo>
                <a:cubicBezTo>
                  <a:pt x="34582" y="2529"/>
                  <a:pt x="35625" y="1897"/>
                  <a:pt x="36479" y="1814"/>
                </a:cubicBezTo>
                <a:cubicBezTo>
                  <a:pt x="36807" y="1791"/>
                  <a:pt x="37088" y="1861"/>
                  <a:pt x="37228" y="2107"/>
                </a:cubicBezTo>
                <a:cubicBezTo>
                  <a:pt x="36713" y="2400"/>
                  <a:pt x="36327" y="2669"/>
                  <a:pt x="36069" y="2915"/>
                </a:cubicBezTo>
                <a:cubicBezTo>
                  <a:pt x="35331" y="3055"/>
                  <a:pt x="34665" y="3242"/>
                  <a:pt x="34056" y="3489"/>
                </a:cubicBezTo>
                <a:close/>
                <a:moveTo>
                  <a:pt x="60454" y="3067"/>
                </a:moveTo>
                <a:cubicBezTo>
                  <a:pt x="58032" y="2353"/>
                  <a:pt x="60689" y="1967"/>
                  <a:pt x="60454" y="3067"/>
                </a:cubicBezTo>
                <a:close/>
                <a:moveTo>
                  <a:pt x="43749" y="2974"/>
                </a:moveTo>
                <a:cubicBezTo>
                  <a:pt x="46266" y="2517"/>
                  <a:pt x="48666" y="2693"/>
                  <a:pt x="51347" y="2903"/>
                </a:cubicBezTo>
                <a:cubicBezTo>
                  <a:pt x="53325" y="3055"/>
                  <a:pt x="56380" y="3781"/>
                  <a:pt x="59190" y="4202"/>
                </a:cubicBezTo>
                <a:cubicBezTo>
                  <a:pt x="57236" y="4940"/>
                  <a:pt x="53641" y="4566"/>
                  <a:pt x="52143" y="4366"/>
                </a:cubicBezTo>
                <a:cubicBezTo>
                  <a:pt x="49637" y="4015"/>
                  <a:pt x="46723" y="3383"/>
                  <a:pt x="43749" y="2974"/>
                </a:cubicBezTo>
                <a:close/>
                <a:moveTo>
                  <a:pt x="37708" y="2704"/>
                </a:moveTo>
                <a:cubicBezTo>
                  <a:pt x="37708" y="2599"/>
                  <a:pt x="37708" y="2493"/>
                  <a:pt x="37685" y="2376"/>
                </a:cubicBezTo>
                <a:cubicBezTo>
                  <a:pt x="38505" y="1978"/>
                  <a:pt x="41700" y="901"/>
                  <a:pt x="42298" y="1897"/>
                </a:cubicBezTo>
                <a:cubicBezTo>
                  <a:pt x="42426" y="2095"/>
                  <a:pt x="42415" y="2376"/>
                  <a:pt x="42227" y="2786"/>
                </a:cubicBezTo>
                <a:cubicBezTo>
                  <a:pt x="40635" y="2622"/>
                  <a:pt x="39101" y="2587"/>
                  <a:pt x="37708" y="2704"/>
                </a:cubicBezTo>
                <a:close/>
                <a:moveTo>
                  <a:pt x="36830" y="2798"/>
                </a:moveTo>
                <a:cubicBezTo>
                  <a:pt x="36970" y="2716"/>
                  <a:pt x="37134" y="2622"/>
                  <a:pt x="37322" y="2529"/>
                </a:cubicBezTo>
                <a:cubicBezTo>
                  <a:pt x="37345" y="2599"/>
                  <a:pt x="37357" y="2669"/>
                  <a:pt x="37368" y="2727"/>
                </a:cubicBezTo>
                <a:cubicBezTo>
                  <a:pt x="37193" y="2751"/>
                  <a:pt x="37006" y="2774"/>
                  <a:pt x="36830" y="2798"/>
                </a:cubicBezTo>
                <a:close/>
                <a:moveTo>
                  <a:pt x="37345" y="3266"/>
                </a:moveTo>
                <a:cubicBezTo>
                  <a:pt x="37029" y="4226"/>
                  <a:pt x="35355" y="4132"/>
                  <a:pt x="36093" y="3336"/>
                </a:cubicBezTo>
                <a:cubicBezTo>
                  <a:pt x="36491" y="3301"/>
                  <a:pt x="36912" y="3278"/>
                  <a:pt x="37345" y="3266"/>
                </a:cubicBezTo>
                <a:close/>
                <a:moveTo>
                  <a:pt x="41876" y="3559"/>
                </a:moveTo>
                <a:cubicBezTo>
                  <a:pt x="40646" y="5643"/>
                  <a:pt x="38996" y="4238"/>
                  <a:pt x="41466" y="3512"/>
                </a:cubicBezTo>
                <a:cubicBezTo>
                  <a:pt x="41606" y="3523"/>
                  <a:pt x="41736" y="3536"/>
                  <a:pt x="41876" y="3559"/>
                </a:cubicBezTo>
                <a:close/>
                <a:moveTo>
                  <a:pt x="25369" y="3559"/>
                </a:moveTo>
                <a:cubicBezTo>
                  <a:pt x="25510" y="3536"/>
                  <a:pt x="25638" y="3523"/>
                  <a:pt x="25779" y="3512"/>
                </a:cubicBezTo>
                <a:cubicBezTo>
                  <a:pt x="28237" y="4238"/>
                  <a:pt x="26598" y="5643"/>
                  <a:pt x="25369" y="3559"/>
                </a:cubicBezTo>
                <a:close/>
                <a:moveTo>
                  <a:pt x="29899" y="3266"/>
                </a:moveTo>
                <a:cubicBezTo>
                  <a:pt x="30333" y="3278"/>
                  <a:pt x="30755" y="3301"/>
                  <a:pt x="31153" y="3336"/>
                </a:cubicBezTo>
                <a:cubicBezTo>
                  <a:pt x="31878" y="4132"/>
                  <a:pt x="30216" y="4226"/>
                  <a:pt x="29899" y="3266"/>
                </a:cubicBezTo>
                <a:close/>
                <a:moveTo>
                  <a:pt x="30415" y="2798"/>
                </a:moveTo>
                <a:cubicBezTo>
                  <a:pt x="30239" y="2774"/>
                  <a:pt x="30052" y="2751"/>
                  <a:pt x="29876" y="2727"/>
                </a:cubicBezTo>
                <a:cubicBezTo>
                  <a:pt x="29876" y="2669"/>
                  <a:pt x="29899" y="2599"/>
                  <a:pt x="29912" y="2529"/>
                </a:cubicBezTo>
                <a:cubicBezTo>
                  <a:pt x="30099" y="2622"/>
                  <a:pt x="30263" y="2716"/>
                  <a:pt x="30415" y="2798"/>
                </a:cubicBezTo>
                <a:close/>
                <a:moveTo>
                  <a:pt x="29525" y="2704"/>
                </a:moveTo>
                <a:cubicBezTo>
                  <a:pt x="28143" y="2587"/>
                  <a:pt x="26610" y="2622"/>
                  <a:pt x="25018" y="2786"/>
                </a:cubicBezTo>
                <a:cubicBezTo>
                  <a:pt x="24819" y="2376"/>
                  <a:pt x="24819" y="2095"/>
                  <a:pt x="24948" y="1897"/>
                </a:cubicBezTo>
                <a:cubicBezTo>
                  <a:pt x="25545" y="901"/>
                  <a:pt x="28741" y="1978"/>
                  <a:pt x="29548" y="2376"/>
                </a:cubicBezTo>
                <a:cubicBezTo>
                  <a:pt x="29537" y="2493"/>
                  <a:pt x="29525" y="2599"/>
                  <a:pt x="29525" y="2704"/>
                </a:cubicBezTo>
                <a:close/>
                <a:moveTo>
                  <a:pt x="23484" y="2974"/>
                </a:moveTo>
                <a:cubicBezTo>
                  <a:pt x="20523" y="3383"/>
                  <a:pt x="17607" y="4015"/>
                  <a:pt x="15102" y="4366"/>
                </a:cubicBezTo>
                <a:cubicBezTo>
                  <a:pt x="13592" y="4566"/>
                  <a:pt x="9998" y="4940"/>
                  <a:pt x="8054" y="4202"/>
                </a:cubicBezTo>
                <a:cubicBezTo>
                  <a:pt x="10853" y="3781"/>
                  <a:pt x="13908" y="3055"/>
                  <a:pt x="15898" y="2903"/>
                </a:cubicBezTo>
                <a:cubicBezTo>
                  <a:pt x="18579" y="2693"/>
                  <a:pt x="20968" y="2517"/>
                  <a:pt x="23484" y="297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" name="Google Shape;1352;p76">
            <a:extLst>
              <a:ext uri="{FF2B5EF4-FFF2-40B4-BE49-F238E27FC236}">
                <a16:creationId xmlns:a16="http://schemas.microsoft.com/office/drawing/2014/main" id="{D06A3B69-1597-4365-A43F-106E3910E418}"/>
              </a:ext>
            </a:extLst>
          </p:cNvPr>
          <p:cNvSpPr/>
          <p:nvPr/>
        </p:nvSpPr>
        <p:spPr>
          <a:xfrm rot="10800000" flipH="1">
            <a:off x="6709370" y="0"/>
            <a:ext cx="850305" cy="857419"/>
          </a:xfrm>
          <a:custGeom>
            <a:avLst/>
            <a:gdLst/>
            <a:ahLst/>
            <a:cxnLst/>
            <a:rect l="l" t="t" r="r" b="b"/>
            <a:pathLst>
              <a:path w="11567" h="11664" extrusionOk="0">
                <a:moveTo>
                  <a:pt x="11391" y="2638"/>
                </a:moveTo>
                <a:lnTo>
                  <a:pt x="11391" y="3188"/>
                </a:lnTo>
                <a:cubicBezTo>
                  <a:pt x="11391" y="3808"/>
                  <a:pt x="11391" y="3808"/>
                  <a:pt x="11379" y="4417"/>
                </a:cubicBezTo>
                <a:cubicBezTo>
                  <a:pt x="11379" y="5037"/>
                  <a:pt x="11379" y="5037"/>
                  <a:pt x="11367" y="5646"/>
                </a:cubicBezTo>
                <a:cubicBezTo>
                  <a:pt x="11367" y="6267"/>
                  <a:pt x="11391" y="6267"/>
                  <a:pt x="11391" y="6887"/>
                </a:cubicBezTo>
                <a:cubicBezTo>
                  <a:pt x="11391" y="7496"/>
                  <a:pt x="11379" y="7496"/>
                  <a:pt x="11379" y="8117"/>
                </a:cubicBezTo>
                <a:lnTo>
                  <a:pt x="11379" y="9345"/>
                </a:lnTo>
                <a:cubicBezTo>
                  <a:pt x="11379" y="9767"/>
                  <a:pt x="11367" y="9896"/>
                  <a:pt x="11356" y="10141"/>
                </a:cubicBezTo>
                <a:cubicBezTo>
                  <a:pt x="11320" y="10048"/>
                  <a:pt x="11273" y="9943"/>
                  <a:pt x="11156" y="9826"/>
                </a:cubicBezTo>
                <a:cubicBezTo>
                  <a:pt x="11039" y="9697"/>
                  <a:pt x="10922" y="9639"/>
                  <a:pt x="10817" y="9603"/>
                </a:cubicBezTo>
                <a:cubicBezTo>
                  <a:pt x="10740" y="9586"/>
                  <a:pt x="10669" y="9575"/>
                  <a:pt x="10599" y="9575"/>
                </a:cubicBezTo>
                <a:cubicBezTo>
                  <a:pt x="10574" y="9575"/>
                  <a:pt x="10549" y="9577"/>
                  <a:pt x="10524" y="9580"/>
                </a:cubicBezTo>
                <a:cubicBezTo>
                  <a:pt x="10443" y="9592"/>
                  <a:pt x="10349" y="9615"/>
                  <a:pt x="10255" y="9662"/>
                </a:cubicBezTo>
                <a:cubicBezTo>
                  <a:pt x="10196" y="9697"/>
                  <a:pt x="10150" y="9732"/>
                  <a:pt x="10103" y="9779"/>
                </a:cubicBezTo>
                <a:cubicBezTo>
                  <a:pt x="10045" y="9826"/>
                  <a:pt x="9998" y="9896"/>
                  <a:pt x="9951" y="9978"/>
                </a:cubicBezTo>
                <a:cubicBezTo>
                  <a:pt x="9892" y="10095"/>
                  <a:pt x="9881" y="10224"/>
                  <a:pt x="9892" y="10318"/>
                </a:cubicBezTo>
                <a:cubicBezTo>
                  <a:pt x="9904" y="10411"/>
                  <a:pt x="9928" y="10493"/>
                  <a:pt x="9962" y="10563"/>
                </a:cubicBezTo>
                <a:cubicBezTo>
                  <a:pt x="9998" y="10633"/>
                  <a:pt x="10033" y="10692"/>
                  <a:pt x="10079" y="10750"/>
                </a:cubicBezTo>
                <a:cubicBezTo>
                  <a:pt x="10126" y="10797"/>
                  <a:pt x="10185" y="10856"/>
                  <a:pt x="10267" y="10903"/>
                </a:cubicBezTo>
                <a:cubicBezTo>
                  <a:pt x="10314" y="10914"/>
                  <a:pt x="10349" y="10926"/>
                  <a:pt x="10384" y="10926"/>
                </a:cubicBezTo>
                <a:cubicBezTo>
                  <a:pt x="10419" y="10926"/>
                  <a:pt x="10454" y="10914"/>
                  <a:pt x="10477" y="10903"/>
                </a:cubicBezTo>
                <a:cubicBezTo>
                  <a:pt x="10513" y="10880"/>
                  <a:pt x="10524" y="10844"/>
                  <a:pt x="10501" y="10786"/>
                </a:cubicBezTo>
                <a:cubicBezTo>
                  <a:pt x="10454" y="10703"/>
                  <a:pt x="10360" y="10657"/>
                  <a:pt x="10279" y="10575"/>
                </a:cubicBezTo>
                <a:cubicBezTo>
                  <a:pt x="10232" y="10540"/>
                  <a:pt x="10185" y="10493"/>
                  <a:pt x="10162" y="10435"/>
                </a:cubicBezTo>
                <a:cubicBezTo>
                  <a:pt x="10126" y="10388"/>
                  <a:pt x="10103" y="10329"/>
                  <a:pt x="10092" y="10282"/>
                </a:cubicBezTo>
                <a:cubicBezTo>
                  <a:pt x="10092" y="10235"/>
                  <a:pt x="10079" y="10188"/>
                  <a:pt x="10092" y="10141"/>
                </a:cubicBezTo>
                <a:cubicBezTo>
                  <a:pt x="10103" y="10095"/>
                  <a:pt x="10115" y="10048"/>
                  <a:pt x="10138" y="10001"/>
                </a:cubicBezTo>
                <a:cubicBezTo>
                  <a:pt x="10185" y="9920"/>
                  <a:pt x="10255" y="9849"/>
                  <a:pt x="10349" y="9802"/>
                </a:cubicBezTo>
                <a:cubicBezTo>
                  <a:pt x="10454" y="9732"/>
                  <a:pt x="10548" y="9709"/>
                  <a:pt x="10665" y="9709"/>
                </a:cubicBezTo>
                <a:cubicBezTo>
                  <a:pt x="10771" y="9720"/>
                  <a:pt x="10922" y="9756"/>
                  <a:pt x="11075" y="9907"/>
                </a:cubicBezTo>
                <a:cubicBezTo>
                  <a:pt x="11180" y="10013"/>
                  <a:pt x="11227" y="10130"/>
                  <a:pt x="11250" y="10212"/>
                </a:cubicBezTo>
                <a:cubicBezTo>
                  <a:pt x="11286" y="10305"/>
                  <a:pt x="11286" y="10376"/>
                  <a:pt x="11286" y="10446"/>
                </a:cubicBezTo>
                <a:cubicBezTo>
                  <a:pt x="11286" y="10528"/>
                  <a:pt x="11273" y="10599"/>
                  <a:pt x="11239" y="10692"/>
                </a:cubicBezTo>
                <a:cubicBezTo>
                  <a:pt x="11215" y="10774"/>
                  <a:pt x="11169" y="10880"/>
                  <a:pt x="11075" y="11008"/>
                </a:cubicBezTo>
                <a:cubicBezTo>
                  <a:pt x="10981" y="11125"/>
                  <a:pt x="10888" y="11184"/>
                  <a:pt x="10805" y="11231"/>
                </a:cubicBezTo>
                <a:cubicBezTo>
                  <a:pt x="10724" y="11278"/>
                  <a:pt x="10653" y="11301"/>
                  <a:pt x="10583" y="11312"/>
                </a:cubicBezTo>
                <a:cubicBezTo>
                  <a:pt x="10513" y="11336"/>
                  <a:pt x="10431" y="11348"/>
                  <a:pt x="10337" y="11348"/>
                </a:cubicBezTo>
                <a:cubicBezTo>
                  <a:pt x="10307" y="11352"/>
                  <a:pt x="10273" y="11354"/>
                  <a:pt x="10235" y="11354"/>
                </a:cubicBezTo>
                <a:cubicBezTo>
                  <a:pt x="10167" y="11354"/>
                  <a:pt x="10087" y="11346"/>
                  <a:pt x="9998" y="11324"/>
                </a:cubicBezTo>
                <a:cubicBezTo>
                  <a:pt x="9857" y="11289"/>
                  <a:pt x="9764" y="11242"/>
                  <a:pt x="9681" y="11195"/>
                </a:cubicBezTo>
                <a:cubicBezTo>
                  <a:pt x="9611" y="11148"/>
                  <a:pt x="9553" y="11101"/>
                  <a:pt x="9506" y="11055"/>
                </a:cubicBezTo>
                <a:cubicBezTo>
                  <a:pt x="9447" y="10997"/>
                  <a:pt x="9400" y="10950"/>
                  <a:pt x="9354" y="10867"/>
                </a:cubicBezTo>
                <a:cubicBezTo>
                  <a:pt x="9307" y="10797"/>
                  <a:pt x="9249" y="10692"/>
                  <a:pt x="9213" y="10552"/>
                </a:cubicBezTo>
                <a:cubicBezTo>
                  <a:pt x="9166" y="10411"/>
                  <a:pt x="9155" y="10294"/>
                  <a:pt x="9155" y="10200"/>
                </a:cubicBezTo>
                <a:cubicBezTo>
                  <a:pt x="9155" y="10107"/>
                  <a:pt x="9155" y="10037"/>
                  <a:pt x="9166" y="9966"/>
                </a:cubicBezTo>
                <a:cubicBezTo>
                  <a:pt x="9202" y="9814"/>
                  <a:pt x="9225" y="9673"/>
                  <a:pt x="9330" y="9392"/>
                </a:cubicBezTo>
                <a:cubicBezTo>
                  <a:pt x="9389" y="9252"/>
                  <a:pt x="9447" y="9147"/>
                  <a:pt x="9483" y="9064"/>
                </a:cubicBezTo>
                <a:cubicBezTo>
                  <a:pt x="9530" y="8971"/>
                  <a:pt x="9564" y="8913"/>
                  <a:pt x="9611" y="8842"/>
                </a:cubicBezTo>
                <a:cubicBezTo>
                  <a:pt x="9611" y="8830"/>
                  <a:pt x="9623" y="8819"/>
                  <a:pt x="9623" y="8807"/>
                </a:cubicBezTo>
                <a:lnTo>
                  <a:pt x="9623" y="8854"/>
                </a:lnTo>
                <a:cubicBezTo>
                  <a:pt x="9623" y="8866"/>
                  <a:pt x="9623" y="8924"/>
                  <a:pt x="9635" y="8994"/>
                </a:cubicBezTo>
                <a:cubicBezTo>
                  <a:pt x="9647" y="9041"/>
                  <a:pt x="9658" y="9053"/>
                  <a:pt x="9670" y="9077"/>
                </a:cubicBezTo>
                <a:cubicBezTo>
                  <a:pt x="9681" y="9100"/>
                  <a:pt x="9694" y="9123"/>
                  <a:pt x="9717" y="9158"/>
                </a:cubicBezTo>
                <a:cubicBezTo>
                  <a:pt x="9752" y="9205"/>
                  <a:pt x="9764" y="9217"/>
                  <a:pt x="9787" y="9241"/>
                </a:cubicBezTo>
                <a:cubicBezTo>
                  <a:pt x="9811" y="9252"/>
                  <a:pt x="9822" y="9264"/>
                  <a:pt x="9869" y="9287"/>
                </a:cubicBezTo>
                <a:cubicBezTo>
                  <a:pt x="9915" y="9311"/>
                  <a:pt x="9939" y="9322"/>
                  <a:pt x="9962" y="9322"/>
                </a:cubicBezTo>
                <a:cubicBezTo>
                  <a:pt x="9986" y="9334"/>
                  <a:pt x="10009" y="9334"/>
                  <a:pt x="10068" y="9334"/>
                </a:cubicBezTo>
                <a:cubicBezTo>
                  <a:pt x="10115" y="9334"/>
                  <a:pt x="10138" y="9322"/>
                  <a:pt x="10162" y="9322"/>
                </a:cubicBezTo>
                <a:lnTo>
                  <a:pt x="10255" y="9275"/>
                </a:lnTo>
                <a:cubicBezTo>
                  <a:pt x="10302" y="9252"/>
                  <a:pt x="10326" y="9228"/>
                  <a:pt x="10337" y="9217"/>
                </a:cubicBezTo>
                <a:cubicBezTo>
                  <a:pt x="10360" y="9194"/>
                  <a:pt x="10373" y="9170"/>
                  <a:pt x="10396" y="9123"/>
                </a:cubicBezTo>
                <a:cubicBezTo>
                  <a:pt x="10419" y="9077"/>
                  <a:pt x="10419" y="9053"/>
                  <a:pt x="10419" y="9018"/>
                </a:cubicBezTo>
                <a:lnTo>
                  <a:pt x="10419" y="8924"/>
                </a:lnTo>
                <a:cubicBezTo>
                  <a:pt x="10407" y="8866"/>
                  <a:pt x="10396" y="8842"/>
                  <a:pt x="10384" y="8819"/>
                </a:cubicBezTo>
                <a:cubicBezTo>
                  <a:pt x="10373" y="8796"/>
                  <a:pt x="10360" y="8772"/>
                  <a:pt x="10326" y="8725"/>
                </a:cubicBezTo>
                <a:cubicBezTo>
                  <a:pt x="10267" y="8679"/>
                  <a:pt x="10243" y="8666"/>
                  <a:pt x="10196" y="8655"/>
                </a:cubicBezTo>
                <a:cubicBezTo>
                  <a:pt x="10173" y="8666"/>
                  <a:pt x="10162" y="8679"/>
                  <a:pt x="10162" y="8690"/>
                </a:cubicBezTo>
                <a:cubicBezTo>
                  <a:pt x="10173" y="8737"/>
                  <a:pt x="10209" y="8749"/>
                  <a:pt x="10232" y="8772"/>
                </a:cubicBezTo>
                <a:cubicBezTo>
                  <a:pt x="10255" y="8796"/>
                  <a:pt x="10267" y="8807"/>
                  <a:pt x="10279" y="8842"/>
                </a:cubicBezTo>
                <a:cubicBezTo>
                  <a:pt x="10302" y="8866"/>
                  <a:pt x="10314" y="8877"/>
                  <a:pt x="10337" y="8936"/>
                </a:cubicBezTo>
                <a:lnTo>
                  <a:pt x="10337" y="9018"/>
                </a:lnTo>
                <a:cubicBezTo>
                  <a:pt x="10337" y="9041"/>
                  <a:pt x="10337" y="9064"/>
                  <a:pt x="10326" y="9100"/>
                </a:cubicBezTo>
                <a:cubicBezTo>
                  <a:pt x="10314" y="9135"/>
                  <a:pt x="10290" y="9147"/>
                  <a:pt x="10279" y="9158"/>
                </a:cubicBezTo>
                <a:cubicBezTo>
                  <a:pt x="10267" y="9170"/>
                  <a:pt x="10243" y="9182"/>
                  <a:pt x="10220" y="9205"/>
                </a:cubicBezTo>
                <a:cubicBezTo>
                  <a:pt x="10185" y="9228"/>
                  <a:pt x="10162" y="9241"/>
                  <a:pt x="10150" y="9241"/>
                </a:cubicBezTo>
                <a:cubicBezTo>
                  <a:pt x="10126" y="9252"/>
                  <a:pt x="10103" y="9264"/>
                  <a:pt x="10068" y="9264"/>
                </a:cubicBezTo>
                <a:cubicBezTo>
                  <a:pt x="10021" y="9264"/>
                  <a:pt x="9998" y="9252"/>
                  <a:pt x="9974" y="9252"/>
                </a:cubicBezTo>
                <a:cubicBezTo>
                  <a:pt x="9962" y="9241"/>
                  <a:pt x="9939" y="9241"/>
                  <a:pt x="9904" y="9228"/>
                </a:cubicBezTo>
                <a:cubicBezTo>
                  <a:pt x="9857" y="9205"/>
                  <a:pt x="9845" y="9194"/>
                  <a:pt x="9822" y="9182"/>
                </a:cubicBezTo>
                <a:cubicBezTo>
                  <a:pt x="9798" y="9170"/>
                  <a:pt x="9787" y="9170"/>
                  <a:pt x="9752" y="9135"/>
                </a:cubicBezTo>
                <a:cubicBezTo>
                  <a:pt x="9728" y="9100"/>
                  <a:pt x="9717" y="9077"/>
                  <a:pt x="9705" y="9053"/>
                </a:cubicBezTo>
                <a:cubicBezTo>
                  <a:pt x="9705" y="9041"/>
                  <a:pt x="9694" y="9018"/>
                  <a:pt x="9681" y="8983"/>
                </a:cubicBezTo>
                <a:cubicBezTo>
                  <a:pt x="9658" y="8936"/>
                  <a:pt x="9658" y="8913"/>
                  <a:pt x="9658" y="8889"/>
                </a:cubicBezTo>
                <a:cubicBezTo>
                  <a:pt x="9658" y="8866"/>
                  <a:pt x="9647" y="8842"/>
                  <a:pt x="9647" y="8796"/>
                </a:cubicBezTo>
                <a:lnTo>
                  <a:pt x="9647" y="8772"/>
                </a:lnTo>
                <a:cubicBezTo>
                  <a:pt x="9717" y="8655"/>
                  <a:pt x="9811" y="8538"/>
                  <a:pt x="9974" y="8327"/>
                </a:cubicBezTo>
                <a:cubicBezTo>
                  <a:pt x="10173" y="8093"/>
                  <a:pt x="10290" y="7976"/>
                  <a:pt x="10396" y="7859"/>
                </a:cubicBezTo>
                <a:cubicBezTo>
                  <a:pt x="10454" y="7800"/>
                  <a:pt x="10501" y="7742"/>
                  <a:pt x="10571" y="7660"/>
                </a:cubicBezTo>
                <a:cubicBezTo>
                  <a:pt x="10641" y="7589"/>
                  <a:pt x="10712" y="7496"/>
                  <a:pt x="10805" y="7355"/>
                </a:cubicBezTo>
                <a:cubicBezTo>
                  <a:pt x="10981" y="7074"/>
                  <a:pt x="11028" y="6899"/>
                  <a:pt x="11039" y="6723"/>
                </a:cubicBezTo>
                <a:cubicBezTo>
                  <a:pt x="11052" y="6642"/>
                  <a:pt x="11052" y="6559"/>
                  <a:pt x="11039" y="6454"/>
                </a:cubicBezTo>
                <a:cubicBezTo>
                  <a:pt x="11016" y="6348"/>
                  <a:pt x="10981" y="6208"/>
                  <a:pt x="10852" y="6067"/>
                </a:cubicBezTo>
                <a:cubicBezTo>
                  <a:pt x="10794" y="5997"/>
                  <a:pt x="10724" y="5950"/>
                  <a:pt x="10653" y="5916"/>
                </a:cubicBezTo>
                <a:cubicBezTo>
                  <a:pt x="10700" y="5892"/>
                  <a:pt x="10747" y="5869"/>
                  <a:pt x="10782" y="5822"/>
                </a:cubicBezTo>
                <a:cubicBezTo>
                  <a:pt x="10864" y="5740"/>
                  <a:pt x="10899" y="5658"/>
                  <a:pt x="10911" y="5588"/>
                </a:cubicBezTo>
                <a:cubicBezTo>
                  <a:pt x="10934" y="5518"/>
                  <a:pt x="10934" y="5447"/>
                  <a:pt x="10934" y="5388"/>
                </a:cubicBezTo>
                <a:cubicBezTo>
                  <a:pt x="10934" y="5354"/>
                  <a:pt x="10922" y="5330"/>
                  <a:pt x="10922" y="5307"/>
                </a:cubicBezTo>
                <a:cubicBezTo>
                  <a:pt x="10922" y="5271"/>
                  <a:pt x="10911" y="5248"/>
                  <a:pt x="10899" y="5213"/>
                </a:cubicBezTo>
                <a:cubicBezTo>
                  <a:pt x="10875" y="5167"/>
                  <a:pt x="10852" y="5108"/>
                  <a:pt x="10805" y="5037"/>
                </a:cubicBezTo>
                <a:cubicBezTo>
                  <a:pt x="10782" y="5026"/>
                  <a:pt x="10771" y="5026"/>
                  <a:pt x="10758" y="5014"/>
                </a:cubicBezTo>
                <a:cubicBezTo>
                  <a:pt x="10747" y="5003"/>
                  <a:pt x="10724" y="5003"/>
                  <a:pt x="10712" y="4990"/>
                </a:cubicBezTo>
                <a:lnTo>
                  <a:pt x="10641" y="4990"/>
                </a:lnTo>
                <a:cubicBezTo>
                  <a:pt x="10594" y="5003"/>
                  <a:pt x="10583" y="5049"/>
                  <a:pt x="10583" y="5096"/>
                </a:cubicBezTo>
                <a:cubicBezTo>
                  <a:pt x="10583" y="5120"/>
                  <a:pt x="10594" y="5143"/>
                  <a:pt x="10594" y="5167"/>
                </a:cubicBezTo>
                <a:cubicBezTo>
                  <a:pt x="10594" y="5178"/>
                  <a:pt x="10607" y="5201"/>
                  <a:pt x="10618" y="5225"/>
                </a:cubicBezTo>
                <a:cubicBezTo>
                  <a:pt x="10630" y="5260"/>
                  <a:pt x="10641" y="5284"/>
                  <a:pt x="10665" y="5318"/>
                </a:cubicBezTo>
                <a:cubicBezTo>
                  <a:pt x="10700" y="5388"/>
                  <a:pt x="10724" y="5482"/>
                  <a:pt x="10712" y="5552"/>
                </a:cubicBezTo>
                <a:cubicBezTo>
                  <a:pt x="10700" y="5623"/>
                  <a:pt x="10677" y="5682"/>
                  <a:pt x="10630" y="5728"/>
                </a:cubicBezTo>
                <a:cubicBezTo>
                  <a:pt x="10583" y="5775"/>
                  <a:pt x="10513" y="5810"/>
                  <a:pt x="10443" y="5822"/>
                </a:cubicBezTo>
                <a:cubicBezTo>
                  <a:pt x="10408" y="5832"/>
                  <a:pt x="10376" y="5835"/>
                  <a:pt x="10344" y="5835"/>
                </a:cubicBezTo>
                <a:cubicBezTo>
                  <a:pt x="10300" y="5835"/>
                  <a:pt x="10256" y="5829"/>
                  <a:pt x="10209" y="5822"/>
                </a:cubicBezTo>
                <a:cubicBezTo>
                  <a:pt x="10126" y="5799"/>
                  <a:pt x="10033" y="5763"/>
                  <a:pt x="9939" y="5635"/>
                </a:cubicBezTo>
                <a:cubicBezTo>
                  <a:pt x="9869" y="5552"/>
                  <a:pt x="9845" y="5471"/>
                  <a:pt x="9822" y="5401"/>
                </a:cubicBezTo>
                <a:cubicBezTo>
                  <a:pt x="9811" y="5342"/>
                  <a:pt x="9798" y="5284"/>
                  <a:pt x="9798" y="5225"/>
                </a:cubicBezTo>
                <a:cubicBezTo>
                  <a:pt x="9787" y="5167"/>
                  <a:pt x="9798" y="5120"/>
                  <a:pt x="9811" y="5049"/>
                </a:cubicBezTo>
                <a:cubicBezTo>
                  <a:pt x="9811" y="4979"/>
                  <a:pt x="9834" y="4897"/>
                  <a:pt x="9881" y="4792"/>
                </a:cubicBezTo>
                <a:cubicBezTo>
                  <a:pt x="9915" y="4686"/>
                  <a:pt x="9962" y="4616"/>
                  <a:pt x="9998" y="4558"/>
                </a:cubicBezTo>
                <a:cubicBezTo>
                  <a:pt x="10045" y="4499"/>
                  <a:pt x="10079" y="4452"/>
                  <a:pt x="10115" y="4405"/>
                </a:cubicBezTo>
                <a:cubicBezTo>
                  <a:pt x="10185" y="4311"/>
                  <a:pt x="10255" y="4230"/>
                  <a:pt x="10407" y="4054"/>
                </a:cubicBezTo>
                <a:cubicBezTo>
                  <a:pt x="10560" y="3879"/>
                  <a:pt x="10630" y="3785"/>
                  <a:pt x="10712" y="3691"/>
                </a:cubicBezTo>
                <a:cubicBezTo>
                  <a:pt x="10782" y="3598"/>
                  <a:pt x="10852" y="3515"/>
                  <a:pt x="10993" y="3317"/>
                </a:cubicBezTo>
                <a:cubicBezTo>
                  <a:pt x="11133" y="3117"/>
                  <a:pt x="11203" y="3012"/>
                  <a:pt x="11262" y="2907"/>
                </a:cubicBezTo>
                <a:cubicBezTo>
                  <a:pt x="11297" y="2860"/>
                  <a:pt x="11332" y="2802"/>
                  <a:pt x="11356" y="2731"/>
                </a:cubicBezTo>
                <a:cubicBezTo>
                  <a:pt x="11367" y="2696"/>
                  <a:pt x="11379" y="2672"/>
                  <a:pt x="11391" y="2638"/>
                </a:cubicBezTo>
                <a:close/>
                <a:moveTo>
                  <a:pt x="11356" y="10762"/>
                </a:moveTo>
                <a:cubicBezTo>
                  <a:pt x="11356" y="11055"/>
                  <a:pt x="11367" y="11172"/>
                  <a:pt x="11367" y="11395"/>
                </a:cubicBezTo>
                <a:cubicBezTo>
                  <a:pt x="11367" y="11406"/>
                  <a:pt x="11379" y="11429"/>
                  <a:pt x="11379" y="11441"/>
                </a:cubicBezTo>
                <a:cubicBezTo>
                  <a:pt x="11239" y="11441"/>
                  <a:pt x="11075" y="11453"/>
                  <a:pt x="10981" y="11453"/>
                </a:cubicBezTo>
                <a:cubicBezTo>
                  <a:pt x="10946" y="11465"/>
                  <a:pt x="10899" y="11465"/>
                  <a:pt x="10864" y="11476"/>
                </a:cubicBezTo>
                <a:lnTo>
                  <a:pt x="10630" y="11476"/>
                </a:lnTo>
                <a:cubicBezTo>
                  <a:pt x="10712" y="11441"/>
                  <a:pt x="10794" y="11406"/>
                  <a:pt x="10888" y="11359"/>
                </a:cubicBezTo>
                <a:cubicBezTo>
                  <a:pt x="10981" y="11301"/>
                  <a:pt x="11086" y="11219"/>
                  <a:pt x="11192" y="11078"/>
                </a:cubicBezTo>
                <a:cubicBezTo>
                  <a:pt x="11273" y="10961"/>
                  <a:pt x="11320" y="10856"/>
                  <a:pt x="11356" y="10762"/>
                </a:cubicBezTo>
                <a:close/>
                <a:moveTo>
                  <a:pt x="8968" y="9626"/>
                </a:moveTo>
                <a:cubicBezTo>
                  <a:pt x="8968" y="9639"/>
                  <a:pt x="8968" y="9650"/>
                  <a:pt x="8956" y="9673"/>
                </a:cubicBezTo>
                <a:cubicBezTo>
                  <a:pt x="8932" y="9767"/>
                  <a:pt x="8921" y="9861"/>
                  <a:pt x="8909" y="9943"/>
                </a:cubicBezTo>
                <a:cubicBezTo>
                  <a:pt x="8909" y="10024"/>
                  <a:pt x="8897" y="10118"/>
                  <a:pt x="8909" y="10224"/>
                </a:cubicBezTo>
                <a:cubicBezTo>
                  <a:pt x="8909" y="10329"/>
                  <a:pt x="8932" y="10458"/>
                  <a:pt x="8979" y="10622"/>
                </a:cubicBezTo>
                <a:cubicBezTo>
                  <a:pt x="9038" y="10786"/>
                  <a:pt x="9096" y="10903"/>
                  <a:pt x="9166" y="10997"/>
                </a:cubicBezTo>
                <a:cubicBezTo>
                  <a:pt x="9225" y="11090"/>
                  <a:pt x="9283" y="11148"/>
                  <a:pt x="9354" y="11207"/>
                </a:cubicBezTo>
                <a:cubicBezTo>
                  <a:pt x="9413" y="11265"/>
                  <a:pt x="9483" y="11324"/>
                  <a:pt x="9576" y="11371"/>
                </a:cubicBezTo>
                <a:cubicBezTo>
                  <a:pt x="9635" y="11406"/>
                  <a:pt x="9694" y="11441"/>
                  <a:pt x="9775" y="11465"/>
                </a:cubicBezTo>
                <a:cubicBezTo>
                  <a:pt x="9670" y="11476"/>
                  <a:pt x="9541" y="11476"/>
                  <a:pt x="9342" y="11476"/>
                </a:cubicBezTo>
                <a:lnTo>
                  <a:pt x="6884" y="11476"/>
                </a:lnTo>
                <a:cubicBezTo>
                  <a:pt x="6758" y="11479"/>
                  <a:pt x="6659" y="11480"/>
                  <a:pt x="6574" y="11480"/>
                </a:cubicBezTo>
                <a:cubicBezTo>
                  <a:pt x="6249" y="11480"/>
                  <a:pt x="6147" y="11465"/>
                  <a:pt x="5654" y="11465"/>
                </a:cubicBezTo>
                <a:cubicBezTo>
                  <a:pt x="5034" y="11465"/>
                  <a:pt x="5034" y="11465"/>
                  <a:pt x="4425" y="11476"/>
                </a:cubicBezTo>
                <a:cubicBezTo>
                  <a:pt x="3804" y="11476"/>
                  <a:pt x="3804" y="11476"/>
                  <a:pt x="3196" y="11488"/>
                </a:cubicBezTo>
                <a:lnTo>
                  <a:pt x="2646" y="11488"/>
                </a:lnTo>
                <a:cubicBezTo>
                  <a:pt x="2669" y="11476"/>
                  <a:pt x="2704" y="11465"/>
                  <a:pt x="2727" y="11453"/>
                </a:cubicBezTo>
                <a:cubicBezTo>
                  <a:pt x="2810" y="11418"/>
                  <a:pt x="2857" y="11395"/>
                  <a:pt x="2915" y="11359"/>
                </a:cubicBezTo>
                <a:cubicBezTo>
                  <a:pt x="3021" y="11301"/>
                  <a:pt x="3125" y="11231"/>
                  <a:pt x="3325" y="11090"/>
                </a:cubicBezTo>
                <a:cubicBezTo>
                  <a:pt x="3512" y="10950"/>
                  <a:pt x="3606" y="10880"/>
                  <a:pt x="3700" y="10797"/>
                </a:cubicBezTo>
                <a:cubicBezTo>
                  <a:pt x="3793" y="10727"/>
                  <a:pt x="3887" y="10657"/>
                  <a:pt x="4062" y="10505"/>
                </a:cubicBezTo>
                <a:cubicBezTo>
                  <a:pt x="4238" y="10352"/>
                  <a:pt x="4320" y="10271"/>
                  <a:pt x="4413" y="10200"/>
                </a:cubicBezTo>
                <a:cubicBezTo>
                  <a:pt x="4449" y="10165"/>
                  <a:pt x="4496" y="10130"/>
                  <a:pt x="4554" y="10095"/>
                </a:cubicBezTo>
                <a:cubicBezTo>
                  <a:pt x="4613" y="10060"/>
                  <a:pt x="4694" y="10013"/>
                  <a:pt x="4800" y="9966"/>
                </a:cubicBezTo>
                <a:cubicBezTo>
                  <a:pt x="4905" y="9931"/>
                  <a:pt x="4987" y="9907"/>
                  <a:pt x="5058" y="9896"/>
                </a:cubicBezTo>
                <a:cubicBezTo>
                  <a:pt x="5116" y="9884"/>
                  <a:pt x="5175" y="9884"/>
                  <a:pt x="5233" y="9884"/>
                </a:cubicBezTo>
                <a:cubicBezTo>
                  <a:pt x="5280" y="9896"/>
                  <a:pt x="5339" y="9896"/>
                  <a:pt x="5409" y="9920"/>
                </a:cubicBezTo>
                <a:cubicBezTo>
                  <a:pt x="5467" y="9931"/>
                  <a:pt x="5549" y="9966"/>
                  <a:pt x="5643" y="10024"/>
                </a:cubicBezTo>
                <a:cubicBezTo>
                  <a:pt x="5771" y="10130"/>
                  <a:pt x="5807" y="10224"/>
                  <a:pt x="5830" y="10305"/>
                </a:cubicBezTo>
                <a:cubicBezTo>
                  <a:pt x="5841" y="10388"/>
                  <a:pt x="5841" y="10458"/>
                  <a:pt x="5818" y="10540"/>
                </a:cubicBezTo>
                <a:cubicBezTo>
                  <a:pt x="5807" y="10610"/>
                  <a:pt x="5783" y="10680"/>
                  <a:pt x="5737" y="10727"/>
                </a:cubicBezTo>
                <a:cubicBezTo>
                  <a:pt x="5690" y="10774"/>
                  <a:pt x="5631" y="10797"/>
                  <a:pt x="5561" y="10797"/>
                </a:cubicBezTo>
                <a:cubicBezTo>
                  <a:pt x="5548" y="10799"/>
                  <a:pt x="5534" y="10800"/>
                  <a:pt x="5520" y="10800"/>
                </a:cubicBezTo>
                <a:cubicBezTo>
                  <a:pt x="5457" y="10800"/>
                  <a:pt x="5384" y="10779"/>
                  <a:pt x="5326" y="10750"/>
                </a:cubicBezTo>
                <a:cubicBezTo>
                  <a:pt x="5292" y="10739"/>
                  <a:pt x="5256" y="10716"/>
                  <a:pt x="5221" y="10703"/>
                </a:cubicBezTo>
                <a:cubicBezTo>
                  <a:pt x="5209" y="10703"/>
                  <a:pt x="5186" y="10692"/>
                  <a:pt x="5162" y="10692"/>
                </a:cubicBezTo>
                <a:cubicBezTo>
                  <a:pt x="5151" y="10680"/>
                  <a:pt x="5128" y="10680"/>
                  <a:pt x="5104" y="10680"/>
                </a:cubicBezTo>
                <a:cubicBezTo>
                  <a:pt x="5045" y="10680"/>
                  <a:pt x="5011" y="10692"/>
                  <a:pt x="4999" y="10739"/>
                </a:cubicBezTo>
                <a:cubicBezTo>
                  <a:pt x="4987" y="10750"/>
                  <a:pt x="4987" y="10786"/>
                  <a:pt x="4999" y="10809"/>
                </a:cubicBezTo>
                <a:cubicBezTo>
                  <a:pt x="4999" y="10821"/>
                  <a:pt x="5011" y="10833"/>
                  <a:pt x="5022" y="10856"/>
                </a:cubicBezTo>
                <a:cubicBezTo>
                  <a:pt x="5022" y="10867"/>
                  <a:pt x="5034" y="10880"/>
                  <a:pt x="5045" y="10891"/>
                </a:cubicBezTo>
                <a:cubicBezTo>
                  <a:pt x="5104" y="10950"/>
                  <a:pt x="5162" y="10973"/>
                  <a:pt x="5221" y="10997"/>
                </a:cubicBezTo>
                <a:cubicBezTo>
                  <a:pt x="5245" y="11008"/>
                  <a:pt x="5280" y="11008"/>
                  <a:pt x="5303" y="11020"/>
                </a:cubicBezTo>
                <a:cubicBezTo>
                  <a:pt x="5339" y="11020"/>
                  <a:pt x="5362" y="11031"/>
                  <a:pt x="5397" y="11031"/>
                </a:cubicBezTo>
                <a:cubicBezTo>
                  <a:pt x="5456" y="11031"/>
                  <a:pt x="5514" y="11031"/>
                  <a:pt x="5584" y="11008"/>
                </a:cubicBezTo>
                <a:cubicBezTo>
                  <a:pt x="5666" y="10984"/>
                  <a:pt x="5748" y="10950"/>
                  <a:pt x="5830" y="10880"/>
                </a:cubicBezTo>
                <a:cubicBezTo>
                  <a:pt x="5865" y="10833"/>
                  <a:pt x="5900" y="10797"/>
                  <a:pt x="5924" y="10750"/>
                </a:cubicBezTo>
                <a:cubicBezTo>
                  <a:pt x="5959" y="10821"/>
                  <a:pt x="6005" y="10880"/>
                  <a:pt x="6076" y="10950"/>
                </a:cubicBezTo>
                <a:cubicBezTo>
                  <a:pt x="6216" y="11067"/>
                  <a:pt x="6345" y="11101"/>
                  <a:pt x="6450" y="11125"/>
                </a:cubicBezTo>
                <a:cubicBezTo>
                  <a:pt x="6513" y="11139"/>
                  <a:pt x="6571" y="11144"/>
                  <a:pt x="6625" y="11144"/>
                </a:cubicBezTo>
                <a:cubicBezTo>
                  <a:pt x="6662" y="11144"/>
                  <a:pt x="6698" y="11142"/>
                  <a:pt x="6731" y="11137"/>
                </a:cubicBezTo>
                <a:cubicBezTo>
                  <a:pt x="6895" y="11114"/>
                  <a:pt x="7071" y="11078"/>
                  <a:pt x="7352" y="10903"/>
                </a:cubicBezTo>
                <a:cubicBezTo>
                  <a:pt x="7493" y="10809"/>
                  <a:pt x="7586" y="10727"/>
                  <a:pt x="7668" y="10669"/>
                </a:cubicBezTo>
                <a:cubicBezTo>
                  <a:pt x="7738" y="10599"/>
                  <a:pt x="7797" y="10540"/>
                  <a:pt x="7855" y="10493"/>
                </a:cubicBezTo>
                <a:cubicBezTo>
                  <a:pt x="7972" y="10388"/>
                  <a:pt x="8089" y="10271"/>
                  <a:pt x="8336" y="10071"/>
                </a:cubicBezTo>
                <a:cubicBezTo>
                  <a:pt x="8453" y="9966"/>
                  <a:pt x="8780" y="9756"/>
                  <a:pt x="8968" y="9626"/>
                </a:cubicBezTo>
                <a:close/>
                <a:moveTo>
                  <a:pt x="11155" y="1"/>
                </a:moveTo>
                <a:cubicBezTo>
                  <a:pt x="11098" y="1"/>
                  <a:pt x="11034" y="15"/>
                  <a:pt x="10969" y="50"/>
                </a:cubicBezTo>
                <a:cubicBezTo>
                  <a:pt x="10899" y="86"/>
                  <a:pt x="10852" y="156"/>
                  <a:pt x="10841" y="237"/>
                </a:cubicBezTo>
                <a:cubicBezTo>
                  <a:pt x="10829" y="273"/>
                  <a:pt x="10841" y="320"/>
                  <a:pt x="10864" y="343"/>
                </a:cubicBezTo>
                <a:cubicBezTo>
                  <a:pt x="10888" y="378"/>
                  <a:pt x="10922" y="390"/>
                  <a:pt x="10958" y="390"/>
                </a:cubicBezTo>
                <a:cubicBezTo>
                  <a:pt x="10968" y="393"/>
                  <a:pt x="10977" y="395"/>
                  <a:pt x="10985" y="395"/>
                </a:cubicBezTo>
                <a:cubicBezTo>
                  <a:pt x="11006" y="395"/>
                  <a:pt x="11023" y="387"/>
                  <a:pt x="11039" y="378"/>
                </a:cubicBezTo>
                <a:cubicBezTo>
                  <a:pt x="11052" y="367"/>
                  <a:pt x="11052" y="354"/>
                  <a:pt x="11052" y="343"/>
                </a:cubicBezTo>
                <a:cubicBezTo>
                  <a:pt x="11055" y="340"/>
                  <a:pt x="11056" y="338"/>
                  <a:pt x="11056" y="338"/>
                </a:cubicBezTo>
                <a:lnTo>
                  <a:pt x="11056" y="338"/>
                </a:lnTo>
                <a:cubicBezTo>
                  <a:pt x="11055" y="338"/>
                  <a:pt x="11045" y="347"/>
                  <a:pt x="11028" y="354"/>
                </a:cubicBezTo>
                <a:cubicBezTo>
                  <a:pt x="11022" y="361"/>
                  <a:pt x="11010" y="364"/>
                  <a:pt x="10996" y="364"/>
                </a:cubicBezTo>
                <a:cubicBezTo>
                  <a:pt x="10981" y="364"/>
                  <a:pt x="10963" y="361"/>
                  <a:pt x="10946" y="354"/>
                </a:cubicBezTo>
                <a:cubicBezTo>
                  <a:pt x="10934" y="343"/>
                  <a:pt x="10911" y="331"/>
                  <a:pt x="10899" y="308"/>
                </a:cubicBezTo>
                <a:cubicBezTo>
                  <a:pt x="10899" y="296"/>
                  <a:pt x="10888" y="273"/>
                  <a:pt x="10899" y="261"/>
                </a:cubicBezTo>
                <a:cubicBezTo>
                  <a:pt x="10899" y="203"/>
                  <a:pt x="10946" y="156"/>
                  <a:pt x="10993" y="133"/>
                </a:cubicBezTo>
                <a:cubicBezTo>
                  <a:pt x="11039" y="97"/>
                  <a:pt x="11098" y="86"/>
                  <a:pt x="11156" y="86"/>
                </a:cubicBezTo>
                <a:cubicBezTo>
                  <a:pt x="11215" y="97"/>
                  <a:pt x="11273" y="109"/>
                  <a:pt x="11309" y="156"/>
                </a:cubicBezTo>
                <a:cubicBezTo>
                  <a:pt x="11356" y="191"/>
                  <a:pt x="11379" y="237"/>
                  <a:pt x="11403" y="296"/>
                </a:cubicBezTo>
                <a:cubicBezTo>
                  <a:pt x="11437" y="413"/>
                  <a:pt x="11426" y="554"/>
                  <a:pt x="11426" y="682"/>
                </a:cubicBezTo>
                <a:cubicBezTo>
                  <a:pt x="11414" y="753"/>
                  <a:pt x="11414" y="823"/>
                  <a:pt x="11414" y="893"/>
                </a:cubicBezTo>
                <a:lnTo>
                  <a:pt x="11414" y="1080"/>
                </a:lnTo>
                <a:cubicBezTo>
                  <a:pt x="11414" y="1127"/>
                  <a:pt x="11403" y="1455"/>
                  <a:pt x="11403" y="1806"/>
                </a:cubicBezTo>
                <a:cubicBezTo>
                  <a:pt x="11391" y="1783"/>
                  <a:pt x="11391" y="1759"/>
                  <a:pt x="11379" y="1736"/>
                </a:cubicBezTo>
                <a:cubicBezTo>
                  <a:pt x="11344" y="1654"/>
                  <a:pt x="11309" y="1572"/>
                  <a:pt x="11239" y="1467"/>
                </a:cubicBezTo>
                <a:cubicBezTo>
                  <a:pt x="11098" y="1256"/>
                  <a:pt x="10981" y="1186"/>
                  <a:pt x="10875" y="1116"/>
                </a:cubicBezTo>
                <a:cubicBezTo>
                  <a:pt x="10852" y="1104"/>
                  <a:pt x="10817" y="1080"/>
                  <a:pt x="10782" y="1069"/>
                </a:cubicBezTo>
                <a:cubicBezTo>
                  <a:pt x="10747" y="1057"/>
                  <a:pt x="10712" y="1046"/>
                  <a:pt x="10677" y="1046"/>
                </a:cubicBezTo>
                <a:cubicBezTo>
                  <a:pt x="10626" y="1031"/>
                  <a:pt x="10570" y="1021"/>
                  <a:pt x="10504" y="1021"/>
                </a:cubicBezTo>
                <a:cubicBezTo>
                  <a:pt x="10465" y="1021"/>
                  <a:pt x="10421" y="1025"/>
                  <a:pt x="10373" y="1033"/>
                </a:cubicBezTo>
                <a:cubicBezTo>
                  <a:pt x="10243" y="1057"/>
                  <a:pt x="10162" y="1104"/>
                  <a:pt x="10092" y="1139"/>
                </a:cubicBezTo>
                <a:cubicBezTo>
                  <a:pt x="10045" y="1151"/>
                  <a:pt x="10021" y="1174"/>
                  <a:pt x="9998" y="1197"/>
                </a:cubicBezTo>
                <a:cubicBezTo>
                  <a:pt x="9962" y="1221"/>
                  <a:pt x="9939" y="1244"/>
                  <a:pt x="9915" y="1256"/>
                </a:cubicBezTo>
                <a:cubicBezTo>
                  <a:pt x="9869" y="1303"/>
                  <a:pt x="9822" y="1361"/>
                  <a:pt x="9787" y="1432"/>
                </a:cubicBezTo>
                <a:cubicBezTo>
                  <a:pt x="9752" y="1502"/>
                  <a:pt x="9705" y="1595"/>
                  <a:pt x="9717" y="1736"/>
                </a:cubicBezTo>
                <a:cubicBezTo>
                  <a:pt x="9728" y="1865"/>
                  <a:pt x="9775" y="1947"/>
                  <a:pt x="9811" y="2017"/>
                </a:cubicBezTo>
                <a:cubicBezTo>
                  <a:pt x="9822" y="2029"/>
                  <a:pt x="9834" y="2040"/>
                  <a:pt x="9845" y="2064"/>
                </a:cubicBezTo>
                <a:lnTo>
                  <a:pt x="9881" y="2099"/>
                </a:lnTo>
                <a:cubicBezTo>
                  <a:pt x="9904" y="2123"/>
                  <a:pt x="9928" y="2146"/>
                  <a:pt x="9951" y="2157"/>
                </a:cubicBezTo>
                <a:cubicBezTo>
                  <a:pt x="9974" y="2181"/>
                  <a:pt x="9998" y="2193"/>
                  <a:pt x="10021" y="2216"/>
                </a:cubicBezTo>
                <a:cubicBezTo>
                  <a:pt x="10045" y="2228"/>
                  <a:pt x="10068" y="2251"/>
                  <a:pt x="10092" y="2263"/>
                </a:cubicBezTo>
                <a:cubicBezTo>
                  <a:pt x="10150" y="2298"/>
                  <a:pt x="10220" y="2333"/>
                  <a:pt x="10314" y="2368"/>
                </a:cubicBezTo>
                <a:cubicBezTo>
                  <a:pt x="10349" y="2368"/>
                  <a:pt x="10384" y="2380"/>
                  <a:pt x="10419" y="2380"/>
                </a:cubicBezTo>
                <a:lnTo>
                  <a:pt x="10524" y="2380"/>
                </a:lnTo>
                <a:cubicBezTo>
                  <a:pt x="10548" y="2368"/>
                  <a:pt x="10560" y="2368"/>
                  <a:pt x="10571" y="2357"/>
                </a:cubicBezTo>
                <a:cubicBezTo>
                  <a:pt x="10594" y="2357"/>
                  <a:pt x="10607" y="2345"/>
                  <a:pt x="10630" y="2345"/>
                </a:cubicBezTo>
                <a:cubicBezTo>
                  <a:pt x="10653" y="2321"/>
                  <a:pt x="10677" y="2298"/>
                  <a:pt x="10700" y="2287"/>
                </a:cubicBezTo>
                <a:cubicBezTo>
                  <a:pt x="10782" y="2181"/>
                  <a:pt x="10700" y="2123"/>
                  <a:pt x="10630" y="2087"/>
                </a:cubicBezTo>
                <a:cubicBezTo>
                  <a:pt x="10596" y="2077"/>
                  <a:pt x="10567" y="2074"/>
                  <a:pt x="10543" y="2074"/>
                </a:cubicBezTo>
                <a:cubicBezTo>
                  <a:pt x="10508" y="2074"/>
                  <a:pt x="10481" y="2081"/>
                  <a:pt x="10454" y="2087"/>
                </a:cubicBezTo>
                <a:cubicBezTo>
                  <a:pt x="10413" y="2096"/>
                  <a:pt x="10359" y="2104"/>
                  <a:pt x="10303" y="2104"/>
                </a:cubicBezTo>
                <a:cubicBezTo>
                  <a:pt x="10279" y="2104"/>
                  <a:pt x="10256" y="2103"/>
                  <a:pt x="10232" y="2099"/>
                </a:cubicBezTo>
                <a:cubicBezTo>
                  <a:pt x="10150" y="2087"/>
                  <a:pt x="10068" y="2040"/>
                  <a:pt x="9998" y="1970"/>
                </a:cubicBezTo>
                <a:cubicBezTo>
                  <a:pt x="9939" y="1912"/>
                  <a:pt x="9892" y="1830"/>
                  <a:pt x="9869" y="1748"/>
                </a:cubicBezTo>
                <a:cubicBezTo>
                  <a:pt x="9857" y="1666"/>
                  <a:pt x="9869" y="1572"/>
                  <a:pt x="9904" y="1502"/>
                </a:cubicBezTo>
                <a:cubicBezTo>
                  <a:pt x="9915" y="1478"/>
                  <a:pt x="9951" y="1408"/>
                  <a:pt x="10045" y="1338"/>
                </a:cubicBezTo>
                <a:cubicBezTo>
                  <a:pt x="10079" y="1303"/>
                  <a:pt x="10138" y="1268"/>
                  <a:pt x="10196" y="1233"/>
                </a:cubicBezTo>
                <a:cubicBezTo>
                  <a:pt x="10267" y="1210"/>
                  <a:pt x="10326" y="1197"/>
                  <a:pt x="10396" y="1186"/>
                </a:cubicBezTo>
                <a:cubicBezTo>
                  <a:pt x="10427" y="1183"/>
                  <a:pt x="10456" y="1181"/>
                  <a:pt x="10483" y="1181"/>
                </a:cubicBezTo>
                <a:cubicBezTo>
                  <a:pt x="10547" y="1181"/>
                  <a:pt x="10600" y="1189"/>
                  <a:pt x="10641" y="1197"/>
                </a:cubicBezTo>
                <a:cubicBezTo>
                  <a:pt x="10665" y="1197"/>
                  <a:pt x="10677" y="1210"/>
                  <a:pt x="10688" y="1210"/>
                </a:cubicBezTo>
                <a:cubicBezTo>
                  <a:pt x="10700" y="1221"/>
                  <a:pt x="10712" y="1221"/>
                  <a:pt x="10724" y="1221"/>
                </a:cubicBezTo>
                <a:cubicBezTo>
                  <a:pt x="10758" y="1233"/>
                  <a:pt x="10771" y="1244"/>
                  <a:pt x="10794" y="1268"/>
                </a:cubicBezTo>
                <a:cubicBezTo>
                  <a:pt x="10888" y="1314"/>
                  <a:pt x="10981" y="1385"/>
                  <a:pt x="11086" y="1561"/>
                </a:cubicBezTo>
                <a:cubicBezTo>
                  <a:pt x="11180" y="1748"/>
                  <a:pt x="11203" y="1865"/>
                  <a:pt x="11215" y="1970"/>
                </a:cubicBezTo>
                <a:cubicBezTo>
                  <a:pt x="11227" y="2076"/>
                  <a:pt x="11227" y="2181"/>
                  <a:pt x="11192" y="2391"/>
                </a:cubicBezTo>
                <a:lnTo>
                  <a:pt x="11110" y="2638"/>
                </a:lnTo>
                <a:cubicBezTo>
                  <a:pt x="11086" y="2696"/>
                  <a:pt x="11063" y="2755"/>
                  <a:pt x="11039" y="2802"/>
                </a:cubicBezTo>
                <a:cubicBezTo>
                  <a:pt x="10981" y="2895"/>
                  <a:pt x="10934" y="2989"/>
                  <a:pt x="10805" y="3176"/>
                </a:cubicBezTo>
                <a:cubicBezTo>
                  <a:pt x="10688" y="3340"/>
                  <a:pt x="10630" y="3434"/>
                  <a:pt x="10571" y="3515"/>
                </a:cubicBezTo>
                <a:lnTo>
                  <a:pt x="10571" y="3434"/>
                </a:lnTo>
                <a:cubicBezTo>
                  <a:pt x="10571" y="3422"/>
                  <a:pt x="10560" y="3398"/>
                  <a:pt x="10560" y="3351"/>
                </a:cubicBezTo>
                <a:cubicBezTo>
                  <a:pt x="10548" y="3305"/>
                  <a:pt x="10536" y="3293"/>
                  <a:pt x="10524" y="3270"/>
                </a:cubicBezTo>
                <a:cubicBezTo>
                  <a:pt x="10513" y="3247"/>
                  <a:pt x="10513" y="3234"/>
                  <a:pt x="10477" y="3200"/>
                </a:cubicBezTo>
                <a:cubicBezTo>
                  <a:pt x="10454" y="3164"/>
                  <a:pt x="10443" y="3141"/>
                  <a:pt x="10419" y="3129"/>
                </a:cubicBezTo>
                <a:cubicBezTo>
                  <a:pt x="10407" y="3117"/>
                  <a:pt x="10384" y="3094"/>
                  <a:pt x="10349" y="3070"/>
                </a:cubicBezTo>
                <a:cubicBezTo>
                  <a:pt x="10314" y="3047"/>
                  <a:pt x="10290" y="3047"/>
                  <a:pt x="10267" y="3047"/>
                </a:cubicBezTo>
                <a:cubicBezTo>
                  <a:pt x="10243" y="3036"/>
                  <a:pt x="10220" y="3036"/>
                  <a:pt x="10173" y="3036"/>
                </a:cubicBezTo>
                <a:lnTo>
                  <a:pt x="10079" y="3036"/>
                </a:lnTo>
                <a:cubicBezTo>
                  <a:pt x="10056" y="3047"/>
                  <a:pt x="10033" y="3047"/>
                  <a:pt x="9986" y="3083"/>
                </a:cubicBezTo>
                <a:cubicBezTo>
                  <a:pt x="9951" y="3106"/>
                  <a:pt x="9939" y="3117"/>
                  <a:pt x="9928" y="3141"/>
                </a:cubicBezTo>
                <a:cubicBezTo>
                  <a:pt x="9904" y="3153"/>
                  <a:pt x="9892" y="3176"/>
                  <a:pt x="9869" y="3223"/>
                </a:cubicBezTo>
                <a:cubicBezTo>
                  <a:pt x="9857" y="3258"/>
                  <a:pt x="9845" y="3281"/>
                  <a:pt x="9834" y="3305"/>
                </a:cubicBezTo>
                <a:cubicBezTo>
                  <a:pt x="9834" y="3328"/>
                  <a:pt x="9822" y="3351"/>
                  <a:pt x="9822" y="3398"/>
                </a:cubicBezTo>
                <a:cubicBezTo>
                  <a:pt x="9834" y="3469"/>
                  <a:pt x="9857" y="3492"/>
                  <a:pt x="9881" y="3528"/>
                </a:cubicBezTo>
                <a:cubicBezTo>
                  <a:pt x="9890" y="3532"/>
                  <a:pt x="9898" y="3535"/>
                  <a:pt x="9904" y="3535"/>
                </a:cubicBezTo>
                <a:cubicBezTo>
                  <a:pt x="9914" y="3535"/>
                  <a:pt x="9920" y="3529"/>
                  <a:pt x="9928" y="3515"/>
                </a:cubicBezTo>
                <a:cubicBezTo>
                  <a:pt x="9951" y="3481"/>
                  <a:pt x="9928" y="3445"/>
                  <a:pt x="9928" y="3422"/>
                </a:cubicBezTo>
                <a:lnTo>
                  <a:pt x="9928" y="3351"/>
                </a:lnTo>
                <a:cubicBezTo>
                  <a:pt x="9928" y="3317"/>
                  <a:pt x="9928" y="3305"/>
                  <a:pt x="9939" y="3258"/>
                </a:cubicBezTo>
                <a:cubicBezTo>
                  <a:pt x="9962" y="3223"/>
                  <a:pt x="9974" y="3200"/>
                  <a:pt x="9986" y="3188"/>
                </a:cubicBezTo>
                <a:lnTo>
                  <a:pt x="10033" y="3141"/>
                </a:lnTo>
                <a:cubicBezTo>
                  <a:pt x="10068" y="3117"/>
                  <a:pt x="10079" y="3117"/>
                  <a:pt x="10103" y="3117"/>
                </a:cubicBezTo>
                <a:lnTo>
                  <a:pt x="10243" y="3117"/>
                </a:lnTo>
                <a:cubicBezTo>
                  <a:pt x="10255" y="3117"/>
                  <a:pt x="10279" y="3129"/>
                  <a:pt x="10314" y="3141"/>
                </a:cubicBezTo>
                <a:cubicBezTo>
                  <a:pt x="10349" y="3164"/>
                  <a:pt x="10360" y="3176"/>
                  <a:pt x="10373" y="3188"/>
                </a:cubicBezTo>
                <a:lnTo>
                  <a:pt x="10419" y="3234"/>
                </a:lnTo>
                <a:lnTo>
                  <a:pt x="10477" y="3293"/>
                </a:lnTo>
                <a:cubicBezTo>
                  <a:pt x="10477" y="3317"/>
                  <a:pt x="10490" y="3328"/>
                  <a:pt x="10501" y="3364"/>
                </a:cubicBezTo>
                <a:cubicBezTo>
                  <a:pt x="10513" y="3398"/>
                  <a:pt x="10524" y="3422"/>
                  <a:pt x="10524" y="3445"/>
                </a:cubicBezTo>
                <a:lnTo>
                  <a:pt x="10524" y="3528"/>
                </a:lnTo>
                <a:cubicBezTo>
                  <a:pt x="10524" y="3551"/>
                  <a:pt x="10524" y="3562"/>
                  <a:pt x="10513" y="3586"/>
                </a:cubicBezTo>
                <a:cubicBezTo>
                  <a:pt x="10454" y="3668"/>
                  <a:pt x="10384" y="3762"/>
                  <a:pt x="10255" y="3937"/>
                </a:cubicBezTo>
                <a:cubicBezTo>
                  <a:pt x="10103" y="4113"/>
                  <a:pt x="10033" y="4218"/>
                  <a:pt x="9974" y="4311"/>
                </a:cubicBezTo>
                <a:cubicBezTo>
                  <a:pt x="9939" y="4370"/>
                  <a:pt x="9904" y="4417"/>
                  <a:pt x="9869" y="4488"/>
                </a:cubicBezTo>
                <a:cubicBezTo>
                  <a:pt x="9834" y="4546"/>
                  <a:pt x="9787" y="4628"/>
                  <a:pt x="9752" y="4745"/>
                </a:cubicBezTo>
                <a:cubicBezTo>
                  <a:pt x="9705" y="4862"/>
                  <a:pt x="9681" y="4956"/>
                  <a:pt x="9681" y="5037"/>
                </a:cubicBezTo>
                <a:cubicBezTo>
                  <a:pt x="9670" y="5108"/>
                  <a:pt x="9670" y="5178"/>
                  <a:pt x="9670" y="5237"/>
                </a:cubicBezTo>
                <a:cubicBezTo>
                  <a:pt x="9681" y="5295"/>
                  <a:pt x="9681" y="5365"/>
                  <a:pt x="9705" y="5435"/>
                </a:cubicBezTo>
                <a:cubicBezTo>
                  <a:pt x="9728" y="5518"/>
                  <a:pt x="9764" y="5599"/>
                  <a:pt x="9834" y="5705"/>
                </a:cubicBezTo>
                <a:cubicBezTo>
                  <a:pt x="9915" y="5810"/>
                  <a:pt x="9998" y="5869"/>
                  <a:pt x="10068" y="5916"/>
                </a:cubicBezTo>
                <a:lnTo>
                  <a:pt x="10079" y="5916"/>
                </a:lnTo>
                <a:cubicBezTo>
                  <a:pt x="10056" y="5927"/>
                  <a:pt x="10033" y="5939"/>
                  <a:pt x="10021" y="5950"/>
                </a:cubicBezTo>
                <a:cubicBezTo>
                  <a:pt x="9939" y="6009"/>
                  <a:pt x="9869" y="6091"/>
                  <a:pt x="9811" y="6220"/>
                </a:cubicBezTo>
                <a:cubicBezTo>
                  <a:pt x="9775" y="6314"/>
                  <a:pt x="9764" y="6407"/>
                  <a:pt x="9775" y="6501"/>
                </a:cubicBezTo>
                <a:cubicBezTo>
                  <a:pt x="9798" y="6595"/>
                  <a:pt x="9834" y="6688"/>
                  <a:pt x="9904" y="6735"/>
                </a:cubicBezTo>
                <a:cubicBezTo>
                  <a:pt x="9932" y="6774"/>
                  <a:pt x="9965" y="6786"/>
                  <a:pt x="9994" y="6786"/>
                </a:cubicBezTo>
                <a:cubicBezTo>
                  <a:pt x="10027" y="6786"/>
                  <a:pt x="10056" y="6771"/>
                  <a:pt x="10068" y="6759"/>
                </a:cubicBezTo>
                <a:cubicBezTo>
                  <a:pt x="10103" y="6735"/>
                  <a:pt x="10103" y="6700"/>
                  <a:pt x="10103" y="6653"/>
                </a:cubicBezTo>
                <a:cubicBezTo>
                  <a:pt x="10103" y="6571"/>
                  <a:pt x="10092" y="6512"/>
                  <a:pt x="10068" y="6442"/>
                </a:cubicBezTo>
                <a:cubicBezTo>
                  <a:pt x="10056" y="6361"/>
                  <a:pt x="10056" y="6244"/>
                  <a:pt x="10103" y="6150"/>
                </a:cubicBezTo>
                <a:cubicBezTo>
                  <a:pt x="10145" y="6065"/>
                  <a:pt x="10244" y="6019"/>
                  <a:pt x="10350" y="6019"/>
                </a:cubicBezTo>
                <a:cubicBezTo>
                  <a:pt x="10361" y="6019"/>
                  <a:pt x="10372" y="6020"/>
                  <a:pt x="10384" y="6021"/>
                </a:cubicBezTo>
                <a:cubicBezTo>
                  <a:pt x="10501" y="6021"/>
                  <a:pt x="10630" y="6067"/>
                  <a:pt x="10724" y="6150"/>
                </a:cubicBezTo>
                <a:cubicBezTo>
                  <a:pt x="10817" y="6231"/>
                  <a:pt x="10875" y="6348"/>
                  <a:pt x="10899" y="6466"/>
                </a:cubicBezTo>
                <a:cubicBezTo>
                  <a:pt x="10899" y="6489"/>
                  <a:pt x="10922" y="6606"/>
                  <a:pt x="10899" y="6770"/>
                </a:cubicBezTo>
                <a:cubicBezTo>
                  <a:pt x="10875" y="6923"/>
                  <a:pt x="10794" y="7110"/>
                  <a:pt x="10677" y="7274"/>
                </a:cubicBezTo>
                <a:cubicBezTo>
                  <a:pt x="10594" y="7402"/>
                  <a:pt x="10513" y="7484"/>
                  <a:pt x="10443" y="7555"/>
                </a:cubicBezTo>
                <a:cubicBezTo>
                  <a:pt x="10384" y="7636"/>
                  <a:pt x="10326" y="7695"/>
                  <a:pt x="10267" y="7753"/>
                </a:cubicBezTo>
                <a:cubicBezTo>
                  <a:pt x="10162" y="7859"/>
                  <a:pt x="10056" y="7976"/>
                  <a:pt x="9834" y="8210"/>
                </a:cubicBezTo>
                <a:cubicBezTo>
                  <a:pt x="9611" y="8456"/>
                  <a:pt x="9517" y="8585"/>
                  <a:pt x="9413" y="8713"/>
                </a:cubicBezTo>
                <a:cubicBezTo>
                  <a:pt x="9366" y="8783"/>
                  <a:pt x="9319" y="8854"/>
                  <a:pt x="9272" y="8936"/>
                </a:cubicBezTo>
                <a:cubicBezTo>
                  <a:pt x="9213" y="9030"/>
                  <a:pt x="9155" y="9135"/>
                  <a:pt x="9096" y="9275"/>
                </a:cubicBezTo>
                <a:cubicBezTo>
                  <a:pt x="9038" y="9311"/>
                  <a:pt x="8991" y="9334"/>
                  <a:pt x="8944" y="9369"/>
                </a:cubicBezTo>
                <a:cubicBezTo>
                  <a:pt x="8851" y="9416"/>
                  <a:pt x="8780" y="9462"/>
                  <a:pt x="8721" y="9509"/>
                </a:cubicBezTo>
                <a:cubicBezTo>
                  <a:pt x="8581" y="9603"/>
                  <a:pt x="8453" y="9709"/>
                  <a:pt x="8218" y="9931"/>
                </a:cubicBezTo>
                <a:cubicBezTo>
                  <a:pt x="7984" y="10141"/>
                  <a:pt x="7867" y="10259"/>
                  <a:pt x="7750" y="10364"/>
                </a:cubicBezTo>
                <a:cubicBezTo>
                  <a:pt x="7691" y="10422"/>
                  <a:pt x="7633" y="10481"/>
                  <a:pt x="7563" y="10540"/>
                </a:cubicBezTo>
                <a:cubicBezTo>
                  <a:pt x="7493" y="10610"/>
                  <a:pt x="7399" y="10680"/>
                  <a:pt x="7270" y="10774"/>
                </a:cubicBezTo>
                <a:cubicBezTo>
                  <a:pt x="7118" y="10891"/>
                  <a:pt x="6931" y="10973"/>
                  <a:pt x="6767" y="10997"/>
                </a:cubicBezTo>
                <a:cubicBezTo>
                  <a:pt x="6716" y="11004"/>
                  <a:pt x="6669" y="11007"/>
                  <a:pt x="6628" y="11007"/>
                </a:cubicBezTo>
                <a:cubicBezTo>
                  <a:pt x="6546" y="11007"/>
                  <a:pt x="6489" y="10997"/>
                  <a:pt x="6474" y="10997"/>
                </a:cubicBezTo>
                <a:cubicBezTo>
                  <a:pt x="6345" y="10961"/>
                  <a:pt x="6228" y="10914"/>
                  <a:pt x="6158" y="10821"/>
                </a:cubicBezTo>
                <a:cubicBezTo>
                  <a:pt x="6076" y="10727"/>
                  <a:pt x="6018" y="10599"/>
                  <a:pt x="6018" y="10481"/>
                </a:cubicBezTo>
                <a:cubicBezTo>
                  <a:pt x="6018" y="10364"/>
                  <a:pt x="6064" y="10247"/>
                  <a:pt x="6158" y="10200"/>
                </a:cubicBezTo>
                <a:cubicBezTo>
                  <a:pt x="6215" y="10164"/>
                  <a:pt x="6277" y="10150"/>
                  <a:pt x="6338" y="10150"/>
                </a:cubicBezTo>
                <a:cubicBezTo>
                  <a:pt x="6376" y="10150"/>
                  <a:pt x="6414" y="10156"/>
                  <a:pt x="6450" y="10165"/>
                </a:cubicBezTo>
                <a:cubicBezTo>
                  <a:pt x="6520" y="10177"/>
                  <a:pt x="6579" y="10200"/>
                  <a:pt x="6661" y="10200"/>
                </a:cubicBezTo>
                <a:cubicBezTo>
                  <a:pt x="6697" y="10200"/>
                  <a:pt x="6731" y="10200"/>
                  <a:pt x="6767" y="10165"/>
                </a:cubicBezTo>
                <a:cubicBezTo>
                  <a:pt x="6778" y="10141"/>
                  <a:pt x="6825" y="10060"/>
                  <a:pt x="6743" y="10001"/>
                </a:cubicBezTo>
                <a:cubicBezTo>
                  <a:pt x="6684" y="9931"/>
                  <a:pt x="6591" y="9884"/>
                  <a:pt x="6497" y="9873"/>
                </a:cubicBezTo>
                <a:cubicBezTo>
                  <a:pt x="6473" y="9870"/>
                  <a:pt x="6450" y="9868"/>
                  <a:pt x="6426" y="9868"/>
                </a:cubicBezTo>
                <a:cubicBezTo>
                  <a:pt x="6357" y="9868"/>
                  <a:pt x="6289" y="9881"/>
                  <a:pt x="6228" y="9907"/>
                </a:cubicBezTo>
                <a:cubicBezTo>
                  <a:pt x="6099" y="9954"/>
                  <a:pt x="6005" y="10037"/>
                  <a:pt x="5947" y="10107"/>
                </a:cubicBezTo>
                <a:cubicBezTo>
                  <a:pt x="5935" y="10130"/>
                  <a:pt x="5924" y="10154"/>
                  <a:pt x="5912" y="10165"/>
                </a:cubicBezTo>
                <a:cubicBezTo>
                  <a:pt x="5877" y="10095"/>
                  <a:pt x="5818" y="10013"/>
                  <a:pt x="5713" y="9931"/>
                </a:cubicBezTo>
                <a:cubicBezTo>
                  <a:pt x="5607" y="9861"/>
                  <a:pt x="5514" y="9826"/>
                  <a:pt x="5443" y="9802"/>
                </a:cubicBezTo>
                <a:cubicBezTo>
                  <a:pt x="5362" y="9779"/>
                  <a:pt x="5303" y="9767"/>
                  <a:pt x="5245" y="9767"/>
                </a:cubicBezTo>
                <a:cubicBezTo>
                  <a:pt x="5221" y="9763"/>
                  <a:pt x="5199" y="9762"/>
                  <a:pt x="5177" y="9762"/>
                </a:cubicBezTo>
                <a:cubicBezTo>
                  <a:pt x="5133" y="9762"/>
                  <a:pt x="5088" y="9767"/>
                  <a:pt x="5034" y="9767"/>
                </a:cubicBezTo>
                <a:cubicBezTo>
                  <a:pt x="4964" y="9779"/>
                  <a:pt x="4870" y="9802"/>
                  <a:pt x="4753" y="9837"/>
                </a:cubicBezTo>
                <a:cubicBezTo>
                  <a:pt x="4636" y="9884"/>
                  <a:pt x="4554" y="9931"/>
                  <a:pt x="4483" y="9966"/>
                </a:cubicBezTo>
                <a:cubicBezTo>
                  <a:pt x="4425" y="10001"/>
                  <a:pt x="4366" y="10037"/>
                  <a:pt x="4320" y="10060"/>
                </a:cubicBezTo>
                <a:cubicBezTo>
                  <a:pt x="4215" y="10130"/>
                  <a:pt x="4121" y="10200"/>
                  <a:pt x="3934" y="10341"/>
                </a:cubicBezTo>
                <a:cubicBezTo>
                  <a:pt x="3770" y="10481"/>
                  <a:pt x="3676" y="10552"/>
                  <a:pt x="3583" y="10610"/>
                </a:cubicBezTo>
                <a:cubicBezTo>
                  <a:pt x="3570" y="10610"/>
                  <a:pt x="3559" y="10622"/>
                  <a:pt x="3524" y="10622"/>
                </a:cubicBezTo>
                <a:cubicBezTo>
                  <a:pt x="3489" y="10622"/>
                  <a:pt x="3465" y="10610"/>
                  <a:pt x="3442" y="10610"/>
                </a:cubicBezTo>
                <a:cubicBezTo>
                  <a:pt x="3430" y="10610"/>
                  <a:pt x="3406" y="10610"/>
                  <a:pt x="3372" y="10599"/>
                </a:cubicBezTo>
                <a:cubicBezTo>
                  <a:pt x="3336" y="10586"/>
                  <a:pt x="3313" y="10575"/>
                  <a:pt x="3302" y="10563"/>
                </a:cubicBezTo>
                <a:cubicBezTo>
                  <a:pt x="3289" y="10552"/>
                  <a:pt x="3266" y="10540"/>
                  <a:pt x="3243" y="10516"/>
                </a:cubicBezTo>
                <a:cubicBezTo>
                  <a:pt x="3219" y="10493"/>
                  <a:pt x="3208" y="10481"/>
                  <a:pt x="3184" y="10469"/>
                </a:cubicBezTo>
                <a:cubicBezTo>
                  <a:pt x="3172" y="10458"/>
                  <a:pt x="3161" y="10435"/>
                  <a:pt x="3149" y="10411"/>
                </a:cubicBezTo>
                <a:cubicBezTo>
                  <a:pt x="3125" y="10376"/>
                  <a:pt x="3125" y="10352"/>
                  <a:pt x="3125" y="10341"/>
                </a:cubicBezTo>
                <a:cubicBezTo>
                  <a:pt x="3125" y="10318"/>
                  <a:pt x="3114" y="10294"/>
                  <a:pt x="3114" y="10259"/>
                </a:cubicBezTo>
                <a:cubicBezTo>
                  <a:pt x="3125" y="10235"/>
                  <a:pt x="3125" y="10212"/>
                  <a:pt x="3125" y="10188"/>
                </a:cubicBezTo>
                <a:cubicBezTo>
                  <a:pt x="3125" y="10177"/>
                  <a:pt x="3125" y="10154"/>
                  <a:pt x="3149" y="10130"/>
                </a:cubicBezTo>
                <a:cubicBezTo>
                  <a:pt x="3161" y="10095"/>
                  <a:pt x="3184" y="10083"/>
                  <a:pt x="3196" y="10071"/>
                </a:cubicBezTo>
                <a:cubicBezTo>
                  <a:pt x="3208" y="10060"/>
                  <a:pt x="3219" y="10060"/>
                  <a:pt x="3255" y="10037"/>
                </a:cubicBezTo>
                <a:cubicBezTo>
                  <a:pt x="3279" y="10025"/>
                  <a:pt x="3296" y="10022"/>
                  <a:pt x="3311" y="10022"/>
                </a:cubicBezTo>
                <a:cubicBezTo>
                  <a:pt x="3325" y="10022"/>
                  <a:pt x="3337" y="10024"/>
                  <a:pt x="3348" y="10024"/>
                </a:cubicBezTo>
                <a:cubicBezTo>
                  <a:pt x="3356" y="10021"/>
                  <a:pt x="3364" y="10019"/>
                  <a:pt x="3372" y="10019"/>
                </a:cubicBezTo>
                <a:cubicBezTo>
                  <a:pt x="3389" y="10019"/>
                  <a:pt x="3407" y="10024"/>
                  <a:pt x="3430" y="10024"/>
                </a:cubicBezTo>
                <a:cubicBezTo>
                  <a:pt x="3445" y="10024"/>
                  <a:pt x="3466" y="10030"/>
                  <a:pt x="3489" y="10030"/>
                </a:cubicBezTo>
                <a:cubicBezTo>
                  <a:pt x="3500" y="10030"/>
                  <a:pt x="3512" y="10028"/>
                  <a:pt x="3524" y="10024"/>
                </a:cubicBezTo>
                <a:cubicBezTo>
                  <a:pt x="3536" y="10013"/>
                  <a:pt x="3536" y="9990"/>
                  <a:pt x="3524" y="9978"/>
                </a:cubicBezTo>
                <a:cubicBezTo>
                  <a:pt x="3500" y="9954"/>
                  <a:pt x="3477" y="9931"/>
                  <a:pt x="3406" y="9920"/>
                </a:cubicBezTo>
                <a:cubicBezTo>
                  <a:pt x="3360" y="9920"/>
                  <a:pt x="3336" y="9920"/>
                  <a:pt x="3313" y="9931"/>
                </a:cubicBezTo>
                <a:cubicBezTo>
                  <a:pt x="3289" y="9943"/>
                  <a:pt x="3266" y="9943"/>
                  <a:pt x="3219" y="9966"/>
                </a:cubicBezTo>
                <a:cubicBezTo>
                  <a:pt x="3184" y="9990"/>
                  <a:pt x="3161" y="10001"/>
                  <a:pt x="3149" y="10013"/>
                </a:cubicBezTo>
                <a:cubicBezTo>
                  <a:pt x="3125" y="10037"/>
                  <a:pt x="3102" y="10048"/>
                  <a:pt x="3079" y="10083"/>
                </a:cubicBezTo>
                <a:cubicBezTo>
                  <a:pt x="3055" y="10130"/>
                  <a:pt x="3055" y="10154"/>
                  <a:pt x="3044" y="10177"/>
                </a:cubicBezTo>
                <a:cubicBezTo>
                  <a:pt x="3044" y="10200"/>
                  <a:pt x="3032" y="10224"/>
                  <a:pt x="3032" y="10271"/>
                </a:cubicBezTo>
                <a:cubicBezTo>
                  <a:pt x="3044" y="10305"/>
                  <a:pt x="3044" y="10329"/>
                  <a:pt x="3044" y="10352"/>
                </a:cubicBezTo>
                <a:cubicBezTo>
                  <a:pt x="3055" y="10376"/>
                  <a:pt x="3055" y="10399"/>
                  <a:pt x="3079" y="10446"/>
                </a:cubicBezTo>
                <a:cubicBezTo>
                  <a:pt x="3102" y="10481"/>
                  <a:pt x="3114" y="10493"/>
                  <a:pt x="3125" y="10516"/>
                </a:cubicBezTo>
                <a:cubicBezTo>
                  <a:pt x="3149" y="10528"/>
                  <a:pt x="3161" y="10552"/>
                  <a:pt x="3196" y="10575"/>
                </a:cubicBezTo>
                <a:cubicBezTo>
                  <a:pt x="3231" y="10599"/>
                  <a:pt x="3255" y="10610"/>
                  <a:pt x="3278" y="10622"/>
                </a:cubicBezTo>
                <a:cubicBezTo>
                  <a:pt x="3289" y="10633"/>
                  <a:pt x="3313" y="10645"/>
                  <a:pt x="3360" y="10645"/>
                </a:cubicBezTo>
                <a:cubicBezTo>
                  <a:pt x="3395" y="10657"/>
                  <a:pt x="3419" y="10657"/>
                  <a:pt x="3442" y="10657"/>
                </a:cubicBezTo>
                <a:cubicBezTo>
                  <a:pt x="3458" y="10657"/>
                  <a:pt x="3468" y="10662"/>
                  <a:pt x="3487" y="10662"/>
                </a:cubicBezTo>
                <a:cubicBezTo>
                  <a:pt x="3496" y="10662"/>
                  <a:pt x="3508" y="10661"/>
                  <a:pt x="3524" y="10657"/>
                </a:cubicBezTo>
                <a:lnTo>
                  <a:pt x="3524" y="10657"/>
                </a:lnTo>
                <a:cubicBezTo>
                  <a:pt x="3442" y="10716"/>
                  <a:pt x="3348" y="10786"/>
                  <a:pt x="3184" y="10891"/>
                </a:cubicBezTo>
                <a:cubicBezTo>
                  <a:pt x="2997" y="11020"/>
                  <a:pt x="2904" y="11078"/>
                  <a:pt x="2798" y="11125"/>
                </a:cubicBezTo>
                <a:lnTo>
                  <a:pt x="2634" y="11207"/>
                </a:lnTo>
                <a:cubicBezTo>
                  <a:pt x="2576" y="11231"/>
                  <a:pt x="2493" y="11254"/>
                  <a:pt x="2388" y="11278"/>
                </a:cubicBezTo>
                <a:cubicBezTo>
                  <a:pt x="2250" y="11308"/>
                  <a:pt x="2157" y="11314"/>
                  <a:pt x="2079" y="11314"/>
                </a:cubicBezTo>
                <a:cubicBezTo>
                  <a:pt x="2039" y="11314"/>
                  <a:pt x="2003" y="11312"/>
                  <a:pt x="1967" y="11312"/>
                </a:cubicBezTo>
                <a:cubicBezTo>
                  <a:pt x="1861" y="11289"/>
                  <a:pt x="1756" y="11278"/>
                  <a:pt x="1569" y="11184"/>
                </a:cubicBezTo>
                <a:cubicBezTo>
                  <a:pt x="1382" y="11067"/>
                  <a:pt x="1323" y="10984"/>
                  <a:pt x="1265" y="10891"/>
                </a:cubicBezTo>
                <a:lnTo>
                  <a:pt x="1229" y="10821"/>
                </a:lnTo>
                <a:cubicBezTo>
                  <a:pt x="1229" y="10809"/>
                  <a:pt x="1218" y="10797"/>
                  <a:pt x="1218" y="10786"/>
                </a:cubicBezTo>
                <a:cubicBezTo>
                  <a:pt x="1206" y="10774"/>
                  <a:pt x="1206" y="10750"/>
                  <a:pt x="1206" y="10739"/>
                </a:cubicBezTo>
                <a:cubicBezTo>
                  <a:pt x="1182" y="10680"/>
                  <a:pt x="1171" y="10599"/>
                  <a:pt x="1182" y="10493"/>
                </a:cubicBezTo>
                <a:cubicBezTo>
                  <a:pt x="1194" y="10422"/>
                  <a:pt x="1218" y="10352"/>
                  <a:pt x="1241" y="10294"/>
                </a:cubicBezTo>
                <a:cubicBezTo>
                  <a:pt x="1276" y="10235"/>
                  <a:pt x="1299" y="10177"/>
                  <a:pt x="1335" y="10130"/>
                </a:cubicBezTo>
                <a:cubicBezTo>
                  <a:pt x="1416" y="10048"/>
                  <a:pt x="1487" y="10013"/>
                  <a:pt x="1499" y="10001"/>
                </a:cubicBezTo>
                <a:cubicBezTo>
                  <a:pt x="1557" y="9976"/>
                  <a:pt x="1622" y="9957"/>
                  <a:pt x="1685" y="9957"/>
                </a:cubicBezTo>
                <a:cubicBezTo>
                  <a:pt x="1709" y="9957"/>
                  <a:pt x="1733" y="9960"/>
                  <a:pt x="1756" y="9966"/>
                </a:cubicBezTo>
                <a:cubicBezTo>
                  <a:pt x="1838" y="9978"/>
                  <a:pt x="1920" y="10037"/>
                  <a:pt x="1978" y="10095"/>
                </a:cubicBezTo>
                <a:cubicBezTo>
                  <a:pt x="2037" y="10165"/>
                  <a:pt x="2084" y="10247"/>
                  <a:pt x="2107" y="10329"/>
                </a:cubicBezTo>
                <a:cubicBezTo>
                  <a:pt x="2119" y="10411"/>
                  <a:pt x="2107" y="10481"/>
                  <a:pt x="2084" y="10552"/>
                </a:cubicBezTo>
                <a:cubicBezTo>
                  <a:pt x="2072" y="10599"/>
                  <a:pt x="2072" y="10645"/>
                  <a:pt x="2095" y="10716"/>
                </a:cubicBezTo>
                <a:cubicBezTo>
                  <a:pt x="2112" y="10773"/>
                  <a:pt x="2146" y="10831"/>
                  <a:pt x="2202" y="10831"/>
                </a:cubicBezTo>
                <a:cubicBezTo>
                  <a:pt x="2225" y="10831"/>
                  <a:pt x="2252" y="10821"/>
                  <a:pt x="2283" y="10797"/>
                </a:cubicBezTo>
                <a:cubicBezTo>
                  <a:pt x="2306" y="10774"/>
                  <a:pt x="2329" y="10750"/>
                  <a:pt x="2342" y="10716"/>
                </a:cubicBezTo>
                <a:cubicBezTo>
                  <a:pt x="2353" y="10703"/>
                  <a:pt x="2353" y="10692"/>
                  <a:pt x="2365" y="10669"/>
                </a:cubicBezTo>
                <a:cubicBezTo>
                  <a:pt x="2365" y="10657"/>
                  <a:pt x="2376" y="10633"/>
                  <a:pt x="2376" y="10622"/>
                </a:cubicBezTo>
                <a:cubicBezTo>
                  <a:pt x="2388" y="10586"/>
                  <a:pt x="2388" y="10552"/>
                  <a:pt x="2388" y="10516"/>
                </a:cubicBezTo>
                <a:cubicBezTo>
                  <a:pt x="2388" y="10481"/>
                  <a:pt x="2376" y="10446"/>
                  <a:pt x="2365" y="10411"/>
                </a:cubicBezTo>
                <a:cubicBezTo>
                  <a:pt x="2342" y="10305"/>
                  <a:pt x="2306" y="10247"/>
                  <a:pt x="2271" y="10188"/>
                </a:cubicBezTo>
                <a:cubicBezTo>
                  <a:pt x="2248" y="10165"/>
                  <a:pt x="2236" y="10130"/>
                  <a:pt x="2212" y="10107"/>
                </a:cubicBezTo>
                <a:cubicBezTo>
                  <a:pt x="2201" y="10083"/>
                  <a:pt x="2189" y="10060"/>
                  <a:pt x="2166" y="10037"/>
                </a:cubicBezTo>
                <a:cubicBezTo>
                  <a:pt x="2142" y="10024"/>
                  <a:pt x="2131" y="10001"/>
                  <a:pt x="2095" y="9978"/>
                </a:cubicBezTo>
                <a:lnTo>
                  <a:pt x="2061" y="9943"/>
                </a:lnTo>
                <a:cubicBezTo>
                  <a:pt x="2048" y="9931"/>
                  <a:pt x="2037" y="9920"/>
                  <a:pt x="2014" y="9907"/>
                </a:cubicBezTo>
                <a:cubicBezTo>
                  <a:pt x="1955" y="9873"/>
                  <a:pt x="1861" y="9826"/>
                  <a:pt x="1744" y="9814"/>
                </a:cubicBezTo>
                <a:cubicBezTo>
                  <a:pt x="1730" y="9813"/>
                  <a:pt x="1716" y="9812"/>
                  <a:pt x="1702" y="9812"/>
                </a:cubicBezTo>
                <a:cubicBezTo>
                  <a:pt x="1585" y="9812"/>
                  <a:pt x="1503" y="9853"/>
                  <a:pt x="1440" y="9884"/>
                </a:cubicBezTo>
                <a:cubicBezTo>
                  <a:pt x="1358" y="9920"/>
                  <a:pt x="1311" y="9966"/>
                  <a:pt x="1265" y="10013"/>
                </a:cubicBezTo>
                <a:cubicBezTo>
                  <a:pt x="1241" y="10037"/>
                  <a:pt x="1218" y="10060"/>
                  <a:pt x="1206" y="10083"/>
                </a:cubicBezTo>
                <a:cubicBezTo>
                  <a:pt x="1182" y="10118"/>
                  <a:pt x="1159" y="10141"/>
                  <a:pt x="1147" y="10177"/>
                </a:cubicBezTo>
                <a:cubicBezTo>
                  <a:pt x="1101" y="10247"/>
                  <a:pt x="1065" y="10341"/>
                  <a:pt x="1042" y="10469"/>
                </a:cubicBezTo>
                <a:cubicBezTo>
                  <a:pt x="1018" y="10586"/>
                  <a:pt x="1030" y="10692"/>
                  <a:pt x="1042" y="10774"/>
                </a:cubicBezTo>
                <a:lnTo>
                  <a:pt x="1077" y="10880"/>
                </a:lnTo>
                <a:cubicBezTo>
                  <a:pt x="1088" y="10914"/>
                  <a:pt x="1101" y="10938"/>
                  <a:pt x="1124" y="10973"/>
                </a:cubicBezTo>
                <a:cubicBezTo>
                  <a:pt x="1182" y="11078"/>
                  <a:pt x="1252" y="11195"/>
                  <a:pt x="1463" y="11336"/>
                </a:cubicBezTo>
                <a:cubicBezTo>
                  <a:pt x="1580" y="11406"/>
                  <a:pt x="1663" y="11441"/>
                  <a:pt x="1733" y="11476"/>
                </a:cubicBezTo>
                <a:cubicBezTo>
                  <a:pt x="1756" y="11476"/>
                  <a:pt x="1780" y="11488"/>
                  <a:pt x="1803" y="11500"/>
                </a:cubicBezTo>
                <a:cubicBezTo>
                  <a:pt x="1463" y="11500"/>
                  <a:pt x="1135" y="11512"/>
                  <a:pt x="1088" y="11512"/>
                </a:cubicBezTo>
                <a:lnTo>
                  <a:pt x="690" y="11512"/>
                </a:lnTo>
                <a:cubicBezTo>
                  <a:pt x="626" y="11517"/>
                  <a:pt x="559" y="11523"/>
                  <a:pt x="493" y="11523"/>
                </a:cubicBezTo>
                <a:cubicBezTo>
                  <a:pt x="428" y="11523"/>
                  <a:pt x="363" y="11517"/>
                  <a:pt x="305" y="11500"/>
                </a:cubicBezTo>
                <a:cubicBezTo>
                  <a:pt x="246" y="11476"/>
                  <a:pt x="188" y="11453"/>
                  <a:pt x="152" y="11406"/>
                </a:cubicBezTo>
                <a:cubicBezTo>
                  <a:pt x="117" y="11359"/>
                  <a:pt x="94" y="11301"/>
                  <a:pt x="94" y="11242"/>
                </a:cubicBezTo>
                <a:cubicBezTo>
                  <a:pt x="94" y="11195"/>
                  <a:pt x="105" y="11125"/>
                  <a:pt x="129" y="11078"/>
                </a:cubicBezTo>
                <a:cubicBezTo>
                  <a:pt x="164" y="11031"/>
                  <a:pt x="211" y="10997"/>
                  <a:pt x="258" y="10984"/>
                </a:cubicBezTo>
                <a:cubicBezTo>
                  <a:pt x="281" y="10984"/>
                  <a:pt x="305" y="10984"/>
                  <a:pt x="316" y="10997"/>
                </a:cubicBezTo>
                <a:cubicBezTo>
                  <a:pt x="328" y="11008"/>
                  <a:pt x="351" y="11020"/>
                  <a:pt x="351" y="11043"/>
                </a:cubicBezTo>
                <a:cubicBezTo>
                  <a:pt x="375" y="11067"/>
                  <a:pt x="375" y="11101"/>
                  <a:pt x="363" y="11125"/>
                </a:cubicBezTo>
                <a:cubicBezTo>
                  <a:pt x="351" y="11148"/>
                  <a:pt x="339" y="11148"/>
                  <a:pt x="351" y="11148"/>
                </a:cubicBezTo>
                <a:cubicBezTo>
                  <a:pt x="363" y="11148"/>
                  <a:pt x="375" y="11148"/>
                  <a:pt x="386" y="11125"/>
                </a:cubicBezTo>
                <a:cubicBezTo>
                  <a:pt x="398" y="11114"/>
                  <a:pt x="398" y="11090"/>
                  <a:pt x="398" y="11055"/>
                </a:cubicBezTo>
                <a:cubicBezTo>
                  <a:pt x="398" y="11020"/>
                  <a:pt x="375" y="10984"/>
                  <a:pt x="351" y="10961"/>
                </a:cubicBezTo>
                <a:cubicBezTo>
                  <a:pt x="325" y="10944"/>
                  <a:pt x="300" y="10933"/>
                  <a:pt x="269" y="10933"/>
                </a:cubicBezTo>
                <a:cubicBezTo>
                  <a:pt x="258" y="10933"/>
                  <a:pt x="247" y="10935"/>
                  <a:pt x="234" y="10938"/>
                </a:cubicBezTo>
                <a:cubicBezTo>
                  <a:pt x="164" y="10938"/>
                  <a:pt x="94" y="10997"/>
                  <a:pt x="47" y="11067"/>
                </a:cubicBezTo>
                <a:cubicBezTo>
                  <a:pt x="0" y="11172"/>
                  <a:pt x="0" y="11265"/>
                  <a:pt x="24" y="11348"/>
                </a:cubicBezTo>
                <a:cubicBezTo>
                  <a:pt x="47" y="11429"/>
                  <a:pt x="94" y="11488"/>
                  <a:pt x="164" y="11535"/>
                </a:cubicBezTo>
                <a:cubicBezTo>
                  <a:pt x="258" y="11604"/>
                  <a:pt x="379" y="11622"/>
                  <a:pt x="542" y="11622"/>
                </a:cubicBezTo>
                <a:cubicBezTo>
                  <a:pt x="601" y="11622"/>
                  <a:pt x="666" y="11620"/>
                  <a:pt x="737" y="11617"/>
                </a:cubicBezTo>
                <a:cubicBezTo>
                  <a:pt x="878" y="11617"/>
                  <a:pt x="995" y="11629"/>
                  <a:pt x="1101" y="11629"/>
                </a:cubicBezTo>
                <a:lnTo>
                  <a:pt x="1955" y="11629"/>
                </a:lnTo>
                <a:cubicBezTo>
                  <a:pt x="2082" y="11631"/>
                  <a:pt x="2183" y="11632"/>
                  <a:pt x="2269" y="11632"/>
                </a:cubicBezTo>
                <a:cubicBezTo>
                  <a:pt x="2510" y="11632"/>
                  <a:pt x="2630" y="11625"/>
                  <a:pt x="2866" y="11625"/>
                </a:cubicBezTo>
                <a:cubicBezTo>
                  <a:pt x="2955" y="11625"/>
                  <a:pt x="3061" y="11626"/>
                  <a:pt x="3196" y="11629"/>
                </a:cubicBezTo>
                <a:cubicBezTo>
                  <a:pt x="3804" y="11629"/>
                  <a:pt x="3804" y="11652"/>
                  <a:pt x="4425" y="11652"/>
                </a:cubicBezTo>
                <a:cubicBezTo>
                  <a:pt x="4512" y="11654"/>
                  <a:pt x="4587" y="11654"/>
                  <a:pt x="4653" y="11654"/>
                </a:cubicBezTo>
                <a:cubicBezTo>
                  <a:pt x="4981" y="11654"/>
                  <a:pt x="5089" y="11638"/>
                  <a:pt x="5423" y="11638"/>
                </a:cubicBezTo>
                <a:cubicBezTo>
                  <a:pt x="5490" y="11638"/>
                  <a:pt x="5566" y="11638"/>
                  <a:pt x="5654" y="11640"/>
                </a:cubicBezTo>
                <a:cubicBezTo>
                  <a:pt x="6263" y="11640"/>
                  <a:pt x="6263" y="11663"/>
                  <a:pt x="6884" y="11663"/>
                </a:cubicBezTo>
                <a:cubicBezTo>
                  <a:pt x="7493" y="11663"/>
                  <a:pt x="7493" y="11629"/>
                  <a:pt x="8113" y="11629"/>
                </a:cubicBezTo>
                <a:cubicBezTo>
                  <a:pt x="8721" y="11629"/>
                  <a:pt x="8721" y="11629"/>
                  <a:pt x="9342" y="11640"/>
                </a:cubicBezTo>
                <a:cubicBezTo>
                  <a:pt x="9798" y="11640"/>
                  <a:pt x="9915" y="11652"/>
                  <a:pt x="10196" y="11652"/>
                </a:cubicBezTo>
                <a:cubicBezTo>
                  <a:pt x="10419" y="11652"/>
                  <a:pt x="10630" y="11652"/>
                  <a:pt x="10841" y="11640"/>
                </a:cubicBezTo>
                <a:cubicBezTo>
                  <a:pt x="11028" y="11640"/>
                  <a:pt x="11332" y="11640"/>
                  <a:pt x="11496" y="11617"/>
                </a:cubicBezTo>
                <a:cubicBezTo>
                  <a:pt x="11508" y="11617"/>
                  <a:pt x="11520" y="11617"/>
                  <a:pt x="11531" y="11605"/>
                </a:cubicBezTo>
                <a:cubicBezTo>
                  <a:pt x="11543" y="11582"/>
                  <a:pt x="11543" y="11078"/>
                  <a:pt x="11543" y="10844"/>
                </a:cubicBezTo>
                <a:cubicBezTo>
                  <a:pt x="11554" y="10622"/>
                  <a:pt x="11554" y="10411"/>
                  <a:pt x="11567" y="10200"/>
                </a:cubicBezTo>
                <a:cubicBezTo>
                  <a:pt x="11554" y="9907"/>
                  <a:pt x="11543" y="9790"/>
                  <a:pt x="11543" y="9334"/>
                </a:cubicBezTo>
                <a:lnTo>
                  <a:pt x="11543" y="8104"/>
                </a:lnTo>
                <a:cubicBezTo>
                  <a:pt x="11531" y="7496"/>
                  <a:pt x="11567" y="7496"/>
                  <a:pt x="11567" y="6876"/>
                </a:cubicBezTo>
                <a:cubicBezTo>
                  <a:pt x="11567" y="6267"/>
                  <a:pt x="11543" y="6267"/>
                  <a:pt x="11543" y="5646"/>
                </a:cubicBezTo>
                <a:cubicBezTo>
                  <a:pt x="11543" y="5037"/>
                  <a:pt x="11567" y="5037"/>
                  <a:pt x="11567" y="4417"/>
                </a:cubicBezTo>
                <a:cubicBezTo>
                  <a:pt x="11554" y="3796"/>
                  <a:pt x="11531" y="3796"/>
                  <a:pt x="11531" y="3188"/>
                </a:cubicBezTo>
                <a:cubicBezTo>
                  <a:pt x="11531" y="2568"/>
                  <a:pt x="11543" y="2568"/>
                  <a:pt x="11531" y="1959"/>
                </a:cubicBezTo>
                <a:lnTo>
                  <a:pt x="11531" y="1338"/>
                </a:lnTo>
                <a:lnTo>
                  <a:pt x="11531" y="1092"/>
                </a:lnTo>
                <a:cubicBezTo>
                  <a:pt x="11531" y="999"/>
                  <a:pt x="11520" y="882"/>
                  <a:pt x="11531" y="729"/>
                </a:cubicBezTo>
                <a:cubicBezTo>
                  <a:pt x="11543" y="460"/>
                  <a:pt x="11531" y="296"/>
                  <a:pt x="11437" y="156"/>
                </a:cubicBezTo>
                <a:cubicBezTo>
                  <a:pt x="11403" y="97"/>
                  <a:pt x="11332" y="39"/>
                  <a:pt x="11250" y="15"/>
                </a:cubicBezTo>
                <a:cubicBezTo>
                  <a:pt x="11223" y="6"/>
                  <a:pt x="11190" y="1"/>
                  <a:pt x="11155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" name="Google Shape;1352;p76">
            <a:extLst>
              <a:ext uri="{FF2B5EF4-FFF2-40B4-BE49-F238E27FC236}">
                <a16:creationId xmlns:a16="http://schemas.microsoft.com/office/drawing/2014/main" id="{0E3BDC09-8552-48A5-AF02-B881F78D5856}"/>
              </a:ext>
            </a:extLst>
          </p:cNvPr>
          <p:cNvSpPr/>
          <p:nvPr/>
        </p:nvSpPr>
        <p:spPr>
          <a:xfrm rot="10800000" flipV="1">
            <a:off x="0" y="9834394"/>
            <a:ext cx="850305" cy="857419"/>
          </a:xfrm>
          <a:custGeom>
            <a:avLst/>
            <a:gdLst/>
            <a:ahLst/>
            <a:cxnLst/>
            <a:rect l="l" t="t" r="r" b="b"/>
            <a:pathLst>
              <a:path w="11567" h="11664" extrusionOk="0">
                <a:moveTo>
                  <a:pt x="11391" y="2638"/>
                </a:moveTo>
                <a:lnTo>
                  <a:pt x="11391" y="3188"/>
                </a:lnTo>
                <a:cubicBezTo>
                  <a:pt x="11391" y="3808"/>
                  <a:pt x="11391" y="3808"/>
                  <a:pt x="11379" y="4417"/>
                </a:cubicBezTo>
                <a:cubicBezTo>
                  <a:pt x="11379" y="5037"/>
                  <a:pt x="11379" y="5037"/>
                  <a:pt x="11367" y="5646"/>
                </a:cubicBezTo>
                <a:cubicBezTo>
                  <a:pt x="11367" y="6267"/>
                  <a:pt x="11391" y="6267"/>
                  <a:pt x="11391" y="6887"/>
                </a:cubicBezTo>
                <a:cubicBezTo>
                  <a:pt x="11391" y="7496"/>
                  <a:pt x="11379" y="7496"/>
                  <a:pt x="11379" y="8117"/>
                </a:cubicBezTo>
                <a:lnTo>
                  <a:pt x="11379" y="9345"/>
                </a:lnTo>
                <a:cubicBezTo>
                  <a:pt x="11379" y="9767"/>
                  <a:pt x="11367" y="9896"/>
                  <a:pt x="11356" y="10141"/>
                </a:cubicBezTo>
                <a:cubicBezTo>
                  <a:pt x="11320" y="10048"/>
                  <a:pt x="11273" y="9943"/>
                  <a:pt x="11156" y="9826"/>
                </a:cubicBezTo>
                <a:cubicBezTo>
                  <a:pt x="11039" y="9697"/>
                  <a:pt x="10922" y="9639"/>
                  <a:pt x="10817" y="9603"/>
                </a:cubicBezTo>
                <a:cubicBezTo>
                  <a:pt x="10740" y="9586"/>
                  <a:pt x="10669" y="9575"/>
                  <a:pt x="10599" y="9575"/>
                </a:cubicBezTo>
                <a:cubicBezTo>
                  <a:pt x="10574" y="9575"/>
                  <a:pt x="10549" y="9577"/>
                  <a:pt x="10524" y="9580"/>
                </a:cubicBezTo>
                <a:cubicBezTo>
                  <a:pt x="10443" y="9592"/>
                  <a:pt x="10349" y="9615"/>
                  <a:pt x="10255" y="9662"/>
                </a:cubicBezTo>
                <a:cubicBezTo>
                  <a:pt x="10196" y="9697"/>
                  <a:pt x="10150" y="9732"/>
                  <a:pt x="10103" y="9779"/>
                </a:cubicBezTo>
                <a:cubicBezTo>
                  <a:pt x="10045" y="9826"/>
                  <a:pt x="9998" y="9896"/>
                  <a:pt x="9951" y="9978"/>
                </a:cubicBezTo>
                <a:cubicBezTo>
                  <a:pt x="9892" y="10095"/>
                  <a:pt x="9881" y="10224"/>
                  <a:pt x="9892" y="10318"/>
                </a:cubicBezTo>
                <a:cubicBezTo>
                  <a:pt x="9904" y="10411"/>
                  <a:pt x="9928" y="10493"/>
                  <a:pt x="9962" y="10563"/>
                </a:cubicBezTo>
                <a:cubicBezTo>
                  <a:pt x="9998" y="10633"/>
                  <a:pt x="10033" y="10692"/>
                  <a:pt x="10079" y="10750"/>
                </a:cubicBezTo>
                <a:cubicBezTo>
                  <a:pt x="10126" y="10797"/>
                  <a:pt x="10185" y="10856"/>
                  <a:pt x="10267" y="10903"/>
                </a:cubicBezTo>
                <a:cubicBezTo>
                  <a:pt x="10314" y="10914"/>
                  <a:pt x="10349" y="10926"/>
                  <a:pt x="10384" y="10926"/>
                </a:cubicBezTo>
                <a:cubicBezTo>
                  <a:pt x="10419" y="10926"/>
                  <a:pt x="10454" y="10914"/>
                  <a:pt x="10477" y="10903"/>
                </a:cubicBezTo>
                <a:cubicBezTo>
                  <a:pt x="10513" y="10880"/>
                  <a:pt x="10524" y="10844"/>
                  <a:pt x="10501" y="10786"/>
                </a:cubicBezTo>
                <a:cubicBezTo>
                  <a:pt x="10454" y="10703"/>
                  <a:pt x="10360" y="10657"/>
                  <a:pt x="10279" y="10575"/>
                </a:cubicBezTo>
                <a:cubicBezTo>
                  <a:pt x="10232" y="10540"/>
                  <a:pt x="10185" y="10493"/>
                  <a:pt x="10162" y="10435"/>
                </a:cubicBezTo>
                <a:cubicBezTo>
                  <a:pt x="10126" y="10388"/>
                  <a:pt x="10103" y="10329"/>
                  <a:pt x="10092" y="10282"/>
                </a:cubicBezTo>
                <a:cubicBezTo>
                  <a:pt x="10092" y="10235"/>
                  <a:pt x="10079" y="10188"/>
                  <a:pt x="10092" y="10141"/>
                </a:cubicBezTo>
                <a:cubicBezTo>
                  <a:pt x="10103" y="10095"/>
                  <a:pt x="10115" y="10048"/>
                  <a:pt x="10138" y="10001"/>
                </a:cubicBezTo>
                <a:cubicBezTo>
                  <a:pt x="10185" y="9920"/>
                  <a:pt x="10255" y="9849"/>
                  <a:pt x="10349" y="9802"/>
                </a:cubicBezTo>
                <a:cubicBezTo>
                  <a:pt x="10454" y="9732"/>
                  <a:pt x="10548" y="9709"/>
                  <a:pt x="10665" y="9709"/>
                </a:cubicBezTo>
                <a:cubicBezTo>
                  <a:pt x="10771" y="9720"/>
                  <a:pt x="10922" y="9756"/>
                  <a:pt x="11075" y="9907"/>
                </a:cubicBezTo>
                <a:cubicBezTo>
                  <a:pt x="11180" y="10013"/>
                  <a:pt x="11227" y="10130"/>
                  <a:pt x="11250" y="10212"/>
                </a:cubicBezTo>
                <a:cubicBezTo>
                  <a:pt x="11286" y="10305"/>
                  <a:pt x="11286" y="10376"/>
                  <a:pt x="11286" y="10446"/>
                </a:cubicBezTo>
                <a:cubicBezTo>
                  <a:pt x="11286" y="10528"/>
                  <a:pt x="11273" y="10599"/>
                  <a:pt x="11239" y="10692"/>
                </a:cubicBezTo>
                <a:cubicBezTo>
                  <a:pt x="11215" y="10774"/>
                  <a:pt x="11169" y="10880"/>
                  <a:pt x="11075" y="11008"/>
                </a:cubicBezTo>
                <a:cubicBezTo>
                  <a:pt x="10981" y="11125"/>
                  <a:pt x="10888" y="11184"/>
                  <a:pt x="10805" y="11231"/>
                </a:cubicBezTo>
                <a:cubicBezTo>
                  <a:pt x="10724" y="11278"/>
                  <a:pt x="10653" y="11301"/>
                  <a:pt x="10583" y="11312"/>
                </a:cubicBezTo>
                <a:cubicBezTo>
                  <a:pt x="10513" y="11336"/>
                  <a:pt x="10431" y="11348"/>
                  <a:pt x="10337" y="11348"/>
                </a:cubicBezTo>
                <a:cubicBezTo>
                  <a:pt x="10307" y="11352"/>
                  <a:pt x="10273" y="11354"/>
                  <a:pt x="10235" y="11354"/>
                </a:cubicBezTo>
                <a:cubicBezTo>
                  <a:pt x="10167" y="11354"/>
                  <a:pt x="10087" y="11346"/>
                  <a:pt x="9998" y="11324"/>
                </a:cubicBezTo>
                <a:cubicBezTo>
                  <a:pt x="9857" y="11289"/>
                  <a:pt x="9764" y="11242"/>
                  <a:pt x="9681" y="11195"/>
                </a:cubicBezTo>
                <a:cubicBezTo>
                  <a:pt x="9611" y="11148"/>
                  <a:pt x="9553" y="11101"/>
                  <a:pt x="9506" y="11055"/>
                </a:cubicBezTo>
                <a:cubicBezTo>
                  <a:pt x="9447" y="10997"/>
                  <a:pt x="9400" y="10950"/>
                  <a:pt x="9354" y="10867"/>
                </a:cubicBezTo>
                <a:cubicBezTo>
                  <a:pt x="9307" y="10797"/>
                  <a:pt x="9249" y="10692"/>
                  <a:pt x="9213" y="10552"/>
                </a:cubicBezTo>
                <a:cubicBezTo>
                  <a:pt x="9166" y="10411"/>
                  <a:pt x="9155" y="10294"/>
                  <a:pt x="9155" y="10200"/>
                </a:cubicBezTo>
                <a:cubicBezTo>
                  <a:pt x="9155" y="10107"/>
                  <a:pt x="9155" y="10037"/>
                  <a:pt x="9166" y="9966"/>
                </a:cubicBezTo>
                <a:cubicBezTo>
                  <a:pt x="9202" y="9814"/>
                  <a:pt x="9225" y="9673"/>
                  <a:pt x="9330" y="9392"/>
                </a:cubicBezTo>
                <a:cubicBezTo>
                  <a:pt x="9389" y="9252"/>
                  <a:pt x="9447" y="9147"/>
                  <a:pt x="9483" y="9064"/>
                </a:cubicBezTo>
                <a:cubicBezTo>
                  <a:pt x="9530" y="8971"/>
                  <a:pt x="9564" y="8913"/>
                  <a:pt x="9611" y="8842"/>
                </a:cubicBezTo>
                <a:cubicBezTo>
                  <a:pt x="9611" y="8830"/>
                  <a:pt x="9623" y="8819"/>
                  <a:pt x="9623" y="8807"/>
                </a:cubicBezTo>
                <a:lnTo>
                  <a:pt x="9623" y="8854"/>
                </a:lnTo>
                <a:cubicBezTo>
                  <a:pt x="9623" y="8866"/>
                  <a:pt x="9623" y="8924"/>
                  <a:pt x="9635" y="8994"/>
                </a:cubicBezTo>
                <a:cubicBezTo>
                  <a:pt x="9647" y="9041"/>
                  <a:pt x="9658" y="9053"/>
                  <a:pt x="9670" y="9077"/>
                </a:cubicBezTo>
                <a:cubicBezTo>
                  <a:pt x="9681" y="9100"/>
                  <a:pt x="9694" y="9123"/>
                  <a:pt x="9717" y="9158"/>
                </a:cubicBezTo>
                <a:cubicBezTo>
                  <a:pt x="9752" y="9205"/>
                  <a:pt x="9764" y="9217"/>
                  <a:pt x="9787" y="9241"/>
                </a:cubicBezTo>
                <a:cubicBezTo>
                  <a:pt x="9811" y="9252"/>
                  <a:pt x="9822" y="9264"/>
                  <a:pt x="9869" y="9287"/>
                </a:cubicBezTo>
                <a:cubicBezTo>
                  <a:pt x="9915" y="9311"/>
                  <a:pt x="9939" y="9322"/>
                  <a:pt x="9962" y="9322"/>
                </a:cubicBezTo>
                <a:cubicBezTo>
                  <a:pt x="9986" y="9334"/>
                  <a:pt x="10009" y="9334"/>
                  <a:pt x="10068" y="9334"/>
                </a:cubicBezTo>
                <a:cubicBezTo>
                  <a:pt x="10115" y="9334"/>
                  <a:pt x="10138" y="9322"/>
                  <a:pt x="10162" y="9322"/>
                </a:cubicBezTo>
                <a:lnTo>
                  <a:pt x="10255" y="9275"/>
                </a:lnTo>
                <a:cubicBezTo>
                  <a:pt x="10302" y="9252"/>
                  <a:pt x="10326" y="9228"/>
                  <a:pt x="10337" y="9217"/>
                </a:cubicBezTo>
                <a:cubicBezTo>
                  <a:pt x="10360" y="9194"/>
                  <a:pt x="10373" y="9170"/>
                  <a:pt x="10396" y="9123"/>
                </a:cubicBezTo>
                <a:cubicBezTo>
                  <a:pt x="10419" y="9077"/>
                  <a:pt x="10419" y="9053"/>
                  <a:pt x="10419" y="9018"/>
                </a:cubicBezTo>
                <a:lnTo>
                  <a:pt x="10419" y="8924"/>
                </a:lnTo>
                <a:cubicBezTo>
                  <a:pt x="10407" y="8866"/>
                  <a:pt x="10396" y="8842"/>
                  <a:pt x="10384" y="8819"/>
                </a:cubicBezTo>
                <a:cubicBezTo>
                  <a:pt x="10373" y="8796"/>
                  <a:pt x="10360" y="8772"/>
                  <a:pt x="10326" y="8725"/>
                </a:cubicBezTo>
                <a:cubicBezTo>
                  <a:pt x="10267" y="8679"/>
                  <a:pt x="10243" y="8666"/>
                  <a:pt x="10196" y="8655"/>
                </a:cubicBezTo>
                <a:cubicBezTo>
                  <a:pt x="10173" y="8666"/>
                  <a:pt x="10162" y="8679"/>
                  <a:pt x="10162" y="8690"/>
                </a:cubicBezTo>
                <a:cubicBezTo>
                  <a:pt x="10173" y="8737"/>
                  <a:pt x="10209" y="8749"/>
                  <a:pt x="10232" y="8772"/>
                </a:cubicBezTo>
                <a:cubicBezTo>
                  <a:pt x="10255" y="8796"/>
                  <a:pt x="10267" y="8807"/>
                  <a:pt x="10279" y="8842"/>
                </a:cubicBezTo>
                <a:cubicBezTo>
                  <a:pt x="10302" y="8866"/>
                  <a:pt x="10314" y="8877"/>
                  <a:pt x="10337" y="8936"/>
                </a:cubicBezTo>
                <a:lnTo>
                  <a:pt x="10337" y="9018"/>
                </a:lnTo>
                <a:cubicBezTo>
                  <a:pt x="10337" y="9041"/>
                  <a:pt x="10337" y="9064"/>
                  <a:pt x="10326" y="9100"/>
                </a:cubicBezTo>
                <a:cubicBezTo>
                  <a:pt x="10314" y="9135"/>
                  <a:pt x="10290" y="9147"/>
                  <a:pt x="10279" y="9158"/>
                </a:cubicBezTo>
                <a:cubicBezTo>
                  <a:pt x="10267" y="9170"/>
                  <a:pt x="10243" y="9182"/>
                  <a:pt x="10220" y="9205"/>
                </a:cubicBezTo>
                <a:cubicBezTo>
                  <a:pt x="10185" y="9228"/>
                  <a:pt x="10162" y="9241"/>
                  <a:pt x="10150" y="9241"/>
                </a:cubicBezTo>
                <a:cubicBezTo>
                  <a:pt x="10126" y="9252"/>
                  <a:pt x="10103" y="9264"/>
                  <a:pt x="10068" y="9264"/>
                </a:cubicBezTo>
                <a:cubicBezTo>
                  <a:pt x="10021" y="9264"/>
                  <a:pt x="9998" y="9252"/>
                  <a:pt x="9974" y="9252"/>
                </a:cubicBezTo>
                <a:cubicBezTo>
                  <a:pt x="9962" y="9241"/>
                  <a:pt x="9939" y="9241"/>
                  <a:pt x="9904" y="9228"/>
                </a:cubicBezTo>
                <a:cubicBezTo>
                  <a:pt x="9857" y="9205"/>
                  <a:pt x="9845" y="9194"/>
                  <a:pt x="9822" y="9182"/>
                </a:cubicBezTo>
                <a:cubicBezTo>
                  <a:pt x="9798" y="9170"/>
                  <a:pt x="9787" y="9170"/>
                  <a:pt x="9752" y="9135"/>
                </a:cubicBezTo>
                <a:cubicBezTo>
                  <a:pt x="9728" y="9100"/>
                  <a:pt x="9717" y="9077"/>
                  <a:pt x="9705" y="9053"/>
                </a:cubicBezTo>
                <a:cubicBezTo>
                  <a:pt x="9705" y="9041"/>
                  <a:pt x="9694" y="9018"/>
                  <a:pt x="9681" y="8983"/>
                </a:cubicBezTo>
                <a:cubicBezTo>
                  <a:pt x="9658" y="8936"/>
                  <a:pt x="9658" y="8913"/>
                  <a:pt x="9658" y="8889"/>
                </a:cubicBezTo>
                <a:cubicBezTo>
                  <a:pt x="9658" y="8866"/>
                  <a:pt x="9647" y="8842"/>
                  <a:pt x="9647" y="8796"/>
                </a:cubicBezTo>
                <a:lnTo>
                  <a:pt x="9647" y="8772"/>
                </a:lnTo>
                <a:cubicBezTo>
                  <a:pt x="9717" y="8655"/>
                  <a:pt x="9811" y="8538"/>
                  <a:pt x="9974" y="8327"/>
                </a:cubicBezTo>
                <a:cubicBezTo>
                  <a:pt x="10173" y="8093"/>
                  <a:pt x="10290" y="7976"/>
                  <a:pt x="10396" y="7859"/>
                </a:cubicBezTo>
                <a:cubicBezTo>
                  <a:pt x="10454" y="7800"/>
                  <a:pt x="10501" y="7742"/>
                  <a:pt x="10571" y="7660"/>
                </a:cubicBezTo>
                <a:cubicBezTo>
                  <a:pt x="10641" y="7589"/>
                  <a:pt x="10712" y="7496"/>
                  <a:pt x="10805" y="7355"/>
                </a:cubicBezTo>
                <a:cubicBezTo>
                  <a:pt x="10981" y="7074"/>
                  <a:pt x="11028" y="6899"/>
                  <a:pt x="11039" y="6723"/>
                </a:cubicBezTo>
                <a:cubicBezTo>
                  <a:pt x="11052" y="6642"/>
                  <a:pt x="11052" y="6559"/>
                  <a:pt x="11039" y="6454"/>
                </a:cubicBezTo>
                <a:cubicBezTo>
                  <a:pt x="11016" y="6348"/>
                  <a:pt x="10981" y="6208"/>
                  <a:pt x="10852" y="6067"/>
                </a:cubicBezTo>
                <a:cubicBezTo>
                  <a:pt x="10794" y="5997"/>
                  <a:pt x="10724" y="5950"/>
                  <a:pt x="10653" y="5916"/>
                </a:cubicBezTo>
                <a:cubicBezTo>
                  <a:pt x="10700" y="5892"/>
                  <a:pt x="10747" y="5869"/>
                  <a:pt x="10782" y="5822"/>
                </a:cubicBezTo>
                <a:cubicBezTo>
                  <a:pt x="10864" y="5740"/>
                  <a:pt x="10899" y="5658"/>
                  <a:pt x="10911" y="5588"/>
                </a:cubicBezTo>
                <a:cubicBezTo>
                  <a:pt x="10934" y="5518"/>
                  <a:pt x="10934" y="5447"/>
                  <a:pt x="10934" y="5388"/>
                </a:cubicBezTo>
                <a:cubicBezTo>
                  <a:pt x="10934" y="5354"/>
                  <a:pt x="10922" y="5330"/>
                  <a:pt x="10922" y="5307"/>
                </a:cubicBezTo>
                <a:cubicBezTo>
                  <a:pt x="10922" y="5271"/>
                  <a:pt x="10911" y="5248"/>
                  <a:pt x="10899" y="5213"/>
                </a:cubicBezTo>
                <a:cubicBezTo>
                  <a:pt x="10875" y="5167"/>
                  <a:pt x="10852" y="5108"/>
                  <a:pt x="10805" y="5037"/>
                </a:cubicBezTo>
                <a:cubicBezTo>
                  <a:pt x="10782" y="5026"/>
                  <a:pt x="10771" y="5026"/>
                  <a:pt x="10758" y="5014"/>
                </a:cubicBezTo>
                <a:cubicBezTo>
                  <a:pt x="10747" y="5003"/>
                  <a:pt x="10724" y="5003"/>
                  <a:pt x="10712" y="4990"/>
                </a:cubicBezTo>
                <a:lnTo>
                  <a:pt x="10641" y="4990"/>
                </a:lnTo>
                <a:cubicBezTo>
                  <a:pt x="10594" y="5003"/>
                  <a:pt x="10583" y="5049"/>
                  <a:pt x="10583" y="5096"/>
                </a:cubicBezTo>
                <a:cubicBezTo>
                  <a:pt x="10583" y="5120"/>
                  <a:pt x="10594" y="5143"/>
                  <a:pt x="10594" y="5167"/>
                </a:cubicBezTo>
                <a:cubicBezTo>
                  <a:pt x="10594" y="5178"/>
                  <a:pt x="10607" y="5201"/>
                  <a:pt x="10618" y="5225"/>
                </a:cubicBezTo>
                <a:cubicBezTo>
                  <a:pt x="10630" y="5260"/>
                  <a:pt x="10641" y="5284"/>
                  <a:pt x="10665" y="5318"/>
                </a:cubicBezTo>
                <a:cubicBezTo>
                  <a:pt x="10700" y="5388"/>
                  <a:pt x="10724" y="5482"/>
                  <a:pt x="10712" y="5552"/>
                </a:cubicBezTo>
                <a:cubicBezTo>
                  <a:pt x="10700" y="5623"/>
                  <a:pt x="10677" y="5682"/>
                  <a:pt x="10630" y="5728"/>
                </a:cubicBezTo>
                <a:cubicBezTo>
                  <a:pt x="10583" y="5775"/>
                  <a:pt x="10513" y="5810"/>
                  <a:pt x="10443" y="5822"/>
                </a:cubicBezTo>
                <a:cubicBezTo>
                  <a:pt x="10408" y="5832"/>
                  <a:pt x="10376" y="5835"/>
                  <a:pt x="10344" y="5835"/>
                </a:cubicBezTo>
                <a:cubicBezTo>
                  <a:pt x="10300" y="5835"/>
                  <a:pt x="10256" y="5829"/>
                  <a:pt x="10209" y="5822"/>
                </a:cubicBezTo>
                <a:cubicBezTo>
                  <a:pt x="10126" y="5799"/>
                  <a:pt x="10033" y="5763"/>
                  <a:pt x="9939" y="5635"/>
                </a:cubicBezTo>
                <a:cubicBezTo>
                  <a:pt x="9869" y="5552"/>
                  <a:pt x="9845" y="5471"/>
                  <a:pt x="9822" y="5401"/>
                </a:cubicBezTo>
                <a:cubicBezTo>
                  <a:pt x="9811" y="5342"/>
                  <a:pt x="9798" y="5284"/>
                  <a:pt x="9798" y="5225"/>
                </a:cubicBezTo>
                <a:cubicBezTo>
                  <a:pt x="9787" y="5167"/>
                  <a:pt x="9798" y="5120"/>
                  <a:pt x="9811" y="5049"/>
                </a:cubicBezTo>
                <a:cubicBezTo>
                  <a:pt x="9811" y="4979"/>
                  <a:pt x="9834" y="4897"/>
                  <a:pt x="9881" y="4792"/>
                </a:cubicBezTo>
                <a:cubicBezTo>
                  <a:pt x="9915" y="4686"/>
                  <a:pt x="9962" y="4616"/>
                  <a:pt x="9998" y="4558"/>
                </a:cubicBezTo>
                <a:cubicBezTo>
                  <a:pt x="10045" y="4499"/>
                  <a:pt x="10079" y="4452"/>
                  <a:pt x="10115" y="4405"/>
                </a:cubicBezTo>
                <a:cubicBezTo>
                  <a:pt x="10185" y="4311"/>
                  <a:pt x="10255" y="4230"/>
                  <a:pt x="10407" y="4054"/>
                </a:cubicBezTo>
                <a:cubicBezTo>
                  <a:pt x="10560" y="3879"/>
                  <a:pt x="10630" y="3785"/>
                  <a:pt x="10712" y="3691"/>
                </a:cubicBezTo>
                <a:cubicBezTo>
                  <a:pt x="10782" y="3598"/>
                  <a:pt x="10852" y="3515"/>
                  <a:pt x="10993" y="3317"/>
                </a:cubicBezTo>
                <a:cubicBezTo>
                  <a:pt x="11133" y="3117"/>
                  <a:pt x="11203" y="3012"/>
                  <a:pt x="11262" y="2907"/>
                </a:cubicBezTo>
                <a:cubicBezTo>
                  <a:pt x="11297" y="2860"/>
                  <a:pt x="11332" y="2802"/>
                  <a:pt x="11356" y="2731"/>
                </a:cubicBezTo>
                <a:cubicBezTo>
                  <a:pt x="11367" y="2696"/>
                  <a:pt x="11379" y="2672"/>
                  <a:pt x="11391" y="2638"/>
                </a:cubicBezTo>
                <a:close/>
                <a:moveTo>
                  <a:pt x="11356" y="10762"/>
                </a:moveTo>
                <a:cubicBezTo>
                  <a:pt x="11356" y="11055"/>
                  <a:pt x="11367" y="11172"/>
                  <a:pt x="11367" y="11395"/>
                </a:cubicBezTo>
                <a:cubicBezTo>
                  <a:pt x="11367" y="11406"/>
                  <a:pt x="11379" y="11429"/>
                  <a:pt x="11379" y="11441"/>
                </a:cubicBezTo>
                <a:cubicBezTo>
                  <a:pt x="11239" y="11441"/>
                  <a:pt x="11075" y="11453"/>
                  <a:pt x="10981" y="11453"/>
                </a:cubicBezTo>
                <a:cubicBezTo>
                  <a:pt x="10946" y="11465"/>
                  <a:pt x="10899" y="11465"/>
                  <a:pt x="10864" y="11476"/>
                </a:cubicBezTo>
                <a:lnTo>
                  <a:pt x="10630" y="11476"/>
                </a:lnTo>
                <a:cubicBezTo>
                  <a:pt x="10712" y="11441"/>
                  <a:pt x="10794" y="11406"/>
                  <a:pt x="10888" y="11359"/>
                </a:cubicBezTo>
                <a:cubicBezTo>
                  <a:pt x="10981" y="11301"/>
                  <a:pt x="11086" y="11219"/>
                  <a:pt x="11192" y="11078"/>
                </a:cubicBezTo>
                <a:cubicBezTo>
                  <a:pt x="11273" y="10961"/>
                  <a:pt x="11320" y="10856"/>
                  <a:pt x="11356" y="10762"/>
                </a:cubicBezTo>
                <a:close/>
                <a:moveTo>
                  <a:pt x="8968" y="9626"/>
                </a:moveTo>
                <a:cubicBezTo>
                  <a:pt x="8968" y="9639"/>
                  <a:pt x="8968" y="9650"/>
                  <a:pt x="8956" y="9673"/>
                </a:cubicBezTo>
                <a:cubicBezTo>
                  <a:pt x="8932" y="9767"/>
                  <a:pt x="8921" y="9861"/>
                  <a:pt x="8909" y="9943"/>
                </a:cubicBezTo>
                <a:cubicBezTo>
                  <a:pt x="8909" y="10024"/>
                  <a:pt x="8897" y="10118"/>
                  <a:pt x="8909" y="10224"/>
                </a:cubicBezTo>
                <a:cubicBezTo>
                  <a:pt x="8909" y="10329"/>
                  <a:pt x="8932" y="10458"/>
                  <a:pt x="8979" y="10622"/>
                </a:cubicBezTo>
                <a:cubicBezTo>
                  <a:pt x="9038" y="10786"/>
                  <a:pt x="9096" y="10903"/>
                  <a:pt x="9166" y="10997"/>
                </a:cubicBezTo>
                <a:cubicBezTo>
                  <a:pt x="9225" y="11090"/>
                  <a:pt x="9283" y="11148"/>
                  <a:pt x="9354" y="11207"/>
                </a:cubicBezTo>
                <a:cubicBezTo>
                  <a:pt x="9413" y="11265"/>
                  <a:pt x="9483" y="11324"/>
                  <a:pt x="9576" y="11371"/>
                </a:cubicBezTo>
                <a:cubicBezTo>
                  <a:pt x="9635" y="11406"/>
                  <a:pt x="9694" y="11441"/>
                  <a:pt x="9775" y="11465"/>
                </a:cubicBezTo>
                <a:cubicBezTo>
                  <a:pt x="9670" y="11476"/>
                  <a:pt x="9541" y="11476"/>
                  <a:pt x="9342" y="11476"/>
                </a:cubicBezTo>
                <a:lnTo>
                  <a:pt x="6884" y="11476"/>
                </a:lnTo>
                <a:cubicBezTo>
                  <a:pt x="6758" y="11479"/>
                  <a:pt x="6659" y="11480"/>
                  <a:pt x="6574" y="11480"/>
                </a:cubicBezTo>
                <a:cubicBezTo>
                  <a:pt x="6249" y="11480"/>
                  <a:pt x="6147" y="11465"/>
                  <a:pt x="5654" y="11465"/>
                </a:cubicBezTo>
                <a:cubicBezTo>
                  <a:pt x="5034" y="11465"/>
                  <a:pt x="5034" y="11465"/>
                  <a:pt x="4425" y="11476"/>
                </a:cubicBezTo>
                <a:cubicBezTo>
                  <a:pt x="3804" y="11476"/>
                  <a:pt x="3804" y="11476"/>
                  <a:pt x="3196" y="11488"/>
                </a:cubicBezTo>
                <a:lnTo>
                  <a:pt x="2646" y="11488"/>
                </a:lnTo>
                <a:cubicBezTo>
                  <a:pt x="2669" y="11476"/>
                  <a:pt x="2704" y="11465"/>
                  <a:pt x="2727" y="11453"/>
                </a:cubicBezTo>
                <a:cubicBezTo>
                  <a:pt x="2810" y="11418"/>
                  <a:pt x="2857" y="11395"/>
                  <a:pt x="2915" y="11359"/>
                </a:cubicBezTo>
                <a:cubicBezTo>
                  <a:pt x="3021" y="11301"/>
                  <a:pt x="3125" y="11231"/>
                  <a:pt x="3325" y="11090"/>
                </a:cubicBezTo>
                <a:cubicBezTo>
                  <a:pt x="3512" y="10950"/>
                  <a:pt x="3606" y="10880"/>
                  <a:pt x="3700" y="10797"/>
                </a:cubicBezTo>
                <a:cubicBezTo>
                  <a:pt x="3793" y="10727"/>
                  <a:pt x="3887" y="10657"/>
                  <a:pt x="4062" y="10505"/>
                </a:cubicBezTo>
                <a:cubicBezTo>
                  <a:pt x="4238" y="10352"/>
                  <a:pt x="4320" y="10271"/>
                  <a:pt x="4413" y="10200"/>
                </a:cubicBezTo>
                <a:cubicBezTo>
                  <a:pt x="4449" y="10165"/>
                  <a:pt x="4496" y="10130"/>
                  <a:pt x="4554" y="10095"/>
                </a:cubicBezTo>
                <a:cubicBezTo>
                  <a:pt x="4613" y="10060"/>
                  <a:pt x="4694" y="10013"/>
                  <a:pt x="4800" y="9966"/>
                </a:cubicBezTo>
                <a:cubicBezTo>
                  <a:pt x="4905" y="9931"/>
                  <a:pt x="4987" y="9907"/>
                  <a:pt x="5058" y="9896"/>
                </a:cubicBezTo>
                <a:cubicBezTo>
                  <a:pt x="5116" y="9884"/>
                  <a:pt x="5175" y="9884"/>
                  <a:pt x="5233" y="9884"/>
                </a:cubicBezTo>
                <a:cubicBezTo>
                  <a:pt x="5280" y="9896"/>
                  <a:pt x="5339" y="9896"/>
                  <a:pt x="5409" y="9920"/>
                </a:cubicBezTo>
                <a:cubicBezTo>
                  <a:pt x="5467" y="9931"/>
                  <a:pt x="5549" y="9966"/>
                  <a:pt x="5643" y="10024"/>
                </a:cubicBezTo>
                <a:cubicBezTo>
                  <a:pt x="5771" y="10130"/>
                  <a:pt x="5807" y="10224"/>
                  <a:pt x="5830" y="10305"/>
                </a:cubicBezTo>
                <a:cubicBezTo>
                  <a:pt x="5841" y="10388"/>
                  <a:pt x="5841" y="10458"/>
                  <a:pt x="5818" y="10540"/>
                </a:cubicBezTo>
                <a:cubicBezTo>
                  <a:pt x="5807" y="10610"/>
                  <a:pt x="5783" y="10680"/>
                  <a:pt x="5737" y="10727"/>
                </a:cubicBezTo>
                <a:cubicBezTo>
                  <a:pt x="5690" y="10774"/>
                  <a:pt x="5631" y="10797"/>
                  <a:pt x="5561" y="10797"/>
                </a:cubicBezTo>
                <a:cubicBezTo>
                  <a:pt x="5548" y="10799"/>
                  <a:pt x="5534" y="10800"/>
                  <a:pt x="5520" y="10800"/>
                </a:cubicBezTo>
                <a:cubicBezTo>
                  <a:pt x="5457" y="10800"/>
                  <a:pt x="5384" y="10779"/>
                  <a:pt x="5326" y="10750"/>
                </a:cubicBezTo>
                <a:cubicBezTo>
                  <a:pt x="5292" y="10739"/>
                  <a:pt x="5256" y="10716"/>
                  <a:pt x="5221" y="10703"/>
                </a:cubicBezTo>
                <a:cubicBezTo>
                  <a:pt x="5209" y="10703"/>
                  <a:pt x="5186" y="10692"/>
                  <a:pt x="5162" y="10692"/>
                </a:cubicBezTo>
                <a:cubicBezTo>
                  <a:pt x="5151" y="10680"/>
                  <a:pt x="5128" y="10680"/>
                  <a:pt x="5104" y="10680"/>
                </a:cubicBezTo>
                <a:cubicBezTo>
                  <a:pt x="5045" y="10680"/>
                  <a:pt x="5011" y="10692"/>
                  <a:pt x="4999" y="10739"/>
                </a:cubicBezTo>
                <a:cubicBezTo>
                  <a:pt x="4987" y="10750"/>
                  <a:pt x="4987" y="10786"/>
                  <a:pt x="4999" y="10809"/>
                </a:cubicBezTo>
                <a:cubicBezTo>
                  <a:pt x="4999" y="10821"/>
                  <a:pt x="5011" y="10833"/>
                  <a:pt x="5022" y="10856"/>
                </a:cubicBezTo>
                <a:cubicBezTo>
                  <a:pt x="5022" y="10867"/>
                  <a:pt x="5034" y="10880"/>
                  <a:pt x="5045" y="10891"/>
                </a:cubicBezTo>
                <a:cubicBezTo>
                  <a:pt x="5104" y="10950"/>
                  <a:pt x="5162" y="10973"/>
                  <a:pt x="5221" y="10997"/>
                </a:cubicBezTo>
                <a:cubicBezTo>
                  <a:pt x="5245" y="11008"/>
                  <a:pt x="5280" y="11008"/>
                  <a:pt x="5303" y="11020"/>
                </a:cubicBezTo>
                <a:cubicBezTo>
                  <a:pt x="5339" y="11020"/>
                  <a:pt x="5362" y="11031"/>
                  <a:pt x="5397" y="11031"/>
                </a:cubicBezTo>
                <a:cubicBezTo>
                  <a:pt x="5456" y="11031"/>
                  <a:pt x="5514" y="11031"/>
                  <a:pt x="5584" y="11008"/>
                </a:cubicBezTo>
                <a:cubicBezTo>
                  <a:pt x="5666" y="10984"/>
                  <a:pt x="5748" y="10950"/>
                  <a:pt x="5830" y="10880"/>
                </a:cubicBezTo>
                <a:cubicBezTo>
                  <a:pt x="5865" y="10833"/>
                  <a:pt x="5900" y="10797"/>
                  <a:pt x="5924" y="10750"/>
                </a:cubicBezTo>
                <a:cubicBezTo>
                  <a:pt x="5959" y="10821"/>
                  <a:pt x="6005" y="10880"/>
                  <a:pt x="6076" y="10950"/>
                </a:cubicBezTo>
                <a:cubicBezTo>
                  <a:pt x="6216" y="11067"/>
                  <a:pt x="6345" y="11101"/>
                  <a:pt x="6450" y="11125"/>
                </a:cubicBezTo>
                <a:cubicBezTo>
                  <a:pt x="6513" y="11139"/>
                  <a:pt x="6571" y="11144"/>
                  <a:pt x="6625" y="11144"/>
                </a:cubicBezTo>
                <a:cubicBezTo>
                  <a:pt x="6662" y="11144"/>
                  <a:pt x="6698" y="11142"/>
                  <a:pt x="6731" y="11137"/>
                </a:cubicBezTo>
                <a:cubicBezTo>
                  <a:pt x="6895" y="11114"/>
                  <a:pt x="7071" y="11078"/>
                  <a:pt x="7352" y="10903"/>
                </a:cubicBezTo>
                <a:cubicBezTo>
                  <a:pt x="7493" y="10809"/>
                  <a:pt x="7586" y="10727"/>
                  <a:pt x="7668" y="10669"/>
                </a:cubicBezTo>
                <a:cubicBezTo>
                  <a:pt x="7738" y="10599"/>
                  <a:pt x="7797" y="10540"/>
                  <a:pt x="7855" y="10493"/>
                </a:cubicBezTo>
                <a:cubicBezTo>
                  <a:pt x="7972" y="10388"/>
                  <a:pt x="8089" y="10271"/>
                  <a:pt x="8336" y="10071"/>
                </a:cubicBezTo>
                <a:cubicBezTo>
                  <a:pt x="8453" y="9966"/>
                  <a:pt x="8780" y="9756"/>
                  <a:pt x="8968" y="9626"/>
                </a:cubicBezTo>
                <a:close/>
                <a:moveTo>
                  <a:pt x="11155" y="1"/>
                </a:moveTo>
                <a:cubicBezTo>
                  <a:pt x="11098" y="1"/>
                  <a:pt x="11034" y="15"/>
                  <a:pt x="10969" y="50"/>
                </a:cubicBezTo>
                <a:cubicBezTo>
                  <a:pt x="10899" y="86"/>
                  <a:pt x="10852" y="156"/>
                  <a:pt x="10841" y="237"/>
                </a:cubicBezTo>
                <a:cubicBezTo>
                  <a:pt x="10829" y="273"/>
                  <a:pt x="10841" y="320"/>
                  <a:pt x="10864" y="343"/>
                </a:cubicBezTo>
                <a:cubicBezTo>
                  <a:pt x="10888" y="378"/>
                  <a:pt x="10922" y="390"/>
                  <a:pt x="10958" y="390"/>
                </a:cubicBezTo>
                <a:cubicBezTo>
                  <a:pt x="10968" y="393"/>
                  <a:pt x="10977" y="395"/>
                  <a:pt x="10985" y="395"/>
                </a:cubicBezTo>
                <a:cubicBezTo>
                  <a:pt x="11006" y="395"/>
                  <a:pt x="11023" y="387"/>
                  <a:pt x="11039" y="378"/>
                </a:cubicBezTo>
                <a:cubicBezTo>
                  <a:pt x="11052" y="367"/>
                  <a:pt x="11052" y="354"/>
                  <a:pt x="11052" y="343"/>
                </a:cubicBezTo>
                <a:cubicBezTo>
                  <a:pt x="11055" y="340"/>
                  <a:pt x="11056" y="338"/>
                  <a:pt x="11056" y="338"/>
                </a:cubicBezTo>
                <a:lnTo>
                  <a:pt x="11056" y="338"/>
                </a:lnTo>
                <a:cubicBezTo>
                  <a:pt x="11055" y="338"/>
                  <a:pt x="11045" y="347"/>
                  <a:pt x="11028" y="354"/>
                </a:cubicBezTo>
                <a:cubicBezTo>
                  <a:pt x="11022" y="361"/>
                  <a:pt x="11010" y="364"/>
                  <a:pt x="10996" y="364"/>
                </a:cubicBezTo>
                <a:cubicBezTo>
                  <a:pt x="10981" y="364"/>
                  <a:pt x="10963" y="361"/>
                  <a:pt x="10946" y="354"/>
                </a:cubicBezTo>
                <a:cubicBezTo>
                  <a:pt x="10934" y="343"/>
                  <a:pt x="10911" y="331"/>
                  <a:pt x="10899" y="308"/>
                </a:cubicBezTo>
                <a:cubicBezTo>
                  <a:pt x="10899" y="296"/>
                  <a:pt x="10888" y="273"/>
                  <a:pt x="10899" y="261"/>
                </a:cubicBezTo>
                <a:cubicBezTo>
                  <a:pt x="10899" y="203"/>
                  <a:pt x="10946" y="156"/>
                  <a:pt x="10993" y="133"/>
                </a:cubicBezTo>
                <a:cubicBezTo>
                  <a:pt x="11039" y="97"/>
                  <a:pt x="11098" y="86"/>
                  <a:pt x="11156" y="86"/>
                </a:cubicBezTo>
                <a:cubicBezTo>
                  <a:pt x="11215" y="97"/>
                  <a:pt x="11273" y="109"/>
                  <a:pt x="11309" y="156"/>
                </a:cubicBezTo>
                <a:cubicBezTo>
                  <a:pt x="11356" y="191"/>
                  <a:pt x="11379" y="237"/>
                  <a:pt x="11403" y="296"/>
                </a:cubicBezTo>
                <a:cubicBezTo>
                  <a:pt x="11437" y="413"/>
                  <a:pt x="11426" y="554"/>
                  <a:pt x="11426" y="682"/>
                </a:cubicBezTo>
                <a:cubicBezTo>
                  <a:pt x="11414" y="753"/>
                  <a:pt x="11414" y="823"/>
                  <a:pt x="11414" y="893"/>
                </a:cubicBezTo>
                <a:lnTo>
                  <a:pt x="11414" y="1080"/>
                </a:lnTo>
                <a:cubicBezTo>
                  <a:pt x="11414" y="1127"/>
                  <a:pt x="11403" y="1455"/>
                  <a:pt x="11403" y="1806"/>
                </a:cubicBezTo>
                <a:cubicBezTo>
                  <a:pt x="11391" y="1783"/>
                  <a:pt x="11391" y="1759"/>
                  <a:pt x="11379" y="1736"/>
                </a:cubicBezTo>
                <a:cubicBezTo>
                  <a:pt x="11344" y="1654"/>
                  <a:pt x="11309" y="1572"/>
                  <a:pt x="11239" y="1467"/>
                </a:cubicBezTo>
                <a:cubicBezTo>
                  <a:pt x="11098" y="1256"/>
                  <a:pt x="10981" y="1186"/>
                  <a:pt x="10875" y="1116"/>
                </a:cubicBezTo>
                <a:cubicBezTo>
                  <a:pt x="10852" y="1104"/>
                  <a:pt x="10817" y="1080"/>
                  <a:pt x="10782" y="1069"/>
                </a:cubicBezTo>
                <a:cubicBezTo>
                  <a:pt x="10747" y="1057"/>
                  <a:pt x="10712" y="1046"/>
                  <a:pt x="10677" y="1046"/>
                </a:cubicBezTo>
                <a:cubicBezTo>
                  <a:pt x="10626" y="1031"/>
                  <a:pt x="10570" y="1021"/>
                  <a:pt x="10504" y="1021"/>
                </a:cubicBezTo>
                <a:cubicBezTo>
                  <a:pt x="10465" y="1021"/>
                  <a:pt x="10421" y="1025"/>
                  <a:pt x="10373" y="1033"/>
                </a:cubicBezTo>
                <a:cubicBezTo>
                  <a:pt x="10243" y="1057"/>
                  <a:pt x="10162" y="1104"/>
                  <a:pt x="10092" y="1139"/>
                </a:cubicBezTo>
                <a:cubicBezTo>
                  <a:pt x="10045" y="1151"/>
                  <a:pt x="10021" y="1174"/>
                  <a:pt x="9998" y="1197"/>
                </a:cubicBezTo>
                <a:cubicBezTo>
                  <a:pt x="9962" y="1221"/>
                  <a:pt x="9939" y="1244"/>
                  <a:pt x="9915" y="1256"/>
                </a:cubicBezTo>
                <a:cubicBezTo>
                  <a:pt x="9869" y="1303"/>
                  <a:pt x="9822" y="1361"/>
                  <a:pt x="9787" y="1432"/>
                </a:cubicBezTo>
                <a:cubicBezTo>
                  <a:pt x="9752" y="1502"/>
                  <a:pt x="9705" y="1595"/>
                  <a:pt x="9717" y="1736"/>
                </a:cubicBezTo>
                <a:cubicBezTo>
                  <a:pt x="9728" y="1865"/>
                  <a:pt x="9775" y="1947"/>
                  <a:pt x="9811" y="2017"/>
                </a:cubicBezTo>
                <a:cubicBezTo>
                  <a:pt x="9822" y="2029"/>
                  <a:pt x="9834" y="2040"/>
                  <a:pt x="9845" y="2064"/>
                </a:cubicBezTo>
                <a:lnTo>
                  <a:pt x="9881" y="2099"/>
                </a:lnTo>
                <a:cubicBezTo>
                  <a:pt x="9904" y="2123"/>
                  <a:pt x="9928" y="2146"/>
                  <a:pt x="9951" y="2157"/>
                </a:cubicBezTo>
                <a:cubicBezTo>
                  <a:pt x="9974" y="2181"/>
                  <a:pt x="9998" y="2193"/>
                  <a:pt x="10021" y="2216"/>
                </a:cubicBezTo>
                <a:cubicBezTo>
                  <a:pt x="10045" y="2228"/>
                  <a:pt x="10068" y="2251"/>
                  <a:pt x="10092" y="2263"/>
                </a:cubicBezTo>
                <a:cubicBezTo>
                  <a:pt x="10150" y="2298"/>
                  <a:pt x="10220" y="2333"/>
                  <a:pt x="10314" y="2368"/>
                </a:cubicBezTo>
                <a:cubicBezTo>
                  <a:pt x="10349" y="2368"/>
                  <a:pt x="10384" y="2380"/>
                  <a:pt x="10419" y="2380"/>
                </a:cubicBezTo>
                <a:lnTo>
                  <a:pt x="10524" y="2380"/>
                </a:lnTo>
                <a:cubicBezTo>
                  <a:pt x="10548" y="2368"/>
                  <a:pt x="10560" y="2368"/>
                  <a:pt x="10571" y="2357"/>
                </a:cubicBezTo>
                <a:cubicBezTo>
                  <a:pt x="10594" y="2357"/>
                  <a:pt x="10607" y="2345"/>
                  <a:pt x="10630" y="2345"/>
                </a:cubicBezTo>
                <a:cubicBezTo>
                  <a:pt x="10653" y="2321"/>
                  <a:pt x="10677" y="2298"/>
                  <a:pt x="10700" y="2287"/>
                </a:cubicBezTo>
                <a:cubicBezTo>
                  <a:pt x="10782" y="2181"/>
                  <a:pt x="10700" y="2123"/>
                  <a:pt x="10630" y="2087"/>
                </a:cubicBezTo>
                <a:cubicBezTo>
                  <a:pt x="10596" y="2077"/>
                  <a:pt x="10567" y="2074"/>
                  <a:pt x="10543" y="2074"/>
                </a:cubicBezTo>
                <a:cubicBezTo>
                  <a:pt x="10508" y="2074"/>
                  <a:pt x="10481" y="2081"/>
                  <a:pt x="10454" y="2087"/>
                </a:cubicBezTo>
                <a:cubicBezTo>
                  <a:pt x="10413" y="2096"/>
                  <a:pt x="10359" y="2104"/>
                  <a:pt x="10303" y="2104"/>
                </a:cubicBezTo>
                <a:cubicBezTo>
                  <a:pt x="10279" y="2104"/>
                  <a:pt x="10256" y="2103"/>
                  <a:pt x="10232" y="2099"/>
                </a:cubicBezTo>
                <a:cubicBezTo>
                  <a:pt x="10150" y="2087"/>
                  <a:pt x="10068" y="2040"/>
                  <a:pt x="9998" y="1970"/>
                </a:cubicBezTo>
                <a:cubicBezTo>
                  <a:pt x="9939" y="1912"/>
                  <a:pt x="9892" y="1830"/>
                  <a:pt x="9869" y="1748"/>
                </a:cubicBezTo>
                <a:cubicBezTo>
                  <a:pt x="9857" y="1666"/>
                  <a:pt x="9869" y="1572"/>
                  <a:pt x="9904" y="1502"/>
                </a:cubicBezTo>
                <a:cubicBezTo>
                  <a:pt x="9915" y="1478"/>
                  <a:pt x="9951" y="1408"/>
                  <a:pt x="10045" y="1338"/>
                </a:cubicBezTo>
                <a:cubicBezTo>
                  <a:pt x="10079" y="1303"/>
                  <a:pt x="10138" y="1268"/>
                  <a:pt x="10196" y="1233"/>
                </a:cubicBezTo>
                <a:cubicBezTo>
                  <a:pt x="10267" y="1210"/>
                  <a:pt x="10326" y="1197"/>
                  <a:pt x="10396" y="1186"/>
                </a:cubicBezTo>
                <a:cubicBezTo>
                  <a:pt x="10427" y="1183"/>
                  <a:pt x="10456" y="1181"/>
                  <a:pt x="10483" y="1181"/>
                </a:cubicBezTo>
                <a:cubicBezTo>
                  <a:pt x="10547" y="1181"/>
                  <a:pt x="10600" y="1189"/>
                  <a:pt x="10641" y="1197"/>
                </a:cubicBezTo>
                <a:cubicBezTo>
                  <a:pt x="10665" y="1197"/>
                  <a:pt x="10677" y="1210"/>
                  <a:pt x="10688" y="1210"/>
                </a:cubicBezTo>
                <a:cubicBezTo>
                  <a:pt x="10700" y="1221"/>
                  <a:pt x="10712" y="1221"/>
                  <a:pt x="10724" y="1221"/>
                </a:cubicBezTo>
                <a:cubicBezTo>
                  <a:pt x="10758" y="1233"/>
                  <a:pt x="10771" y="1244"/>
                  <a:pt x="10794" y="1268"/>
                </a:cubicBezTo>
                <a:cubicBezTo>
                  <a:pt x="10888" y="1314"/>
                  <a:pt x="10981" y="1385"/>
                  <a:pt x="11086" y="1561"/>
                </a:cubicBezTo>
                <a:cubicBezTo>
                  <a:pt x="11180" y="1748"/>
                  <a:pt x="11203" y="1865"/>
                  <a:pt x="11215" y="1970"/>
                </a:cubicBezTo>
                <a:cubicBezTo>
                  <a:pt x="11227" y="2076"/>
                  <a:pt x="11227" y="2181"/>
                  <a:pt x="11192" y="2391"/>
                </a:cubicBezTo>
                <a:lnTo>
                  <a:pt x="11110" y="2638"/>
                </a:lnTo>
                <a:cubicBezTo>
                  <a:pt x="11086" y="2696"/>
                  <a:pt x="11063" y="2755"/>
                  <a:pt x="11039" y="2802"/>
                </a:cubicBezTo>
                <a:cubicBezTo>
                  <a:pt x="10981" y="2895"/>
                  <a:pt x="10934" y="2989"/>
                  <a:pt x="10805" y="3176"/>
                </a:cubicBezTo>
                <a:cubicBezTo>
                  <a:pt x="10688" y="3340"/>
                  <a:pt x="10630" y="3434"/>
                  <a:pt x="10571" y="3515"/>
                </a:cubicBezTo>
                <a:lnTo>
                  <a:pt x="10571" y="3434"/>
                </a:lnTo>
                <a:cubicBezTo>
                  <a:pt x="10571" y="3422"/>
                  <a:pt x="10560" y="3398"/>
                  <a:pt x="10560" y="3351"/>
                </a:cubicBezTo>
                <a:cubicBezTo>
                  <a:pt x="10548" y="3305"/>
                  <a:pt x="10536" y="3293"/>
                  <a:pt x="10524" y="3270"/>
                </a:cubicBezTo>
                <a:cubicBezTo>
                  <a:pt x="10513" y="3247"/>
                  <a:pt x="10513" y="3234"/>
                  <a:pt x="10477" y="3200"/>
                </a:cubicBezTo>
                <a:cubicBezTo>
                  <a:pt x="10454" y="3164"/>
                  <a:pt x="10443" y="3141"/>
                  <a:pt x="10419" y="3129"/>
                </a:cubicBezTo>
                <a:cubicBezTo>
                  <a:pt x="10407" y="3117"/>
                  <a:pt x="10384" y="3094"/>
                  <a:pt x="10349" y="3070"/>
                </a:cubicBezTo>
                <a:cubicBezTo>
                  <a:pt x="10314" y="3047"/>
                  <a:pt x="10290" y="3047"/>
                  <a:pt x="10267" y="3047"/>
                </a:cubicBezTo>
                <a:cubicBezTo>
                  <a:pt x="10243" y="3036"/>
                  <a:pt x="10220" y="3036"/>
                  <a:pt x="10173" y="3036"/>
                </a:cubicBezTo>
                <a:lnTo>
                  <a:pt x="10079" y="3036"/>
                </a:lnTo>
                <a:cubicBezTo>
                  <a:pt x="10056" y="3047"/>
                  <a:pt x="10033" y="3047"/>
                  <a:pt x="9986" y="3083"/>
                </a:cubicBezTo>
                <a:cubicBezTo>
                  <a:pt x="9951" y="3106"/>
                  <a:pt x="9939" y="3117"/>
                  <a:pt x="9928" y="3141"/>
                </a:cubicBezTo>
                <a:cubicBezTo>
                  <a:pt x="9904" y="3153"/>
                  <a:pt x="9892" y="3176"/>
                  <a:pt x="9869" y="3223"/>
                </a:cubicBezTo>
                <a:cubicBezTo>
                  <a:pt x="9857" y="3258"/>
                  <a:pt x="9845" y="3281"/>
                  <a:pt x="9834" y="3305"/>
                </a:cubicBezTo>
                <a:cubicBezTo>
                  <a:pt x="9834" y="3328"/>
                  <a:pt x="9822" y="3351"/>
                  <a:pt x="9822" y="3398"/>
                </a:cubicBezTo>
                <a:cubicBezTo>
                  <a:pt x="9834" y="3469"/>
                  <a:pt x="9857" y="3492"/>
                  <a:pt x="9881" y="3528"/>
                </a:cubicBezTo>
                <a:cubicBezTo>
                  <a:pt x="9890" y="3532"/>
                  <a:pt x="9898" y="3535"/>
                  <a:pt x="9904" y="3535"/>
                </a:cubicBezTo>
                <a:cubicBezTo>
                  <a:pt x="9914" y="3535"/>
                  <a:pt x="9920" y="3529"/>
                  <a:pt x="9928" y="3515"/>
                </a:cubicBezTo>
                <a:cubicBezTo>
                  <a:pt x="9951" y="3481"/>
                  <a:pt x="9928" y="3445"/>
                  <a:pt x="9928" y="3422"/>
                </a:cubicBezTo>
                <a:lnTo>
                  <a:pt x="9928" y="3351"/>
                </a:lnTo>
                <a:cubicBezTo>
                  <a:pt x="9928" y="3317"/>
                  <a:pt x="9928" y="3305"/>
                  <a:pt x="9939" y="3258"/>
                </a:cubicBezTo>
                <a:cubicBezTo>
                  <a:pt x="9962" y="3223"/>
                  <a:pt x="9974" y="3200"/>
                  <a:pt x="9986" y="3188"/>
                </a:cubicBezTo>
                <a:lnTo>
                  <a:pt x="10033" y="3141"/>
                </a:lnTo>
                <a:cubicBezTo>
                  <a:pt x="10068" y="3117"/>
                  <a:pt x="10079" y="3117"/>
                  <a:pt x="10103" y="3117"/>
                </a:cubicBezTo>
                <a:lnTo>
                  <a:pt x="10243" y="3117"/>
                </a:lnTo>
                <a:cubicBezTo>
                  <a:pt x="10255" y="3117"/>
                  <a:pt x="10279" y="3129"/>
                  <a:pt x="10314" y="3141"/>
                </a:cubicBezTo>
                <a:cubicBezTo>
                  <a:pt x="10349" y="3164"/>
                  <a:pt x="10360" y="3176"/>
                  <a:pt x="10373" y="3188"/>
                </a:cubicBezTo>
                <a:lnTo>
                  <a:pt x="10419" y="3234"/>
                </a:lnTo>
                <a:lnTo>
                  <a:pt x="10477" y="3293"/>
                </a:lnTo>
                <a:cubicBezTo>
                  <a:pt x="10477" y="3317"/>
                  <a:pt x="10490" y="3328"/>
                  <a:pt x="10501" y="3364"/>
                </a:cubicBezTo>
                <a:cubicBezTo>
                  <a:pt x="10513" y="3398"/>
                  <a:pt x="10524" y="3422"/>
                  <a:pt x="10524" y="3445"/>
                </a:cubicBezTo>
                <a:lnTo>
                  <a:pt x="10524" y="3528"/>
                </a:lnTo>
                <a:cubicBezTo>
                  <a:pt x="10524" y="3551"/>
                  <a:pt x="10524" y="3562"/>
                  <a:pt x="10513" y="3586"/>
                </a:cubicBezTo>
                <a:cubicBezTo>
                  <a:pt x="10454" y="3668"/>
                  <a:pt x="10384" y="3762"/>
                  <a:pt x="10255" y="3937"/>
                </a:cubicBezTo>
                <a:cubicBezTo>
                  <a:pt x="10103" y="4113"/>
                  <a:pt x="10033" y="4218"/>
                  <a:pt x="9974" y="4311"/>
                </a:cubicBezTo>
                <a:cubicBezTo>
                  <a:pt x="9939" y="4370"/>
                  <a:pt x="9904" y="4417"/>
                  <a:pt x="9869" y="4488"/>
                </a:cubicBezTo>
                <a:cubicBezTo>
                  <a:pt x="9834" y="4546"/>
                  <a:pt x="9787" y="4628"/>
                  <a:pt x="9752" y="4745"/>
                </a:cubicBezTo>
                <a:cubicBezTo>
                  <a:pt x="9705" y="4862"/>
                  <a:pt x="9681" y="4956"/>
                  <a:pt x="9681" y="5037"/>
                </a:cubicBezTo>
                <a:cubicBezTo>
                  <a:pt x="9670" y="5108"/>
                  <a:pt x="9670" y="5178"/>
                  <a:pt x="9670" y="5237"/>
                </a:cubicBezTo>
                <a:cubicBezTo>
                  <a:pt x="9681" y="5295"/>
                  <a:pt x="9681" y="5365"/>
                  <a:pt x="9705" y="5435"/>
                </a:cubicBezTo>
                <a:cubicBezTo>
                  <a:pt x="9728" y="5518"/>
                  <a:pt x="9764" y="5599"/>
                  <a:pt x="9834" y="5705"/>
                </a:cubicBezTo>
                <a:cubicBezTo>
                  <a:pt x="9915" y="5810"/>
                  <a:pt x="9998" y="5869"/>
                  <a:pt x="10068" y="5916"/>
                </a:cubicBezTo>
                <a:lnTo>
                  <a:pt x="10079" y="5916"/>
                </a:lnTo>
                <a:cubicBezTo>
                  <a:pt x="10056" y="5927"/>
                  <a:pt x="10033" y="5939"/>
                  <a:pt x="10021" y="5950"/>
                </a:cubicBezTo>
                <a:cubicBezTo>
                  <a:pt x="9939" y="6009"/>
                  <a:pt x="9869" y="6091"/>
                  <a:pt x="9811" y="6220"/>
                </a:cubicBezTo>
                <a:cubicBezTo>
                  <a:pt x="9775" y="6314"/>
                  <a:pt x="9764" y="6407"/>
                  <a:pt x="9775" y="6501"/>
                </a:cubicBezTo>
                <a:cubicBezTo>
                  <a:pt x="9798" y="6595"/>
                  <a:pt x="9834" y="6688"/>
                  <a:pt x="9904" y="6735"/>
                </a:cubicBezTo>
                <a:cubicBezTo>
                  <a:pt x="9932" y="6774"/>
                  <a:pt x="9965" y="6786"/>
                  <a:pt x="9994" y="6786"/>
                </a:cubicBezTo>
                <a:cubicBezTo>
                  <a:pt x="10027" y="6786"/>
                  <a:pt x="10056" y="6771"/>
                  <a:pt x="10068" y="6759"/>
                </a:cubicBezTo>
                <a:cubicBezTo>
                  <a:pt x="10103" y="6735"/>
                  <a:pt x="10103" y="6700"/>
                  <a:pt x="10103" y="6653"/>
                </a:cubicBezTo>
                <a:cubicBezTo>
                  <a:pt x="10103" y="6571"/>
                  <a:pt x="10092" y="6512"/>
                  <a:pt x="10068" y="6442"/>
                </a:cubicBezTo>
                <a:cubicBezTo>
                  <a:pt x="10056" y="6361"/>
                  <a:pt x="10056" y="6244"/>
                  <a:pt x="10103" y="6150"/>
                </a:cubicBezTo>
                <a:cubicBezTo>
                  <a:pt x="10145" y="6065"/>
                  <a:pt x="10244" y="6019"/>
                  <a:pt x="10350" y="6019"/>
                </a:cubicBezTo>
                <a:cubicBezTo>
                  <a:pt x="10361" y="6019"/>
                  <a:pt x="10372" y="6020"/>
                  <a:pt x="10384" y="6021"/>
                </a:cubicBezTo>
                <a:cubicBezTo>
                  <a:pt x="10501" y="6021"/>
                  <a:pt x="10630" y="6067"/>
                  <a:pt x="10724" y="6150"/>
                </a:cubicBezTo>
                <a:cubicBezTo>
                  <a:pt x="10817" y="6231"/>
                  <a:pt x="10875" y="6348"/>
                  <a:pt x="10899" y="6466"/>
                </a:cubicBezTo>
                <a:cubicBezTo>
                  <a:pt x="10899" y="6489"/>
                  <a:pt x="10922" y="6606"/>
                  <a:pt x="10899" y="6770"/>
                </a:cubicBezTo>
                <a:cubicBezTo>
                  <a:pt x="10875" y="6923"/>
                  <a:pt x="10794" y="7110"/>
                  <a:pt x="10677" y="7274"/>
                </a:cubicBezTo>
                <a:cubicBezTo>
                  <a:pt x="10594" y="7402"/>
                  <a:pt x="10513" y="7484"/>
                  <a:pt x="10443" y="7555"/>
                </a:cubicBezTo>
                <a:cubicBezTo>
                  <a:pt x="10384" y="7636"/>
                  <a:pt x="10326" y="7695"/>
                  <a:pt x="10267" y="7753"/>
                </a:cubicBezTo>
                <a:cubicBezTo>
                  <a:pt x="10162" y="7859"/>
                  <a:pt x="10056" y="7976"/>
                  <a:pt x="9834" y="8210"/>
                </a:cubicBezTo>
                <a:cubicBezTo>
                  <a:pt x="9611" y="8456"/>
                  <a:pt x="9517" y="8585"/>
                  <a:pt x="9413" y="8713"/>
                </a:cubicBezTo>
                <a:cubicBezTo>
                  <a:pt x="9366" y="8783"/>
                  <a:pt x="9319" y="8854"/>
                  <a:pt x="9272" y="8936"/>
                </a:cubicBezTo>
                <a:cubicBezTo>
                  <a:pt x="9213" y="9030"/>
                  <a:pt x="9155" y="9135"/>
                  <a:pt x="9096" y="9275"/>
                </a:cubicBezTo>
                <a:cubicBezTo>
                  <a:pt x="9038" y="9311"/>
                  <a:pt x="8991" y="9334"/>
                  <a:pt x="8944" y="9369"/>
                </a:cubicBezTo>
                <a:cubicBezTo>
                  <a:pt x="8851" y="9416"/>
                  <a:pt x="8780" y="9462"/>
                  <a:pt x="8721" y="9509"/>
                </a:cubicBezTo>
                <a:cubicBezTo>
                  <a:pt x="8581" y="9603"/>
                  <a:pt x="8453" y="9709"/>
                  <a:pt x="8218" y="9931"/>
                </a:cubicBezTo>
                <a:cubicBezTo>
                  <a:pt x="7984" y="10141"/>
                  <a:pt x="7867" y="10259"/>
                  <a:pt x="7750" y="10364"/>
                </a:cubicBezTo>
                <a:cubicBezTo>
                  <a:pt x="7691" y="10422"/>
                  <a:pt x="7633" y="10481"/>
                  <a:pt x="7563" y="10540"/>
                </a:cubicBezTo>
                <a:cubicBezTo>
                  <a:pt x="7493" y="10610"/>
                  <a:pt x="7399" y="10680"/>
                  <a:pt x="7270" y="10774"/>
                </a:cubicBezTo>
                <a:cubicBezTo>
                  <a:pt x="7118" y="10891"/>
                  <a:pt x="6931" y="10973"/>
                  <a:pt x="6767" y="10997"/>
                </a:cubicBezTo>
                <a:cubicBezTo>
                  <a:pt x="6716" y="11004"/>
                  <a:pt x="6669" y="11007"/>
                  <a:pt x="6628" y="11007"/>
                </a:cubicBezTo>
                <a:cubicBezTo>
                  <a:pt x="6546" y="11007"/>
                  <a:pt x="6489" y="10997"/>
                  <a:pt x="6474" y="10997"/>
                </a:cubicBezTo>
                <a:cubicBezTo>
                  <a:pt x="6345" y="10961"/>
                  <a:pt x="6228" y="10914"/>
                  <a:pt x="6158" y="10821"/>
                </a:cubicBezTo>
                <a:cubicBezTo>
                  <a:pt x="6076" y="10727"/>
                  <a:pt x="6018" y="10599"/>
                  <a:pt x="6018" y="10481"/>
                </a:cubicBezTo>
                <a:cubicBezTo>
                  <a:pt x="6018" y="10364"/>
                  <a:pt x="6064" y="10247"/>
                  <a:pt x="6158" y="10200"/>
                </a:cubicBezTo>
                <a:cubicBezTo>
                  <a:pt x="6215" y="10164"/>
                  <a:pt x="6277" y="10150"/>
                  <a:pt x="6338" y="10150"/>
                </a:cubicBezTo>
                <a:cubicBezTo>
                  <a:pt x="6376" y="10150"/>
                  <a:pt x="6414" y="10156"/>
                  <a:pt x="6450" y="10165"/>
                </a:cubicBezTo>
                <a:cubicBezTo>
                  <a:pt x="6520" y="10177"/>
                  <a:pt x="6579" y="10200"/>
                  <a:pt x="6661" y="10200"/>
                </a:cubicBezTo>
                <a:cubicBezTo>
                  <a:pt x="6697" y="10200"/>
                  <a:pt x="6731" y="10200"/>
                  <a:pt x="6767" y="10165"/>
                </a:cubicBezTo>
                <a:cubicBezTo>
                  <a:pt x="6778" y="10141"/>
                  <a:pt x="6825" y="10060"/>
                  <a:pt x="6743" y="10001"/>
                </a:cubicBezTo>
                <a:cubicBezTo>
                  <a:pt x="6684" y="9931"/>
                  <a:pt x="6591" y="9884"/>
                  <a:pt x="6497" y="9873"/>
                </a:cubicBezTo>
                <a:cubicBezTo>
                  <a:pt x="6473" y="9870"/>
                  <a:pt x="6450" y="9868"/>
                  <a:pt x="6426" y="9868"/>
                </a:cubicBezTo>
                <a:cubicBezTo>
                  <a:pt x="6357" y="9868"/>
                  <a:pt x="6289" y="9881"/>
                  <a:pt x="6228" y="9907"/>
                </a:cubicBezTo>
                <a:cubicBezTo>
                  <a:pt x="6099" y="9954"/>
                  <a:pt x="6005" y="10037"/>
                  <a:pt x="5947" y="10107"/>
                </a:cubicBezTo>
                <a:cubicBezTo>
                  <a:pt x="5935" y="10130"/>
                  <a:pt x="5924" y="10154"/>
                  <a:pt x="5912" y="10165"/>
                </a:cubicBezTo>
                <a:cubicBezTo>
                  <a:pt x="5877" y="10095"/>
                  <a:pt x="5818" y="10013"/>
                  <a:pt x="5713" y="9931"/>
                </a:cubicBezTo>
                <a:cubicBezTo>
                  <a:pt x="5607" y="9861"/>
                  <a:pt x="5514" y="9826"/>
                  <a:pt x="5443" y="9802"/>
                </a:cubicBezTo>
                <a:cubicBezTo>
                  <a:pt x="5362" y="9779"/>
                  <a:pt x="5303" y="9767"/>
                  <a:pt x="5245" y="9767"/>
                </a:cubicBezTo>
                <a:cubicBezTo>
                  <a:pt x="5221" y="9763"/>
                  <a:pt x="5199" y="9762"/>
                  <a:pt x="5177" y="9762"/>
                </a:cubicBezTo>
                <a:cubicBezTo>
                  <a:pt x="5133" y="9762"/>
                  <a:pt x="5088" y="9767"/>
                  <a:pt x="5034" y="9767"/>
                </a:cubicBezTo>
                <a:cubicBezTo>
                  <a:pt x="4964" y="9779"/>
                  <a:pt x="4870" y="9802"/>
                  <a:pt x="4753" y="9837"/>
                </a:cubicBezTo>
                <a:cubicBezTo>
                  <a:pt x="4636" y="9884"/>
                  <a:pt x="4554" y="9931"/>
                  <a:pt x="4483" y="9966"/>
                </a:cubicBezTo>
                <a:cubicBezTo>
                  <a:pt x="4425" y="10001"/>
                  <a:pt x="4366" y="10037"/>
                  <a:pt x="4320" y="10060"/>
                </a:cubicBezTo>
                <a:cubicBezTo>
                  <a:pt x="4215" y="10130"/>
                  <a:pt x="4121" y="10200"/>
                  <a:pt x="3934" y="10341"/>
                </a:cubicBezTo>
                <a:cubicBezTo>
                  <a:pt x="3770" y="10481"/>
                  <a:pt x="3676" y="10552"/>
                  <a:pt x="3583" y="10610"/>
                </a:cubicBezTo>
                <a:cubicBezTo>
                  <a:pt x="3570" y="10610"/>
                  <a:pt x="3559" y="10622"/>
                  <a:pt x="3524" y="10622"/>
                </a:cubicBezTo>
                <a:cubicBezTo>
                  <a:pt x="3489" y="10622"/>
                  <a:pt x="3465" y="10610"/>
                  <a:pt x="3442" y="10610"/>
                </a:cubicBezTo>
                <a:cubicBezTo>
                  <a:pt x="3430" y="10610"/>
                  <a:pt x="3406" y="10610"/>
                  <a:pt x="3372" y="10599"/>
                </a:cubicBezTo>
                <a:cubicBezTo>
                  <a:pt x="3336" y="10586"/>
                  <a:pt x="3313" y="10575"/>
                  <a:pt x="3302" y="10563"/>
                </a:cubicBezTo>
                <a:cubicBezTo>
                  <a:pt x="3289" y="10552"/>
                  <a:pt x="3266" y="10540"/>
                  <a:pt x="3243" y="10516"/>
                </a:cubicBezTo>
                <a:cubicBezTo>
                  <a:pt x="3219" y="10493"/>
                  <a:pt x="3208" y="10481"/>
                  <a:pt x="3184" y="10469"/>
                </a:cubicBezTo>
                <a:cubicBezTo>
                  <a:pt x="3172" y="10458"/>
                  <a:pt x="3161" y="10435"/>
                  <a:pt x="3149" y="10411"/>
                </a:cubicBezTo>
                <a:cubicBezTo>
                  <a:pt x="3125" y="10376"/>
                  <a:pt x="3125" y="10352"/>
                  <a:pt x="3125" y="10341"/>
                </a:cubicBezTo>
                <a:cubicBezTo>
                  <a:pt x="3125" y="10318"/>
                  <a:pt x="3114" y="10294"/>
                  <a:pt x="3114" y="10259"/>
                </a:cubicBezTo>
                <a:cubicBezTo>
                  <a:pt x="3125" y="10235"/>
                  <a:pt x="3125" y="10212"/>
                  <a:pt x="3125" y="10188"/>
                </a:cubicBezTo>
                <a:cubicBezTo>
                  <a:pt x="3125" y="10177"/>
                  <a:pt x="3125" y="10154"/>
                  <a:pt x="3149" y="10130"/>
                </a:cubicBezTo>
                <a:cubicBezTo>
                  <a:pt x="3161" y="10095"/>
                  <a:pt x="3184" y="10083"/>
                  <a:pt x="3196" y="10071"/>
                </a:cubicBezTo>
                <a:cubicBezTo>
                  <a:pt x="3208" y="10060"/>
                  <a:pt x="3219" y="10060"/>
                  <a:pt x="3255" y="10037"/>
                </a:cubicBezTo>
                <a:cubicBezTo>
                  <a:pt x="3279" y="10025"/>
                  <a:pt x="3296" y="10022"/>
                  <a:pt x="3311" y="10022"/>
                </a:cubicBezTo>
                <a:cubicBezTo>
                  <a:pt x="3325" y="10022"/>
                  <a:pt x="3337" y="10024"/>
                  <a:pt x="3348" y="10024"/>
                </a:cubicBezTo>
                <a:cubicBezTo>
                  <a:pt x="3356" y="10021"/>
                  <a:pt x="3364" y="10019"/>
                  <a:pt x="3372" y="10019"/>
                </a:cubicBezTo>
                <a:cubicBezTo>
                  <a:pt x="3389" y="10019"/>
                  <a:pt x="3407" y="10024"/>
                  <a:pt x="3430" y="10024"/>
                </a:cubicBezTo>
                <a:cubicBezTo>
                  <a:pt x="3445" y="10024"/>
                  <a:pt x="3466" y="10030"/>
                  <a:pt x="3489" y="10030"/>
                </a:cubicBezTo>
                <a:cubicBezTo>
                  <a:pt x="3500" y="10030"/>
                  <a:pt x="3512" y="10028"/>
                  <a:pt x="3524" y="10024"/>
                </a:cubicBezTo>
                <a:cubicBezTo>
                  <a:pt x="3536" y="10013"/>
                  <a:pt x="3536" y="9990"/>
                  <a:pt x="3524" y="9978"/>
                </a:cubicBezTo>
                <a:cubicBezTo>
                  <a:pt x="3500" y="9954"/>
                  <a:pt x="3477" y="9931"/>
                  <a:pt x="3406" y="9920"/>
                </a:cubicBezTo>
                <a:cubicBezTo>
                  <a:pt x="3360" y="9920"/>
                  <a:pt x="3336" y="9920"/>
                  <a:pt x="3313" y="9931"/>
                </a:cubicBezTo>
                <a:cubicBezTo>
                  <a:pt x="3289" y="9943"/>
                  <a:pt x="3266" y="9943"/>
                  <a:pt x="3219" y="9966"/>
                </a:cubicBezTo>
                <a:cubicBezTo>
                  <a:pt x="3184" y="9990"/>
                  <a:pt x="3161" y="10001"/>
                  <a:pt x="3149" y="10013"/>
                </a:cubicBezTo>
                <a:cubicBezTo>
                  <a:pt x="3125" y="10037"/>
                  <a:pt x="3102" y="10048"/>
                  <a:pt x="3079" y="10083"/>
                </a:cubicBezTo>
                <a:cubicBezTo>
                  <a:pt x="3055" y="10130"/>
                  <a:pt x="3055" y="10154"/>
                  <a:pt x="3044" y="10177"/>
                </a:cubicBezTo>
                <a:cubicBezTo>
                  <a:pt x="3044" y="10200"/>
                  <a:pt x="3032" y="10224"/>
                  <a:pt x="3032" y="10271"/>
                </a:cubicBezTo>
                <a:cubicBezTo>
                  <a:pt x="3044" y="10305"/>
                  <a:pt x="3044" y="10329"/>
                  <a:pt x="3044" y="10352"/>
                </a:cubicBezTo>
                <a:cubicBezTo>
                  <a:pt x="3055" y="10376"/>
                  <a:pt x="3055" y="10399"/>
                  <a:pt x="3079" y="10446"/>
                </a:cubicBezTo>
                <a:cubicBezTo>
                  <a:pt x="3102" y="10481"/>
                  <a:pt x="3114" y="10493"/>
                  <a:pt x="3125" y="10516"/>
                </a:cubicBezTo>
                <a:cubicBezTo>
                  <a:pt x="3149" y="10528"/>
                  <a:pt x="3161" y="10552"/>
                  <a:pt x="3196" y="10575"/>
                </a:cubicBezTo>
                <a:cubicBezTo>
                  <a:pt x="3231" y="10599"/>
                  <a:pt x="3255" y="10610"/>
                  <a:pt x="3278" y="10622"/>
                </a:cubicBezTo>
                <a:cubicBezTo>
                  <a:pt x="3289" y="10633"/>
                  <a:pt x="3313" y="10645"/>
                  <a:pt x="3360" y="10645"/>
                </a:cubicBezTo>
                <a:cubicBezTo>
                  <a:pt x="3395" y="10657"/>
                  <a:pt x="3419" y="10657"/>
                  <a:pt x="3442" y="10657"/>
                </a:cubicBezTo>
                <a:cubicBezTo>
                  <a:pt x="3458" y="10657"/>
                  <a:pt x="3468" y="10662"/>
                  <a:pt x="3487" y="10662"/>
                </a:cubicBezTo>
                <a:cubicBezTo>
                  <a:pt x="3496" y="10662"/>
                  <a:pt x="3508" y="10661"/>
                  <a:pt x="3524" y="10657"/>
                </a:cubicBezTo>
                <a:lnTo>
                  <a:pt x="3524" y="10657"/>
                </a:lnTo>
                <a:cubicBezTo>
                  <a:pt x="3442" y="10716"/>
                  <a:pt x="3348" y="10786"/>
                  <a:pt x="3184" y="10891"/>
                </a:cubicBezTo>
                <a:cubicBezTo>
                  <a:pt x="2997" y="11020"/>
                  <a:pt x="2904" y="11078"/>
                  <a:pt x="2798" y="11125"/>
                </a:cubicBezTo>
                <a:lnTo>
                  <a:pt x="2634" y="11207"/>
                </a:lnTo>
                <a:cubicBezTo>
                  <a:pt x="2576" y="11231"/>
                  <a:pt x="2493" y="11254"/>
                  <a:pt x="2388" y="11278"/>
                </a:cubicBezTo>
                <a:cubicBezTo>
                  <a:pt x="2250" y="11308"/>
                  <a:pt x="2157" y="11314"/>
                  <a:pt x="2079" y="11314"/>
                </a:cubicBezTo>
                <a:cubicBezTo>
                  <a:pt x="2039" y="11314"/>
                  <a:pt x="2003" y="11312"/>
                  <a:pt x="1967" y="11312"/>
                </a:cubicBezTo>
                <a:cubicBezTo>
                  <a:pt x="1861" y="11289"/>
                  <a:pt x="1756" y="11278"/>
                  <a:pt x="1569" y="11184"/>
                </a:cubicBezTo>
                <a:cubicBezTo>
                  <a:pt x="1382" y="11067"/>
                  <a:pt x="1323" y="10984"/>
                  <a:pt x="1265" y="10891"/>
                </a:cubicBezTo>
                <a:lnTo>
                  <a:pt x="1229" y="10821"/>
                </a:lnTo>
                <a:cubicBezTo>
                  <a:pt x="1229" y="10809"/>
                  <a:pt x="1218" y="10797"/>
                  <a:pt x="1218" y="10786"/>
                </a:cubicBezTo>
                <a:cubicBezTo>
                  <a:pt x="1206" y="10774"/>
                  <a:pt x="1206" y="10750"/>
                  <a:pt x="1206" y="10739"/>
                </a:cubicBezTo>
                <a:cubicBezTo>
                  <a:pt x="1182" y="10680"/>
                  <a:pt x="1171" y="10599"/>
                  <a:pt x="1182" y="10493"/>
                </a:cubicBezTo>
                <a:cubicBezTo>
                  <a:pt x="1194" y="10422"/>
                  <a:pt x="1218" y="10352"/>
                  <a:pt x="1241" y="10294"/>
                </a:cubicBezTo>
                <a:cubicBezTo>
                  <a:pt x="1276" y="10235"/>
                  <a:pt x="1299" y="10177"/>
                  <a:pt x="1335" y="10130"/>
                </a:cubicBezTo>
                <a:cubicBezTo>
                  <a:pt x="1416" y="10048"/>
                  <a:pt x="1487" y="10013"/>
                  <a:pt x="1499" y="10001"/>
                </a:cubicBezTo>
                <a:cubicBezTo>
                  <a:pt x="1557" y="9976"/>
                  <a:pt x="1622" y="9957"/>
                  <a:pt x="1685" y="9957"/>
                </a:cubicBezTo>
                <a:cubicBezTo>
                  <a:pt x="1709" y="9957"/>
                  <a:pt x="1733" y="9960"/>
                  <a:pt x="1756" y="9966"/>
                </a:cubicBezTo>
                <a:cubicBezTo>
                  <a:pt x="1838" y="9978"/>
                  <a:pt x="1920" y="10037"/>
                  <a:pt x="1978" y="10095"/>
                </a:cubicBezTo>
                <a:cubicBezTo>
                  <a:pt x="2037" y="10165"/>
                  <a:pt x="2084" y="10247"/>
                  <a:pt x="2107" y="10329"/>
                </a:cubicBezTo>
                <a:cubicBezTo>
                  <a:pt x="2119" y="10411"/>
                  <a:pt x="2107" y="10481"/>
                  <a:pt x="2084" y="10552"/>
                </a:cubicBezTo>
                <a:cubicBezTo>
                  <a:pt x="2072" y="10599"/>
                  <a:pt x="2072" y="10645"/>
                  <a:pt x="2095" y="10716"/>
                </a:cubicBezTo>
                <a:cubicBezTo>
                  <a:pt x="2112" y="10773"/>
                  <a:pt x="2146" y="10831"/>
                  <a:pt x="2202" y="10831"/>
                </a:cubicBezTo>
                <a:cubicBezTo>
                  <a:pt x="2225" y="10831"/>
                  <a:pt x="2252" y="10821"/>
                  <a:pt x="2283" y="10797"/>
                </a:cubicBezTo>
                <a:cubicBezTo>
                  <a:pt x="2306" y="10774"/>
                  <a:pt x="2329" y="10750"/>
                  <a:pt x="2342" y="10716"/>
                </a:cubicBezTo>
                <a:cubicBezTo>
                  <a:pt x="2353" y="10703"/>
                  <a:pt x="2353" y="10692"/>
                  <a:pt x="2365" y="10669"/>
                </a:cubicBezTo>
                <a:cubicBezTo>
                  <a:pt x="2365" y="10657"/>
                  <a:pt x="2376" y="10633"/>
                  <a:pt x="2376" y="10622"/>
                </a:cubicBezTo>
                <a:cubicBezTo>
                  <a:pt x="2388" y="10586"/>
                  <a:pt x="2388" y="10552"/>
                  <a:pt x="2388" y="10516"/>
                </a:cubicBezTo>
                <a:cubicBezTo>
                  <a:pt x="2388" y="10481"/>
                  <a:pt x="2376" y="10446"/>
                  <a:pt x="2365" y="10411"/>
                </a:cubicBezTo>
                <a:cubicBezTo>
                  <a:pt x="2342" y="10305"/>
                  <a:pt x="2306" y="10247"/>
                  <a:pt x="2271" y="10188"/>
                </a:cubicBezTo>
                <a:cubicBezTo>
                  <a:pt x="2248" y="10165"/>
                  <a:pt x="2236" y="10130"/>
                  <a:pt x="2212" y="10107"/>
                </a:cubicBezTo>
                <a:cubicBezTo>
                  <a:pt x="2201" y="10083"/>
                  <a:pt x="2189" y="10060"/>
                  <a:pt x="2166" y="10037"/>
                </a:cubicBezTo>
                <a:cubicBezTo>
                  <a:pt x="2142" y="10024"/>
                  <a:pt x="2131" y="10001"/>
                  <a:pt x="2095" y="9978"/>
                </a:cubicBezTo>
                <a:lnTo>
                  <a:pt x="2061" y="9943"/>
                </a:lnTo>
                <a:cubicBezTo>
                  <a:pt x="2048" y="9931"/>
                  <a:pt x="2037" y="9920"/>
                  <a:pt x="2014" y="9907"/>
                </a:cubicBezTo>
                <a:cubicBezTo>
                  <a:pt x="1955" y="9873"/>
                  <a:pt x="1861" y="9826"/>
                  <a:pt x="1744" y="9814"/>
                </a:cubicBezTo>
                <a:cubicBezTo>
                  <a:pt x="1730" y="9813"/>
                  <a:pt x="1716" y="9812"/>
                  <a:pt x="1702" y="9812"/>
                </a:cubicBezTo>
                <a:cubicBezTo>
                  <a:pt x="1585" y="9812"/>
                  <a:pt x="1503" y="9853"/>
                  <a:pt x="1440" y="9884"/>
                </a:cubicBezTo>
                <a:cubicBezTo>
                  <a:pt x="1358" y="9920"/>
                  <a:pt x="1311" y="9966"/>
                  <a:pt x="1265" y="10013"/>
                </a:cubicBezTo>
                <a:cubicBezTo>
                  <a:pt x="1241" y="10037"/>
                  <a:pt x="1218" y="10060"/>
                  <a:pt x="1206" y="10083"/>
                </a:cubicBezTo>
                <a:cubicBezTo>
                  <a:pt x="1182" y="10118"/>
                  <a:pt x="1159" y="10141"/>
                  <a:pt x="1147" y="10177"/>
                </a:cubicBezTo>
                <a:cubicBezTo>
                  <a:pt x="1101" y="10247"/>
                  <a:pt x="1065" y="10341"/>
                  <a:pt x="1042" y="10469"/>
                </a:cubicBezTo>
                <a:cubicBezTo>
                  <a:pt x="1018" y="10586"/>
                  <a:pt x="1030" y="10692"/>
                  <a:pt x="1042" y="10774"/>
                </a:cubicBezTo>
                <a:lnTo>
                  <a:pt x="1077" y="10880"/>
                </a:lnTo>
                <a:cubicBezTo>
                  <a:pt x="1088" y="10914"/>
                  <a:pt x="1101" y="10938"/>
                  <a:pt x="1124" y="10973"/>
                </a:cubicBezTo>
                <a:cubicBezTo>
                  <a:pt x="1182" y="11078"/>
                  <a:pt x="1252" y="11195"/>
                  <a:pt x="1463" y="11336"/>
                </a:cubicBezTo>
                <a:cubicBezTo>
                  <a:pt x="1580" y="11406"/>
                  <a:pt x="1663" y="11441"/>
                  <a:pt x="1733" y="11476"/>
                </a:cubicBezTo>
                <a:cubicBezTo>
                  <a:pt x="1756" y="11476"/>
                  <a:pt x="1780" y="11488"/>
                  <a:pt x="1803" y="11500"/>
                </a:cubicBezTo>
                <a:cubicBezTo>
                  <a:pt x="1463" y="11500"/>
                  <a:pt x="1135" y="11512"/>
                  <a:pt x="1088" y="11512"/>
                </a:cubicBezTo>
                <a:lnTo>
                  <a:pt x="690" y="11512"/>
                </a:lnTo>
                <a:cubicBezTo>
                  <a:pt x="626" y="11517"/>
                  <a:pt x="559" y="11523"/>
                  <a:pt x="493" y="11523"/>
                </a:cubicBezTo>
                <a:cubicBezTo>
                  <a:pt x="428" y="11523"/>
                  <a:pt x="363" y="11517"/>
                  <a:pt x="305" y="11500"/>
                </a:cubicBezTo>
                <a:cubicBezTo>
                  <a:pt x="246" y="11476"/>
                  <a:pt x="188" y="11453"/>
                  <a:pt x="152" y="11406"/>
                </a:cubicBezTo>
                <a:cubicBezTo>
                  <a:pt x="117" y="11359"/>
                  <a:pt x="94" y="11301"/>
                  <a:pt x="94" y="11242"/>
                </a:cubicBezTo>
                <a:cubicBezTo>
                  <a:pt x="94" y="11195"/>
                  <a:pt x="105" y="11125"/>
                  <a:pt x="129" y="11078"/>
                </a:cubicBezTo>
                <a:cubicBezTo>
                  <a:pt x="164" y="11031"/>
                  <a:pt x="211" y="10997"/>
                  <a:pt x="258" y="10984"/>
                </a:cubicBezTo>
                <a:cubicBezTo>
                  <a:pt x="281" y="10984"/>
                  <a:pt x="305" y="10984"/>
                  <a:pt x="316" y="10997"/>
                </a:cubicBezTo>
                <a:cubicBezTo>
                  <a:pt x="328" y="11008"/>
                  <a:pt x="351" y="11020"/>
                  <a:pt x="351" y="11043"/>
                </a:cubicBezTo>
                <a:cubicBezTo>
                  <a:pt x="375" y="11067"/>
                  <a:pt x="375" y="11101"/>
                  <a:pt x="363" y="11125"/>
                </a:cubicBezTo>
                <a:cubicBezTo>
                  <a:pt x="351" y="11148"/>
                  <a:pt x="339" y="11148"/>
                  <a:pt x="351" y="11148"/>
                </a:cubicBezTo>
                <a:cubicBezTo>
                  <a:pt x="363" y="11148"/>
                  <a:pt x="375" y="11148"/>
                  <a:pt x="386" y="11125"/>
                </a:cubicBezTo>
                <a:cubicBezTo>
                  <a:pt x="398" y="11114"/>
                  <a:pt x="398" y="11090"/>
                  <a:pt x="398" y="11055"/>
                </a:cubicBezTo>
                <a:cubicBezTo>
                  <a:pt x="398" y="11020"/>
                  <a:pt x="375" y="10984"/>
                  <a:pt x="351" y="10961"/>
                </a:cubicBezTo>
                <a:cubicBezTo>
                  <a:pt x="325" y="10944"/>
                  <a:pt x="300" y="10933"/>
                  <a:pt x="269" y="10933"/>
                </a:cubicBezTo>
                <a:cubicBezTo>
                  <a:pt x="258" y="10933"/>
                  <a:pt x="247" y="10935"/>
                  <a:pt x="234" y="10938"/>
                </a:cubicBezTo>
                <a:cubicBezTo>
                  <a:pt x="164" y="10938"/>
                  <a:pt x="94" y="10997"/>
                  <a:pt x="47" y="11067"/>
                </a:cubicBezTo>
                <a:cubicBezTo>
                  <a:pt x="0" y="11172"/>
                  <a:pt x="0" y="11265"/>
                  <a:pt x="24" y="11348"/>
                </a:cubicBezTo>
                <a:cubicBezTo>
                  <a:pt x="47" y="11429"/>
                  <a:pt x="94" y="11488"/>
                  <a:pt x="164" y="11535"/>
                </a:cubicBezTo>
                <a:cubicBezTo>
                  <a:pt x="258" y="11604"/>
                  <a:pt x="379" y="11622"/>
                  <a:pt x="542" y="11622"/>
                </a:cubicBezTo>
                <a:cubicBezTo>
                  <a:pt x="601" y="11622"/>
                  <a:pt x="666" y="11620"/>
                  <a:pt x="737" y="11617"/>
                </a:cubicBezTo>
                <a:cubicBezTo>
                  <a:pt x="878" y="11617"/>
                  <a:pt x="995" y="11629"/>
                  <a:pt x="1101" y="11629"/>
                </a:cubicBezTo>
                <a:lnTo>
                  <a:pt x="1955" y="11629"/>
                </a:lnTo>
                <a:cubicBezTo>
                  <a:pt x="2082" y="11631"/>
                  <a:pt x="2183" y="11632"/>
                  <a:pt x="2269" y="11632"/>
                </a:cubicBezTo>
                <a:cubicBezTo>
                  <a:pt x="2510" y="11632"/>
                  <a:pt x="2630" y="11625"/>
                  <a:pt x="2866" y="11625"/>
                </a:cubicBezTo>
                <a:cubicBezTo>
                  <a:pt x="2955" y="11625"/>
                  <a:pt x="3061" y="11626"/>
                  <a:pt x="3196" y="11629"/>
                </a:cubicBezTo>
                <a:cubicBezTo>
                  <a:pt x="3804" y="11629"/>
                  <a:pt x="3804" y="11652"/>
                  <a:pt x="4425" y="11652"/>
                </a:cubicBezTo>
                <a:cubicBezTo>
                  <a:pt x="4512" y="11654"/>
                  <a:pt x="4587" y="11654"/>
                  <a:pt x="4653" y="11654"/>
                </a:cubicBezTo>
                <a:cubicBezTo>
                  <a:pt x="4981" y="11654"/>
                  <a:pt x="5089" y="11638"/>
                  <a:pt x="5423" y="11638"/>
                </a:cubicBezTo>
                <a:cubicBezTo>
                  <a:pt x="5490" y="11638"/>
                  <a:pt x="5566" y="11638"/>
                  <a:pt x="5654" y="11640"/>
                </a:cubicBezTo>
                <a:cubicBezTo>
                  <a:pt x="6263" y="11640"/>
                  <a:pt x="6263" y="11663"/>
                  <a:pt x="6884" y="11663"/>
                </a:cubicBezTo>
                <a:cubicBezTo>
                  <a:pt x="7493" y="11663"/>
                  <a:pt x="7493" y="11629"/>
                  <a:pt x="8113" y="11629"/>
                </a:cubicBezTo>
                <a:cubicBezTo>
                  <a:pt x="8721" y="11629"/>
                  <a:pt x="8721" y="11629"/>
                  <a:pt x="9342" y="11640"/>
                </a:cubicBezTo>
                <a:cubicBezTo>
                  <a:pt x="9798" y="11640"/>
                  <a:pt x="9915" y="11652"/>
                  <a:pt x="10196" y="11652"/>
                </a:cubicBezTo>
                <a:cubicBezTo>
                  <a:pt x="10419" y="11652"/>
                  <a:pt x="10630" y="11652"/>
                  <a:pt x="10841" y="11640"/>
                </a:cubicBezTo>
                <a:cubicBezTo>
                  <a:pt x="11028" y="11640"/>
                  <a:pt x="11332" y="11640"/>
                  <a:pt x="11496" y="11617"/>
                </a:cubicBezTo>
                <a:cubicBezTo>
                  <a:pt x="11508" y="11617"/>
                  <a:pt x="11520" y="11617"/>
                  <a:pt x="11531" y="11605"/>
                </a:cubicBezTo>
                <a:cubicBezTo>
                  <a:pt x="11543" y="11582"/>
                  <a:pt x="11543" y="11078"/>
                  <a:pt x="11543" y="10844"/>
                </a:cubicBezTo>
                <a:cubicBezTo>
                  <a:pt x="11554" y="10622"/>
                  <a:pt x="11554" y="10411"/>
                  <a:pt x="11567" y="10200"/>
                </a:cubicBezTo>
                <a:cubicBezTo>
                  <a:pt x="11554" y="9907"/>
                  <a:pt x="11543" y="9790"/>
                  <a:pt x="11543" y="9334"/>
                </a:cubicBezTo>
                <a:lnTo>
                  <a:pt x="11543" y="8104"/>
                </a:lnTo>
                <a:cubicBezTo>
                  <a:pt x="11531" y="7496"/>
                  <a:pt x="11567" y="7496"/>
                  <a:pt x="11567" y="6876"/>
                </a:cubicBezTo>
                <a:cubicBezTo>
                  <a:pt x="11567" y="6267"/>
                  <a:pt x="11543" y="6267"/>
                  <a:pt x="11543" y="5646"/>
                </a:cubicBezTo>
                <a:cubicBezTo>
                  <a:pt x="11543" y="5037"/>
                  <a:pt x="11567" y="5037"/>
                  <a:pt x="11567" y="4417"/>
                </a:cubicBezTo>
                <a:cubicBezTo>
                  <a:pt x="11554" y="3796"/>
                  <a:pt x="11531" y="3796"/>
                  <a:pt x="11531" y="3188"/>
                </a:cubicBezTo>
                <a:cubicBezTo>
                  <a:pt x="11531" y="2568"/>
                  <a:pt x="11543" y="2568"/>
                  <a:pt x="11531" y="1959"/>
                </a:cubicBezTo>
                <a:lnTo>
                  <a:pt x="11531" y="1338"/>
                </a:lnTo>
                <a:lnTo>
                  <a:pt x="11531" y="1092"/>
                </a:lnTo>
                <a:cubicBezTo>
                  <a:pt x="11531" y="999"/>
                  <a:pt x="11520" y="882"/>
                  <a:pt x="11531" y="729"/>
                </a:cubicBezTo>
                <a:cubicBezTo>
                  <a:pt x="11543" y="460"/>
                  <a:pt x="11531" y="296"/>
                  <a:pt x="11437" y="156"/>
                </a:cubicBezTo>
                <a:cubicBezTo>
                  <a:pt x="11403" y="97"/>
                  <a:pt x="11332" y="39"/>
                  <a:pt x="11250" y="15"/>
                </a:cubicBezTo>
                <a:cubicBezTo>
                  <a:pt x="11223" y="6"/>
                  <a:pt x="11190" y="1"/>
                  <a:pt x="11155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" name="Google Shape;410;p47">
            <a:extLst>
              <a:ext uri="{FF2B5EF4-FFF2-40B4-BE49-F238E27FC236}">
                <a16:creationId xmlns:a16="http://schemas.microsoft.com/office/drawing/2014/main" id="{5613E42B-3BBE-45B7-8F09-5DCD7DD2E211}"/>
              </a:ext>
            </a:extLst>
          </p:cNvPr>
          <p:cNvSpPr txBox="1"/>
          <p:nvPr/>
        </p:nvSpPr>
        <p:spPr>
          <a:xfrm>
            <a:off x="0" y="10691813"/>
            <a:ext cx="7559675" cy="150646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457200">
              <a:lnSpc>
                <a:spcPct val="130000"/>
              </a:lnSpc>
              <a:spcAft>
                <a:spcPts val="500"/>
              </a:spcAft>
            </a:pPr>
            <a:r>
              <a:rPr lang="en-GB" sz="1200" dirty="0">
                <a:solidFill>
                  <a:sysClr val="windowText" lastClr="000000"/>
                </a:solidFill>
                <a:latin typeface="Antic Didone"/>
              </a:rPr>
              <a:t>Pinterest, (2022). Available at: </a:t>
            </a:r>
            <a:r>
              <a:rPr lang="en-GB" sz="1200" dirty="0">
                <a:solidFill>
                  <a:sysClr val="windowText" lastClr="000000"/>
                </a:solidFill>
                <a:latin typeface="Antic Didone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https://www.pinterest.com/pin/913104893170641812/</a:t>
            </a:r>
            <a:r>
              <a:rPr lang="en-GB" sz="1200" dirty="0">
                <a:solidFill>
                  <a:sysClr val="windowText" lastClr="000000"/>
                </a:solidFill>
                <a:latin typeface="Antic Didone"/>
              </a:rPr>
              <a:t> (Accessed 3 November 2022).</a:t>
            </a:r>
          </a:p>
          <a:p>
            <a:pPr marL="457200" indent="-457200">
              <a:lnSpc>
                <a:spcPct val="130000"/>
              </a:lnSpc>
            </a:pPr>
            <a:r>
              <a:rPr lang="en-GB" sz="1200" dirty="0">
                <a:solidFill>
                  <a:sysClr val="windowText" lastClr="000000"/>
                </a:solidFill>
                <a:latin typeface="Antic Didone"/>
              </a:rPr>
              <a:t>Delish, (2022). 50 Holiday Cocktails To Put Some Extra Cheer In Your Season, Available at </a:t>
            </a:r>
            <a:r>
              <a:rPr lang="en-GB" sz="1200" dirty="0">
                <a:solidFill>
                  <a:sysClr val="windowText" lastClr="000000"/>
                </a:solidFill>
                <a:latin typeface="Antic Didone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https://www.delish.com/holiday-recipes/christmas/g860/holiday-cocktails/?slide=2</a:t>
            </a:r>
            <a:r>
              <a:rPr lang="en-GB" sz="1200" dirty="0">
                <a:solidFill>
                  <a:sysClr val="windowText" lastClr="000000"/>
                </a:solidFill>
                <a:latin typeface="Antic Didone"/>
              </a:rPr>
              <a:t> (Accessed 3 November 2022).</a:t>
            </a:r>
          </a:p>
          <a:p>
            <a:pPr>
              <a:lnSpc>
                <a:spcPct val="130000"/>
              </a:lnSpc>
              <a:spcAft>
                <a:spcPts val="500"/>
              </a:spcAft>
            </a:pPr>
            <a:endParaRPr lang="en-GB" sz="1200" b="1" i="0" dirty="0">
              <a:solidFill>
                <a:sysClr val="windowText" lastClr="000000"/>
              </a:solidFill>
              <a:effectLst/>
              <a:latin typeface="GTHaptik"/>
            </a:endParaRPr>
          </a:p>
          <a:p>
            <a:pPr>
              <a:lnSpc>
                <a:spcPct val="130000"/>
              </a:lnSpc>
              <a:spcAft>
                <a:spcPts val="500"/>
              </a:spcAft>
            </a:pPr>
            <a:endParaRPr lang="en-GB" sz="1200" dirty="0">
              <a:solidFill>
                <a:sysClr val="windowText" lastClr="000000"/>
              </a:solidFill>
              <a:latin typeface="Antic Didon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Luxury Banquet Menu by Slidesgo">
  <a:themeElements>
    <a:clrScheme name="Simple Light">
      <a:dk1>
        <a:srgbClr val="FFFFFF"/>
      </a:dk1>
      <a:lt1>
        <a:srgbClr val="2E2E2E"/>
      </a:lt1>
      <a:dk2>
        <a:srgbClr val="CDF0EA"/>
      </a:dk2>
      <a:lt2>
        <a:srgbClr val="242424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311</Words>
  <Application>Microsoft Office PowerPoint</Application>
  <PresentationFormat>Custom</PresentationFormat>
  <Paragraphs>29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Script MT Bold</vt:lpstr>
      <vt:lpstr>Antic Didone</vt:lpstr>
      <vt:lpstr>Arial</vt:lpstr>
      <vt:lpstr>GTHaptik</vt:lpstr>
      <vt:lpstr>Antonio Thin</vt:lpstr>
      <vt:lpstr>Arial</vt:lpstr>
      <vt:lpstr>Luxury Banquet Menu by Slidesgo</vt:lpstr>
      <vt:lpstr>HOTEL TRINITY CHRISTMASS  MENU</vt:lpstr>
      <vt:lpstr>HOTEL TRINITY CHRISTMASS  MENU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modified xsi:type="dcterms:W3CDTF">2022-11-07T05:35:53Z</dcterms:modified>
</cp:coreProperties>
</file>