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13"/>
  </p:notesMasterIdLst>
  <p:sldIdLst>
    <p:sldId id="256" r:id="rId2"/>
    <p:sldId id="267" r:id="rId3"/>
    <p:sldId id="264" r:id="rId4"/>
    <p:sldId id="270" r:id="rId5"/>
    <p:sldId id="258" r:id="rId6"/>
    <p:sldId id="272" r:id="rId7"/>
    <p:sldId id="268" r:id="rId8"/>
    <p:sldId id="269" r:id="rId9"/>
    <p:sldId id="265" r:id="rId10"/>
    <p:sldId id="271" r:id="rId11"/>
    <p:sldId id="262"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6726"/>
    <a:srgbClr val="F54E4E"/>
    <a:srgbClr val="FA0505"/>
    <a:srgbClr val="46FF03"/>
    <a:srgbClr val="17BA6D"/>
    <a:srgbClr val="05934F"/>
    <a:srgbClr val="004AAD"/>
    <a:srgbClr val="FCBDF2"/>
    <a:srgbClr val="EEC7FF"/>
    <a:srgbClr val="E2A4F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5224D2-689F-DC5D-5987-394C46D47931}" v="7" dt="2026-06-04T23:34:53.219"/>
    <p1510:client id="{57E6567C-184D-B47E-3CD2-C648F147F25A}" v="553" dt="2026-06-06T14:33:47.869"/>
    <p1510:client id="{68D0B7DF-E88B-61DD-DCF8-2AE7EEE921F9}" v="227" dt="2026-06-06T15:30:55.396"/>
    <p1510:client id="{8DC1AA9D-5509-E126-3D36-F84C14BD67D8}" v="182" dt="2026-06-04T21:07:43.855"/>
    <p1510:client id="{8FAA8FA7-F9B2-6401-037D-F50D2BBF98BD}" v="205" dt="2026-06-05T10:38:05.104"/>
    <p1510:client id="{9E4D7E00-99D3-59A9-A5F7-FB75F52195C4}" v="35" dt="2026-06-06T08:36:58.637"/>
    <p1510:client id="{E2A41FFE-27EB-AFDF-AB9C-65A17BD4E79A}" v="19" dt="2026-06-06T16:11:08.5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yn Venies Annette Robertson (2536983)" userId="S::2536983@student.uwtsd.ac.uk::c1ee3265-15c2-4b95-a507-917b1a39b4c7" providerId="AD" clId="Web-{544186F2-79C0-4E66-2550-EC2C0264A6C1}"/>
    <pc:docChg chg="modSld">
      <pc:chgData name="Carolyn Venies Annette Robertson (2536983)" userId="S::2536983@student.uwtsd.ac.uk::c1ee3265-15c2-4b95-a507-917b1a39b4c7" providerId="AD" clId="Web-{544186F2-79C0-4E66-2550-EC2C0264A6C1}" dt="2026-05-27T11:36:18.725" v="318" actId="20577"/>
      <pc:docMkLst>
        <pc:docMk/>
      </pc:docMkLst>
      <pc:sldChg chg="modSp">
        <pc:chgData name="Carolyn Venies Annette Robertson (2536983)" userId="S::2536983@student.uwtsd.ac.uk::c1ee3265-15c2-4b95-a507-917b1a39b4c7" providerId="AD" clId="Web-{544186F2-79C0-4E66-2550-EC2C0264A6C1}" dt="2026-05-27T11:36:18.725" v="318" actId="20577"/>
        <pc:sldMkLst>
          <pc:docMk/>
          <pc:sldMk cId="3782290734" sldId="264"/>
        </pc:sldMkLst>
        <pc:spChg chg="mod">
          <ac:chgData name="Carolyn Venies Annette Robertson (2536983)" userId="S::2536983@student.uwtsd.ac.uk::c1ee3265-15c2-4b95-a507-917b1a39b4c7" providerId="AD" clId="Web-{544186F2-79C0-4E66-2550-EC2C0264A6C1}" dt="2026-05-27T11:36:18.725" v="318" actId="20577"/>
          <ac:spMkLst>
            <pc:docMk/>
            <pc:sldMk cId="3782290734" sldId="264"/>
            <ac:spMk id="7" creationId="{54F711B6-2F56-B45E-7DCB-C8CACE1A7361}"/>
          </ac:spMkLst>
        </pc:spChg>
      </pc:sldChg>
    </pc:docChg>
  </pc:docChgLst>
  <pc:docChgLst>
    <pc:chgData name="Saima Basharat (2534492)" userId="S::2534492@student.uwtsd.ac.uk::7614e140-afd3-49ad-9275-e332976a1c58" providerId="AD" clId="Web-{BC7AADDA-6B58-E436-6EC0-F4BCDF3B600B}"/>
    <pc:docChg chg="modSld">
      <pc:chgData name="Saima Basharat (2534492)" userId="S::2534492@student.uwtsd.ac.uk::7614e140-afd3-49ad-9275-e332976a1c58" providerId="AD" clId="Web-{BC7AADDA-6B58-E436-6EC0-F4BCDF3B600B}" dt="2026-06-04T02:00:26.144" v="12" actId="20577"/>
      <pc:docMkLst>
        <pc:docMk/>
      </pc:docMkLst>
      <pc:sldChg chg="modSp">
        <pc:chgData name="Saima Basharat (2534492)" userId="S::2534492@student.uwtsd.ac.uk::7614e140-afd3-49ad-9275-e332976a1c58" providerId="AD" clId="Web-{BC7AADDA-6B58-E436-6EC0-F4BCDF3B600B}" dt="2026-06-04T02:00:26.144" v="12" actId="20577"/>
        <pc:sldMkLst>
          <pc:docMk/>
          <pc:sldMk cId="3132769100" sldId="265"/>
        </pc:sldMkLst>
        <pc:spChg chg="mod">
          <ac:chgData name="Saima Basharat (2534492)" userId="S::2534492@student.uwtsd.ac.uk::7614e140-afd3-49ad-9275-e332976a1c58" providerId="AD" clId="Web-{BC7AADDA-6B58-E436-6EC0-F4BCDF3B600B}" dt="2026-06-04T02:00:26.144" v="12" actId="20577"/>
          <ac:spMkLst>
            <pc:docMk/>
            <pc:sldMk cId="3132769100" sldId="265"/>
            <ac:spMk id="3" creationId="{3246E857-D9D9-E4B0-47D3-87CE130A389C}"/>
          </ac:spMkLst>
        </pc:spChg>
      </pc:sldChg>
      <pc:sldChg chg="addSp delSp modSp mod modClrScheme chgLayout">
        <pc:chgData name="Saima Basharat (2534492)" userId="S::2534492@student.uwtsd.ac.uk::7614e140-afd3-49ad-9275-e332976a1c58" providerId="AD" clId="Web-{BC7AADDA-6B58-E436-6EC0-F4BCDF3B600B}" dt="2026-06-04T01:58:38.417" v="4"/>
        <pc:sldMkLst>
          <pc:docMk/>
          <pc:sldMk cId="2457738114" sldId="269"/>
        </pc:sldMkLst>
        <pc:spChg chg="mod ord">
          <ac:chgData name="Saima Basharat (2534492)" userId="S::2534492@student.uwtsd.ac.uk::7614e140-afd3-49ad-9275-e332976a1c58" providerId="AD" clId="Web-{BC7AADDA-6B58-E436-6EC0-F4BCDF3B600B}" dt="2026-06-04T01:58:38.417" v="4"/>
          <ac:spMkLst>
            <pc:docMk/>
            <pc:sldMk cId="2457738114" sldId="269"/>
            <ac:spMk id="2" creationId="{C6557816-7330-DC94-76B7-DAC14822E1BE}"/>
          </ac:spMkLst>
        </pc:spChg>
        <pc:spChg chg="mod ord">
          <ac:chgData name="Saima Basharat (2534492)" userId="S::2534492@student.uwtsd.ac.uk::7614e140-afd3-49ad-9275-e332976a1c58" providerId="AD" clId="Web-{BC7AADDA-6B58-E436-6EC0-F4BCDF3B600B}" dt="2026-06-04T01:58:38.417" v="4"/>
          <ac:spMkLst>
            <pc:docMk/>
            <pc:sldMk cId="2457738114" sldId="269"/>
            <ac:spMk id="5" creationId="{E3F96A71-CDA2-7A0B-D3CF-A4CEC735D4D3}"/>
          </ac:spMkLst>
        </pc:spChg>
        <pc:spChg chg="mod ord">
          <ac:chgData name="Saima Basharat (2534492)" userId="S::2534492@student.uwtsd.ac.uk::7614e140-afd3-49ad-9275-e332976a1c58" providerId="AD" clId="Web-{BC7AADDA-6B58-E436-6EC0-F4BCDF3B600B}" dt="2026-06-04T01:58:38.417" v="4"/>
          <ac:spMkLst>
            <pc:docMk/>
            <pc:sldMk cId="2457738114" sldId="269"/>
            <ac:spMk id="6" creationId="{CEC80223-FCB6-8EA1-CA56-B5C13CC320A3}"/>
          </ac:spMkLst>
        </pc:spChg>
        <pc:spChg chg="mod ord">
          <ac:chgData name="Saima Basharat (2534492)" userId="S::2534492@student.uwtsd.ac.uk::7614e140-afd3-49ad-9275-e332976a1c58" providerId="AD" clId="Web-{BC7AADDA-6B58-E436-6EC0-F4BCDF3B600B}" dt="2026-06-04T01:58:38.417" v="4"/>
          <ac:spMkLst>
            <pc:docMk/>
            <pc:sldMk cId="2457738114" sldId="269"/>
            <ac:spMk id="7" creationId="{C7291A65-9CDB-4CC4-B90A-B95378506B97}"/>
          </ac:spMkLst>
        </pc:spChg>
      </pc:sldChg>
    </pc:docChg>
  </pc:docChgLst>
  <pc:docChgLst>
    <pc:chgData name="Alexandra Gkousa (2534923)" userId="S::2534923@student.uwtsd.ac.uk::5c1c16dc-ce56-489b-af95-bc637b971871" providerId="AD" clId="Web-{546C0D91-B6A5-5094-F48F-16657CE1B1D0}"/>
    <pc:docChg chg="addSld delSld modSld">
      <pc:chgData name="Alexandra Gkousa (2534923)" userId="S::2534923@student.uwtsd.ac.uk::5c1c16dc-ce56-489b-af95-bc637b971871" providerId="AD" clId="Web-{546C0D91-B6A5-5094-F48F-16657CE1B1D0}" dt="2026-05-21T21:35:20.449" v="209" actId="14100"/>
      <pc:docMkLst>
        <pc:docMk/>
      </pc:docMkLst>
      <pc:sldChg chg="modSp">
        <pc:chgData name="Alexandra Gkousa (2534923)" userId="S::2534923@student.uwtsd.ac.uk::5c1c16dc-ce56-489b-af95-bc637b971871" providerId="AD" clId="Web-{546C0D91-B6A5-5094-F48F-16657CE1B1D0}" dt="2026-05-20T11:33:45.364" v="194" actId="20577"/>
        <pc:sldMkLst>
          <pc:docMk/>
          <pc:sldMk cId="109857222" sldId="256"/>
        </pc:sldMkLst>
        <pc:spChg chg="mod">
          <ac:chgData name="Alexandra Gkousa (2534923)" userId="S::2534923@student.uwtsd.ac.uk::5c1c16dc-ce56-489b-af95-bc637b971871" providerId="AD" clId="Web-{546C0D91-B6A5-5094-F48F-16657CE1B1D0}" dt="2026-05-20T11:27:50.620" v="24" actId="20577"/>
          <ac:spMkLst>
            <pc:docMk/>
            <pc:sldMk cId="109857222" sldId="256"/>
            <ac:spMk id="2" creationId="{00000000-0000-0000-0000-000000000000}"/>
          </ac:spMkLst>
        </pc:spChg>
      </pc:sldChg>
    </pc:docChg>
  </pc:docChgLst>
  <pc:docChgLst>
    <pc:chgData name="Saima Basharat (2534492)" userId="S::2534492@student.uwtsd.ac.uk::7614e140-afd3-49ad-9275-e332976a1c58" providerId="AD" clId="Web-{367B48A1-4332-AACE-8222-0951CFB56C5E}"/>
    <pc:docChg chg="modSld">
      <pc:chgData name="Saima Basharat (2534492)" userId="S::2534492@student.uwtsd.ac.uk::7614e140-afd3-49ad-9275-e332976a1c58" providerId="AD" clId="Web-{367B48A1-4332-AACE-8222-0951CFB56C5E}" dt="2026-06-04T13:13:01.025" v="448" actId="20577"/>
      <pc:docMkLst>
        <pc:docMk/>
      </pc:docMkLst>
      <pc:sldChg chg="modSp">
        <pc:chgData name="Saima Basharat (2534492)" userId="S::2534492@student.uwtsd.ac.uk::7614e140-afd3-49ad-9275-e332976a1c58" providerId="AD" clId="Web-{367B48A1-4332-AACE-8222-0951CFB56C5E}" dt="2026-06-04T13:13:01.025" v="448" actId="20577"/>
        <pc:sldMkLst>
          <pc:docMk/>
          <pc:sldMk cId="2340954699" sldId="262"/>
        </pc:sldMkLst>
        <pc:spChg chg="mod">
          <ac:chgData name="Saima Basharat (2534492)" userId="S::2534492@student.uwtsd.ac.uk::7614e140-afd3-49ad-9275-e332976a1c58" providerId="AD" clId="Web-{367B48A1-4332-AACE-8222-0951CFB56C5E}" dt="2026-06-04T13:13:01.025" v="448" actId="20577"/>
          <ac:spMkLst>
            <pc:docMk/>
            <pc:sldMk cId="2340954699" sldId="262"/>
            <ac:spMk id="3" creationId="{E9653126-3FEF-C993-7256-8D1DBF1B89D6}"/>
          </ac:spMkLst>
        </pc:spChg>
      </pc:sldChg>
      <pc:sldChg chg="addSp delSp modSp">
        <pc:chgData name="Saima Basharat (2534492)" userId="S::2534492@student.uwtsd.ac.uk::7614e140-afd3-49ad-9275-e332976a1c58" providerId="AD" clId="Web-{367B48A1-4332-AACE-8222-0951CFB56C5E}" dt="2026-06-04T12:54:51.980" v="110" actId="1076"/>
        <pc:sldMkLst>
          <pc:docMk/>
          <pc:sldMk cId="3132769100" sldId="265"/>
        </pc:sldMkLst>
        <pc:spChg chg="mod">
          <ac:chgData name="Saima Basharat (2534492)" userId="S::2534492@student.uwtsd.ac.uk::7614e140-afd3-49ad-9275-e332976a1c58" providerId="AD" clId="Web-{367B48A1-4332-AACE-8222-0951CFB56C5E}" dt="2026-06-04T12:53:37.102" v="90" actId="1076"/>
          <ac:spMkLst>
            <pc:docMk/>
            <pc:sldMk cId="3132769100" sldId="265"/>
            <ac:spMk id="3" creationId="{3246E857-D9D9-E4B0-47D3-87CE130A389C}"/>
          </ac:spMkLst>
        </pc:spChg>
        <pc:spChg chg="add mod">
          <ac:chgData name="Saima Basharat (2534492)" userId="S::2534492@student.uwtsd.ac.uk::7614e140-afd3-49ad-9275-e332976a1c58" providerId="AD" clId="Web-{367B48A1-4332-AACE-8222-0951CFB56C5E}" dt="2026-06-04T12:54:30.229" v="109" actId="1076"/>
          <ac:spMkLst>
            <pc:docMk/>
            <pc:sldMk cId="3132769100" sldId="265"/>
            <ac:spMk id="13" creationId="{DEB9A521-04D3-AC68-DCBC-6A8C325683DA}"/>
          </ac:spMkLst>
        </pc:spChg>
        <pc:spChg chg="mod">
          <ac:chgData name="Saima Basharat (2534492)" userId="S::2534492@student.uwtsd.ac.uk::7614e140-afd3-49ad-9275-e332976a1c58" providerId="AD" clId="Web-{367B48A1-4332-AACE-8222-0951CFB56C5E}" dt="2026-06-04T12:53:37.149" v="92" actId="1076"/>
          <ac:spMkLst>
            <pc:docMk/>
            <pc:sldMk cId="3132769100" sldId="265"/>
            <ac:spMk id="15" creationId="{AEF5DDFD-E42A-6AA9-D811-E3DDB1E2EC06}"/>
          </ac:spMkLst>
        </pc:spChg>
      </pc:sldChg>
      <pc:sldChg chg="addSp delSp modSp">
        <pc:chgData name="Saima Basharat (2534492)" userId="S::2534492@student.uwtsd.ac.uk::7614e140-afd3-49ad-9275-e332976a1c58" providerId="AD" clId="Web-{367B48A1-4332-AACE-8222-0951CFB56C5E}" dt="2026-06-04T13:11:25.365" v="437" actId="1076"/>
        <pc:sldMkLst>
          <pc:docMk/>
          <pc:sldMk cId="2457738114" sldId="269"/>
        </pc:sldMkLst>
        <pc:spChg chg="mod">
          <ac:chgData name="Saima Basharat (2534492)" userId="S::2534492@student.uwtsd.ac.uk::7614e140-afd3-49ad-9275-e332976a1c58" providerId="AD" clId="Web-{367B48A1-4332-AACE-8222-0951CFB56C5E}" dt="2026-06-04T13:10:31.379" v="431" actId="20577"/>
          <ac:spMkLst>
            <pc:docMk/>
            <pc:sldMk cId="2457738114" sldId="269"/>
            <ac:spMk id="3" creationId="{674F1E12-2363-7D70-6982-B4B61B696D9A}"/>
          </ac:spMkLst>
        </pc:spChg>
        <pc:spChg chg="mod">
          <ac:chgData name="Saima Basharat (2534492)" userId="S::2534492@student.uwtsd.ac.uk::7614e140-afd3-49ad-9275-e332976a1c58" providerId="AD" clId="Web-{367B48A1-4332-AACE-8222-0951CFB56C5E}" dt="2026-06-04T13:10:38.973" v="432" actId="1076"/>
          <ac:spMkLst>
            <pc:docMk/>
            <pc:sldMk cId="2457738114" sldId="269"/>
            <ac:spMk id="4" creationId="{FE528175-E219-75D4-3B11-7F7F3183BFC0}"/>
          </ac:spMkLst>
        </pc:spChg>
        <pc:spChg chg="mod">
          <ac:chgData name="Saima Basharat (2534492)" userId="S::2534492@student.uwtsd.ac.uk::7614e140-afd3-49ad-9275-e332976a1c58" providerId="AD" clId="Web-{367B48A1-4332-AACE-8222-0951CFB56C5E}" dt="2026-06-04T13:10:38.988" v="433" actId="1076"/>
          <ac:spMkLst>
            <pc:docMk/>
            <pc:sldMk cId="2457738114" sldId="269"/>
            <ac:spMk id="8" creationId="{DFB39AA7-1A31-7B58-6D40-5AFDD7B11F54}"/>
          </ac:spMkLst>
        </pc:spChg>
        <pc:spChg chg="add mod">
          <ac:chgData name="Saima Basharat (2534492)" userId="S::2534492@student.uwtsd.ac.uk::7614e140-afd3-49ad-9275-e332976a1c58" providerId="AD" clId="Web-{367B48A1-4332-AACE-8222-0951CFB56C5E}" dt="2026-06-04T13:11:25.365" v="437" actId="1076"/>
          <ac:spMkLst>
            <pc:docMk/>
            <pc:sldMk cId="2457738114" sldId="269"/>
            <ac:spMk id="18" creationId="{600C7754-379E-B7FE-BC5D-B61C571E8CAB}"/>
          </ac:spMkLst>
        </pc:spChg>
      </pc:sldChg>
    </pc:docChg>
  </pc:docChgLst>
  <pc:docChgLst>
    <pc:chgData name="Alexandra Gkousa (2534923)" userId="S::2534923@student.uwtsd.ac.uk::5c1c16dc-ce56-489b-af95-bc637b971871" providerId="AD" clId="Web-{51E8E19C-9958-247C-BF21-8FE544A7879A}"/>
    <pc:docChg chg="modSld">
      <pc:chgData name="Alexandra Gkousa (2534923)" userId="S::2534923@student.uwtsd.ac.uk::5c1c16dc-ce56-489b-af95-bc637b971871" providerId="AD" clId="Web-{51E8E19C-9958-247C-BF21-8FE544A7879A}" dt="2026-05-21T21:40:16.690" v="17" actId="14100"/>
      <pc:docMkLst>
        <pc:docMk/>
      </pc:docMkLst>
    </pc:docChg>
  </pc:docChgLst>
  <pc:docChgLst>
    <pc:chgData name="Zabia Asghar Sultana (2533710)" userId="S::2533710@student.uwtsd.ac.uk::4ad9624a-8df5-4dc8-9bee-e63774c1c1fd" providerId="AD" clId="Web-{8DC1AA9D-5509-E126-3D36-F84C14BD67D8}"/>
    <pc:docChg chg="addSld modSld sldOrd">
      <pc:chgData name="Zabia Asghar Sultana (2533710)" userId="S::2533710@student.uwtsd.ac.uk::4ad9624a-8df5-4dc8-9bee-e63774c1c1fd" providerId="AD" clId="Web-{8DC1AA9D-5509-E126-3D36-F84C14BD67D8}" dt="2026-06-04T21:07:43.855" v="195" actId="20577"/>
      <pc:docMkLst>
        <pc:docMk/>
      </pc:docMkLst>
      <pc:sldChg chg="addSp delSp modSp add mod ord setBg modClrScheme chgLayout">
        <pc:chgData name="Zabia Asghar Sultana (2533710)" userId="S::2533710@student.uwtsd.ac.uk::4ad9624a-8df5-4dc8-9bee-e63774c1c1fd" providerId="AD" clId="Web-{8DC1AA9D-5509-E126-3D36-F84C14BD67D8}" dt="2026-06-04T20:38:42.795" v="74"/>
        <pc:sldMkLst>
          <pc:docMk/>
          <pc:sldMk cId="2952625475" sldId="258"/>
        </pc:sldMkLst>
        <pc:spChg chg="mod">
          <ac:chgData name="Zabia Asghar Sultana (2533710)" userId="S::2533710@student.uwtsd.ac.uk::4ad9624a-8df5-4dc8-9bee-e63774c1c1fd" providerId="AD" clId="Web-{8DC1AA9D-5509-E126-3D36-F84C14BD67D8}" dt="2026-06-04T20:37:17.308" v="67"/>
          <ac:spMkLst>
            <pc:docMk/>
            <pc:sldMk cId="2952625475" sldId="258"/>
            <ac:spMk id="2" creationId="{3C40FBF0-F49E-826C-9BDD-E44E792E08B5}"/>
          </ac:spMkLst>
        </pc:spChg>
        <pc:spChg chg="mod ord">
          <ac:chgData name="Zabia Asghar Sultana (2533710)" userId="S::2533710@student.uwtsd.ac.uk::4ad9624a-8df5-4dc8-9bee-e63774c1c1fd" providerId="AD" clId="Web-{8DC1AA9D-5509-E126-3D36-F84C14BD67D8}" dt="2026-06-04T20:37:17.308" v="67"/>
          <ac:spMkLst>
            <pc:docMk/>
            <pc:sldMk cId="2952625475" sldId="258"/>
            <ac:spMk id="3" creationId="{98B80CFE-35C9-AFF7-71F6-7ABF9720E0FA}"/>
          </ac:spMkLst>
        </pc:spChg>
        <pc:spChg chg="add mod">
          <ac:chgData name="Zabia Asghar Sultana (2533710)" userId="S::2533710@student.uwtsd.ac.uk::4ad9624a-8df5-4dc8-9bee-e63774c1c1fd" providerId="AD" clId="Web-{8DC1AA9D-5509-E126-3D36-F84C14BD67D8}" dt="2026-06-04T20:37:17.308" v="67"/>
          <ac:spMkLst>
            <pc:docMk/>
            <pc:sldMk cId="2952625475" sldId="258"/>
            <ac:spMk id="26" creationId="{8FB1C119-E1EF-1D77-3482-11A80CEB7C43}"/>
          </ac:spMkLst>
        </pc:spChg>
        <pc:spChg chg="add mod">
          <ac:chgData name="Zabia Asghar Sultana (2533710)" userId="S::2533710@student.uwtsd.ac.uk::4ad9624a-8df5-4dc8-9bee-e63774c1c1fd" providerId="AD" clId="Web-{8DC1AA9D-5509-E126-3D36-F84C14BD67D8}" dt="2026-06-04T20:37:17.308" v="67"/>
          <ac:spMkLst>
            <pc:docMk/>
            <pc:sldMk cId="2952625475" sldId="258"/>
            <ac:spMk id="27" creationId="{10F0E015-815F-0720-4A55-E24E8075C1BC}"/>
          </ac:spMkLst>
        </pc:spChg>
        <pc:spChg chg="add mod">
          <ac:chgData name="Zabia Asghar Sultana (2533710)" userId="S::2533710@student.uwtsd.ac.uk::4ad9624a-8df5-4dc8-9bee-e63774c1c1fd" providerId="AD" clId="Web-{8DC1AA9D-5509-E126-3D36-F84C14BD67D8}" dt="2026-06-04T20:37:17.308" v="67"/>
          <ac:spMkLst>
            <pc:docMk/>
            <pc:sldMk cId="2952625475" sldId="258"/>
            <ac:spMk id="28" creationId="{92091300-94A7-7882-EC25-27253F3BA7A9}"/>
          </ac:spMkLst>
        </pc:spChg>
        <pc:picChg chg="add mod">
          <ac:chgData name="Zabia Asghar Sultana (2533710)" userId="S::2533710@student.uwtsd.ac.uk::4ad9624a-8df5-4dc8-9bee-e63774c1c1fd" providerId="AD" clId="Web-{8DC1AA9D-5509-E126-3D36-F84C14BD67D8}" dt="2026-06-04T20:37:17.308" v="67"/>
          <ac:picMkLst>
            <pc:docMk/>
            <pc:sldMk cId="2952625475" sldId="258"/>
            <ac:picMk id="7" creationId="{A1690C4B-9A70-5B35-622F-6E8F7EA2A4FA}"/>
          </ac:picMkLst>
        </pc:picChg>
      </pc:sldChg>
      <pc:sldChg chg="modSp">
        <pc:chgData name="Zabia Asghar Sultana (2533710)" userId="S::2533710@student.uwtsd.ac.uk::4ad9624a-8df5-4dc8-9bee-e63774c1c1fd" providerId="AD" clId="Web-{8DC1AA9D-5509-E126-3D36-F84C14BD67D8}" dt="2026-06-04T20:40:43.845" v="81" actId="20577"/>
        <pc:sldMkLst>
          <pc:docMk/>
          <pc:sldMk cId="2340954699" sldId="262"/>
        </pc:sldMkLst>
        <pc:spChg chg="mod">
          <ac:chgData name="Zabia Asghar Sultana (2533710)" userId="S::2533710@student.uwtsd.ac.uk::4ad9624a-8df5-4dc8-9bee-e63774c1c1fd" providerId="AD" clId="Web-{8DC1AA9D-5509-E126-3D36-F84C14BD67D8}" dt="2026-06-04T20:40:43.845" v="81" actId="20577"/>
          <ac:spMkLst>
            <pc:docMk/>
            <pc:sldMk cId="2340954699" sldId="262"/>
            <ac:spMk id="3" creationId="{E9653126-3FEF-C993-7256-8D1DBF1B89D6}"/>
          </ac:spMkLst>
        </pc:spChg>
      </pc:sldChg>
      <pc:sldChg chg="modSp">
        <pc:chgData name="Zabia Asghar Sultana (2533710)" userId="S::2533710@student.uwtsd.ac.uk::4ad9624a-8df5-4dc8-9bee-e63774c1c1fd" providerId="AD" clId="Web-{8DC1AA9D-5509-E126-3D36-F84C14BD67D8}" dt="2026-06-04T19:38:26.262" v="6" actId="20577"/>
        <pc:sldMkLst>
          <pc:docMk/>
          <pc:sldMk cId="1929406495" sldId="268"/>
        </pc:sldMkLst>
        <pc:spChg chg="mod">
          <ac:chgData name="Zabia Asghar Sultana (2533710)" userId="S::2533710@student.uwtsd.ac.uk::4ad9624a-8df5-4dc8-9bee-e63774c1c1fd" providerId="AD" clId="Web-{8DC1AA9D-5509-E126-3D36-F84C14BD67D8}" dt="2026-06-04T19:38:26.262" v="6" actId="20577"/>
          <ac:spMkLst>
            <pc:docMk/>
            <pc:sldMk cId="1929406495" sldId="268"/>
            <ac:spMk id="4" creationId="{8233AAFD-D0AE-BAFC-BF76-A27319A561A6}"/>
          </ac:spMkLst>
        </pc:spChg>
      </pc:sldChg>
      <pc:sldChg chg="ord">
        <pc:chgData name="Zabia Asghar Sultana (2533710)" userId="S::2533710@student.uwtsd.ac.uk::4ad9624a-8df5-4dc8-9bee-e63774c1c1fd" providerId="AD" clId="Web-{8DC1AA9D-5509-E126-3D36-F84C14BD67D8}" dt="2026-06-04T20:46:58.276" v="83"/>
        <pc:sldMkLst>
          <pc:docMk/>
          <pc:sldMk cId="3258984823" sldId="270"/>
        </pc:sldMkLst>
      </pc:sldChg>
      <pc:sldChg chg="delSp modSp new mod setBg">
        <pc:chgData name="Zabia Asghar Sultana (2533710)" userId="S::2533710@student.uwtsd.ac.uk::4ad9624a-8df5-4dc8-9bee-e63774c1c1fd" providerId="AD" clId="Web-{8DC1AA9D-5509-E126-3D36-F84C14BD67D8}" dt="2026-06-04T21:07:43.855" v="195" actId="20577"/>
        <pc:sldMkLst>
          <pc:docMk/>
          <pc:sldMk cId="3758476129" sldId="272"/>
        </pc:sldMkLst>
        <pc:spChg chg="mod">
          <ac:chgData name="Zabia Asghar Sultana (2533710)" userId="S::2533710@student.uwtsd.ac.uk::4ad9624a-8df5-4dc8-9bee-e63774c1c1fd" providerId="AD" clId="Web-{8DC1AA9D-5509-E126-3D36-F84C14BD67D8}" dt="2026-06-04T21:07:40.276" v="193" actId="20577"/>
          <ac:spMkLst>
            <pc:docMk/>
            <pc:sldMk cId="3758476129" sldId="272"/>
            <ac:spMk id="3" creationId="{74268200-8299-9476-9A4A-CA4BD6320741}"/>
          </ac:spMkLst>
        </pc:spChg>
        <pc:spChg chg="mod">
          <ac:chgData name="Zabia Asghar Sultana (2533710)" userId="S::2533710@student.uwtsd.ac.uk::4ad9624a-8df5-4dc8-9bee-e63774c1c1fd" providerId="AD" clId="Web-{8DC1AA9D-5509-E126-3D36-F84C14BD67D8}" dt="2026-06-04T21:07:43.855" v="195" actId="20577"/>
          <ac:spMkLst>
            <pc:docMk/>
            <pc:sldMk cId="3758476129" sldId="272"/>
            <ac:spMk id="4" creationId="{F7B7376C-5668-225A-E59A-D996B63A309A}"/>
          </ac:spMkLst>
        </pc:spChg>
      </pc:sldChg>
    </pc:docChg>
  </pc:docChgLst>
  <pc:docChgLst>
    <pc:chgData name="Alexandra Gkousa (2534923)" userId="S::2534923@student.uwtsd.ac.uk::5c1c16dc-ce56-489b-af95-bc637b971871" providerId="AD" clId="Web-{4362DBFB-9470-CA77-592E-E9F056268839}"/>
    <pc:docChg chg="modSld">
      <pc:chgData name="Alexandra Gkousa (2534923)" userId="S::2534923@student.uwtsd.ac.uk::5c1c16dc-ce56-489b-af95-bc637b971871" providerId="AD" clId="Web-{4362DBFB-9470-CA77-592E-E9F056268839}" dt="2026-05-28T13:17:44.095" v="1" actId="20577"/>
      <pc:docMkLst>
        <pc:docMk/>
      </pc:docMkLst>
      <pc:sldChg chg="modSp">
        <pc:chgData name="Alexandra Gkousa (2534923)" userId="S::2534923@student.uwtsd.ac.uk::5c1c16dc-ce56-489b-af95-bc637b971871" providerId="AD" clId="Web-{4362DBFB-9470-CA77-592E-E9F056268839}" dt="2026-05-28T13:17:44.095" v="1" actId="20577"/>
        <pc:sldMkLst>
          <pc:docMk/>
          <pc:sldMk cId="3421447244" sldId="267"/>
        </pc:sldMkLst>
        <pc:spChg chg="mod">
          <ac:chgData name="Alexandra Gkousa (2534923)" userId="S::2534923@student.uwtsd.ac.uk::5c1c16dc-ce56-489b-af95-bc637b971871" providerId="AD" clId="Web-{4362DBFB-9470-CA77-592E-E9F056268839}" dt="2026-05-28T13:17:44.095" v="1" actId="20577"/>
          <ac:spMkLst>
            <pc:docMk/>
            <pc:sldMk cId="3421447244" sldId="267"/>
            <ac:spMk id="3" creationId="{9CD74BA9-D53C-EB19-55A4-692A27C57792}"/>
          </ac:spMkLst>
        </pc:spChg>
      </pc:sldChg>
    </pc:docChg>
  </pc:docChgLst>
  <pc:docChgLst>
    <pc:chgData name="Alexandra Gkousa (2534923)" userId="S::2534923@student.uwtsd.ac.uk::5c1c16dc-ce56-489b-af95-bc637b971871" providerId="AD" clId="Web-{E2A41FFE-27EB-AFDF-AB9C-65A17BD4E79A}"/>
    <pc:docChg chg="addSld delSld modSld">
      <pc:chgData name="Alexandra Gkousa (2534923)" userId="S::2534923@student.uwtsd.ac.uk::5c1c16dc-ce56-489b-af95-bc637b971871" providerId="AD" clId="Web-{E2A41FFE-27EB-AFDF-AB9C-65A17BD4E79A}" dt="2026-06-06T16:11:08.571" v="19"/>
      <pc:docMkLst>
        <pc:docMk/>
      </pc:docMkLst>
      <pc:sldChg chg="addSp delSp modSp new del">
        <pc:chgData name="Alexandra Gkousa (2534923)" userId="S::2534923@student.uwtsd.ac.uk::5c1c16dc-ce56-489b-af95-bc637b971871" providerId="AD" clId="Web-{E2A41FFE-27EB-AFDF-AB9C-65A17BD4E79A}" dt="2026-06-06T16:11:08.571" v="19"/>
        <pc:sldMkLst>
          <pc:docMk/>
          <pc:sldMk cId="829284990" sldId="273"/>
        </pc:sldMkLst>
        <pc:spChg chg="mod">
          <ac:chgData name="Alexandra Gkousa (2534923)" userId="S::2534923@student.uwtsd.ac.uk::5c1c16dc-ce56-489b-af95-bc637b971871" providerId="AD" clId="Web-{E2A41FFE-27EB-AFDF-AB9C-65A17BD4E79A}" dt="2026-06-06T16:02:32.484" v="8" actId="20577"/>
          <ac:spMkLst>
            <pc:docMk/>
            <pc:sldMk cId="829284990" sldId="273"/>
            <ac:spMk id="2" creationId="{84DFAB81-B730-6A3D-EC45-80D113EAB80F}"/>
          </ac:spMkLst>
        </pc:spChg>
        <pc:spChg chg="mod">
          <ac:chgData name="Alexandra Gkousa (2534923)" userId="S::2534923@student.uwtsd.ac.uk::5c1c16dc-ce56-489b-af95-bc637b971871" providerId="AD" clId="Web-{E2A41FFE-27EB-AFDF-AB9C-65A17BD4E79A}" dt="2026-06-06T16:06:09.565" v="17" actId="20577"/>
          <ac:spMkLst>
            <pc:docMk/>
            <pc:sldMk cId="829284990" sldId="273"/>
            <ac:spMk id="3" creationId="{1AB2C5E2-18C8-D5E0-99D7-565B46E4A071}"/>
          </ac:spMkLst>
        </pc:spChg>
        <pc:spChg chg="del">
          <ac:chgData name="Alexandra Gkousa (2534923)" userId="S::2534923@student.uwtsd.ac.uk::5c1c16dc-ce56-489b-af95-bc637b971871" providerId="AD" clId="Web-{E2A41FFE-27EB-AFDF-AB9C-65A17BD4E79A}" dt="2026-06-06T16:05:04.170" v="9"/>
          <ac:spMkLst>
            <pc:docMk/>
            <pc:sldMk cId="829284990" sldId="273"/>
            <ac:spMk id="4" creationId="{590470DB-1E87-0ABC-8EC1-325E294DABB8}"/>
          </ac:spMkLst>
        </pc:spChg>
        <pc:spChg chg="mod">
          <ac:chgData name="Alexandra Gkousa (2534923)" userId="S::2534923@student.uwtsd.ac.uk::5c1c16dc-ce56-489b-af95-bc637b971871" providerId="AD" clId="Web-{E2A41FFE-27EB-AFDF-AB9C-65A17BD4E79A}" dt="2026-06-06T16:06:09.534" v="16" actId="20577"/>
          <ac:spMkLst>
            <pc:docMk/>
            <pc:sldMk cId="829284990" sldId="273"/>
            <ac:spMk id="5" creationId="{3C953E90-4C43-B4E2-18D4-3EB151621526}"/>
          </ac:spMkLst>
        </pc:spChg>
        <pc:spChg chg="add mod">
          <ac:chgData name="Alexandra Gkousa (2534923)" userId="S::2534923@student.uwtsd.ac.uk::5c1c16dc-ce56-489b-af95-bc637b971871" providerId="AD" clId="Web-{E2A41FFE-27EB-AFDF-AB9C-65A17BD4E79A}" dt="2026-06-06T16:07:40.587" v="18"/>
          <ac:spMkLst>
            <pc:docMk/>
            <pc:sldMk cId="829284990" sldId="273"/>
            <ac:spMk id="12" creationId="{1CD8C457-9007-EFD5-DFEB-A6154B485637}"/>
          </ac:spMkLst>
        </pc:spChg>
        <pc:picChg chg="add del mod ord">
          <ac:chgData name="Alexandra Gkousa (2534923)" userId="S::2534923@student.uwtsd.ac.uk::5c1c16dc-ce56-489b-af95-bc637b971871" providerId="AD" clId="Web-{E2A41FFE-27EB-AFDF-AB9C-65A17BD4E79A}" dt="2026-06-06T16:07:40.587" v="18"/>
          <ac:picMkLst>
            <pc:docMk/>
            <pc:sldMk cId="829284990" sldId="273"/>
            <ac:picMk id="10" creationId="{2DDE260C-27DD-40C9-70FA-BF5A278B2725}"/>
          </ac:picMkLst>
        </pc:picChg>
      </pc:sldChg>
    </pc:docChg>
  </pc:docChgLst>
  <pc:docChgLst>
    <pc:chgData name="Saima Basharat (2534492)" userId="S::2534492@student.uwtsd.ac.uk::7614e140-afd3-49ad-9275-e332976a1c58" providerId="AD" clId="Web-{EF69F071-66FF-B4DD-9E7A-F81F2151F2F5}"/>
    <pc:docChg chg="modSld">
      <pc:chgData name="Saima Basharat (2534492)" userId="S::2534492@student.uwtsd.ac.uk::7614e140-afd3-49ad-9275-e332976a1c58" providerId="AD" clId="Web-{EF69F071-66FF-B4DD-9E7A-F81F2151F2F5}" dt="2026-06-04T11:50:57.038" v="203" actId="20577"/>
      <pc:docMkLst>
        <pc:docMk/>
      </pc:docMkLst>
      <pc:sldChg chg="addSp delSp modSp">
        <pc:chgData name="Saima Basharat (2534492)" userId="S::2534492@student.uwtsd.ac.uk::7614e140-afd3-49ad-9275-e332976a1c58" providerId="AD" clId="Web-{EF69F071-66FF-B4DD-9E7A-F81F2151F2F5}" dt="2026-06-04T11:50:57.038" v="203" actId="20577"/>
        <pc:sldMkLst>
          <pc:docMk/>
          <pc:sldMk cId="3132769100" sldId="265"/>
        </pc:sldMkLst>
        <pc:spChg chg="mod">
          <ac:chgData name="Saima Basharat (2534492)" userId="S::2534492@student.uwtsd.ac.uk::7614e140-afd3-49ad-9275-e332976a1c58" providerId="AD" clId="Web-{EF69F071-66FF-B4DD-9E7A-F81F2151F2F5}" dt="2026-06-04T11:42:21.554" v="10" actId="14100"/>
          <ac:spMkLst>
            <pc:docMk/>
            <pc:sldMk cId="3132769100" sldId="265"/>
            <ac:spMk id="2" creationId="{FB2CC9EA-9A52-3EC9-E1C3-4322B6EE684E}"/>
          </ac:spMkLst>
        </pc:spChg>
        <pc:spChg chg="mod">
          <ac:chgData name="Saima Basharat (2534492)" userId="S::2534492@student.uwtsd.ac.uk::7614e140-afd3-49ad-9275-e332976a1c58" providerId="AD" clId="Web-{EF69F071-66FF-B4DD-9E7A-F81F2151F2F5}" dt="2026-06-04T11:50:42.334" v="167" actId="20577"/>
          <ac:spMkLst>
            <pc:docMk/>
            <pc:sldMk cId="3132769100" sldId="265"/>
            <ac:spMk id="3" creationId="{3246E857-D9D9-E4B0-47D3-87CE130A389C}"/>
          </ac:spMkLst>
        </pc:spChg>
        <pc:spChg chg="mod">
          <ac:chgData name="Saima Basharat (2534492)" userId="S::2534492@student.uwtsd.ac.uk::7614e140-afd3-49ad-9275-e332976a1c58" providerId="AD" clId="Web-{EF69F071-66FF-B4DD-9E7A-F81F2151F2F5}" dt="2026-06-04T11:47:34.266" v="74" actId="20577"/>
          <ac:spMkLst>
            <pc:docMk/>
            <pc:sldMk cId="3132769100" sldId="265"/>
            <ac:spMk id="7" creationId="{D07F6B45-B794-4173-BAA0-5E8D8A632FDC}"/>
          </ac:spMkLst>
        </pc:spChg>
        <pc:spChg chg="add mod">
          <ac:chgData name="Saima Basharat (2534492)" userId="S::2534492@student.uwtsd.ac.uk::7614e140-afd3-49ad-9275-e332976a1c58" providerId="AD" clId="Web-{EF69F071-66FF-B4DD-9E7A-F81F2151F2F5}" dt="2026-06-04T11:50:57.038" v="203" actId="20577"/>
          <ac:spMkLst>
            <pc:docMk/>
            <pc:sldMk cId="3132769100" sldId="265"/>
            <ac:spMk id="9" creationId="{67C68CB2-1BAD-1539-379C-68FEADC0AB46}"/>
          </ac:spMkLst>
        </pc:spChg>
      </pc:sldChg>
      <pc:sldChg chg="addSp delSp modSp modTransition">
        <pc:chgData name="Saima Basharat (2534492)" userId="S::2534492@student.uwtsd.ac.uk::7614e140-afd3-49ad-9275-e332976a1c58" providerId="AD" clId="Web-{EF69F071-66FF-B4DD-9E7A-F81F2151F2F5}" dt="2026-06-04T11:50:31.178" v="166" actId="1076"/>
        <pc:sldMkLst>
          <pc:docMk/>
          <pc:sldMk cId="2457738114" sldId="269"/>
        </pc:sldMkLst>
        <pc:spChg chg="mod">
          <ac:chgData name="Saima Basharat (2534492)" userId="S::2534492@student.uwtsd.ac.uk::7614e140-afd3-49ad-9275-e332976a1c58" providerId="AD" clId="Web-{EF69F071-66FF-B4DD-9E7A-F81F2151F2F5}" dt="2026-06-04T11:50:00.302" v="162" actId="14100"/>
          <ac:spMkLst>
            <pc:docMk/>
            <pc:sldMk cId="2457738114" sldId="269"/>
            <ac:spMk id="2" creationId="{C6557816-7330-DC94-76B7-DAC14822E1BE}"/>
          </ac:spMkLst>
        </pc:spChg>
        <pc:spChg chg="add mod">
          <ac:chgData name="Saima Basharat (2534492)" userId="S::2534492@student.uwtsd.ac.uk::7614e140-afd3-49ad-9275-e332976a1c58" providerId="AD" clId="Web-{EF69F071-66FF-B4DD-9E7A-F81F2151F2F5}" dt="2026-06-04T11:48:55.847" v="108" actId="1076"/>
          <ac:spMkLst>
            <pc:docMk/>
            <pc:sldMk cId="2457738114" sldId="269"/>
            <ac:spMk id="4" creationId="{FE528175-E219-75D4-3B11-7F7F3183BFC0}"/>
          </ac:spMkLst>
        </pc:spChg>
        <pc:spChg chg="add mod">
          <ac:chgData name="Saima Basharat (2534492)" userId="S::2534492@student.uwtsd.ac.uk::7614e140-afd3-49ad-9275-e332976a1c58" providerId="AD" clId="Web-{EF69F071-66FF-B4DD-9E7A-F81F2151F2F5}" dt="2026-06-04T11:48:55.862" v="109" actId="1076"/>
          <ac:spMkLst>
            <pc:docMk/>
            <pc:sldMk cId="2457738114" sldId="269"/>
            <ac:spMk id="8" creationId="{DFB39AA7-1A31-7B58-6D40-5AFDD7B11F54}"/>
          </ac:spMkLst>
        </pc:spChg>
        <pc:spChg chg="add mod">
          <ac:chgData name="Saima Basharat (2534492)" userId="S::2534492@student.uwtsd.ac.uk::7614e140-afd3-49ad-9275-e332976a1c58" providerId="AD" clId="Web-{EF69F071-66FF-B4DD-9E7A-F81F2151F2F5}" dt="2026-06-04T11:50:31.178" v="166" actId="1076"/>
          <ac:spMkLst>
            <pc:docMk/>
            <pc:sldMk cId="2457738114" sldId="269"/>
            <ac:spMk id="14" creationId="{E7FA876F-AD7D-7B36-766F-46ACEA89FEA4}"/>
          </ac:spMkLst>
        </pc:spChg>
      </pc:sldChg>
    </pc:docChg>
  </pc:docChgLst>
  <pc:docChgLst>
    <pc:chgData name="Alexandra Gkousa (2534923)" userId="S::2534923@student.uwtsd.ac.uk::5c1c16dc-ce56-489b-af95-bc637b971871" providerId="AD" clId="Web-{63D93FD9-91D5-0A22-962F-C51F88FC6251}"/>
    <pc:docChg chg="mod addSld delSld modSld addMainMaster delMainMaster">
      <pc:chgData name="Alexandra Gkousa (2534923)" userId="S::2534923@student.uwtsd.ac.uk::5c1c16dc-ce56-489b-af95-bc637b971871" providerId="AD" clId="Web-{63D93FD9-91D5-0A22-962F-C51F88FC6251}" dt="2026-05-23T15:23:30.921" v="46"/>
      <pc:docMkLst>
        <pc:docMk/>
      </pc:docMkLst>
      <pc:sldChg chg="delSp modSp mod modClrScheme delDesignElem chgLayout">
        <pc:chgData name="Alexandra Gkousa (2534923)" userId="S::2534923@student.uwtsd.ac.uk::5c1c16dc-ce56-489b-af95-bc637b971871" providerId="AD" clId="Web-{63D93FD9-91D5-0A22-962F-C51F88FC6251}" dt="2026-05-23T15:22:57.670" v="45"/>
        <pc:sldMkLst>
          <pc:docMk/>
          <pc:sldMk cId="109857222" sldId="256"/>
        </pc:sldMkLst>
        <pc:spChg chg="mod ord">
          <ac:chgData name="Alexandra Gkousa (2534923)" userId="S::2534923@student.uwtsd.ac.uk::5c1c16dc-ce56-489b-af95-bc637b971871" providerId="AD" clId="Web-{63D93FD9-91D5-0A22-962F-C51F88FC6251}" dt="2026-05-23T15:22:57.670" v="45"/>
          <ac:spMkLst>
            <pc:docMk/>
            <pc:sldMk cId="109857222" sldId="256"/>
            <ac:spMk id="2" creationId="{00000000-0000-0000-0000-000000000000}"/>
          </ac:spMkLst>
        </pc:spChg>
      </pc:sldChg>
      <pc:sldChg chg="modSp mod modClrScheme chgLayout">
        <pc:chgData name="Alexandra Gkousa (2534923)" userId="S::2534923@student.uwtsd.ac.uk::5c1c16dc-ce56-489b-af95-bc637b971871" providerId="AD" clId="Web-{63D93FD9-91D5-0A22-962F-C51F88FC6251}" dt="2026-05-23T15:22:57.670" v="45"/>
        <pc:sldMkLst>
          <pc:docMk/>
          <pc:sldMk cId="2340954699" sldId="262"/>
        </pc:sldMkLst>
        <pc:spChg chg="mod ord">
          <ac:chgData name="Alexandra Gkousa (2534923)" userId="S::2534923@student.uwtsd.ac.uk::5c1c16dc-ce56-489b-af95-bc637b971871" providerId="AD" clId="Web-{63D93FD9-91D5-0A22-962F-C51F88FC6251}" dt="2026-05-23T15:22:57.670" v="45"/>
          <ac:spMkLst>
            <pc:docMk/>
            <pc:sldMk cId="2340954699" sldId="262"/>
            <ac:spMk id="2" creationId="{25828BE7-0E30-8162-DDF4-14C2F2FCAC4B}"/>
          </ac:spMkLst>
        </pc:spChg>
        <pc:spChg chg="mod ord">
          <ac:chgData name="Alexandra Gkousa (2534923)" userId="S::2534923@student.uwtsd.ac.uk::5c1c16dc-ce56-489b-af95-bc637b971871" providerId="AD" clId="Web-{63D93FD9-91D5-0A22-962F-C51F88FC6251}" dt="2026-05-23T15:22:57.670" v="45"/>
          <ac:spMkLst>
            <pc:docMk/>
            <pc:sldMk cId="2340954699" sldId="262"/>
            <ac:spMk id="3" creationId="{E9653126-3FEF-C993-7256-8D1DBF1B89D6}"/>
          </ac:spMkLst>
        </pc:spChg>
      </pc:sldChg>
    </pc:docChg>
  </pc:docChgLst>
  <pc:docChgLst>
    <pc:chgData name="Alexandra Gkousa (2534923)" userId="S::2534923@student.uwtsd.ac.uk::5c1c16dc-ce56-489b-af95-bc637b971871" providerId="AD" clId="Web-{4FA9A650-FD8E-4BA0-32F1-364D2BC2B875}"/>
    <pc:docChg chg="delSld modSld">
      <pc:chgData name="Alexandra Gkousa (2534923)" userId="S::2534923@student.uwtsd.ac.uk::5c1c16dc-ce56-489b-af95-bc637b971871" providerId="AD" clId="Web-{4FA9A650-FD8E-4BA0-32F1-364D2BC2B875}" dt="2026-05-21T21:44:23.015" v="10"/>
      <pc:docMkLst>
        <pc:docMk/>
      </pc:docMkLst>
    </pc:docChg>
  </pc:docChgLst>
  <pc:docChgLst>
    <pc:chgData name="Carolyn Venies Annette Robertson (2536983)" userId="S::2536983@student.uwtsd.ac.uk::c1ee3265-15c2-4b95-a507-917b1a39b4c7" providerId="AD" clId="Web-{FB4AC04A-7EB5-B8A8-1866-DBE34A136405}"/>
    <pc:docChg chg="modSld">
      <pc:chgData name="Carolyn Venies Annette Robertson (2536983)" userId="S::2536983@student.uwtsd.ac.uk::c1ee3265-15c2-4b95-a507-917b1a39b4c7" providerId="AD" clId="Web-{FB4AC04A-7EB5-B8A8-1866-DBE34A136405}" dt="2026-06-04T12:46:07.038" v="1961"/>
      <pc:docMkLst>
        <pc:docMk/>
      </pc:docMkLst>
      <pc:sldChg chg="modSp">
        <pc:chgData name="Carolyn Venies Annette Robertson (2536983)" userId="S::2536983@student.uwtsd.ac.uk::c1ee3265-15c2-4b95-a507-917b1a39b4c7" providerId="AD" clId="Web-{FB4AC04A-7EB5-B8A8-1866-DBE34A136405}" dt="2026-06-04T12:45:23.584" v="1955" actId="20577"/>
        <pc:sldMkLst>
          <pc:docMk/>
          <pc:sldMk cId="2340954699" sldId="262"/>
        </pc:sldMkLst>
        <pc:spChg chg="mod">
          <ac:chgData name="Carolyn Venies Annette Robertson (2536983)" userId="S::2536983@student.uwtsd.ac.uk::c1ee3265-15c2-4b95-a507-917b1a39b4c7" providerId="AD" clId="Web-{FB4AC04A-7EB5-B8A8-1866-DBE34A136405}" dt="2026-06-04T12:45:23.584" v="1955" actId="20577"/>
          <ac:spMkLst>
            <pc:docMk/>
            <pc:sldMk cId="2340954699" sldId="262"/>
            <ac:spMk id="3" creationId="{E9653126-3FEF-C993-7256-8D1DBF1B89D6}"/>
          </ac:spMkLst>
        </pc:spChg>
      </pc:sldChg>
      <pc:sldChg chg="modSp">
        <pc:chgData name="Carolyn Venies Annette Robertson (2536983)" userId="S::2536983@student.uwtsd.ac.uk::c1ee3265-15c2-4b95-a507-917b1a39b4c7" providerId="AD" clId="Web-{FB4AC04A-7EB5-B8A8-1866-DBE34A136405}" dt="2026-06-04T10:26:26.135" v="55" actId="20577"/>
        <pc:sldMkLst>
          <pc:docMk/>
          <pc:sldMk cId="3782290734" sldId="264"/>
        </pc:sldMkLst>
        <pc:spChg chg="mod">
          <ac:chgData name="Carolyn Venies Annette Robertson (2536983)" userId="S::2536983@student.uwtsd.ac.uk::c1ee3265-15c2-4b95-a507-917b1a39b4c7" providerId="AD" clId="Web-{FB4AC04A-7EB5-B8A8-1866-DBE34A136405}" dt="2026-06-04T10:26:26.135" v="55" actId="20577"/>
          <ac:spMkLst>
            <pc:docMk/>
            <pc:sldMk cId="3782290734" sldId="264"/>
            <ac:spMk id="5" creationId="{FE48EEBD-AFC2-6AD4-280D-2D1B6559B820}"/>
          </ac:spMkLst>
        </pc:spChg>
      </pc:sldChg>
      <pc:sldChg chg="modSp mod setBg">
        <pc:chgData name="Carolyn Venies Annette Robertson (2536983)" userId="S::2536983@student.uwtsd.ac.uk::c1ee3265-15c2-4b95-a507-917b1a39b4c7" providerId="AD" clId="Web-{FB4AC04A-7EB5-B8A8-1866-DBE34A136405}" dt="2026-06-04T12:46:07.038" v="1961"/>
        <pc:sldMkLst>
          <pc:docMk/>
          <pc:sldMk cId="3258984823" sldId="270"/>
        </pc:sldMkLst>
        <pc:spChg chg="mod">
          <ac:chgData name="Carolyn Venies Annette Robertson (2536983)" userId="S::2536983@student.uwtsd.ac.uk::c1ee3265-15c2-4b95-a507-917b1a39b4c7" providerId="AD" clId="Web-{FB4AC04A-7EB5-B8A8-1866-DBE34A136405}" dt="2026-06-04T12:45:18.287" v="1946" actId="1076"/>
          <ac:spMkLst>
            <pc:docMk/>
            <pc:sldMk cId="3258984823" sldId="270"/>
            <ac:spMk id="2" creationId="{25EEB5FF-2106-033E-02D7-5C5ACECB9DD5}"/>
          </ac:spMkLst>
        </pc:spChg>
        <pc:spChg chg="mod">
          <ac:chgData name="Carolyn Venies Annette Robertson (2536983)" userId="S::2536983@student.uwtsd.ac.uk::c1ee3265-15c2-4b95-a507-917b1a39b4c7" providerId="AD" clId="Web-{FB4AC04A-7EB5-B8A8-1866-DBE34A136405}" dt="2026-06-04T12:46:07.038" v="1961"/>
          <ac:spMkLst>
            <pc:docMk/>
            <pc:sldMk cId="3258984823" sldId="270"/>
            <ac:spMk id="3" creationId="{DEF40416-25A2-6639-F1BA-960181CB53B5}"/>
          </ac:spMkLst>
        </pc:spChg>
        <pc:spChg chg="mod">
          <ac:chgData name="Carolyn Venies Annette Robertson (2536983)" userId="S::2536983@student.uwtsd.ac.uk::c1ee3265-15c2-4b95-a507-917b1a39b4c7" providerId="AD" clId="Web-{FB4AC04A-7EB5-B8A8-1866-DBE34A136405}" dt="2026-06-04T12:46:00.225" v="1960"/>
          <ac:spMkLst>
            <pc:docMk/>
            <pc:sldMk cId="3258984823" sldId="270"/>
            <ac:spMk id="4" creationId="{429EED95-8806-0FA4-5B3F-0C790DBEB43B}"/>
          </ac:spMkLst>
        </pc:spChg>
        <pc:spChg chg="mod">
          <ac:chgData name="Carolyn Venies Annette Robertson (2536983)" userId="S::2536983@student.uwtsd.ac.uk::c1ee3265-15c2-4b95-a507-917b1a39b4c7" providerId="AD" clId="Web-{FB4AC04A-7EB5-B8A8-1866-DBE34A136405}" dt="2026-06-04T10:25:58.541" v="26" actId="20577"/>
          <ac:spMkLst>
            <pc:docMk/>
            <pc:sldMk cId="3258984823" sldId="270"/>
            <ac:spMk id="6" creationId="{ABC1D038-8A5F-CBC3-EBEE-E30188E0CB1F}"/>
          </ac:spMkLst>
        </pc:spChg>
      </pc:sldChg>
    </pc:docChg>
  </pc:docChgLst>
  <pc:docChgLst>
    <pc:chgData name="Carolyn Venies Annette Robertson (2536983)" userId="S::2536983@student.uwtsd.ac.uk::c1ee3265-15c2-4b95-a507-917b1a39b4c7" providerId="AD" clId="Web-{F8861FA9-120C-9691-2F41-9A73F236C91D}"/>
    <pc:docChg chg="addSld modSld">
      <pc:chgData name="Carolyn Venies Annette Robertson (2536983)" userId="S::2536983@student.uwtsd.ac.uk::c1ee3265-15c2-4b95-a507-917b1a39b4c7" providerId="AD" clId="Web-{F8861FA9-120C-9691-2F41-9A73F236C91D}" dt="2026-05-27T09:52:31.082" v="119" actId="20577"/>
      <pc:docMkLst>
        <pc:docMk/>
      </pc:docMkLst>
      <pc:sldChg chg="modSp">
        <pc:chgData name="Carolyn Venies Annette Robertson (2536983)" userId="S::2536983@student.uwtsd.ac.uk::c1ee3265-15c2-4b95-a507-917b1a39b4c7" providerId="AD" clId="Web-{F8861FA9-120C-9691-2F41-9A73F236C91D}" dt="2026-05-27T09:52:31.082" v="119" actId="20577"/>
        <pc:sldMkLst>
          <pc:docMk/>
          <pc:sldMk cId="3782290734" sldId="264"/>
        </pc:sldMkLst>
        <pc:spChg chg="mod">
          <ac:chgData name="Carolyn Venies Annette Robertson (2536983)" userId="S::2536983@student.uwtsd.ac.uk::c1ee3265-15c2-4b95-a507-917b1a39b4c7" providerId="AD" clId="Web-{F8861FA9-120C-9691-2F41-9A73F236C91D}" dt="2026-05-27T09:52:31.082" v="119" actId="20577"/>
          <ac:spMkLst>
            <pc:docMk/>
            <pc:sldMk cId="3782290734" sldId="264"/>
            <ac:spMk id="7" creationId="{54F711B6-2F56-B45E-7DCB-C8CACE1A7361}"/>
          </ac:spMkLst>
        </pc:spChg>
      </pc:sldChg>
      <pc:sldChg chg="new">
        <pc:chgData name="Carolyn Venies Annette Robertson (2536983)" userId="S::2536983@student.uwtsd.ac.uk::c1ee3265-15c2-4b95-a507-917b1a39b4c7" providerId="AD" clId="Web-{F8861FA9-120C-9691-2F41-9A73F236C91D}" dt="2026-05-27T09:47:09.807" v="20"/>
        <pc:sldMkLst>
          <pc:docMk/>
          <pc:sldMk cId="1929406495" sldId="268"/>
        </pc:sldMkLst>
      </pc:sldChg>
      <pc:sldChg chg="new">
        <pc:chgData name="Carolyn Venies Annette Robertson (2536983)" userId="S::2536983@student.uwtsd.ac.uk::c1ee3265-15c2-4b95-a507-917b1a39b4c7" providerId="AD" clId="Web-{F8861FA9-120C-9691-2F41-9A73F236C91D}" dt="2026-05-27T09:47:14.229" v="21"/>
        <pc:sldMkLst>
          <pc:docMk/>
          <pc:sldMk cId="2457738114" sldId="269"/>
        </pc:sldMkLst>
      </pc:sldChg>
    </pc:docChg>
  </pc:docChgLst>
  <pc:docChgLst>
    <pc:chgData name="Carolyn Venies Annette Robertson (2536983)" userId="S::2536983@student.uwtsd.ac.uk::c1ee3265-15c2-4b95-a507-917b1a39b4c7" providerId="AD" clId="Web-{BD4BE339-0FB0-AB35-5576-CD456659BEC3}"/>
    <pc:docChg chg="modSld">
      <pc:chgData name="Carolyn Venies Annette Robertson (2536983)" userId="S::2536983@student.uwtsd.ac.uk::c1ee3265-15c2-4b95-a507-917b1a39b4c7" providerId="AD" clId="Web-{BD4BE339-0FB0-AB35-5576-CD456659BEC3}" dt="2026-06-03T11:31:52.123" v="79" actId="20577"/>
      <pc:docMkLst>
        <pc:docMk/>
      </pc:docMkLst>
      <pc:sldChg chg="modSp">
        <pc:chgData name="Carolyn Venies Annette Robertson (2536983)" userId="S::2536983@student.uwtsd.ac.uk::c1ee3265-15c2-4b95-a507-917b1a39b4c7" providerId="AD" clId="Web-{BD4BE339-0FB0-AB35-5576-CD456659BEC3}" dt="2026-06-03T11:31:52.123" v="79" actId="20577"/>
        <pc:sldMkLst>
          <pc:docMk/>
          <pc:sldMk cId="2340954699" sldId="262"/>
        </pc:sldMkLst>
        <pc:spChg chg="mod">
          <ac:chgData name="Carolyn Venies Annette Robertson (2536983)" userId="S::2536983@student.uwtsd.ac.uk::c1ee3265-15c2-4b95-a507-917b1a39b4c7" providerId="AD" clId="Web-{BD4BE339-0FB0-AB35-5576-CD456659BEC3}" dt="2026-06-03T11:31:52.123" v="79" actId="20577"/>
          <ac:spMkLst>
            <pc:docMk/>
            <pc:sldMk cId="2340954699" sldId="262"/>
            <ac:spMk id="3" creationId="{E9653126-3FEF-C993-7256-8D1DBF1B89D6}"/>
          </ac:spMkLst>
        </pc:spChg>
      </pc:sldChg>
      <pc:sldChg chg="modSp">
        <pc:chgData name="Carolyn Venies Annette Robertson (2536983)" userId="S::2536983@student.uwtsd.ac.uk::c1ee3265-15c2-4b95-a507-917b1a39b4c7" providerId="AD" clId="Web-{BD4BE339-0FB0-AB35-5576-CD456659BEC3}" dt="2026-06-03T11:26:40.255" v="66" actId="20577"/>
        <pc:sldMkLst>
          <pc:docMk/>
          <pc:sldMk cId="3782290734" sldId="264"/>
        </pc:sldMkLst>
        <pc:spChg chg="mod">
          <ac:chgData name="Carolyn Venies Annette Robertson (2536983)" userId="S::2536983@student.uwtsd.ac.uk::c1ee3265-15c2-4b95-a507-917b1a39b4c7" providerId="AD" clId="Web-{BD4BE339-0FB0-AB35-5576-CD456659BEC3}" dt="2026-06-03T11:26:40.255" v="66" actId="20577"/>
          <ac:spMkLst>
            <pc:docMk/>
            <pc:sldMk cId="3782290734" sldId="264"/>
            <ac:spMk id="7" creationId="{54F711B6-2F56-B45E-7DCB-C8CACE1A7361}"/>
          </ac:spMkLst>
        </pc:spChg>
      </pc:sldChg>
    </pc:docChg>
  </pc:docChgLst>
  <pc:docChgLst>
    <pc:chgData name="Saima Basharat (2534492)" userId="S::2534492@student.uwtsd.ac.uk::7614e140-afd3-49ad-9275-e332976a1c58" providerId="AD" clId="Web-{FC8617BF-038A-6259-7A9C-95E8739B7949}"/>
    <pc:docChg chg="modSld">
      <pc:chgData name="Saima Basharat (2534492)" userId="S::2534492@student.uwtsd.ac.uk::7614e140-afd3-49ad-9275-e332976a1c58" providerId="AD" clId="Web-{FC8617BF-038A-6259-7A9C-95E8739B7949}" dt="2026-06-04T15:15:16.017" v="1778" actId="1076"/>
      <pc:docMkLst>
        <pc:docMk/>
      </pc:docMkLst>
      <pc:sldChg chg="modSp">
        <pc:chgData name="Saima Basharat (2534492)" userId="S::2534492@student.uwtsd.ac.uk::7614e140-afd3-49ad-9275-e332976a1c58" providerId="AD" clId="Web-{FC8617BF-038A-6259-7A9C-95E8739B7949}" dt="2026-06-04T15:12:48.073" v="1764" actId="20577"/>
        <pc:sldMkLst>
          <pc:docMk/>
          <pc:sldMk cId="2340954699" sldId="262"/>
        </pc:sldMkLst>
        <pc:spChg chg="mod">
          <ac:chgData name="Saima Basharat (2534492)" userId="S::2534492@student.uwtsd.ac.uk::7614e140-afd3-49ad-9275-e332976a1c58" providerId="AD" clId="Web-{FC8617BF-038A-6259-7A9C-95E8739B7949}" dt="2026-06-04T14:10:28.854" v="834" actId="14100"/>
          <ac:spMkLst>
            <pc:docMk/>
            <pc:sldMk cId="2340954699" sldId="262"/>
            <ac:spMk id="2" creationId="{25828BE7-0E30-8162-DDF4-14C2F2FCAC4B}"/>
          </ac:spMkLst>
        </pc:spChg>
        <pc:spChg chg="mod">
          <ac:chgData name="Saima Basharat (2534492)" userId="S::2534492@student.uwtsd.ac.uk::7614e140-afd3-49ad-9275-e332976a1c58" providerId="AD" clId="Web-{FC8617BF-038A-6259-7A9C-95E8739B7949}" dt="2026-06-04T15:12:48.073" v="1764" actId="20577"/>
          <ac:spMkLst>
            <pc:docMk/>
            <pc:sldMk cId="2340954699" sldId="262"/>
            <ac:spMk id="3" creationId="{E9653126-3FEF-C993-7256-8D1DBF1B89D6}"/>
          </ac:spMkLst>
        </pc:spChg>
      </pc:sldChg>
      <pc:sldChg chg="addSp delSp modSp mod setBg">
        <pc:chgData name="Saima Basharat (2534492)" userId="S::2534492@student.uwtsd.ac.uk::7614e140-afd3-49ad-9275-e332976a1c58" providerId="AD" clId="Web-{FC8617BF-038A-6259-7A9C-95E8739B7949}" dt="2026-06-04T15:14:02.638" v="1774" actId="1076"/>
        <pc:sldMkLst>
          <pc:docMk/>
          <pc:sldMk cId="3132769100" sldId="265"/>
        </pc:sldMkLst>
        <pc:spChg chg="mod">
          <ac:chgData name="Saima Basharat (2534492)" userId="S::2534492@student.uwtsd.ac.uk::7614e140-afd3-49ad-9275-e332976a1c58" providerId="AD" clId="Web-{FC8617BF-038A-6259-7A9C-95E8739B7949}" dt="2026-06-04T14:30:25.667" v="1059" actId="14100"/>
          <ac:spMkLst>
            <pc:docMk/>
            <pc:sldMk cId="3132769100" sldId="265"/>
            <ac:spMk id="2" creationId="{FB2CC9EA-9A52-3EC9-E1C3-4322B6EE684E}"/>
          </ac:spMkLst>
        </pc:spChg>
        <pc:spChg chg="mod">
          <ac:chgData name="Saima Basharat (2534492)" userId="S::2534492@student.uwtsd.ac.uk::7614e140-afd3-49ad-9275-e332976a1c58" providerId="AD" clId="Web-{FC8617BF-038A-6259-7A9C-95E8739B7949}" dt="2026-06-04T15:14:02.638" v="1774" actId="1076"/>
          <ac:spMkLst>
            <pc:docMk/>
            <pc:sldMk cId="3132769100" sldId="265"/>
            <ac:spMk id="3" creationId="{3246E857-D9D9-E4B0-47D3-87CE130A389C}"/>
          </ac:spMkLst>
        </pc:spChg>
        <pc:spChg chg="mod">
          <ac:chgData name="Saima Basharat (2534492)" userId="S::2534492@student.uwtsd.ac.uk::7614e140-afd3-49ad-9275-e332976a1c58" providerId="AD" clId="Web-{FC8617BF-038A-6259-7A9C-95E8739B7949}" dt="2026-06-04T14:34:19.370" v="1137" actId="1076"/>
          <ac:spMkLst>
            <pc:docMk/>
            <pc:sldMk cId="3132769100" sldId="265"/>
            <ac:spMk id="5" creationId="{85C80400-23FB-3819-7C0C-AEDAEE14504A}"/>
          </ac:spMkLst>
        </pc:spChg>
        <pc:spChg chg="mod">
          <ac:chgData name="Saima Basharat (2534492)" userId="S::2534492@student.uwtsd.ac.uk::7614e140-afd3-49ad-9275-e332976a1c58" providerId="AD" clId="Web-{FC8617BF-038A-6259-7A9C-95E8739B7949}" dt="2026-06-04T14:34:33.214" v="1142" actId="1076"/>
          <ac:spMkLst>
            <pc:docMk/>
            <pc:sldMk cId="3132769100" sldId="265"/>
            <ac:spMk id="7" creationId="{D07F6B45-B794-4173-BAA0-5E8D8A632FDC}"/>
          </ac:spMkLst>
        </pc:spChg>
        <pc:spChg chg="mod topLvl">
          <ac:chgData name="Saima Basharat (2534492)" userId="S::2534492@student.uwtsd.ac.uk::7614e140-afd3-49ad-9275-e332976a1c58" providerId="AD" clId="Web-{FC8617BF-038A-6259-7A9C-95E8739B7949}" dt="2026-06-04T14:34:33.230" v="1143" actId="1076"/>
          <ac:spMkLst>
            <pc:docMk/>
            <pc:sldMk cId="3132769100" sldId="265"/>
            <ac:spMk id="9" creationId="{67C68CB2-1BAD-1539-379C-68FEADC0AB46}"/>
          </ac:spMkLst>
        </pc:spChg>
        <pc:spChg chg="mod">
          <ac:chgData name="Saima Basharat (2534492)" userId="S::2534492@student.uwtsd.ac.uk::7614e140-afd3-49ad-9275-e332976a1c58" providerId="AD" clId="Web-{FC8617BF-038A-6259-7A9C-95E8739B7949}" dt="2026-06-04T14:18:23.014" v="949" actId="1076"/>
          <ac:spMkLst>
            <pc:docMk/>
            <pc:sldMk cId="3132769100" sldId="265"/>
            <ac:spMk id="12" creationId="{B5CF88B8-5BF1-F484-303E-338E22C8AE5B}"/>
          </ac:spMkLst>
        </pc:spChg>
        <pc:spChg chg="mod topLvl">
          <ac:chgData name="Saima Basharat (2534492)" userId="S::2534492@student.uwtsd.ac.uk::7614e140-afd3-49ad-9275-e332976a1c58" providerId="AD" clId="Web-{FC8617BF-038A-6259-7A9C-95E8739B7949}" dt="2026-06-04T14:34:33.246" v="1144" actId="1076"/>
          <ac:spMkLst>
            <pc:docMk/>
            <pc:sldMk cId="3132769100" sldId="265"/>
            <ac:spMk id="13" creationId="{DEB9A521-04D3-AC68-DCBC-6A8C325683DA}"/>
          </ac:spMkLst>
        </pc:spChg>
        <pc:spChg chg="mod">
          <ac:chgData name="Saima Basharat (2534492)" userId="S::2534492@student.uwtsd.ac.uk::7614e140-afd3-49ad-9275-e332976a1c58" providerId="AD" clId="Web-{FC8617BF-038A-6259-7A9C-95E8739B7949}" dt="2026-06-04T15:13:58.294" v="1773" actId="1076"/>
          <ac:spMkLst>
            <pc:docMk/>
            <pc:sldMk cId="3132769100" sldId="265"/>
            <ac:spMk id="15" creationId="{AEF5DDFD-E42A-6AA9-D811-E3DDB1E2EC06}"/>
          </ac:spMkLst>
        </pc:spChg>
        <pc:spChg chg="add mod ord">
          <ac:chgData name="Saima Basharat (2534492)" userId="S::2534492@student.uwtsd.ac.uk::7614e140-afd3-49ad-9275-e332976a1c58" providerId="AD" clId="Web-{FC8617BF-038A-6259-7A9C-95E8739B7949}" dt="2026-06-04T14:35:41.984" v="1161" actId="14100"/>
          <ac:spMkLst>
            <pc:docMk/>
            <pc:sldMk cId="3132769100" sldId="265"/>
            <ac:spMk id="17" creationId="{C8A9554E-630A-BECA-1DA5-8DADFFF50A1D}"/>
          </ac:spMkLst>
        </pc:spChg>
        <pc:spChg chg="add mod">
          <ac:chgData name="Saima Basharat (2534492)" userId="S::2534492@student.uwtsd.ac.uk::7614e140-afd3-49ad-9275-e332976a1c58" providerId="AD" clId="Web-{FC8617BF-038A-6259-7A9C-95E8739B7949}" dt="2026-06-04T14:34:33.261" v="1145" actId="1076"/>
          <ac:spMkLst>
            <pc:docMk/>
            <pc:sldMk cId="3132769100" sldId="265"/>
            <ac:spMk id="18" creationId="{3137CE97-D2AA-50B3-303F-571A3971DC4E}"/>
          </ac:spMkLst>
        </pc:spChg>
        <pc:spChg chg="add mod ord">
          <ac:chgData name="Saima Basharat (2534492)" userId="S::2534492@student.uwtsd.ac.uk::7614e140-afd3-49ad-9275-e332976a1c58" providerId="AD" clId="Web-{FC8617BF-038A-6259-7A9C-95E8739B7949}" dt="2026-06-04T14:35:34.218" v="1158" actId="1076"/>
          <ac:spMkLst>
            <pc:docMk/>
            <pc:sldMk cId="3132769100" sldId="265"/>
            <ac:spMk id="20" creationId="{FD3AAC1E-4FEC-B8CF-3735-5AD703930003}"/>
          </ac:spMkLst>
        </pc:spChg>
        <pc:grpChg chg="add mod">
          <ac:chgData name="Saima Basharat (2534492)" userId="S::2534492@student.uwtsd.ac.uk::7614e140-afd3-49ad-9275-e332976a1c58" providerId="AD" clId="Web-{FC8617BF-038A-6259-7A9C-95E8739B7949}" dt="2026-06-04T14:21:50.680" v="973" actId="1076"/>
          <ac:grpSpMkLst>
            <pc:docMk/>
            <pc:sldMk cId="3132769100" sldId="265"/>
            <ac:grpSpMk id="21" creationId="{85899DCC-15EC-C7F0-F958-4C7273788FAD}"/>
          </ac:grpSpMkLst>
        </pc:grpChg>
        <pc:picChg chg="mod">
          <ac:chgData name="Saima Basharat (2534492)" userId="S::2534492@student.uwtsd.ac.uk::7614e140-afd3-49ad-9275-e332976a1c58" providerId="AD" clId="Web-{FC8617BF-038A-6259-7A9C-95E8739B7949}" dt="2026-06-04T14:21:41.602" v="971" actId="1076"/>
          <ac:picMkLst>
            <pc:docMk/>
            <pc:sldMk cId="3132769100" sldId="265"/>
            <ac:picMk id="16" creationId="{3FE68E56-D277-2623-CA20-5B133B4F59F7}"/>
          </ac:picMkLst>
        </pc:picChg>
      </pc:sldChg>
      <pc:sldChg chg="addSp delSp modSp mod setBg">
        <pc:chgData name="Saima Basharat (2534492)" userId="S::2534492@student.uwtsd.ac.uk::7614e140-afd3-49ad-9275-e332976a1c58" providerId="AD" clId="Web-{FC8617BF-038A-6259-7A9C-95E8739B7949}" dt="2026-06-04T15:15:16.017" v="1778" actId="1076"/>
        <pc:sldMkLst>
          <pc:docMk/>
          <pc:sldMk cId="2457738114" sldId="269"/>
        </pc:sldMkLst>
        <pc:spChg chg="mod">
          <ac:chgData name="Saima Basharat (2534492)" userId="S::2534492@student.uwtsd.ac.uk::7614e140-afd3-49ad-9275-e332976a1c58" providerId="AD" clId="Web-{FC8617BF-038A-6259-7A9C-95E8739B7949}" dt="2026-06-04T15:15:16.017" v="1778" actId="1076"/>
          <ac:spMkLst>
            <pc:docMk/>
            <pc:sldMk cId="2457738114" sldId="269"/>
            <ac:spMk id="2" creationId="{C6557816-7330-DC94-76B7-DAC14822E1BE}"/>
          </ac:spMkLst>
        </pc:spChg>
        <pc:spChg chg="mod topLvl">
          <ac:chgData name="Saima Basharat (2534492)" userId="S::2534492@student.uwtsd.ac.uk::7614e140-afd3-49ad-9275-e332976a1c58" providerId="AD" clId="Web-{FC8617BF-038A-6259-7A9C-95E8739B7949}" dt="2026-06-04T13:48:10.821" v="429" actId="1076"/>
          <ac:spMkLst>
            <pc:docMk/>
            <pc:sldMk cId="2457738114" sldId="269"/>
            <ac:spMk id="3" creationId="{674F1E12-2363-7D70-6982-B4B61B696D9A}"/>
          </ac:spMkLst>
        </pc:spChg>
        <pc:spChg chg="mod topLvl">
          <ac:chgData name="Saima Basharat (2534492)" userId="S::2534492@student.uwtsd.ac.uk::7614e140-afd3-49ad-9275-e332976a1c58" providerId="AD" clId="Web-{FC8617BF-038A-6259-7A9C-95E8739B7949}" dt="2026-06-04T13:54:26.187" v="520" actId="20577"/>
          <ac:spMkLst>
            <pc:docMk/>
            <pc:sldMk cId="2457738114" sldId="269"/>
            <ac:spMk id="4" creationId="{FE528175-E219-75D4-3B11-7F7F3183BFC0}"/>
          </ac:spMkLst>
        </pc:spChg>
        <pc:spChg chg="mod topLvl">
          <ac:chgData name="Saima Basharat (2534492)" userId="S::2534492@student.uwtsd.ac.uk::7614e140-afd3-49ad-9275-e332976a1c58" providerId="AD" clId="Web-{FC8617BF-038A-6259-7A9C-95E8739B7949}" dt="2026-06-04T13:40:14.088" v="346" actId="20577"/>
          <ac:spMkLst>
            <pc:docMk/>
            <pc:sldMk cId="2457738114" sldId="269"/>
            <ac:spMk id="8" creationId="{DFB39AA7-1A31-7B58-6D40-5AFDD7B11F54}"/>
          </ac:spMkLst>
        </pc:spChg>
        <pc:spChg chg="add mod ord">
          <ac:chgData name="Saima Basharat (2534492)" userId="S::2534492@student.uwtsd.ac.uk::7614e140-afd3-49ad-9275-e332976a1c58" providerId="AD" clId="Web-{FC8617BF-038A-6259-7A9C-95E8739B7949}" dt="2026-06-04T13:39:31.071" v="340" actId="14100"/>
          <ac:spMkLst>
            <pc:docMk/>
            <pc:sldMk cId="2457738114" sldId="269"/>
            <ac:spMk id="9" creationId="{7E8B647F-3B6F-98F2-FF6D-10B85F9D67FE}"/>
          </ac:spMkLst>
        </pc:spChg>
        <pc:spChg chg="mod ord topLvl">
          <ac:chgData name="Saima Basharat (2534492)" userId="S::2534492@student.uwtsd.ac.uk::7614e140-afd3-49ad-9275-e332976a1c58" providerId="AD" clId="Web-{FC8617BF-038A-6259-7A9C-95E8739B7949}" dt="2026-06-04T13:39:14.992" v="337" actId="20577"/>
          <ac:spMkLst>
            <pc:docMk/>
            <pc:sldMk cId="2457738114" sldId="269"/>
            <ac:spMk id="14" creationId="{E7FA876F-AD7D-7B36-766F-46ACEA89FEA4}"/>
          </ac:spMkLst>
        </pc:spChg>
        <pc:spChg chg="add mod">
          <ac:chgData name="Saima Basharat (2534492)" userId="S::2534492@student.uwtsd.ac.uk::7614e140-afd3-49ad-9275-e332976a1c58" providerId="AD" clId="Web-{FC8617BF-038A-6259-7A9C-95E8739B7949}" dt="2026-06-04T13:42:05.895" v="374" actId="1076"/>
          <ac:spMkLst>
            <pc:docMk/>
            <pc:sldMk cId="2457738114" sldId="269"/>
            <ac:spMk id="15" creationId="{16814FB5-FC57-B90A-E37D-2F1D45E43178}"/>
          </ac:spMkLst>
        </pc:spChg>
        <pc:spChg chg="mod topLvl">
          <ac:chgData name="Saima Basharat (2534492)" userId="S::2534492@student.uwtsd.ac.uk::7614e140-afd3-49ad-9275-e332976a1c58" providerId="AD" clId="Web-{FC8617BF-038A-6259-7A9C-95E8739B7949}" dt="2026-06-04T13:46:44.160" v="424" actId="1076"/>
          <ac:spMkLst>
            <pc:docMk/>
            <pc:sldMk cId="2457738114" sldId="269"/>
            <ac:spMk id="18" creationId="{600C7754-379E-B7FE-BC5D-B61C571E8CAB}"/>
          </ac:spMkLst>
        </pc:spChg>
        <pc:spChg chg="add mod">
          <ac:chgData name="Saima Basharat (2534492)" userId="S::2534492@student.uwtsd.ac.uk::7614e140-afd3-49ad-9275-e332976a1c58" providerId="AD" clId="Web-{FC8617BF-038A-6259-7A9C-95E8739B7949}" dt="2026-06-04T13:54:26.265" v="521" actId="20577"/>
          <ac:spMkLst>
            <pc:docMk/>
            <pc:sldMk cId="2457738114" sldId="269"/>
            <ac:spMk id="19" creationId="{978C2794-9F34-2145-D354-72D7199012F8}"/>
          </ac:spMkLst>
        </pc:spChg>
        <pc:spChg chg="add mod">
          <ac:chgData name="Saima Basharat (2534492)" userId="S::2534492@student.uwtsd.ac.uk::7614e140-afd3-49ad-9275-e332976a1c58" providerId="AD" clId="Web-{FC8617BF-038A-6259-7A9C-95E8739B7949}" dt="2026-06-04T13:54:26.328" v="522" actId="20577"/>
          <ac:spMkLst>
            <pc:docMk/>
            <pc:sldMk cId="2457738114" sldId="269"/>
            <ac:spMk id="21" creationId="{CFB043B9-F776-62AB-1942-E31C3AFEA0CD}"/>
          </ac:spMkLst>
        </pc:spChg>
        <pc:spChg chg="add mod">
          <ac:chgData name="Saima Basharat (2534492)" userId="S::2534492@student.uwtsd.ac.uk::7614e140-afd3-49ad-9275-e332976a1c58" providerId="AD" clId="Web-{FC8617BF-038A-6259-7A9C-95E8739B7949}" dt="2026-06-04T13:54:26.390" v="523" actId="20577"/>
          <ac:spMkLst>
            <pc:docMk/>
            <pc:sldMk cId="2457738114" sldId="269"/>
            <ac:spMk id="22" creationId="{596F8767-9FAA-C45E-D0BC-4FAAE0865285}"/>
          </ac:spMkLst>
        </pc:spChg>
        <pc:spChg chg="add mod">
          <ac:chgData name="Saima Basharat (2534492)" userId="S::2534492@student.uwtsd.ac.uk::7614e140-afd3-49ad-9275-e332976a1c58" providerId="AD" clId="Web-{FC8617BF-038A-6259-7A9C-95E8739B7949}" dt="2026-06-04T13:54:26.453" v="524" actId="20577"/>
          <ac:spMkLst>
            <pc:docMk/>
            <pc:sldMk cId="2457738114" sldId="269"/>
            <ac:spMk id="23" creationId="{EF2BE88E-AD68-AAA5-EC71-A525FD137B47}"/>
          </ac:spMkLst>
        </pc:spChg>
        <pc:grpChg chg="add mod">
          <ac:chgData name="Saima Basharat (2534492)" userId="S::2534492@student.uwtsd.ac.uk::7614e140-afd3-49ad-9275-e332976a1c58" providerId="AD" clId="Web-{FC8617BF-038A-6259-7A9C-95E8739B7949}" dt="2026-06-04T13:54:38.610" v="525" actId="1076"/>
          <ac:grpSpMkLst>
            <pc:docMk/>
            <pc:sldMk cId="2457738114" sldId="269"/>
            <ac:grpSpMk id="24" creationId="{F412ECB7-09C8-7FD3-7629-E7DAD5A80C99}"/>
          </ac:grpSpMkLst>
        </pc:grpChg>
      </pc:sldChg>
      <pc:sldChg chg="addSp delSp modSp">
        <pc:chgData name="Saima Basharat (2534492)" userId="S::2534492@student.uwtsd.ac.uk::7614e140-afd3-49ad-9275-e332976a1c58" providerId="AD" clId="Web-{FC8617BF-038A-6259-7A9C-95E8739B7949}" dt="2026-06-04T15:13:30.950" v="1772" actId="1076"/>
        <pc:sldMkLst>
          <pc:docMk/>
          <pc:sldMk cId="4080677702" sldId="271"/>
        </pc:sldMkLst>
        <pc:spChg chg="add">
          <ac:chgData name="Saima Basharat (2534492)" userId="S::2534492@student.uwtsd.ac.uk::7614e140-afd3-49ad-9275-e332976a1c58" providerId="AD" clId="Web-{FC8617BF-038A-6259-7A9C-95E8739B7949}" dt="2026-06-04T13:42:18.333" v="375"/>
          <ac:spMkLst>
            <pc:docMk/>
            <pc:sldMk cId="4080677702" sldId="271"/>
            <ac:spMk id="7" creationId="{4E3D1B7E-4321-2F4A-65F1-EC825926D147}"/>
          </ac:spMkLst>
        </pc:spChg>
        <pc:spChg chg="add mod">
          <ac:chgData name="Saima Basharat (2534492)" userId="S::2534492@student.uwtsd.ac.uk::7614e140-afd3-49ad-9275-e332976a1c58" providerId="AD" clId="Web-{FC8617BF-038A-6259-7A9C-95E8739B7949}" dt="2026-06-04T15:10:30.566" v="1628" actId="20577"/>
          <ac:spMkLst>
            <pc:docMk/>
            <pc:sldMk cId="4080677702" sldId="271"/>
            <ac:spMk id="8" creationId="{7A377D91-3860-2A27-75DC-3BDFF1364332}"/>
          </ac:spMkLst>
        </pc:spChg>
        <pc:spChg chg="add mod">
          <ac:chgData name="Saima Basharat (2534492)" userId="S::2534492@student.uwtsd.ac.uk::7614e140-afd3-49ad-9275-e332976a1c58" providerId="AD" clId="Web-{FC8617BF-038A-6259-7A9C-95E8739B7949}" dt="2026-06-04T15:12:10.462" v="1756" actId="20577"/>
          <ac:spMkLst>
            <pc:docMk/>
            <pc:sldMk cId="4080677702" sldId="271"/>
            <ac:spMk id="10" creationId="{0ECC1463-424A-9C9C-3329-7394C4C1CC84}"/>
          </ac:spMkLst>
        </pc:spChg>
        <pc:spChg chg="add mod">
          <ac:chgData name="Saima Basharat (2534492)" userId="S::2534492@student.uwtsd.ac.uk::7614e140-afd3-49ad-9275-e332976a1c58" providerId="AD" clId="Web-{FC8617BF-038A-6259-7A9C-95E8739B7949}" dt="2026-06-04T15:13:30.950" v="1772" actId="1076"/>
          <ac:spMkLst>
            <pc:docMk/>
            <pc:sldMk cId="4080677702" sldId="271"/>
            <ac:spMk id="11" creationId="{8BCC5D7F-B948-AA20-8A47-84C54D25E871}"/>
          </ac:spMkLst>
        </pc:spChg>
        <pc:graphicFrameChg chg="mod">
          <ac:chgData name="Saima Basharat (2534492)" userId="S::2534492@student.uwtsd.ac.uk::7614e140-afd3-49ad-9275-e332976a1c58" providerId="AD" clId="Web-{FC8617BF-038A-6259-7A9C-95E8739B7949}" dt="2026-06-04T15:09:43.173" v="1619" actId="1076"/>
          <ac:graphicFrameMkLst>
            <pc:docMk/>
            <pc:sldMk cId="4080677702" sldId="271"/>
            <ac:graphicFrameMk id="6" creationId="{3189AE30-55C1-342E-1380-98DAD1366527}"/>
          </ac:graphicFrameMkLst>
        </pc:graphicFrameChg>
      </pc:sldChg>
    </pc:docChg>
  </pc:docChgLst>
  <pc:docChgLst>
    <pc:chgData name="Zabia Asghar Sultana (2533710)" userId="S::2533710@student.uwtsd.ac.uk::4ad9624a-8df5-4dc8-9bee-e63774c1c1fd" providerId="AD" clId="Web-{B0EBB3F1-393F-C6C4-AFCF-F3AB043CDEE7}"/>
    <pc:docChg chg="modSld">
      <pc:chgData name="Zabia Asghar Sultana (2533710)" userId="S::2533710@student.uwtsd.ac.uk::4ad9624a-8df5-4dc8-9bee-e63774c1c1fd" providerId="AD" clId="Web-{B0EBB3F1-393F-C6C4-AFCF-F3AB043CDEE7}" dt="2026-06-02T17:20:31.253" v="1002" actId="20577"/>
      <pc:docMkLst>
        <pc:docMk/>
      </pc:docMkLst>
      <pc:sldChg chg="modSp">
        <pc:chgData name="Zabia Asghar Sultana (2533710)" userId="S::2533710@student.uwtsd.ac.uk::4ad9624a-8df5-4dc8-9bee-e63774c1c1fd" providerId="AD" clId="Web-{B0EBB3F1-393F-C6C4-AFCF-F3AB043CDEE7}" dt="2026-06-02T17:20:31.253" v="1002" actId="20577"/>
        <pc:sldMkLst>
          <pc:docMk/>
          <pc:sldMk cId="1929406495" sldId="268"/>
        </pc:sldMkLst>
        <pc:spChg chg="mod">
          <ac:chgData name="Zabia Asghar Sultana (2533710)" userId="S::2533710@student.uwtsd.ac.uk::4ad9624a-8df5-4dc8-9bee-e63774c1c1fd" providerId="AD" clId="Web-{B0EBB3F1-393F-C6C4-AFCF-F3AB043CDEE7}" dt="2026-06-02T17:14:10.583" v="975" actId="20577"/>
          <ac:spMkLst>
            <pc:docMk/>
            <pc:sldMk cId="1929406495" sldId="268"/>
            <ac:spMk id="2" creationId="{98385DFE-A9E4-05A7-DB2F-683388DFB8F9}"/>
          </ac:spMkLst>
        </pc:spChg>
        <pc:spChg chg="mod">
          <ac:chgData name="Zabia Asghar Sultana (2533710)" userId="S::2533710@student.uwtsd.ac.uk::4ad9624a-8df5-4dc8-9bee-e63774c1c1fd" providerId="AD" clId="Web-{B0EBB3F1-393F-C6C4-AFCF-F3AB043CDEE7}" dt="2026-06-02T17:20:31.253" v="1002" actId="20577"/>
          <ac:spMkLst>
            <pc:docMk/>
            <pc:sldMk cId="1929406495" sldId="268"/>
            <ac:spMk id="4" creationId="{8233AAFD-D0AE-BAFC-BF76-A27319A561A6}"/>
          </ac:spMkLst>
        </pc:spChg>
      </pc:sldChg>
    </pc:docChg>
  </pc:docChgLst>
  <pc:docChgLst>
    <pc:chgData name="Saima Basharat (2534492)" userId="S::2534492@student.uwtsd.ac.uk::7614e140-afd3-49ad-9275-e332976a1c58" providerId="AD" clId="Web-{F906F758-E26E-A379-B440-89645A9EA621}"/>
    <pc:docChg chg="mod addSld delSld modSld addMainMaster delMainMaster">
      <pc:chgData name="Saima Basharat (2534492)" userId="S::2534492@student.uwtsd.ac.uk::7614e140-afd3-49ad-9275-e332976a1c58" providerId="AD" clId="Web-{F906F758-E26E-A379-B440-89645A9EA621}" dt="2026-06-04T01:49:31.894" v="1083"/>
      <pc:docMkLst>
        <pc:docMk/>
      </pc:docMkLst>
      <pc:sldChg chg="modSp mod modClrScheme chgLayout">
        <pc:chgData name="Saima Basharat (2534492)" userId="S::2534492@student.uwtsd.ac.uk::7614e140-afd3-49ad-9275-e332976a1c58" providerId="AD" clId="Web-{F906F758-E26E-A379-B440-89645A9EA621}" dt="2026-06-04T01:49:03.907" v="1081"/>
        <pc:sldMkLst>
          <pc:docMk/>
          <pc:sldMk cId="109857222" sldId="256"/>
        </pc:sldMkLst>
        <pc:spChg chg="mod ord">
          <ac:chgData name="Saima Basharat (2534492)" userId="S::2534492@student.uwtsd.ac.uk::7614e140-afd3-49ad-9275-e332976a1c58" providerId="AD" clId="Web-{F906F758-E26E-A379-B440-89645A9EA621}" dt="2026-06-04T01:49:03.907" v="1081"/>
          <ac:spMkLst>
            <pc:docMk/>
            <pc:sldMk cId="109857222" sldId="256"/>
            <ac:spMk id="2" creationId="{00000000-0000-0000-0000-000000000000}"/>
          </ac:spMkLst>
        </pc:spChg>
        <pc:spChg chg="mod ord">
          <ac:chgData name="Saima Basharat (2534492)" userId="S::2534492@student.uwtsd.ac.uk::7614e140-afd3-49ad-9275-e332976a1c58" providerId="AD" clId="Web-{F906F758-E26E-A379-B440-89645A9EA621}" dt="2026-06-04T01:49:03.907" v="1081"/>
          <ac:spMkLst>
            <pc:docMk/>
            <pc:sldMk cId="109857222" sldId="256"/>
            <ac:spMk id="3" creationId="{00000000-0000-0000-0000-000000000000}"/>
          </ac:spMkLst>
        </pc:spChg>
        <pc:spChg chg="mod ord">
          <ac:chgData name="Saima Basharat (2534492)" userId="S::2534492@student.uwtsd.ac.uk::7614e140-afd3-49ad-9275-e332976a1c58" providerId="AD" clId="Web-{F906F758-E26E-A379-B440-89645A9EA621}" dt="2026-06-04T01:49:03.907" v="1081"/>
          <ac:spMkLst>
            <pc:docMk/>
            <pc:sldMk cId="109857222" sldId="256"/>
            <ac:spMk id="15" creationId="{BC0A0D1A-5A59-4691-3C3E-A0729AC48D2A}"/>
          </ac:spMkLst>
        </pc:spChg>
        <pc:spChg chg="mod ord">
          <ac:chgData name="Saima Basharat (2534492)" userId="S::2534492@student.uwtsd.ac.uk::7614e140-afd3-49ad-9275-e332976a1c58" providerId="AD" clId="Web-{F906F758-E26E-A379-B440-89645A9EA621}" dt="2026-06-04T01:49:03.907" v="1081"/>
          <ac:spMkLst>
            <pc:docMk/>
            <pc:sldMk cId="109857222" sldId="256"/>
            <ac:spMk id="19" creationId="{DC88CD4B-A4DB-AEB9-E5A7-DA48332AAFC7}"/>
          </ac:spMkLst>
        </pc:spChg>
        <pc:spChg chg="mod ord">
          <ac:chgData name="Saima Basharat (2534492)" userId="S::2534492@student.uwtsd.ac.uk::7614e140-afd3-49ad-9275-e332976a1c58" providerId="AD" clId="Web-{F906F758-E26E-A379-B440-89645A9EA621}" dt="2026-06-04T01:49:03.907" v="1081"/>
          <ac:spMkLst>
            <pc:docMk/>
            <pc:sldMk cId="109857222" sldId="256"/>
            <ac:spMk id="24" creationId="{9F55B4AD-77A6-3319-F962-2771024A88B6}"/>
          </ac:spMkLst>
        </pc:spChg>
        <pc:picChg chg="mod ord">
          <ac:chgData name="Saima Basharat (2534492)" userId="S::2534492@student.uwtsd.ac.uk::7614e140-afd3-49ad-9275-e332976a1c58" providerId="AD" clId="Web-{F906F758-E26E-A379-B440-89645A9EA621}" dt="2026-06-04T01:49:03.907" v="1081"/>
          <ac:picMkLst>
            <pc:docMk/>
            <pc:sldMk cId="109857222" sldId="256"/>
            <ac:picMk id="4" creationId="{097D28C4-D2AD-03ED-78B8-A9B30ED282A8}"/>
          </ac:picMkLst>
        </pc:picChg>
      </pc:sldChg>
      <pc:sldChg chg="modSp mod modClrScheme chgLayout">
        <pc:chgData name="Saima Basharat (2534492)" userId="S::2534492@student.uwtsd.ac.uk::7614e140-afd3-49ad-9275-e332976a1c58" providerId="AD" clId="Web-{F906F758-E26E-A379-B440-89645A9EA621}" dt="2026-06-04T01:49:03.907" v="1081"/>
        <pc:sldMkLst>
          <pc:docMk/>
          <pc:sldMk cId="2340954699" sldId="262"/>
        </pc:sldMkLst>
        <pc:spChg chg="mod ord">
          <ac:chgData name="Saima Basharat (2534492)" userId="S::2534492@student.uwtsd.ac.uk::7614e140-afd3-49ad-9275-e332976a1c58" providerId="AD" clId="Web-{F906F758-E26E-A379-B440-89645A9EA621}" dt="2026-06-04T01:49:03.907" v="1081"/>
          <ac:spMkLst>
            <pc:docMk/>
            <pc:sldMk cId="2340954699" sldId="262"/>
            <ac:spMk id="2" creationId="{25828BE7-0E30-8162-DDF4-14C2F2FCAC4B}"/>
          </ac:spMkLst>
        </pc:spChg>
        <pc:spChg chg="mod ord">
          <ac:chgData name="Saima Basharat (2534492)" userId="S::2534492@student.uwtsd.ac.uk::7614e140-afd3-49ad-9275-e332976a1c58" providerId="AD" clId="Web-{F906F758-E26E-A379-B440-89645A9EA621}" dt="2026-06-04T01:49:03.907" v="1081"/>
          <ac:spMkLst>
            <pc:docMk/>
            <pc:sldMk cId="2340954699" sldId="262"/>
            <ac:spMk id="3" creationId="{E9653126-3FEF-C993-7256-8D1DBF1B89D6}"/>
          </ac:spMkLst>
        </pc:spChg>
      </pc:sldChg>
      <pc:sldChg chg="modSp mod modClrScheme chgLayout">
        <pc:chgData name="Saima Basharat (2534492)" userId="S::2534492@student.uwtsd.ac.uk::7614e140-afd3-49ad-9275-e332976a1c58" providerId="AD" clId="Web-{F906F758-E26E-A379-B440-89645A9EA621}" dt="2026-06-04T01:49:03.907" v="1081"/>
        <pc:sldMkLst>
          <pc:docMk/>
          <pc:sldMk cId="3782290734" sldId="264"/>
        </pc:sldMkLst>
        <pc:spChg chg="mod ord">
          <ac:chgData name="Saima Basharat (2534492)" userId="S::2534492@student.uwtsd.ac.uk::7614e140-afd3-49ad-9275-e332976a1c58" providerId="AD" clId="Web-{F906F758-E26E-A379-B440-89645A9EA621}" dt="2026-06-04T01:49:03.907" v="1081"/>
          <ac:spMkLst>
            <pc:docMk/>
            <pc:sldMk cId="3782290734" sldId="264"/>
            <ac:spMk id="2" creationId="{35950784-366F-F107-8E86-DFFA547E79C1}"/>
          </ac:spMkLst>
        </pc:spChg>
        <pc:spChg chg="mod ord">
          <ac:chgData name="Saima Basharat (2534492)" userId="S::2534492@student.uwtsd.ac.uk::7614e140-afd3-49ad-9275-e332976a1c58" providerId="AD" clId="Web-{F906F758-E26E-A379-B440-89645A9EA621}" dt="2026-06-04T01:49:03.907" v="1081"/>
          <ac:spMkLst>
            <pc:docMk/>
            <pc:sldMk cId="3782290734" sldId="264"/>
            <ac:spMk id="3" creationId="{C9455E16-52F3-8DBB-8994-26EE7B56F42E}"/>
          </ac:spMkLst>
        </pc:spChg>
        <pc:spChg chg="mod ord">
          <ac:chgData name="Saima Basharat (2534492)" userId="S::2534492@student.uwtsd.ac.uk::7614e140-afd3-49ad-9275-e332976a1c58" providerId="AD" clId="Web-{F906F758-E26E-A379-B440-89645A9EA621}" dt="2026-06-04T01:49:03.907" v="1081"/>
          <ac:spMkLst>
            <pc:docMk/>
            <pc:sldMk cId="3782290734" sldId="264"/>
            <ac:spMk id="4" creationId="{B11D0D69-5584-DF94-5674-01104DA85718}"/>
          </ac:spMkLst>
        </pc:spChg>
        <pc:spChg chg="mod ord">
          <ac:chgData name="Saima Basharat (2534492)" userId="S::2534492@student.uwtsd.ac.uk::7614e140-afd3-49ad-9275-e332976a1c58" providerId="AD" clId="Web-{F906F758-E26E-A379-B440-89645A9EA621}" dt="2026-06-04T01:49:03.907" v="1081"/>
          <ac:spMkLst>
            <pc:docMk/>
            <pc:sldMk cId="3782290734" sldId="264"/>
            <ac:spMk id="5" creationId="{FE48EEBD-AFC2-6AD4-280D-2D1B6559B820}"/>
          </ac:spMkLst>
        </pc:spChg>
        <pc:spChg chg="mod ord">
          <ac:chgData name="Saima Basharat (2534492)" userId="S::2534492@student.uwtsd.ac.uk::7614e140-afd3-49ad-9275-e332976a1c58" providerId="AD" clId="Web-{F906F758-E26E-A379-B440-89645A9EA621}" dt="2026-06-04T01:49:03.907" v="1081"/>
          <ac:spMkLst>
            <pc:docMk/>
            <pc:sldMk cId="3782290734" sldId="264"/>
            <ac:spMk id="6" creationId="{C67210E5-6132-152A-17FA-50E0D7AEC92C}"/>
          </ac:spMkLst>
        </pc:spChg>
        <pc:spChg chg="mod ord">
          <ac:chgData name="Saima Basharat (2534492)" userId="S::2534492@student.uwtsd.ac.uk::7614e140-afd3-49ad-9275-e332976a1c58" providerId="AD" clId="Web-{F906F758-E26E-A379-B440-89645A9EA621}" dt="2026-06-04T01:49:03.907" v="1081"/>
          <ac:spMkLst>
            <pc:docMk/>
            <pc:sldMk cId="3782290734" sldId="264"/>
            <ac:spMk id="7" creationId="{54F711B6-2F56-B45E-7DCB-C8CACE1A7361}"/>
          </ac:spMkLst>
        </pc:spChg>
      </pc:sldChg>
      <pc:sldChg chg="addSp delSp modSp mod setBg modClrScheme chgLayout">
        <pc:chgData name="Saima Basharat (2534492)" userId="S::2534492@student.uwtsd.ac.uk::7614e140-afd3-49ad-9275-e332976a1c58" providerId="AD" clId="Web-{F906F758-E26E-A379-B440-89645A9EA621}" dt="2026-06-04T01:49:03.907" v="1081"/>
        <pc:sldMkLst>
          <pc:docMk/>
          <pc:sldMk cId="3132769100" sldId="265"/>
        </pc:sldMkLst>
        <pc:spChg chg="mod ord">
          <ac:chgData name="Saima Basharat (2534492)" userId="S::2534492@student.uwtsd.ac.uk::7614e140-afd3-49ad-9275-e332976a1c58" providerId="AD" clId="Web-{F906F758-E26E-A379-B440-89645A9EA621}" dt="2026-06-04T01:49:03.907" v="1081"/>
          <ac:spMkLst>
            <pc:docMk/>
            <pc:sldMk cId="3132769100" sldId="265"/>
            <ac:spMk id="2" creationId="{FB2CC9EA-9A52-3EC9-E1C3-4322B6EE684E}"/>
          </ac:spMkLst>
        </pc:spChg>
        <pc:spChg chg="mod ord">
          <ac:chgData name="Saima Basharat (2534492)" userId="S::2534492@student.uwtsd.ac.uk::7614e140-afd3-49ad-9275-e332976a1c58" providerId="AD" clId="Web-{F906F758-E26E-A379-B440-89645A9EA621}" dt="2026-06-04T01:49:03.907" v="1081"/>
          <ac:spMkLst>
            <pc:docMk/>
            <pc:sldMk cId="3132769100" sldId="265"/>
            <ac:spMk id="3" creationId="{3246E857-D9D9-E4B0-47D3-87CE130A389C}"/>
          </ac:spMkLst>
        </pc:spChg>
        <pc:spChg chg="mod ord">
          <ac:chgData name="Saima Basharat (2534492)" userId="S::2534492@student.uwtsd.ac.uk::7614e140-afd3-49ad-9275-e332976a1c58" providerId="AD" clId="Web-{F906F758-E26E-A379-B440-89645A9EA621}" dt="2026-06-04T01:49:03.907" v="1081"/>
          <ac:spMkLst>
            <pc:docMk/>
            <pc:sldMk cId="3132769100" sldId="265"/>
            <ac:spMk id="4" creationId="{BA426DE0-94A5-B95E-F574-29CA93912C12}"/>
          </ac:spMkLst>
        </pc:spChg>
        <pc:spChg chg="mod ord">
          <ac:chgData name="Saima Basharat (2534492)" userId="S::2534492@student.uwtsd.ac.uk::7614e140-afd3-49ad-9275-e332976a1c58" providerId="AD" clId="Web-{F906F758-E26E-A379-B440-89645A9EA621}" dt="2026-06-04T01:49:03.907" v="1081"/>
          <ac:spMkLst>
            <pc:docMk/>
            <pc:sldMk cId="3132769100" sldId="265"/>
            <ac:spMk id="5" creationId="{85C80400-23FB-3819-7C0C-AEDAEE14504A}"/>
          </ac:spMkLst>
        </pc:spChg>
        <pc:spChg chg="mod ord">
          <ac:chgData name="Saima Basharat (2534492)" userId="S::2534492@student.uwtsd.ac.uk::7614e140-afd3-49ad-9275-e332976a1c58" providerId="AD" clId="Web-{F906F758-E26E-A379-B440-89645A9EA621}" dt="2026-06-04T01:49:03.907" v="1081"/>
          <ac:spMkLst>
            <pc:docMk/>
            <pc:sldMk cId="3132769100" sldId="265"/>
            <ac:spMk id="6" creationId="{887B2DEA-21FA-244D-6E56-7B944E209D60}"/>
          </ac:spMkLst>
        </pc:spChg>
        <pc:spChg chg="add del mod ord">
          <ac:chgData name="Saima Basharat (2534492)" userId="S::2534492@student.uwtsd.ac.uk::7614e140-afd3-49ad-9275-e332976a1c58" providerId="AD" clId="Web-{F906F758-E26E-A379-B440-89645A9EA621}" dt="2026-06-04T01:49:03.907" v="1081"/>
          <ac:spMkLst>
            <pc:docMk/>
            <pc:sldMk cId="3132769100" sldId="265"/>
            <ac:spMk id="7" creationId="{D07F6B45-B794-4173-BAA0-5E8D8A632FDC}"/>
          </ac:spMkLst>
        </pc:spChg>
        <pc:spChg chg="add mod">
          <ac:chgData name="Saima Basharat (2534492)" userId="S::2534492@student.uwtsd.ac.uk::7614e140-afd3-49ad-9275-e332976a1c58" providerId="AD" clId="Web-{F906F758-E26E-A379-B440-89645A9EA621}" dt="2026-06-04T01:45:19.047" v="1066" actId="1076"/>
          <ac:spMkLst>
            <pc:docMk/>
            <pc:sldMk cId="3132769100" sldId="265"/>
            <ac:spMk id="12" creationId="{B5CF88B8-5BF1-F484-303E-338E22C8AE5B}"/>
          </ac:spMkLst>
        </pc:spChg>
      </pc:sldChg>
      <pc:sldChg chg="modSp mod modClrScheme chgLayout">
        <pc:chgData name="Saima Basharat (2534492)" userId="S::2534492@student.uwtsd.ac.uk::7614e140-afd3-49ad-9275-e332976a1c58" providerId="AD" clId="Web-{F906F758-E26E-A379-B440-89645A9EA621}" dt="2026-06-04T01:49:03.907" v="1081"/>
        <pc:sldMkLst>
          <pc:docMk/>
          <pc:sldMk cId="3421447244" sldId="267"/>
        </pc:sldMkLst>
        <pc:spChg chg="mod ord">
          <ac:chgData name="Saima Basharat (2534492)" userId="S::2534492@student.uwtsd.ac.uk::7614e140-afd3-49ad-9275-e332976a1c58" providerId="AD" clId="Web-{F906F758-E26E-A379-B440-89645A9EA621}" dt="2026-06-04T01:49:03.907" v="1081"/>
          <ac:spMkLst>
            <pc:docMk/>
            <pc:sldMk cId="3421447244" sldId="267"/>
            <ac:spMk id="2" creationId="{4D41B82C-3BA6-E064-E4E0-B19BB571FA2B}"/>
          </ac:spMkLst>
        </pc:spChg>
        <pc:spChg chg="mod ord">
          <ac:chgData name="Saima Basharat (2534492)" userId="S::2534492@student.uwtsd.ac.uk::7614e140-afd3-49ad-9275-e332976a1c58" providerId="AD" clId="Web-{F906F758-E26E-A379-B440-89645A9EA621}" dt="2026-06-04T01:49:03.907" v="1081"/>
          <ac:spMkLst>
            <pc:docMk/>
            <pc:sldMk cId="3421447244" sldId="267"/>
            <ac:spMk id="3" creationId="{9CD74BA9-D53C-EB19-55A4-692A27C57792}"/>
          </ac:spMkLst>
        </pc:spChg>
        <pc:spChg chg="mod ord">
          <ac:chgData name="Saima Basharat (2534492)" userId="S::2534492@student.uwtsd.ac.uk::7614e140-afd3-49ad-9275-e332976a1c58" providerId="AD" clId="Web-{F906F758-E26E-A379-B440-89645A9EA621}" dt="2026-06-04T01:49:03.907" v="1081"/>
          <ac:spMkLst>
            <pc:docMk/>
            <pc:sldMk cId="3421447244" sldId="267"/>
            <ac:spMk id="4" creationId="{CA46EE0A-1B5B-D25F-FC1E-74F36C97316E}"/>
          </ac:spMkLst>
        </pc:spChg>
        <pc:spChg chg="mod ord">
          <ac:chgData name="Saima Basharat (2534492)" userId="S::2534492@student.uwtsd.ac.uk::7614e140-afd3-49ad-9275-e332976a1c58" providerId="AD" clId="Web-{F906F758-E26E-A379-B440-89645A9EA621}" dt="2026-06-04T01:49:03.907" v="1081"/>
          <ac:spMkLst>
            <pc:docMk/>
            <pc:sldMk cId="3421447244" sldId="267"/>
            <ac:spMk id="5" creationId="{63B669A9-88BC-5984-577E-6B2CE8334C5D}"/>
          </ac:spMkLst>
        </pc:spChg>
        <pc:spChg chg="mod ord">
          <ac:chgData name="Saima Basharat (2534492)" userId="S::2534492@student.uwtsd.ac.uk::7614e140-afd3-49ad-9275-e332976a1c58" providerId="AD" clId="Web-{F906F758-E26E-A379-B440-89645A9EA621}" dt="2026-06-04T01:49:03.907" v="1081"/>
          <ac:spMkLst>
            <pc:docMk/>
            <pc:sldMk cId="3421447244" sldId="267"/>
            <ac:spMk id="6" creationId="{D6A6F38B-144F-1963-B389-440C0DF162EF}"/>
          </ac:spMkLst>
        </pc:spChg>
        <pc:spChg chg="mod ord">
          <ac:chgData name="Saima Basharat (2534492)" userId="S::2534492@student.uwtsd.ac.uk::7614e140-afd3-49ad-9275-e332976a1c58" providerId="AD" clId="Web-{F906F758-E26E-A379-B440-89645A9EA621}" dt="2026-06-04T01:49:03.907" v="1081"/>
          <ac:spMkLst>
            <pc:docMk/>
            <pc:sldMk cId="3421447244" sldId="267"/>
            <ac:spMk id="7" creationId="{0EB9462B-3280-4883-D288-94E4DFBF9B1C}"/>
          </ac:spMkLst>
        </pc:spChg>
        <pc:spChg chg="mod ord">
          <ac:chgData name="Saima Basharat (2534492)" userId="S::2534492@student.uwtsd.ac.uk::7614e140-afd3-49ad-9275-e332976a1c58" providerId="AD" clId="Web-{F906F758-E26E-A379-B440-89645A9EA621}" dt="2026-06-04T01:49:03.907" v="1081"/>
          <ac:spMkLst>
            <pc:docMk/>
            <pc:sldMk cId="3421447244" sldId="267"/>
            <ac:spMk id="8" creationId="{89505EE6-8872-3C60-283E-11CBC689FA54}"/>
          </ac:spMkLst>
        </pc:spChg>
        <pc:spChg chg="mod ord">
          <ac:chgData name="Saima Basharat (2534492)" userId="S::2534492@student.uwtsd.ac.uk::7614e140-afd3-49ad-9275-e332976a1c58" providerId="AD" clId="Web-{F906F758-E26E-A379-B440-89645A9EA621}" dt="2026-06-04T01:49:03.907" v="1081"/>
          <ac:spMkLst>
            <pc:docMk/>
            <pc:sldMk cId="3421447244" sldId="267"/>
            <ac:spMk id="9" creationId="{14A791F7-FE5E-B714-BA69-187773097FC7}"/>
          </ac:spMkLst>
        </pc:spChg>
      </pc:sldChg>
      <pc:sldChg chg="modSp mod modClrScheme chgLayout">
        <pc:chgData name="Saima Basharat (2534492)" userId="S::2534492@student.uwtsd.ac.uk::7614e140-afd3-49ad-9275-e332976a1c58" providerId="AD" clId="Web-{F906F758-E26E-A379-B440-89645A9EA621}" dt="2026-06-04T01:49:03.907" v="1081"/>
        <pc:sldMkLst>
          <pc:docMk/>
          <pc:sldMk cId="1929406495" sldId="268"/>
        </pc:sldMkLst>
        <pc:spChg chg="mod ord">
          <ac:chgData name="Saima Basharat (2534492)" userId="S::2534492@student.uwtsd.ac.uk::7614e140-afd3-49ad-9275-e332976a1c58" providerId="AD" clId="Web-{F906F758-E26E-A379-B440-89645A9EA621}" dt="2026-06-04T01:49:03.907" v="1081"/>
          <ac:spMkLst>
            <pc:docMk/>
            <pc:sldMk cId="1929406495" sldId="268"/>
            <ac:spMk id="2" creationId="{98385DFE-A9E4-05A7-DB2F-683388DFB8F9}"/>
          </ac:spMkLst>
        </pc:spChg>
        <pc:spChg chg="mod ord">
          <ac:chgData name="Saima Basharat (2534492)" userId="S::2534492@student.uwtsd.ac.uk::7614e140-afd3-49ad-9275-e332976a1c58" providerId="AD" clId="Web-{F906F758-E26E-A379-B440-89645A9EA621}" dt="2026-06-04T01:49:03.907" v="1081"/>
          <ac:spMkLst>
            <pc:docMk/>
            <pc:sldMk cId="1929406495" sldId="268"/>
            <ac:spMk id="4" creationId="{8233AAFD-D0AE-BAFC-BF76-A27319A561A6}"/>
          </ac:spMkLst>
        </pc:spChg>
        <pc:spChg chg="mod ord">
          <ac:chgData name="Saima Basharat (2534492)" userId="S::2534492@student.uwtsd.ac.uk::7614e140-afd3-49ad-9275-e332976a1c58" providerId="AD" clId="Web-{F906F758-E26E-A379-B440-89645A9EA621}" dt="2026-06-04T01:49:03.907" v="1081"/>
          <ac:spMkLst>
            <pc:docMk/>
            <pc:sldMk cId="1929406495" sldId="268"/>
            <ac:spMk id="5" creationId="{C19D2440-2764-2F5A-186B-AB13A17034FA}"/>
          </ac:spMkLst>
        </pc:spChg>
        <pc:spChg chg="mod ord">
          <ac:chgData name="Saima Basharat (2534492)" userId="S::2534492@student.uwtsd.ac.uk::7614e140-afd3-49ad-9275-e332976a1c58" providerId="AD" clId="Web-{F906F758-E26E-A379-B440-89645A9EA621}" dt="2026-06-04T01:49:03.907" v="1081"/>
          <ac:spMkLst>
            <pc:docMk/>
            <pc:sldMk cId="1929406495" sldId="268"/>
            <ac:spMk id="6" creationId="{8065B42A-E26C-FB16-9061-39C274FE5C85}"/>
          </ac:spMkLst>
        </pc:spChg>
        <pc:spChg chg="mod ord">
          <ac:chgData name="Saima Basharat (2534492)" userId="S::2534492@student.uwtsd.ac.uk::7614e140-afd3-49ad-9275-e332976a1c58" providerId="AD" clId="Web-{F906F758-E26E-A379-B440-89645A9EA621}" dt="2026-06-04T01:49:03.907" v="1081"/>
          <ac:spMkLst>
            <pc:docMk/>
            <pc:sldMk cId="1929406495" sldId="268"/>
            <ac:spMk id="7" creationId="{2EB28717-3995-C253-ECCA-52A0C8635C00}"/>
          </ac:spMkLst>
        </pc:spChg>
      </pc:sldChg>
      <pc:sldChg chg="addSp delSp modSp add del mod modTransition setBg modClrScheme chgLayout">
        <pc:chgData name="Saima Basharat (2534492)" userId="S::2534492@student.uwtsd.ac.uk::7614e140-afd3-49ad-9275-e332976a1c58" providerId="AD" clId="Web-{F906F758-E26E-A379-B440-89645A9EA621}" dt="2026-06-04T01:49:31.894" v="1083"/>
        <pc:sldMkLst>
          <pc:docMk/>
          <pc:sldMk cId="2457738114" sldId="269"/>
        </pc:sldMkLst>
        <pc:spChg chg="mod ord">
          <ac:chgData name="Saima Basharat (2534492)" userId="S::2534492@student.uwtsd.ac.uk::7614e140-afd3-49ad-9275-e332976a1c58" providerId="AD" clId="Web-{F906F758-E26E-A379-B440-89645A9EA621}" dt="2026-06-04T01:49:03.907" v="1081"/>
          <ac:spMkLst>
            <pc:docMk/>
            <pc:sldMk cId="2457738114" sldId="269"/>
            <ac:spMk id="2" creationId="{C6557816-7330-DC94-76B7-DAC14822E1BE}"/>
          </ac:spMkLst>
        </pc:spChg>
        <pc:spChg chg="mod ord">
          <ac:chgData name="Saima Basharat (2534492)" userId="S::2534492@student.uwtsd.ac.uk::7614e140-afd3-49ad-9275-e332976a1c58" providerId="AD" clId="Web-{F906F758-E26E-A379-B440-89645A9EA621}" dt="2026-06-04T01:49:03.907" v="1081"/>
          <ac:spMkLst>
            <pc:docMk/>
            <pc:sldMk cId="2457738114" sldId="269"/>
            <ac:spMk id="5" creationId="{E3F96A71-CDA2-7A0B-D3CF-A4CEC735D4D3}"/>
          </ac:spMkLst>
        </pc:spChg>
        <pc:spChg chg="mod ord">
          <ac:chgData name="Saima Basharat (2534492)" userId="S::2534492@student.uwtsd.ac.uk::7614e140-afd3-49ad-9275-e332976a1c58" providerId="AD" clId="Web-{F906F758-E26E-A379-B440-89645A9EA621}" dt="2026-06-04T01:49:03.907" v="1081"/>
          <ac:spMkLst>
            <pc:docMk/>
            <pc:sldMk cId="2457738114" sldId="269"/>
            <ac:spMk id="6" creationId="{CEC80223-FCB6-8EA1-CA56-B5C13CC320A3}"/>
          </ac:spMkLst>
        </pc:spChg>
        <pc:spChg chg="mod ord">
          <ac:chgData name="Saima Basharat (2534492)" userId="S::2534492@student.uwtsd.ac.uk::7614e140-afd3-49ad-9275-e332976a1c58" providerId="AD" clId="Web-{F906F758-E26E-A379-B440-89645A9EA621}" dt="2026-06-04T01:49:03.907" v="1081"/>
          <ac:spMkLst>
            <pc:docMk/>
            <pc:sldMk cId="2457738114" sldId="269"/>
            <ac:spMk id="7" creationId="{C7291A65-9CDB-4CC4-B90A-B95378506B97}"/>
          </ac:spMkLst>
        </pc:spChg>
      </pc:sldChg>
      <pc:sldMasterChg chg="add del addSldLayout delSldLayout">
        <pc:chgData name="Saima Basharat (2534492)" userId="S::2534492@student.uwtsd.ac.uk::7614e140-afd3-49ad-9275-e332976a1c58" providerId="AD" clId="Web-{F906F758-E26E-A379-B440-89645A9EA621}" dt="2026-06-04T01:49:03.907" v="1081"/>
        <pc:sldMasterMkLst>
          <pc:docMk/>
          <pc:sldMasterMk cId="1394715582" sldId="2147483732"/>
        </pc:sldMasterMkLst>
        <pc:sldLayoutChg chg="add del">
          <pc:chgData name="Saima Basharat (2534492)" userId="S::2534492@student.uwtsd.ac.uk::7614e140-afd3-49ad-9275-e332976a1c58" providerId="AD" clId="Web-{F906F758-E26E-A379-B440-89645A9EA621}" dt="2026-06-04T01:49:03.907" v="1081"/>
          <pc:sldLayoutMkLst>
            <pc:docMk/>
            <pc:sldMasterMk cId="1394715582" sldId="2147483732"/>
            <pc:sldLayoutMk cId="1316721908" sldId="2147483733"/>
          </pc:sldLayoutMkLst>
        </pc:sldLayoutChg>
        <pc:sldLayoutChg chg="add del">
          <pc:chgData name="Saima Basharat (2534492)" userId="S::2534492@student.uwtsd.ac.uk::7614e140-afd3-49ad-9275-e332976a1c58" providerId="AD" clId="Web-{F906F758-E26E-A379-B440-89645A9EA621}" dt="2026-06-04T01:49:03.907" v="1081"/>
          <pc:sldLayoutMkLst>
            <pc:docMk/>
            <pc:sldMasterMk cId="1394715582" sldId="2147483732"/>
            <pc:sldLayoutMk cId="2791780523" sldId="2147483734"/>
          </pc:sldLayoutMkLst>
        </pc:sldLayoutChg>
        <pc:sldLayoutChg chg="add del">
          <pc:chgData name="Saima Basharat (2534492)" userId="S::2534492@student.uwtsd.ac.uk::7614e140-afd3-49ad-9275-e332976a1c58" providerId="AD" clId="Web-{F906F758-E26E-A379-B440-89645A9EA621}" dt="2026-06-04T01:49:03.907" v="1081"/>
          <pc:sldLayoutMkLst>
            <pc:docMk/>
            <pc:sldMasterMk cId="1394715582" sldId="2147483732"/>
            <pc:sldLayoutMk cId="2314950431" sldId="2147483735"/>
          </pc:sldLayoutMkLst>
        </pc:sldLayoutChg>
        <pc:sldLayoutChg chg="add del">
          <pc:chgData name="Saima Basharat (2534492)" userId="S::2534492@student.uwtsd.ac.uk::7614e140-afd3-49ad-9275-e332976a1c58" providerId="AD" clId="Web-{F906F758-E26E-A379-B440-89645A9EA621}" dt="2026-06-04T01:49:03.907" v="1081"/>
          <pc:sldLayoutMkLst>
            <pc:docMk/>
            <pc:sldMasterMk cId="1394715582" sldId="2147483732"/>
            <pc:sldLayoutMk cId="4217352798" sldId="2147483736"/>
          </pc:sldLayoutMkLst>
        </pc:sldLayoutChg>
        <pc:sldLayoutChg chg="add del">
          <pc:chgData name="Saima Basharat (2534492)" userId="S::2534492@student.uwtsd.ac.uk::7614e140-afd3-49ad-9275-e332976a1c58" providerId="AD" clId="Web-{F906F758-E26E-A379-B440-89645A9EA621}" dt="2026-06-04T01:49:03.907" v="1081"/>
          <pc:sldLayoutMkLst>
            <pc:docMk/>
            <pc:sldMasterMk cId="1394715582" sldId="2147483732"/>
            <pc:sldLayoutMk cId="1578576557" sldId="2147483737"/>
          </pc:sldLayoutMkLst>
        </pc:sldLayoutChg>
        <pc:sldLayoutChg chg="add del">
          <pc:chgData name="Saima Basharat (2534492)" userId="S::2534492@student.uwtsd.ac.uk::7614e140-afd3-49ad-9275-e332976a1c58" providerId="AD" clId="Web-{F906F758-E26E-A379-B440-89645A9EA621}" dt="2026-06-04T01:49:03.907" v="1081"/>
          <pc:sldLayoutMkLst>
            <pc:docMk/>
            <pc:sldMasterMk cId="1394715582" sldId="2147483732"/>
            <pc:sldLayoutMk cId="271219847" sldId="2147483738"/>
          </pc:sldLayoutMkLst>
        </pc:sldLayoutChg>
        <pc:sldLayoutChg chg="add del">
          <pc:chgData name="Saima Basharat (2534492)" userId="S::2534492@student.uwtsd.ac.uk::7614e140-afd3-49ad-9275-e332976a1c58" providerId="AD" clId="Web-{F906F758-E26E-A379-B440-89645A9EA621}" dt="2026-06-04T01:49:03.907" v="1081"/>
          <pc:sldLayoutMkLst>
            <pc:docMk/>
            <pc:sldMasterMk cId="1394715582" sldId="2147483732"/>
            <pc:sldLayoutMk cId="3361007103" sldId="2147483739"/>
          </pc:sldLayoutMkLst>
        </pc:sldLayoutChg>
        <pc:sldLayoutChg chg="add del">
          <pc:chgData name="Saima Basharat (2534492)" userId="S::2534492@student.uwtsd.ac.uk::7614e140-afd3-49ad-9275-e332976a1c58" providerId="AD" clId="Web-{F906F758-E26E-A379-B440-89645A9EA621}" dt="2026-06-04T01:49:03.907" v="1081"/>
          <pc:sldLayoutMkLst>
            <pc:docMk/>
            <pc:sldMasterMk cId="1394715582" sldId="2147483732"/>
            <pc:sldLayoutMk cId="1328375259" sldId="2147483740"/>
          </pc:sldLayoutMkLst>
        </pc:sldLayoutChg>
        <pc:sldLayoutChg chg="add del">
          <pc:chgData name="Saima Basharat (2534492)" userId="S::2534492@student.uwtsd.ac.uk::7614e140-afd3-49ad-9275-e332976a1c58" providerId="AD" clId="Web-{F906F758-E26E-A379-B440-89645A9EA621}" dt="2026-06-04T01:49:03.907" v="1081"/>
          <pc:sldLayoutMkLst>
            <pc:docMk/>
            <pc:sldMasterMk cId="1394715582" sldId="2147483732"/>
            <pc:sldLayoutMk cId="3774780335" sldId="2147483741"/>
          </pc:sldLayoutMkLst>
        </pc:sldLayoutChg>
        <pc:sldLayoutChg chg="add del">
          <pc:chgData name="Saima Basharat (2534492)" userId="S::2534492@student.uwtsd.ac.uk::7614e140-afd3-49ad-9275-e332976a1c58" providerId="AD" clId="Web-{F906F758-E26E-A379-B440-89645A9EA621}" dt="2026-06-04T01:49:03.907" v="1081"/>
          <pc:sldLayoutMkLst>
            <pc:docMk/>
            <pc:sldMasterMk cId="1394715582" sldId="2147483732"/>
            <pc:sldLayoutMk cId="1633009643" sldId="2147483742"/>
          </pc:sldLayoutMkLst>
        </pc:sldLayoutChg>
        <pc:sldLayoutChg chg="add del">
          <pc:chgData name="Saima Basharat (2534492)" userId="S::2534492@student.uwtsd.ac.uk::7614e140-afd3-49ad-9275-e332976a1c58" providerId="AD" clId="Web-{F906F758-E26E-A379-B440-89645A9EA621}" dt="2026-06-04T01:49:03.907" v="1081"/>
          <pc:sldLayoutMkLst>
            <pc:docMk/>
            <pc:sldMasterMk cId="1394715582" sldId="2147483732"/>
            <pc:sldLayoutMk cId="1030616298" sldId="2147483743"/>
          </pc:sldLayoutMkLst>
        </pc:sldLayoutChg>
      </pc:sldMasterChg>
    </pc:docChg>
  </pc:docChgLst>
  <pc:docChgLst>
    <pc:chgData name="Carolyn Venies Annette Robertson (2536983)" userId="S::2536983@student.uwtsd.ac.uk::c1ee3265-15c2-4b95-a507-917b1a39b4c7" providerId="AD" clId="Web-{DA60E2F4-77B9-0CBC-BA83-F749341B8632}"/>
    <pc:docChg chg="modSld">
      <pc:chgData name="Carolyn Venies Annette Robertson (2536983)" userId="S::2536983@student.uwtsd.ac.uk::c1ee3265-15c2-4b95-a507-917b1a39b4c7" providerId="AD" clId="Web-{DA60E2F4-77B9-0CBC-BA83-F749341B8632}" dt="2026-05-28T12:49:00.639" v="69" actId="20577"/>
      <pc:docMkLst>
        <pc:docMk/>
      </pc:docMkLst>
      <pc:sldChg chg="modSp">
        <pc:chgData name="Carolyn Venies Annette Robertson (2536983)" userId="S::2536983@student.uwtsd.ac.uk::c1ee3265-15c2-4b95-a507-917b1a39b4c7" providerId="AD" clId="Web-{DA60E2F4-77B9-0CBC-BA83-F749341B8632}" dt="2026-05-28T12:49:00.639" v="69" actId="20577"/>
        <pc:sldMkLst>
          <pc:docMk/>
          <pc:sldMk cId="3782290734" sldId="264"/>
        </pc:sldMkLst>
        <pc:spChg chg="mod">
          <ac:chgData name="Carolyn Venies Annette Robertson (2536983)" userId="S::2536983@student.uwtsd.ac.uk::c1ee3265-15c2-4b95-a507-917b1a39b4c7" providerId="AD" clId="Web-{DA60E2F4-77B9-0CBC-BA83-F749341B8632}" dt="2026-05-28T12:49:00.639" v="69" actId="20577"/>
          <ac:spMkLst>
            <pc:docMk/>
            <pc:sldMk cId="3782290734" sldId="264"/>
            <ac:spMk id="7" creationId="{54F711B6-2F56-B45E-7DCB-C8CACE1A7361}"/>
          </ac:spMkLst>
        </pc:spChg>
      </pc:sldChg>
    </pc:docChg>
  </pc:docChgLst>
  <pc:docChgLst>
    <pc:chgData name="Saima Basharat (2534492)" userId="S::2534492@student.uwtsd.ac.uk::7614e140-afd3-49ad-9275-e332976a1c58" providerId="AD" clId="Web-{445224D2-689F-DC5D-5987-394C46D47931}"/>
    <pc:docChg chg="modSld">
      <pc:chgData name="Saima Basharat (2534492)" userId="S::2534492@student.uwtsd.ac.uk::7614e140-afd3-49ad-9275-e332976a1c58" providerId="AD" clId="Web-{445224D2-689F-DC5D-5987-394C46D47931}" dt="2026-06-04T23:11:26.290" v="4" actId="20577"/>
      <pc:docMkLst>
        <pc:docMk/>
      </pc:docMkLst>
      <pc:sldChg chg="modSp">
        <pc:chgData name="Saima Basharat (2534492)" userId="S::2534492@student.uwtsd.ac.uk::7614e140-afd3-49ad-9275-e332976a1c58" providerId="AD" clId="Web-{445224D2-689F-DC5D-5987-394C46D47931}" dt="2026-06-04T23:11:26.290" v="4" actId="20577"/>
        <pc:sldMkLst>
          <pc:docMk/>
          <pc:sldMk cId="2457738114" sldId="269"/>
        </pc:sldMkLst>
        <pc:spChg chg="mod">
          <ac:chgData name="Saima Basharat (2534492)" userId="S::2534492@student.uwtsd.ac.uk::7614e140-afd3-49ad-9275-e332976a1c58" providerId="AD" clId="Web-{445224D2-689F-DC5D-5987-394C46D47931}" dt="2026-06-04T23:11:26.290" v="4" actId="20577"/>
          <ac:spMkLst>
            <pc:docMk/>
            <pc:sldMk cId="2457738114" sldId="269"/>
            <ac:spMk id="3" creationId="{674F1E12-2363-7D70-6982-B4B61B696D9A}"/>
          </ac:spMkLst>
        </pc:spChg>
      </pc:sldChg>
    </pc:docChg>
  </pc:docChgLst>
  <pc:docChgLst>
    <pc:chgData name="Carolyn Venies Annette Robertson (2536983)" userId="S::2536983@student.uwtsd.ac.uk::c1ee3265-15c2-4b95-a507-917b1a39b4c7" providerId="AD" clId="Web-{8AA281AF-BCD8-B120-18A3-3FA6F1380EAF}"/>
    <pc:docChg chg="modSld">
      <pc:chgData name="Carolyn Venies Annette Robertson (2536983)" userId="S::2536983@student.uwtsd.ac.uk::c1ee3265-15c2-4b95-a507-917b1a39b4c7" providerId="AD" clId="Web-{8AA281AF-BCD8-B120-18A3-3FA6F1380EAF}" dt="2026-05-28T11:39:01.251" v="548" actId="20577"/>
      <pc:docMkLst>
        <pc:docMk/>
      </pc:docMkLst>
      <pc:sldChg chg="modSp">
        <pc:chgData name="Carolyn Venies Annette Robertson (2536983)" userId="S::2536983@student.uwtsd.ac.uk::c1ee3265-15c2-4b95-a507-917b1a39b4c7" providerId="AD" clId="Web-{8AA281AF-BCD8-B120-18A3-3FA6F1380EAF}" dt="2026-05-28T11:14:14.841" v="506" actId="20577"/>
        <pc:sldMkLst>
          <pc:docMk/>
          <pc:sldMk cId="2340954699" sldId="262"/>
        </pc:sldMkLst>
        <pc:spChg chg="mod">
          <ac:chgData name="Carolyn Venies Annette Robertson (2536983)" userId="S::2536983@student.uwtsd.ac.uk::c1ee3265-15c2-4b95-a507-917b1a39b4c7" providerId="AD" clId="Web-{8AA281AF-BCD8-B120-18A3-3FA6F1380EAF}" dt="2026-05-28T11:14:14.841" v="506" actId="20577"/>
          <ac:spMkLst>
            <pc:docMk/>
            <pc:sldMk cId="2340954699" sldId="262"/>
            <ac:spMk id="3" creationId="{E9653126-3FEF-C993-7256-8D1DBF1B89D6}"/>
          </ac:spMkLst>
        </pc:spChg>
      </pc:sldChg>
      <pc:sldChg chg="modSp">
        <pc:chgData name="Carolyn Venies Annette Robertson (2536983)" userId="S::2536983@student.uwtsd.ac.uk::c1ee3265-15c2-4b95-a507-917b1a39b4c7" providerId="AD" clId="Web-{8AA281AF-BCD8-B120-18A3-3FA6F1380EAF}" dt="2026-05-28T11:39:01.251" v="548" actId="20577"/>
        <pc:sldMkLst>
          <pc:docMk/>
          <pc:sldMk cId="3782290734" sldId="264"/>
        </pc:sldMkLst>
        <pc:spChg chg="mod">
          <ac:chgData name="Carolyn Venies Annette Robertson (2536983)" userId="S::2536983@student.uwtsd.ac.uk::c1ee3265-15c2-4b95-a507-917b1a39b4c7" providerId="AD" clId="Web-{8AA281AF-BCD8-B120-18A3-3FA6F1380EAF}" dt="2026-05-28T11:12:26.400" v="500" actId="20577"/>
          <ac:spMkLst>
            <pc:docMk/>
            <pc:sldMk cId="3782290734" sldId="264"/>
            <ac:spMk id="3" creationId="{C9455E16-52F3-8DBB-8994-26EE7B56F42E}"/>
          </ac:spMkLst>
        </pc:spChg>
        <pc:spChg chg="mod">
          <ac:chgData name="Carolyn Venies Annette Robertson (2536983)" userId="S::2536983@student.uwtsd.ac.uk::c1ee3265-15c2-4b95-a507-917b1a39b4c7" providerId="AD" clId="Web-{8AA281AF-BCD8-B120-18A3-3FA6F1380EAF}" dt="2026-05-28T11:39:01.251" v="548" actId="20577"/>
          <ac:spMkLst>
            <pc:docMk/>
            <pc:sldMk cId="3782290734" sldId="264"/>
            <ac:spMk id="7" creationId="{54F711B6-2F56-B45E-7DCB-C8CACE1A7361}"/>
          </ac:spMkLst>
        </pc:spChg>
      </pc:sldChg>
    </pc:docChg>
  </pc:docChgLst>
  <pc:docChgLst>
    <pc:chgData name="Alexandra Gkousa (2534923)" userId="S::2534923@student.uwtsd.ac.uk::5c1c16dc-ce56-489b-af95-bc637b971871" providerId="AD" clId="Web-{C6FF3509-FAD5-0A55-6721-1B51344F89D4}"/>
    <pc:docChg chg="modSld">
      <pc:chgData name="Alexandra Gkousa (2534923)" userId="S::2534923@student.uwtsd.ac.uk::5c1c16dc-ce56-489b-af95-bc637b971871" providerId="AD" clId="Web-{C6FF3509-FAD5-0A55-6721-1B51344F89D4}" dt="2026-05-23T16:17:58.688" v="57" actId="20577"/>
      <pc:docMkLst>
        <pc:docMk/>
      </pc:docMkLst>
      <pc:sldChg chg="modSp">
        <pc:chgData name="Alexandra Gkousa (2534923)" userId="S::2534923@student.uwtsd.ac.uk::5c1c16dc-ce56-489b-af95-bc637b971871" providerId="AD" clId="Web-{C6FF3509-FAD5-0A55-6721-1B51344F89D4}" dt="2026-05-23T16:17:58.688" v="57" actId="20577"/>
        <pc:sldMkLst>
          <pc:docMk/>
          <pc:sldMk cId="2340954699" sldId="262"/>
        </pc:sldMkLst>
        <pc:spChg chg="mod">
          <ac:chgData name="Alexandra Gkousa (2534923)" userId="S::2534923@student.uwtsd.ac.uk::5c1c16dc-ce56-489b-af95-bc637b971871" providerId="AD" clId="Web-{C6FF3509-FAD5-0A55-6721-1B51344F89D4}" dt="2026-05-23T16:17:58.688" v="57" actId="20577"/>
          <ac:spMkLst>
            <pc:docMk/>
            <pc:sldMk cId="2340954699" sldId="262"/>
            <ac:spMk id="3" creationId="{E9653126-3FEF-C993-7256-8D1DBF1B89D6}"/>
          </ac:spMkLst>
        </pc:spChg>
      </pc:sldChg>
      <pc:sldChg chg="modSp mod setBg">
        <pc:chgData name="Alexandra Gkousa (2534923)" userId="S::2534923@student.uwtsd.ac.uk::5c1c16dc-ce56-489b-af95-bc637b971871" providerId="AD" clId="Web-{C6FF3509-FAD5-0A55-6721-1B51344F89D4}" dt="2026-05-23T16:08:36.948" v="30"/>
        <pc:sldMkLst>
          <pc:docMk/>
          <pc:sldMk cId="3421447244" sldId="267"/>
        </pc:sldMkLst>
        <pc:spChg chg="mod">
          <ac:chgData name="Alexandra Gkousa (2534923)" userId="S::2534923@student.uwtsd.ac.uk::5c1c16dc-ce56-489b-af95-bc637b971871" providerId="AD" clId="Web-{C6FF3509-FAD5-0A55-6721-1B51344F89D4}" dt="2026-05-23T16:00:52.782" v="26" actId="20577"/>
          <ac:spMkLst>
            <pc:docMk/>
            <pc:sldMk cId="3421447244" sldId="267"/>
            <ac:spMk id="2" creationId="{4D41B82C-3BA6-E064-E4E0-B19BB571FA2B}"/>
          </ac:spMkLst>
        </pc:spChg>
        <pc:spChg chg="mod">
          <ac:chgData name="Alexandra Gkousa (2534923)" userId="S::2534923@student.uwtsd.ac.uk::5c1c16dc-ce56-489b-af95-bc637b971871" providerId="AD" clId="Web-{C6FF3509-FAD5-0A55-6721-1B51344F89D4}" dt="2026-05-23T15:59:50.656" v="19" actId="20577"/>
          <ac:spMkLst>
            <pc:docMk/>
            <pc:sldMk cId="3421447244" sldId="267"/>
            <ac:spMk id="3" creationId="{9CD74BA9-D53C-EB19-55A4-692A27C57792}"/>
          </ac:spMkLst>
        </pc:spChg>
        <pc:spChg chg="mod">
          <ac:chgData name="Alexandra Gkousa (2534923)" userId="S::2534923@student.uwtsd.ac.uk::5c1c16dc-ce56-489b-af95-bc637b971871" providerId="AD" clId="Web-{C6FF3509-FAD5-0A55-6721-1B51344F89D4}" dt="2026-05-23T15:59:37.281" v="17" actId="20577"/>
          <ac:spMkLst>
            <pc:docMk/>
            <pc:sldMk cId="3421447244" sldId="267"/>
            <ac:spMk id="4" creationId="{CA46EE0A-1B5B-D25F-FC1E-74F36C97316E}"/>
          </ac:spMkLst>
        </pc:spChg>
        <pc:spChg chg="mod">
          <ac:chgData name="Alexandra Gkousa (2534923)" userId="S::2534923@student.uwtsd.ac.uk::5c1c16dc-ce56-489b-af95-bc637b971871" providerId="AD" clId="Web-{C6FF3509-FAD5-0A55-6721-1B51344F89D4}" dt="2026-05-23T16:00:00.188" v="20" actId="20577"/>
          <ac:spMkLst>
            <pc:docMk/>
            <pc:sldMk cId="3421447244" sldId="267"/>
            <ac:spMk id="5" creationId="{63B669A9-88BC-5984-577E-6B2CE8334C5D}"/>
          </ac:spMkLst>
        </pc:spChg>
        <pc:spChg chg="mod">
          <ac:chgData name="Alexandra Gkousa (2534923)" userId="S::2534923@student.uwtsd.ac.uk::5c1c16dc-ce56-489b-af95-bc637b971871" providerId="AD" clId="Web-{C6FF3509-FAD5-0A55-6721-1B51344F89D4}" dt="2026-05-23T16:00:26.063" v="23" actId="20577"/>
          <ac:spMkLst>
            <pc:docMk/>
            <pc:sldMk cId="3421447244" sldId="267"/>
            <ac:spMk id="6" creationId="{D6A6F38B-144F-1963-B389-440C0DF162EF}"/>
          </ac:spMkLst>
        </pc:spChg>
        <pc:spChg chg="mod">
          <ac:chgData name="Alexandra Gkousa (2534923)" userId="S::2534923@student.uwtsd.ac.uk::5c1c16dc-ce56-489b-af95-bc637b971871" providerId="AD" clId="Web-{C6FF3509-FAD5-0A55-6721-1B51344F89D4}" dt="2026-05-23T15:59:28.328" v="15" actId="20577"/>
          <ac:spMkLst>
            <pc:docMk/>
            <pc:sldMk cId="3421447244" sldId="267"/>
            <ac:spMk id="8" creationId="{89505EE6-8872-3C60-283E-11CBC689FA54}"/>
          </ac:spMkLst>
        </pc:spChg>
      </pc:sldChg>
    </pc:docChg>
  </pc:docChgLst>
  <pc:docChgLst>
    <pc:chgData name="Carolyn Venies Annette Robertson (2536983)" userId="S::2536983@student.uwtsd.ac.uk::c1ee3265-15c2-4b95-a507-917b1a39b4c7" providerId="AD" clId="Web-{9E4D7E00-99D3-59A9-A5F7-FB75F52195C4}"/>
    <pc:docChg chg="modSld">
      <pc:chgData name="Carolyn Venies Annette Robertson (2536983)" userId="S::2536983@student.uwtsd.ac.uk::c1ee3265-15c2-4b95-a507-917b1a39b4c7" providerId="AD" clId="Web-{9E4D7E00-99D3-59A9-A5F7-FB75F52195C4}" dt="2026-06-06T08:36:58.637" v="42" actId="20577"/>
      <pc:docMkLst>
        <pc:docMk/>
      </pc:docMkLst>
      <pc:sldChg chg="modSp">
        <pc:chgData name="Carolyn Venies Annette Robertson (2536983)" userId="S::2536983@student.uwtsd.ac.uk::c1ee3265-15c2-4b95-a507-917b1a39b4c7" providerId="AD" clId="Web-{9E4D7E00-99D3-59A9-A5F7-FB75F52195C4}" dt="2026-06-06T08:36:58.637" v="42" actId="20577"/>
        <pc:sldMkLst>
          <pc:docMk/>
          <pc:sldMk cId="109857222" sldId="256"/>
        </pc:sldMkLst>
        <pc:spChg chg="mod">
          <ac:chgData name="Carolyn Venies Annette Robertson (2536983)" userId="S::2536983@student.uwtsd.ac.uk::c1ee3265-15c2-4b95-a507-917b1a39b4c7" providerId="AD" clId="Web-{9E4D7E00-99D3-59A9-A5F7-FB75F52195C4}" dt="2026-06-06T08:36:58.637" v="42" actId="20577"/>
          <ac:spMkLst>
            <pc:docMk/>
            <pc:sldMk cId="109857222" sldId="256"/>
            <ac:spMk id="3" creationId="{00000000-0000-0000-0000-000000000000}"/>
          </ac:spMkLst>
        </pc:spChg>
      </pc:sldChg>
    </pc:docChg>
  </pc:docChgLst>
  <pc:docChgLst>
    <pc:chgData name="Zabia Asghar Sultana (2533710)" userId="S::2533710@student.uwtsd.ac.uk::4ad9624a-8df5-4dc8-9bee-e63774c1c1fd" providerId="AD" clId="Web-{57E6567C-184D-B47E-3CD2-C648F147F25A}"/>
    <pc:docChg chg="modSld">
      <pc:chgData name="Zabia Asghar Sultana (2533710)" userId="S::2533710@student.uwtsd.ac.uk::4ad9624a-8df5-4dc8-9bee-e63774c1c1fd" providerId="AD" clId="Web-{57E6567C-184D-B47E-3CD2-C648F147F25A}" dt="2026-06-06T14:33:47.869" v="550"/>
      <pc:docMkLst>
        <pc:docMk/>
      </pc:docMkLst>
      <pc:sldChg chg="modSp mod setBg">
        <pc:chgData name="Zabia Asghar Sultana (2533710)" userId="S::2533710@student.uwtsd.ac.uk::4ad9624a-8df5-4dc8-9bee-e63774c1c1fd" providerId="AD" clId="Web-{57E6567C-184D-B47E-3CD2-C648F147F25A}" dt="2026-06-06T14:33:23.509" v="548"/>
        <pc:sldMkLst>
          <pc:docMk/>
          <pc:sldMk cId="2952625475" sldId="258"/>
        </pc:sldMkLst>
        <pc:spChg chg="mod">
          <ac:chgData name="Zabia Asghar Sultana (2533710)" userId="S::2533710@student.uwtsd.ac.uk::4ad9624a-8df5-4dc8-9bee-e63774c1c1fd" providerId="AD" clId="Web-{57E6567C-184D-B47E-3CD2-C648F147F25A}" dt="2026-06-06T13:39:43.972" v="1" actId="20577"/>
          <ac:spMkLst>
            <pc:docMk/>
            <pc:sldMk cId="2952625475" sldId="258"/>
            <ac:spMk id="3" creationId="{98B80CFE-35C9-AFF7-71F6-7ABF9720E0FA}"/>
          </ac:spMkLst>
        </pc:spChg>
      </pc:sldChg>
      <pc:sldChg chg="addSp delSp modSp mod setBg">
        <pc:chgData name="Zabia Asghar Sultana (2533710)" userId="S::2533710@student.uwtsd.ac.uk::4ad9624a-8df5-4dc8-9bee-e63774c1c1fd" providerId="AD" clId="Web-{57E6567C-184D-B47E-3CD2-C648F147F25A}" dt="2026-06-06T14:33:47.869" v="550"/>
        <pc:sldMkLst>
          <pc:docMk/>
          <pc:sldMk cId="1929406495" sldId="268"/>
        </pc:sldMkLst>
        <pc:spChg chg="mod">
          <ac:chgData name="Zabia Asghar Sultana (2533710)" userId="S::2533710@student.uwtsd.ac.uk::4ad9624a-8df5-4dc8-9bee-e63774c1c1fd" providerId="AD" clId="Web-{57E6567C-184D-B47E-3CD2-C648F147F25A}" dt="2026-06-06T14:23:36.736" v="517" actId="20577"/>
          <ac:spMkLst>
            <pc:docMk/>
            <pc:sldMk cId="1929406495" sldId="268"/>
            <ac:spMk id="2" creationId="{98385DFE-A9E4-05A7-DB2F-683388DFB8F9}"/>
          </ac:spMkLst>
        </pc:spChg>
        <pc:spChg chg="mod">
          <ac:chgData name="Zabia Asghar Sultana (2533710)" userId="S::2533710@student.uwtsd.ac.uk::4ad9624a-8df5-4dc8-9bee-e63774c1c1fd" providerId="AD" clId="Web-{57E6567C-184D-B47E-3CD2-C648F147F25A}" dt="2026-06-06T14:31:27.379" v="546" actId="20577"/>
          <ac:spMkLst>
            <pc:docMk/>
            <pc:sldMk cId="1929406495" sldId="268"/>
            <ac:spMk id="4" creationId="{8233AAFD-D0AE-BAFC-BF76-A27319A561A6}"/>
          </ac:spMkLst>
        </pc:spChg>
        <pc:spChg chg="add del mod">
          <ac:chgData name="Zabia Asghar Sultana (2533710)" userId="S::2533710@student.uwtsd.ac.uk::4ad9624a-8df5-4dc8-9bee-e63774c1c1fd" providerId="AD" clId="Web-{57E6567C-184D-B47E-3CD2-C648F147F25A}" dt="2026-06-06T14:07:45.874" v="498"/>
          <ac:spMkLst>
            <pc:docMk/>
            <pc:sldMk cId="1929406495" sldId="268"/>
            <ac:spMk id="15" creationId="{7708B985-5056-F1F5-C343-DEE136F30A02}"/>
          </ac:spMkLst>
        </pc:spChg>
        <pc:spChg chg="del">
          <ac:chgData name="Zabia Asghar Sultana (2533710)" userId="S::2533710@student.uwtsd.ac.uk::4ad9624a-8df5-4dc8-9bee-e63774c1c1fd" providerId="AD" clId="Web-{57E6567C-184D-B47E-3CD2-C648F147F25A}" dt="2026-06-06T14:07:52.265" v="500"/>
          <ac:spMkLst>
            <pc:docMk/>
            <pc:sldMk cId="1929406495" sldId="268"/>
            <ac:spMk id="45" creationId="{66A90E4F-91D4-C25A-3C26-D1762698593E}"/>
          </ac:spMkLst>
        </pc:spChg>
        <pc:spChg chg="del">
          <ac:chgData name="Zabia Asghar Sultana (2533710)" userId="S::2533710@student.uwtsd.ac.uk::4ad9624a-8df5-4dc8-9bee-e63774c1c1fd" providerId="AD" clId="Web-{57E6567C-184D-B47E-3CD2-C648F147F25A}" dt="2026-06-06T14:07:55.281" v="501"/>
          <ac:spMkLst>
            <pc:docMk/>
            <pc:sldMk cId="1929406495" sldId="268"/>
            <ac:spMk id="124" creationId="{F57FFA68-20D8-E255-CE9A-8004C433CFFD}"/>
          </ac:spMkLst>
        </pc:spChg>
        <pc:spChg chg="del">
          <ac:chgData name="Zabia Asghar Sultana (2533710)" userId="S::2533710@student.uwtsd.ac.uk::4ad9624a-8df5-4dc8-9bee-e63774c1c1fd" providerId="AD" clId="Web-{57E6567C-184D-B47E-3CD2-C648F147F25A}" dt="2026-06-06T14:07:24.248" v="496"/>
          <ac:spMkLst>
            <pc:docMk/>
            <pc:sldMk cId="1929406495" sldId="268"/>
            <ac:spMk id="125" creationId="{64FACF60-90D8-78CA-2E05-276A0061A1CF}"/>
          </ac:spMkLst>
        </pc:spChg>
        <pc:spChg chg="del">
          <ac:chgData name="Zabia Asghar Sultana (2533710)" userId="S::2533710@student.uwtsd.ac.uk::4ad9624a-8df5-4dc8-9bee-e63774c1c1fd" providerId="AD" clId="Web-{57E6567C-184D-B47E-3CD2-C648F147F25A}" dt="2026-06-06T14:07:49.046" v="499"/>
          <ac:spMkLst>
            <pc:docMk/>
            <pc:sldMk cId="1929406495" sldId="268"/>
            <ac:spMk id="162" creationId="{DE1E7C22-8D45-2787-FBB3-078E8A9B06E0}"/>
          </ac:spMkLst>
        </pc:spChg>
        <pc:spChg chg="del">
          <ac:chgData name="Zabia Asghar Sultana (2533710)" userId="S::2533710@student.uwtsd.ac.uk::4ad9624a-8df5-4dc8-9bee-e63774c1c1fd" providerId="AD" clId="Web-{57E6567C-184D-B47E-3CD2-C648F147F25A}" dt="2026-06-06T14:07:57.734" v="502"/>
          <ac:spMkLst>
            <pc:docMk/>
            <pc:sldMk cId="1929406495" sldId="268"/>
            <ac:spMk id="163" creationId="{66AA2642-128F-9335-ECC5-9D8B8BDAFF93}"/>
          </ac:spMkLst>
        </pc:spChg>
        <pc:graphicFrameChg chg="del mod">
          <ac:chgData name="Zabia Asghar Sultana (2533710)" userId="S::2533710@student.uwtsd.ac.uk::4ad9624a-8df5-4dc8-9bee-e63774c1c1fd" providerId="AD" clId="Web-{57E6567C-184D-B47E-3CD2-C648F147F25A}" dt="2026-06-06T14:06:56.028" v="492"/>
          <ac:graphicFrameMkLst>
            <pc:docMk/>
            <pc:sldMk cId="1929406495" sldId="268"/>
            <ac:graphicFrameMk id="13" creationId="{B4281071-B4CA-D5CE-45EC-0774E4377C43}"/>
          </ac:graphicFrameMkLst>
        </pc:graphicFrameChg>
        <pc:picChg chg="add mod ord">
          <ac:chgData name="Zabia Asghar Sultana (2533710)" userId="S::2533710@student.uwtsd.ac.uk::4ad9624a-8df5-4dc8-9bee-e63774c1c1fd" providerId="AD" clId="Web-{57E6567C-184D-B47E-3CD2-C648F147F25A}" dt="2026-06-06T14:19:10.989" v="507"/>
          <ac:picMkLst>
            <pc:docMk/>
            <pc:sldMk cId="1929406495" sldId="268"/>
            <ac:picMk id="16" creationId="{265AFE4E-21E6-2765-7F52-45E17BDF0F8F}"/>
          </ac:picMkLst>
        </pc:picChg>
      </pc:sldChg>
      <pc:sldChg chg="modSp mod setBg">
        <pc:chgData name="Zabia Asghar Sultana (2533710)" userId="S::2533710@student.uwtsd.ac.uk::4ad9624a-8df5-4dc8-9bee-e63774c1c1fd" providerId="AD" clId="Web-{57E6567C-184D-B47E-3CD2-C648F147F25A}" dt="2026-06-06T14:33:36.853" v="549"/>
        <pc:sldMkLst>
          <pc:docMk/>
          <pc:sldMk cId="3758476129" sldId="272"/>
        </pc:sldMkLst>
        <pc:spChg chg="mod">
          <ac:chgData name="Zabia Asghar Sultana (2533710)" userId="S::2533710@student.uwtsd.ac.uk::4ad9624a-8df5-4dc8-9bee-e63774c1c1fd" providerId="AD" clId="Web-{57E6567C-184D-B47E-3CD2-C648F147F25A}" dt="2026-06-06T14:23:31.204" v="516" actId="20577"/>
          <ac:spMkLst>
            <pc:docMk/>
            <pc:sldMk cId="3758476129" sldId="272"/>
            <ac:spMk id="3" creationId="{74268200-8299-9476-9A4A-CA4BD6320741}"/>
          </ac:spMkLst>
        </pc:spChg>
        <pc:spChg chg="mod">
          <ac:chgData name="Zabia Asghar Sultana (2533710)" userId="S::2533710@student.uwtsd.ac.uk::4ad9624a-8df5-4dc8-9bee-e63774c1c1fd" providerId="AD" clId="Web-{57E6567C-184D-B47E-3CD2-C648F147F25A}" dt="2026-06-06T14:22:40.374" v="512" actId="20577"/>
          <ac:spMkLst>
            <pc:docMk/>
            <pc:sldMk cId="3758476129" sldId="272"/>
            <ac:spMk id="4" creationId="{F7B7376C-5668-225A-E59A-D996B63A309A}"/>
          </ac:spMkLst>
        </pc:spChg>
      </pc:sldChg>
    </pc:docChg>
  </pc:docChgLst>
  <pc:docChgLst>
    <pc:chgData name="Zabia Asghar Sultana (2533710)" userId="S::2533710@student.uwtsd.ac.uk::4ad9624a-8df5-4dc8-9bee-e63774c1c1fd" providerId="AD" clId="Web-{68D0B7DF-E88B-61DD-DCF8-2AE7EEE921F9}"/>
    <pc:docChg chg="modSld">
      <pc:chgData name="Zabia Asghar Sultana (2533710)" userId="S::2533710@student.uwtsd.ac.uk::4ad9624a-8df5-4dc8-9bee-e63774c1c1fd" providerId="AD" clId="Web-{68D0B7DF-E88B-61DD-DCF8-2AE7EEE921F9}" dt="2026-06-06T15:30:55.396" v="160" actId="14100"/>
      <pc:docMkLst>
        <pc:docMk/>
      </pc:docMkLst>
      <pc:sldChg chg="addSp modSp">
        <pc:chgData name="Zabia Asghar Sultana (2533710)" userId="S::2533710@student.uwtsd.ac.uk::4ad9624a-8df5-4dc8-9bee-e63774c1c1fd" providerId="AD" clId="Web-{68D0B7DF-E88B-61DD-DCF8-2AE7EEE921F9}" dt="2026-06-06T15:30:55.396" v="160" actId="14100"/>
        <pc:sldMkLst>
          <pc:docMk/>
          <pc:sldMk cId="2952625475" sldId="258"/>
        </pc:sldMkLst>
        <pc:spChg chg="add mod">
          <ac:chgData name="Zabia Asghar Sultana (2533710)" userId="S::2533710@student.uwtsd.ac.uk::4ad9624a-8df5-4dc8-9bee-e63774c1c1fd" providerId="AD" clId="Web-{68D0B7DF-E88B-61DD-DCF8-2AE7EEE921F9}" dt="2026-06-06T15:30:55.396" v="160" actId="14100"/>
          <ac:spMkLst>
            <pc:docMk/>
            <pc:sldMk cId="2952625475" sldId="258"/>
            <ac:spMk id="4" creationId="{4BB82B01-E580-DBB9-F4CC-E6F5D52F009B}"/>
          </ac:spMkLst>
        </pc:spChg>
      </pc:sldChg>
      <pc:sldChg chg="addSp modSp">
        <pc:chgData name="Zabia Asghar Sultana (2533710)" userId="S::2533710@student.uwtsd.ac.uk::4ad9624a-8df5-4dc8-9bee-e63774c1c1fd" providerId="AD" clId="Web-{68D0B7DF-E88B-61DD-DCF8-2AE7EEE921F9}" dt="2026-06-06T15:29:05.857" v="142" actId="14100"/>
        <pc:sldMkLst>
          <pc:docMk/>
          <pc:sldMk cId="1929406495" sldId="268"/>
        </pc:sldMkLst>
        <pc:spChg chg="add mod">
          <ac:chgData name="Zabia Asghar Sultana (2533710)" userId="S::2533710@student.uwtsd.ac.uk::4ad9624a-8df5-4dc8-9bee-e63774c1c1fd" providerId="AD" clId="Web-{68D0B7DF-E88B-61DD-DCF8-2AE7EEE921F9}" dt="2026-06-06T15:29:05.857" v="142" actId="14100"/>
          <ac:spMkLst>
            <pc:docMk/>
            <pc:sldMk cId="1929406495" sldId="268"/>
            <ac:spMk id="3" creationId="{A5449C5B-CC1E-591E-05DD-C9037599FE71}"/>
          </ac:spMkLst>
        </pc:spChg>
        <pc:picChg chg="mod">
          <ac:chgData name="Zabia Asghar Sultana (2533710)" userId="S::2533710@student.uwtsd.ac.uk::4ad9624a-8df5-4dc8-9bee-e63774c1c1fd" providerId="AD" clId="Web-{68D0B7DF-E88B-61DD-DCF8-2AE7EEE921F9}" dt="2026-06-06T15:20:39.384" v="76" actId="1076"/>
          <ac:picMkLst>
            <pc:docMk/>
            <pc:sldMk cId="1929406495" sldId="268"/>
            <ac:picMk id="16" creationId="{265AFE4E-21E6-2765-7F52-45E17BDF0F8F}"/>
          </ac:picMkLst>
        </pc:picChg>
      </pc:sldChg>
    </pc:docChg>
  </pc:docChgLst>
  <pc:docChgLst>
    <pc:chgData name="Saima Basharat (2534492)" userId="S::2534492@student.uwtsd.ac.uk::7614e140-afd3-49ad-9275-e332976a1c58" providerId="AD" clId="Web-{CC7E0CD7-38C4-6D95-CAE3-AF1808F1BF4C}"/>
    <pc:docChg chg="modSld">
      <pc:chgData name="Saima Basharat (2534492)" userId="S::2534492@student.uwtsd.ac.uk::7614e140-afd3-49ad-9275-e332976a1c58" providerId="AD" clId="Web-{CC7E0CD7-38C4-6D95-CAE3-AF1808F1BF4C}" dt="2026-06-04T11:24:27.584" v="299"/>
      <pc:docMkLst>
        <pc:docMk/>
      </pc:docMkLst>
      <pc:sldChg chg="modSp mod setBg">
        <pc:chgData name="Saima Basharat (2534492)" userId="S::2534492@student.uwtsd.ac.uk::7614e140-afd3-49ad-9275-e332976a1c58" providerId="AD" clId="Web-{CC7E0CD7-38C4-6D95-CAE3-AF1808F1BF4C}" dt="2026-06-04T11:24:27.584" v="299"/>
        <pc:sldMkLst>
          <pc:docMk/>
          <pc:sldMk cId="3132769100" sldId="265"/>
        </pc:sldMkLst>
        <pc:spChg chg="mod">
          <ac:chgData name="Saima Basharat (2534492)" userId="S::2534492@student.uwtsd.ac.uk::7614e140-afd3-49ad-9275-e332976a1c58" providerId="AD" clId="Web-{CC7E0CD7-38C4-6D95-CAE3-AF1808F1BF4C}" dt="2026-06-04T10:59:10.606" v="201" actId="1076"/>
          <ac:spMkLst>
            <pc:docMk/>
            <pc:sldMk cId="3132769100" sldId="265"/>
            <ac:spMk id="2" creationId="{FB2CC9EA-9A52-3EC9-E1C3-4322B6EE684E}"/>
          </ac:spMkLst>
        </pc:spChg>
        <pc:spChg chg="mod">
          <ac:chgData name="Saima Basharat (2534492)" userId="S::2534492@student.uwtsd.ac.uk::7614e140-afd3-49ad-9275-e332976a1c58" providerId="AD" clId="Web-{CC7E0CD7-38C4-6D95-CAE3-AF1808F1BF4C}" dt="2026-06-04T11:10:00.864" v="295" actId="20577"/>
          <ac:spMkLst>
            <pc:docMk/>
            <pc:sldMk cId="3132769100" sldId="265"/>
            <ac:spMk id="3" creationId="{3246E857-D9D9-E4B0-47D3-87CE130A389C}"/>
          </ac:spMkLst>
        </pc:spChg>
        <pc:spChg chg="mod">
          <ac:chgData name="Saima Basharat (2534492)" userId="S::2534492@student.uwtsd.ac.uk::7614e140-afd3-49ad-9275-e332976a1c58" providerId="AD" clId="Web-{CC7E0CD7-38C4-6D95-CAE3-AF1808F1BF4C}" dt="2026-06-04T11:08:06.735" v="291" actId="20577"/>
          <ac:spMkLst>
            <pc:docMk/>
            <pc:sldMk cId="3132769100" sldId="265"/>
            <ac:spMk id="7" creationId="{D07F6B45-B794-4173-BAA0-5E8D8A632FDC}"/>
          </ac:spMkLst>
        </pc:spChg>
      </pc:sldChg>
    </pc:docChg>
  </pc:docChgLst>
  <pc:docChgLst>
    <pc:chgData name="Saima Basharat (2534492)" userId="S::2534492@student.uwtsd.ac.uk::7614e140-afd3-49ad-9275-e332976a1c58" providerId="AD" clId="Web-{A73669EF-F45C-8FDE-F6F7-1DB07638E925}"/>
    <pc:docChg chg="mod modSld addMainMaster delMainMaster">
      <pc:chgData name="Saima Basharat (2534492)" userId="S::2534492@student.uwtsd.ac.uk::7614e140-afd3-49ad-9275-e332976a1c58" providerId="AD" clId="Web-{A73669EF-F45C-8FDE-F6F7-1DB07638E925}" dt="2026-05-30T12:12:44.296" v="342"/>
      <pc:docMkLst>
        <pc:docMk/>
      </pc:docMkLst>
      <pc:sldChg chg="modSp mod modClrScheme chgLayout">
        <pc:chgData name="Saima Basharat (2534492)" userId="S::2534492@student.uwtsd.ac.uk::7614e140-afd3-49ad-9275-e332976a1c58" providerId="AD" clId="Web-{A73669EF-F45C-8FDE-F6F7-1DB07638E925}" dt="2026-05-30T10:57:55.187" v="3"/>
        <pc:sldMkLst>
          <pc:docMk/>
          <pc:sldMk cId="109857222" sldId="256"/>
        </pc:sldMkLst>
        <pc:spChg chg="mod ord">
          <ac:chgData name="Saima Basharat (2534492)" userId="S::2534492@student.uwtsd.ac.uk::7614e140-afd3-49ad-9275-e332976a1c58" providerId="AD" clId="Web-{A73669EF-F45C-8FDE-F6F7-1DB07638E925}" dt="2026-05-30T10:57:55.187" v="3"/>
          <ac:spMkLst>
            <pc:docMk/>
            <pc:sldMk cId="109857222" sldId="256"/>
            <ac:spMk id="2" creationId="{00000000-0000-0000-0000-000000000000}"/>
          </ac:spMkLst>
        </pc:spChg>
        <pc:spChg chg="mod ord">
          <ac:chgData name="Saima Basharat (2534492)" userId="S::2534492@student.uwtsd.ac.uk::7614e140-afd3-49ad-9275-e332976a1c58" providerId="AD" clId="Web-{A73669EF-F45C-8FDE-F6F7-1DB07638E925}" dt="2026-05-30T10:57:55.187" v="3"/>
          <ac:spMkLst>
            <pc:docMk/>
            <pc:sldMk cId="109857222" sldId="256"/>
            <ac:spMk id="3" creationId="{00000000-0000-0000-0000-000000000000}"/>
          </ac:spMkLst>
        </pc:spChg>
        <pc:spChg chg="mod ord">
          <ac:chgData name="Saima Basharat (2534492)" userId="S::2534492@student.uwtsd.ac.uk::7614e140-afd3-49ad-9275-e332976a1c58" providerId="AD" clId="Web-{A73669EF-F45C-8FDE-F6F7-1DB07638E925}" dt="2026-05-30T10:57:55.187" v="3"/>
          <ac:spMkLst>
            <pc:docMk/>
            <pc:sldMk cId="109857222" sldId="256"/>
            <ac:spMk id="15" creationId="{BC0A0D1A-5A59-4691-3C3E-A0729AC48D2A}"/>
          </ac:spMkLst>
        </pc:spChg>
        <pc:spChg chg="mod ord">
          <ac:chgData name="Saima Basharat (2534492)" userId="S::2534492@student.uwtsd.ac.uk::7614e140-afd3-49ad-9275-e332976a1c58" providerId="AD" clId="Web-{A73669EF-F45C-8FDE-F6F7-1DB07638E925}" dt="2026-05-30T10:57:55.187" v="3"/>
          <ac:spMkLst>
            <pc:docMk/>
            <pc:sldMk cId="109857222" sldId="256"/>
            <ac:spMk id="19" creationId="{DC88CD4B-A4DB-AEB9-E5A7-DA48332AAFC7}"/>
          </ac:spMkLst>
        </pc:spChg>
        <pc:spChg chg="mod ord">
          <ac:chgData name="Saima Basharat (2534492)" userId="S::2534492@student.uwtsd.ac.uk::7614e140-afd3-49ad-9275-e332976a1c58" providerId="AD" clId="Web-{A73669EF-F45C-8FDE-F6F7-1DB07638E925}" dt="2026-05-30T10:57:55.187" v="3"/>
          <ac:spMkLst>
            <pc:docMk/>
            <pc:sldMk cId="109857222" sldId="256"/>
            <ac:spMk id="24" creationId="{9F55B4AD-77A6-3319-F962-2771024A88B6}"/>
          </ac:spMkLst>
        </pc:spChg>
        <pc:picChg chg="mod ord">
          <ac:chgData name="Saima Basharat (2534492)" userId="S::2534492@student.uwtsd.ac.uk::7614e140-afd3-49ad-9275-e332976a1c58" providerId="AD" clId="Web-{A73669EF-F45C-8FDE-F6F7-1DB07638E925}" dt="2026-05-30T10:57:55.187" v="3"/>
          <ac:picMkLst>
            <pc:docMk/>
            <pc:sldMk cId="109857222" sldId="256"/>
            <ac:picMk id="4" creationId="{097D28C4-D2AD-03ED-78B8-A9B30ED282A8}"/>
          </ac:picMkLst>
        </pc:picChg>
      </pc:sldChg>
      <pc:sldChg chg="modSp mod modClrScheme chgLayout">
        <pc:chgData name="Saima Basharat (2534492)" userId="S::2534492@student.uwtsd.ac.uk::7614e140-afd3-49ad-9275-e332976a1c58" providerId="AD" clId="Web-{A73669EF-F45C-8FDE-F6F7-1DB07638E925}" dt="2026-05-30T10:57:55.187" v="3"/>
        <pc:sldMkLst>
          <pc:docMk/>
          <pc:sldMk cId="3132769100" sldId="265"/>
        </pc:sldMkLst>
        <pc:spChg chg="mod ord">
          <ac:chgData name="Saima Basharat (2534492)" userId="S::2534492@student.uwtsd.ac.uk::7614e140-afd3-49ad-9275-e332976a1c58" providerId="AD" clId="Web-{A73669EF-F45C-8FDE-F6F7-1DB07638E925}" dt="2026-05-30T10:57:55.187" v="3"/>
          <ac:spMkLst>
            <pc:docMk/>
            <pc:sldMk cId="3132769100" sldId="265"/>
            <ac:spMk id="2" creationId="{FB2CC9EA-9A52-3EC9-E1C3-4322B6EE684E}"/>
          </ac:spMkLst>
        </pc:spChg>
        <pc:spChg chg="mod ord">
          <ac:chgData name="Saima Basharat (2534492)" userId="S::2534492@student.uwtsd.ac.uk::7614e140-afd3-49ad-9275-e332976a1c58" providerId="AD" clId="Web-{A73669EF-F45C-8FDE-F6F7-1DB07638E925}" dt="2026-05-30T10:57:55.187" v="3"/>
          <ac:spMkLst>
            <pc:docMk/>
            <pc:sldMk cId="3132769100" sldId="265"/>
            <ac:spMk id="3" creationId="{3246E857-D9D9-E4B0-47D3-87CE130A389C}"/>
          </ac:spMkLst>
        </pc:spChg>
        <pc:spChg chg="mod ord">
          <ac:chgData name="Saima Basharat (2534492)" userId="S::2534492@student.uwtsd.ac.uk::7614e140-afd3-49ad-9275-e332976a1c58" providerId="AD" clId="Web-{A73669EF-F45C-8FDE-F6F7-1DB07638E925}" dt="2026-05-30T10:57:55.187" v="3"/>
          <ac:spMkLst>
            <pc:docMk/>
            <pc:sldMk cId="3132769100" sldId="265"/>
            <ac:spMk id="4" creationId="{BA426DE0-94A5-B95E-F574-29CA93912C12}"/>
          </ac:spMkLst>
        </pc:spChg>
        <pc:spChg chg="mod ord">
          <ac:chgData name="Saima Basharat (2534492)" userId="S::2534492@student.uwtsd.ac.uk::7614e140-afd3-49ad-9275-e332976a1c58" providerId="AD" clId="Web-{A73669EF-F45C-8FDE-F6F7-1DB07638E925}" dt="2026-05-30T10:57:55.187" v="3"/>
          <ac:spMkLst>
            <pc:docMk/>
            <pc:sldMk cId="3132769100" sldId="265"/>
            <ac:spMk id="5" creationId="{85C80400-23FB-3819-7C0C-AEDAEE14504A}"/>
          </ac:spMkLst>
        </pc:spChg>
        <pc:spChg chg="mod ord">
          <ac:chgData name="Saima Basharat (2534492)" userId="S::2534492@student.uwtsd.ac.uk::7614e140-afd3-49ad-9275-e332976a1c58" providerId="AD" clId="Web-{A73669EF-F45C-8FDE-F6F7-1DB07638E925}" dt="2026-05-30T10:57:55.187" v="3"/>
          <ac:spMkLst>
            <pc:docMk/>
            <pc:sldMk cId="3132769100" sldId="265"/>
            <ac:spMk id="6" creationId="{887B2DEA-21FA-244D-6E56-7B944E209D60}"/>
          </ac:spMkLst>
        </pc:spChg>
      </pc:sldChg>
      <pc:sldChg chg="modSp mod modClrScheme chgLayout">
        <pc:chgData name="Saima Basharat (2534492)" userId="S::2534492@student.uwtsd.ac.uk::7614e140-afd3-49ad-9275-e332976a1c58" providerId="AD" clId="Web-{A73669EF-F45C-8FDE-F6F7-1DB07638E925}" dt="2026-05-30T10:57:55.187" v="3"/>
        <pc:sldMkLst>
          <pc:docMk/>
          <pc:sldMk cId="3421447244" sldId="267"/>
        </pc:sldMkLst>
        <pc:spChg chg="mod ord">
          <ac:chgData name="Saima Basharat (2534492)" userId="S::2534492@student.uwtsd.ac.uk::7614e140-afd3-49ad-9275-e332976a1c58" providerId="AD" clId="Web-{A73669EF-F45C-8FDE-F6F7-1DB07638E925}" dt="2026-05-30T10:57:55.187" v="3"/>
          <ac:spMkLst>
            <pc:docMk/>
            <pc:sldMk cId="3421447244" sldId="267"/>
            <ac:spMk id="2" creationId="{4D41B82C-3BA6-E064-E4E0-B19BB571FA2B}"/>
          </ac:spMkLst>
        </pc:spChg>
        <pc:spChg chg="mod ord">
          <ac:chgData name="Saima Basharat (2534492)" userId="S::2534492@student.uwtsd.ac.uk::7614e140-afd3-49ad-9275-e332976a1c58" providerId="AD" clId="Web-{A73669EF-F45C-8FDE-F6F7-1DB07638E925}" dt="2026-05-30T10:57:55.187" v="3"/>
          <ac:spMkLst>
            <pc:docMk/>
            <pc:sldMk cId="3421447244" sldId="267"/>
            <ac:spMk id="3" creationId="{9CD74BA9-D53C-EB19-55A4-692A27C57792}"/>
          </ac:spMkLst>
        </pc:spChg>
        <pc:spChg chg="mod ord">
          <ac:chgData name="Saima Basharat (2534492)" userId="S::2534492@student.uwtsd.ac.uk::7614e140-afd3-49ad-9275-e332976a1c58" providerId="AD" clId="Web-{A73669EF-F45C-8FDE-F6F7-1DB07638E925}" dt="2026-05-30T10:57:55.187" v="3"/>
          <ac:spMkLst>
            <pc:docMk/>
            <pc:sldMk cId="3421447244" sldId="267"/>
            <ac:spMk id="4" creationId="{CA46EE0A-1B5B-D25F-FC1E-74F36C97316E}"/>
          </ac:spMkLst>
        </pc:spChg>
        <pc:spChg chg="mod ord">
          <ac:chgData name="Saima Basharat (2534492)" userId="S::2534492@student.uwtsd.ac.uk::7614e140-afd3-49ad-9275-e332976a1c58" providerId="AD" clId="Web-{A73669EF-F45C-8FDE-F6F7-1DB07638E925}" dt="2026-05-30T10:57:55.187" v="3"/>
          <ac:spMkLst>
            <pc:docMk/>
            <pc:sldMk cId="3421447244" sldId="267"/>
            <ac:spMk id="5" creationId="{63B669A9-88BC-5984-577E-6B2CE8334C5D}"/>
          </ac:spMkLst>
        </pc:spChg>
        <pc:spChg chg="mod ord">
          <ac:chgData name="Saima Basharat (2534492)" userId="S::2534492@student.uwtsd.ac.uk::7614e140-afd3-49ad-9275-e332976a1c58" providerId="AD" clId="Web-{A73669EF-F45C-8FDE-F6F7-1DB07638E925}" dt="2026-05-30T10:57:55.187" v="3"/>
          <ac:spMkLst>
            <pc:docMk/>
            <pc:sldMk cId="3421447244" sldId="267"/>
            <ac:spMk id="6" creationId="{D6A6F38B-144F-1963-B389-440C0DF162EF}"/>
          </ac:spMkLst>
        </pc:spChg>
        <pc:spChg chg="mod ord">
          <ac:chgData name="Saima Basharat (2534492)" userId="S::2534492@student.uwtsd.ac.uk::7614e140-afd3-49ad-9275-e332976a1c58" providerId="AD" clId="Web-{A73669EF-F45C-8FDE-F6F7-1DB07638E925}" dt="2026-05-30T10:57:55.187" v="3"/>
          <ac:spMkLst>
            <pc:docMk/>
            <pc:sldMk cId="3421447244" sldId="267"/>
            <ac:spMk id="7" creationId="{0EB9462B-3280-4883-D288-94E4DFBF9B1C}"/>
          </ac:spMkLst>
        </pc:spChg>
        <pc:spChg chg="mod ord">
          <ac:chgData name="Saima Basharat (2534492)" userId="S::2534492@student.uwtsd.ac.uk::7614e140-afd3-49ad-9275-e332976a1c58" providerId="AD" clId="Web-{A73669EF-F45C-8FDE-F6F7-1DB07638E925}" dt="2026-05-30T10:57:55.187" v="3"/>
          <ac:spMkLst>
            <pc:docMk/>
            <pc:sldMk cId="3421447244" sldId="267"/>
            <ac:spMk id="8" creationId="{89505EE6-8872-3C60-283E-11CBC689FA54}"/>
          </ac:spMkLst>
        </pc:spChg>
        <pc:spChg chg="mod ord">
          <ac:chgData name="Saima Basharat (2534492)" userId="S::2534492@student.uwtsd.ac.uk::7614e140-afd3-49ad-9275-e332976a1c58" providerId="AD" clId="Web-{A73669EF-F45C-8FDE-F6F7-1DB07638E925}" dt="2026-05-30T10:57:55.187" v="3"/>
          <ac:spMkLst>
            <pc:docMk/>
            <pc:sldMk cId="3421447244" sldId="267"/>
            <ac:spMk id="9" creationId="{14A791F7-FE5E-B714-BA69-187773097FC7}"/>
          </ac:spMkLst>
        </pc:spChg>
      </pc:sldChg>
      <pc:sldChg chg="modSp mod setBg modClrScheme chgLayout">
        <pc:chgData name="Saima Basharat (2534492)" userId="S::2534492@student.uwtsd.ac.uk::7614e140-afd3-49ad-9275-e332976a1c58" providerId="AD" clId="Web-{A73669EF-F45C-8FDE-F6F7-1DB07638E925}" dt="2026-05-30T11:00:27.899" v="7"/>
        <pc:sldMkLst>
          <pc:docMk/>
          <pc:sldMk cId="1929406495" sldId="268"/>
        </pc:sldMkLst>
        <pc:spChg chg="mod ord">
          <ac:chgData name="Saima Basharat (2534492)" userId="S::2534492@student.uwtsd.ac.uk::7614e140-afd3-49ad-9275-e332976a1c58" providerId="AD" clId="Web-{A73669EF-F45C-8FDE-F6F7-1DB07638E925}" dt="2026-05-30T10:57:55.187" v="3"/>
          <ac:spMkLst>
            <pc:docMk/>
            <pc:sldMk cId="1929406495" sldId="268"/>
            <ac:spMk id="2" creationId="{98385DFE-A9E4-05A7-DB2F-683388DFB8F9}"/>
          </ac:spMkLst>
        </pc:spChg>
        <pc:spChg chg="mod ord">
          <ac:chgData name="Saima Basharat (2534492)" userId="S::2534492@student.uwtsd.ac.uk::7614e140-afd3-49ad-9275-e332976a1c58" providerId="AD" clId="Web-{A73669EF-F45C-8FDE-F6F7-1DB07638E925}" dt="2026-05-30T10:57:55.187" v="3"/>
          <ac:spMkLst>
            <pc:docMk/>
            <pc:sldMk cId="1929406495" sldId="268"/>
            <ac:spMk id="4" creationId="{8233AAFD-D0AE-BAFC-BF76-A27319A561A6}"/>
          </ac:spMkLst>
        </pc:spChg>
        <pc:spChg chg="mod ord">
          <ac:chgData name="Saima Basharat (2534492)" userId="S::2534492@student.uwtsd.ac.uk::7614e140-afd3-49ad-9275-e332976a1c58" providerId="AD" clId="Web-{A73669EF-F45C-8FDE-F6F7-1DB07638E925}" dt="2026-05-30T10:57:55.187" v="3"/>
          <ac:spMkLst>
            <pc:docMk/>
            <pc:sldMk cId="1929406495" sldId="268"/>
            <ac:spMk id="5" creationId="{C19D2440-2764-2F5A-186B-AB13A17034FA}"/>
          </ac:spMkLst>
        </pc:spChg>
        <pc:spChg chg="mod ord">
          <ac:chgData name="Saima Basharat (2534492)" userId="S::2534492@student.uwtsd.ac.uk::7614e140-afd3-49ad-9275-e332976a1c58" providerId="AD" clId="Web-{A73669EF-F45C-8FDE-F6F7-1DB07638E925}" dt="2026-05-30T10:57:55.187" v="3"/>
          <ac:spMkLst>
            <pc:docMk/>
            <pc:sldMk cId="1929406495" sldId="268"/>
            <ac:spMk id="6" creationId="{8065B42A-E26C-FB16-9061-39C274FE5C85}"/>
          </ac:spMkLst>
        </pc:spChg>
        <pc:spChg chg="mod ord">
          <ac:chgData name="Saima Basharat (2534492)" userId="S::2534492@student.uwtsd.ac.uk::7614e140-afd3-49ad-9275-e332976a1c58" providerId="AD" clId="Web-{A73669EF-F45C-8FDE-F6F7-1DB07638E925}" dt="2026-05-30T10:57:55.187" v="3"/>
          <ac:spMkLst>
            <pc:docMk/>
            <pc:sldMk cId="1929406495" sldId="268"/>
            <ac:spMk id="7" creationId="{2EB28717-3995-C253-ECCA-52A0C8635C00}"/>
          </ac:spMkLst>
        </pc:spChg>
      </pc:sldChg>
      <pc:sldMasterChg chg="add del addSldLayout delSldLayout">
        <pc:chgData name="Saima Basharat (2534492)" userId="S::2534492@student.uwtsd.ac.uk::7614e140-afd3-49ad-9275-e332976a1c58" providerId="AD" clId="Web-{A73669EF-F45C-8FDE-F6F7-1DB07638E925}" dt="2026-05-30T10:57:55.187" v="3"/>
        <pc:sldMasterMkLst>
          <pc:docMk/>
          <pc:sldMasterMk cId="1394715582" sldId="2147483732"/>
        </pc:sldMasterMkLst>
        <pc:sldLayoutChg chg="add del">
          <pc:chgData name="Saima Basharat (2534492)" userId="S::2534492@student.uwtsd.ac.uk::7614e140-afd3-49ad-9275-e332976a1c58" providerId="AD" clId="Web-{A73669EF-F45C-8FDE-F6F7-1DB07638E925}" dt="2026-05-30T10:57:55.187" v="3"/>
          <pc:sldLayoutMkLst>
            <pc:docMk/>
            <pc:sldMasterMk cId="1394715582" sldId="2147483732"/>
            <pc:sldLayoutMk cId="1316721908" sldId="2147483733"/>
          </pc:sldLayoutMkLst>
        </pc:sldLayoutChg>
        <pc:sldLayoutChg chg="add del">
          <pc:chgData name="Saima Basharat (2534492)" userId="S::2534492@student.uwtsd.ac.uk::7614e140-afd3-49ad-9275-e332976a1c58" providerId="AD" clId="Web-{A73669EF-F45C-8FDE-F6F7-1DB07638E925}" dt="2026-05-30T10:57:55.187" v="3"/>
          <pc:sldLayoutMkLst>
            <pc:docMk/>
            <pc:sldMasterMk cId="1394715582" sldId="2147483732"/>
            <pc:sldLayoutMk cId="2791780523" sldId="2147483734"/>
          </pc:sldLayoutMkLst>
        </pc:sldLayoutChg>
        <pc:sldLayoutChg chg="add del">
          <pc:chgData name="Saima Basharat (2534492)" userId="S::2534492@student.uwtsd.ac.uk::7614e140-afd3-49ad-9275-e332976a1c58" providerId="AD" clId="Web-{A73669EF-F45C-8FDE-F6F7-1DB07638E925}" dt="2026-05-30T10:57:55.187" v="3"/>
          <pc:sldLayoutMkLst>
            <pc:docMk/>
            <pc:sldMasterMk cId="1394715582" sldId="2147483732"/>
            <pc:sldLayoutMk cId="2314950431" sldId="2147483735"/>
          </pc:sldLayoutMkLst>
        </pc:sldLayoutChg>
        <pc:sldLayoutChg chg="add del">
          <pc:chgData name="Saima Basharat (2534492)" userId="S::2534492@student.uwtsd.ac.uk::7614e140-afd3-49ad-9275-e332976a1c58" providerId="AD" clId="Web-{A73669EF-F45C-8FDE-F6F7-1DB07638E925}" dt="2026-05-30T10:57:55.187" v="3"/>
          <pc:sldLayoutMkLst>
            <pc:docMk/>
            <pc:sldMasterMk cId="1394715582" sldId="2147483732"/>
            <pc:sldLayoutMk cId="4217352798" sldId="2147483736"/>
          </pc:sldLayoutMkLst>
        </pc:sldLayoutChg>
        <pc:sldLayoutChg chg="add del">
          <pc:chgData name="Saima Basharat (2534492)" userId="S::2534492@student.uwtsd.ac.uk::7614e140-afd3-49ad-9275-e332976a1c58" providerId="AD" clId="Web-{A73669EF-F45C-8FDE-F6F7-1DB07638E925}" dt="2026-05-30T10:57:55.187" v="3"/>
          <pc:sldLayoutMkLst>
            <pc:docMk/>
            <pc:sldMasterMk cId="1394715582" sldId="2147483732"/>
            <pc:sldLayoutMk cId="1578576557" sldId="2147483737"/>
          </pc:sldLayoutMkLst>
        </pc:sldLayoutChg>
        <pc:sldLayoutChg chg="add del">
          <pc:chgData name="Saima Basharat (2534492)" userId="S::2534492@student.uwtsd.ac.uk::7614e140-afd3-49ad-9275-e332976a1c58" providerId="AD" clId="Web-{A73669EF-F45C-8FDE-F6F7-1DB07638E925}" dt="2026-05-30T10:57:55.187" v="3"/>
          <pc:sldLayoutMkLst>
            <pc:docMk/>
            <pc:sldMasterMk cId="1394715582" sldId="2147483732"/>
            <pc:sldLayoutMk cId="271219847" sldId="2147483738"/>
          </pc:sldLayoutMkLst>
        </pc:sldLayoutChg>
        <pc:sldLayoutChg chg="add del">
          <pc:chgData name="Saima Basharat (2534492)" userId="S::2534492@student.uwtsd.ac.uk::7614e140-afd3-49ad-9275-e332976a1c58" providerId="AD" clId="Web-{A73669EF-F45C-8FDE-F6F7-1DB07638E925}" dt="2026-05-30T10:57:55.187" v="3"/>
          <pc:sldLayoutMkLst>
            <pc:docMk/>
            <pc:sldMasterMk cId="1394715582" sldId="2147483732"/>
            <pc:sldLayoutMk cId="3361007103" sldId="2147483739"/>
          </pc:sldLayoutMkLst>
        </pc:sldLayoutChg>
        <pc:sldLayoutChg chg="add del">
          <pc:chgData name="Saima Basharat (2534492)" userId="S::2534492@student.uwtsd.ac.uk::7614e140-afd3-49ad-9275-e332976a1c58" providerId="AD" clId="Web-{A73669EF-F45C-8FDE-F6F7-1DB07638E925}" dt="2026-05-30T10:57:55.187" v="3"/>
          <pc:sldLayoutMkLst>
            <pc:docMk/>
            <pc:sldMasterMk cId="1394715582" sldId="2147483732"/>
            <pc:sldLayoutMk cId="1328375259" sldId="2147483740"/>
          </pc:sldLayoutMkLst>
        </pc:sldLayoutChg>
        <pc:sldLayoutChg chg="add del">
          <pc:chgData name="Saima Basharat (2534492)" userId="S::2534492@student.uwtsd.ac.uk::7614e140-afd3-49ad-9275-e332976a1c58" providerId="AD" clId="Web-{A73669EF-F45C-8FDE-F6F7-1DB07638E925}" dt="2026-05-30T10:57:55.187" v="3"/>
          <pc:sldLayoutMkLst>
            <pc:docMk/>
            <pc:sldMasterMk cId="1394715582" sldId="2147483732"/>
            <pc:sldLayoutMk cId="3774780335" sldId="2147483741"/>
          </pc:sldLayoutMkLst>
        </pc:sldLayoutChg>
        <pc:sldLayoutChg chg="add del">
          <pc:chgData name="Saima Basharat (2534492)" userId="S::2534492@student.uwtsd.ac.uk::7614e140-afd3-49ad-9275-e332976a1c58" providerId="AD" clId="Web-{A73669EF-F45C-8FDE-F6F7-1DB07638E925}" dt="2026-05-30T10:57:55.187" v="3"/>
          <pc:sldLayoutMkLst>
            <pc:docMk/>
            <pc:sldMasterMk cId="1394715582" sldId="2147483732"/>
            <pc:sldLayoutMk cId="1633009643" sldId="2147483742"/>
          </pc:sldLayoutMkLst>
        </pc:sldLayoutChg>
        <pc:sldLayoutChg chg="add del">
          <pc:chgData name="Saima Basharat (2534492)" userId="S::2534492@student.uwtsd.ac.uk::7614e140-afd3-49ad-9275-e332976a1c58" providerId="AD" clId="Web-{A73669EF-F45C-8FDE-F6F7-1DB07638E925}" dt="2026-05-30T10:57:55.187" v="3"/>
          <pc:sldLayoutMkLst>
            <pc:docMk/>
            <pc:sldMasterMk cId="1394715582" sldId="2147483732"/>
            <pc:sldLayoutMk cId="1030616298" sldId="2147483743"/>
          </pc:sldLayoutMkLst>
        </pc:sldLayoutChg>
      </pc:sldMasterChg>
    </pc:docChg>
  </pc:docChgLst>
  <pc:docChgLst>
    <pc:chgData name="Saima Basharat (2534492)" userId="S::2534492@student.uwtsd.ac.uk::7614e140-afd3-49ad-9275-e332976a1c58" providerId="AD" clId="Web-{DF4AEA6A-4377-9198-6766-98C27416DE23}"/>
    <pc:docChg chg="modSld">
      <pc:chgData name="Saima Basharat (2534492)" userId="S::2534492@student.uwtsd.ac.uk::7614e140-afd3-49ad-9275-e332976a1c58" providerId="AD" clId="Web-{DF4AEA6A-4377-9198-6766-98C27416DE23}" dt="2026-06-04T13:21:15.908" v="14" actId="20577"/>
      <pc:docMkLst>
        <pc:docMk/>
      </pc:docMkLst>
      <pc:sldChg chg="modSp">
        <pc:chgData name="Saima Basharat (2534492)" userId="S::2534492@student.uwtsd.ac.uk::7614e140-afd3-49ad-9275-e332976a1c58" providerId="AD" clId="Web-{DF4AEA6A-4377-9198-6766-98C27416DE23}" dt="2026-06-04T13:21:15.908" v="14" actId="20577"/>
        <pc:sldMkLst>
          <pc:docMk/>
          <pc:sldMk cId="3132769100" sldId="265"/>
        </pc:sldMkLst>
      </pc:sldChg>
      <pc:sldChg chg="modSp">
        <pc:chgData name="Saima Basharat (2534492)" userId="S::2534492@student.uwtsd.ac.uk::7614e140-afd3-49ad-9275-e332976a1c58" providerId="AD" clId="Web-{DF4AEA6A-4377-9198-6766-98C27416DE23}" dt="2026-06-04T12:40:22.201" v="0" actId="1076"/>
        <pc:sldMkLst>
          <pc:docMk/>
          <pc:sldMk cId="2457738114" sldId="269"/>
        </pc:sldMkLst>
      </pc:sldChg>
    </pc:docChg>
  </pc:docChgLst>
  <pc:docChgLst>
    <pc:chgData name="Carolyn Venies Annette Robertson (2536983)" userId="S::2536983@student.uwtsd.ac.uk::c1ee3265-15c2-4b95-a507-917b1a39b4c7" providerId="AD" clId="Web-{8FE64D4D-C64F-3BF7-E7C0-1A2C4860BC0C}"/>
    <pc:docChg chg="modSld">
      <pc:chgData name="Carolyn Venies Annette Robertson (2536983)" userId="S::2536983@student.uwtsd.ac.uk::c1ee3265-15c2-4b95-a507-917b1a39b4c7" providerId="AD" clId="Web-{8FE64D4D-C64F-3BF7-E7C0-1A2C4860BC0C}" dt="2026-05-31T12:11:06.096" v="12" actId="20577"/>
      <pc:docMkLst>
        <pc:docMk/>
      </pc:docMkLst>
    </pc:docChg>
  </pc:docChgLst>
  <pc:docChgLst>
    <pc:chgData name="Carolyn Venies Annette Robertson (2536983)" userId="S::2536983@student.uwtsd.ac.uk::c1ee3265-15c2-4b95-a507-917b1a39b4c7" providerId="AD" clId="Web-{BF196443-512B-C2F6-0A46-BB814047EB0A}"/>
    <pc:docChg chg="modSld">
      <pc:chgData name="Carolyn Venies Annette Robertson (2536983)" userId="S::2536983@student.uwtsd.ac.uk::c1ee3265-15c2-4b95-a507-917b1a39b4c7" providerId="AD" clId="Web-{BF196443-512B-C2F6-0A46-BB814047EB0A}" dt="2026-05-31T13:02:16.384" v="66" actId="20577"/>
      <pc:docMkLst>
        <pc:docMk/>
      </pc:docMkLst>
    </pc:docChg>
  </pc:docChgLst>
  <pc:docChgLst>
    <pc:chgData name="Saima Basharat (2534492)" userId="S::2534492@student.uwtsd.ac.uk::7614e140-afd3-49ad-9275-e332976a1c58" providerId="AD" clId="Web-{88B0CCD0-14D3-2B6D-FCD3-A0236611C3D4}"/>
    <pc:docChg chg="modSld">
      <pc:chgData name="Saima Basharat (2534492)" userId="S::2534492@student.uwtsd.ac.uk::7614e140-afd3-49ad-9275-e332976a1c58" providerId="AD" clId="Web-{88B0CCD0-14D3-2B6D-FCD3-A0236611C3D4}" dt="2026-06-04T12:34:11.648" v="255" actId="1076"/>
      <pc:docMkLst>
        <pc:docMk/>
      </pc:docMkLst>
      <pc:sldChg chg="modSp">
        <pc:chgData name="Saima Basharat (2534492)" userId="S::2534492@student.uwtsd.ac.uk::7614e140-afd3-49ad-9275-e332976a1c58" providerId="AD" clId="Web-{88B0CCD0-14D3-2B6D-FCD3-A0236611C3D4}" dt="2026-06-04T12:34:11.648" v="255" actId="1076"/>
        <pc:sldMkLst>
          <pc:docMk/>
          <pc:sldMk cId="2457738114" sldId="269"/>
        </pc:sldMkLst>
        <pc:spChg chg="mod">
          <ac:chgData name="Saima Basharat (2534492)" userId="S::2534492@student.uwtsd.ac.uk::7614e140-afd3-49ad-9275-e332976a1c58" providerId="AD" clId="Web-{88B0CCD0-14D3-2B6D-FCD3-A0236611C3D4}" dt="2026-06-04T12:33:35.021" v="251" actId="1076"/>
          <ac:spMkLst>
            <pc:docMk/>
            <pc:sldMk cId="2457738114" sldId="269"/>
            <ac:spMk id="3" creationId="{674F1E12-2363-7D70-6982-B4B61B696D9A}"/>
          </ac:spMkLst>
        </pc:spChg>
        <pc:spChg chg="mod">
          <ac:chgData name="Saima Basharat (2534492)" userId="S::2534492@student.uwtsd.ac.uk::7614e140-afd3-49ad-9275-e332976a1c58" providerId="AD" clId="Web-{88B0CCD0-14D3-2B6D-FCD3-A0236611C3D4}" dt="2026-06-04T12:34:11.648" v="254" actId="1076"/>
          <ac:spMkLst>
            <pc:docMk/>
            <pc:sldMk cId="2457738114" sldId="269"/>
            <ac:spMk id="4" creationId="{FE528175-E219-75D4-3B11-7F7F3183BFC0}"/>
          </ac:spMkLst>
        </pc:spChg>
        <pc:spChg chg="mod">
          <ac:chgData name="Saima Basharat (2534492)" userId="S::2534492@student.uwtsd.ac.uk::7614e140-afd3-49ad-9275-e332976a1c58" providerId="AD" clId="Web-{88B0CCD0-14D3-2B6D-FCD3-A0236611C3D4}" dt="2026-06-04T12:34:11.648" v="255" actId="1076"/>
          <ac:spMkLst>
            <pc:docMk/>
            <pc:sldMk cId="2457738114" sldId="269"/>
            <ac:spMk id="8" creationId="{DFB39AA7-1A31-7B58-6D40-5AFDD7B11F54}"/>
          </ac:spMkLst>
        </pc:spChg>
        <pc:spChg chg="mod">
          <ac:chgData name="Saima Basharat (2534492)" userId="S::2534492@student.uwtsd.ac.uk::7614e140-afd3-49ad-9275-e332976a1c58" providerId="AD" clId="Web-{88B0CCD0-14D3-2B6D-FCD3-A0236611C3D4}" dt="2026-06-04T12:27:24.417" v="9" actId="20577"/>
          <ac:spMkLst>
            <pc:docMk/>
            <pc:sldMk cId="2457738114" sldId="269"/>
            <ac:spMk id="14" creationId="{E7FA876F-AD7D-7B36-766F-46ACEA89FEA4}"/>
          </ac:spMkLst>
        </pc:spChg>
      </pc:sldChg>
    </pc:docChg>
  </pc:docChgLst>
  <pc:docChgLst>
    <pc:chgData name="Zabia Asghar Sultana (2533710)" userId="S::2533710@student.uwtsd.ac.uk::4ad9624a-8df5-4dc8-9bee-e63774c1c1fd" providerId="AD" clId="Web-{895E82BE-E2A1-C075-95F9-664F7E555393}"/>
    <pc:docChg chg="modSld">
      <pc:chgData name="Zabia Asghar Sultana (2533710)" userId="S::2533710@student.uwtsd.ac.uk::4ad9624a-8df5-4dc8-9bee-e63774c1c1fd" providerId="AD" clId="Web-{895E82BE-E2A1-C075-95F9-664F7E555393}" dt="2026-06-02T21:53:23.380" v="286" actId="20577"/>
      <pc:docMkLst>
        <pc:docMk/>
      </pc:docMkLst>
      <pc:sldChg chg="addSp delSp modSp">
        <pc:chgData name="Zabia Asghar Sultana (2533710)" userId="S::2533710@student.uwtsd.ac.uk::4ad9624a-8df5-4dc8-9bee-e63774c1c1fd" providerId="AD" clId="Web-{895E82BE-E2A1-C075-95F9-664F7E555393}" dt="2026-06-02T21:36:02.827" v="194" actId="20577"/>
        <pc:sldMkLst>
          <pc:docMk/>
          <pc:sldMk cId="1929406495" sldId="268"/>
        </pc:sldMkLst>
        <pc:spChg chg="mod">
          <ac:chgData name="Zabia Asghar Sultana (2533710)" userId="S::2533710@student.uwtsd.ac.uk::4ad9624a-8df5-4dc8-9bee-e63774c1c1fd" providerId="AD" clId="Web-{895E82BE-E2A1-C075-95F9-664F7E555393}" dt="2026-06-02T21:33:07.711" v="177" actId="20577"/>
          <ac:spMkLst>
            <pc:docMk/>
            <pc:sldMk cId="1929406495" sldId="268"/>
            <ac:spMk id="2" creationId="{98385DFE-A9E4-05A7-DB2F-683388DFB8F9}"/>
          </ac:spMkLst>
        </pc:spChg>
        <pc:spChg chg="mod">
          <ac:chgData name="Zabia Asghar Sultana (2533710)" userId="S::2533710@student.uwtsd.ac.uk::4ad9624a-8df5-4dc8-9bee-e63774c1c1fd" providerId="AD" clId="Web-{895E82BE-E2A1-C075-95F9-664F7E555393}" dt="2026-06-02T21:36:02.827" v="194" actId="20577"/>
          <ac:spMkLst>
            <pc:docMk/>
            <pc:sldMk cId="1929406495" sldId="268"/>
            <ac:spMk id="4" creationId="{8233AAFD-D0AE-BAFC-BF76-A27319A561A6}"/>
          </ac:spMkLst>
        </pc:spChg>
        <pc:spChg chg="mod">
          <ac:chgData name="Zabia Asghar Sultana (2533710)" userId="S::2533710@student.uwtsd.ac.uk::4ad9624a-8df5-4dc8-9bee-e63774c1c1fd" providerId="AD" clId="Web-{895E82BE-E2A1-C075-95F9-664F7E555393}" dt="2026-06-02T21:13:02.573" v="6"/>
          <ac:spMkLst>
            <pc:docMk/>
            <pc:sldMk cId="1929406495" sldId="268"/>
            <ac:spMk id="5" creationId="{C19D2440-2764-2F5A-186B-AB13A17034FA}"/>
          </ac:spMkLst>
        </pc:spChg>
        <pc:spChg chg="mod">
          <ac:chgData name="Zabia Asghar Sultana (2533710)" userId="S::2533710@student.uwtsd.ac.uk::4ad9624a-8df5-4dc8-9bee-e63774c1c1fd" providerId="AD" clId="Web-{895E82BE-E2A1-C075-95F9-664F7E555393}" dt="2026-06-02T21:13:02.573" v="6"/>
          <ac:spMkLst>
            <pc:docMk/>
            <pc:sldMk cId="1929406495" sldId="268"/>
            <ac:spMk id="6" creationId="{8065B42A-E26C-FB16-9061-39C274FE5C85}"/>
          </ac:spMkLst>
        </pc:spChg>
        <pc:spChg chg="mod">
          <ac:chgData name="Zabia Asghar Sultana (2533710)" userId="S::2533710@student.uwtsd.ac.uk::4ad9624a-8df5-4dc8-9bee-e63774c1c1fd" providerId="AD" clId="Web-{895E82BE-E2A1-C075-95F9-664F7E555393}" dt="2026-06-02T21:13:02.573" v="6"/>
          <ac:spMkLst>
            <pc:docMk/>
            <pc:sldMk cId="1929406495" sldId="268"/>
            <ac:spMk id="7" creationId="{2EB28717-3995-C253-ECCA-52A0C8635C00}"/>
          </ac:spMkLst>
        </pc:spChg>
      </pc:sldChg>
    </pc:docChg>
  </pc:docChgLst>
  <pc:docChgLst>
    <pc:chgData name="Saima Basharat (2534492)" userId="S::2534492@student.uwtsd.ac.uk::7614e140-afd3-49ad-9275-e332976a1c58" providerId="AD" clId="Web-{35A88544-890F-8D9F-3996-51D555E1E9EA}"/>
    <pc:docChg chg="addSld modSld">
      <pc:chgData name="Saima Basharat (2534492)" userId="S::2534492@student.uwtsd.ac.uk::7614e140-afd3-49ad-9275-e332976a1c58" providerId="AD" clId="Web-{35A88544-890F-8D9F-3996-51D555E1E9EA}" dt="2026-06-04T12:14:27.831" v="358" actId="20577"/>
      <pc:docMkLst>
        <pc:docMk/>
      </pc:docMkLst>
      <pc:sldChg chg="addSp delSp modSp">
        <pc:chgData name="Saima Basharat (2534492)" userId="S::2534492@student.uwtsd.ac.uk::7614e140-afd3-49ad-9275-e332976a1c58" providerId="AD" clId="Web-{35A88544-890F-8D9F-3996-51D555E1E9EA}" dt="2026-06-04T11:59:14.167" v="88" actId="1076"/>
        <pc:sldMkLst>
          <pc:docMk/>
          <pc:sldMk cId="3132769100" sldId="265"/>
        </pc:sldMkLst>
        <pc:spChg chg="mod">
          <ac:chgData name="Saima Basharat (2534492)" userId="S::2534492@student.uwtsd.ac.uk::7614e140-afd3-49ad-9275-e332976a1c58" providerId="AD" clId="Web-{35A88544-890F-8D9F-3996-51D555E1E9EA}" dt="2026-06-04T11:56:19.522" v="77" actId="1076"/>
          <ac:spMkLst>
            <pc:docMk/>
            <pc:sldMk cId="3132769100" sldId="265"/>
            <ac:spMk id="2" creationId="{FB2CC9EA-9A52-3EC9-E1C3-4322B6EE684E}"/>
          </ac:spMkLst>
        </pc:spChg>
        <pc:spChg chg="mod">
          <ac:chgData name="Saima Basharat (2534492)" userId="S::2534492@student.uwtsd.ac.uk::7614e140-afd3-49ad-9275-e332976a1c58" providerId="AD" clId="Web-{35A88544-890F-8D9F-3996-51D555E1E9EA}" dt="2026-06-04T11:58:51.151" v="86" actId="20577"/>
          <ac:spMkLst>
            <pc:docMk/>
            <pc:sldMk cId="3132769100" sldId="265"/>
            <ac:spMk id="3" creationId="{3246E857-D9D9-E4B0-47D3-87CE130A389C}"/>
          </ac:spMkLst>
        </pc:spChg>
        <pc:spChg chg="mod">
          <ac:chgData name="Saima Basharat (2534492)" userId="S::2534492@student.uwtsd.ac.uk::7614e140-afd3-49ad-9275-e332976a1c58" providerId="AD" clId="Web-{35A88544-890F-8D9F-3996-51D555E1E9EA}" dt="2026-06-04T11:57:17.680" v="81" actId="20577"/>
          <ac:spMkLst>
            <pc:docMk/>
            <pc:sldMk cId="3132769100" sldId="265"/>
            <ac:spMk id="7" creationId="{D07F6B45-B794-4173-BAA0-5E8D8A632FDC}"/>
          </ac:spMkLst>
        </pc:spChg>
        <pc:spChg chg="mod">
          <ac:chgData name="Saima Basharat (2534492)" userId="S::2534492@student.uwtsd.ac.uk::7614e140-afd3-49ad-9275-e332976a1c58" providerId="AD" clId="Web-{35A88544-890F-8D9F-3996-51D555E1E9EA}" dt="2026-06-04T11:58:42.776" v="84" actId="1076"/>
          <ac:spMkLst>
            <pc:docMk/>
            <pc:sldMk cId="3132769100" sldId="265"/>
            <ac:spMk id="9" creationId="{67C68CB2-1BAD-1539-379C-68FEADC0AB46}"/>
          </ac:spMkLst>
        </pc:spChg>
        <pc:spChg chg="mod">
          <ac:chgData name="Saima Basharat (2534492)" userId="S::2534492@student.uwtsd.ac.uk::7614e140-afd3-49ad-9275-e332976a1c58" providerId="AD" clId="Web-{35A88544-890F-8D9F-3996-51D555E1E9EA}" dt="2026-06-04T11:59:14.167" v="88" actId="1076"/>
          <ac:spMkLst>
            <pc:docMk/>
            <pc:sldMk cId="3132769100" sldId="265"/>
            <ac:spMk id="12" creationId="{B5CF88B8-5BF1-F484-303E-338E22C8AE5B}"/>
          </ac:spMkLst>
        </pc:spChg>
        <pc:spChg chg="add mod">
          <ac:chgData name="Saima Basharat (2534492)" userId="S::2534492@student.uwtsd.ac.uk::7614e140-afd3-49ad-9275-e332976a1c58" providerId="AD" clId="Web-{35A88544-890F-8D9F-3996-51D555E1E9EA}" dt="2026-06-04T11:58:46.354" v="85" actId="1076"/>
          <ac:spMkLst>
            <pc:docMk/>
            <pc:sldMk cId="3132769100" sldId="265"/>
            <ac:spMk id="15" creationId="{AEF5DDFD-E42A-6AA9-D811-E3DDB1E2EC06}"/>
          </ac:spMkLst>
        </pc:spChg>
        <pc:picChg chg="add mod">
          <ac:chgData name="Saima Basharat (2534492)" userId="S::2534492@student.uwtsd.ac.uk::7614e140-afd3-49ad-9275-e332976a1c58" providerId="AD" clId="Web-{35A88544-890F-8D9F-3996-51D555E1E9EA}" dt="2026-06-04T11:55:32.412" v="71" actId="1076"/>
          <ac:picMkLst>
            <pc:docMk/>
            <pc:sldMk cId="3132769100" sldId="265"/>
            <ac:picMk id="16" creationId="{3FE68E56-D277-2623-CA20-5B133B4F59F7}"/>
          </ac:picMkLst>
        </pc:picChg>
      </pc:sldChg>
      <pc:sldChg chg="addSp delSp modSp new">
        <pc:chgData name="Saima Basharat (2534492)" userId="S::2534492@student.uwtsd.ac.uk::7614e140-afd3-49ad-9275-e332976a1c58" providerId="AD" clId="Web-{35A88544-890F-8D9F-3996-51D555E1E9EA}" dt="2026-06-04T12:01:20.717" v="183"/>
        <pc:sldMkLst>
          <pc:docMk/>
          <pc:sldMk cId="4080677702" sldId="271"/>
        </pc:sldMkLst>
        <pc:graphicFrameChg chg="add mod modGraphic">
          <ac:chgData name="Saima Basharat (2534492)" userId="S::2534492@student.uwtsd.ac.uk::7614e140-afd3-49ad-9275-e332976a1c58" providerId="AD" clId="Web-{35A88544-890F-8D9F-3996-51D555E1E9EA}" dt="2026-06-04T12:00:48.420" v="181" actId="1076"/>
          <ac:graphicFrameMkLst>
            <pc:docMk/>
            <pc:sldMk cId="4080677702" sldId="271"/>
            <ac:graphicFrameMk id="6" creationId="{3189AE30-55C1-342E-1380-98DAD1366527}"/>
          </ac:graphicFrameMkLst>
        </pc:graphicFrameChg>
      </pc:sldChg>
    </pc:docChg>
  </pc:docChgLst>
  <pc:docChgLst>
    <pc:chgData name="Carolyn Venies Annette Robertson (2536983)" userId="S::2536983@student.uwtsd.ac.uk::c1ee3265-15c2-4b95-a507-917b1a39b4c7" providerId="AD" clId="Web-{9FB99C37-8F8A-0582-FF3F-C015055038C9}"/>
    <pc:docChg chg="delSld modSld">
      <pc:chgData name="Carolyn Venies Annette Robertson (2536983)" userId="S::2536983@student.uwtsd.ac.uk::c1ee3265-15c2-4b95-a507-917b1a39b4c7" providerId="AD" clId="Web-{9FB99C37-8F8A-0582-FF3F-C015055038C9}" dt="2026-05-25T10:18:26.324" v="70"/>
      <pc:docMkLst>
        <pc:docMk/>
      </pc:docMkLst>
    </pc:docChg>
  </pc:docChgLst>
  <pc:docChgLst>
    <pc:chgData name="Alexandra Gkousa (2534923)" userId="S::2534923@student.uwtsd.ac.uk::5c1c16dc-ce56-489b-af95-bc637b971871" providerId="AD" clId="Web-{2F2EC522-92F4-8484-120B-992854286D90}"/>
    <pc:docChg chg="modSld">
      <pc:chgData name="Alexandra Gkousa (2534923)" userId="S::2534923@student.uwtsd.ac.uk::5c1c16dc-ce56-489b-af95-bc637b971871" providerId="AD" clId="Web-{2F2EC522-92F4-8484-120B-992854286D90}" dt="2026-05-23T16:28:29.021" v="3"/>
      <pc:docMkLst>
        <pc:docMk/>
      </pc:docMkLst>
      <pc:sldChg chg="addSp delSp modSp">
        <pc:chgData name="Alexandra Gkousa (2534923)" userId="S::2534923@student.uwtsd.ac.uk::5c1c16dc-ce56-489b-af95-bc637b971871" providerId="AD" clId="Web-{2F2EC522-92F4-8484-120B-992854286D90}" dt="2026-05-23T16:22:55.541" v="2"/>
        <pc:sldMkLst>
          <pc:docMk/>
          <pc:sldMk cId="109857222" sldId="256"/>
        </pc:sldMkLst>
        <pc:spChg chg="mod">
          <ac:chgData name="Alexandra Gkousa (2534923)" userId="S::2534923@student.uwtsd.ac.uk::5c1c16dc-ce56-489b-af95-bc637b971871" providerId="AD" clId="Web-{2F2EC522-92F4-8484-120B-992854286D90}" dt="2026-05-23T16:22:55.541" v="2"/>
          <ac:spMkLst>
            <pc:docMk/>
            <pc:sldMk cId="109857222" sldId="256"/>
            <ac:spMk id="2" creationId="{00000000-0000-0000-0000-000000000000}"/>
          </ac:spMkLst>
        </pc:spChg>
        <pc:spChg chg="add">
          <ac:chgData name="Alexandra Gkousa (2534923)" userId="S::2534923@student.uwtsd.ac.uk::5c1c16dc-ce56-489b-af95-bc637b971871" providerId="AD" clId="Web-{2F2EC522-92F4-8484-120B-992854286D90}" dt="2026-05-23T16:22:55.541" v="2"/>
          <ac:spMkLst>
            <pc:docMk/>
            <pc:sldMk cId="109857222" sldId="256"/>
            <ac:spMk id="3" creationId="{00000000-0000-0000-0000-000000000000}"/>
          </ac:spMkLst>
        </pc:spChg>
        <pc:spChg chg="mod">
          <ac:chgData name="Alexandra Gkousa (2534923)" userId="S::2534923@student.uwtsd.ac.uk::5c1c16dc-ce56-489b-af95-bc637b971871" providerId="AD" clId="Web-{2F2EC522-92F4-8484-120B-992854286D90}" dt="2026-05-23T16:22:55.541" v="2"/>
          <ac:spMkLst>
            <pc:docMk/>
            <pc:sldMk cId="109857222" sldId="256"/>
            <ac:spMk id="15" creationId="{BC0A0D1A-5A59-4691-3C3E-A0729AC48D2A}"/>
          </ac:spMkLst>
        </pc:spChg>
        <pc:spChg chg="mod">
          <ac:chgData name="Alexandra Gkousa (2534923)" userId="S::2534923@student.uwtsd.ac.uk::5c1c16dc-ce56-489b-af95-bc637b971871" providerId="AD" clId="Web-{2F2EC522-92F4-8484-120B-992854286D90}" dt="2026-05-23T16:22:55.541" v="2"/>
          <ac:spMkLst>
            <pc:docMk/>
            <pc:sldMk cId="109857222" sldId="256"/>
            <ac:spMk id="19" creationId="{DC88CD4B-A4DB-AEB9-E5A7-DA48332AAFC7}"/>
          </ac:spMkLst>
        </pc:spChg>
        <pc:spChg chg="add">
          <ac:chgData name="Alexandra Gkousa (2534923)" userId="S::2534923@student.uwtsd.ac.uk::5c1c16dc-ce56-489b-af95-bc637b971871" providerId="AD" clId="Web-{2F2EC522-92F4-8484-120B-992854286D90}" dt="2026-05-23T16:22:55.541" v="2"/>
          <ac:spMkLst>
            <pc:docMk/>
            <pc:sldMk cId="109857222" sldId="256"/>
            <ac:spMk id="24" creationId="{9F55B4AD-77A6-3319-F962-2771024A88B6}"/>
          </ac:spMkLst>
        </pc:spChg>
        <pc:picChg chg="add mod ord">
          <ac:chgData name="Alexandra Gkousa (2534923)" userId="S::2534923@student.uwtsd.ac.uk::5c1c16dc-ce56-489b-af95-bc637b971871" providerId="AD" clId="Web-{2F2EC522-92F4-8484-120B-992854286D90}" dt="2026-05-23T16:22:55.541" v="2"/>
          <ac:picMkLst>
            <pc:docMk/>
            <pc:sldMk cId="109857222" sldId="256"/>
            <ac:picMk id="4" creationId="{097D28C4-D2AD-03ED-78B8-A9B30ED282A8}"/>
          </ac:picMkLst>
        </pc:picChg>
      </pc:sldChg>
      <pc:sldChg chg="mod setBg">
        <pc:chgData name="Alexandra Gkousa (2534923)" userId="S::2534923@student.uwtsd.ac.uk::5c1c16dc-ce56-489b-af95-bc637b971871" providerId="AD" clId="Web-{2F2EC522-92F4-8484-120B-992854286D90}" dt="2026-05-23T16:28:29.021" v="3"/>
        <pc:sldMkLst>
          <pc:docMk/>
          <pc:sldMk cId="3421447244" sldId="267"/>
        </pc:sldMkLst>
      </pc:sldChg>
    </pc:docChg>
  </pc:docChgLst>
  <pc:docChgLst>
    <pc:chgData name="Carolyn Venies Annette Robertson (2536983)" userId="S::2536983@student.uwtsd.ac.uk::c1ee3265-15c2-4b95-a507-917b1a39b4c7" providerId="AD" clId="Web-{8FAA8FA7-F9B2-6401-037D-F50D2BBF98BD}"/>
    <pc:docChg chg="addSld delSld modSld">
      <pc:chgData name="Carolyn Venies Annette Robertson (2536983)" userId="S::2536983@student.uwtsd.ac.uk::c1ee3265-15c2-4b95-a507-917b1a39b4c7" providerId="AD" clId="Web-{8FAA8FA7-F9B2-6401-037D-F50D2BBF98BD}" dt="2026-06-05T10:38:05.104" v="207" actId="20577"/>
      <pc:docMkLst>
        <pc:docMk/>
      </pc:docMkLst>
      <pc:sldChg chg="modSp">
        <pc:chgData name="Carolyn Venies Annette Robertson (2536983)" userId="S::2536983@student.uwtsd.ac.uk::c1ee3265-15c2-4b95-a507-917b1a39b4c7" providerId="AD" clId="Web-{8FAA8FA7-F9B2-6401-037D-F50D2BBF98BD}" dt="2026-06-05T10:35:15.208" v="204" actId="20577"/>
        <pc:sldMkLst>
          <pc:docMk/>
          <pc:sldMk cId="3782290734" sldId="264"/>
        </pc:sldMkLst>
        <pc:spChg chg="mod">
          <ac:chgData name="Carolyn Venies Annette Robertson (2536983)" userId="S::2536983@student.uwtsd.ac.uk::c1ee3265-15c2-4b95-a507-917b1a39b4c7" providerId="AD" clId="Web-{8FAA8FA7-F9B2-6401-037D-F50D2BBF98BD}" dt="2026-06-05T10:20:47.896" v="20" actId="20577"/>
          <ac:spMkLst>
            <pc:docMk/>
            <pc:sldMk cId="3782290734" sldId="264"/>
            <ac:spMk id="3" creationId="{C9455E16-52F3-8DBB-8994-26EE7B56F42E}"/>
          </ac:spMkLst>
        </pc:spChg>
        <pc:spChg chg="mod">
          <ac:chgData name="Carolyn Venies Annette Robertson (2536983)" userId="S::2536983@student.uwtsd.ac.uk::c1ee3265-15c2-4b95-a507-917b1a39b4c7" providerId="AD" clId="Web-{8FAA8FA7-F9B2-6401-037D-F50D2BBF98BD}" dt="2026-06-05T10:35:15.208" v="204" actId="20577"/>
          <ac:spMkLst>
            <pc:docMk/>
            <pc:sldMk cId="3782290734" sldId="264"/>
            <ac:spMk id="7" creationId="{54F711B6-2F56-B45E-7DCB-C8CACE1A7361}"/>
          </ac:spMkLst>
        </pc:spChg>
      </pc:sldChg>
      <pc:sldChg chg="modSp">
        <pc:chgData name="Carolyn Venies Annette Robertson (2536983)" userId="S::2536983@student.uwtsd.ac.uk::c1ee3265-15c2-4b95-a507-917b1a39b4c7" providerId="AD" clId="Web-{8FAA8FA7-F9B2-6401-037D-F50D2BBF98BD}" dt="2026-06-05T10:20:16.926" v="17" actId="20577"/>
        <pc:sldMkLst>
          <pc:docMk/>
          <pc:sldMk cId="3258984823" sldId="270"/>
        </pc:sldMkLst>
        <pc:spChg chg="mod">
          <ac:chgData name="Carolyn Venies Annette Robertson (2536983)" userId="S::2536983@student.uwtsd.ac.uk::c1ee3265-15c2-4b95-a507-917b1a39b4c7" providerId="AD" clId="Web-{8FAA8FA7-F9B2-6401-037D-F50D2BBF98BD}" dt="2026-06-05T10:19:57.941" v="16" actId="20577"/>
          <ac:spMkLst>
            <pc:docMk/>
            <pc:sldMk cId="3258984823" sldId="270"/>
            <ac:spMk id="3" creationId="{DEF40416-25A2-6639-F1BA-960181CB53B5}"/>
          </ac:spMkLst>
        </pc:spChg>
        <pc:spChg chg="mod">
          <ac:chgData name="Carolyn Venies Annette Robertson (2536983)" userId="S::2536983@student.uwtsd.ac.uk::c1ee3265-15c2-4b95-a507-917b1a39b4c7" providerId="AD" clId="Web-{8FAA8FA7-F9B2-6401-037D-F50D2BBF98BD}" dt="2026-06-05T10:20:16.926" v="17" actId="20577"/>
          <ac:spMkLst>
            <pc:docMk/>
            <pc:sldMk cId="3258984823" sldId="270"/>
            <ac:spMk id="4" creationId="{429EED95-8806-0FA4-5B3F-0C790DBEB43B}"/>
          </ac:spMkLst>
        </pc:spChg>
      </pc:sldChg>
      <pc:sldChg chg="new del">
        <pc:chgData name="Carolyn Venies Annette Robertson (2536983)" userId="S::2536983@student.uwtsd.ac.uk::c1ee3265-15c2-4b95-a507-917b1a39b4c7" providerId="AD" clId="Web-{8FAA8FA7-F9B2-6401-037D-F50D2BBF98BD}" dt="2026-06-05T10:03:33.188" v="1"/>
        <pc:sldMkLst>
          <pc:docMk/>
          <pc:sldMk cId="441482859" sldId="273"/>
        </pc:sldMkLst>
      </pc:sldChg>
    </pc:docChg>
  </pc:docChgLst>
  <pc:docChgLst>
    <pc:chgData name="Alexandra Gkousa (2534923)" userId="S::2534923@student.uwtsd.ac.uk::5c1c16dc-ce56-489b-af95-bc637b971871" providerId="AD" clId="Web-{44CCE811-5F4C-AAAE-6714-67BCE57731A6}"/>
    <pc:docChg chg="mod addSld delSld modSld addMainMaster delMainMaster modMainMaster setSldSz">
      <pc:chgData name="Alexandra Gkousa (2534923)" userId="S::2534923@student.uwtsd.ac.uk::5c1c16dc-ce56-489b-af95-bc637b971871" providerId="AD" clId="Web-{44CCE811-5F4C-AAAE-6714-67BCE57731A6}" dt="2026-05-23T15:51:36.561" v="346"/>
      <pc:docMkLst>
        <pc:docMk/>
      </pc:docMkLst>
      <pc:sldChg chg="addSp delSp modSp mod setBg modClrScheme chgLayout">
        <pc:chgData name="Alexandra Gkousa (2534923)" userId="S::2534923@student.uwtsd.ac.uk::5c1c16dc-ce56-489b-af95-bc637b971871" providerId="AD" clId="Web-{44CCE811-5F4C-AAAE-6714-67BCE57731A6}" dt="2026-05-23T15:51:36.561" v="346"/>
        <pc:sldMkLst>
          <pc:docMk/>
          <pc:sldMk cId="109857222" sldId="256"/>
        </pc:sldMkLst>
        <pc:spChg chg="mod ord">
          <ac:chgData name="Alexandra Gkousa (2534923)" userId="S::2534923@student.uwtsd.ac.uk::5c1c16dc-ce56-489b-af95-bc637b971871" providerId="AD" clId="Web-{44CCE811-5F4C-AAAE-6714-67BCE57731A6}" dt="2026-05-23T15:51:36.561" v="346"/>
          <ac:spMkLst>
            <pc:docMk/>
            <pc:sldMk cId="109857222" sldId="256"/>
            <ac:spMk id="2" creationId="{00000000-0000-0000-0000-000000000000}"/>
          </ac:spMkLst>
        </pc:spChg>
        <pc:spChg chg="add mod ord">
          <ac:chgData name="Alexandra Gkousa (2534923)" userId="S::2534923@student.uwtsd.ac.uk::5c1c16dc-ce56-489b-af95-bc637b971871" providerId="AD" clId="Web-{44CCE811-5F4C-AAAE-6714-67BCE57731A6}" dt="2026-05-23T15:51:36.561" v="346"/>
          <ac:spMkLst>
            <pc:docMk/>
            <pc:sldMk cId="109857222" sldId="256"/>
            <ac:spMk id="15" creationId="{BC0A0D1A-5A59-4691-3C3E-A0729AC48D2A}"/>
          </ac:spMkLst>
        </pc:spChg>
        <pc:spChg chg="add mod ord">
          <ac:chgData name="Alexandra Gkousa (2534923)" userId="S::2534923@student.uwtsd.ac.uk::5c1c16dc-ce56-489b-af95-bc637b971871" providerId="AD" clId="Web-{44CCE811-5F4C-AAAE-6714-67BCE57731A6}" dt="2026-05-23T15:51:36.561" v="346"/>
          <ac:spMkLst>
            <pc:docMk/>
            <pc:sldMk cId="109857222" sldId="256"/>
            <ac:spMk id="19" creationId="{DC88CD4B-A4DB-AEB9-E5A7-DA48332AAFC7}"/>
          </ac:spMkLst>
        </pc:spChg>
      </pc:sldChg>
      <pc:sldChg chg="modSp new mod modClrScheme chgLayout">
        <pc:chgData name="Alexandra Gkousa (2534923)" userId="S::2534923@student.uwtsd.ac.uk::5c1c16dc-ce56-489b-af95-bc637b971871" providerId="AD" clId="Web-{44CCE811-5F4C-AAAE-6714-67BCE57731A6}" dt="2026-05-23T15:51:36.561" v="346"/>
        <pc:sldMkLst>
          <pc:docMk/>
          <pc:sldMk cId="3782290734" sldId="264"/>
        </pc:sldMkLst>
        <pc:spChg chg="mod ord">
          <ac:chgData name="Alexandra Gkousa (2534923)" userId="S::2534923@student.uwtsd.ac.uk::5c1c16dc-ce56-489b-af95-bc637b971871" providerId="AD" clId="Web-{44CCE811-5F4C-AAAE-6714-67BCE57731A6}" dt="2026-05-23T15:51:36.561" v="346"/>
          <ac:spMkLst>
            <pc:docMk/>
            <pc:sldMk cId="3782290734" sldId="264"/>
            <ac:spMk id="2" creationId="{35950784-366F-F107-8E86-DFFA547E79C1}"/>
          </ac:spMkLst>
        </pc:spChg>
        <pc:spChg chg="mod ord">
          <ac:chgData name="Alexandra Gkousa (2534923)" userId="S::2534923@student.uwtsd.ac.uk::5c1c16dc-ce56-489b-af95-bc637b971871" providerId="AD" clId="Web-{44CCE811-5F4C-AAAE-6714-67BCE57731A6}" dt="2026-05-23T15:51:36.561" v="346"/>
          <ac:spMkLst>
            <pc:docMk/>
            <pc:sldMk cId="3782290734" sldId="264"/>
            <ac:spMk id="3" creationId="{C9455E16-52F3-8DBB-8994-26EE7B56F42E}"/>
          </ac:spMkLst>
        </pc:spChg>
        <pc:spChg chg="mod ord">
          <ac:chgData name="Alexandra Gkousa (2534923)" userId="S::2534923@student.uwtsd.ac.uk::5c1c16dc-ce56-489b-af95-bc637b971871" providerId="AD" clId="Web-{44CCE811-5F4C-AAAE-6714-67BCE57731A6}" dt="2026-05-23T15:51:36.561" v="346"/>
          <ac:spMkLst>
            <pc:docMk/>
            <pc:sldMk cId="3782290734" sldId="264"/>
            <ac:spMk id="4" creationId="{B11D0D69-5584-DF94-5674-01104DA85718}"/>
          </ac:spMkLst>
        </pc:spChg>
        <pc:spChg chg="mod ord">
          <ac:chgData name="Alexandra Gkousa (2534923)" userId="S::2534923@student.uwtsd.ac.uk::5c1c16dc-ce56-489b-af95-bc637b971871" providerId="AD" clId="Web-{44CCE811-5F4C-AAAE-6714-67BCE57731A6}" dt="2026-05-23T15:51:36.561" v="346"/>
          <ac:spMkLst>
            <pc:docMk/>
            <pc:sldMk cId="3782290734" sldId="264"/>
            <ac:spMk id="5" creationId="{FE48EEBD-AFC2-6AD4-280D-2D1B6559B820}"/>
          </ac:spMkLst>
        </pc:spChg>
        <pc:spChg chg="mod ord">
          <ac:chgData name="Alexandra Gkousa (2534923)" userId="S::2534923@student.uwtsd.ac.uk::5c1c16dc-ce56-489b-af95-bc637b971871" providerId="AD" clId="Web-{44CCE811-5F4C-AAAE-6714-67BCE57731A6}" dt="2026-05-23T15:51:36.561" v="346"/>
          <ac:spMkLst>
            <pc:docMk/>
            <pc:sldMk cId="3782290734" sldId="264"/>
            <ac:spMk id="6" creationId="{C67210E5-6132-152A-17FA-50E0D7AEC92C}"/>
          </ac:spMkLst>
        </pc:spChg>
      </pc:sldChg>
      <pc:sldChg chg="modSp new mod modClrScheme chgLayout">
        <pc:chgData name="Alexandra Gkousa (2534923)" userId="S::2534923@student.uwtsd.ac.uk::5c1c16dc-ce56-489b-af95-bc637b971871" providerId="AD" clId="Web-{44CCE811-5F4C-AAAE-6714-67BCE57731A6}" dt="2026-05-23T15:51:36.561" v="346"/>
        <pc:sldMkLst>
          <pc:docMk/>
          <pc:sldMk cId="3421447244" sldId="267"/>
        </pc:sldMkLst>
        <pc:spChg chg="mod ord">
          <ac:chgData name="Alexandra Gkousa (2534923)" userId="S::2534923@student.uwtsd.ac.uk::5c1c16dc-ce56-489b-af95-bc637b971871" providerId="AD" clId="Web-{44CCE811-5F4C-AAAE-6714-67BCE57731A6}" dt="2026-05-23T15:51:36.561" v="346"/>
          <ac:spMkLst>
            <pc:docMk/>
            <pc:sldMk cId="3421447244" sldId="267"/>
            <ac:spMk id="2" creationId="{4D41B82C-3BA6-E064-E4E0-B19BB571FA2B}"/>
          </ac:spMkLst>
        </pc:spChg>
        <pc:spChg chg="mod ord">
          <ac:chgData name="Alexandra Gkousa (2534923)" userId="S::2534923@student.uwtsd.ac.uk::5c1c16dc-ce56-489b-af95-bc637b971871" providerId="AD" clId="Web-{44CCE811-5F4C-AAAE-6714-67BCE57731A6}" dt="2026-05-23T15:51:36.561" v="346"/>
          <ac:spMkLst>
            <pc:docMk/>
            <pc:sldMk cId="3421447244" sldId="267"/>
            <ac:spMk id="3" creationId="{9CD74BA9-D53C-EB19-55A4-692A27C57792}"/>
          </ac:spMkLst>
        </pc:spChg>
        <pc:spChg chg="mod ord">
          <ac:chgData name="Alexandra Gkousa (2534923)" userId="S::2534923@student.uwtsd.ac.uk::5c1c16dc-ce56-489b-af95-bc637b971871" providerId="AD" clId="Web-{44CCE811-5F4C-AAAE-6714-67BCE57731A6}" dt="2026-05-23T15:51:36.561" v="346"/>
          <ac:spMkLst>
            <pc:docMk/>
            <pc:sldMk cId="3421447244" sldId="267"/>
            <ac:spMk id="4" creationId="{CA46EE0A-1B5B-D25F-FC1E-74F36C97316E}"/>
          </ac:spMkLst>
        </pc:spChg>
        <pc:spChg chg="mod ord">
          <ac:chgData name="Alexandra Gkousa (2534923)" userId="S::2534923@student.uwtsd.ac.uk::5c1c16dc-ce56-489b-af95-bc637b971871" providerId="AD" clId="Web-{44CCE811-5F4C-AAAE-6714-67BCE57731A6}" dt="2026-05-23T15:51:36.561" v="346"/>
          <ac:spMkLst>
            <pc:docMk/>
            <pc:sldMk cId="3421447244" sldId="267"/>
            <ac:spMk id="5" creationId="{63B669A9-88BC-5984-577E-6B2CE8334C5D}"/>
          </ac:spMkLst>
        </pc:spChg>
        <pc:spChg chg="mod ord">
          <ac:chgData name="Alexandra Gkousa (2534923)" userId="S::2534923@student.uwtsd.ac.uk::5c1c16dc-ce56-489b-af95-bc637b971871" providerId="AD" clId="Web-{44CCE811-5F4C-AAAE-6714-67BCE57731A6}" dt="2026-05-23T15:51:36.561" v="346"/>
          <ac:spMkLst>
            <pc:docMk/>
            <pc:sldMk cId="3421447244" sldId="267"/>
            <ac:spMk id="6" creationId="{D6A6F38B-144F-1963-B389-440C0DF162EF}"/>
          </ac:spMkLst>
        </pc:spChg>
        <pc:spChg chg="mod ord">
          <ac:chgData name="Alexandra Gkousa (2534923)" userId="S::2534923@student.uwtsd.ac.uk::5c1c16dc-ce56-489b-af95-bc637b971871" providerId="AD" clId="Web-{44CCE811-5F4C-AAAE-6714-67BCE57731A6}" dt="2026-05-23T15:51:36.561" v="346"/>
          <ac:spMkLst>
            <pc:docMk/>
            <pc:sldMk cId="3421447244" sldId="267"/>
            <ac:spMk id="7" creationId="{0EB9462B-3280-4883-D288-94E4DFBF9B1C}"/>
          </ac:spMkLst>
        </pc:spChg>
        <pc:spChg chg="mod ord">
          <ac:chgData name="Alexandra Gkousa (2534923)" userId="S::2534923@student.uwtsd.ac.uk::5c1c16dc-ce56-489b-af95-bc637b971871" providerId="AD" clId="Web-{44CCE811-5F4C-AAAE-6714-67BCE57731A6}" dt="2026-05-23T15:51:36.561" v="346"/>
          <ac:spMkLst>
            <pc:docMk/>
            <pc:sldMk cId="3421447244" sldId="267"/>
            <ac:spMk id="8" creationId="{89505EE6-8872-3C60-283E-11CBC689FA54}"/>
          </ac:spMkLst>
        </pc:spChg>
        <pc:spChg chg="mod ord">
          <ac:chgData name="Alexandra Gkousa (2534923)" userId="S::2534923@student.uwtsd.ac.uk::5c1c16dc-ce56-489b-af95-bc637b971871" providerId="AD" clId="Web-{44CCE811-5F4C-AAAE-6714-67BCE57731A6}" dt="2026-05-23T15:51:36.561" v="346"/>
          <ac:spMkLst>
            <pc:docMk/>
            <pc:sldMk cId="3421447244" sldId="267"/>
            <ac:spMk id="9" creationId="{14A791F7-FE5E-B714-BA69-187773097FC7}"/>
          </ac:spMkLst>
        </pc:spChg>
      </pc:sldChg>
    </pc:docChg>
  </pc:docChgLst>
  <pc:docChgLst>
    <pc:chgData name="Carolyn Venies Annette Robertson (2536983)" userId="S::2536983@student.uwtsd.ac.uk::c1ee3265-15c2-4b95-a507-917b1a39b4c7" providerId="AD" clId="Web-{11384E81-D6FA-96DF-F004-B69CCECCB892}"/>
    <pc:docChg chg="mod addSld modSld modMainMaster">
      <pc:chgData name="Carolyn Venies Annette Robertson (2536983)" userId="S::2536983@student.uwtsd.ac.uk::c1ee3265-15c2-4b95-a507-917b1a39b4c7" providerId="AD" clId="Web-{11384E81-D6FA-96DF-F004-B69CCECCB892}" dt="2026-06-04T10:22:14.139" v="454"/>
      <pc:docMkLst>
        <pc:docMk/>
      </pc:docMkLst>
      <pc:sldChg chg="modSp">
        <pc:chgData name="Carolyn Venies Annette Robertson (2536983)" userId="S::2536983@student.uwtsd.ac.uk::c1ee3265-15c2-4b95-a507-917b1a39b4c7" providerId="AD" clId="Web-{11384E81-D6FA-96DF-F004-B69CCECCB892}" dt="2026-06-04T10:22:09.483" v="453"/>
        <pc:sldMkLst>
          <pc:docMk/>
          <pc:sldMk cId="109857222" sldId="256"/>
        </pc:sldMkLst>
        <pc:spChg chg="mod">
          <ac:chgData name="Carolyn Venies Annette Robertson (2536983)" userId="S::2536983@student.uwtsd.ac.uk::c1ee3265-15c2-4b95-a507-917b1a39b4c7" providerId="AD" clId="Web-{11384E81-D6FA-96DF-F004-B69CCECCB892}" dt="2026-06-04T10:22:09.483" v="453"/>
          <ac:spMkLst>
            <pc:docMk/>
            <pc:sldMk cId="109857222" sldId="256"/>
            <ac:spMk id="24" creationId="{9F55B4AD-77A6-3319-F962-2771024A88B6}"/>
          </ac:spMkLst>
        </pc:spChg>
      </pc:sldChg>
      <pc:sldChg chg="modSp">
        <pc:chgData name="Carolyn Venies Annette Robertson (2536983)" userId="S::2536983@student.uwtsd.ac.uk::c1ee3265-15c2-4b95-a507-917b1a39b4c7" providerId="AD" clId="Web-{11384E81-D6FA-96DF-F004-B69CCECCB892}" dt="2026-06-04T10:22:09.483" v="453"/>
        <pc:sldMkLst>
          <pc:docMk/>
          <pc:sldMk cId="3421447244" sldId="267"/>
        </pc:sldMkLst>
        <pc:spChg chg="mod">
          <ac:chgData name="Carolyn Venies Annette Robertson (2536983)" userId="S::2536983@student.uwtsd.ac.uk::c1ee3265-15c2-4b95-a507-917b1a39b4c7" providerId="AD" clId="Web-{11384E81-D6FA-96DF-F004-B69CCECCB892}" dt="2026-06-04T10:22:09.483" v="453"/>
          <ac:spMkLst>
            <pc:docMk/>
            <pc:sldMk cId="3421447244" sldId="267"/>
            <ac:spMk id="8" creationId="{89505EE6-8872-3C60-283E-11CBC689FA54}"/>
          </ac:spMkLst>
        </pc:spChg>
      </pc:sldChg>
      <pc:sldChg chg="modSp">
        <pc:chgData name="Carolyn Venies Annette Robertson (2536983)" userId="S::2536983@student.uwtsd.ac.uk::c1ee3265-15c2-4b95-a507-917b1a39b4c7" providerId="AD" clId="Web-{11384E81-D6FA-96DF-F004-B69CCECCB892}" dt="2026-06-04T10:22:09.483" v="453"/>
        <pc:sldMkLst>
          <pc:docMk/>
          <pc:sldMk cId="1929406495" sldId="268"/>
        </pc:sldMkLst>
        <pc:spChg chg="mod">
          <ac:chgData name="Carolyn Venies Annette Robertson (2536983)" userId="S::2536983@student.uwtsd.ac.uk::c1ee3265-15c2-4b95-a507-917b1a39b4c7" providerId="AD" clId="Web-{11384E81-D6FA-96DF-F004-B69CCECCB892}" dt="2026-06-04T10:22:09.483" v="453"/>
          <ac:spMkLst>
            <pc:docMk/>
            <pc:sldMk cId="1929406495" sldId="268"/>
            <ac:spMk id="6" creationId="{8065B42A-E26C-FB16-9061-39C274FE5C85}"/>
          </ac:spMkLst>
        </pc:spChg>
      </pc:sldChg>
      <pc:sldChg chg="modSp new">
        <pc:chgData name="Carolyn Venies Annette Robertson (2536983)" userId="S::2536983@student.uwtsd.ac.uk::c1ee3265-15c2-4b95-a507-917b1a39b4c7" providerId="AD" clId="Web-{11384E81-D6FA-96DF-F004-B69CCECCB892}" dt="2026-06-04T10:22:14.139" v="454"/>
        <pc:sldMkLst>
          <pc:docMk/>
          <pc:sldMk cId="3258984823" sldId="270"/>
        </pc:sldMkLst>
        <pc:spChg chg="mod">
          <ac:chgData name="Carolyn Venies Annette Robertson (2536983)" userId="S::2536983@student.uwtsd.ac.uk::c1ee3265-15c2-4b95-a507-917b1a39b4c7" providerId="AD" clId="Web-{11384E81-D6FA-96DF-F004-B69CCECCB892}" dt="2026-06-04T10:17:06.148" v="445" actId="20577"/>
          <ac:spMkLst>
            <pc:docMk/>
            <pc:sldMk cId="3258984823" sldId="270"/>
            <ac:spMk id="2" creationId="{25EEB5FF-2106-033E-02D7-5C5ACECB9DD5}"/>
          </ac:spMkLst>
        </pc:spChg>
        <pc:spChg chg="mod">
          <ac:chgData name="Carolyn Venies Annette Robertson (2536983)" userId="S::2536983@student.uwtsd.ac.uk::c1ee3265-15c2-4b95-a507-917b1a39b4c7" providerId="AD" clId="Web-{11384E81-D6FA-96DF-F004-B69CCECCB892}" dt="2026-06-04T10:22:14.139" v="454"/>
          <ac:spMkLst>
            <pc:docMk/>
            <pc:sldMk cId="3258984823" sldId="270"/>
            <ac:spMk id="3" creationId="{DEF40416-25A2-6639-F1BA-960181CB53B5}"/>
          </ac:spMkLst>
        </pc:spChg>
        <pc:spChg chg="mod">
          <ac:chgData name="Carolyn Venies Annette Robertson (2536983)" userId="S::2536983@student.uwtsd.ac.uk::c1ee3265-15c2-4b95-a507-917b1a39b4c7" providerId="AD" clId="Web-{11384E81-D6FA-96DF-F004-B69CCECCB892}" dt="2026-06-04T10:18:36.806" v="449"/>
          <ac:spMkLst>
            <pc:docMk/>
            <pc:sldMk cId="3258984823" sldId="270"/>
            <ac:spMk id="4" creationId="{429EED95-8806-0FA4-5B3F-0C790DBEB43B}"/>
          </ac:spMkLst>
        </pc:spChg>
        <pc:spChg chg="mod">
          <ac:chgData name="Carolyn Venies Annette Robertson (2536983)" userId="S::2536983@student.uwtsd.ac.uk::c1ee3265-15c2-4b95-a507-917b1a39b4c7" providerId="AD" clId="Web-{11384E81-D6FA-96DF-F004-B69CCECCB892}" dt="2026-06-04T10:22:09.483" v="453"/>
          <ac:spMkLst>
            <pc:docMk/>
            <pc:sldMk cId="3258984823" sldId="270"/>
            <ac:spMk id="6" creationId="{ABC1D038-8A5F-CBC3-EBEE-E30188E0CB1F}"/>
          </ac:spMkLst>
        </pc:spChg>
      </pc:sldChg>
      <pc:sldMasterChg chg="modSp mod modSldLayout">
        <pc:chgData name="Carolyn Venies Annette Robertson (2536983)" userId="S::2536983@student.uwtsd.ac.uk::c1ee3265-15c2-4b95-a507-917b1a39b4c7" providerId="AD" clId="Web-{11384E81-D6FA-96DF-F004-B69CCECCB892}" dt="2026-06-04T10:22:09.483" v="453"/>
        <pc:sldMasterMkLst>
          <pc:docMk/>
          <pc:sldMasterMk cId="1394715582" sldId="2147483732"/>
        </pc:sldMasterMkLst>
        <pc:spChg chg="mod">
          <ac:chgData name="Carolyn Venies Annette Robertson (2536983)" userId="S::2536983@student.uwtsd.ac.uk::c1ee3265-15c2-4b95-a507-917b1a39b4c7" providerId="AD" clId="Web-{11384E81-D6FA-96DF-F004-B69CCECCB892}" dt="2026-06-04T10:22:09.483" v="453"/>
          <ac:spMkLst>
            <pc:docMk/>
            <pc:sldMasterMk cId="1394715582" sldId="2147483732"/>
            <ac:spMk id="5" creationId="{D4E1B7C8-DA74-800B-EE14-A39E9DB32DE4}"/>
          </ac:spMkLst>
        </pc:spChg>
        <pc:sldLayoutChg chg="modSp mod">
          <pc:chgData name="Carolyn Venies Annette Robertson (2536983)" userId="S::2536983@student.uwtsd.ac.uk::c1ee3265-15c2-4b95-a507-917b1a39b4c7" providerId="AD" clId="Web-{11384E81-D6FA-96DF-F004-B69CCECCB892}" dt="2026-06-04T10:22:09.483" v="453"/>
          <pc:sldLayoutMkLst>
            <pc:docMk/>
            <pc:sldMasterMk cId="1394715582" sldId="2147483732"/>
            <pc:sldLayoutMk cId="1316721908" sldId="2147483733"/>
          </pc:sldLayoutMkLst>
          <pc:spChg chg="mod">
            <ac:chgData name="Carolyn Venies Annette Robertson (2536983)" userId="S::2536983@student.uwtsd.ac.uk::c1ee3265-15c2-4b95-a507-917b1a39b4c7" providerId="AD" clId="Web-{11384E81-D6FA-96DF-F004-B69CCECCB892}" dt="2026-06-04T10:22:09.483" v="453"/>
            <ac:spMkLst>
              <pc:docMk/>
              <pc:sldMasterMk cId="1394715582" sldId="2147483732"/>
              <pc:sldLayoutMk cId="1316721908" sldId="2147483733"/>
              <ac:spMk id="5" creationId="{5B407A58-3351-E479-1A0C-2FF49FA42707}"/>
            </ac:spMkLst>
          </pc:spChg>
        </pc:sldLayoutChg>
        <pc:sldLayoutChg chg="modSp mod">
          <pc:chgData name="Carolyn Venies Annette Robertson (2536983)" userId="S::2536983@student.uwtsd.ac.uk::c1ee3265-15c2-4b95-a507-917b1a39b4c7" providerId="AD" clId="Web-{11384E81-D6FA-96DF-F004-B69CCECCB892}" dt="2026-06-04T10:22:09.483" v="453"/>
          <pc:sldLayoutMkLst>
            <pc:docMk/>
            <pc:sldMasterMk cId="1394715582" sldId="2147483732"/>
            <pc:sldLayoutMk cId="2791780523" sldId="2147483734"/>
          </pc:sldLayoutMkLst>
          <pc:spChg chg="mod">
            <ac:chgData name="Carolyn Venies Annette Robertson (2536983)" userId="S::2536983@student.uwtsd.ac.uk::c1ee3265-15c2-4b95-a507-917b1a39b4c7" providerId="AD" clId="Web-{11384E81-D6FA-96DF-F004-B69CCECCB892}" dt="2026-06-04T10:22:09.483" v="453"/>
            <ac:spMkLst>
              <pc:docMk/>
              <pc:sldMasterMk cId="1394715582" sldId="2147483732"/>
              <pc:sldLayoutMk cId="2791780523" sldId="2147483734"/>
              <ac:spMk id="5" creationId="{B17E6B5E-6174-FD5C-41E8-FFC44C650D7E}"/>
            </ac:spMkLst>
          </pc:spChg>
        </pc:sldLayoutChg>
        <pc:sldLayoutChg chg="modSp mod">
          <pc:chgData name="Carolyn Venies Annette Robertson (2536983)" userId="S::2536983@student.uwtsd.ac.uk::c1ee3265-15c2-4b95-a507-917b1a39b4c7" providerId="AD" clId="Web-{11384E81-D6FA-96DF-F004-B69CCECCB892}" dt="2026-06-04T10:22:09.483" v="453"/>
          <pc:sldLayoutMkLst>
            <pc:docMk/>
            <pc:sldMasterMk cId="1394715582" sldId="2147483732"/>
            <pc:sldLayoutMk cId="2314950431" sldId="2147483735"/>
          </pc:sldLayoutMkLst>
          <pc:spChg chg="mod">
            <ac:chgData name="Carolyn Venies Annette Robertson (2536983)" userId="S::2536983@student.uwtsd.ac.uk::c1ee3265-15c2-4b95-a507-917b1a39b4c7" providerId="AD" clId="Web-{11384E81-D6FA-96DF-F004-B69CCECCB892}" dt="2026-06-04T10:22:09.483" v="453"/>
            <ac:spMkLst>
              <pc:docMk/>
              <pc:sldMasterMk cId="1394715582" sldId="2147483732"/>
              <pc:sldLayoutMk cId="2314950431" sldId="2147483735"/>
              <ac:spMk id="5" creationId="{82FA13D1-1FBA-E820-323B-77B41F1A665D}"/>
            </ac:spMkLst>
          </pc:spChg>
        </pc:sldLayoutChg>
        <pc:sldLayoutChg chg="modSp mod">
          <pc:chgData name="Carolyn Venies Annette Robertson (2536983)" userId="S::2536983@student.uwtsd.ac.uk::c1ee3265-15c2-4b95-a507-917b1a39b4c7" providerId="AD" clId="Web-{11384E81-D6FA-96DF-F004-B69CCECCB892}" dt="2026-06-04T10:22:09.483" v="453"/>
          <pc:sldLayoutMkLst>
            <pc:docMk/>
            <pc:sldMasterMk cId="1394715582" sldId="2147483732"/>
            <pc:sldLayoutMk cId="4217352798" sldId="2147483736"/>
          </pc:sldLayoutMkLst>
          <pc:spChg chg="mod">
            <ac:chgData name="Carolyn Venies Annette Robertson (2536983)" userId="S::2536983@student.uwtsd.ac.uk::c1ee3265-15c2-4b95-a507-917b1a39b4c7" providerId="AD" clId="Web-{11384E81-D6FA-96DF-F004-B69CCECCB892}" dt="2026-06-04T10:22:09.483" v="453"/>
            <ac:spMkLst>
              <pc:docMk/>
              <pc:sldMasterMk cId="1394715582" sldId="2147483732"/>
              <pc:sldLayoutMk cId="4217352798" sldId="2147483736"/>
              <ac:spMk id="6" creationId="{C2BDD5A2-CE3E-3215-6DAA-F75C0D1229DA}"/>
            </ac:spMkLst>
          </pc:spChg>
        </pc:sldLayoutChg>
        <pc:sldLayoutChg chg="modSp mod">
          <pc:chgData name="Carolyn Venies Annette Robertson (2536983)" userId="S::2536983@student.uwtsd.ac.uk::c1ee3265-15c2-4b95-a507-917b1a39b4c7" providerId="AD" clId="Web-{11384E81-D6FA-96DF-F004-B69CCECCB892}" dt="2026-06-04T10:22:09.483" v="453"/>
          <pc:sldLayoutMkLst>
            <pc:docMk/>
            <pc:sldMasterMk cId="1394715582" sldId="2147483732"/>
            <pc:sldLayoutMk cId="1578576557" sldId="2147483737"/>
          </pc:sldLayoutMkLst>
          <pc:spChg chg="mod">
            <ac:chgData name="Carolyn Venies Annette Robertson (2536983)" userId="S::2536983@student.uwtsd.ac.uk::c1ee3265-15c2-4b95-a507-917b1a39b4c7" providerId="AD" clId="Web-{11384E81-D6FA-96DF-F004-B69CCECCB892}" dt="2026-06-04T10:22:09.483" v="453"/>
            <ac:spMkLst>
              <pc:docMk/>
              <pc:sldMasterMk cId="1394715582" sldId="2147483732"/>
              <pc:sldLayoutMk cId="1578576557" sldId="2147483737"/>
              <ac:spMk id="8" creationId="{949D76D8-9033-26CF-BF4C-AECCC685C177}"/>
            </ac:spMkLst>
          </pc:spChg>
        </pc:sldLayoutChg>
        <pc:sldLayoutChg chg="modSp mod">
          <pc:chgData name="Carolyn Venies Annette Robertson (2536983)" userId="S::2536983@student.uwtsd.ac.uk::c1ee3265-15c2-4b95-a507-917b1a39b4c7" providerId="AD" clId="Web-{11384E81-D6FA-96DF-F004-B69CCECCB892}" dt="2026-06-04T10:22:09.483" v="453"/>
          <pc:sldLayoutMkLst>
            <pc:docMk/>
            <pc:sldMasterMk cId="1394715582" sldId="2147483732"/>
            <pc:sldLayoutMk cId="271219847" sldId="2147483738"/>
          </pc:sldLayoutMkLst>
          <pc:spChg chg="mod">
            <ac:chgData name="Carolyn Venies Annette Robertson (2536983)" userId="S::2536983@student.uwtsd.ac.uk::c1ee3265-15c2-4b95-a507-917b1a39b4c7" providerId="AD" clId="Web-{11384E81-D6FA-96DF-F004-B69CCECCB892}" dt="2026-06-04T10:22:09.483" v="453"/>
            <ac:spMkLst>
              <pc:docMk/>
              <pc:sldMasterMk cId="1394715582" sldId="2147483732"/>
              <pc:sldLayoutMk cId="271219847" sldId="2147483738"/>
              <ac:spMk id="4" creationId="{6B968DDD-323F-89A1-84E3-DDBA626D9386}"/>
            </ac:spMkLst>
          </pc:spChg>
        </pc:sldLayoutChg>
        <pc:sldLayoutChg chg="modSp mod">
          <pc:chgData name="Carolyn Venies Annette Robertson (2536983)" userId="S::2536983@student.uwtsd.ac.uk::c1ee3265-15c2-4b95-a507-917b1a39b4c7" providerId="AD" clId="Web-{11384E81-D6FA-96DF-F004-B69CCECCB892}" dt="2026-06-04T10:22:09.483" v="453"/>
          <pc:sldLayoutMkLst>
            <pc:docMk/>
            <pc:sldMasterMk cId="1394715582" sldId="2147483732"/>
            <pc:sldLayoutMk cId="3361007103" sldId="2147483739"/>
          </pc:sldLayoutMkLst>
          <pc:spChg chg="mod">
            <ac:chgData name="Carolyn Venies Annette Robertson (2536983)" userId="S::2536983@student.uwtsd.ac.uk::c1ee3265-15c2-4b95-a507-917b1a39b4c7" providerId="AD" clId="Web-{11384E81-D6FA-96DF-F004-B69CCECCB892}" dt="2026-06-04T10:22:09.483" v="453"/>
            <ac:spMkLst>
              <pc:docMk/>
              <pc:sldMasterMk cId="1394715582" sldId="2147483732"/>
              <pc:sldLayoutMk cId="3361007103" sldId="2147483739"/>
              <ac:spMk id="3" creationId="{10EAA6C9-A7F3-19F1-D17C-A1D83FAF553F}"/>
            </ac:spMkLst>
          </pc:spChg>
        </pc:sldLayoutChg>
        <pc:sldLayoutChg chg="modSp mod">
          <pc:chgData name="Carolyn Venies Annette Robertson (2536983)" userId="S::2536983@student.uwtsd.ac.uk::c1ee3265-15c2-4b95-a507-917b1a39b4c7" providerId="AD" clId="Web-{11384E81-D6FA-96DF-F004-B69CCECCB892}" dt="2026-06-04T10:22:09.483" v="453"/>
          <pc:sldLayoutMkLst>
            <pc:docMk/>
            <pc:sldMasterMk cId="1394715582" sldId="2147483732"/>
            <pc:sldLayoutMk cId="1328375259" sldId="2147483740"/>
          </pc:sldLayoutMkLst>
          <pc:spChg chg="mod">
            <ac:chgData name="Carolyn Venies Annette Robertson (2536983)" userId="S::2536983@student.uwtsd.ac.uk::c1ee3265-15c2-4b95-a507-917b1a39b4c7" providerId="AD" clId="Web-{11384E81-D6FA-96DF-F004-B69CCECCB892}" dt="2026-06-04T10:22:09.483" v="453"/>
            <ac:spMkLst>
              <pc:docMk/>
              <pc:sldMasterMk cId="1394715582" sldId="2147483732"/>
              <pc:sldLayoutMk cId="1328375259" sldId="2147483740"/>
              <ac:spMk id="6" creationId="{9C85A215-184B-2105-0279-ED02F6445831}"/>
            </ac:spMkLst>
          </pc:spChg>
        </pc:sldLayoutChg>
        <pc:sldLayoutChg chg="modSp mod">
          <pc:chgData name="Carolyn Venies Annette Robertson (2536983)" userId="S::2536983@student.uwtsd.ac.uk::c1ee3265-15c2-4b95-a507-917b1a39b4c7" providerId="AD" clId="Web-{11384E81-D6FA-96DF-F004-B69CCECCB892}" dt="2026-06-04T10:22:09.483" v="453"/>
          <pc:sldLayoutMkLst>
            <pc:docMk/>
            <pc:sldMasterMk cId="1394715582" sldId="2147483732"/>
            <pc:sldLayoutMk cId="3774780335" sldId="2147483741"/>
          </pc:sldLayoutMkLst>
          <pc:spChg chg="mod">
            <ac:chgData name="Carolyn Venies Annette Robertson (2536983)" userId="S::2536983@student.uwtsd.ac.uk::c1ee3265-15c2-4b95-a507-917b1a39b4c7" providerId="AD" clId="Web-{11384E81-D6FA-96DF-F004-B69CCECCB892}" dt="2026-06-04T10:22:09.483" v="453"/>
            <ac:spMkLst>
              <pc:docMk/>
              <pc:sldMasterMk cId="1394715582" sldId="2147483732"/>
              <pc:sldLayoutMk cId="3774780335" sldId="2147483741"/>
              <ac:spMk id="6" creationId="{7FDC75DA-9A78-9AB9-7171-95A08CC51C56}"/>
            </ac:spMkLst>
          </pc:spChg>
        </pc:sldLayoutChg>
        <pc:sldLayoutChg chg="modSp mod">
          <pc:chgData name="Carolyn Venies Annette Robertson (2536983)" userId="S::2536983@student.uwtsd.ac.uk::c1ee3265-15c2-4b95-a507-917b1a39b4c7" providerId="AD" clId="Web-{11384E81-D6FA-96DF-F004-B69CCECCB892}" dt="2026-06-04T10:22:09.483" v="453"/>
          <pc:sldLayoutMkLst>
            <pc:docMk/>
            <pc:sldMasterMk cId="1394715582" sldId="2147483732"/>
            <pc:sldLayoutMk cId="1633009643" sldId="2147483742"/>
          </pc:sldLayoutMkLst>
          <pc:spChg chg="mod">
            <ac:chgData name="Carolyn Venies Annette Robertson (2536983)" userId="S::2536983@student.uwtsd.ac.uk::c1ee3265-15c2-4b95-a507-917b1a39b4c7" providerId="AD" clId="Web-{11384E81-D6FA-96DF-F004-B69CCECCB892}" dt="2026-06-04T10:22:09.483" v="453"/>
            <ac:spMkLst>
              <pc:docMk/>
              <pc:sldMasterMk cId="1394715582" sldId="2147483732"/>
              <pc:sldLayoutMk cId="1633009643" sldId="2147483742"/>
              <ac:spMk id="5" creationId="{2C26C9BE-9060-50CB-2BB7-07307FF89A7A}"/>
            </ac:spMkLst>
          </pc:spChg>
        </pc:sldLayoutChg>
        <pc:sldLayoutChg chg="modSp mod">
          <pc:chgData name="Carolyn Venies Annette Robertson (2536983)" userId="S::2536983@student.uwtsd.ac.uk::c1ee3265-15c2-4b95-a507-917b1a39b4c7" providerId="AD" clId="Web-{11384E81-D6FA-96DF-F004-B69CCECCB892}" dt="2026-06-04T10:22:09.483" v="453"/>
          <pc:sldLayoutMkLst>
            <pc:docMk/>
            <pc:sldMasterMk cId="1394715582" sldId="2147483732"/>
            <pc:sldLayoutMk cId="1030616298" sldId="2147483743"/>
          </pc:sldLayoutMkLst>
          <pc:spChg chg="mod">
            <ac:chgData name="Carolyn Venies Annette Robertson (2536983)" userId="S::2536983@student.uwtsd.ac.uk::c1ee3265-15c2-4b95-a507-917b1a39b4c7" providerId="AD" clId="Web-{11384E81-D6FA-96DF-F004-B69CCECCB892}" dt="2026-06-04T10:22:09.483" v="453"/>
            <ac:spMkLst>
              <pc:docMk/>
              <pc:sldMasterMk cId="1394715582" sldId="2147483732"/>
              <pc:sldLayoutMk cId="1030616298" sldId="2147483743"/>
              <ac:spMk id="5" creationId="{919AA929-A9E6-FF9C-0C59-177F892D6A69}"/>
            </ac:spMkLst>
          </pc:spChg>
        </pc:sldLayoutChg>
      </pc:sldMasterChg>
    </pc:docChg>
  </pc:docChgLst>
  <pc:docChgLst>
    <pc:chgData name="Alexandra Gkousa (2534923)" userId="S::2534923@student.uwtsd.ac.uk::5c1c16dc-ce56-489b-af95-bc637b971871" providerId="AD" clId="Web-{21FABE80-27D7-1DBD-1F3F-B66FE10703BC}"/>
    <pc:docChg chg="modSld">
      <pc:chgData name="Alexandra Gkousa (2534923)" userId="S::2534923@student.uwtsd.ac.uk::5c1c16dc-ce56-489b-af95-bc637b971871" providerId="AD" clId="Web-{21FABE80-27D7-1DBD-1F3F-B66FE10703BC}" dt="2026-05-23T12:19:29.220" v="532" actId="20577"/>
      <pc:docMkLst>
        <pc:docMk/>
      </pc:docMkLst>
      <pc:sldChg chg="addSp delSp modSp mod setBg">
        <pc:chgData name="Alexandra Gkousa (2534923)" userId="S::2534923@student.uwtsd.ac.uk::5c1c16dc-ce56-489b-af95-bc637b971871" providerId="AD" clId="Web-{21FABE80-27D7-1DBD-1F3F-B66FE10703BC}" dt="2026-05-23T12:03:09.401" v="457"/>
        <pc:sldMkLst>
          <pc:docMk/>
          <pc:sldMk cId="109857222" sldId="256"/>
        </pc:sldMkLst>
        <pc:spChg chg="mod">
          <ac:chgData name="Alexandra Gkousa (2534923)" userId="S::2534923@student.uwtsd.ac.uk::5c1c16dc-ce56-489b-af95-bc637b971871" providerId="AD" clId="Web-{21FABE80-27D7-1DBD-1F3F-B66FE10703BC}" dt="2026-05-23T12:03:09.401" v="457"/>
          <ac:spMkLst>
            <pc:docMk/>
            <pc:sldMk cId="109857222" sldId="256"/>
            <ac:spMk id="2" creationId="{00000000-0000-0000-0000-000000000000}"/>
          </ac:spMkLst>
        </pc:spChg>
      </pc:sldChg>
    </pc:docChg>
  </pc:docChgLst>
  <pc:docChgLst>
    <pc:chgData name="Carolyn Venies Annette Robertson (2536983)" userId="S::2536983@student.uwtsd.ac.uk::c1ee3265-15c2-4b95-a507-917b1a39b4c7" providerId="AD" clId="Web-{C99C1896-CB1E-22B0-367C-E2CA29B78886}"/>
    <pc:docChg chg="modSld">
      <pc:chgData name="Carolyn Venies Annette Robertson (2536983)" userId="S::2536983@student.uwtsd.ac.uk::c1ee3265-15c2-4b95-a507-917b1a39b4c7" providerId="AD" clId="Web-{C99C1896-CB1E-22B0-367C-E2CA29B78886}" dt="2026-05-25T11:00:09.939" v="476" actId="20577"/>
      <pc:docMkLst>
        <pc:docMk/>
      </pc:docMkLst>
    </pc:docChg>
  </pc:docChgLst>
  <pc:docChgLst>
    <pc:chgData name="Carolyn Venies Annette Robertson (2536983)" userId="S::2536983@student.uwtsd.ac.uk::c1ee3265-15c2-4b95-a507-917b1a39b4c7" providerId="AD" clId="Web-{D0842B1F-A664-FE71-D086-609BD36B8AC6}"/>
    <pc:docChg chg="modSld">
      <pc:chgData name="Carolyn Venies Annette Robertson (2536983)" userId="S::2536983@student.uwtsd.ac.uk::c1ee3265-15c2-4b95-a507-917b1a39b4c7" providerId="AD" clId="Web-{D0842B1F-A664-FE71-D086-609BD36B8AC6}" dt="2026-06-02T10:44:04.674" v="8" actId="14100"/>
      <pc:docMkLst>
        <pc:docMk/>
      </pc:docMkLst>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5F716D-E204-426E-9197-B4C371CD0CCF}" type="datetimeFigureOut">
              <a:t>6/6/2026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938F61-858F-4249-A362-E39D503B6EDE}" type="slidenum">
              <a:t>‹#›</a:t>
            </a:fld>
            <a:endParaRPr lang="en-GB"/>
          </a:p>
        </p:txBody>
      </p:sp>
    </p:spTree>
    <p:extLst>
      <p:ext uri="{BB962C8B-B14F-4D97-AF65-F5344CB8AC3E}">
        <p14:creationId xmlns:p14="http://schemas.microsoft.com/office/powerpoint/2010/main" val="30518006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Microsoft Word was chosen because it is among the most used document management tools in the healthcare and business settings. It enables users to use templates, tables, styles, and formatting tools to create professional documents. Track changes and comments provide an easy way for staff to collaborate so they can review and update information without having to be in front of each other. Word also supports OneDrive and SharePoint, enabling secure access and sharing of documents from the cloud.</a:t>
            </a:r>
          </a:p>
          <a:p>
            <a:endParaRPr lang="en-GB"/>
          </a:p>
        </p:txBody>
      </p:sp>
      <p:sp>
        <p:nvSpPr>
          <p:cNvPr id="4" name="Slide Number Placeholder 3"/>
          <p:cNvSpPr>
            <a:spLocks noGrp="1"/>
          </p:cNvSpPr>
          <p:nvPr>
            <p:ph type="sldNum" sz="quarter" idx="10"/>
          </p:nvPr>
        </p:nvSpPr>
        <p:spPr/>
        <p:txBody>
          <a:bodyPr/>
          <a:lstStyle/>
          <a:p>
            <a:fld id="{BF0863CA-8790-4CBF-B847-744B01A52FD1}" type="slidenum">
              <a:rPr lang="en-GB" smtClean="0"/>
              <a:t>5</a:t>
            </a:fld>
            <a:endParaRPr lang="en-GB"/>
          </a:p>
        </p:txBody>
      </p:sp>
    </p:spTree>
    <p:extLst>
      <p:ext uri="{BB962C8B-B14F-4D97-AF65-F5344CB8AC3E}">
        <p14:creationId xmlns:p14="http://schemas.microsoft.com/office/powerpoint/2010/main" val="8949065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6/6/2026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316721908"/>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6/6/2026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7917805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6/6/2026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3149504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6/6/2026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2173527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6/6/2026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5785765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6/6/2026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712198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6/6/2026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3610071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6/6/2026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3283752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6/6/2026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7747803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6/6/2026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6330096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6/6/2026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0306162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6/6/2026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a:p>
        </p:txBody>
      </p:sp>
    </p:spTree>
    <p:extLst>
      <p:ext uri="{BB962C8B-B14F-4D97-AF65-F5344CB8AC3E}">
        <p14:creationId xmlns:p14="http://schemas.microsoft.com/office/powerpoint/2010/main" val="1394715582"/>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userDrawn="1">
          <p15:clr>
            <a:srgbClr val="F26B43"/>
          </p15:clr>
        </p15:guide>
        <p15:guide id="6" pos="384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hyperlink" Target="https://positek.net/apple-photos-to-pc/" TargetMode="External"/><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hyperlink" Target="https://mascandobits.es/tips/obteniendo-las-imagenes-originales-de-un-documento-word-docx/"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heybegin.com/blog/excel-schedule" TargetMode="External"/><Relationship Id="rId2" Type="http://schemas.openxmlformats.org/officeDocument/2006/relationships/hyperlink" Target="https://www.brighthr.com/articles/shifts-and-rotas/" TargetMode="External"/><Relationship Id="rId1" Type="http://schemas.openxmlformats.org/officeDocument/2006/relationships/slideLayout" Target="../slideLayouts/slideLayout2.xml"/><Relationship Id="rId5" Type="http://schemas.openxmlformats.org/officeDocument/2006/relationships/hyperlink" Target="https://digital.nhs.uk/data-and-information/information-governance/guidance/records-management-code-of-practice/records-storage-for-operational-use" TargetMode="External"/><Relationship Id="rId4" Type="http://schemas.openxmlformats.org/officeDocument/2006/relationships/hyperlink" Target="https://www.almabetter.com/bytes/articles/advantages-and-disadvantages-of-ms-exce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648" y="548640"/>
            <a:ext cx="10741152" cy="1132258"/>
          </a:xfrm>
        </p:spPr>
        <p:txBody>
          <a:bodyPr vert="horz" lIns="68580" tIns="34290" rIns="68580" bIns="34290" rtlCol="0" anchor="t">
            <a:normAutofit/>
          </a:bodyPr>
          <a:lstStyle/>
          <a:p>
            <a:r>
              <a:rPr lang="en-US" kern="1200"/>
              <a:t>Module code LCHS4007</a:t>
            </a:r>
          </a:p>
        </p:txBody>
      </p:sp>
      <p:pic>
        <p:nvPicPr>
          <p:cNvPr id="4" name="Content Placeholder 3" descr="A group of people in a circle&#10;&#10;AI-generated content may be incorrect.">
            <a:extLst>
              <a:ext uri="{FF2B5EF4-FFF2-40B4-BE49-F238E27FC236}">
                <a16:creationId xmlns:a16="http://schemas.microsoft.com/office/drawing/2014/main" id="{097D28C4-D2AD-03ED-78B8-A9B30ED282A8}"/>
              </a:ext>
            </a:extLst>
          </p:cNvPr>
          <p:cNvPicPr>
            <a:picLocks noGrp="1" noChangeAspect="1"/>
          </p:cNvPicPr>
          <p:nvPr>
            <p:ph sz="half" idx="1"/>
          </p:nvPr>
        </p:nvPicPr>
        <p:blipFill>
          <a:blip r:embed="rId2"/>
          <a:srcRect t="16023"/>
          <a:stretch>
            <a:fillRect/>
          </a:stretch>
        </p:blipFill>
        <p:spPr>
          <a:xfrm>
            <a:off x="612648" y="1825625"/>
            <a:ext cx="5181600" cy="4351338"/>
          </a:xfrm>
          <a:prstGeom prst="rect">
            <a:avLst/>
          </a:prstGeom>
          <a:noFill/>
        </p:spPr>
      </p:pic>
      <p:sp>
        <p:nvSpPr>
          <p:cNvPr id="3" name="Subtitle 2"/>
          <p:cNvSpPr>
            <a:spLocks noGrp="1"/>
          </p:cNvSpPr>
          <p:nvPr>
            <p:ph sz="half" idx="2"/>
          </p:nvPr>
        </p:nvSpPr>
        <p:spPr>
          <a:xfrm>
            <a:off x="6172200" y="1825625"/>
            <a:ext cx="5181600" cy="4351338"/>
          </a:xfrm>
        </p:spPr>
        <p:txBody>
          <a:bodyPr vert="horz" lIns="68580" tIns="34290" rIns="68580" bIns="34290" rtlCol="0" anchor="t">
            <a:normAutofit/>
          </a:bodyPr>
          <a:lstStyle/>
          <a:p>
            <a:pPr indent="-171450">
              <a:buFont typeface="Arial" panose="020B0604020202020204" pitchFamily="34" charset="0"/>
              <a:buChar char="•"/>
            </a:pPr>
            <a:r>
              <a:rPr lang="en-US" b="1"/>
              <a:t>Digital Skills and research methods</a:t>
            </a:r>
          </a:p>
          <a:p>
            <a:pPr indent="-171450">
              <a:buFont typeface="Arial" panose="020B0604020202020204" pitchFamily="34" charset="0"/>
              <a:buChar char="•"/>
            </a:pPr>
            <a:r>
              <a:rPr lang="en-US"/>
              <a:t> Carolyn Robertson 2536983</a:t>
            </a:r>
          </a:p>
          <a:p>
            <a:pPr indent="-171450">
              <a:buFont typeface="Arial" panose="020B0604020202020204" pitchFamily="34" charset="0"/>
              <a:buChar char="•"/>
            </a:pPr>
            <a:r>
              <a:rPr lang="en-US"/>
              <a:t> Zabia Sultana 2533710</a:t>
            </a:r>
          </a:p>
          <a:p>
            <a:pPr indent="-171450">
              <a:buFont typeface="Arial" panose="020B0604020202020204" pitchFamily="34" charset="0"/>
              <a:buChar char="•"/>
            </a:pPr>
            <a:r>
              <a:rPr lang="en-US"/>
              <a:t> Alexandra Gkousa 2534923</a:t>
            </a:r>
          </a:p>
          <a:p>
            <a:pPr indent="-171450">
              <a:buFont typeface="Arial" panose="020B0604020202020204" pitchFamily="34" charset="0"/>
              <a:buChar char="•"/>
            </a:pPr>
            <a:r>
              <a:rPr lang="en-US"/>
              <a:t> Usma Bi 2526598</a:t>
            </a:r>
          </a:p>
          <a:p>
            <a:pPr indent="-171450">
              <a:buFont typeface="Arial" panose="020B0604020202020204" pitchFamily="34" charset="0"/>
              <a:buChar char="•"/>
            </a:pPr>
            <a:r>
              <a:rPr lang="en-US"/>
              <a:t> Samia Basharat 2534492</a:t>
            </a:r>
          </a:p>
          <a:p>
            <a:pPr indent="-171450">
              <a:buFont typeface="Arial" panose="020B0604020202020204" pitchFamily="34" charset="0"/>
              <a:buChar char="•"/>
            </a:pPr>
            <a:r>
              <a:rPr lang="en-US" dirty="0"/>
              <a:t>Bianca Dodgen(</a:t>
            </a:r>
            <a:r>
              <a:rPr lang="en-US"/>
              <a:t>Lecturer)</a:t>
            </a:r>
            <a:endParaRPr lang="en-US" dirty="0"/>
          </a:p>
        </p:txBody>
      </p:sp>
      <p:sp>
        <p:nvSpPr>
          <p:cNvPr id="15" name="Date Placeholder 4">
            <a:extLst>
              <a:ext uri="{FF2B5EF4-FFF2-40B4-BE49-F238E27FC236}">
                <a16:creationId xmlns:a16="http://schemas.microsoft.com/office/drawing/2014/main" id="{BC0A0D1A-5A59-4691-3C3E-A0729AC48D2A}"/>
              </a:ext>
            </a:extLst>
          </p:cNvPr>
          <p:cNvSpPr>
            <a:spLocks noGrp="1"/>
          </p:cNvSpPr>
          <p:nvPr>
            <p:ph type="dt" sz="half" idx="10"/>
          </p:nvPr>
        </p:nvSpPr>
        <p:spPr>
          <a:xfrm>
            <a:off x="137160" y="6453002"/>
            <a:ext cx="3494314" cy="365125"/>
          </a:xfrm>
        </p:spPr>
        <p:txBody>
          <a:bodyPr anchor="ctr">
            <a:normAutofit/>
          </a:bodyPr>
          <a:lstStyle/>
          <a:p>
            <a:pPr>
              <a:spcAft>
                <a:spcPts val="450"/>
              </a:spcAft>
            </a:pPr>
            <a:fld id="{90D5EC09-52DC-4A0C-AB0E-7592A991FC40}" type="datetime1">
              <a:rPr lang="en-US" smtClean="0"/>
              <a:pPr>
                <a:spcAft>
                  <a:spcPts val="450"/>
                </a:spcAft>
              </a:pPr>
              <a:t>6/6/2026</a:t>
            </a:fld>
            <a:endParaRPr lang="en-US"/>
          </a:p>
        </p:txBody>
      </p:sp>
      <p:sp>
        <p:nvSpPr>
          <p:cNvPr id="24" name="Footer Placeholder 5">
            <a:extLst>
              <a:ext uri="{FF2B5EF4-FFF2-40B4-BE49-F238E27FC236}">
                <a16:creationId xmlns:a16="http://schemas.microsoft.com/office/drawing/2014/main" id="{9F55B4AD-77A6-3319-F962-2771024A88B6}"/>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19" name="Slide Number Placeholder 6">
            <a:extLst>
              <a:ext uri="{FF2B5EF4-FFF2-40B4-BE49-F238E27FC236}">
                <a16:creationId xmlns:a16="http://schemas.microsoft.com/office/drawing/2014/main" id="{DC88CD4B-A4DB-AEB9-E5A7-DA48332AAFC7}"/>
              </a:ext>
            </a:extLst>
          </p:cNvPr>
          <p:cNvSpPr>
            <a:spLocks noGrp="1"/>
          </p:cNvSpPr>
          <p:nvPr>
            <p:ph type="sldNum" sz="quarter" idx="12"/>
          </p:nvPr>
        </p:nvSpPr>
        <p:spPr>
          <a:xfrm>
            <a:off x="11632162" y="6453002"/>
            <a:ext cx="429207" cy="365125"/>
          </a:xfrm>
        </p:spPr>
        <p:txBody>
          <a:bodyPr anchor="ctr">
            <a:normAutofit/>
          </a:bodyPr>
          <a:lstStyle/>
          <a:p>
            <a:pPr>
              <a:spcAft>
                <a:spcPts val="450"/>
              </a:spcAft>
            </a:pPr>
            <a:fld id="{A65A5C87-DF58-40C8-B092-1DE63DB4547E}" type="slidenum">
              <a:rPr lang="en-US" smtClean="0"/>
              <a:pPr>
                <a:spcAft>
                  <a:spcPts val="450"/>
                </a:spcAft>
              </a:pPr>
              <a:t>1</a:t>
            </a:fld>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1B82C-3BA6-E064-E4E0-B19BB571FA2B}"/>
              </a:ext>
            </a:extLst>
          </p:cNvPr>
          <p:cNvSpPr>
            <a:spLocks noGrp="1"/>
          </p:cNvSpPr>
          <p:nvPr>
            <p:ph type="title"/>
          </p:nvPr>
        </p:nvSpPr>
        <p:spPr/>
        <p:txBody>
          <a:bodyPr/>
          <a:lstStyle/>
          <a:p>
            <a:pPr algn="ctr"/>
            <a:r>
              <a:rPr lang="en-GB" sz="4400" b="1">
                <a:latin typeface="Calibri"/>
                <a:ea typeface="Calibri"/>
                <a:cs typeface="Calibri"/>
              </a:rPr>
              <a:t>Staff Communication</a:t>
            </a:r>
          </a:p>
        </p:txBody>
      </p:sp>
      <p:sp>
        <p:nvSpPr>
          <p:cNvPr id="3" name="Text Placeholder 2">
            <a:extLst>
              <a:ext uri="{FF2B5EF4-FFF2-40B4-BE49-F238E27FC236}">
                <a16:creationId xmlns:a16="http://schemas.microsoft.com/office/drawing/2014/main" id="{9CD74BA9-D53C-EB19-55A4-692A27C57792}"/>
              </a:ext>
            </a:extLst>
          </p:cNvPr>
          <p:cNvSpPr>
            <a:spLocks noGrp="1"/>
          </p:cNvSpPr>
          <p:nvPr>
            <p:ph type="body" idx="1"/>
          </p:nvPr>
        </p:nvSpPr>
        <p:spPr/>
        <p:txBody>
          <a:bodyPr vert="horz" lIns="68580" tIns="34290" rIns="68580" bIns="34290" rtlCol="0" anchor="ctr">
            <a:normAutofit fontScale="92500" lnSpcReduction="10000"/>
          </a:bodyPr>
          <a:lstStyle/>
          <a:p>
            <a:r>
              <a:rPr lang="en-GB">
                <a:latin typeface="Calibri"/>
                <a:ea typeface="Calibri"/>
                <a:cs typeface="Calibri"/>
              </a:rPr>
              <a:t>Current Problem at </a:t>
            </a:r>
            <a:r>
              <a:rPr lang="en-GB" err="1">
                <a:latin typeface="Calibri"/>
                <a:ea typeface="Calibri"/>
                <a:cs typeface="Calibri"/>
              </a:rPr>
              <a:t>RIverdale</a:t>
            </a:r>
            <a:r>
              <a:rPr lang="en-GB">
                <a:latin typeface="Calibri"/>
                <a:ea typeface="Calibri"/>
                <a:cs typeface="Calibri"/>
              </a:rPr>
              <a:t> Nursing Home</a:t>
            </a:r>
          </a:p>
        </p:txBody>
      </p:sp>
      <p:sp>
        <p:nvSpPr>
          <p:cNvPr id="4" name="Content Placeholder 3">
            <a:extLst>
              <a:ext uri="{FF2B5EF4-FFF2-40B4-BE49-F238E27FC236}">
                <a16:creationId xmlns:a16="http://schemas.microsoft.com/office/drawing/2014/main" id="{CA46EE0A-1B5B-D25F-FC1E-74F36C97316E}"/>
              </a:ext>
            </a:extLst>
          </p:cNvPr>
          <p:cNvSpPr>
            <a:spLocks noGrp="1"/>
          </p:cNvSpPr>
          <p:nvPr>
            <p:ph sz="half" idx="2"/>
          </p:nvPr>
        </p:nvSpPr>
        <p:spPr/>
        <p:txBody>
          <a:bodyPr vert="horz" lIns="68580" tIns="34290" rIns="68580" bIns="34290" rtlCol="0" anchor="t">
            <a:normAutofit fontScale="92500"/>
          </a:bodyPr>
          <a:lstStyle/>
          <a:p>
            <a:r>
              <a:rPr lang="en-GB" sz="2700">
                <a:latin typeface="Calibri"/>
                <a:ea typeface="Calibri"/>
                <a:cs typeface="Calibri"/>
              </a:rPr>
              <a:t>Messages are missed</a:t>
            </a:r>
          </a:p>
          <a:p>
            <a:r>
              <a:rPr lang="en-GB" sz="2700">
                <a:latin typeface="Calibri"/>
                <a:ea typeface="Calibri"/>
                <a:cs typeface="Calibri"/>
              </a:rPr>
              <a:t>Staff work is different buildings and shift</a:t>
            </a:r>
          </a:p>
          <a:p>
            <a:r>
              <a:rPr lang="en-GB" sz="2700">
                <a:latin typeface="Calibri"/>
                <a:ea typeface="Calibri"/>
                <a:cs typeface="Calibri"/>
              </a:rPr>
              <a:t>Duplicate work and confusion</a:t>
            </a:r>
          </a:p>
          <a:p>
            <a:r>
              <a:rPr lang="en-GB" sz="2700">
                <a:latin typeface="Calibri"/>
                <a:ea typeface="Calibri"/>
                <a:cs typeface="Calibri"/>
              </a:rPr>
              <a:t>Important updates may be forgotten</a:t>
            </a:r>
          </a:p>
          <a:p>
            <a:r>
              <a:rPr lang="en-GB" sz="2700">
                <a:latin typeface="Calibri"/>
                <a:ea typeface="Calibri"/>
                <a:cs typeface="Calibri"/>
              </a:rPr>
              <a:t>Unsure which Microsoft 365 tools to use</a:t>
            </a:r>
            <a:r>
              <a:rPr lang="en-GB">
                <a:latin typeface="Calibri"/>
                <a:ea typeface="Calibri"/>
                <a:cs typeface="Calibri"/>
              </a:rPr>
              <a:t> </a:t>
            </a:r>
          </a:p>
        </p:txBody>
      </p:sp>
      <p:sp>
        <p:nvSpPr>
          <p:cNvPr id="5" name="Text Placeholder 4">
            <a:extLst>
              <a:ext uri="{FF2B5EF4-FFF2-40B4-BE49-F238E27FC236}">
                <a16:creationId xmlns:a16="http://schemas.microsoft.com/office/drawing/2014/main" id="{63B669A9-88BC-5984-577E-6B2CE8334C5D}"/>
              </a:ext>
            </a:extLst>
          </p:cNvPr>
          <p:cNvSpPr>
            <a:spLocks noGrp="1"/>
          </p:cNvSpPr>
          <p:nvPr>
            <p:ph type="body" sz="quarter" idx="3"/>
          </p:nvPr>
        </p:nvSpPr>
        <p:spPr/>
        <p:txBody>
          <a:bodyPr vert="horz" lIns="68580" tIns="34290" rIns="68580" bIns="34290" rtlCol="0" anchor="ctr">
            <a:normAutofit fontScale="92500" lnSpcReduction="10000"/>
          </a:bodyPr>
          <a:lstStyle/>
          <a:p>
            <a:r>
              <a:rPr lang="en-GB">
                <a:latin typeface="Calibri"/>
                <a:ea typeface="Calibri"/>
                <a:cs typeface="Calibri"/>
              </a:rPr>
              <a:t>How Microsoft Teams Improves Communication</a:t>
            </a:r>
          </a:p>
        </p:txBody>
      </p:sp>
      <p:sp>
        <p:nvSpPr>
          <p:cNvPr id="6" name="Content Placeholder 5">
            <a:extLst>
              <a:ext uri="{FF2B5EF4-FFF2-40B4-BE49-F238E27FC236}">
                <a16:creationId xmlns:a16="http://schemas.microsoft.com/office/drawing/2014/main" id="{D6A6F38B-144F-1963-B389-440C0DF162EF}"/>
              </a:ext>
            </a:extLst>
          </p:cNvPr>
          <p:cNvSpPr>
            <a:spLocks noGrp="1"/>
          </p:cNvSpPr>
          <p:nvPr>
            <p:ph sz="quarter" idx="4"/>
          </p:nvPr>
        </p:nvSpPr>
        <p:spPr/>
        <p:txBody>
          <a:bodyPr vert="horz" lIns="68580" tIns="34290" rIns="68580" bIns="34290" rtlCol="0" anchor="t">
            <a:noAutofit/>
          </a:bodyPr>
          <a:lstStyle/>
          <a:p>
            <a:r>
              <a:rPr lang="en-GB" sz="1600" b="1">
                <a:latin typeface="Calibri"/>
                <a:ea typeface="Calibri"/>
                <a:cs typeface="Calibri"/>
              </a:rPr>
              <a:t>Instant Messaging:</a:t>
            </a:r>
          </a:p>
          <a:p>
            <a:pPr marL="0" indent="0">
              <a:buNone/>
            </a:pPr>
            <a:r>
              <a:rPr lang="en-GB" sz="1600">
                <a:latin typeface="Calibri"/>
                <a:ea typeface="Calibri"/>
                <a:cs typeface="Calibri"/>
              </a:rPr>
              <a:t>Staff can message quickly and reduce missed messages.</a:t>
            </a:r>
          </a:p>
          <a:p>
            <a:r>
              <a:rPr lang="en-GB" sz="1600" b="1">
                <a:latin typeface="Calibri"/>
                <a:ea typeface="Calibri"/>
                <a:cs typeface="Calibri"/>
              </a:rPr>
              <a:t>Team Channels:</a:t>
            </a:r>
          </a:p>
          <a:p>
            <a:pPr marL="0" indent="0">
              <a:buNone/>
            </a:pPr>
            <a:r>
              <a:rPr lang="en-GB" sz="1600">
                <a:latin typeface="Calibri"/>
                <a:ea typeface="Calibri"/>
                <a:cs typeface="Calibri"/>
              </a:rPr>
              <a:t>Separate channels for shifts, updates, emergencies and more</a:t>
            </a:r>
          </a:p>
          <a:p>
            <a:r>
              <a:rPr lang="en-GB" sz="1600" b="1">
                <a:latin typeface="Calibri"/>
                <a:ea typeface="Calibri"/>
                <a:cs typeface="Calibri"/>
              </a:rPr>
              <a:t>Video Meetings:</a:t>
            </a:r>
          </a:p>
          <a:p>
            <a:pPr marL="0" indent="0">
              <a:buNone/>
            </a:pPr>
            <a:r>
              <a:rPr lang="en-GB" sz="1600">
                <a:latin typeface="Calibri"/>
                <a:ea typeface="Calibri"/>
                <a:cs typeface="Calibri"/>
              </a:rPr>
              <a:t>Staff can have meetings and handovers in different buildings </a:t>
            </a:r>
          </a:p>
          <a:p>
            <a:r>
              <a:rPr lang="en-GB" sz="1600" b="1">
                <a:latin typeface="Calibri"/>
                <a:ea typeface="Calibri"/>
                <a:cs typeface="Calibri"/>
              </a:rPr>
              <a:t>File Sharing:</a:t>
            </a:r>
          </a:p>
          <a:p>
            <a:pPr marL="0" indent="0">
              <a:buNone/>
            </a:pPr>
            <a:r>
              <a:rPr lang="en-GB" sz="1600">
                <a:latin typeface="Calibri"/>
                <a:ea typeface="Calibri"/>
                <a:cs typeface="Calibri"/>
              </a:rPr>
              <a:t>Important documents (care plans, rotas, policies) are shared easily.</a:t>
            </a:r>
          </a:p>
        </p:txBody>
      </p:sp>
      <p:sp>
        <p:nvSpPr>
          <p:cNvPr id="7" name="Date Placeholder 6">
            <a:extLst>
              <a:ext uri="{FF2B5EF4-FFF2-40B4-BE49-F238E27FC236}">
                <a16:creationId xmlns:a16="http://schemas.microsoft.com/office/drawing/2014/main" id="{0EB9462B-3280-4883-D288-94E4DFBF9B1C}"/>
              </a:ext>
            </a:extLst>
          </p:cNvPr>
          <p:cNvSpPr>
            <a:spLocks noGrp="1"/>
          </p:cNvSpPr>
          <p:nvPr>
            <p:ph type="dt" sz="half" idx="10"/>
          </p:nvPr>
        </p:nvSpPr>
        <p:spPr/>
        <p:txBody>
          <a:bodyPr/>
          <a:lstStyle/>
          <a:p>
            <a:fld id="{DEF9F7E1-D8F3-466A-86E3-9AAF53A8E27E}" type="datetime1">
              <a:t>6/6/2026</a:t>
            </a:fld>
            <a:endParaRPr lang="en-US"/>
          </a:p>
        </p:txBody>
      </p:sp>
      <p:sp>
        <p:nvSpPr>
          <p:cNvPr id="8" name="Footer Placeholder 7">
            <a:extLst>
              <a:ext uri="{FF2B5EF4-FFF2-40B4-BE49-F238E27FC236}">
                <a16:creationId xmlns:a16="http://schemas.microsoft.com/office/drawing/2014/main" id="{89505EE6-8872-3C60-283E-11CBC689FA54}"/>
              </a:ext>
            </a:extLst>
          </p:cNvPr>
          <p:cNvSpPr>
            <a:spLocks noGrp="1"/>
          </p:cNvSpPr>
          <p:nvPr>
            <p:ph type="ftr" sz="quarter" idx="11"/>
          </p:nvPr>
        </p:nvSpPr>
        <p:spPr/>
        <p:txBody>
          <a:bodyPr/>
          <a:lstStyle/>
          <a:p>
            <a:r>
              <a:rPr lang="en-US" sz="1200">
                <a:latin typeface="Calibri"/>
                <a:ea typeface="Calibri"/>
                <a:cs typeface="Calibri"/>
              </a:rPr>
              <a:t>Alexandra Gkousa  2534923</a:t>
            </a:r>
            <a:r>
              <a:rPr lang="en-US"/>
              <a:t> </a:t>
            </a:r>
          </a:p>
        </p:txBody>
      </p:sp>
      <p:sp>
        <p:nvSpPr>
          <p:cNvPr id="9" name="Slide Number Placeholder 8">
            <a:extLst>
              <a:ext uri="{FF2B5EF4-FFF2-40B4-BE49-F238E27FC236}">
                <a16:creationId xmlns:a16="http://schemas.microsoft.com/office/drawing/2014/main" id="{14A791F7-FE5E-B714-BA69-187773097FC7}"/>
              </a:ext>
            </a:extLst>
          </p:cNvPr>
          <p:cNvSpPr>
            <a:spLocks noGrp="1"/>
          </p:cNvSpPr>
          <p:nvPr>
            <p:ph type="sldNum" sz="quarter" idx="12"/>
          </p:nvPr>
        </p:nvSpPr>
        <p:spPr/>
        <p:txBody>
          <a:bodyPr/>
          <a:lstStyle/>
          <a:p>
            <a:fld id="{A65A5C87-DF58-40C8-B092-1DE63DB4547E}" type="slidenum">
              <a:rPr lang="en-US" dirty="0"/>
              <a:t>2</a:t>
            </a:fld>
            <a:endParaRPr lang="en-US"/>
          </a:p>
        </p:txBody>
      </p:sp>
    </p:spTree>
    <p:extLst>
      <p:ext uri="{BB962C8B-B14F-4D97-AF65-F5344CB8AC3E}">
        <p14:creationId xmlns:p14="http://schemas.microsoft.com/office/powerpoint/2010/main" val="34214472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50784-366F-F107-8E86-DFFA547E79C1}"/>
              </a:ext>
            </a:extLst>
          </p:cNvPr>
          <p:cNvSpPr>
            <a:spLocks noGrp="1"/>
          </p:cNvSpPr>
          <p:nvPr>
            <p:ph type="title"/>
          </p:nvPr>
        </p:nvSpPr>
        <p:spPr/>
        <p:txBody>
          <a:bodyPr/>
          <a:lstStyle/>
          <a:p>
            <a:r>
              <a:rPr lang="en-GB"/>
              <a:t>Secure File Storage and Sharing</a:t>
            </a:r>
          </a:p>
        </p:txBody>
      </p:sp>
      <p:sp>
        <p:nvSpPr>
          <p:cNvPr id="3" name="Content Placeholder 2">
            <a:extLst>
              <a:ext uri="{FF2B5EF4-FFF2-40B4-BE49-F238E27FC236}">
                <a16:creationId xmlns:a16="http://schemas.microsoft.com/office/drawing/2014/main" id="{C9455E16-52F3-8DBB-8994-26EE7B56F42E}"/>
              </a:ext>
            </a:extLst>
          </p:cNvPr>
          <p:cNvSpPr>
            <a:spLocks noGrp="1"/>
          </p:cNvSpPr>
          <p:nvPr>
            <p:ph sz="half" idx="1"/>
          </p:nvPr>
        </p:nvSpPr>
        <p:spPr/>
        <p:txBody>
          <a:bodyPr vert="horz" lIns="91440" tIns="45720" rIns="91440" bIns="45720" rtlCol="0" anchor="t">
            <a:noAutofit/>
          </a:bodyPr>
          <a:lstStyle/>
          <a:p>
            <a:pPr marL="0" indent="0">
              <a:lnSpc>
                <a:spcPct val="150000"/>
              </a:lnSpc>
              <a:buNone/>
            </a:pPr>
            <a:r>
              <a:rPr lang="en-GB" sz="1100">
                <a:solidFill>
                  <a:srgbClr val="FFFF00"/>
                </a:solidFill>
                <a:latin typeface="Arial"/>
                <a:cs typeface="Arial"/>
              </a:rPr>
              <a:t>Riverdale care home current security concerns.</a:t>
            </a:r>
            <a:endParaRPr lang="en-US"/>
          </a:p>
          <a:p>
            <a:pPr>
              <a:lnSpc>
                <a:spcPct val="150000"/>
              </a:lnSpc>
              <a:buFont typeface="Wingdings" panose="020B0604020202020204" pitchFamily="34" charset="0"/>
              <a:buChar char="v"/>
            </a:pPr>
            <a:r>
              <a:rPr lang="en-GB" sz="1100">
                <a:latin typeface="Arial"/>
                <a:cs typeface="Arial"/>
              </a:rPr>
              <a:t>Incorrect sharing of patient data. </a:t>
            </a:r>
          </a:p>
          <a:p>
            <a:pPr>
              <a:lnSpc>
                <a:spcPct val="150000"/>
              </a:lnSpc>
              <a:buFont typeface="Wingdings" panose="020B0604020202020204" pitchFamily="34" charset="0"/>
              <a:buChar char="v"/>
            </a:pPr>
            <a:r>
              <a:rPr lang="en-GB" sz="1100">
                <a:latin typeface="Arial"/>
                <a:cs typeface="Arial"/>
              </a:rPr>
              <a:t>Incorrect sorting of data and confidential files.</a:t>
            </a:r>
          </a:p>
          <a:p>
            <a:pPr>
              <a:lnSpc>
                <a:spcPct val="150000"/>
              </a:lnSpc>
              <a:buFont typeface="Wingdings" panose="020B0604020202020204" pitchFamily="34" charset="0"/>
              <a:buChar char="v"/>
            </a:pPr>
            <a:r>
              <a:rPr lang="en-GB" sz="1100">
                <a:latin typeface="Arial"/>
                <a:cs typeface="Arial"/>
              </a:rPr>
              <a:t>Confidential documents filing done by untrained staff.</a:t>
            </a:r>
          </a:p>
          <a:p>
            <a:pPr>
              <a:lnSpc>
                <a:spcPct val="150000"/>
              </a:lnSpc>
              <a:buFont typeface="Wingdings" panose="020B0604020202020204" pitchFamily="34" charset="0"/>
              <a:buChar char="v"/>
            </a:pPr>
            <a:r>
              <a:rPr lang="en-GB" sz="1100">
                <a:latin typeface="Arial"/>
                <a:cs typeface="Arial"/>
              </a:rPr>
              <a:t>Missing care documents </a:t>
            </a:r>
          </a:p>
          <a:p>
            <a:pPr>
              <a:lnSpc>
                <a:spcPct val="150000"/>
              </a:lnSpc>
              <a:buFont typeface="Wingdings" panose="020B0604020202020204" pitchFamily="34" charset="0"/>
              <a:buChar char="v"/>
            </a:pPr>
            <a:r>
              <a:rPr lang="en-GB" sz="1100">
                <a:latin typeface="Arial"/>
                <a:cs typeface="Arial"/>
              </a:rPr>
              <a:t>Multiple care record breach.</a:t>
            </a:r>
          </a:p>
          <a:p>
            <a:pPr>
              <a:lnSpc>
                <a:spcPct val="150000"/>
              </a:lnSpc>
              <a:buFont typeface="Wingdings" panose="020B0604020202020204" pitchFamily="34" charset="0"/>
              <a:buChar char="v"/>
            </a:pPr>
            <a:r>
              <a:rPr lang="en-GB" sz="1100">
                <a:latin typeface="Arial"/>
                <a:cs typeface="Arial"/>
              </a:rPr>
              <a:t>In need of help with finding the correct Microsoft 365 tools to use for this task.</a:t>
            </a:r>
          </a:p>
          <a:p>
            <a:pPr marL="0" indent="0">
              <a:buNone/>
            </a:pPr>
            <a:endParaRPr lang="en-GB"/>
          </a:p>
        </p:txBody>
      </p:sp>
      <p:sp>
        <p:nvSpPr>
          <p:cNvPr id="7" name="Content Placeholder 6">
            <a:extLst>
              <a:ext uri="{FF2B5EF4-FFF2-40B4-BE49-F238E27FC236}">
                <a16:creationId xmlns:a16="http://schemas.microsoft.com/office/drawing/2014/main" id="{54F711B6-2F56-B45E-7DCB-C8CACE1A7361}"/>
              </a:ext>
            </a:extLst>
          </p:cNvPr>
          <p:cNvSpPr>
            <a:spLocks noGrp="1"/>
          </p:cNvSpPr>
          <p:nvPr>
            <p:ph sz="half" idx="2"/>
          </p:nvPr>
        </p:nvSpPr>
        <p:spPr/>
        <p:txBody>
          <a:bodyPr vert="horz" lIns="91440" tIns="45720" rIns="91440" bIns="45720" rtlCol="0" anchor="t">
            <a:noAutofit/>
          </a:bodyPr>
          <a:lstStyle/>
          <a:p>
            <a:pPr marL="0" indent="0">
              <a:lnSpc>
                <a:spcPct val="150000"/>
              </a:lnSpc>
              <a:buNone/>
            </a:pPr>
            <a:r>
              <a:rPr lang="en-GB" sz="1100">
                <a:solidFill>
                  <a:srgbClr val="FFFF00"/>
                </a:solidFill>
                <a:latin typeface="Arial"/>
                <a:cs typeface="Arial"/>
              </a:rPr>
              <a:t>Tools on ways to help with improving secure file storage and sharing. Using the correct Microsoft 365.At Riverdale care home.</a:t>
            </a:r>
            <a:endParaRPr lang="en-US"/>
          </a:p>
          <a:p>
            <a:pPr>
              <a:lnSpc>
                <a:spcPct val="150000"/>
              </a:lnSpc>
              <a:buFont typeface="Wingdings" panose="020B0604020202020204" pitchFamily="34" charset="0"/>
              <a:buChar char="v"/>
            </a:pPr>
            <a:r>
              <a:rPr lang="en-GB" sz="1100" dirty="0">
                <a:latin typeface="Arial"/>
                <a:cs typeface="Arial"/>
              </a:rPr>
              <a:t>The best Microsoft 365 tool I found after my research on </a:t>
            </a:r>
            <a:r>
              <a:rPr lang="en-GB" sz="1100" dirty="0">
                <a:solidFill>
                  <a:srgbClr val="000000"/>
                </a:solidFill>
                <a:latin typeface="Arial"/>
                <a:cs typeface="Arial"/>
              </a:rPr>
              <a:t>the information governance management and storage of digital records</a:t>
            </a:r>
            <a:r>
              <a:rPr lang="en-GB" sz="1100" dirty="0">
                <a:solidFill>
                  <a:srgbClr val="FFFF00"/>
                </a:solidFill>
                <a:latin typeface="Arial"/>
                <a:cs typeface="Arial"/>
              </a:rPr>
              <a:t>(National health service 2026).</a:t>
            </a:r>
            <a:r>
              <a:rPr lang="en-GB" sz="1100" dirty="0">
                <a:latin typeface="Arial"/>
                <a:cs typeface="Arial"/>
              </a:rPr>
              <a:t>Is that the most suitable Microsoft tool Riverdale care home should use to manage their files storage and sharing in the best way possible. Would be  to use the Microsoft one </a:t>
            </a:r>
            <a:r>
              <a:rPr lang="en-GB" sz="1100">
                <a:latin typeface="Arial"/>
                <a:cs typeface="Arial"/>
              </a:rPr>
              <a:t>drive. Why</a:t>
            </a:r>
            <a:r>
              <a:rPr lang="en-GB" sz="1100" dirty="0">
                <a:latin typeface="Arial"/>
                <a:cs typeface="Arial"/>
              </a:rPr>
              <a:t>?</a:t>
            </a:r>
          </a:p>
          <a:p>
            <a:pPr>
              <a:lnSpc>
                <a:spcPct val="150000"/>
              </a:lnSpc>
              <a:buFont typeface="Wingdings" panose="020B0604020202020204" pitchFamily="34" charset="0"/>
              <a:buChar char="v"/>
            </a:pPr>
            <a:r>
              <a:rPr lang="en-GB" sz="1100">
                <a:latin typeface="Arial"/>
                <a:cs typeface="Arial"/>
              </a:rPr>
              <a:t>With using the Microsoft one drive. They would be able  to creating a shared work drive for staff, to update and share files safely. and mange records  according to Riverdale records policy</a:t>
            </a:r>
            <a:r>
              <a:rPr lang="en-GB" sz="1100">
                <a:solidFill>
                  <a:srgbClr val="000000"/>
                </a:solidFill>
                <a:latin typeface="Arial"/>
                <a:cs typeface="Arial"/>
              </a:rPr>
              <a:t> and procedures.</a:t>
            </a:r>
            <a:r>
              <a:rPr lang="en-GB" sz="1100">
                <a:solidFill>
                  <a:srgbClr val="FFFF00"/>
                </a:solidFill>
                <a:latin typeface="Arial"/>
                <a:cs typeface="Arial"/>
              </a:rPr>
              <a:t>(National health service 2026)</a:t>
            </a:r>
            <a:r>
              <a:rPr lang="en-GB" sz="1100">
                <a:latin typeface="Arial"/>
                <a:cs typeface="Arial"/>
              </a:rPr>
              <a:t>.</a:t>
            </a:r>
          </a:p>
          <a:p>
            <a:pPr>
              <a:lnSpc>
                <a:spcPct val="150000"/>
              </a:lnSpc>
              <a:buFont typeface="Wingdings" panose="020B0604020202020204" pitchFamily="34" charset="0"/>
              <a:buChar char="v"/>
            </a:pPr>
            <a:r>
              <a:rPr lang="en-GB" sz="1100">
                <a:latin typeface="Arial"/>
                <a:cs typeface="Arial"/>
              </a:rPr>
              <a:t>By Providing  the correct training  for staff. on managing storing and sharing flies in the correct manner this would help to avoid, further miss management of confidential data </a:t>
            </a:r>
            <a:r>
              <a:rPr lang="en-GB" sz="1100">
                <a:solidFill>
                  <a:srgbClr val="FFFF00"/>
                </a:solidFill>
                <a:latin typeface="Arial"/>
                <a:cs typeface="Arial"/>
              </a:rPr>
              <a:t>(National health service 2026)</a:t>
            </a:r>
            <a:r>
              <a:rPr lang="en-GB" sz="1100">
                <a:latin typeface="Arial"/>
                <a:cs typeface="Arial"/>
              </a:rPr>
              <a:t>.</a:t>
            </a:r>
          </a:p>
          <a:p>
            <a:pPr marL="0" indent="0">
              <a:buNone/>
            </a:pPr>
            <a:endParaRPr lang="en-GB" sz="1400">
              <a:solidFill>
                <a:srgbClr val="000000"/>
              </a:solidFill>
            </a:endParaRPr>
          </a:p>
          <a:p>
            <a:pPr>
              <a:buFont typeface="Wingdings" panose="020B0604020202020204" pitchFamily="34" charset="0"/>
              <a:buChar char="v"/>
            </a:pPr>
            <a:endParaRPr lang="en-GB" sz="1400">
              <a:solidFill>
                <a:srgbClr val="000000"/>
              </a:solidFill>
            </a:endParaRPr>
          </a:p>
          <a:p>
            <a:pPr marL="0" indent="0">
              <a:buNone/>
            </a:pPr>
            <a:endParaRPr lang="en-GB">
              <a:solidFill>
                <a:srgbClr val="000000"/>
              </a:solidFill>
            </a:endParaRPr>
          </a:p>
          <a:p>
            <a:pPr marL="0" indent="0">
              <a:buNone/>
            </a:pPr>
            <a:endParaRPr lang="en-GB">
              <a:solidFill>
                <a:srgbClr val="000000"/>
              </a:solidFill>
            </a:endParaRPr>
          </a:p>
          <a:p>
            <a:pPr marL="0" indent="0">
              <a:buNone/>
            </a:pPr>
            <a:endParaRPr lang="en-GB">
              <a:solidFill>
                <a:srgbClr val="FFFF00"/>
              </a:solidFill>
            </a:endParaRPr>
          </a:p>
        </p:txBody>
      </p:sp>
      <p:sp>
        <p:nvSpPr>
          <p:cNvPr id="4" name="Date Placeholder 3">
            <a:extLst>
              <a:ext uri="{FF2B5EF4-FFF2-40B4-BE49-F238E27FC236}">
                <a16:creationId xmlns:a16="http://schemas.microsoft.com/office/drawing/2014/main" id="{B11D0D69-5584-DF94-5674-01104DA85718}"/>
              </a:ext>
            </a:extLst>
          </p:cNvPr>
          <p:cNvSpPr>
            <a:spLocks noGrp="1"/>
          </p:cNvSpPr>
          <p:nvPr>
            <p:ph type="dt" sz="half" idx="10"/>
          </p:nvPr>
        </p:nvSpPr>
        <p:spPr/>
        <p:txBody>
          <a:bodyPr/>
          <a:lstStyle/>
          <a:p>
            <a:fld id="{09ACE7DB-9C80-472A-816D-EBB63687F5C0}" type="datetime1">
              <a:t>6/6/2026</a:t>
            </a:fld>
            <a:endParaRPr lang="en-US"/>
          </a:p>
        </p:txBody>
      </p:sp>
      <p:sp>
        <p:nvSpPr>
          <p:cNvPr id="5" name="Footer Placeholder 4">
            <a:extLst>
              <a:ext uri="{FF2B5EF4-FFF2-40B4-BE49-F238E27FC236}">
                <a16:creationId xmlns:a16="http://schemas.microsoft.com/office/drawing/2014/main" id="{FE48EEBD-AFC2-6AD4-280D-2D1B6559B820}"/>
              </a:ext>
            </a:extLst>
          </p:cNvPr>
          <p:cNvSpPr>
            <a:spLocks noGrp="1"/>
          </p:cNvSpPr>
          <p:nvPr>
            <p:ph type="ftr" sz="quarter" idx="11"/>
          </p:nvPr>
        </p:nvSpPr>
        <p:spPr/>
        <p:txBody>
          <a:bodyPr/>
          <a:lstStyle/>
          <a:p>
            <a:r>
              <a:rPr lang="en-US"/>
              <a:t>CROLYN ROBERTSON 2539683</a:t>
            </a:r>
          </a:p>
        </p:txBody>
      </p:sp>
      <p:sp>
        <p:nvSpPr>
          <p:cNvPr id="6" name="Slide Number Placeholder 5">
            <a:extLst>
              <a:ext uri="{FF2B5EF4-FFF2-40B4-BE49-F238E27FC236}">
                <a16:creationId xmlns:a16="http://schemas.microsoft.com/office/drawing/2014/main" id="{C67210E5-6132-152A-17FA-50E0D7AEC92C}"/>
              </a:ext>
            </a:extLst>
          </p:cNvPr>
          <p:cNvSpPr>
            <a:spLocks noGrp="1"/>
          </p:cNvSpPr>
          <p:nvPr>
            <p:ph type="sldNum" sz="quarter" idx="12"/>
          </p:nvPr>
        </p:nvSpPr>
        <p:spPr/>
        <p:txBody>
          <a:bodyPr/>
          <a:lstStyle/>
          <a:p>
            <a:fld id="{A65A5C87-DF58-40C8-B092-1DE63DB4547E}" type="slidenum">
              <a:rPr lang="en-US" dirty="0"/>
              <a:t>3</a:t>
            </a:fld>
            <a:endParaRPr lang="en-US"/>
          </a:p>
        </p:txBody>
      </p:sp>
      <p:pic>
        <p:nvPicPr>
          <p:cNvPr id="9" name="Picture 8" descr="A blue cloud with a black arrow pointing to it&#10;&#10;AI-generated content may be incorrect.">
            <a:extLst>
              <a:ext uri="{FF2B5EF4-FFF2-40B4-BE49-F238E27FC236}">
                <a16:creationId xmlns:a16="http://schemas.microsoft.com/office/drawing/2014/main" id="{E977461B-EF48-57BD-2D3E-3A17B26F4DF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385154" y="4715729"/>
            <a:ext cx="4107230" cy="1842233"/>
          </a:xfrm>
          <a:prstGeom prst="rect">
            <a:avLst/>
          </a:prstGeom>
        </p:spPr>
      </p:pic>
      <p:sp>
        <p:nvSpPr>
          <p:cNvPr id="10" name="TextBox 9">
            <a:extLst>
              <a:ext uri="{FF2B5EF4-FFF2-40B4-BE49-F238E27FC236}">
                <a16:creationId xmlns:a16="http://schemas.microsoft.com/office/drawing/2014/main" id="{49CAC233-83A3-9175-221A-65102464A0EB}"/>
              </a:ext>
            </a:extLst>
          </p:cNvPr>
          <p:cNvSpPr txBox="1"/>
          <p:nvPr/>
        </p:nvSpPr>
        <p:spPr>
          <a:xfrm>
            <a:off x="1258155" y="6303963"/>
            <a:ext cx="6315075" cy="239346"/>
          </a:xfrm>
          <a:prstGeom prst="rect">
            <a:avLst/>
          </a:prstGeom>
        </p:spPr>
        <p:txBody>
          <a:bodyPr lIns="91440" tIns="45720" rIns="91440" bIns="45720" anchor="t">
            <a:normAutofit fontScale="62500" lnSpcReduction="20000"/>
          </a:bodyPr>
          <a:lstStyle/>
          <a:p>
            <a:r>
              <a:rPr lang="en-US"/>
              <a:t>The Photo by Photo Author is licensed under CCYYSA.</a:t>
            </a:r>
          </a:p>
        </p:txBody>
      </p:sp>
    </p:spTree>
    <p:extLst>
      <p:ext uri="{BB962C8B-B14F-4D97-AF65-F5344CB8AC3E}">
        <p14:creationId xmlns:p14="http://schemas.microsoft.com/office/powerpoint/2010/main" val="37822907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EB5FF-2106-033E-02D7-5C5ACECB9DD5}"/>
              </a:ext>
            </a:extLst>
          </p:cNvPr>
          <p:cNvSpPr>
            <a:spLocks noGrp="1"/>
          </p:cNvSpPr>
          <p:nvPr>
            <p:ph type="title"/>
          </p:nvPr>
        </p:nvSpPr>
        <p:spPr>
          <a:solidFill>
            <a:schemeClr val="accent6">
              <a:lumMod val="60000"/>
              <a:lumOff val="40000"/>
            </a:schemeClr>
          </a:solidFill>
        </p:spPr>
        <p:txBody>
          <a:bodyPr/>
          <a:lstStyle/>
          <a:p>
            <a:r>
              <a:rPr lang="en-GB"/>
              <a:t>Secure File Storage and Sharing</a:t>
            </a:r>
          </a:p>
        </p:txBody>
      </p:sp>
      <p:sp>
        <p:nvSpPr>
          <p:cNvPr id="3" name="Content Placeholder 2">
            <a:extLst>
              <a:ext uri="{FF2B5EF4-FFF2-40B4-BE49-F238E27FC236}">
                <a16:creationId xmlns:a16="http://schemas.microsoft.com/office/drawing/2014/main" id="{DEF40416-25A2-6639-F1BA-960181CB53B5}"/>
              </a:ext>
            </a:extLst>
          </p:cNvPr>
          <p:cNvSpPr>
            <a:spLocks noGrp="1"/>
          </p:cNvSpPr>
          <p:nvPr>
            <p:ph sz="half" idx="1"/>
          </p:nvPr>
        </p:nvSpPr>
        <p:spPr>
          <a:noFill/>
          <a:ln>
            <a:noFill/>
          </a:ln>
        </p:spPr>
        <p:txBody>
          <a:bodyPr vert="horz" lIns="91440" tIns="45720" rIns="91440" bIns="45720" rtlCol="0" anchor="t">
            <a:normAutofit/>
          </a:bodyPr>
          <a:lstStyle/>
          <a:p>
            <a:pPr marL="0" indent="0">
              <a:lnSpc>
                <a:spcPct val="150000"/>
              </a:lnSpc>
              <a:buNone/>
            </a:pPr>
            <a:r>
              <a:rPr lang="en-GB" sz="1200">
                <a:solidFill>
                  <a:srgbClr val="FFFF00"/>
                </a:solidFill>
                <a:latin typeface="Arial"/>
                <a:cs typeface="Arial"/>
              </a:rPr>
              <a:t>Tools on ways to help with improving secure file storage and sharing. Using the correct Microsoft 365.At Riverdale care home.</a:t>
            </a:r>
            <a:endParaRPr lang="en-US"/>
          </a:p>
          <a:p>
            <a:pPr>
              <a:lnSpc>
                <a:spcPct val="150000"/>
              </a:lnSpc>
              <a:buFont typeface="Wingdings" panose="020B0604020202020204" pitchFamily="34" charset="0"/>
              <a:buChar char="v"/>
            </a:pPr>
            <a:r>
              <a:rPr lang="en-GB" sz="1200">
                <a:latin typeface="Arial"/>
                <a:cs typeface="Arial"/>
              </a:rPr>
              <a:t>By staff using the Microsoft one drive it will helps to keep Riverdale care data up to date .Gives staff a better way to manage access and keep a records of who, when and what data they have  access . </a:t>
            </a:r>
            <a:r>
              <a:rPr lang="en-GB" sz="1200">
                <a:solidFill>
                  <a:srgbClr val="FFFF00"/>
                </a:solidFill>
                <a:latin typeface="Arial"/>
                <a:cs typeface="Arial"/>
              </a:rPr>
              <a:t>(National health service 2026)</a:t>
            </a:r>
            <a:r>
              <a:rPr lang="en-GB" sz="1200">
                <a:latin typeface="Arial"/>
                <a:cs typeface="Arial"/>
              </a:rPr>
              <a:t>. </a:t>
            </a:r>
          </a:p>
          <a:p>
            <a:pPr marL="0" indent="0">
              <a:lnSpc>
                <a:spcPct val="150000"/>
              </a:lnSpc>
              <a:buNone/>
            </a:pPr>
            <a:endParaRPr lang="en-GB" sz="1100" dirty="0">
              <a:latin typeface="Arial"/>
              <a:cs typeface="Arial"/>
            </a:endParaRPr>
          </a:p>
          <a:p>
            <a:pPr>
              <a:lnSpc>
                <a:spcPct val="150000"/>
              </a:lnSpc>
              <a:buFont typeface="Wingdings" panose="020B0604020202020204" pitchFamily="34" charset="0"/>
              <a:buChar char="v"/>
            </a:pPr>
            <a:r>
              <a:rPr lang="en-GB" sz="1200">
                <a:latin typeface="Arial"/>
                <a:cs typeface="Arial"/>
              </a:rPr>
              <a:t>With the correct staff training ,Riverdale staff would  be able to manage and shared files correctly .Example-if a member of staff were to stopped working for Riverdale care home. However, but  still had access to their shared Microsoft OneDrive. Because staff now has the correct training. they were able to rectify the situation correctly and efficiently. Be able manage who has access to files the when and the why</a:t>
            </a:r>
            <a:r>
              <a:rPr lang="en-GB" sz="1200">
                <a:solidFill>
                  <a:srgbClr val="FFFF00"/>
                </a:solidFill>
                <a:latin typeface="Arial"/>
                <a:cs typeface="Arial"/>
              </a:rPr>
              <a:t>(National health service 2026)</a:t>
            </a:r>
            <a:r>
              <a:rPr lang="en-GB" sz="1200">
                <a:latin typeface="Arial"/>
                <a:cs typeface="Arial"/>
              </a:rPr>
              <a:t> .</a:t>
            </a:r>
            <a:endParaRPr lang="en-GB" sz="1200">
              <a:solidFill>
                <a:srgbClr val="FFFF00"/>
              </a:solidFill>
              <a:latin typeface="Arial"/>
              <a:cs typeface="Arial"/>
            </a:endParaRPr>
          </a:p>
        </p:txBody>
      </p:sp>
      <p:sp>
        <p:nvSpPr>
          <p:cNvPr id="4" name="Content Placeholder 3">
            <a:extLst>
              <a:ext uri="{FF2B5EF4-FFF2-40B4-BE49-F238E27FC236}">
                <a16:creationId xmlns:a16="http://schemas.microsoft.com/office/drawing/2014/main" id="{429EED95-8806-0FA4-5B3F-0C790DBEB43B}"/>
              </a:ext>
            </a:extLst>
          </p:cNvPr>
          <p:cNvSpPr>
            <a:spLocks noGrp="1"/>
          </p:cNvSpPr>
          <p:nvPr>
            <p:ph sz="half" idx="2"/>
          </p:nvPr>
        </p:nvSpPr>
        <p:spPr>
          <a:solidFill>
            <a:schemeClr val="accent6">
              <a:lumMod val="60000"/>
              <a:lumOff val="40000"/>
            </a:schemeClr>
          </a:solidFill>
          <a:ln>
            <a:noFill/>
          </a:ln>
        </p:spPr>
        <p:txBody>
          <a:bodyPr vert="horz" lIns="91440" tIns="45720" rIns="91440" bIns="45720" rtlCol="0" anchor="t">
            <a:normAutofit/>
          </a:bodyPr>
          <a:lstStyle/>
          <a:p>
            <a:pPr>
              <a:buFont typeface="Wingdings" panose="020B0604020202020204" pitchFamily="34" charset="0"/>
              <a:buChar char="v"/>
            </a:pPr>
            <a:endParaRPr lang="en-GB" sz="1200">
              <a:highlight>
                <a:srgbClr val="FFFFFF"/>
              </a:highlight>
              <a:latin typeface="Aptos"/>
            </a:endParaRPr>
          </a:p>
          <a:p>
            <a:pPr>
              <a:lnSpc>
                <a:spcPct val="150000"/>
              </a:lnSpc>
            </a:pPr>
            <a:r>
              <a:rPr lang="en-US" sz="1100">
                <a:latin typeface="Arial"/>
                <a:cs typeface="Arial"/>
              </a:rPr>
              <a:t>Even with the correct training, digital information can present a unique set of issues which must be considered and overcome. This  is to ensures and help records remain ,authentic and keep their integrity. Riverdale staff, Will need  to process and support digital information in the correct way, that the information they provide can remain available ,reliable has digital technology advance</a:t>
            </a:r>
            <a:r>
              <a:rPr lang="en-GB" sz="1100">
                <a:solidFill>
                  <a:srgbClr val="FFFF00"/>
                </a:solidFill>
                <a:latin typeface="Arial"/>
                <a:cs typeface="Arial"/>
              </a:rPr>
              <a:t>(National health service 2026)</a:t>
            </a:r>
            <a:r>
              <a:rPr lang="en-GB" sz="1100">
                <a:latin typeface="Arial"/>
                <a:cs typeface="Arial"/>
              </a:rPr>
              <a:t>. </a:t>
            </a:r>
            <a:endParaRPr lang="en-US" sz="1100" dirty="0">
              <a:latin typeface="Arial"/>
              <a:cs typeface="Arial"/>
            </a:endParaRPr>
          </a:p>
          <a:p>
            <a:pPr>
              <a:lnSpc>
                <a:spcPct val="150000"/>
              </a:lnSpc>
              <a:buFont typeface="Wingdings" panose="020B0604020202020204" pitchFamily="34" charset="0"/>
              <a:buChar char="v"/>
            </a:pPr>
            <a:r>
              <a:rPr lang="en-US" sz="1100">
                <a:latin typeface="Arial"/>
                <a:cs typeface="Arial"/>
              </a:rPr>
              <a:t>To help Riverdale care home with any issues that arise digitally. </a:t>
            </a:r>
            <a:endParaRPr lang="en-US" sz="1100" dirty="0">
              <a:latin typeface="Arial"/>
              <a:cs typeface="Arial"/>
            </a:endParaRPr>
          </a:p>
          <a:p>
            <a:pPr marL="0" indent="0">
              <a:lnSpc>
                <a:spcPct val="150000"/>
              </a:lnSpc>
              <a:buNone/>
            </a:pPr>
            <a:endParaRPr lang="en-US" sz="1100" dirty="0">
              <a:latin typeface="Arial"/>
              <a:cs typeface="Arial"/>
            </a:endParaRPr>
          </a:p>
          <a:p>
            <a:pPr>
              <a:lnSpc>
                <a:spcPct val="150000"/>
              </a:lnSpc>
              <a:buFont typeface="Wingdings" panose="020B0604020202020204" pitchFamily="34" charset="0"/>
              <a:buChar char="v"/>
            </a:pPr>
            <a:r>
              <a:rPr lang="en-US" sz="1100">
                <a:latin typeface="Arial"/>
                <a:cs typeface="Arial"/>
              </a:rPr>
              <a:t>Riverdale can provide a more advance training for to keep up to date with their staff digital skills. Riverdale will be able to keep up to date with managing their care files more correctly. Has staff would have the correct training needed in securing ,storing  and sharing file correctly</a:t>
            </a:r>
            <a:r>
              <a:rPr lang="en-GB" sz="1100">
                <a:solidFill>
                  <a:srgbClr val="FFFF00"/>
                </a:solidFill>
                <a:latin typeface="Arial"/>
                <a:cs typeface="Arial"/>
              </a:rPr>
              <a:t>(National health service 2026)</a:t>
            </a:r>
            <a:r>
              <a:rPr lang="en-US" sz="1100" dirty="0">
                <a:latin typeface="Arial"/>
                <a:cs typeface="Arial"/>
              </a:rPr>
              <a:t> </a:t>
            </a:r>
            <a:r>
              <a:rPr lang="en-US" sz="1400">
                <a:latin typeface="Arial"/>
                <a:cs typeface="Arial"/>
              </a:rPr>
              <a:t> .</a:t>
            </a:r>
            <a:endParaRPr lang="en-US">
              <a:latin typeface="Arial"/>
              <a:cs typeface="Arial"/>
            </a:endParaRPr>
          </a:p>
          <a:p>
            <a:pPr>
              <a:buFont typeface="Wingdings" panose="020B0604020202020204" pitchFamily="34" charset="0"/>
              <a:buChar char="v"/>
            </a:pPr>
            <a:endParaRPr lang="en-US" sz="1400">
              <a:latin typeface="Neue Haas Grotesk Text Pro"/>
            </a:endParaRPr>
          </a:p>
          <a:p>
            <a:pPr>
              <a:buFont typeface="Wingdings" panose="020B0604020202020204" pitchFamily="34" charset="0"/>
              <a:buChar char="v"/>
            </a:pPr>
            <a:endParaRPr lang="en-US" sz="1400">
              <a:latin typeface="Neue Haas Grotesk Text Pro"/>
            </a:endParaRPr>
          </a:p>
        </p:txBody>
      </p:sp>
      <p:sp>
        <p:nvSpPr>
          <p:cNvPr id="5" name="Date Placeholder 4">
            <a:extLst>
              <a:ext uri="{FF2B5EF4-FFF2-40B4-BE49-F238E27FC236}">
                <a16:creationId xmlns:a16="http://schemas.microsoft.com/office/drawing/2014/main" id="{5A189F57-CB29-4EF7-9118-4EF17566A62C}"/>
              </a:ext>
            </a:extLst>
          </p:cNvPr>
          <p:cNvSpPr>
            <a:spLocks noGrp="1"/>
          </p:cNvSpPr>
          <p:nvPr>
            <p:ph type="dt" sz="half" idx="10"/>
          </p:nvPr>
        </p:nvSpPr>
        <p:spPr/>
        <p:txBody>
          <a:bodyPr/>
          <a:lstStyle/>
          <a:p>
            <a:fld id="{3008CADE-89DB-4AEF-9A78-6DD42B9A5353}" type="datetime1">
              <a:t>6/6/2026</a:t>
            </a:fld>
            <a:endParaRPr lang="en-US"/>
          </a:p>
        </p:txBody>
      </p:sp>
      <p:sp>
        <p:nvSpPr>
          <p:cNvPr id="6" name="Footer Placeholder 5">
            <a:extLst>
              <a:ext uri="{FF2B5EF4-FFF2-40B4-BE49-F238E27FC236}">
                <a16:creationId xmlns:a16="http://schemas.microsoft.com/office/drawing/2014/main" id="{ABC1D038-8A5F-CBC3-EBEE-E30188E0CB1F}"/>
              </a:ext>
            </a:extLst>
          </p:cNvPr>
          <p:cNvSpPr>
            <a:spLocks noGrp="1"/>
          </p:cNvSpPr>
          <p:nvPr>
            <p:ph type="ftr" sz="quarter" idx="11"/>
          </p:nvPr>
        </p:nvSpPr>
        <p:spPr/>
        <p:txBody>
          <a:bodyPr/>
          <a:lstStyle/>
          <a:p>
            <a:r>
              <a:rPr lang="en-US"/>
              <a:t>
              CAROLYN ROBERTSON 2536983</a:t>
            </a:r>
          </a:p>
        </p:txBody>
      </p:sp>
      <p:sp>
        <p:nvSpPr>
          <p:cNvPr id="7" name="Slide Number Placeholder 6">
            <a:extLst>
              <a:ext uri="{FF2B5EF4-FFF2-40B4-BE49-F238E27FC236}">
                <a16:creationId xmlns:a16="http://schemas.microsoft.com/office/drawing/2014/main" id="{0CB60542-FD9A-3BDB-9C79-3B55AFBEE403}"/>
              </a:ext>
            </a:extLst>
          </p:cNvPr>
          <p:cNvSpPr>
            <a:spLocks noGrp="1"/>
          </p:cNvSpPr>
          <p:nvPr>
            <p:ph type="sldNum" sz="quarter" idx="12"/>
          </p:nvPr>
        </p:nvSpPr>
        <p:spPr/>
        <p:txBody>
          <a:bodyPr/>
          <a:lstStyle/>
          <a:p>
            <a:fld id="{CC057153-B650-4DEB-B370-79DDCFDCE934}" type="slidenum">
              <a:rPr lang="en-US" dirty="0"/>
              <a:t>4</a:t>
            </a:fld>
            <a:endParaRPr lang="en-US"/>
          </a:p>
        </p:txBody>
      </p:sp>
    </p:spTree>
    <p:extLst>
      <p:ext uri="{BB962C8B-B14F-4D97-AF65-F5344CB8AC3E}">
        <p14:creationId xmlns:p14="http://schemas.microsoft.com/office/powerpoint/2010/main" val="32589848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0FBF0-F49E-826C-9BDD-E44E792E08B5}"/>
              </a:ext>
            </a:extLst>
          </p:cNvPr>
          <p:cNvSpPr>
            <a:spLocks noGrp="1"/>
          </p:cNvSpPr>
          <p:nvPr>
            <p:ph type="title"/>
          </p:nvPr>
        </p:nvSpPr>
        <p:spPr>
          <a:xfrm>
            <a:off x="612648" y="548640"/>
            <a:ext cx="10741152" cy="1132258"/>
          </a:xfrm>
        </p:spPr>
        <p:txBody>
          <a:bodyPr anchor="t">
            <a:normAutofit/>
          </a:bodyPr>
          <a:lstStyle/>
          <a:p>
            <a:r>
              <a:rPr lang="en-GB" b="1" u="sng"/>
              <a:t>Selected Tool: Microsoft Word</a:t>
            </a:r>
            <a:endParaRPr lang="en-GB" u="sng"/>
          </a:p>
        </p:txBody>
      </p:sp>
      <p:pic>
        <p:nvPicPr>
          <p:cNvPr id="7" name="Picture 6" descr="A screenshot of a computer&#10;&#10;AI-generated content may be incorrect.">
            <a:extLst>
              <a:ext uri="{FF2B5EF4-FFF2-40B4-BE49-F238E27FC236}">
                <a16:creationId xmlns:a16="http://schemas.microsoft.com/office/drawing/2014/main" id="{A1690C4B-9A70-5B35-622F-6E8F7EA2A4FA}"/>
              </a:ext>
            </a:extLst>
          </p:cNvPr>
          <p:cNvPicPr>
            <a:picLocks noChangeAspect="1"/>
          </p:cNvPicPr>
          <p:nvPr/>
        </p:nvPicPr>
        <p:blipFill>
          <a:blip r:embed="rId3">
            <a:extLst>
              <a:ext uri="{837473B0-CC2E-450A-ABE3-18F120FF3D39}">
                <a1611:picAttrSrcUrl xmlns:a1611="http://schemas.microsoft.com/office/drawing/2016/11/main" r:id="rId4"/>
              </a:ext>
            </a:extLst>
          </a:blip>
          <a:srcRect l="21695" r="18834" b="-5"/>
          <a:stretch>
            <a:fillRect/>
          </a:stretch>
        </p:blipFill>
        <p:spPr>
          <a:xfrm>
            <a:off x="612648" y="1825625"/>
            <a:ext cx="5181600" cy="4351338"/>
          </a:xfrm>
          <a:prstGeom prst="rect">
            <a:avLst/>
          </a:prstGeom>
          <a:noFill/>
        </p:spPr>
      </p:pic>
      <p:sp>
        <p:nvSpPr>
          <p:cNvPr id="3" name="Content Placeholder 2">
            <a:extLst>
              <a:ext uri="{FF2B5EF4-FFF2-40B4-BE49-F238E27FC236}">
                <a16:creationId xmlns:a16="http://schemas.microsoft.com/office/drawing/2014/main" id="{98B80CFE-35C9-AFF7-71F6-7ABF9720E0FA}"/>
              </a:ext>
            </a:extLst>
          </p:cNvPr>
          <p:cNvSpPr>
            <a:spLocks noGrp="1"/>
          </p:cNvSpPr>
          <p:nvPr>
            <p:ph sz="half" idx="2"/>
          </p:nvPr>
        </p:nvSpPr>
        <p:spPr>
          <a:xfrm>
            <a:off x="6172200" y="1825625"/>
            <a:ext cx="5181600" cy="4351338"/>
          </a:xfrm>
        </p:spPr>
        <p:txBody>
          <a:bodyPr vert="horz" lIns="91440" tIns="45720" rIns="91440" bIns="45720" rtlCol="0" anchor="t">
            <a:normAutofit/>
          </a:bodyPr>
          <a:lstStyle/>
          <a:p>
            <a:pPr>
              <a:lnSpc>
                <a:spcPct val="110000"/>
              </a:lnSpc>
              <a:buFont typeface="Wingdings" panose="020B0604020202020204" pitchFamily="34" charset="0"/>
              <a:buChar char="Ø"/>
            </a:pPr>
            <a:r>
              <a:rPr lang="en-GB" sz="1400"/>
              <a:t>Microsoft Word is an effective word processor in Microsoft 365 and is widely used in the workplace and healthcare industry. It offers a variety of tools and features, including templates, styles, formatting tools, tables, and collaboration tools, which help users create professional and well-structured documents.</a:t>
            </a:r>
            <a:endParaRPr lang="en-US" sz="1400"/>
          </a:p>
          <a:p>
            <a:pPr marL="0" indent="0">
              <a:lnSpc>
                <a:spcPct val="110000"/>
              </a:lnSpc>
              <a:buNone/>
            </a:pPr>
            <a:endParaRPr lang="en-GB" sz="1400"/>
          </a:p>
          <a:p>
            <a:pPr>
              <a:lnSpc>
                <a:spcPct val="110000"/>
              </a:lnSpc>
              <a:buFont typeface="Wingdings" panose="020B0604020202020204" pitchFamily="34" charset="0"/>
              <a:buChar char="Ø"/>
            </a:pPr>
            <a:r>
              <a:rPr lang="en-GB" sz="1400" dirty="0"/>
              <a:t> Multiple staff members  can make changes and add comments to a document while keeping track of who made each change using the “Track Changes” and commenting features. Version history is also useful for reviewing document changes, especially when working with important healthcare information such as patient records (</a:t>
            </a:r>
            <a:r>
              <a:rPr lang="en-GB" sz="1400" dirty="0" err="1"/>
              <a:t>Ogunmodede</a:t>
            </a:r>
            <a:r>
              <a:rPr lang="en-GB" sz="1400" dirty="0"/>
              <a:t>, 2018).</a:t>
            </a:r>
            <a:endParaRPr lang="en-US" sz="1400" dirty="0"/>
          </a:p>
          <a:p>
            <a:pPr>
              <a:lnSpc>
                <a:spcPct val="110000"/>
              </a:lnSpc>
              <a:buFont typeface="Wingdings" panose="020B0604020202020204" pitchFamily="34" charset="0"/>
              <a:buChar char="Ø"/>
            </a:pPr>
            <a:endParaRPr lang="en-GB" sz="1400"/>
          </a:p>
        </p:txBody>
      </p:sp>
      <p:sp>
        <p:nvSpPr>
          <p:cNvPr id="26" name="Date Placeholder 4">
            <a:extLst>
              <a:ext uri="{FF2B5EF4-FFF2-40B4-BE49-F238E27FC236}">
                <a16:creationId xmlns:a16="http://schemas.microsoft.com/office/drawing/2014/main" id="{8FB1C119-E1EF-1D77-3482-11A80CEB7C43}"/>
              </a:ext>
            </a:extLst>
          </p:cNvPr>
          <p:cNvSpPr>
            <a:spLocks noGrp="1"/>
          </p:cNvSpPr>
          <p:nvPr>
            <p:ph type="dt" sz="half" idx="10"/>
          </p:nvPr>
        </p:nvSpPr>
        <p:spPr>
          <a:xfrm>
            <a:off x="137160" y="6453002"/>
            <a:ext cx="3494314" cy="365125"/>
          </a:xfrm>
        </p:spPr>
        <p:txBody>
          <a:bodyPr/>
          <a:lstStyle/>
          <a:p>
            <a:pPr>
              <a:spcAft>
                <a:spcPts val="600"/>
              </a:spcAft>
            </a:pPr>
            <a:fld id="{54C13571-C925-4B7D-8530-A48718930B72}" type="datetime1">
              <a:rPr lang="en-US" smtClean="0"/>
              <a:pPr>
                <a:spcAft>
                  <a:spcPts val="600"/>
                </a:spcAft>
              </a:pPr>
              <a:t>6/6/2026</a:t>
            </a:fld>
            <a:endParaRPr lang="en-US"/>
          </a:p>
        </p:txBody>
      </p:sp>
      <p:sp>
        <p:nvSpPr>
          <p:cNvPr id="27" name="Footer Placeholder 5">
            <a:extLst>
              <a:ext uri="{FF2B5EF4-FFF2-40B4-BE49-F238E27FC236}">
                <a16:creationId xmlns:a16="http://schemas.microsoft.com/office/drawing/2014/main" id="{10F0E015-815F-0720-4A55-E24E8075C1BC}"/>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28" name="Slide Number Placeholder 6">
            <a:extLst>
              <a:ext uri="{FF2B5EF4-FFF2-40B4-BE49-F238E27FC236}">
                <a16:creationId xmlns:a16="http://schemas.microsoft.com/office/drawing/2014/main" id="{92091300-94A7-7882-EC25-27253F3BA7A9}"/>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smtClean="0"/>
              <a:pPr>
                <a:spcAft>
                  <a:spcPts val="600"/>
                </a:spcAft>
              </a:pPr>
              <a:t>5</a:t>
            </a:fld>
            <a:endParaRPr lang="en-US"/>
          </a:p>
        </p:txBody>
      </p:sp>
      <p:sp>
        <p:nvSpPr>
          <p:cNvPr id="4" name="TextBox 3">
            <a:extLst>
              <a:ext uri="{FF2B5EF4-FFF2-40B4-BE49-F238E27FC236}">
                <a16:creationId xmlns:a16="http://schemas.microsoft.com/office/drawing/2014/main" id="{4BB82B01-E580-DBB9-F4CC-E6F5D52F009B}"/>
              </a:ext>
            </a:extLst>
          </p:cNvPr>
          <p:cNvSpPr txBox="1"/>
          <p:nvPr/>
        </p:nvSpPr>
        <p:spPr>
          <a:xfrm>
            <a:off x="1386090" y="6179463"/>
            <a:ext cx="352607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Source: Google Images (2026)</a:t>
            </a:r>
            <a:endParaRPr lang="en-GB" dirty="0"/>
          </a:p>
        </p:txBody>
      </p:sp>
    </p:spTree>
    <p:extLst>
      <p:ext uri="{BB962C8B-B14F-4D97-AF65-F5344CB8AC3E}">
        <p14:creationId xmlns:p14="http://schemas.microsoft.com/office/powerpoint/2010/main" val="29526254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268200-8299-9476-9A4A-CA4BD6320741}"/>
              </a:ext>
            </a:extLst>
          </p:cNvPr>
          <p:cNvSpPr>
            <a:spLocks noGrp="1"/>
          </p:cNvSpPr>
          <p:nvPr>
            <p:ph sz="half" idx="1"/>
          </p:nvPr>
        </p:nvSpPr>
        <p:spPr>
          <a:xfrm>
            <a:off x="257745" y="666968"/>
            <a:ext cx="5463435" cy="5802267"/>
          </a:xfrm>
        </p:spPr>
        <p:txBody>
          <a:bodyPr vert="horz" lIns="91440" tIns="45720" rIns="91440" bIns="45720" rtlCol="0" anchor="t">
            <a:normAutofit/>
          </a:bodyPr>
          <a:lstStyle/>
          <a:p>
            <a:pPr marL="0" indent="0" algn="ctr">
              <a:buNone/>
            </a:pPr>
            <a:r>
              <a:rPr lang="en-GB" sz="2400" b="1" u="sng">
                <a:solidFill>
                  <a:schemeClr val="tx1">
                    <a:lumMod val="85000"/>
                    <a:lumOff val="15000"/>
                  </a:schemeClr>
                </a:solidFill>
                <a:latin typeface="Aptos"/>
              </a:rPr>
              <a:t>ADVANTAGES</a:t>
            </a:r>
            <a:endParaRPr lang="en-US">
              <a:solidFill>
                <a:schemeClr val="tx1">
                  <a:lumMod val="85000"/>
                  <a:lumOff val="15000"/>
                </a:schemeClr>
              </a:solidFill>
            </a:endParaRPr>
          </a:p>
          <a:p>
            <a:r>
              <a:rPr lang="en-GB" sz="1400">
                <a:solidFill>
                  <a:schemeClr val="tx1">
                    <a:lumMod val="95000"/>
                    <a:lumOff val="5000"/>
                  </a:schemeClr>
                </a:solidFill>
                <a:latin typeface="Arial"/>
                <a:cs typeface="Arial"/>
              </a:rPr>
              <a:t>Helps staff share information more easily. </a:t>
            </a:r>
            <a:endParaRPr lang="en-GB" sz="1400" b="1" u="sng" dirty="0">
              <a:solidFill>
                <a:schemeClr val="tx1">
                  <a:lumMod val="95000"/>
                  <a:lumOff val="5000"/>
                </a:schemeClr>
              </a:solidFill>
              <a:latin typeface="Aptos"/>
            </a:endParaRPr>
          </a:p>
          <a:p>
            <a:r>
              <a:rPr lang="en-GB" sz="1400">
                <a:solidFill>
                  <a:schemeClr val="tx1">
                    <a:lumMod val="95000"/>
                    <a:lumOff val="5000"/>
                  </a:schemeClr>
                </a:solidFill>
                <a:latin typeface="Arial"/>
                <a:cs typeface="Arial"/>
              </a:rPr>
              <a:t>Reduces missed messages between shifts. </a:t>
            </a:r>
            <a:endParaRPr lang="en-GB" sz="1400">
              <a:solidFill>
                <a:schemeClr val="tx1">
                  <a:lumMod val="95000"/>
                  <a:lumOff val="5000"/>
                </a:schemeClr>
              </a:solidFill>
            </a:endParaRPr>
          </a:p>
          <a:p>
            <a:r>
              <a:rPr lang="en-GB" sz="1400">
                <a:solidFill>
                  <a:schemeClr val="tx1">
                    <a:lumMod val="95000"/>
                    <a:lumOff val="5000"/>
                  </a:schemeClr>
                </a:solidFill>
                <a:latin typeface="Arial"/>
                <a:cs typeface="Arial"/>
              </a:rPr>
              <a:t>Keeps valuable information in one place. </a:t>
            </a:r>
            <a:endParaRPr lang="en-GB" sz="1400">
              <a:solidFill>
                <a:schemeClr val="tx1">
                  <a:lumMod val="95000"/>
                  <a:lumOff val="5000"/>
                </a:schemeClr>
              </a:solidFill>
            </a:endParaRPr>
          </a:p>
          <a:p>
            <a:r>
              <a:rPr lang="en-GB" sz="1400">
                <a:solidFill>
                  <a:schemeClr val="tx1">
                    <a:lumMod val="95000"/>
                    <a:lumOff val="5000"/>
                  </a:schemeClr>
                </a:solidFill>
                <a:latin typeface="Arial"/>
                <a:cs typeface="Arial"/>
              </a:rPr>
              <a:t>Helps avoid duplicate work. </a:t>
            </a:r>
            <a:endParaRPr lang="en-GB" sz="1400">
              <a:solidFill>
                <a:schemeClr val="tx1">
                  <a:lumMod val="95000"/>
                  <a:lumOff val="5000"/>
                </a:schemeClr>
              </a:solidFill>
            </a:endParaRPr>
          </a:p>
          <a:p>
            <a:r>
              <a:rPr lang="en-GB" sz="1400">
                <a:solidFill>
                  <a:schemeClr val="tx1">
                    <a:lumMod val="95000"/>
                    <a:lumOff val="5000"/>
                  </a:schemeClr>
                </a:solidFill>
                <a:latin typeface="Arial"/>
                <a:cs typeface="Arial"/>
              </a:rPr>
              <a:t>Makes updating documents quick and easy. </a:t>
            </a:r>
            <a:endParaRPr lang="en-GB" sz="1400">
              <a:solidFill>
                <a:schemeClr val="tx1">
                  <a:lumMod val="95000"/>
                  <a:lumOff val="5000"/>
                </a:schemeClr>
              </a:solidFill>
            </a:endParaRPr>
          </a:p>
          <a:p>
            <a:r>
              <a:rPr lang="en-GB" sz="1400">
                <a:solidFill>
                  <a:schemeClr val="tx1">
                    <a:lumMod val="95000"/>
                    <a:lumOff val="5000"/>
                  </a:schemeClr>
                </a:solidFill>
                <a:latin typeface="Arial"/>
                <a:cs typeface="Arial"/>
              </a:rPr>
              <a:t>Allows staff to track changes made to documents. </a:t>
            </a:r>
            <a:endParaRPr lang="en-GB" sz="1400">
              <a:solidFill>
                <a:schemeClr val="tx1">
                  <a:lumMod val="95000"/>
                  <a:lumOff val="5000"/>
                </a:schemeClr>
              </a:solidFill>
            </a:endParaRPr>
          </a:p>
          <a:p>
            <a:r>
              <a:rPr lang="en-GB" sz="1400" dirty="0">
                <a:solidFill>
                  <a:schemeClr val="tx1">
                    <a:lumMod val="95000"/>
                    <a:lumOff val="5000"/>
                  </a:schemeClr>
                </a:solidFill>
                <a:latin typeface="Arial"/>
                <a:cs typeface="Arial"/>
              </a:rPr>
              <a:t>Let's staff leave comments for each other. </a:t>
            </a:r>
            <a:endParaRPr lang="en-GB" sz="1400">
              <a:solidFill>
                <a:schemeClr val="tx1">
                  <a:lumMod val="95000"/>
                  <a:lumOff val="5000"/>
                </a:schemeClr>
              </a:solidFill>
            </a:endParaRPr>
          </a:p>
          <a:p>
            <a:r>
              <a:rPr lang="en-GB" sz="1400">
                <a:solidFill>
                  <a:schemeClr val="tx1">
                    <a:lumMod val="95000"/>
                    <a:lumOff val="5000"/>
                  </a:schemeClr>
                </a:solidFill>
                <a:latin typeface="Arial"/>
                <a:cs typeface="Arial"/>
              </a:rPr>
              <a:t>Helps keep important updates organised. </a:t>
            </a:r>
            <a:endParaRPr lang="en-GB" sz="1400">
              <a:solidFill>
                <a:schemeClr val="tx1">
                  <a:lumMod val="95000"/>
                  <a:lumOff val="5000"/>
                </a:schemeClr>
              </a:solidFill>
            </a:endParaRPr>
          </a:p>
          <a:p>
            <a:r>
              <a:rPr lang="en-GB" sz="1400">
                <a:solidFill>
                  <a:schemeClr val="tx1">
                    <a:lumMod val="95000"/>
                    <a:lumOff val="5000"/>
                  </a:schemeClr>
                </a:solidFill>
                <a:latin typeface="Arial"/>
                <a:cs typeface="Arial"/>
              </a:rPr>
              <a:t>Makes it easy to find earlier versions of a document. </a:t>
            </a:r>
            <a:endParaRPr lang="en-GB" sz="1400">
              <a:solidFill>
                <a:schemeClr val="tx1">
                  <a:lumMod val="95000"/>
                  <a:lumOff val="5000"/>
                </a:schemeClr>
              </a:solidFill>
            </a:endParaRPr>
          </a:p>
          <a:p>
            <a:r>
              <a:rPr lang="en-GB" sz="1400">
                <a:solidFill>
                  <a:schemeClr val="tx1">
                    <a:lumMod val="95000"/>
                    <a:lumOff val="5000"/>
                  </a:schemeClr>
                </a:solidFill>
                <a:latin typeface="Arial"/>
                <a:cs typeface="Arial"/>
              </a:rPr>
              <a:t>Creates clear and professional documents. </a:t>
            </a:r>
            <a:endParaRPr lang="en-GB" sz="1400">
              <a:solidFill>
                <a:schemeClr val="tx1">
                  <a:lumMod val="95000"/>
                  <a:lumOff val="5000"/>
                </a:schemeClr>
              </a:solidFill>
            </a:endParaRPr>
          </a:p>
          <a:p>
            <a:r>
              <a:rPr lang="en-GB" sz="1400">
                <a:solidFill>
                  <a:schemeClr val="tx1">
                    <a:lumMod val="95000"/>
                    <a:lumOff val="5000"/>
                  </a:schemeClr>
                </a:solidFill>
                <a:latin typeface="Arial"/>
                <a:cs typeface="Arial"/>
              </a:rPr>
              <a:t>Easy for staff to learn and use. </a:t>
            </a:r>
            <a:endParaRPr lang="en-GB" sz="1400">
              <a:solidFill>
                <a:schemeClr val="tx1">
                  <a:lumMod val="95000"/>
                  <a:lumOff val="5000"/>
                </a:schemeClr>
              </a:solidFill>
            </a:endParaRPr>
          </a:p>
          <a:p>
            <a:r>
              <a:rPr lang="en-GB" sz="1400">
                <a:solidFill>
                  <a:schemeClr val="tx1">
                    <a:lumMod val="95000"/>
                    <a:lumOff val="5000"/>
                  </a:schemeClr>
                </a:solidFill>
                <a:latin typeface="Arial"/>
                <a:cs typeface="Arial"/>
              </a:rPr>
              <a:t>Supports exact record keeping for residents. </a:t>
            </a:r>
            <a:endParaRPr lang="en-GB" sz="1400">
              <a:solidFill>
                <a:schemeClr val="tx1">
                  <a:lumMod val="95000"/>
                  <a:lumOff val="5000"/>
                </a:schemeClr>
              </a:solidFill>
            </a:endParaRPr>
          </a:p>
          <a:p>
            <a:endParaRPr lang="en-GB" sz="1400" b="1" u="sng" dirty="0">
              <a:solidFill>
                <a:schemeClr val="tx1">
                  <a:lumMod val="95000"/>
                  <a:lumOff val="5000"/>
                </a:schemeClr>
              </a:solidFill>
              <a:latin typeface="Aptos"/>
            </a:endParaRPr>
          </a:p>
        </p:txBody>
      </p:sp>
      <p:sp>
        <p:nvSpPr>
          <p:cNvPr id="4" name="Content Placeholder 3">
            <a:extLst>
              <a:ext uri="{FF2B5EF4-FFF2-40B4-BE49-F238E27FC236}">
                <a16:creationId xmlns:a16="http://schemas.microsoft.com/office/drawing/2014/main" id="{F7B7376C-5668-225A-E59A-D996B63A309A}"/>
              </a:ext>
            </a:extLst>
          </p:cNvPr>
          <p:cNvSpPr>
            <a:spLocks noGrp="1"/>
          </p:cNvSpPr>
          <p:nvPr>
            <p:ph sz="half" idx="2"/>
          </p:nvPr>
        </p:nvSpPr>
        <p:spPr>
          <a:xfrm>
            <a:off x="6120009" y="666968"/>
            <a:ext cx="6528147" cy="5509995"/>
          </a:xfrm>
        </p:spPr>
        <p:txBody>
          <a:bodyPr vert="horz" lIns="91440" tIns="45720" rIns="91440" bIns="45720" rtlCol="0" anchor="t">
            <a:normAutofit/>
          </a:bodyPr>
          <a:lstStyle/>
          <a:p>
            <a:pPr marL="0" indent="0" algn="ctr">
              <a:buNone/>
            </a:pPr>
            <a:r>
              <a:rPr lang="en-GB" sz="2400" b="1" u="sng">
                <a:solidFill>
                  <a:srgbClr val="C00000"/>
                </a:solidFill>
                <a:latin typeface="Aptos"/>
              </a:rPr>
              <a:t>LIMITATIONS</a:t>
            </a:r>
            <a:r>
              <a:rPr lang="en-GB" sz="2400" b="1" dirty="0">
                <a:solidFill>
                  <a:srgbClr val="C00000"/>
                </a:solidFill>
                <a:latin typeface="Aptos"/>
              </a:rPr>
              <a:t>  </a:t>
            </a:r>
            <a:endParaRPr lang="en-US" dirty="0"/>
          </a:p>
          <a:p>
            <a:r>
              <a:rPr lang="en-GB" sz="1400">
                <a:solidFill>
                  <a:srgbClr val="C00000"/>
                </a:solidFill>
                <a:latin typeface="Arial"/>
                <a:cs typeface="Arial"/>
              </a:rPr>
              <a:t> Changes can be made by mistake. </a:t>
            </a:r>
            <a:endParaRPr lang="en-GB" sz="1400" b="1">
              <a:solidFill>
                <a:srgbClr val="C00000"/>
              </a:solidFill>
              <a:latin typeface="Aptos"/>
            </a:endParaRPr>
          </a:p>
          <a:p>
            <a:r>
              <a:rPr lang="en-GB" sz="1400">
                <a:solidFill>
                  <a:srgbClr val="C00000"/>
                </a:solidFill>
                <a:latin typeface="Arial"/>
                <a:cs typeface="Arial"/>
              </a:rPr>
              <a:t> Staff may use the wrong version of a document. </a:t>
            </a:r>
            <a:endParaRPr lang="en-GB" sz="1400">
              <a:solidFill>
                <a:srgbClr val="C00000"/>
              </a:solidFill>
            </a:endParaRPr>
          </a:p>
          <a:p>
            <a:r>
              <a:rPr lang="en-GB" sz="1400">
                <a:solidFill>
                  <a:srgbClr val="C00000"/>
                </a:solidFill>
                <a:latin typeface="Arial"/>
                <a:cs typeface="Arial"/>
              </a:rPr>
              <a:t> Some staff may find it difficult to use. </a:t>
            </a:r>
            <a:endParaRPr lang="en-GB" sz="1400">
              <a:solidFill>
                <a:srgbClr val="C00000"/>
              </a:solidFill>
            </a:endParaRPr>
          </a:p>
          <a:p>
            <a:r>
              <a:rPr lang="en-GB" sz="1400" dirty="0">
                <a:solidFill>
                  <a:srgbClr val="C00000"/>
                </a:solidFill>
                <a:latin typeface="Arial"/>
                <a:cs typeface="Arial"/>
              </a:rPr>
              <a:t>  Documents can be lost or deleted. </a:t>
            </a:r>
            <a:endParaRPr lang="en-GB" sz="1400" dirty="0">
              <a:solidFill>
                <a:srgbClr val="C00000"/>
              </a:solidFill>
            </a:endParaRPr>
          </a:p>
          <a:p>
            <a:r>
              <a:rPr lang="en-GB" sz="1400">
                <a:solidFill>
                  <a:srgbClr val="C00000"/>
                </a:solidFill>
                <a:latin typeface="Arial"/>
                <a:cs typeface="Arial"/>
              </a:rPr>
              <a:t> Valuable information may be missed. </a:t>
            </a:r>
            <a:endParaRPr lang="en-GB" sz="1400">
              <a:solidFill>
                <a:srgbClr val="C00000"/>
              </a:solidFill>
            </a:endParaRPr>
          </a:p>
          <a:p>
            <a:r>
              <a:rPr lang="en-GB" sz="1400">
                <a:solidFill>
                  <a:srgbClr val="C00000"/>
                </a:solidFill>
                <a:latin typeface="Arial"/>
                <a:cs typeface="Arial"/>
              </a:rPr>
              <a:t>It is not made specifically for healthcare records. </a:t>
            </a:r>
            <a:endParaRPr lang="en-GB" sz="1400">
              <a:solidFill>
                <a:srgbClr val="C00000"/>
              </a:solidFill>
            </a:endParaRPr>
          </a:p>
          <a:p>
            <a:r>
              <a:rPr lang="en-GB" sz="1400">
                <a:solidFill>
                  <a:srgbClr val="C00000"/>
                </a:solidFill>
                <a:latin typeface="Arial"/>
                <a:cs typeface="Arial"/>
              </a:rPr>
              <a:t>  Too many documents can be hard to manage. </a:t>
            </a:r>
            <a:endParaRPr lang="en-GB" sz="1400">
              <a:solidFill>
                <a:srgbClr val="C00000"/>
              </a:solidFill>
            </a:endParaRPr>
          </a:p>
          <a:p>
            <a:r>
              <a:rPr lang="en-GB" sz="1400">
                <a:solidFill>
                  <a:srgbClr val="C00000"/>
                </a:solidFill>
                <a:latin typeface="Arial"/>
                <a:cs typeface="Arial"/>
              </a:rPr>
              <a:t>  Staff need a computer or device to use it. </a:t>
            </a:r>
            <a:endParaRPr lang="en-GB" sz="1400">
              <a:solidFill>
                <a:srgbClr val="C00000"/>
              </a:solidFill>
            </a:endParaRPr>
          </a:p>
          <a:p>
            <a:r>
              <a:rPr lang="en-GB" sz="1400">
                <a:solidFill>
                  <a:srgbClr val="C00000"/>
                </a:solidFill>
                <a:latin typeface="Arial"/>
                <a:cs typeface="Arial"/>
              </a:rPr>
              <a:t> Documents may not be secure if shared incorrectly. </a:t>
            </a:r>
            <a:endParaRPr lang="en-GB" sz="1400">
              <a:solidFill>
                <a:srgbClr val="C00000"/>
              </a:solidFill>
            </a:endParaRPr>
          </a:p>
          <a:p>
            <a:r>
              <a:rPr lang="en-GB" sz="1400">
                <a:solidFill>
                  <a:srgbClr val="C00000"/>
                </a:solidFill>
                <a:latin typeface="Arial"/>
                <a:cs typeface="Arial"/>
              </a:rPr>
              <a:t>  More than one person editing can cause confusion.</a:t>
            </a:r>
            <a:endParaRPr lang="en-GB" sz="1400">
              <a:solidFill>
                <a:srgbClr val="C00000"/>
              </a:solidFill>
            </a:endParaRPr>
          </a:p>
          <a:p>
            <a:pPr algn="ctr"/>
            <a:endParaRPr lang="en-GB" sz="1100" b="1">
              <a:solidFill>
                <a:srgbClr val="FF0000"/>
              </a:solidFill>
              <a:latin typeface="Aptos"/>
            </a:endParaRPr>
          </a:p>
        </p:txBody>
      </p:sp>
      <p:sp>
        <p:nvSpPr>
          <p:cNvPr id="5" name="Date Placeholder 4">
            <a:extLst>
              <a:ext uri="{FF2B5EF4-FFF2-40B4-BE49-F238E27FC236}">
                <a16:creationId xmlns:a16="http://schemas.microsoft.com/office/drawing/2014/main" id="{E9009974-CA19-7696-AAE5-B97B538698D9}"/>
              </a:ext>
            </a:extLst>
          </p:cNvPr>
          <p:cNvSpPr>
            <a:spLocks noGrp="1"/>
          </p:cNvSpPr>
          <p:nvPr>
            <p:ph type="dt" sz="half" idx="10"/>
          </p:nvPr>
        </p:nvSpPr>
        <p:spPr/>
        <p:txBody>
          <a:bodyPr/>
          <a:lstStyle/>
          <a:p>
            <a:fld id="{ABEE8487-1CB9-49AA-BE17-6B6FAF0FF61D}" type="datetime1">
              <a:t>6/6/2026</a:t>
            </a:fld>
            <a:endParaRPr lang="en-US"/>
          </a:p>
        </p:txBody>
      </p:sp>
      <p:sp>
        <p:nvSpPr>
          <p:cNvPr id="6" name="Footer Placeholder 5">
            <a:extLst>
              <a:ext uri="{FF2B5EF4-FFF2-40B4-BE49-F238E27FC236}">
                <a16:creationId xmlns:a16="http://schemas.microsoft.com/office/drawing/2014/main" id="{ABAD61D2-E5AA-ABC5-AB24-AFF15076E6F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C7F48884-F097-2A78-8578-3A6513C3D966}"/>
              </a:ext>
            </a:extLst>
          </p:cNvPr>
          <p:cNvSpPr>
            <a:spLocks noGrp="1"/>
          </p:cNvSpPr>
          <p:nvPr>
            <p:ph type="sldNum" sz="quarter" idx="12"/>
          </p:nvPr>
        </p:nvSpPr>
        <p:spPr/>
        <p:txBody>
          <a:bodyPr/>
          <a:lstStyle/>
          <a:p>
            <a:fld id="{CC057153-B650-4DEB-B370-79DDCFDCE934}" type="slidenum">
              <a:rPr lang="en-US" dirty="0"/>
              <a:t>6</a:t>
            </a:fld>
            <a:endParaRPr lang="en-US"/>
          </a:p>
        </p:txBody>
      </p:sp>
    </p:spTree>
    <p:extLst>
      <p:ext uri="{BB962C8B-B14F-4D97-AF65-F5344CB8AC3E}">
        <p14:creationId xmlns:p14="http://schemas.microsoft.com/office/powerpoint/2010/main" val="37584761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85DFE-A9E4-05A7-DB2F-683388DFB8F9}"/>
              </a:ext>
            </a:extLst>
          </p:cNvPr>
          <p:cNvSpPr>
            <a:spLocks noGrp="1"/>
          </p:cNvSpPr>
          <p:nvPr>
            <p:ph type="title"/>
          </p:nvPr>
        </p:nvSpPr>
        <p:spPr>
          <a:xfrm>
            <a:off x="612648" y="548640"/>
            <a:ext cx="10741152" cy="1132258"/>
          </a:xfrm>
        </p:spPr>
        <p:txBody>
          <a:bodyPr anchor="t">
            <a:normAutofit/>
          </a:bodyPr>
          <a:lstStyle/>
          <a:p>
            <a:r>
              <a:rPr lang="en-GB" u="sng"/>
              <a:t>Conclusion </a:t>
            </a:r>
            <a:endParaRPr lang="en-US" u="sng"/>
          </a:p>
        </p:txBody>
      </p:sp>
      <p:sp>
        <p:nvSpPr>
          <p:cNvPr id="4" name="Content Placeholder 3">
            <a:extLst>
              <a:ext uri="{FF2B5EF4-FFF2-40B4-BE49-F238E27FC236}">
                <a16:creationId xmlns:a16="http://schemas.microsoft.com/office/drawing/2014/main" id="{8233AAFD-D0AE-BAFC-BF76-A27319A561A6}"/>
              </a:ext>
            </a:extLst>
          </p:cNvPr>
          <p:cNvSpPr>
            <a:spLocks noGrp="1"/>
          </p:cNvSpPr>
          <p:nvPr>
            <p:ph sz="half" idx="1"/>
          </p:nvPr>
        </p:nvSpPr>
        <p:spPr>
          <a:xfrm>
            <a:off x="612648" y="1825625"/>
            <a:ext cx="5181600" cy="4351338"/>
          </a:xfrm>
        </p:spPr>
        <p:txBody>
          <a:bodyPr vert="horz" lIns="91440" tIns="45720" rIns="91440" bIns="45720" rtlCol="0" anchor="t">
            <a:normAutofit/>
          </a:bodyPr>
          <a:lstStyle/>
          <a:p>
            <a:pPr marL="0" indent="0">
              <a:lnSpc>
                <a:spcPct val="110000"/>
              </a:lnSpc>
              <a:buNone/>
            </a:pPr>
            <a:r>
              <a:rPr lang="en-GB" sz="1700" dirty="0"/>
              <a:t>Microsoft word is a suitable choice of application to assist with writing.</a:t>
            </a:r>
          </a:p>
          <a:p>
            <a:pPr marL="0" indent="0">
              <a:lnSpc>
                <a:spcPct val="110000"/>
              </a:lnSpc>
              <a:buNone/>
            </a:pPr>
            <a:r>
              <a:rPr lang="en-GB" sz="1700" dirty="0"/>
              <a:t>Organising and updating care-related documents at Riverdale nursing home . Word helps to eliminate current inefficiencies ,enrich communication and provide high quality,  accurate care to residents by standardizing records, supporting collaboration, and providing clarity. The software's capabilities makes it a useful and dependable solution that is compatible with the company's objectives of boosting efficiency and adherence to regulations. And ensure residents at Riverdale nursing home receive high quality care .</a:t>
            </a:r>
          </a:p>
        </p:txBody>
      </p:sp>
      <p:pic>
        <p:nvPicPr>
          <p:cNvPr id="16" name="Picture 15" descr="A group of hands holding puzzle pieces&#10;&#10;AI-generated content may be incorrect.">
            <a:extLst>
              <a:ext uri="{FF2B5EF4-FFF2-40B4-BE49-F238E27FC236}">
                <a16:creationId xmlns:a16="http://schemas.microsoft.com/office/drawing/2014/main" id="{265AFE4E-21E6-2765-7F52-45E17BDF0F8F}"/>
              </a:ext>
            </a:extLst>
          </p:cNvPr>
          <p:cNvPicPr>
            <a:picLocks noChangeAspect="1"/>
          </p:cNvPicPr>
          <p:nvPr/>
        </p:nvPicPr>
        <p:blipFill>
          <a:blip r:embed="rId2"/>
          <a:srcRect l="16784" r="8789" b="-2"/>
          <a:stretch>
            <a:fillRect/>
          </a:stretch>
        </p:blipFill>
        <p:spPr>
          <a:xfrm>
            <a:off x="6662803" y="1418529"/>
            <a:ext cx="5181600" cy="4351338"/>
          </a:xfrm>
          <a:prstGeom prst="rect">
            <a:avLst/>
          </a:prstGeom>
          <a:noFill/>
        </p:spPr>
      </p:pic>
      <p:sp>
        <p:nvSpPr>
          <p:cNvPr id="5" name="Date Placeholder 4">
            <a:extLst>
              <a:ext uri="{FF2B5EF4-FFF2-40B4-BE49-F238E27FC236}">
                <a16:creationId xmlns:a16="http://schemas.microsoft.com/office/drawing/2014/main" id="{C19D2440-2764-2F5A-186B-AB13A17034FA}"/>
              </a:ext>
            </a:extLst>
          </p:cNvPr>
          <p:cNvSpPr>
            <a:spLocks noGrp="1"/>
          </p:cNvSpPr>
          <p:nvPr>
            <p:ph type="dt" sz="half" idx="10"/>
          </p:nvPr>
        </p:nvSpPr>
        <p:spPr>
          <a:xfrm>
            <a:off x="137160" y="6453002"/>
            <a:ext cx="3494314" cy="365125"/>
          </a:xfrm>
        </p:spPr>
        <p:txBody>
          <a:bodyPr anchor="ctr">
            <a:normAutofit/>
          </a:bodyPr>
          <a:lstStyle/>
          <a:p>
            <a:pPr>
              <a:spcAft>
                <a:spcPts val="600"/>
              </a:spcAft>
            </a:pPr>
            <a:fld id="{2CABB10A-B421-499D-8897-A2F301B4C3ED}" type="datetime1">
              <a:rPr lang="en-US"/>
              <a:pPr>
                <a:spcAft>
                  <a:spcPts val="600"/>
                </a:spcAft>
              </a:pPr>
              <a:t>6/6/2026</a:t>
            </a:fld>
            <a:endParaRPr lang="en-US"/>
          </a:p>
        </p:txBody>
      </p:sp>
      <p:sp>
        <p:nvSpPr>
          <p:cNvPr id="6" name="Footer Placeholder 5">
            <a:extLst>
              <a:ext uri="{FF2B5EF4-FFF2-40B4-BE49-F238E27FC236}">
                <a16:creationId xmlns:a16="http://schemas.microsoft.com/office/drawing/2014/main" id="{8065B42A-E26C-FB16-9061-39C274FE5C85}"/>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2EB28717-3995-C253-ECCA-52A0C8635C00}"/>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7</a:t>
            </a:fld>
            <a:endParaRPr lang="en-US"/>
          </a:p>
        </p:txBody>
      </p:sp>
      <p:sp>
        <p:nvSpPr>
          <p:cNvPr id="3" name="TextBox 2">
            <a:extLst>
              <a:ext uri="{FF2B5EF4-FFF2-40B4-BE49-F238E27FC236}">
                <a16:creationId xmlns:a16="http://schemas.microsoft.com/office/drawing/2014/main" id="{A5449C5B-CC1E-591E-05DD-C9037599FE71}"/>
              </a:ext>
            </a:extLst>
          </p:cNvPr>
          <p:cNvSpPr txBox="1"/>
          <p:nvPr/>
        </p:nvSpPr>
        <p:spPr>
          <a:xfrm>
            <a:off x="7888715" y="5771867"/>
            <a:ext cx="35678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Source: Google Images </a:t>
            </a:r>
            <a:r>
              <a:rPr lang="en-GB"/>
              <a:t>(2026)</a:t>
            </a:r>
          </a:p>
        </p:txBody>
      </p:sp>
    </p:spTree>
    <p:extLst>
      <p:ext uri="{BB962C8B-B14F-4D97-AF65-F5344CB8AC3E}">
        <p14:creationId xmlns:p14="http://schemas.microsoft.com/office/powerpoint/2010/main" val="19294064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E8B647F-3B6F-98F2-FF6D-10B85F9D67FE}"/>
              </a:ext>
            </a:extLst>
          </p:cNvPr>
          <p:cNvSpPr/>
          <p:nvPr/>
        </p:nvSpPr>
        <p:spPr>
          <a:xfrm>
            <a:off x="1490844" y="1547523"/>
            <a:ext cx="4294909" cy="4896831"/>
          </a:xfrm>
          <a:prstGeom prst="rect">
            <a:avLst/>
          </a:prstGeom>
          <a:solidFill>
            <a:srgbClr val="004AA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C6557816-7330-DC94-76B7-DAC14822E1BE}"/>
              </a:ext>
            </a:extLst>
          </p:cNvPr>
          <p:cNvSpPr>
            <a:spLocks noGrp="1"/>
          </p:cNvSpPr>
          <p:nvPr>
            <p:ph type="title"/>
          </p:nvPr>
        </p:nvSpPr>
        <p:spPr>
          <a:xfrm>
            <a:off x="2643468" y="390513"/>
            <a:ext cx="6459537" cy="571792"/>
          </a:xfrm>
        </p:spPr>
        <p:txBody>
          <a:bodyPr>
            <a:noAutofit/>
          </a:bodyPr>
          <a:lstStyle/>
          <a:p>
            <a:pPr>
              <a:lnSpc>
                <a:spcPct val="150000"/>
              </a:lnSpc>
            </a:pPr>
            <a:r>
              <a:rPr lang="en-GB" sz="2800">
                <a:latin typeface="Arial Nova"/>
              </a:rPr>
              <a:t>Managing Staff Rotas and Schedules</a:t>
            </a:r>
            <a:endParaRPr lang="en-US" sz="2800"/>
          </a:p>
        </p:txBody>
      </p:sp>
      <p:sp>
        <p:nvSpPr>
          <p:cNvPr id="5" name="Date Placeholder 4">
            <a:extLst>
              <a:ext uri="{FF2B5EF4-FFF2-40B4-BE49-F238E27FC236}">
                <a16:creationId xmlns:a16="http://schemas.microsoft.com/office/drawing/2014/main" id="{E3F96A71-CDA2-7A0B-D3CF-A4CEC735D4D3}"/>
              </a:ext>
            </a:extLst>
          </p:cNvPr>
          <p:cNvSpPr>
            <a:spLocks noGrp="1"/>
          </p:cNvSpPr>
          <p:nvPr>
            <p:ph type="dt" sz="half" idx="10"/>
          </p:nvPr>
        </p:nvSpPr>
        <p:spPr/>
        <p:txBody>
          <a:bodyPr/>
          <a:lstStyle/>
          <a:p>
            <a:fld id="{C33BEDA9-EE0F-4D52-9189-C95E178E602F}" type="datetime1">
              <a:t>6/6/2026</a:t>
            </a:fld>
            <a:endParaRPr lang="en-US"/>
          </a:p>
        </p:txBody>
      </p:sp>
      <p:sp>
        <p:nvSpPr>
          <p:cNvPr id="6" name="Footer Placeholder 5">
            <a:extLst>
              <a:ext uri="{FF2B5EF4-FFF2-40B4-BE49-F238E27FC236}">
                <a16:creationId xmlns:a16="http://schemas.microsoft.com/office/drawing/2014/main" id="{CEC80223-FCB6-8EA1-CA56-B5C13CC320A3}"/>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C7291A65-9CDB-4CC4-B90A-B95378506B97}"/>
              </a:ext>
            </a:extLst>
          </p:cNvPr>
          <p:cNvSpPr>
            <a:spLocks noGrp="1"/>
          </p:cNvSpPr>
          <p:nvPr>
            <p:ph type="sldNum" sz="quarter" idx="12"/>
          </p:nvPr>
        </p:nvSpPr>
        <p:spPr/>
        <p:txBody>
          <a:bodyPr/>
          <a:lstStyle/>
          <a:p>
            <a:fld id="{CC057153-B650-4DEB-B370-79DDCFDCE934}" type="slidenum">
              <a:rPr lang="en-US" dirty="0"/>
              <a:t>8</a:t>
            </a:fld>
            <a:endParaRPr lang="en-US"/>
          </a:p>
        </p:txBody>
      </p:sp>
      <p:sp>
        <p:nvSpPr>
          <p:cNvPr id="8" name="TextBox 7">
            <a:extLst>
              <a:ext uri="{FF2B5EF4-FFF2-40B4-BE49-F238E27FC236}">
                <a16:creationId xmlns:a16="http://schemas.microsoft.com/office/drawing/2014/main" id="{DFB39AA7-1A31-7B58-6D40-5AFDD7B11F54}"/>
              </a:ext>
            </a:extLst>
          </p:cNvPr>
          <p:cNvSpPr txBox="1"/>
          <p:nvPr/>
        </p:nvSpPr>
        <p:spPr>
          <a:xfrm>
            <a:off x="5546911" y="1546413"/>
            <a:ext cx="5384427" cy="9614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GB" sz="2000" b="1" i="0" u="none" strike="noStrike" baseline="0">
                <a:solidFill>
                  <a:srgbClr val="004AAD"/>
                </a:solidFill>
                <a:latin typeface="Gill Sans MT"/>
              </a:rPr>
              <a:t>Challenges </a:t>
            </a:r>
            <a:r>
              <a:rPr lang="en-GB" sz="2000" b="1">
                <a:solidFill>
                  <a:srgbClr val="004AAD"/>
                </a:solidFill>
                <a:latin typeface="Gill Sans MT"/>
              </a:rPr>
              <a:t>Faced</a:t>
            </a:r>
            <a:r>
              <a:rPr lang="en-GB" sz="2000" b="1" i="0" u="none" strike="noStrike" baseline="0">
                <a:solidFill>
                  <a:srgbClr val="004AAD"/>
                </a:solidFill>
                <a:latin typeface="Gill Sans MT"/>
              </a:rPr>
              <a:t> </a:t>
            </a:r>
            <a:r>
              <a:rPr lang="en-GB" sz="2000" b="1">
                <a:solidFill>
                  <a:srgbClr val="004AAD"/>
                </a:solidFill>
                <a:latin typeface="Gill Sans MT"/>
              </a:rPr>
              <a:t>At</a:t>
            </a:r>
            <a:r>
              <a:rPr lang="en-GB" sz="2000" b="1" i="0" u="none" strike="noStrike" baseline="0">
                <a:solidFill>
                  <a:srgbClr val="004AAD"/>
                </a:solidFill>
                <a:latin typeface="Gill Sans MT"/>
              </a:rPr>
              <a:t> </a:t>
            </a:r>
            <a:endParaRPr lang="en-GB" sz="2000" b="1">
              <a:solidFill>
                <a:srgbClr val="004AAD"/>
              </a:solidFill>
              <a:latin typeface="Gill Sans MT"/>
            </a:endParaRPr>
          </a:p>
          <a:p>
            <a:pPr algn="ctr">
              <a:lnSpc>
                <a:spcPct val="150000"/>
              </a:lnSpc>
            </a:pPr>
            <a:r>
              <a:rPr lang="en-GB" sz="2000" b="1" i="0" u="none" strike="noStrike" baseline="0">
                <a:solidFill>
                  <a:srgbClr val="004AAD"/>
                </a:solidFill>
                <a:latin typeface="Gill Sans MT"/>
              </a:rPr>
              <a:t>Riverdale Nursing </a:t>
            </a:r>
            <a:r>
              <a:rPr lang="en-GB" sz="2000" b="1">
                <a:solidFill>
                  <a:srgbClr val="004AAD"/>
                </a:solidFill>
                <a:latin typeface="Gill Sans MT"/>
              </a:rPr>
              <a:t>Home</a:t>
            </a:r>
          </a:p>
        </p:txBody>
      </p:sp>
      <p:sp>
        <p:nvSpPr>
          <p:cNvPr id="3" name="TextBox 2">
            <a:extLst>
              <a:ext uri="{FF2B5EF4-FFF2-40B4-BE49-F238E27FC236}">
                <a16:creationId xmlns:a16="http://schemas.microsoft.com/office/drawing/2014/main" id="{674F1E12-2363-7D70-6982-B4B61B696D9A}"/>
              </a:ext>
            </a:extLst>
          </p:cNvPr>
          <p:cNvSpPr txBox="1"/>
          <p:nvPr/>
        </p:nvSpPr>
        <p:spPr>
          <a:xfrm>
            <a:off x="1630456" y="2829485"/>
            <a:ext cx="3832412" cy="32837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400" b="1">
                <a:solidFill>
                  <a:schemeClr val="bg1"/>
                </a:solidFill>
                <a:latin typeface="Arial Nova"/>
                <a:cs typeface="Arial"/>
              </a:rPr>
              <a:t>Planning </a:t>
            </a:r>
            <a:r>
              <a:rPr lang="en-US" sz="1400">
                <a:solidFill>
                  <a:schemeClr val="bg1"/>
                </a:solidFill>
                <a:latin typeface="Arial Nova"/>
                <a:cs typeface="Arial"/>
              </a:rPr>
              <a:t>staff shift across different days and times.</a:t>
            </a:r>
          </a:p>
          <a:p>
            <a:pPr>
              <a:lnSpc>
                <a:spcPct val="150000"/>
              </a:lnSpc>
            </a:pPr>
            <a:r>
              <a:rPr lang="en-US" sz="1400" b="1" dirty="0" err="1">
                <a:solidFill>
                  <a:schemeClr val="bg1"/>
                </a:solidFill>
                <a:latin typeface="Arial Nova"/>
                <a:cs typeface="Arial"/>
              </a:rPr>
              <a:t>Organising</a:t>
            </a:r>
            <a:r>
              <a:rPr lang="en-US" sz="1400" b="1" dirty="0">
                <a:solidFill>
                  <a:schemeClr val="bg1"/>
                </a:solidFill>
                <a:latin typeface="Arial Nova"/>
                <a:cs typeface="Arial"/>
              </a:rPr>
              <a:t> </a:t>
            </a:r>
            <a:r>
              <a:rPr lang="en-US" sz="1400" dirty="0">
                <a:solidFill>
                  <a:schemeClr val="bg1"/>
                </a:solidFill>
                <a:latin typeface="Arial Nova"/>
                <a:cs typeface="Arial"/>
              </a:rPr>
              <a:t>staff availability, shifts and breaks.</a:t>
            </a:r>
          </a:p>
          <a:p>
            <a:pPr>
              <a:lnSpc>
                <a:spcPct val="150000"/>
              </a:lnSpc>
            </a:pPr>
            <a:endParaRPr lang="en-US" sz="1400" b="1">
              <a:solidFill>
                <a:schemeClr val="bg1"/>
              </a:solidFill>
              <a:latin typeface="Arial Nova"/>
              <a:cs typeface="Arial"/>
            </a:endParaRPr>
          </a:p>
          <a:p>
            <a:pPr>
              <a:lnSpc>
                <a:spcPct val="150000"/>
              </a:lnSpc>
            </a:pPr>
            <a:r>
              <a:rPr lang="en-US" sz="1400" b="1">
                <a:solidFill>
                  <a:schemeClr val="bg1"/>
                </a:solidFill>
                <a:latin typeface="Arial Nova"/>
                <a:cs typeface="Arial"/>
              </a:rPr>
              <a:t>Managing </a:t>
            </a:r>
            <a:r>
              <a:rPr lang="en-US" sz="1400">
                <a:solidFill>
                  <a:schemeClr val="bg1"/>
                </a:solidFill>
                <a:latin typeface="Arial Nova"/>
                <a:cs typeface="Arial"/>
              </a:rPr>
              <a:t>annual leave, sickness, and shift swaps.</a:t>
            </a:r>
            <a:endParaRPr lang="en-US">
              <a:solidFill>
                <a:schemeClr val="bg1"/>
              </a:solidFill>
            </a:endParaRPr>
          </a:p>
          <a:p>
            <a:pPr>
              <a:lnSpc>
                <a:spcPct val="150000"/>
              </a:lnSpc>
            </a:pPr>
            <a:endParaRPr lang="en-US" sz="1400">
              <a:solidFill>
                <a:schemeClr val="bg1"/>
              </a:solidFill>
              <a:latin typeface="Arial Nova"/>
              <a:cs typeface="Arial"/>
            </a:endParaRPr>
          </a:p>
          <a:p>
            <a:pPr>
              <a:lnSpc>
                <a:spcPct val="150000"/>
              </a:lnSpc>
            </a:pPr>
            <a:r>
              <a:rPr lang="en-US" sz="1400" b="1">
                <a:solidFill>
                  <a:schemeClr val="bg1"/>
                </a:solidFill>
                <a:latin typeface="Arial Nova"/>
                <a:cs typeface="Arial"/>
              </a:rPr>
              <a:t>Ensuring en</a:t>
            </a:r>
            <a:r>
              <a:rPr lang="en-US" sz="1400">
                <a:solidFill>
                  <a:schemeClr val="bg1"/>
                </a:solidFill>
                <a:latin typeface="Arial Nova"/>
                <a:cs typeface="Arial"/>
              </a:rPr>
              <a:t>ough staff are available to provide care.</a:t>
            </a:r>
          </a:p>
          <a:p>
            <a:pPr>
              <a:lnSpc>
                <a:spcPct val="150000"/>
              </a:lnSpc>
            </a:pPr>
            <a:endParaRPr lang="en-US" sz="1400">
              <a:solidFill>
                <a:schemeClr val="bg1"/>
              </a:solidFill>
              <a:latin typeface="Arial Nova"/>
              <a:cs typeface="Arial"/>
            </a:endParaRPr>
          </a:p>
        </p:txBody>
      </p:sp>
      <p:sp>
        <p:nvSpPr>
          <p:cNvPr id="18" name="TextBox 17">
            <a:extLst>
              <a:ext uri="{FF2B5EF4-FFF2-40B4-BE49-F238E27FC236}">
                <a16:creationId xmlns:a16="http://schemas.microsoft.com/office/drawing/2014/main" id="{600C7754-379E-B7FE-BC5D-B61C571E8CAB}"/>
              </a:ext>
            </a:extLst>
          </p:cNvPr>
          <p:cNvSpPr txBox="1"/>
          <p:nvPr/>
        </p:nvSpPr>
        <p:spPr>
          <a:xfrm>
            <a:off x="4471146" y="6084794"/>
            <a:ext cx="2807074" cy="3146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100" i="1">
                <a:solidFill>
                  <a:schemeClr val="bg1"/>
                </a:solidFill>
                <a:latin typeface="Arial Nova"/>
                <a:ea typeface="Times New Roman"/>
                <a:cs typeface="Arial"/>
              </a:rPr>
              <a:t>(</a:t>
            </a:r>
            <a:r>
              <a:rPr lang="en-US" sz="1100" i="1" err="1">
                <a:solidFill>
                  <a:schemeClr val="bg1"/>
                </a:solidFill>
                <a:latin typeface="Arial Nova"/>
                <a:ea typeface="Times New Roman"/>
                <a:cs typeface="Arial"/>
              </a:rPr>
              <a:t>BrightHR</a:t>
            </a:r>
            <a:r>
              <a:rPr lang="en-US" sz="1100" i="1">
                <a:solidFill>
                  <a:schemeClr val="bg1"/>
                </a:solidFill>
                <a:latin typeface="Arial Nova"/>
                <a:ea typeface="Times New Roman"/>
                <a:cs typeface="Arial"/>
              </a:rPr>
              <a:t>, 2020)</a:t>
            </a:r>
            <a:endParaRPr lang="en-US" sz="1100" i="1">
              <a:solidFill>
                <a:schemeClr val="bg1"/>
              </a:solidFill>
              <a:latin typeface="Arial Nova"/>
              <a:cs typeface="Arial"/>
            </a:endParaRPr>
          </a:p>
        </p:txBody>
      </p:sp>
      <p:sp>
        <p:nvSpPr>
          <p:cNvPr id="14" name="TextBox 13">
            <a:extLst>
              <a:ext uri="{FF2B5EF4-FFF2-40B4-BE49-F238E27FC236}">
                <a16:creationId xmlns:a16="http://schemas.microsoft.com/office/drawing/2014/main" id="{E7FA876F-AD7D-7B36-766F-46ACEA89FEA4}"/>
              </a:ext>
            </a:extLst>
          </p:cNvPr>
          <p:cNvSpPr txBox="1"/>
          <p:nvPr/>
        </p:nvSpPr>
        <p:spPr>
          <a:xfrm>
            <a:off x="1490384" y="1647264"/>
            <a:ext cx="4381500" cy="9614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GB" sz="2000" b="1">
                <a:solidFill>
                  <a:schemeClr val="bg1"/>
                </a:solidFill>
                <a:latin typeface="Gill Sans MT"/>
              </a:rPr>
              <a:t>What is Staff Scheduling </a:t>
            </a:r>
            <a:endParaRPr lang="en-GB" sz="2000">
              <a:solidFill>
                <a:schemeClr val="bg1"/>
              </a:solidFill>
              <a:latin typeface="Gill Sans MT"/>
            </a:endParaRPr>
          </a:p>
          <a:p>
            <a:pPr algn="ctr">
              <a:lnSpc>
                <a:spcPct val="150000"/>
              </a:lnSpc>
            </a:pPr>
            <a:r>
              <a:rPr lang="en-GB" sz="2000" b="1">
                <a:solidFill>
                  <a:schemeClr val="bg1"/>
                </a:solidFill>
                <a:latin typeface="Gill Sans MT"/>
              </a:rPr>
              <a:t>and Rotas?</a:t>
            </a:r>
            <a:endParaRPr lang="en-GB" sz="2000">
              <a:solidFill>
                <a:schemeClr val="bg1"/>
              </a:solidFill>
              <a:latin typeface="Gill Sans MT"/>
            </a:endParaRPr>
          </a:p>
        </p:txBody>
      </p:sp>
      <p:sp>
        <p:nvSpPr>
          <p:cNvPr id="15" name="TextBox 14">
            <a:extLst>
              <a:ext uri="{FF2B5EF4-FFF2-40B4-BE49-F238E27FC236}">
                <a16:creationId xmlns:a16="http://schemas.microsoft.com/office/drawing/2014/main" id="{16814FB5-FC57-B90A-E37D-2F1D45E43178}"/>
              </a:ext>
            </a:extLst>
          </p:cNvPr>
          <p:cNvSpPr txBox="1"/>
          <p:nvPr/>
        </p:nvSpPr>
        <p:spPr>
          <a:xfrm>
            <a:off x="9981043" y="6508598"/>
            <a:ext cx="1896366"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Saima Basharat </a:t>
            </a:r>
            <a:r>
              <a:rPr lang="en-US" sz="1100"/>
              <a:t>2534492</a:t>
            </a:r>
            <a:endParaRPr lang="en-GB" sz="1100"/>
          </a:p>
        </p:txBody>
      </p:sp>
      <p:grpSp>
        <p:nvGrpSpPr>
          <p:cNvPr id="24" name="Group 23">
            <a:extLst>
              <a:ext uri="{FF2B5EF4-FFF2-40B4-BE49-F238E27FC236}">
                <a16:creationId xmlns:a16="http://schemas.microsoft.com/office/drawing/2014/main" id="{F412ECB7-09C8-7FD3-7629-E7DAD5A80C99}"/>
              </a:ext>
            </a:extLst>
          </p:cNvPr>
          <p:cNvGrpSpPr/>
          <p:nvPr/>
        </p:nvGrpSpPr>
        <p:grpSpPr>
          <a:xfrm>
            <a:off x="6208056" y="2829487"/>
            <a:ext cx="4543987" cy="3285316"/>
            <a:chOff x="5967130" y="2907928"/>
            <a:chExt cx="4543987" cy="3285316"/>
          </a:xfrm>
        </p:grpSpPr>
        <p:sp>
          <p:nvSpPr>
            <p:cNvPr id="4" name="TextBox 3">
              <a:extLst>
                <a:ext uri="{FF2B5EF4-FFF2-40B4-BE49-F238E27FC236}">
                  <a16:creationId xmlns:a16="http://schemas.microsoft.com/office/drawing/2014/main" id="{FE528175-E219-75D4-3B11-7F7F3183BFC0}"/>
                </a:ext>
              </a:extLst>
            </p:cNvPr>
            <p:cNvSpPr txBox="1"/>
            <p:nvPr/>
          </p:nvSpPr>
          <p:spPr>
            <a:xfrm>
              <a:off x="6420970" y="2907928"/>
              <a:ext cx="4090147" cy="2960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1400" b="0" i="0" u="none" strike="noStrike" baseline="0">
                  <a:solidFill>
                    <a:srgbClr val="004AAD"/>
                  </a:solidFill>
                  <a:latin typeface="Arial Nova"/>
                  <a:ea typeface="Arial"/>
                  <a:cs typeface="Arial"/>
                </a:rPr>
                <a:t>Staff </a:t>
              </a:r>
              <a:r>
                <a:rPr lang="en-GB" sz="1400">
                  <a:solidFill>
                    <a:srgbClr val="004AAD"/>
                  </a:solidFill>
                  <a:latin typeface="Arial Nova"/>
                  <a:ea typeface="Arial"/>
                  <a:cs typeface="Arial"/>
                </a:rPr>
                <a:t>work</a:t>
              </a:r>
              <a:r>
                <a:rPr lang="en-GB" sz="1400" b="0" i="0" u="none" strike="noStrike" baseline="0">
                  <a:solidFill>
                    <a:srgbClr val="004AAD"/>
                  </a:solidFill>
                  <a:latin typeface="Arial Nova"/>
                  <a:ea typeface="Arial"/>
                  <a:cs typeface="Arial"/>
                </a:rPr>
                <a:t> in two </a:t>
              </a:r>
              <a:r>
                <a:rPr lang="en-GB" sz="1400" b="1" i="0" u="none" strike="noStrike" baseline="0">
                  <a:solidFill>
                    <a:srgbClr val="004AAD"/>
                  </a:solidFill>
                  <a:latin typeface="Arial Nova"/>
                  <a:ea typeface="Arial"/>
                  <a:cs typeface="Arial"/>
                </a:rPr>
                <a:t>different buildings</a:t>
              </a:r>
              <a:r>
                <a:rPr lang="en-US" sz="1400" b="1" i="0">
                  <a:solidFill>
                    <a:srgbClr val="004AAD"/>
                  </a:solidFill>
                  <a:latin typeface="Arial Nova"/>
                  <a:ea typeface="Arial"/>
                  <a:cs typeface="Arial"/>
                </a:rPr>
                <a:t>​</a:t>
              </a:r>
              <a:r>
                <a:rPr lang="en-US" sz="1400" b="1">
                  <a:solidFill>
                    <a:srgbClr val="004AAD"/>
                  </a:solidFill>
                  <a:latin typeface="Arial Nova"/>
                  <a:ea typeface="Arial"/>
                  <a:cs typeface="Arial"/>
                </a:rPr>
                <a:t>.</a:t>
              </a:r>
              <a:endParaRPr lang="en-US" sz="1400" b="1">
                <a:solidFill>
                  <a:srgbClr val="004AAD"/>
                </a:solidFill>
                <a:latin typeface="Neue Haas Grotesk Text Pro"/>
                <a:cs typeface="Arial"/>
              </a:endParaRPr>
            </a:p>
            <a:p>
              <a:pPr>
                <a:lnSpc>
                  <a:spcPct val="150000"/>
                </a:lnSpc>
              </a:pPr>
              <a:endParaRPr lang="en-US" sz="1400">
                <a:solidFill>
                  <a:srgbClr val="004AAD"/>
                </a:solidFill>
                <a:latin typeface="Arial Nova"/>
                <a:ea typeface="Arial"/>
                <a:cs typeface="Arial"/>
              </a:endParaRPr>
            </a:p>
            <a:p>
              <a:pPr>
                <a:lnSpc>
                  <a:spcPct val="150000"/>
                </a:lnSpc>
              </a:pPr>
              <a:r>
                <a:rPr lang="en-GB" sz="1400" b="1">
                  <a:solidFill>
                    <a:srgbClr val="004AAD"/>
                  </a:solidFill>
                  <a:latin typeface="Arial Nova"/>
                  <a:ea typeface="Arial"/>
                  <a:cs typeface="Arial"/>
                </a:rPr>
                <a:t>Managing</a:t>
              </a:r>
              <a:r>
                <a:rPr lang="en-GB" sz="1400" b="1" i="0" u="none" strike="noStrike" baseline="0">
                  <a:solidFill>
                    <a:srgbClr val="004AAD"/>
                  </a:solidFill>
                  <a:latin typeface="Arial Nova"/>
                  <a:ea typeface="Arial"/>
                  <a:cs typeface="Arial"/>
                </a:rPr>
                <a:t> </a:t>
              </a:r>
              <a:r>
                <a:rPr lang="en-GB" sz="1400">
                  <a:solidFill>
                    <a:srgbClr val="004AAD"/>
                  </a:solidFill>
                  <a:latin typeface="Arial Nova"/>
                  <a:ea typeface="Arial"/>
                  <a:cs typeface="Arial"/>
                </a:rPr>
                <a:t>multiple shift </a:t>
              </a:r>
              <a:r>
                <a:rPr lang="en-GB" sz="1400" b="0" i="0" u="none" strike="noStrike" baseline="0">
                  <a:solidFill>
                    <a:srgbClr val="004AAD"/>
                  </a:solidFill>
                  <a:latin typeface="Arial Nova"/>
                  <a:ea typeface="Arial"/>
                  <a:cs typeface="Arial"/>
                </a:rPr>
                <a:t>patterns</a:t>
              </a:r>
              <a:r>
                <a:rPr lang="en-GB" sz="1400">
                  <a:solidFill>
                    <a:srgbClr val="004AAD"/>
                  </a:solidFill>
                  <a:latin typeface="Arial Nova"/>
                  <a:ea typeface="Arial"/>
                  <a:cs typeface="Arial"/>
                </a:rPr>
                <a:t> across the nursing </a:t>
              </a:r>
              <a:r>
                <a:rPr lang="en-GB" sz="1400" err="1">
                  <a:solidFill>
                    <a:srgbClr val="004AAD"/>
                  </a:solidFill>
                  <a:latin typeface="Arial Nova"/>
                  <a:ea typeface="Arial"/>
                  <a:cs typeface="Arial"/>
                </a:rPr>
                <a:t>hom</a:t>
              </a:r>
              <a:r>
                <a:rPr lang="en-GB" sz="1400">
                  <a:solidFill>
                    <a:srgbClr val="004AAD"/>
                  </a:solidFill>
                  <a:latin typeface="Arial Nova"/>
                  <a:ea typeface="Arial"/>
                  <a:cs typeface="Arial"/>
                </a:rPr>
                <a:t>​e can be difficult.</a:t>
              </a:r>
            </a:p>
            <a:p>
              <a:pPr>
                <a:lnSpc>
                  <a:spcPct val="150000"/>
                </a:lnSpc>
              </a:pPr>
              <a:endParaRPr lang="en-GB" sz="1400">
                <a:solidFill>
                  <a:srgbClr val="004AAD"/>
                </a:solidFill>
                <a:latin typeface="Arial Nova"/>
                <a:ea typeface="Arial"/>
                <a:cs typeface="Arial"/>
              </a:endParaRPr>
            </a:p>
            <a:p>
              <a:pPr>
                <a:lnSpc>
                  <a:spcPct val="150000"/>
                </a:lnSpc>
              </a:pPr>
              <a:r>
                <a:rPr lang="en-US" sz="1400" b="1">
                  <a:solidFill>
                    <a:srgbClr val="004AAD"/>
                  </a:solidFill>
                  <a:latin typeface="Arial Nova"/>
                  <a:ea typeface="Arial"/>
                  <a:cs typeface="Arial"/>
                </a:rPr>
                <a:t>Inefficient </a:t>
              </a:r>
              <a:r>
                <a:rPr lang="en-US" sz="1400">
                  <a:solidFill>
                    <a:srgbClr val="004AAD"/>
                  </a:solidFill>
                  <a:latin typeface="Arial Nova"/>
                  <a:ea typeface="Arial"/>
                  <a:cs typeface="Arial"/>
                </a:rPr>
                <a:t>communication amongst different staff teams.</a:t>
              </a:r>
              <a:endParaRPr lang="en-US" sz="1400">
                <a:solidFill>
                  <a:srgbClr val="004AAD"/>
                </a:solidFill>
                <a:latin typeface="Arial Nova"/>
              </a:endParaRPr>
            </a:p>
            <a:p>
              <a:pPr>
                <a:lnSpc>
                  <a:spcPct val="150000"/>
                </a:lnSpc>
              </a:pPr>
              <a:endParaRPr lang="en-US" sz="1400">
                <a:solidFill>
                  <a:srgbClr val="004AAD"/>
                </a:solidFill>
                <a:latin typeface="Arial Nova"/>
                <a:ea typeface="Arial"/>
                <a:cs typeface="Arial"/>
              </a:endParaRPr>
            </a:p>
            <a:p>
              <a:pPr>
                <a:lnSpc>
                  <a:spcPct val="150000"/>
                </a:lnSpc>
              </a:pPr>
              <a:r>
                <a:rPr lang="en-GB" sz="1400" b="1" i="0" u="none" strike="noStrike" baseline="0">
                  <a:solidFill>
                    <a:srgbClr val="004AAD"/>
                  </a:solidFill>
                  <a:latin typeface="Arial Nova"/>
                  <a:ea typeface="Arial"/>
                  <a:cs typeface="Arial"/>
                </a:rPr>
                <a:t>Poor </a:t>
              </a:r>
              <a:r>
                <a:rPr lang="en-GB" sz="1400" b="1">
                  <a:solidFill>
                    <a:srgbClr val="004AAD"/>
                  </a:solidFill>
                  <a:latin typeface="Arial Nova"/>
                  <a:ea typeface="Arial"/>
                  <a:cs typeface="Arial"/>
                </a:rPr>
                <a:t>shift management </a:t>
              </a:r>
              <a:r>
                <a:rPr lang="en-GB" sz="1400">
                  <a:solidFill>
                    <a:srgbClr val="004AAD"/>
                  </a:solidFill>
                  <a:latin typeface="Arial Nova"/>
                  <a:ea typeface="Arial"/>
                  <a:cs typeface="Arial"/>
                </a:rPr>
                <a:t>causes </a:t>
              </a:r>
              <a:r>
                <a:rPr lang="en-GB" sz="1400" b="0" i="0" u="none" strike="noStrike" baseline="0">
                  <a:solidFill>
                    <a:srgbClr val="004AAD"/>
                  </a:solidFill>
                  <a:latin typeface="Arial Nova"/>
                  <a:ea typeface="Arial"/>
                  <a:cs typeface="Arial"/>
                </a:rPr>
                <a:t>confusion</a:t>
              </a:r>
              <a:r>
                <a:rPr lang="en-GB" sz="1400">
                  <a:solidFill>
                    <a:srgbClr val="004AAD"/>
                  </a:solidFill>
                  <a:latin typeface="Arial Nova"/>
                  <a:ea typeface="Arial"/>
                  <a:cs typeface="Arial"/>
                </a:rPr>
                <a:t>.</a:t>
              </a:r>
              <a:endParaRPr lang="en-GB" sz="1400" b="0" i="0" u="none" strike="noStrike" baseline="0">
                <a:solidFill>
                  <a:srgbClr val="004AAD"/>
                </a:solidFill>
                <a:latin typeface="Arial Nova"/>
                <a:ea typeface="Arial"/>
                <a:cs typeface="Arial"/>
              </a:endParaRPr>
            </a:p>
          </p:txBody>
        </p:sp>
        <p:sp>
          <p:nvSpPr>
            <p:cNvPr id="19" name="TextBox 18">
              <a:extLst>
                <a:ext uri="{FF2B5EF4-FFF2-40B4-BE49-F238E27FC236}">
                  <a16:creationId xmlns:a16="http://schemas.microsoft.com/office/drawing/2014/main" id="{978C2794-9F34-2145-D354-72D7199012F8}"/>
                </a:ext>
              </a:extLst>
            </p:cNvPr>
            <p:cNvSpPr txBox="1"/>
            <p:nvPr/>
          </p:nvSpPr>
          <p:spPr>
            <a:xfrm>
              <a:off x="5967132" y="2907928"/>
              <a:ext cx="453839" cy="646331"/>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004AAD"/>
                  </a:solidFill>
                </a:rPr>
                <a:t>01</a:t>
              </a:r>
            </a:p>
            <a:p>
              <a:pPr algn="ctr"/>
              <a:endParaRPr lang="en-GB">
                <a:solidFill>
                  <a:srgbClr val="004AAD"/>
                </a:solidFill>
              </a:endParaRPr>
            </a:p>
          </p:txBody>
        </p:sp>
        <p:sp>
          <p:nvSpPr>
            <p:cNvPr id="21" name="TextBox 20">
              <a:extLst>
                <a:ext uri="{FF2B5EF4-FFF2-40B4-BE49-F238E27FC236}">
                  <a16:creationId xmlns:a16="http://schemas.microsoft.com/office/drawing/2014/main" id="{CFB043B9-F776-62AB-1942-E31C3AFEA0CD}"/>
                </a:ext>
              </a:extLst>
            </p:cNvPr>
            <p:cNvSpPr txBox="1"/>
            <p:nvPr/>
          </p:nvSpPr>
          <p:spPr>
            <a:xfrm>
              <a:off x="5967132" y="3675531"/>
              <a:ext cx="649941" cy="646331"/>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004AAD"/>
                  </a:solidFill>
                </a:rPr>
                <a:t>02</a:t>
              </a:r>
            </a:p>
            <a:p>
              <a:pPr algn="ctr"/>
              <a:endParaRPr lang="en-GB">
                <a:solidFill>
                  <a:srgbClr val="004AAD"/>
                </a:solidFill>
              </a:endParaRPr>
            </a:p>
          </p:txBody>
        </p:sp>
        <p:sp>
          <p:nvSpPr>
            <p:cNvPr id="22" name="TextBox 21">
              <a:extLst>
                <a:ext uri="{FF2B5EF4-FFF2-40B4-BE49-F238E27FC236}">
                  <a16:creationId xmlns:a16="http://schemas.microsoft.com/office/drawing/2014/main" id="{596F8767-9FAA-C45E-D0BC-4FAAE0865285}"/>
                </a:ext>
              </a:extLst>
            </p:cNvPr>
            <p:cNvSpPr txBox="1"/>
            <p:nvPr/>
          </p:nvSpPr>
          <p:spPr>
            <a:xfrm>
              <a:off x="5967131" y="4566398"/>
              <a:ext cx="571500" cy="646331"/>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004AAD"/>
                  </a:solidFill>
                </a:rPr>
                <a:t>03</a:t>
              </a:r>
            </a:p>
            <a:p>
              <a:pPr algn="ctr"/>
              <a:endParaRPr lang="en-GB">
                <a:solidFill>
                  <a:srgbClr val="004AAD"/>
                </a:solidFill>
              </a:endParaRPr>
            </a:p>
          </p:txBody>
        </p:sp>
        <p:sp>
          <p:nvSpPr>
            <p:cNvPr id="23" name="TextBox 22">
              <a:extLst>
                <a:ext uri="{FF2B5EF4-FFF2-40B4-BE49-F238E27FC236}">
                  <a16:creationId xmlns:a16="http://schemas.microsoft.com/office/drawing/2014/main" id="{EF2BE88E-AD68-AAA5-EC71-A525FD137B47}"/>
                </a:ext>
              </a:extLst>
            </p:cNvPr>
            <p:cNvSpPr txBox="1"/>
            <p:nvPr/>
          </p:nvSpPr>
          <p:spPr>
            <a:xfrm>
              <a:off x="5967130" y="5546913"/>
              <a:ext cx="571501" cy="646331"/>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004AAD"/>
                  </a:solidFill>
                </a:rPr>
                <a:t>04</a:t>
              </a:r>
            </a:p>
            <a:p>
              <a:pPr algn="ctr"/>
              <a:endParaRPr lang="en-GB">
                <a:solidFill>
                  <a:srgbClr val="004AAD"/>
                </a:solidFill>
              </a:endParaRPr>
            </a:p>
          </p:txBody>
        </p:sp>
      </p:grpSp>
    </p:spTree>
    <p:extLst>
      <p:ext uri="{BB962C8B-B14F-4D97-AF65-F5344CB8AC3E}">
        <p14:creationId xmlns:p14="http://schemas.microsoft.com/office/powerpoint/2010/main" val="24577381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FD3AAC1E-4FEC-B8CF-3735-5AD703930003}"/>
              </a:ext>
            </a:extLst>
          </p:cNvPr>
          <p:cNvSpPr/>
          <p:nvPr/>
        </p:nvSpPr>
        <p:spPr>
          <a:xfrm>
            <a:off x="4115245" y="3573797"/>
            <a:ext cx="6212958" cy="2898988"/>
          </a:xfrm>
          <a:prstGeom prst="rect">
            <a:avLst/>
          </a:prstGeom>
          <a:solidFill>
            <a:srgbClr val="05934F"/>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solidFill>
                <a:srgbClr val="006726"/>
              </a:solidFill>
            </a:endParaRPr>
          </a:p>
        </p:txBody>
      </p:sp>
      <p:sp>
        <p:nvSpPr>
          <p:cNvPr id="17" name="Rectangle 16">
            <a:extLst>
              <a:ext uri="{FF2B5EF4-FFF2-40B4-BE49-F238E27FC236}">
                <a16:creationId xmlns:a16="http://schemas.microsoft.com/office/drawing/2014/main" id="{C8A9554E-630A-BECA-1DA5-8DADFFF50A1D}"/>
              </a:ext>
            </a:extLst>
          </p:cNvPr>
          <p:cNvSpPr/>
          <p:nvPr/>
        </p:nvSpPr>
        <p:spPr>
          <a:xfrm>
            <a:off x="5917301" y="523466"/>
            <a:ext cx="5505144" cy="2903784"/>
          </a:xfrm>
          <a:prstGeom prst="rect">
            <a:avLst/>
          </a:prstGeom>
          <a:solidFill>
            <a:srgbClr val="05934F"/>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solidFill>
                <a:srgbClr val="006726"/>
              </a:solidFill>
            </a:endParaRPr>
          </a:p>
        </p:txBody>
      </p:sp>
      <p:sp>
        <p:nvSpPr>
          <p:cNvPr id="2" name="Title 1">
            <a:extLst>
              <a:ext uri="{FF2B5EF4-FFF2-40B4-BE49-F238E27FC236}">
                <a16:creationId xmlns:a16="http://schemas.microsoft.com/office/drawing/2014/main" id="{FB2CC9EA-9A52-3EC9-E1C3-4322B6EE684E}"/>
              </a:ext>
            </a:extLst>
          </p:cNvPr>
          <p:cNvSpPr>
            <a:spLocks noGrp="1"/>
          </p:cNvSpPr>
          <p:nvPr>
            <p:ph type="title"/>
          </p:nvPr>
        </p:nvSpPr>
        <p:spPr>
          <a:xfrm>
            <a:off x="444108" y="313966"/>
            <a:ext cx="4258313" cy="668012"/>
          </a:xfrm>
        </p:spPr>
        <p:txBody>
          <a:bodyPr>
            <a:normAutofit fontScale="90000"/>
          </a:bodyPr>
          <a:lstStyle/>
          <a:p>
            <a:r>
              <a:rPr lang="en-GB" sz="2800"/>
              <a:t>Microsoft Excel: Proposed solution</a:t>
            </a:r>
          </a:p>
        </p:txBody>
      </p:sp>
      <p:sp>
        <p:nvSpPr>
          <p:cNvPr id="3" name="Content Placeholder 2">
            <a:extLst>
              <a:ext uri="{FF2B5EF4-FFF2-40B4-BE49-F238E27FC236}">
                <a16:creationId xmlns:a16="http://schemas.microsoft.com/office/drawing/2014/main" id="{3246E857-D9D9-E4B0-47D3-87CE130A389C}"/>
              </a:ext>
            </a:extLst>
          </p:cNvPr>
          <p:cNvSpPr>
            <a:spLocks noGrp="1"/>
          </p:cNvSpPr>
          <p:nvPr>
            <p:ph sz="half" idx="1"/>
          </p:nvPr>
        </p:nvSpPr>
        <p:spPr>
          <a:xfrm>
            <a:off x="4271083" y="4244714"/>
            <a:ext cx="5181600" cy="1550332"/>
          </a:xfrm>
        </p:spPr>
        <p:txBody>
          <a:bodyPr vert="horz" lIns="91440" tIns="45720" rIns="91440" bIns="45720" rtlCol="0" anchor="t">
            <a:noAutofit/>
          </a:bodyPr>
          <a:lstStyle/>
          <a:p>
            <a:pPr marL="171450" indent="-171450">
              <a:lnSpc>
                <a:spcPct val="150000"/>
              </a:lnSpc>
              <a:buFont typeface="Wingdings" panose="020B0604020202020204" pitchFamily="34" charset="0"/>
              <a:buChar char="q"/>
            </a:pPr>
            <a:r>
              <a:rPr lang="en-GB" sz="1300">
                <a:solidFill>
                  <a:schemeClr val="bg1"/>
                </a:solidFill>
                <a:latin typeface="Arial Nova"/>
              </a:rPr>
              <a:t>Information can be updated and shared easily</a:t>
            </a:r>
            <a:endParaRPr lang="en-GB" sz="1300" b="1">
              <a:solidFill>
                <a:schemeClr val="bg1"/>
              </a:solidFill>
              <a:latin typeface="Arial Nova"/>
            </a:endParaRPr>
          </a:p>
          <a:p>
            <a:pPr marL="171450" indent="-171450">
              <a:lnSpc>
                <a:spcPct val="150000"/>
              </a:lnSpc>
              <a:buFont typeface="Wingdings" panose="020B0604020202020204" pitchFamily="34" charset="0"/>
              <a:buChar char="q"/>
            </a:pPr>
            <a:r>
              <a:rPr lang="en-GB" sz="1300">
                <a:solidFill>
                  <a:schemeClr val="bg1"/>
                </a:solidFill>
                <a:latin typeface="Arial Nova"/>
              </a:rPr>
              <a:t>Staff names shifts and hours can be shown clearly</a:t>
            </a:r>
          </a:p>
          <a:p>
            <a:pPr marL="171450" indent="-171450">
              <a:lnSpc>
                <a:spcPct val="150000"/>
              </a:lnSpc>
              <a:buFont typeface="Wingdings" panose="020B0604020202020204" pitchFamily="34" charset="0"/>
              <a:buChar char="q"/>
            </a:pPr>
            <a:r>
              <a:rPr lang="en-GB" sz="1300">
                <a:solidFill>
                  <a:schemeClr val="bg1"/>
                </a:solidFill>
                <a:latin typeface="Arial Nova"/>
              </a:rPr>
              <a:t>All the information is available for everyone in one document</a:t>
            </a:r>
          </a:p>
          <a:p>
            <a:pPr marL="171450" indent="-171450">
              <a:lnSpc>
                <a:spcPct val="150000"/>
              </a:lnSpc>
              <a:buFont typeface="Wingdings" panose="020B0604020202020204" pitchFamily="34" charset="0"/>
              <a:buChar char="q"/>
            </a:pPr>
            <a:r>
              <a:rPr lang="en-GB" sz="1300">
                <a:solidFill>
                  <a:schemeClr val="bg1"/>
                </a:solidFill>
                <a:latin typeface="Arial Nova"/>
              </a:rPr>
              <a:t>No need of external communication as any changes in shifts or absence of staff can be shared quickly via the document.</a:t>
            </a:r>
          </a:p>
        </p:txBody>
      </p:sp>
      <p:sp>
        <p:nvSpPr>
          <p:cNvPr id="7" name="Content Placeholder 6">
            <a:extLst>
              <a:ext uri="{FF2B5EF4-FFF2-40B4-BE49-F238E27FC236}">
                <a16:creationId xmlns:a16="http://schemas.microsoft.com/office/drawing/2014/main" id="{D07F6B45-B794-4173-BAA0-5E8D8A632FDC}"/>
              </a:ext>
            </a:extLst>
          </p:cNvPr>
          <p:cNvSpPr>
            <a:spLocks noGrp="1"/>
          </p:cNvSpPr>
          <p:nvPr>
            <p:ph sz="half" idx="2"/>
          </p:nvPr>
        </p:nvSpPr>
        <p:spPr>
          <a:xfrm>
            <a:off x="6850622" y="-133046"/>
            <a:ext cx="5251938" cy="3237646"/>
          </a:xfrm>
        </p:spPr>
        <p:txBody>
          <a:bodyPr vert="horz" lIns="91440" tIns="45720" rIns="91440" bIns="45720" rtlCol="0" anchor="t">
            <a:normAutofit fontScale="92500" lnSpcReduction="10000"/>
          </a:bodyPr>
          <a:lstStyle/>
          <a:p>
            <a:pPr marL="0" indent="0">
              <a:buNone/>
            </a:pPr>
            <a:endParaRPr lang="en-GB" sz="1400" b="1">
              <a:latin typeface="Arial Nova"/>
            </a:endParaRPr>
          </a:p>
          <a:p>
            <a:pPr marL="0" indent="0">
              <a:buNone/>
            </a:pPr>
            <a:endParaRPr lang="en-GB" sz="1400" b="1">
              <a:latin typeface="Arial Nova"/>
            </a:endParaRPr>
          </a:p>
        </p:txBody>
      </p:sp>
      <p:sp>
        <p:nvSpPr>
          <p:cNvPr id="4" name="Date Placeholder 3">
            <a:extLst>
              <a:ext uri="{FF2B5EF4-FFF2-40B4-BE49-F238E27FC236}">
                <a16:creationId xmlns:a16="http://schemas.microsoft.com/office/drawing/2014/main" id="{BA426DE0-94A5-B95E-F574-29CA93912C12}"/>
              </a:ext>
            </a:extLst>
          </p:cNvPr>
          <p:cNvSpPr>
            <a:spLocks noGrp="1"/>
          </p:cNvSpPr>
          <p:nvPr>
            <p:ph type="dt" sz="half" idx="10"/>
          </p:nvPr>
        </p:nvSpPr>
        <p:spPr/>
        <p:txBody>
          <a:bodyPr/>
          <a:lstStyle/>
          <a:p>
            <a:fld id="{7508EE0B-0C48-4BFC-A19B-E1296D35518B}" type="datetime1">
              <a:t>6/6/2026</a:t>
            </a:fld>
            <a:endParaRPr lang="en-US"/>
          </a:p>
        </p:txBody>
      </p:sp>
      <p:sp>
        <p:nvSpPr>
          <p:cNvPr id="5" name="Footer Placeholder 4">
            <a:extLst>
              <a:ext uri="{FF2B5EF4-FFF2-40B4-BE49-F238E27FC236}">
                <a16:creationId xmlns:a16="http://schemas.microsoft.com/office/drawing/2014/main" id="{85C80400-23FB-3819-7C0C-AEDAEE14504A}"/>
              </a:ext>
            </a:extLst>
          </p:cNvPr>
          <p:cNvSpPr>
            <a:spLocks noGrp="1"/>
          </p:cNvSpPr>
          <p:nvPr>
            <p:ph type="ftr" sz="quarter" idx="11"/>
          </p:nvPr>
        </p:nvSpPr>
        <p:spPr>
          <a:xfrm>
            <a:off x="9904955" y="6464230"/>
            <a:ext cx="1942161" cy="397096"/>
          </a:xfrm>
        </p:spPr>
        <p:txBody>
          <a:bodyPr/>
          <a:lstStyle/>
          <a:p>
            <a:r>
              <a:rPr lang="en-US" sz="1100"/>
              <a:t>Saima basharat 2534492</a:t>
            </a:r>
          </a:p>
        </p:txBody>
      </p:sp>
      <p:sp>
        <p:nvSpPr>
          <p:cNvPr id="6" name="Slide Number Placeholder 5">
            <a:extLst>
              <a:ext uri="{FF2B5EF4-FFF2-40B4-BE49-F238E27FC236}">
                <a16:creationId xmlns:a16="http://schemas.microsoft.com/office/drawing/2014/main" id="{887B2DEA-21FA-244D-6E56-7B944E209D60}"/>
              </a:ext>
            </a:extLst>
          </p:cNvPr>
          <p:cNvSpPr>
            <a:spLocks noGrp="1"/>
          </p:cNvSpPr>
          <p:nvPr>
            <p:ph type="sldNum" sz="quarter" idx="12"/>
          </p:nvPr>
        </p:nvSpPr>
        <p:spPr/>
        <p:txBody>
          <a:bodyPr/>
          <a:lstStyle/>
          <a:p>
            <a:fld id="{A65A5C87-DF58-40C8-B092-1DE63DB4547E}" type="slidenum">
              <a:rPr lang="en-US" dirty="0"/>
              <a:t>9</a:t>
            </a:fld>
            <a:endParaRPr lang="en-US"/>
          </a:p>
        </p:txBody>
      </p:sp>
      <p:sp>
        <p:nvSpPr>
          <p:cNvPr id="15" name="TextBox 14">
            <a:extLst>
              <a:ext uri="{FF2B5EF4-FFF2-40B4-BE49-F238E27FC236}">
                <a16:creationId xmlns:a16="http://schemas.microsoft.com/office/drawing/2014/main" id="{AEF5DDFD-E42A-6AA9-D811-E3DDB1E2EC06}"/>
              </a:ext>
            </a:extLst>
          </p:cNvPr>
          <p:cNvSpPr txBox="1"/>
          <p:nvPr/>
        </p:nvSpPr>
        <p:spPr>
          <a:xfrm>
            <a:off x="4270944" y="3777187"/>
            <a:ext cx="647747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bg1"/>
                </a:solidFill>
              </a:rPr>
              <a:t>How Excel Improves Efficiency and Communication</a:t>
            </a:r>
          </a:p>
        </p:txBody>
      </p:sp>
      <p:grpSp>
        <p:nvGrpSpPr>
          <p:cNvPr id="21" name="Group 20">
            <a:extLst>
              <a:ext uri="{FF2B5EF4-FFF2-40B4-BE49-F238E27FC236}">
                <a16:creationId xmlns:a16="http://schemas.microsoft.com/office/drawing/2014/main" id="{85899DCC-15EC-C7F0-F958-4C7273788FAD}"/>
              </a:ext>
            </a:extLst>
          </p:cNvPr>
          <p:cNvGrpSpPr/>
          <p:nvPr/>
        </p:nvGrpSpPr>
        <p:grpSpPr>
          <a:xfrm>
            <a:off x="-1125562" y="961373"/>
            <a:ext cx="5840117" cy="3765932"/>
            <a:chOff x="-962276" y="600784"/>
            <a:chExt cx="5840117" cy="3765932"/>
          </a:xfrm>
        </p:grpSpPr>
        <p:sp>
          <p:nvSpPr>
            <p:cNvPr id="12" name="TextBox 11">
              <a:extLst>
                <a:ext uri="{FF2B5EF4-FFF2-40B4-BE49-F238E27FC236}">
                  <a16:creationId xmlns:a16="http://schemas.microsoft.com/office/drawing/2014/main" id="{B5CF88B8-5BF1-F484-303E-338E22C8AE5B}"/>
                </a:ext>
              </a:extLst>
            </p:cNvPr>
            <p:cNvSpPr txBox="1"/>
            <p:nvPr/>
          </p:nvSpPr>
          <p:spPr>
            <a:xfrm>
              <a:off x="914019" y="4009512"/>
              <a:ext cx="2436558" cy="181854"/>
            </a:xfrm>
            <a:prstGeom prst="rect">
              <a:avLst/>
            </a:prstGeom>
          </p:spPr>
          <p:txBody>
            <a:bodyPr lIns="91440" tIns="45720" rIns="91440" bIns="45720" anchor="t">
              <a:noAutofit/>
            </a:bodyPr>
            <a:lstStyle/>
            <a:p>
              <a:pPr algn="ctr"/>
              <a:r>
                <a:rPr lang="en-US" sz="1050" i="1"/>
                <a:t>The Photo by </a:t>
              </a:r>
              <a:r>
                <a:rPr lang="en-US" sz="1050" i="1" err="1"/>
                <a:t>PhotoAuthor</a:t>
              </a:r>
              <a:r>
                <a:rPr lang="en-US" sz="1050" i="1"/>
                <a:t> is licensed under CCYYSA.</a:t>
              </a:r>
            </a:p>
          </p:txBody>
        </p:sp>
        <p:pic>
          <p:nvPicPr>
            <p:cNvPr id="16" name="Graphic 15">
              <a:extLst>
                <a:ext uri="{FF2B5EF4-FFF2-40B4-BE49-F238E27FC236}">
                  <a16:creationId xmlns:a16="http://schemas.microsoft.com/office/drawing/2014/main" id="{3FE68E56-D277-2623-CA20-5B133B4F59F7}"/>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2276" y="600784"/>
              <a:ext cx="5840117" cy="3765932"/>
            </a:xfrm>
            <a:prstGeom prst="rect">
              <a:avLst/>
            </a:prstGeom>
          </p:spPr>
        </p:pic>
      </p:grpSp>
      <p:sp>
        <p:nvSpPr>
          <p:cNvPr id="9" name="TextBox 8">
            <a:extLst>
              <a:ext uri="{FF2B5EF4-FFF2-40B4-BE49-F238E27FC236}">
                <a16:creationId xmlns:a16="http://schemas.microsoft.com/office/drawing/2014/main" id="{67C68CB2-1BAD-1539-379C-68FEADC0AB46}"/>
              </a:ext>
            </a:extLst>
          </p:cNvPr>
          <p:cNvSpPr txBox="1"/>
          <p:nvPr/>
        </p:nvSpPr>
        <p:spPr>
          <a:xfrm>
            <a:off x="7205836" y="627745"/>
            <a:ext cx="288557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bg1"/>
                </a:solidFill>
              </a:rPr>
              <a:t>Why Excel is suitable ?</a:t>
            </a:r>
            <a:endParaRPr lang="en-US">
              <a:solidFill>
                <a:schemeClr val="bg1"/>
              </a:solidFill>
            </a:endParaRPr>
          </a:p>
        </p:txBody>
      </p:sp>
      <p:sp>
        <p:nvSpPr>
          <p:cNvPr id="13" name="TextBox 12">
            <a:extLst>
              <a:ext uri="{FF2B5EF4-FFF2-40B4-BE49-F238E27FC236}">
                <a16:creationId xmlns:a16="http://schemas.microsoft.com/office/drawing/2014/main" id="{DEB9A521-04D3-AC68-DCBC-6A8C325683DA}"/>
              </a:ext>
            </a:extLst>
          </p:cNvPr>
          <p:cNvSpPr txBox="1"/>
          <p:nvPr/>
        </p:nvSpPr>
        <p:spPr>
          <a:xfrm>
            <a:off x="6105288" y="1065271"/>
            <a:ext cx="5322207" cy="18928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GB" sz="1300">
                <a:solidFill>
                  <a:schemeClr val="bg1"/>
                </a:solidFill>
                <a:latin typeface="Arial"/>
                <a:cs typeface="Arial"/>
              </a:rPr>
              <a:t>Excel is a flexible software included in Microsoft 365</a:t>
            </a:r>
            <a:endParaRPr lang="en-US">
              <a:solidFill>
                <a:schemeClr val="bg1"/>
              </a:solidFill>
              <a:latin typeface="Neue Haas Grotesk Text Pro"/>
              <a:cs typeface="Arial"/>
            </a:endParaRPr>
          </a:p>
          <a:p>
            <a:pPr marL="285750" indent="-285750">
              <a:buFont typeface="Wingdings"/>
              <a:buChar char="q"/>
            </a:pPr>
            <a:endParaRPr lang="en-GB" sz="1300">
              <a:solidFill>
                <a:schemeClr val="bg1"/>
              </a:solidFill>
              <a:latin typeface="Arial"/>
              <a:cs typeface="Arial"/>
            </a:endParaRPr>
          </a:p>
          <a:p>
            <a:pPr marL="285750" indent="-285750">
              <a:buFont typeface="Wingdings"/>
              <a:buChar char="q"/>
            </a:pPr>
            <a:r>
              <a:rPr lang="en-GB" sz="1300">
                <a:solidFill>
                  <a:schemeClr val="bg1"/>
                </a:solidFill>
                <a:latin typeface="Arial"/>
                <a:cs typeface="Arial"/>
              </a:rPr>
              <a:t>Staff rota can be organised in a spreadsheet format, which is simple and effective</a:t>
            </a:r>
            <a:endParaRPr lang="en-US">
              <a:solidFill>
                <a:schemeClr val="bg1"/>
              </a:solidFill>
              <a:latin typeface="Neue Haas Grotesk Text Pro"/>
              <a:cs typeface="Arial"/>
            </a:endParaRPr>
          </a:p>
          <a:p>
            <a:pPr marL="285750" indent="-285750">
              <a:buFont typeface="Wingdings"/>
              <a:buChar char="q"/>
            </a:pPr>
            <a:endParaRPr lang="en-GB" sz="1300">
              <a:solidFill>
                <a:schemeClr val="bg1"/>
              </a:solidFill>
              <a:latin typeface="Arial"/>
              <a:cs typeface="Arial"/>
            </a:endParaRPr>
          </a:p>
          <a:p>
            <a:pPr marL="285750" indent="-285750">
              <a:buFont typeface="Wingdings"/>
              <a:buChar char="q"/>
            </a:pPr>
            <a:r>
              <a:rPr lang="en-GB" sz="1300">
                <a:solidFill>
                  <a:schemeClr val="bg1"/>
                </a:solidFill>
                <a:latin typeface="Arial"/>
                <a:cs typeface="Arial"/>
              </a:rPr>
              <a:t>The software provides clear headers and organises data in rows and columns.</a:t>
            </a:r>
          </a:p>
          <a:p>
            <a:pPr marL="285750" indent="-285750">
              <a:buFont typeface="Wingdings"/>
              <a:buChar char="q"/>
            </a:pPr>
            <a:endParaRPr lang="en-GB" sz="1300">
              <a:solidFill>
                <a:schemeClr val="bg1"/>
              </a:solidFill>
              <a:latin typeface="Arial"/>
              <a:cs typeface="Arial"/>
            </a:endParaRPr>
          </a:p>
          <a:p>
            <a:pPr marL="285750" indent="-285750">
              <a:buFont typeface="Wingdings"/>
              <a:buChar char="q"/>
            </a:pPr>
            <a:r>
              <a:rPr lang="en-GB" sz="1300">
                <a:solidFill>
                  <a:schemeClr val="bg1"/>
                </a:solidFill>
                <a:latin typeface="Arial"/>
                <a:cs typeface="Arial"/>
              </a:rPr>
              <a:t>Excel formulas can calculate staff hours automatically.</a:t>
            </a:r>
          </a:p>
        </p:txBody>
      </p:sp>
      <p:sp>
        <p:nvSpPr>
          <p:cNvPr id="18" name="TextBox 17">
            <a:extLst>
              <a:ext uri="{FF2B5EF4-FFF2-40B4-BE49-F238E27FC236}">
                <a16:creationId xmlns:a16="http://schemas.microsoft.com/office/drawing/2014/main" id="{3137CE97-D2AA-50B3-303F-571A3971DC4E}"/>
              </a:ext>
            </a:extLst>
          </p:cNvPr>
          <p:cNvSpPr txBox="1"/>
          <p:nvPr/>
        </p:nvSpPr>
        <p:spPr>
          <a:xfrm>
            <a:off x="9670810" y="3012061"/>
            <a:ext cx="1754521"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i="1">
                <a:solidFill>
                  <a:schemeClr val="bg1"/>
                </a:solidFill>
                <a:latin typeface="Arial"/>
                <a:ea typeface="Times New Roman"/>
                <a:cs typeface="Arial"/>
              </a:rPr>
              <a:t>(Heybegin.com, 2026)</a:t>
            </a:r>
            <a:endParaRPr lang="en-US" i="1">
              <a:solidFill>
                <a:schemeClr val="bg1"/>
              </a:solidFill>
              <a:latin typeface="Arial"/>
              <a:cs typeface="Arial"/>
            </a:endParaRPr>
          </a:p>
          <a:p>
            <a:pPr algn="ctr"/>
            <a:endParaRPr lang="en-GB"/>
          </a:p>
        </p:txBody>
      </p:sp>
    </p:spTree>
    <p:extLst>
      <p:ext uri="{BB962C8B-B14F-4D97-AF65-F5344CB8AC3E}">
        <p14:creationId xmlns:p14="http://schemas.microsoft.com/office/powerpoint/2010/main" val="31327691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2F9096-0C65-799E-EC10-5F57F8ABD9EE}"/>
              </a:ext>
            </a:extLst>
          </p:cNvPr>
          <p:cNvSpPr>
            <a:spLocks noGrp="1"/>
          </p:cNvSpPr>
          <p:nvPr>
            <p:ph type="dt" sz="half" idx="10"/>
          </p:nvPr>
        </p:nvSpPr>
        <p:spPr/>
        <p:txBody>
          <a:bodyPr/>
          <a:lstStyle/>
          <a:p>
            <a:fld id="{15B54E8E-4AB4-49A0-9C92-47D3B6CC84BD}" type="datetime1">
              <a:t>6/6/2026</a:t>
            </a:fld>
            <a:endParaRPr lang="en-US"/>
          </a:p>
        </p:txBody>
      </p:sp>
      <p:sp>
        <p:nvSpPr>
          <p:cNvPr id="3" name="Footer Placeholder 2">
            <a:extLst>
              <a:ext uri="{FF2B5EF4-FFF2-40B4-BE49-F238E27FC236}">
                <a16:creationId xmlns:a16="http://schemas.microsoft.com/office/drawing/2014/main" id="{50BDBCF3-E251-15C2-B220-DD8AC4A35F1C}"/>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BE391B1C-4C8E-9196-73BD-B3FC04423109}"/>
              </a:ext>
            </a:extLst>
          </p:cNvPr>
          <p:cNvSpPr>
            <a:spLocks noGrp="1"/>
          </p:cNvSpPr>
          <p:nvPr>
            <p:ph type="sldNum" sz="quarter" idx="12"/>
          </p:nvPr>
        </p:nvSpPr>
        <p:spPr/>
        <p:txBody>
          <a:bodyPr/>
          <a:lstStyle/>
          <a:p>
            <a:fld id="{CC057153-B650-4DEB-B370-79DDCFDCE934}" type="slidenum">
              <a:rPr lang="en-US" dirty="0"/>
              <a:t>10</a:t>
            </a:fld>
            <a:endParaRPr lang="en-US"/>
          </a:p>
        </p:txBody>
      </p:sp>
      <p:graphicFrame>
        <p:nvGraphicFramePr>
          <p:cNvPr id="6" name="Table 5">
            <a:extLst>
              <a:ext uri="{FF2B5EF4-FFF2-40B4-BE49-F238E27FC236}">
                <a16:creationId xmlns:a16="http://schemas.microsoft.com/office/drawing/2014/main" id="{3189AE30-55C1-342E-1380-98DAD1366527}"/>
              </a:ext>
            </a:extLst>
          </p:cNvPr>
          <p:cNvGraphicFramePr>
            <a:graphicFrameLocks noGrp="1"/>
          </p:cNvGraphicFramePr>
          <p:nvPr>
            <p:extLst>
              <p:ext uri="{D42A27DB-BD31-4B8C-83A1-F6EECF244321}">
                <p14:modId xmlns:p14="http://schemas.microsoft.com/office/powerpoint/2010/main" val="1026965997"/>
              </p:ext>
            </p:extLst>
          </p:nvPr>
        </p:nvGraphicFramePr>
        <p:xfrm>
          <a:off x="1843514" y="1349442"/>
          <a:ext cx="8168640" cy="370840"/>
        </p:xfrm>
        <a:graphic>
          <a:graphicData uri="http://schemas.openxmlformats.org/drawingml/2006/table">
            <a:tbl>
              <a:tblPr firstRow="1" bandRow="1">
                <a:tableStyleId>{5C22544A-7EE6-4342-B048-85BDC9FD1C3A}</a:tableStyleId>
              </a:tblPr>
              <a:tblGrid>
                <a:gridCol w="4084320">
                  <a:extLst>
                    <a:ext uri="{9D8B030D-6E8A-4147-A177-3AD203B41FA5}">
                      <a16:colId xmlns:a16="http://schemas.microsoft.com/office/drawing/2014/main" val="1763314016"/>
                    </a:ext>
                  </a:extLst>
                </a:gridCol>
                <a:gridCol w="4084320">
                  <a:extLst>
                    <a:ext uri="{9D8B030D-6E8A-4147-A177-3AD203B41FA5}">
                      <a16:colId xmlns:a16="http://schemas.microsoft.com/office/drawing/2014/main" val="1016735339"/>
                    </a:ext>
                  </a:extLst>
                </a:gridCol>
              </a:tblGrid>
              <a:tr h="370840">
                <a:tc>
                  <a:txBody>
                    <a:bodyPr/>
                    <a:lstStyle/>
                    <a:p>
                      <a:pPr algn="ctr"/>
                      <a:r>
                        <a:rPr lang="en-GB"/>
                        <a:t>Advantages</a:t>
                      </a:r>
                    </a:p>
                  </a:txBody>
                  <a:tcPr/>
                </a:tc>
                <a:tc>
                  <a:txBody>
                    <a:bodyPr/>
                    <a:lstStyle/>
                    <a:p>
                      <a:pPr algn="ctr"/>
                      <a:r>
                        <a:rPr lang="en-GB"/>
                        <a:t> Limitations</a:t>
                      </a:r>
                    </a:p>
                  </a:txBody>
                  <a:tcPr/>
                </a:tc>
                <a:extLst>
                  <a:ext uri="{0D108BD9-81ED-4DB2-BD59-A6C34878D82A}">
                    <a16:rowId xmlns:a16="http://schemas.microsoft.com/office/drawing/2014/main" val="3756220735"/>
                  </a:ext>
                </a:extLst>
              </a:tr>
            </a:tbl>
          </a:graphicData>
        </a:graphic>
      </p:graphicFrame>
      <p:sp>
        <p:nvSpPr>
          <p:cNvPr id="7" name="TextBox 6">
            <a:extLst>
              <a:ext uri="{FF2B5EF4-FFF2-40B4-BE49-F238E27FC236}">
                <a16:creationId xmlns:a16="http://schemas.microsoft.com/office/drawing/2014/main" id="{4E3D1B7E-4321-2F4A-65F1-EC825926D147}"/>
              </a:ext>
            </a:extLst>
          </p:cNvPr>
          <p:cNvSpPr txBox="1"/>
          <p:nvPr/>
        </p:nvSpPr>
        <p:spPr>
          <a:xfrm>
            <a:off x="9981043" y="6508598"/>
            <a:ext cx="1896366"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Saima Basharat </a:t>
            </a:r>
            <a:r>
              <a:rPr lang="en-US" sz="1100"/>
              <a:t>2534492</a:t>
            </a:r>
            <a:endParaRPr lang="en-GB" sz="1100"/>
          </a:p>
        </p:txBody>
      </p:sp>
      <p:sp>
        <p:nvSpPr>
          <p:cNvPr id="8" name="TextBox 7">
            <a:extLst>
              <a:ext uri="{FF2B5EF4-FFF2-40B4-BE49-F238E27FC236}">
                <a16:creationId xmlns:a16="http://schemas.microsoft.com/office/drawing/2014/main" id="{7A377D91-3860-2A27-75DC-3BDFF1364332}"/>
              </a:ext>
            </a:extLst>
          </p:cNvPr>
          <p:cNvSpPr txBox="1"/>
          <p:nvPr/>
        </p:nvSpPr>
        <p:spPr>
          <a:xfrm>
            <a:off x="2206796" y="2109564"/>
            <a:ext cx="3607836"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GB" sz="1400"/>
              <a:t>User friendly and easy to use</a:t>
            </a:r>
            <a:endParaRPr lang="en-US" sz="1400"/>
          </a:p>
          <a:p>
            <a:pPr marL="285750" indent="-285750">
              <a:buFont typeface="Wingdings"/>
              <a:buChar char="q"/>
            </a:pPr>
            <a:endParaRPr lang="en-GB" sz="1400"/>
          </a:p>
          <a:p>
            <a:pPr marL="285750" indent="-285750">
              <a:buFont typeface="Wingdings"/>
              <a:buChar char="q"/>
            </a:pPr>
            <a:r>
              <a:rPr lang="en-GB" sz="1400"/>
              <a:t>Allows use of formulas and calculations</a:t>
            </a:r>
          </a:p>
          <a:p>
            <a:pPr marL="285750" indent="-285750">
              <a:buFont typeface="Wingdings"/>
              <a:buChar char="q"/>
            </a:pPr>
            <a:endParaRPr lang="en-GB" sz="1400"/>
          </a:p>
          <a:p>
            <a:pPr marL="285750" indent="-285750">
              <a:buFont typeface="Wingdings"/>
              <a:buChar char="q"/>
            </a:pPr>
            <a:r>
              <a:rPr lang="en-GB" sz="1400"/>
              <a:t>Ensures easy sharing and collaboration across teams</a:t>
            </a:r>
          </a:p>
          <a:p>
            <a:pPr marL="285750" indent="-285750">
              <a:buFont typeface="Wingdings"/>
              <a:buChar char="q"/>
            </a:pPr>
            <a:endParaRPr lang="en-GB" sz="1400"/>
          </a:p>
          <a:p>
            <a:pPr marL="285750" indent="-285750">
              <a:buFont typeface="Wingdings"/>
              <a:buChar char="q"/>
            </a:pPr>
            <a:r>
              <a:rPr lang="en-GB" sz="1400"/>
              <a:t>Incorporates multiple features within one platform at no extra cost</a:t>
            </a:r>
          </a:p>
        </p:txBody>
      </p:sp>
      <p:sp>
        <p:nvSpPr>
          <p:cNvPr id="10" name="TextBox 9">
            <a:extLst>
              <a:ext uri="{FF2B5EF4-FFF2-40B4-BE49-F238E27FC236}">
                <a16:creationId xmlns:a16="http://schemas.microsoft.com/office/drawing/2014/main" id="{0ECC1463-424A-9C9C-3329-7394C4C1CC84}"/>
              </a:ext>
            </a:extLst>
          </p:cNvPr>
          <p:cNvSpPr txBox="1"/>
          <p:nvPr/>
        </p:nvSpPr>
        <p:spPr>
          <a:xfrm>
            <a:off x="6095237" y="2109564"/>
            <a:ext cx="3607836"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GB" sz="1400"/>
              <a:t>Prone to errors in calculation or data entry </a:t>
            </a:r>
          </a:p>
          <a:p>
            <a:pPr marL="285750" indent="-285750">
              <a:buFont typeface="Wingdings"/>
              <a:buChar char="q"/>
            </a:pPr>
            <a:endParaRPr lang="en-GB" sz="1400"/>
          </a:p>
          <a:p>
            <a:pPr marL="285750" indent="-285750">
              <a:buFont typeface="Wingdings"/>
              <a:buChar char="q"/>
            </a:pPr>
            <a:r>
              <a:rPr lang="en-GB" sz="1400" err="1"/>
              <a:t>Exce</a:t>
            </a:r>
            <a:r>
              <a:rPr lang="en-GB" sz="1400"/>
              <a:t>l files may be vulnerable due to lack of security features</a:t>
            </a:r>
          </a:p>
          <a:p>
            <a:pPr marL="285750" indent="-285750">
              <a:buFont typeface="Wingdings"/>
              <a:buChar char="q"/>
            </a:pPr>
            <a:endParaRPr lang="en-GB" sz="1400"/>
          </a:p>
          <a:p>
            <a:pPr marL="285750" indent="-285750">
              <a:buFont typeface="Wingdings"/>
              <a:buChar char="q"/>
            </a:pPr>
            <a:r>
              <a:rPr lang="en-GB" sz="1400"/>
              <a:t>Staff will require basic excel skills</a:t>
            </a:r>
          </a:p>
          <a:p>
            <a:endParaRPr lang="en-GB" sz="1400"/>
          </a:p>
          <a:p>
            <a:pPr marL="285750" indent="-285750">
              <a:buFont typeface="Wingdings"/>
              <a:buChar char="q"/>
            </a:pPr>
            <a:r>
              <a:rPr lang="en-GB" sz="1400"/>
              <a:t>Not designed specifically for healthcare scheduling​</a:t>
            </a:r>
          </a:p>
        </p:txBody>
      </p:sp>
      <p:sp>
        <p:nvSpPr>
          <p:cNvPr id="11" name="TextBox 10">
            <a:extLst>
              <a:ext uri="{FF2B5EF4-FFF2-40B4-BE49-F238E27FC236}">
                <a16:creationId xmlns:a16="http://schemas.microsoft.com/office/drawing/2014/main" id="{8BCC5D7F-B948-AA20-8A47-84C54D25E871}"/>
              </a:ext>
            </a:extLst>
          </p:cNvPr>
          <p:cNvSpPr txBox="1"/>
          <p:nvPr/>
        </p:nvSpPr>
        <p:spPr>
          <a:xfrm>
            <a:off x="8634132" y="4555191"/>
            <a:ext cx="1070162"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i="1">
                <a:latin typeface="Times New Roman"/>
                <a:ea typeface="Times New Roman"/>
                <a:cs typeface="Times New Roman"/>
              </a:rPr>
              <a:t>(Mehar, 2023)</a:t>
            </a:r>
            <a:endParaRPr lang="en-US" i="1"/>
          </a:p>
          <a:p>
            <a:pPr algn="ctr"/>
            <a:endParaRPr lang="en-GB"/>
          </a:p>
        </p:txBody>
      </p:sp>
    </p:spTree>
    <p:extLst>
      <p:ext uri="{BB962C8B-B14F-4D97-AF65-F5344CB8AC3E}">
        <p14:creationId xmlns:p14="http://schemas.microsoft.com/office/powerpoint/2010/main" val="40806777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28BE7-0E30-8162-DDF4-14C2F2FCAC4B}"/>
              </a:ext>
            </a:extLst>
          </p:cNvPr>
          <p:cNvSpPr>
            <a:spLocks noGrp="1"/>
          </p:cNvSpPr>
          <p:nvPr>
            <p:ph type="title"/>
          </p:nvPr>
        </p:nvSpPr>
        <p:spPr>
          <a:xfrm>
            <a:off x="612648" y="548640"/>
            <a:ext cx="2546123" cy="560758"/>
          </a:xfrm>
        </p:spPr>
        <p:txBody>
          <a:bodyPr>
            <a:normAutofit fontScale="90000"/>
          </a:bodyPr>
          <a:lstStyle/>
          <a:p>
            <a:r>
              <a:rPr lang="en-GB"/>
              <a:t>References</a:t>
            </a:r>
          </a:p>
        </p:txBody>
      </p:sp>
      <p:sp>
        <p:nvSpPr>
          <p:cNvPr id="3" name="Content Placeholder 2">
            <a:extLst>
              <a:ext uri="{FF2B5EF4-FFF2-40B4-BE49-F238E27FC236}">
                <a16:creationId xmlns:a16="http://schemas.microsoft.com/office/drawing/2014/main" id="{E9653126-3FEF-C993-7256-8D1DBF1B89D6}"/>
              </a:ext>
            </a:extLst>
          </p:cNvPr>
          <p:cNvSpPr>
            <a:spLocks noGrp="1"/>
          </p:cNvSpPr>
          <p:nvPr>
            <p:ph idx="1"/>
          </p:nvPr>
        </p:nvSpPr>
        <p:spPr>
          <a:xfrm>
            <a:off x="612647" y="1384958"/>
            <a:ext cx="10653579" cy="3119410"/>
          </a:xfrm>
        </p:spPr>
        <p:txBody>
          <a:bodyPr vert="horz" lIns="91440" tIns="45720" rIns="91440" bIns="45720" rtlCol="0" anchor="t">
            <a:normAutofit fontScale="77500" lnSpcReduction="20000"/>
          </a:bodyPr>
          <a:lstStyle/>
          <a:p>
            <a:pPr>
              <a:lnSpc>
                <a:spcPct val="170000"/>
              </a:lnSpc>
            </a:pPr>
            <a:endParaRPr lang="en-GB" sz="1400" dirty="0">
              <a:latin typeface="Arial"/>
              <a:ea typeface="+mn-lt"/>
              <a:cs typeface="Arial"/>
            </a:endParaRPr>
          </a:p>
          <a:p>
            <a:pPr marL="285750" indent="-285750">
              <a:lnSpc>
                <a:spcPct val="170000"/>
              </a:lnSpc>
            </a:pPr>
            <a:r>
              <a:rPr lang="en-GB" sz="1400" dirty="0" err="1">
                <a:latin typeface="Arial"/>
                <a:ea typeface="+mn-lt"/>
                <a:cs typeface="Arial"/>
              </a:rPr>
              <a:t>BrightHR</a:t>
            </a:r>
            <a:r>
              <a:rPr lang="en-GB" sz="1400" dirty="0">
                <a:latin typeface="Arial"/>
                <a:ea typeface="+mn-lt"/>
                <a:cs typeface="Arial"/>
              </a:rPr>
              <a:t>. (2020). </a:t>
            </a:r>
            <a:r>
              <a:rPr lang="en-GB" sz="1400" i="1" dirty="0">
                <a:latin typeface="Arial"/>
                <a:ea typeface="+mn-lt"/>
                <a:cs typeface="Arial"/>
              </a:rPr>
              <a:t>What is a staff rota? </a:t>
            </a:r>
            <a:r>
              <a:rPr lang="en-GB" sz="1400" dirty="0">
                <a:latin typeface="Arial"/>
                <a:ea typeface="+mn-lt"/>
                <a:cs typeface="Arial"/>
              </a:rPr>
              <a:t>Available at: </a:t>
            </a:r>
            <a:r>
              <a:rPr lang="en-GB" sz="1400" dirty="0">
                <a:latin typeface="Arial"/>
                <a:ea typeface="+mn-lt"/>
                <a:cs typeface="Arial"/>
                <a:hlinkClick r:id="rId2"/>
              </a:rPr>
              <a:t>https://www.brighthr.com/articles/shifts-and-rotas/</a:t>
            </a:r>
            <a:r>
              <a:rPr lang="en-GB" sz="1400" dirty="0">
                <a:latin typeface="Arial"/>
                <a:ea typeface="+mn-lt"/>
                <a:cs typeface="Arial"/>
              </a:rPr>
              <a:t>.</a:t>
            </a:r>
            <a:endParaRPr lang="en-GB" sz="1400">
              <a:latin typeface="Arial"/>
              <a:ea typeface="+mn-lt"/>
              <a:cs typeface="Arial"/>
            </a:endParaRPr>
          </a:p>
          <a:p>
            <a:pPr>
              <a:lnSpc>
                <a:spcPct val="170000"/>
              </a:lnSpc>
            </a:pPr>
            <a:r>
              <a:rPr lang="en-GB" sz="1400" dirty="0">
                <a:latin typeface="Arial"/>
                <a:ea typeface="+mn-lt"/>
                <a:cs typeface="Arial"/>
              </a:rPr>
              <a:t>Heybegin.com. (2026). </a:t>
            </a:r>
            <a:r>
              <a:rPr lang="en-GB" sz="1400" i="1" dirty="0">
                <a:latin typeface="Arial"/>
                <a:ea typeface="+mn-lt"/>
                <a:cs typeface="Arial"/>
              </a:rPr>
              <a:t>Excel Schedule: Creating Effective Staff Rosters - </a:t>
            </a:r>
            <a:r>
              <a:rPr lang="en-GB" sz="1400" i="1" dirty="0" err="1">
                <a:latin typeface="Arial"/>
                <a:ea typeface="+mn-lt"/>
                <a:cs typeface="Arial"/>
              </a:rPr>
              <a:t>Heybegin</a:t>
            </a:r>
            <a:r>
              <a:rPr lang="en-GB" sz="1400" dirty="0">
                <a:latin typeface="Arial"/>
                <a:ea typeface="+mn-lt"/>
                <a:cs typeface="Arial"/>
              </a:rPr>
              <a:t>. Available at: </a:t>
            </a:r>
            <a:r>
              <a:rPr lang="en-GB" sz="1400" dirty="0">
                <a:latin typeface="Arial"/>
                <a:ea typeface="+mn-lt"/>
                <a:cs typeface="Arial"/>
                <a:hlinkClick r:id="rId3"/>
              </a:rPr>
              <a:t>https://heybegin.com/blog/excel-schedule</a:t>
            </a:r>
            <a:r>
              <a:rPr lang="en-GB" sz="1400" dirty="0">
                <a:latin typeface="Arial"/>
                <a:ea typeface="+mn-lt"/>
                <a:cs typeface="Arial"/>
              </a:rPr>
              <a:t> (Accessed 4 Jun. 2026)</a:t>
            </a:r>
          </a:p>
          <a:p>
            <a:pPr>
              <a:lnSpc>
                <a:spcPct val="170000"/>
              </a:lnSpc>
            </a:pPr>
            <a:r>
              <a:rPr lang="en-GB" sz="1400">
                <a:latin typeface="Arial"/>
                <a:ea typeface="+mn-lt"/>
                <a:cs typeface="Arial"/>
              </a:rPr>
              <a:t>Microsoft (2025) Microsoft Teams</a:t>
            </a:r>
            <a:endParaRPr lang="en-GB" sz="1400">
              <a:latin typeface="Arial"/>
              <a:cs typeface="Arial"/>
            </a:endParaRPr>
          </a:p>
          <a:p>
            <a:pPr>
              <a:lnSpc>
                <a:spcPct val="170000"/>
              </a:lnSpc>
            </a:pPr>
            <a:r>
              <a:rPr lang="en-GB" sz="1400" dirty="0">
                <a:latin typeface="Arial"/>
                <a:cs typeface="Arial"/>
              </a:rPr>
              <a:t>Mehar, A. (2023). </a:t>
            </a:r>
            <a:r>
              <a:rPr lang="en-GB" sz="1400" i="1" dirty="0">
                <a:latin typeface="Arial"/>
                <a:cs typeface="Arial"/>
              </a:rPr>
              <a:t>What are the Advantages and Disadvantages of MS Excel</a:t>
            </a:r>
            <a:r>
              <a:rPr lang="en-GB" sz="1400" dirty="0">
                <a:latin typeface="Arial"/>
                <a:cs typeface="Arial"/>
              </a:rPr>
              <a:t>. [online] </a:t>
            </a:r>
            <a:r>
              <a:rPr lang="en-GB" sz="1400" dirty="0" err="1">
                <a:latin typeface="Arial"/>
                <a:cs typeface="Arial"/>
              </a:rPr>
              <a:t>AlmaBetter</a:t>
            </a:r>
            <a:r>
              <a:rPr lang="en-GB" sz="1400" dirty="0">
                <a:latin typeface="Arial"/>
                <a:cs typeface="Arial"/>
              </a:rPr>
              <a:t>. Available at: </a:t>
            </a:r>
            <a:r>
              <a:rPr lang="en-GB" sz="1400" dirty="0">
                <a:latin typeface="Arial"/>
                <a:cs typeface="Arial"/>
                <a:hlinkClick r:id="rId4"/>
              </a:rPr>
              <a:t>https://www.almabetter.com/bytes/articles/advantages-and-disadvantages-of-ms-excel</a:t>
            </a:r>
            <a:r>
              <a:rPr lang="en-GB" sz="1400" dirty="0">
                <a:latin typeface="Arial"/>
                <a:cs typeface="Arial"/>
              </a:rPr>
              <a:t>.</a:t>
            </a:r>
          </a:p>
          <a:p>
            <a:pPr>
              <a:lnSpc>
                <a:spcPct val="170000"/>
              </a:lnSpc>
            </a:pPr>
            <a:r>
              <a:rPr lang="en-GB" sz="1400">
                <a:latin typeface="Arial"/>
                <a:cs typeface="Arial"/>
              </a:rPr>
              <a:t>National Health Service (2026) .Records storage </a:t>
            </a:r>
            <a:r>
              <a:rPr lang="en-GB" sz="1400" i="1" dirty="0">
                <a:latin typeface="Arial"/>
                <a:cs typeface="Arial"/>
              </a:rPr>
              <a:t> </a:t>
            </a:r>
            <a:r>
              <a:rPr lang="en-GB" sz="1400" dirty="0">
                <a:latin typeface="Arial"/>
                <a:cs typeface="Arial"/>
                <a:hlinkClick r:id="rId5"/>
              </a:rPr>
              <a:t>Section 4: Records storage for operational use - NHS England Digital</a:t>
            </a:r>
            <a:r>
              <a:rPr lang="en-GB" sz="1400">
                <a:latin typeface="Arial"/>
                <a:cs typeface="Arial"/>
              </a:rPr>
              <a:t> .accessed-May 31, 2026</a:t>
            </a:r>
            <a:endParaRPr lang="en-GB"/>
          </a:p>
          <a:p>
            <a:r>
              <a:rPr lang="en-GB" sz="1400" dirty="0" err="1">
                <a:latin typeface="Arial"/>
                <a:cs typeface="Arial"/>
              </a:rPr>
              <a:t>Ogunmodede</a:t>
            </a:r>
            <a:r>
              <a:rPr lang="en-GB" sz="1400" dirty="0">
                <a:latin typeface="Arial"/>
                <a:cs typeface="Arial"/>
              </a:rPr>
              <a:t>, A.S. (2018) 'Reviewing Documents Electronically with Track Changes in Microsoft Word for Publications', in </a:t>
            </a:r>
            <a:r>
              <a:rPr lang="en-GB" sz="1400" i="1" dirty="0">
                <a:latin typeface="Arial"/>
                <a:cs typeface="Arial"/>
              </a:rPr>
              <a:t>Education for Self Reliance</a:t>
            </a:r>
            <a:r>
              <a:rPr lang="en-GB" sz="1400" dirty="0">
                <a:latin typeface="Arial"/>
                <a:cs typeface="Arial"/>
              </a:rPr>
              <a:t>. Ekiti: EKSU Printing Press, pp. 285–296  Author name: </a:t>
            </a:r>
            <a:r>
              <a:rPr lang="en-GB" sz="1400" dirty="0" err="1">
                <a:latin typeface="Arial"/>
                <a:cs typeface="Arial"/>
              </a:rPr>
              <a:t>a.s.ogunmodede</a:t>
            </a:r>
            <a:r>
              <a:rPr lang="en-GB" sz="1400" dirty="0">
                <a:latin typeface="Arial"/>
                <a:cs typeface="Arial"/>
              </a:rPr>
              <a:t> published:2018 </a:t>
            </a:r>
          </a:p>
          <a:p>
            <a:endParaRPr lang="en-GB" sz="1400" dirty="0">
              <a:latin typeface="Arial"/>
              <a:cs typeface="Arial"/>
            </a:endParaRPr>
          </a:p>
          <a:p>
            <a:pPr marL="0" indent="0">
              <a:buNone/>
            </a:pPr>
            <a:endParaRPr lang="en-GB">
              <a:latin typeface="Arial Nova"/>
              <a:cs typeface="Times New Roman"/>
            </a:endParaRPr>
          </a:p>
        </p:txBody>
      </p:sp>
    </p:spTree>
    <p:extLst>
      <p:ext uri="{BB962C8B-B14F-4D97-AF65-F5344CB8AC3E}">
        <p14:creationId xmlns:p14="http://schemas.microsoft.com/office/powerpoint/2010/main" val="2340954699"/>
      </p:ext>
    </p:extLst>
  </p:cSld>
  <p:clrMapOvr>
    <a:masterClrMapping/>
  </p:clrMapOvr>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1</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VanillaVTI</vt:lpstr>
      <vt:lpstr>Module code LCHS4007</vt:lpstr>
      <vt:lpstr>Staff Communication</vt:lpstr>
      <vt:lpstr>Secure File Storage and Sharing</vt:lpstr>
      <vt:lpstr>Secure File Storage and Sharing</vt:lpstr>
      <vt:lpstr>Selected Tool: Microsoft Word</vt:lpstr>
      <vt:lpstr>PowerPoint Presentation</vt:lpstr>
      <vt:lpstr>Conclusion </vt:lpstr>
      <vt:lpstr>Managing Staff Rotas and Schedules</vt:lpstr>
      <vt:lpstr>Microsoft Excel: Proposed solution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402</cp:revision>
  <dcterms:created xsi:type="dcterms:W3CDTF">2026-05-20T11:14:28Z</dcterms:created>
  <dcterms:modified xsi:type="dcterms:W3CDTF">2026-06-06T16:11:08Z</dcterms:modified>
</cp:coreProperties>
</file>