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67" r:id="rId4"/>
    <p:sldId id="263" r:id="rId5"/>
    <p:sldId id="264" r:id="rId6"/>
    <p:sldId id="265" r:id="rId7"/>
    <p:sldId id="266" r:id="rId8"/>
    <p:sldId id="268" r:id="rId9"/>
    <p:sldId id="269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90C95-F36E-320E-8A65-D63ADCCAC714}" v="47" dt="2022-03-18T04:42:52.877"/>
    <p1510:client id="{6EB2E59A-B919-83D0-1697-4377F80E12D2}" v="43" dt="2022-03-23T16:45:00.540"/>
    <p1510:client id="{82EB30FE-DCC0-239D-7AFE-BB82A5A77896}" v="11" dt="2022-03-18T04:54:08.692"/>
    <p1510:client id="{9216774F-04A7-3570-490A-B2C358737006}" v="362" dt="2022-03-23T16:16:47.162"/>
    <p1510:client id="{9A55BA77-569E-A52D-767A-00C9AC822412}" v="8" dt="2022-03-18T04:55:59.408"/>
    <p1510:client id="{AD1E848E-A8CB-4879-94E0-201F9EE46A30}" v="724" dt="2022-03-18T04:17:39.041"/>
    <p1510:client id="{CBEF9B08-0751-45AE-9B10-ABFDB08B381B}" v="1219" dt="2022-03-23T20:13:13.032"/>
    <p1510:client id="{DE561D34-1005-381C-183E-FCECB3912DE2}" v="106" dt="2022-03-18T05:28:24.5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waida Alsulaiman Alnasser (2126245)" userId="S::2126245@student.uwtsd.ac.uk::e694de0e-00a5-4a81-916e-797ae9cc4ae2" providerId="AD" clId="Web-{82EB30FE-DCC0-239D-7AFE-BB82A5A77896}"/>
    <pc:docChg chg="addSld delSld modSld">
      <pc:chgData name="Hwaida Alsulaiman Alnasser (2126245)" userId="S::2126245@student.uwtsd.ac.uk::e694de0e-00a5-4a81-916e-797ae9cc4ae2" providerId="AD" clId="Web-{82EB30FE-DCC0-239D-7AFE-BB82A5A77896}" dt="2022-03-18T04:54:21.395" v="6"/>
      <pc:docMkLst>
        <pc:docMk/>
      </pc:docMkLst>
      <pc:sldChg chg="addSp delSp modSp mod setBg">
        <pc:chgData name="Hwaida Alsulaiman Alnasser (2126245)" userId="S::2126245@student.uwtsd.ac.uk::e694de0e-00a5-4a81-916e-797ae9cc4ae2" providerId="AD" clId="Web-{82EB30FE-DCC0-239D-7AFE-BB82A5A77896}" dt="2022-03-18T04:54:21.395" v="6"/>
        <pc:sldMkLst>
          <pc:docMk/>
          <pc:sldMk cId="1945346499" sldId="257"/>
        </pc:sldMkLst>
        <pc:spChg chg="mod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2" creationId="{58466E6D-D858-4384-8AA3-47B3B34A88CB}"/>
          </ac:spMkLst>
        </pc:spChg>
        <pc:spChg chg="mod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3" creationId="{9B22568B-C5D6-45A4-AFE9-33B59042E44C}"/>
          </ac:spMkLst>
        </pc:spChg>
        <pc:spChg chg="del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5" creationId="{052BEFF1-896C-45B1-B02C-96A6A1BC389A}"/>
          </ac:spMkLst>
        </pc:spChg>
        <pc:spChg chg="del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6" creationId="{BB237A14-61B1-4C00-A670-5D8D68A8668E}"/>
          </ac:spMkLst>
        </pc:spChg>
        <pc:spChg chg="del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12" creationId="{8598F259-6F54-47A3-8D13-1603D786A328}"/>
          </ac:spMkLst>
        </pc:spChg>
        <pc:spChg chg="del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14" creationId="{0BA768A8-4FED-4ED8-9E46-6BE72188ECD2}"/>
          </ac:spMkLst>
        </pc:spChg>
        <pc:spChg chg="add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19" creationId="{5F3FC718-FDE3-4EF7-921E-A5F374EAF824}"/>
          </ac:spMkLst>
        </pc:spChg>
        <pc:spChg chg="add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21" creationId="{FAA0F719-3DC8-4F08-AD8F-5A845658CB9D}"/>
          </ac:spMkLst>
        </pc:spChg>
        <pc:spChg chg="add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23" creationId="{7DCB61BE-FA0F-4EFB-BE0E-268BAD8E30D6}"/>
          </ac:spMkLst>
        </pc:spChg>
        <pc:spChg chg="add">
          <ac:chgData name="Hwaida Alsulaiman Alnasser (2126245)" userId="S::2126245@student.uwtsd.ac.uk::e694de0e-00a5-4a81-916e-797ae9cc4ae2" providerId="AD" clId="Web-{82EB30FE-DCC0-239D-7AFE-BB82A5A77896}" dt="2022-03-18T04:54:21.395" v="6"/>
          <ac:spMkLst>
            <pc:docMk/>
            <pc:sldMk cId="1945346499" sldId="257"/>
            <ac:spMk id="25" creationId="{A4B31EAA-7423-46F7-9B90-4AB2B09C35C4}"/>
          </ac:spMkLst>
        </pc:spChg>
        <pc:picChg chg="add mod">
          <ac:chgData name="Hwaida Alsulaiman Alnasser (2126245)" userId="S::2126245@student.uwtsd.ac.uk::e694de0e-00a5-4a81-916e-797ae9cc4ae2" providerId="AD" clId="Web-{82EB30FE-DCC0-239D-7AFE-BB82A5A77896}" dt="2022-03-18T04:54:21.395" v="6"/>
          <ac:picMkLst>
            <pc:docMk/>
            <pc:sldMk cId="1945346499" sldId="257"/>
            <ac:picMk id="4" creationId="{8FABF518-9B3B-426F-9676-8D3F6388C8A7}"/>
          </ac:picMkLst>
        </pc:picChg>
      </pc:sldChg>
      <pc:sldChg chg="add del mod setBg">
        <pc:chgData name="Hwaida Alsulaiman Alnasser (2126245)" userId="S::2126245@student.uwtsd.ac.uk::e694de0e-00a5-4a81-916e-797ae9cc4ae2" providerId="AD" clId="Web-{82EB30FE-DCC0-239D-7AFE-BB82A5A77896}" dt="2022-03-18T04:46:55.393" v="3"/>
        <pc:sldMkLst>
          <pc:docMk/>
          <pc:sldMk cId="2432175332" sldId="262"/>
        </pc:sldMkLst>
      </pc:sldChg>
    </pc:docChg>
  </pc:docChgLst>
  <pc:docChgLst>
    <pc:chgData name="Hwaida Alsulaiman Alnasser (2126245)" userId="S::2126245@student.uwtsd.ac.uk::e694de0e-00a5-4a81-916e-797ae9cc4ae2" providerId="AD" clId="Web-{9A55BA77-569E-A52D-767A-00C9AC822412}"/>
    <pc:docChg chg="modSld">
      <pc:chgData name="Hwaida Alsulaiman Alnasser (2126245)" userId="S::2126245@student.uwtsd.ac.uk::e694de0e-00a5-4a81-916e-797ae9cc4ae2" providerId="AD" clId="Web-{9A55BA77-569E-A52D-767A-00C9AC822412}" dt="2022-03-18T04:55:58.111" v="3"/>
      <pc:docMkLst>
        <pc:docMk/>
      </pc:docMkLst>
      <pc:sldChg chg="addSp delSp modSp">
        <pc:chgData name="Hwaida Alsulaiman Alnasser (2126245)" userId="S::2126245@student.uwtsd.ac.uk::e694de0e-00a5-4a81-916e-797ae9cc4ae2" providerId="AD" clId="Web-{9A55BA77-569E-A52D-767A-00C9AC822412}" dt="2022-03-18T04:55:58.111" v="3"/>
        <pc:sldMkLst>
          <pc:docMk/>
          <pc:sldMk cId="2432175332" sldId="262"/>
        </pc:sldMkLst>
        <pc:picChg chg="add del mod">
          <ac:chgData name="Hwaida Alsulaiman Alnasser (2126245)" userId="S::2126245@student.uwtsd.ac.uk::e694de0e-00a5-4a81-916e-797ae9cc4ae2" providerId="AD" clId="Web-{9A55BA77-569E-A52D-767A-00C9AC822412}" dt="2022-03-18T04:55:58.111" v="3"/>
          <ac:picMkLst>
            <pc:docMk/>
            <pc:sldMk cId="2432175332" sldId="262"/>
            <ac:picMk id="6" creationId="{D57ADEFD-CFB1-41ED-99B5-451BECE3C8B9}"/>
          </ac:picMkLst>
        </pc:picChg>
      </pc:sldChg>
    </pc:docChg>
  </pc:docChgLst>
  <pc:docChgLst>
    <pc:chgData clId="Web-{AD1E848E-A8CB-4879-94E0-201F9EE46A30}"/>
    <pc:docChg chg="modSld">
      <pc:chgData name="" userId="" providerId="" clId="Web-{AD1E848E-A8CB-4879-94E0-201F9EE46A30}" dt="2022-03-18T01:06:54.476" v="1" actId="20577"/>
      <pc:docMkLst>
        <pc:docMk/>
      </pc:docMkLst>
      <pc:sldChg chg="modSp">
        <pc:chgData name="" userId="" providerId="" clId="Web-{AD1E848E-A8CB-4879-94E0-201F9EE46A30}" dt="2022-03-18T01:06:54.476" v="1" actId="20577"/>
        <pc:sldMkLst>
          <pc:docMk/>
          <pc:sldMk cId="109857222" sldId="256"/>
        </pc:sldMkLst>
        <pc:spChg chg="mod">
          <ac:chgData name="" userId="" providerId="" clId="Web-{AD1E848E-A8CB-4879-94E0-201F9EE46A30}" dt="2022-03-18T01:06:54.476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Hwaida Alsulaiman Alnasser (2126245)" userId="S::2126245@student.uwtsd.ac.uk::e694de0e-00a5-4a81-916e-797ae9cc4ae2" providerId="AD" clId="Web-{CBEF9B08-0751-45AE-9B10-ABFDB08B381B}"/>
    <pc:docChg chg="addSld delSld modSld">
      <pc:chgData name="Hwaida Alsulaiman Alnasser (2126245)" userId="S::2126245@student.uwtsd.ac.uk::e694de0e-00a5-4a81-916e-797ae9cc4ae2" providerId="AD" clId="Web-{CBEF9B08-0751-45AE-9B10-ABFDB08B381B}" dt="2022-03-23T20:13:13.032" v="646" actId="20577"/>
      <pc:docMkLst>
        <pc:docMk/>
      </pc:docMkLst>
      <pc:sldChg chg="modSp">
        <pc:chgData name="Hwaida Alsulaiman Alnasser (2126245)" userId="S::2126245@student.uwtsd.ac.uk::e694de0e-00a5-4a81-916e-797ae9cc4ae2" providerId="AD" clId="Web-{CBEF9B08-0751-45AE-9B10-ABFDB08B381B}" dt="2022-03-23T18:30:28.321" v="597" actId="20577"/>
        <pc:sldMkLst>
          <pc:docMk/>
          <pc:sldMk cId="109857222" sldId="256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18:30:28.321" v="59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13:13.032" v="646" actId="20577"/>
        <pc:sldMkLst>
          <pc:docMk/>
          <pc:sldMk cId="1945346499" sldId="257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13:13.032" v="646" actId="20577"/>
          <ac:spMkLst>
            <pc:docMk/>
            <pc:sldMk cId="1945346499" sldId="257"/>
            <ac:spMk id="2" creationId="{58466E6D-D858-4384-8AA3-47B3B34A88CB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13:01.563" v="645" actId="20577"/>
          <ac:spMkLst>
            <pc:docMk/>
            <pc:sldMk cId="1945346499" sldId="257"/>
            <ac:spMk id="3" creationId="{9B22568B-C5D6-45A4-AFE9-33B59042E44C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12:03.546" v="640" actId="20577"/>
        <pc:sldMkLst>
          <pc:docMk/>
          <pc:sldMk cId="3813946226" sldId="263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12:03.546" v="640" actId="20577"/>
          <ac:spMkLst>
            <pc:docMk/>
            <pc:sldMk cId="3813946226" sldId="263"/>
            <ac:spMk id="2" creationId="{AD43A5FA-A74B-4267-8281-B9A1FC331882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11:51.655" v="639" actId="20577"/>
          <ac:spMkLst>
            <pc:docMk/>
            <pc:sldMk cId="3813946226" sldId="263"/>
            <ac:spMk id="3" creationId="{06928502-C25C-4096-81E6-16763E8E96A2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11:19.186" v="636" actId="20577"/>
        <pc:sldMkLst>
          <pc:docMk/>
          <pc:sldMk cId="2921579178" sldId="264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11:19.186" v="636" actId="20577"/>
          <ac:spMkLst>
            <pc:docMk/>
            <pc:sldMk cId="2921579178" sldId="264"/>
            <ac:spMk id="2" creationId="{71AD8DF0-016A-456E-9EFD-825D1C768ECE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11:07.670" v="635" actId="20577"/>
          <ac:spMkLst>
            <pc:docMk/>
            <pc:sldMk cId="2921579178" sldId="264"/>
            <ac:spMk id="5" creationId="{FDB5033D-1414-700C-093F-C065F37778F1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10:47.669" v="633" actId="20577"/>
        <pc:sldMkLst>
          <pc:docMk/>
          <pc:sldMk cId="2774420221" sldId="265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10:47.669" v="633" actId="20577"/>
          <ac:spMkLst>
            <pc:docMk/>
            <pc:sldMk cId="2774420221" sldId="265"/>
            <ac:spMk id="2" creationId="{48BDE1CE-F4A5-4B4D-B9AD-38FD0E3ED192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10:34.482" v="632" actId="20577"/>
          <ac:spMkLst>
            <pc:docMk/>
            <pc:sldMk cId="2774420221" sldId="265"/>
            <ac:spMk id="3" creationId="{998C7617-32C8-492C-A11D-ECAE8047501F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09:35.480" v="630" actId="20577"/>
        <pc:sldMkLst>
          <pc:docMk/>
          <pc:sldMk cId="3130793201" sldId="266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09:35.480" v="630" actId="20577"/>
          <ac:spMkLst>
            <pc:docMk/>
            <pc:sldMk cId="3130793201" sldId="266"/>
            <ac:spMk id="2" creationId="{055A6B96-6A24-4C82-8C6F-2E6EB681877E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09:27.714" v="629" actId="20577"/>
          <ac:spMkLst>
            <pc:docMk/>
            <pc:sldMk cId="3130793201" sldId="266"/>
            <ac:spMk id="3" creationId="{383D985E-0348-4254-B624-5C47D9869850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12:39.235" v="644" actId="20577"/>
        <pc:sldMkLst>
          <pc:docMk/>
          <pc:sldMk cId="2822208534" sldId="267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12:39.235" v="644" actId="20577"/>
          <ac:spMkLst>
            <pc:docMk/>
            <pc:sldMk cId="2822208534" sldId="267"/>
            <ac:spMk id="2" creationId="{F5950205-FF42-492C-A231-B9161F429569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18:29:51.022" v="595" actId="20577"/>
          <ac:spMkLst>
            <pc:docMk/>
            <pc:sldMk cId="2822208534" sldId="267"/>
            <ac:spMk id="5" creationId="{C6F89ACC-5E08-4087-8005-F52318DACDA0}"/>
          </ac:spMkLst>
        </pc:spChg>
      </pc:sldChg>
      <pc:sldChg chg="modSp">
        <pc:chgData name="Hwaida Alsulaiman Alnasser (2126245)" userId="S::2126245@student.uwtsd.ac.uk::e694de0e-00a5-4a81-916e-797ae9cc4ae2" providerId="AD" clId="Web-{CBEF9B08-0751-45AE-9B10-ABFDB08B381B}" dt="2022-03-23T20:08:35.635" v="621" actId="20577"/>
        <pc:sldMkLst>
          <pc:docMk/>
          <pc:sldMk cId="4293052600" sldId="268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08:35.635" v="621" actId="20577"/>
          <ac:spMkLst>
            <pc:docMk/>
            <pc:sldMk cId="4293052600" sldId="268"/>
            <ac:spMk id="2" creationId="{037B0335-3AC4-48BA-A748-FCF8944A6D0A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07:51.103" v="618" actId="20577"/>
          <ac:spMkLst>
            <pc:docMk/>
            <pc:sldMk cId="4293052600" sldId="268"/>
            <ac:spMk id="3" creationId="{CB8FA7DC-D1F1-4F16-ADF6-CE7CF977A2CA}"/>
          </ac:spMkLst>
        </pc:spChg>
      </pc:sldChg>
      <pc:sldChg chg="modSp new">
        <pc:chgData name="Hwaida Alsulaiman Alnasser (2126245)" userId="S::2126245@student.uwtsd.ac.uk::e694de0e-00a5-4a81-916e-797ae9cc4ae2" providerId="AD" clId="Web-{CBEF9B08-0751-45AE-9B10-ABFDB08B381B}" dt="2022-03-23T20:08:50.776" v="622" actId="20577"/>
        <pc:sldMkLst>
          <pc:docMk/>
          <pc:sldMk cId="558613374" sldId="269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20:08:50.776" v="622" actId="20577"/>
          <ac:spMkLst>
            <pc:docMk/>
            <pc:sldMk cId="558613374" sldId="269"/>
            <ac:spMk id="2" creationId="{CD724642-2D5C-4E92-9715-5C3973CA38F9}"/>
          </ac:spMkLst>
        </pc:spChg>
        <pc:spChg chg="mod">
          <ac:chgData name="Hwaida Alsulaiman Alnasser (2126245)" userId="S::2126245@student.uwtsd.ac.uk::e694de0e-00a5-4a81-916e-797ae9cc4ae2" providerId="AD" clId="Web-{CBEF9B08-0751-45AE-9B10-ABFDB08B381B}" dt="2022-03-23T20:07:31.274" v="616" actId="20577"/>
          <ac:spMkLst>
            <pc:docMk/>
            <pc:sldMk cId="558613374" sldId="269"/>
            <ac:spMk id="3" creationId="{6668AF25-9B57-49B8-8DCD-164A0AB8EC8F}"/>
          </ac:spMkLst>
        </pc:spChg>
      </pc:sldChg>
      <pc:sldChg chg="addSp modSp del">
        <pc:chgData name="Hwaida Alsulaiman Alnasser (2126245)" userId="S::2126245@student.uwtsd.ac.uk::e694de0e-00a5-4a81-916e-797ae9cc4ae2" providerId="AD" clId="Web-{CBEF9B08-0751-45AE-9B10-ABFDB08B381B}" dt="2022-03-23T18:23:02.543" v="560"/>
        <pc:sldMkLst>
          <pc:docMk/>
          <pc:sldMk cId="3772914159" sldId="269"/>
        </pc:sldMkLst>
        <pc:spChg chg="mod">
          <ac:chgData name="Hwaida Alsulaiman Alnasser (2126245)" userId="S::2126245@student.uwtsd.ac.uk::e694de0e-00a5-4a81-916e-797ae9cc4ae2" providerId="AD" clId="Web-{CBEF9B08-0751-45AE-9B10-ABFDB08B381B}" dt="2022-03-23T18:10:46.154" v="135" actId="20577"/>
          <ac:spMkLst>
            <pc:docMk/>
            <pc:sldMk cId="3772914159" sldId="269"/>
            <ac:spMk id="3" creationId="{0F7A7AD1-9D98-49C7-8CAC-0C93E2674E05}"/>
          </ac:spMkLst>
        </pc:spChg>
        <pc:spChg chg="add mod">
          <ac:chgData name="Hwaida Alsulaiman Alnasser (2126245)" userId="S::2126245@student.uwtsd.ac.uk::e694de0e-00a5-4a81-916e-797ae9cc4ae2" providerId="AD" clId="Web-{CBEF9B08-0751-45AE-9B10-ABFDB08B381B}" dt="2022-03-23T18:14:33.028" v="422" actId="20577"/>
          <ac:spMkLst>
            <pc:docMk/>
            <pc:sldMk cId="3772914159" sldId="269"/>
            <ac:spMk id="4" creationId="{ECE1E8FB-0DF8-40F3-9C0D-E417A0FCE749}"/>
          </ac:spMkLst>
        </pc:spChg>
        <pc:spChg chg="add mod">
          <ac:chgData name="Hwaida Alsulaiman Alnasser (2126245)" userId="S::2126245@student.uwtsd.ac.uk::e694de0e-00a5-4a81-916e-797ae9cc4ae2" providerId="AD" clId="Web-{CBEF9B08-0751-45AE-9B10-ABFDB08B381B}" dt="2022-03-23T18:22:56.777" v="559" actId="20577"/>
          <ac:spMkLst>
            <pc:docMk/>
            <pc:sldMk cId="3772914159" sldId="269"/>
            <ac:spMk id="5" creationId="{C7D5097B-E0EB-496E-A4DB-18FD11C89CA4}"/>
          </ac:spMkLst>
        </pc:spChg>
      </pc:sldChg>
    </pc:docChg>
  </pc:docChgLst>
  <pc:docChgLst>
    <pc:chgData name="Hwaida Alsulaiman Alnasser (2126245)" userId="S::2126245@student.uwtsd.ac.uk::e694de0e-00a5-4a81-916e-797ae9cc4ae2" providerId="AD" clId="Web-{AD1E848E-A8CB-4879-94E0-201F9EE46A30}"/>
    <pc:docChg chg="addSld delSld modSld addMainMaster delMainMaster">
      <pc:chgData name="Hwaida Alsulaiman Alnasser (2126245)" userId="S::2126245@student.uwtsd.ac.uk::e694de0e-00a5-4a81-916e-797ae9cc4ae2" providerId="AD" clId="Web-{AD1E848E-A8CB-4879-94E0-201F9EE46A30}" dt="2022-03-18T04:17:39.041" v="618" actId="20577"/>
      <pc:docMkLst>
        <pc:docMk/>
      </pc:docMkLst>
      <pc:sldChg chg="modSp mod modClrScheme chgLayout">
        <pc:chgData name="Hwaida Alsulaiman Alnasser (2126245)" userId="S::2126245@student.uwtsd.ac.uk::e694de0e-00a5-4a81-916e-797ae9cc4ae2" providerId="AD" clId="Web-{AD1E848E-A8CB-4879-94E0-201F9EE46A30}" dt="2022-03-18T02:36:17.891" v="331"/>
        <pc:sldMkLst>
          <pc:docMk/>
          <pc:sldMk cId="109857222" sldId="256"/>
        </pc:sldMkLst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setClrOvrMap delDesignElem chgLayout">
        <pc:chgData name="Hwaida Alsulaiman Alnasser (2126245)" userId="S::2126245@student.uwtsd.ac.uk::e694de0e-00a5-4a81-916e-797ae9cc4ae2" providerId="AD" clId="Web-{AD1E848E-A8CB-4879-94E0-201F9EE46A30}" dt="2022-03-18T02:36:17.891" v="331"/>
        <pc:sldMkLst>
          <pc:docMk/>
          <pc:sldMk cId="1945346499" sldId="257"/>
        </pc:sldMkLst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945346499" sldId="257"/>
            <ac:spMk id="2" creationId="{58466E6D-D858-4384-8AA3-47B3B34A88CB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945346499" sldId="257"/>
            <ac:spMk id="3" creationId="{9B22568B-C5D6-45A4-AFE9-33B59042E44C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945346499" sldId="257"/>
            <ac:spMk id="5" creationId="{052BEFF1-896C-45B1-B02C-96A6A1BC389A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945346499" sldId="257"/>
            <ac:spMk id="6" creationId="{BB237A14-61B1-4C00-A670-5D8D68A8668E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2:36:12.907" v="328"/>
          <ac:spMkLst>
            <pc:docMk/>
            <pc:sldMk cId="1945346499" sldId="257"/>
            <ac:spMk id="7" creationId="{7509B08A-C1EC-478C-86AF-60ADE06D9BBB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1:18:20.826" v="98"/>
          <ac:spMkLst>
            <pc:docMk/>
            <pc:sldMk cId="1945346499" sldId="257"/>
            <ac:spMk id="8" creationId="{7509B08A-C1EC-478C-86AF-60ADE06D9BBB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2:36:12.907" v="328"/>
          <ac:spMkLst>
            <pc:docMk/>
            <pc:sldMk cId="1945346499" sldId="257"/>
            <ac:spMk id="9" creationId="{221CC330-4259-4C32-BF8B-5FE13FFABB3A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1:18:20.826" v="98"/>
          <ac:spMkLst>
            <pc:docMk/>
            <pc:sldMk cId="1945346499" sldId="257"/>
            <ac:spMk id="10" creationId="{221CC330-4259-4C32-BF8B-5FE13FFABB3A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945346499" sldId="257"/>
            <ac:spMk id="12" creationId="{8598F259-6F54-47A3-8D13-1603D786A328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1945346499" sldId="257"/>
            <ac:spMk id="14" creationId="{0BA768A8-4FED-4ED8-9E46-6BE72188ECD2}"/>
          </ac:spMkLst>
        </pc:spChg>
      </pc:sldChg>
      <pc:sldChg chg="new del mod modShow">
        <pc:chgData name="Hwaida Alsulaiman Alnasser (2126245)" userId="S::2126245@student.uwtsd.ac.uk::e694de0e-00a5-4a81-916e-797ae9cc4ae2" providerId="AD" clId="Web-{AD1E848E-A8CB-4879-94E0-201F9EE46A30}" dt="2022-03-18T01:23:20.330" v="105"/>
        <pc:sldMkLst>
          <pc:docMk/>
          <pc:sldMk cId="1549635245" sldId="258"/>
        </pc:sldMkLst>
      </pc:sldChg>
      <pc:sldChg chg="modSp new del">
        <pc:chgData name="Hwaida Alsulaiman Alnasser (2126245)" userId="S::2126245@student.uwtsd.ac.uk::e694de0e-00a5-4a81-916e-797ae9cc4ae2" providerId="AD" clId="Web-{AD1E848E-A8CB-4879-94E0-201F9EE46A30}" dt="2022-03-18T02:09:11.348" v="175"/>
        <pc:sldMkLst>
          <pc:docMk/>
          <pc:sldMk cId="3222950767" sldId="258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1:48:41.866" v="146" actId="20577"/>
          <ac:spMkLst>
            <pc:docMk/>
            <pc:sldMk cId="3222950767" sldId="258"/>
            <ac:spMk id="2" creationId="{8053A614-ECB2-4C70-BA4B-2D920901DD1D}"/>
          </ac:spMkLst>
        </pc:spChg>
        <pc:spChg chg="mod">
          <ac:chgData name="Hwaida Alsulaiman Alnasser (2126245)" userId="S::2126245@student.uwtsd.ac.uk::e694de0e-00a5-4a81-916e-797ae9cc4ae2" providerId="AD" clId="Web-{AD1E848E-A8CB-4879-94E0-201F9EE46A30}" dt="2022-03-18T01:58:50.809" v="169" actId="14100"/>
          <ac:spMkLst>
            <pc:docMk/>
            <pc:sldMk cId="3222950767" sldId="258"/>
            <ac:spMk id="3" creationId="{58FEB8EB-07D6-4D52-A7BC-D37F5E3E9C21}"/>
          </ac:spMkLst>
        </pc:sp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1:23:29.596" v="106"/>
        <pc:sldMkLst>
          <pc:docMk/>
          <pc:sldMk cId="1191504091" sldId="259"/>
        </pc:sldMkLst>
      </pc:sldChg>
      <pc:sldChg chg="addSp delSp modSp new del">
        <pc:chgData name="Hwaida Alsulaiman Alnasser (2126245)" userId="S::2126245@student.uwtsd.ac.uk::e694de0e-00a5-4a81-916e-797ae9cc4ae2" providerId="AD" clId="Web-{AD1E848E-A8CB-4879-94E0-201F9EE46A30}" dt="2022-03-18T02:26:46.876" v="310"/>
        <pc:sldMkLst>
          <pc:docMk/>
          <pc:sldMk cId="2283689219" sldId="259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2:08:41.486" v="172" actId="20577"/>
          <ac:spMkLst>
            <pc:docMk/>
            <pc:sldMk cId="2283689219" sldId="259"/>
            <ac:spMk id="2" creationId="{A22F9BC0-7373-4383-8165-A589ADB2ECE1}"/>
          </ac:spMkLst>
        </pc:spChg>
        <pc:spChg chg="mod">
          <ac:chgData name="Hwaida Alsulaiman Alnasser (2126245)" userId="S::2126245@student.uwtsd.ac.uk::e694de0e-00a5-4a81-916e-797ae9cc4ae2" providerId="AD" clId="Web-{AD1E848E-A8CB-4879-94E0-201F9EE46A30}" dt="2022-03-18T02:09:27.365" v="176" actId="14100"/>
          <ac:spMkLst>
            <pc:docMk/>
            <pc:sldMk cId="2283689219" sldId="259"/>
            <ac:spMk id="3" creationId="{9C69E2BF-AFAB-4DE0-9779-B6606E909370}"/>
          </ac:spMkLst>
        </pc:spChg>
        <pc:spChg chg="del">
          <ac:chgData name="Hwaida Alsulaiman Alnasser (2126245)" userId="S::2126245@student.uwtsd.ac.uk::e694de0e-00a5-4a81-916e-797ae9cc4ae2" providerId="AD" clId="Web-{AD1E848E-A8CB-4879-94E0-201F9EE46A30}" dt="2022-03-18T02:10:50.854" v="177"/>
          <ac:spMkLst>
            <pc:docMk/>
            <pc:sldMk cId="2283689219" sldId="259"/>
            <ac:spMk id="4" creationId="{3C83AF35-2BAB-4A51-9716-BF8C7234FC58}"/>
          </ac:spMkLst>
        </pc:spChg>
        <pc:picChg chg="add mod ord">
          <ac:chgData name="Hwaida Alsulaiman Alnasser (2126245)" userId="S::2126245@student.uwtsd.ac.uk::e694de0e-00a5-4a81-916e-797ae9cc4ae2" providerId="AD" clId="Web-{AD1E848E-A8CB-4879-94E0-201F9EE46A30}" dt="2022-03-18T02:19:22.398" v="216" actId="1076"/>
          <ac:picMkLst>
            <pc:docMk/>
            <pc:sldMk cId="2283689219" sldId="259"/>
            <ac:picMk id="5" creationId="{1B0D16A0-F869-4388-AB4E-0744BD3413E4}"/>
          </ac:picMkLst>
        </pc:pic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2:14:34.758" v="182"/>
        <pc:sldMkLst>
          <pc:docMk/>
          <pc:sldMk cId="633644979" sldId="260"/>
        </pc:sldMkLst>
      </pc:sldChg>
      <pc:sldChg chg="modSp new del mod modClrScheme chgLayout">
        <pc:chgData name="Hwaida Alsulaiman Alnasser (2126245)" userId="S::2126245@student.uwtsd.ac.uk::e694de0e-00a5-4a81-916e-797ae9cc4ae2" providerId="AD" clId="Web-{AD1E848E-A8CB-4879-94E0-201F9EE46A30}" dt="2022-03-18T02:58:09.636" v="356"/>
        <pc:sldMkLst>
          <pc:docMk/>
          <pc:sldMk cId="3213091034" sldId="261"/>
        </pc:sldMkLst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3213091034" sldId="261"/>
            <ac:spMk id="2" creationId="{B19E84E8-C55C-42D9-8032-D2562254AE86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3213091034" sldId="261"/>
            <ac:spMk id="3" creationId="{31563FB2-0FD7-413A-B541-A55A82C17E1A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52:11.374" v="333" actId="20577"/>
          <ac:spMkLst>
            <pc:docMk/>
            <pc:sldMk cId="3213091034" sldId="261"/>
            <ac:spMk id="4" creationId="{FA14727B-9A21-4F7E-884D-4F9A735ACF94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3213091034" sldId="261"/>
            <ac:spMk id="5" creationId="{0C949D32-99F2-47B3-9AB2-A3AAEECE74AC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3213091034" sldId="261"/>
            <ac:spMk id="6" creationId="{01E673F4-71F7-488B-9567-E349960F35C3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3213091034" sldId="261"/>
            <ac:spMk id="7" creationId="{AA95DCFF-22C2-493A-921A-CC808884DC44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3213091034" sldId="261"/>
            <ac:spMk id="8" creationId="{74152E12-835F-4BFB-B448-25CF3FDC6E96}"/>
          </ac:spMkLst>
        </pc:sp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2:53:32.102" v="339"/>
        <pc:sldMkLst>
          <pc:docMk/>
          <pc:sldMk cId="1227397117" sldId="262"/>
        </pc:sldMkLst>
      </pc:sldChg>
      <pc:sldChg chg="addSp modSp new">
        <pc:chgData name="Hwaida Alsulaiman Alnasser (2126245)" userId="S::2126245@student.uwtsd.ac.uk::e694de0e-00a5-4a81-916e-797ae9cc4ae2" providerId="AD" clId="Web-{AD1E848E-A8CB-4879-94E0-201F9EE46A30}" dt="2022-03-18T03:15:18.838" v="429" actId="20577"/>
        <pc:sldMkLst>
          <pc:docMk/>
          <pc:sldMk cId="2432175332" sldId="262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2:54:34.468" v="344" actId="20577"/>
          <ac:spMkLst>
            <pc:docMk/>
            <pc:sldMk cId="2432175332" sldId="262"/>
            <ac:spMk id="2" creationId="{9FE45EAE-D09C-4A3A-A76E-B556F3A5EF18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2:58:33.715" v="358" actId="1076"/>
          <ac:spMkLst>
            <pc:docMk/>
            <pc:sldMk cId="2432175332" sldId="262"/>
            <ac:spMk id="3" creationId="{E3C4230D-BE69-41ED-B356-E8C955BB097D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3:15:18.838" v="429" actId="20577"/>
          <ac:spMkLst>
            <pc:docMk/>
            <pc:sldMk cId="2432175332" sldId="262"/>
            <ac:spMk id="4" creationId="{1C09B378-E96F-4694-B071-5091205DBF90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2:56:37.787" v="354" actId="1076"/>
          <ac:spMkLst>
            <pc:docMk/>
            <pc:sldMk cId="2432175332" sldId="262"/>
            <ac:spMk id="5" creationId="{2D28B7F7-BA5E-4A17-9BC5-E48D528EB0A0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3:00:29.019" v="423" actId="20577"/>
          <ac:spMkLst>
            <pc:docMk/>
            <pc:sldMk cId="2432175332" sldId="262"/>
            <ac:spMk id="7" creationId="{4E7B82CF-9931-489D-AA4A-403C259F193C}"/>
          </ac:spMkLst>
        </pc:spChg>
        <pc:picChg chg="add mod">
          <ac:chgData name="Hwaida Alsulaiman Alnasser (2126245)" userId="S::2126245@student.uwtsd.ac.uk::e694de0e-00a5-4a81-916e-797ae9cc4ae2" providerId="AD" clId="Web-{AD1E848E-A8CB-4879-94E0-201F9EE46A30}" dt="2022-03-18T02:58:19.886" v="357" actId="1076"/>
          <ac:picMkLst>
            <pc:docMk/>
            <pc:sldMk cId="2432175332" sldId="262"/>
            <ac:picMk id="6" creationId="{7D0F2957-BC19-4223-B261-A13B891F16F4}"/>
          </ac:picMkLst>
        </pc:pic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2:53:00.439" v="335"/>
        <pc:sldMkLst>
          <pc:docMk/>
          <pc:sldMk cId="2473814196" sldId="262"/>
        </pc:sldMkLst>
      </pc:sldChg>
      <pc:sldChg chg="new del">
        <pc:chgData name="Hwaida Alsulaiman Alnasser (2126245)" userId="S::2126245@student.uwtsd.ac.uk::e694de0e-00a5-4a81-916e-797ae9cc4ae2" providerId="AD" clId="Web-{AD1E848E-A8CB-4879-94E0-201F9EE46A30}" dt="2022-03-18T02:53:43.790" v="341"/>
        <pc:sldMkLst>
          <pc:docMk/>
          <pc:sldMk cId="2609292256" sldId="262"/>
        </pc:sldMkLst>
      </pc:sldChg>
      <pc:sldChg chg="new del">
        <pc:chgData name="Hwaida Alsulaiman Alnasser (2126245)" userId="S::2126245@student.uwtsd.ac.uk::e694de0e-00a5-4a81-916e-797ae9cc4ae2" providerId="AD" clId="Web-{AD1E848E-A8CB-4879-94E0-201F9EE46A30}" dt="2022-03-18T02:53:16.742" v="337"/>
        <pc:sldMkLst>
          <pc:docMk/>
          <pc:sldMk cId="2866696733" sldId="262"/>
        </pc:sldMkLst>
      </pc:sldChg>
      <pc:sldChg chg="modSp new del mod modClrScheme chgLayout">
        <pc:chgData name="Hwaida Alsulaiman Alnasser (2126245)" userId="S::2126245@student.uwtsd.ac.uk::e694de0e-00a5-4a81-916e-797ae9cc4ae2" providerId="AD" clId="Web-{AD1E848E-A8CB-4879-94E0-201F9EE46A30}" dt="2022-03-18T02:36:20.032" v="332"/>
        <pc:sldMkLst>
          <pc:docMk/>
          <pc:sldMk cId="4163844080" sldId="262"/>
        </pc:sldMkLst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4163844080" sldId="262"/>
            <ac:spMk id="2" creationId="{FB5E18D8-37A1-4D8F-9615-D723A2CF5E54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4163844080" sldId="262"/>
            <ac:spMk id="3" creationId="{5999BBC2-203B-4AC4-A91A-85A05958A7D5}"/>
          </ac:spMkLst>
        </pc:spChg>
        <pc:spChg chg="mod ord">
          <ac:chgData name="Hwaida Alsulaiman Alnasser (2126245)" userId="S::2126245@student.uwtsd.ac.uk::e694de0e-00a5-4a81-916e-797ae9cc4ae2" providerId="AD" clId="Web-{AD1E848E-A8CB-4879-94E0-201F9EE46A30}" dt="2022-03-18T02:36:17.891" v="331"/>
          <ac:spMkLst>
            <pc:docMk/>
            <pc:sldMk cId="4163844080" sldId="262"/>
            <ac:spMk id="4" creationId="{E884E179-7EA0-447C-9C05-CF615DC2BE80}"/>
          </ac:spMkLst>
        </pc:spChg>
      </pc:sldChg>
      <pc:sldChg chg="addSp modSp new mod setBg addAnim">
        <pc:chgData name="Hwaida Alsulaiman Alnasser (2126245)" userId="S::2126245@student.uwtsd.ac.uk::e694de0e-00a5-4a81-916e-797ae9cc4ae2" providerId="AD" clId="Web-{AD1E848E-A8CB-4879-94E0-201F9EE46A30}" dt="2022-03-18T03:31:20.076" v="517" actId="20577"/>
        <pc:sldMkLst>
          <pc:docMk/>
          <pc:sldMk cId="3813946226" sldId="263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3:22:27.805" v="445"/>
          <ac:spMkLst>
            <pc:docMk/>
            <pc:sldMk cId="3813946226" sldId="263"/>
            <ac:spMk id="2" creationId="{AD43A5FA-A74B-4267-8281-B9A1FC331882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3:31:20.076" v="517" actId="20577"/>
          <ac:spMkLst>
            <pc:docMk/>
            <pc:sldMk cId="3813946226" sldId="263"/>
            <ac:spMk id="3" creationId="{06928502-C25C-4096-81E6-16763E8E96A2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22:27.805" v="445"/>
          <ac:spMkLst>
            <pc:docMk/>
            <pc:sldMk cId="3813946226" sldId="263"/>
            <ac:spMk id="11" creationId="{4FA533C5-33E3-4611-AF9F-72811D8B26A6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22:27.805" v="445"/>
          <ac:spMkLst>
            <pc:docMk/>
            <pc:sldMk cId="3813946226" sldId="263"/>
            <ac:spMk id="17" creationId="{87F0FDC4-AD8C-47D9-9131-623C98ADB0AE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22:27.805" v="445"/>
          <ac:spMkLst>
            <pc:docMk/>
            <pc:sldMk cId="3813946226" sldId="263"/>
            <ac:spMk id="19" creationId="{E6A222EB-A81E-4238-B08D-AAB1828C8E0B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22:27.805" v="445"/>
          <ac:spMkLst>
            <pc:docMk/>
            <pc:sldMk cId="3813946226" sldId="263"/>
            <ac:spMk id="21" creationId="{E014676C-074B-475A-8346-9C901C86CB97}"/>
          </ac:spMkLst>
        </pc:spChg>
        <pc:picChg chg="add">
          <ac:chgData name="Hwaida Alsulaiman Alnasser (2126245)" userId="S::2126245@student.uwtsd.ac.uk::e694de0e-00a5-4a81-916e-797ae9cc4ae2" providerId="AD" clId="Web-{AD1E848E-A8CB-4879-94E0-201F9EE46A30}" dt="2022-03-18T03:22:27.805" v="445"/>
          <ac:picMkLst>
            <pc:docMk/>
            <pc:sldMk cId="3813946226" sldId="263"/>
            <ac:picMk id="7" creationId="{91B28F63-CF00-448F-B141-FE33C33B1891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22:27.805" v="445"/>
          <ac:picMkLst>
            <pc:docMk/>
            <pc:sldMk cId="3813946226" sldId="263"/>
            <ac:picMk id="9" creationId="{2AE609E2-8522-44E4-9077-980E5BCF3E14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22:27.805" v="445"/>
          <ac:picMkLst>
            <pc:docMk/>
            <pc:sldMk cId="3813946226" sldId="263"/>
            <ac:picMk id="13" creationId="{8949AD42-25FD-4C3D-9EEE-B7FEC5809988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22:27.805" v="445"/>
          <ac:picMkLst>
            <pc:docMk/>
            <pc:sldMk cId="3813946226" sldId="263"/>
            <ac:picMk id="15" creationId="{6AC7D913-60B7-4603-881B-831DA5D3A940}"/>
          </ac:picMkLst>
        </pc:picChg>
        <pc:cxnChg chg="add">
          <ac:chgData name="Hwaida Alsulaiman Alnasser (2126245)" userId="S::2126245@student.uwtsd.ac.uk::e694de0e-00a5-4a81-916e-797ae9cc4ae2" providerId="AD" clId="Web-{AD1E848E-A8CB-4879-94E0-201F9EE46A30}" dt="2022-03-18T03:22:27.805" v="445"/>
          <ac:cxnSpMkLst>
            <pc:docMk/>
            <pc:sldMk cId="3813946226" sldId="263"/>
            <ac:cxnSpMk id="23" creationId="{179C4C8E-197B-4679-AE96-B5147F971C90}"/>
          </ac:cxnSpMkLst>
        </pc:cxn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3:32:19.688" v="519"/>
        <pc:sldMkLst>
          <pc:docMk/>
          <pc:sldMk cId="2476857407" sldId="264"/>
        </pc:sldMkLst>
      </pc:sldChg>
      <pc:sldChg chg="addSp delSp modSp new mod setBg">
        <pc:chgData name="Hwaida Alsulaiman Alnasser (2126245)" userId="S::2126245@student.uwtsd.ac.uk::e694de0e-00a5-4a81-916e-797ae9cc4ae2" providerId="AD" clId="Web-{AD1E848E-A8CB-4879-94E0-201F9EE46A30}" dt="2022-03-18T03:42:36.542" v="559"/>
        <pc:sldMkLst>
          <pc:docMk/>
          <pc:sldMk cId="2921579178" sldId="264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2" creationId="{71AD8DF0-016A-456E-9EFD-825D1C768ECE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3" creationId="{3F8C560B-AB3C-4055-A979-6D5BAFC1ACD5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12" creationId="{989BE678-777B-482A-A616-FEDC47B162E5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18" creationId="{D28BE0C3-2102-4820-B88B-A448B1840D14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20" creationId="{E4F17063-EDA4-417B-946F-BA357F3B390D}"/>
          </ac:spMkLst>
        </pc:spChg>
        <pc:sp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22" creationId="{D36F3EEA-55D4-4677-80E7-92D00B8F343B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31" creationId="{989BE678-777B-482A-A616-FEDC47B162E5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37" creationId="{D28BE0C3-2102-4820-B88B-A448B1840D14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2:36.542" v="559"/>
          <ac:spMkLst>
            <pc:docMk/>
            <pc:sldMk cId="2921579178" sldId="264"/>
            <ac:spMk id="39" creationId="{A93A089E-0A16-452C-B341-0F769780D262}"/>
          </ac:spMkLst>
        </pc:spChg>
        <pc:picChg chg="add mod ord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4" creationId="{6E67F3CD-9D7A-1F08-B9E7-B54C2B41E21C}"/>
          </ac:picMkLst>
        </pc:picChg>
        <pc:pic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8" creationId="{DF19BAF3-7E20-4B9D-B544-BABAEEA1FA75}"/>
          </ac:picMkLst>
        </pc:picChg>
        <pc:pic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10" creationId="{950648F4-ABCD-4DF0-8641-76CFB2354721}"/>
          </ac:picMkLst>
        </pc:picChg>
        <pc:picChg chg="add del">
          <ac:chgData name="Hwaida Alsulaiman Alnasser (2126245)" userId="S::2126245@student.uwtsd.ac.uk::e694de0e-00a5-4a81-916e-797ae9cc4ae2" providerId="AD" clId="Web-{AD1E848E-A8CB-4879-94E0-201F9EE46A30}" dt="2022-03-18T03:39:23.698" v="543"/>
          <ac:picMkLst>
            <pc:docMk/>
            <pc:sldMk cId="2921579178" sldId="264"/>
            <ac:picMk id="13" creationId="{5DED762D-A10B-4E4A-8FCA-35998505BC09}"/>
          </ac:picMkLst>
        </pc:picChg>
        <pc:pic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14" creationId="{CF1EB4BD-9C7E-4AA3-9681-C7EB0DA6250B}"/>
          </ac:picMkLst>
        </pc:picChg>
        <pc:picChg chg="add del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16" creationId="{94AAE3AA-3759-4D28-B0EF-575F25A5146C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27" creationId="{DF19BAF3-7E20-4B9D-B544-BABAEEA1FA75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29" creationId="{950648F4-ABCD-4DF0-8641-76CFB2354721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33" creationId="{CF1EB4BD-9C7E-4AA3-9681-C7EB0DA6250B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2:36.542" v="559"/>
          <ac:picMkLst>
            <pc:docMk/>
            <pc:sldMk cId="2921579178" sldId="264"/>
            <ac:picMk id="35" creationId="{94AAE3AA-3759-4D28-B0EF-575F25A5146C}"/>
          </ac:picMkLst>
        </pc:pic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3:42:25.729" v="558"/>
        <pc:sldMkLst>
          <pc:docMk/>
          <pc:sldMk cId="1055105353" sldId="265"/>
        </pc:sldMkLst>
      </pc:sldChg>
      <pc:sldChg chg="addSp modSp new mod setBg addAnim">
        <pc:chgData name="Hwaida Alsulaiman Alnasser (2126245)" userId="S::2126245@student.uwtsd.ac.uk::e694de0e-00a5-4a81-916e-797ae9cc4ae2" providerId="AD" clId="Web-{AD1E848E-A8CB-4879-94E0-201F9EE46A30}" dt="2022-03-18T04:17:39.041" v="618" actId="20577"/>
        <pc:sldMkLst>
          <pc:docMk/>
          <pc:sldMk cId="2774420221" sldId="265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4:08:59.377" v="583" actId="1076"/>
          <ac:spMkLst>
            <pc:docMk/>
            <pc:sldMk cId="2774420221" sldId="265"/>
            <ac:spMk id="2" creationId="{48BDE1CE-F4A5-4B4D-B9AD-38FD0E3ED192}"/>
          </ac:spMkLst>
        </pc:spChg>
        <pc:spChg chg="add mod">
          <ac:chgData name="Hwaida Alsulaiman Alnasser (2126245)" userId="S::2126245@student.uwtsd.ac.uk::e694de0e-00a5-4a81-916e-797ae9cc4ae2" providerId="AD" clId="Web-{AD1E848E-A8CB-4879-94E0-201F9EE46A30}" dt="2022-03-18T04:17:39.041" v="618" actId="20577"/>
          <ac:spMkLst>
            <pc:docMk/>
            <pc:sldMk cId="2774420221" sldId="265"/>
            <ac:spMk id="3" creationId="{998C7617-32C8-492C-A11D-ECAE8047501F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4:37.627" v="578"/>
          <ac:spMkLst>
            <pc:docMk/>
            <pc:sldMk cId="2774420221" sldId="265"/>
            <ac:spMk id="12" creationId="{989BE678-777B-482A-A616-FEDC47B162E5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4:37.627" v="578"/>
          <ac:spMkLst>
            <pc:docMk/>
            <pc:sldMk cId="2774420221" sldId="265"/>
            <ac:spMk id="18" creationId="{D28BE0C3-2102-4820-B88B-A448B1840D14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4:37.627" v="578"/>
          <ac:spMkLst>
            <pc:docMk/>
            <pc:sldMk cId="2774420221" sldId="265"/>
            <ac:spMk id="20" creationId="{C6A81905-F480-46A4-BC10-215D24EA1AE6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4:37.627" v="578"/>
          <ac:spMkLst>
            <pc:docMk/>
            <pc:sldMk cId="2774420221" sldId="265"/>
            <ac:spMk id="22" creationId="{36FD4D9D-3784-41E8-8405-A42B72F51331}"/>
          </ac:spMkLst>
        </pc:spChg>
        <pc:spChg chg="add">
          <ac:chgData name="Hwaida Alsulaiman Alnasser (2126245)" userId="S::2126245@student.uwtsd.ac.uk::e694de0e-00a5-4a81-916e-797ae9cc4ae2" providerId="AD" clId="Web-{AD1E848E-A8CB-4879-94E0-201F9EE46A30}" dt="2022-03-18T03:44:37.627" v="578"/>
          <ac:spMkLst>
            <pc:docMk/>
            <pc:sldMk cId="2774420221" sldId="265"/>
            <ac:spMk id="24" creationId="{60817A52-B891-4228-A61E-0C0A57632DDA}"/>
          </ac:spMkLst>
        </pc:spChg>
        <pc:picChg chg="add">
          <ac:chgData name="Hwaida Alsulaiman Alnasser (2126245)" userId="S::2126245@student.uwtsd.ac.uk::e694de0e-00a5-4a81-916e-797ae9cc4ae2" providerId="AD" clId="Web-{AD1E848E-A8CB-4879-94E0-201F9EE46A30}" dt="2022-03-18T03:44:37.627" v="578"/>
          <ac:picMkLst>
            <pc:docMk/>
            <pc:sldMk cId="2774420221" sldId="265"/>
            <ac:picMk id="4" creationId="{29F987DB-68B2-9A05-8C81-D5D8F03FA3B9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4:37.627" v="578"/>
          <ac:picMkLst>
            <pc:docMk/>
            <pc:sldMk cId="2774420221" sldId="265"/>
            <ac:picMk id="8" creationId="{DF19BAF3-7E20-4B9D-B544-BABAEEA1FA75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4:37.627" v="578"/>
          <ac:picMkLst>
            <pc:docMk/>
            <pc:sldMk cId="2774420221" sldId="265"/>
            <ac:picMk id="10" creationId="{950648F4-ABCD-4DF0-8641-76CFB2354721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4:37.627" v="578"/>
          <ac:picMkLst>
            <pc:docMk/>
            <pc:sldMk cId="2774420221" sldId="265"/>
            <ac:picMk id="14" creationId="{CF1EB4BD-9C7E-4AA3-9681-C7EB0DA6250B}"/>
          </ac:picMkLst>
        </pc:picChg>
        <pc:picChg chg="add">
          <ac:chgData name="Hwaida Alsulaiman Alnasser (2126245)" userId="S::2126245@student.uwtsd.ac.uk::e694de0e-00a5-4a81-916e-797ae9cc4ae2" providerId="AD" clId="Web-{AD1E848E-A8CB-4879-94E0-201F9EE46A30}" dt="2022-03-18T03:44:37.627" v="578"/>
          <ac:picMkLst>
            <pc:docMk/>
            <pc:sldMk cId="2774420221" sldId="265"/>
            <ac:picMk id="16" creationId="{94AAE3AA-3759-4D28-B0EF-575F25A5146C}"/>
          </ac:picMkLst>
        </pc:picChg>
      </pc:sldChg>
      <pc:sldChg chg="new del">
        <pc:chgData name="Hwaida Alsulaiman Alnasser (2126245)" userId="S::2126245@student.uwtsd.ac.uk::e694de0e-00a5-4a81-916e-797ae9cc4ae2" providerId="AD" clId="Web-{AD1E848E-A8CB-4879-94E0-201F9EE46A30}" dt="2022-03-18T04:17:36.166" v="617"/>
        <pc:sldMkLst>
          <pc:docMk/>
          <pc:sldMk cId="2772955215" sldId="266"/>
        </pc:sldMkLst>
      </pc:sldChg>
      <pc:sldChg chg="modSp new del">
        <pc:chgData name="Hwaida Alsulaiman Alnasser (2126245)" userId="S::2126245@student.uwtsd.ac.uk::e694de0e-00a5-4a81-916e-797ae9cc4ae2" providerId="AD" clId="Web-{AD1E848E-A8CB-4879-94E0-201F9EE46A30}" dt="2022-03-18T04:16:04.082" v="615"/>
        <pc:sldMkLst>
          <pc:docMk/>
          <pc:sldMk cId="3612528845" sldId="266"/>
        </pc:sldMkLst>
        <pc:spChg chg="mod">
          <ac:chgData name="Hwaida Alsulaiman Alnasser (2126245)" userId="S::2126245@student.uwtsd.ac.uk::e694de0e-00a5-4a81-916e-797ae9cc4ae2" providerId="AD" clId="Web-{AD1E848E-A8CB-4879-94E0-201F9EE46A30}" dt="2022-03-18T04:15:58.067" v="614" actId="20577"/>
          <ac:spMkLst>
            <pc:docMk/>
            <pc:sldMk cId="3612528845" sldId="266"/>
            <ac:spMk id="2" creationId="{AEB23790-D498-427D-BCA5-A4B7E0BA4058}"/>
          </ac:spMkLst>
        </pc:spChg>
      </pc:sldChg>
      <pc:sldMasterChg chg="del delSldLayout">
        <pc:chgData name="Hwaida Alsulaiman Alnasser (2126245)" userId="S::2126245@student.uwtsd.ac.uk::e694de0e-00a5-4a81-916e-797ae9cc4ae2" providerId="AD" clId="Web-{AD1E848E-A8CB-4879-94E0-201F9EE46A30}" dt="2022-03-18T01:09:49.126" v="17"/>
        <pc:sldMasterMkLst>
          <pc:docMk/>
          <pc:sldMasterMk cId="2460954070" sldId="2147483660"/>
        </pc:sldMasterMkLst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waida Alsulaiman Alnasser (2126245)" userId="S::2126245@student.uwtsd.ac.uk::e694de0e-00a5-4a81-916e-797ae9cc4ae2" providerId="AD" clId="Web-{AD1E848E-A8CB-4879-94E0-201F9EE46A30}" dt="2022-03-18T01:09:49.126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1:09:59.939" v="18"/>
        <pc:sldMasterMkLst>
          <pc:docMk/>
          <pc:sldMasterMk cId="4228867756" sldId="2147483672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4031816259" sldId="214748367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643785014" sldId="214748367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1705280082" sldId="214748367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2995251935" sldId="214748367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2396663674" sldId="214748367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1463152210" sldId="214748367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605413066" sldId="214748367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855009613" sldId="214748368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4112530116" sldId="214748368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234452539" sldId="214748368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09:59.939" v="18"/>
          <pc:sldLayoutMkLst>
            <pc:docMk/>
            <pc:sldMasterMk cId="4228867756" sldId="2147483672"/>
            <pc:sldLayoutMk cId="2868949089" sldId="2147483683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1:10:47.551" v="19"/>
        <pc:sldMasterMkLst>
          <pc:docMk/>
          <pc:sldMasterMk cId="1194193408" sldId="2147483684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779016445" sldId="214748368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4109241673" sldId="214748368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3564725540" sldId="214748368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2517327817" sldId="214748368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491754246" sldId="214748368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591967860" sldId="214748369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2614950678" sldId="214748369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1869798775" sldId="214748369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4086803760" sldId="214748369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1507343099" sldId="214748369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104236941" sldId="214748369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745566632" sldId="214748369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1448884249" sldId="214748369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1939559940" sldId="214748369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2468226642" sldId="214748369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0:47.551" v="19"/>
          <pc:sldLayoutMkLst>
            <pc:docMk/>
            <pc:sldMasterMk cId="1194193408" sldId="2147483684"/>
            <pc:sldLayoutMk cId="3783997932" sldId="2147483700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1:18:20.826" v="98"/>
        <pc:sldMasterMkLst>
          <pc:docMk/>
          <pc:sldMasterMk cId="3829510165" sldId="2147483701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1527289822" sldId="214748370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4043264248" sldId="214748370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3269753992" sldId="214748370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3840804438" sldId="214748370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2854102260" sldId="214748370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284507739" sldId="214748370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1044418087" sldId="214748370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3980243902" sldId="214748370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262914948" sldId="214748371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3911996096" sldId="214748371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3973695462" sldId="214748371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3984261892" sldId="214748371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4198799502" sldId="214748371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2943868993" sldId="214748371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1099528623" sldId="214748371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1559856072" sldId="214748371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20.826" v="98"/>
          <pc:sldLayoutMkLst>
            <pc:docMk/>
            <pc:sldMasterMk cId="3829510165" sldId="2147483701"/>
            <pc:sldLayoutMk cId="2746602611" sldId="2147483718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1:18:34.264" v="99"/>
        <pc:sldMasterMkLst>
          <pc:docMk/>
          <pc:sldMasterMk cId="4104763159" sldId="2147483719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683947961" sldId="214748372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2133275660" sldId="214748372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327843665" sldId="214748372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571341258" sldId="214748372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832933053" sldId="214748372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2919750167" sldId="214748372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1756351000" sldId="214748372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522684778" sldId="214748372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1755509381" sldId="214748372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914220533" sldId="214748372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2298340403" sldId="214748373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809969059" sldId="214748373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706208848" sldId="214748373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3979744330" sldId="214748373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2099671214" sldId="214748373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2127396129" sldId="214748373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1:18:34.264" v="99"/>
          <pc:sldLayoutMkLst>
            <pc:docMk/>
            <pc:sldMasterMk cId="4104763159" sldId="2147483719"/>
            <pc:sldLayoutMk cId="242001356" sldId="2147483736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2:36:17.891" v="331"/>
        <pc:sldMasterMkLst>
          <pc:docMk/>
          <pc:sldMasterMk cId="2086602670" sldId="2147483737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440932103" sldId="214748373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803837089" sldId="214748373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4015393847" sldId="214748374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805427588" sldId="214748374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1948959479" sldId="214748374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367886485" sldId="214748374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1571004878" sldId="214748374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1499944388" sldId="214748374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029200711" sldId="214748374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926177130" sldId="214748374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3451171637" sldId="214748374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1031194386" sldId="214748374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4294022044" sldId="214748375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1010774140" sldId="214748375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216833529" sldId="214748375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3814291733" sldId="214748375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2086602670" sldId="2147483737"/>
            <pc:sldLayoutMk cId="2935780036" sldId="2147483754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2:36:17.891" v="331"/>
        <pc:sldMasterMkLst>
          <pc:docMk/>
          <pc:sldMasterMk cId="1055683114" sldId="2147483755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1796346409" sldId="214748375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4168459510" sldId="214748375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129371806" sldId="214748375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1971647924" sldId="214748375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1695792890" sldId="214748376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2581402554" sldId="214748376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1316723312" sldId="214748376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3970483498" sldId="214748376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3072165346" sldId="214748376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1848809243" sldId="214748376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3666172997" sldId="214748376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7.891" v="331"/>
          <pc:sldLayoutMkLst>
            <pc:docMk/>
            <pc:sldMasterMk cId="1055683114" sldId="2147483755"/>
            <pc:sldLayoutMk cId="3666873910" sldId="2147483767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2:36:16.376" v="330"/>
        <pc:sldMasterMkLst>
          <pc:docMk/>
          <pc:sldMasterMk cId="1577598127" sldId="2147483768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399600863" sldId="214748376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3733974207" sldId="214748377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3032383127" sldId="214748377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1939724134" sldId="214748377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12683035" sldId="214748377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2090202441" sldId="214748377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2729797427" sldId="214748377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2549308842" sldId="214748377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2928478397" sldId="214748377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2450464988" sldId="214748377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3552048951" sldId="214748377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6.376" v="330"/>
          <pc:sldLayoutMkLst>
            <pc:docMk/>
            <pc:sldMasterMk cId="1577598127" sldId="2147483768"/>
            <pc:sldLayoutMk cId="3822692155" sldId="2147483780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2:36:14.079" v="329"/>
        <pc:sldMasterMkLst>
          <pc:docMk/>
          <pc:sldMasterMk cId="68359983" sldId="2147483781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3629271539" sldId="214748378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720892867" sldId="214748378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721982617" sldId="214748378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2785479552" sldId="214748378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589342990" sldId="214748378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2174957972" sldId="214748378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1896161905" sldId="214748378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1464659216" sldId="214748378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978636040" sldId="214748379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1653550487" sldId="214748379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871031136" sldId="214748379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1566103640" sldId="214748379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2017640197" sldId="214748379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2205281256" sldId="214748379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3870422358" sldId="214748379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1160934921" sldId="214748379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749241084" sldId="214748379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4.079" v="329"/>
          <pc:sldLayoutMkLst>
            <pc:docMk/>
            <pc:sldMasterMk cId="68359983" sldId="2147483781"/>
            <pc:sldLayoutMk cId="1040342395" sldId="2147483799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2:36:11.063" v="327"/>
        <pc:sldMasterMkLst>
          <pc:docMk/>
          <pc:sldMasterMk cId="550779265" sldId="2147483800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3770753716" sldId="214748380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682730211" sldId="214748380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4201459652" sldId="214748380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2248176908" sldId="214748380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3530336724" sldId="214748380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9362115" sldId="214748380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646333896" sldId="214748380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1485396440" sldId="214748380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524807879" sldId="214748380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549049224" sldId="214748381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3485132705" sldId="214748381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11.063" v="327"/>
          <pc:sldLayoutMkLst>
            <pc:docMk/>
            <pc:sldMasterMk cId="550779265" sldId="2147483800"/>
            <pc:sldLayoutMk cId="1503572751" sldId="2147483812"/>
          </pc:sldLayoutMkLst>
        </pc:sldLayoutChg>
      </pc:sldMasterChg>
      <pc:sldMasterChg chg="add del addSldLayout delSldLayout modSldLayout">
        <pc:chgData name="Hwaida Alsulaiman Alnasser (2126245)" userId="S::2126245@student.uwtsd.ac.uk::e694de0e-00a5-4a81-916e-797ae9cc4ae2" providerId="AD" clId="Web-{AD1E848E-A8CB-4879-94E0-201F9EE46A30}" dt="2022-03-18T02:36:09.704" v="326"/>
        <pc:sldMasterMkLst>
          <pc:docMk/>
          <pc:sldMasterMk cId="1572267819" sldId="2147483813"/>
        </pc:sldMasterMkLst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3892070550" sldId="214748381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4155818358" sldId="214748381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2609934663" sldId="214748381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976461094" sldId="214748381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317422802" sldId="214748381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3920077902" sldId="214748381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2449065429" sldId="2147483820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1505863315" sldId="2147483821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2861522388" sldId="2147483822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1809372766" sldId="2147483823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3841990384" sldId="2147483824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1556550129" sldId="2147483825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1126959258" sldId="2147483826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337024337" sldId="2147483827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197609560" sldId="2147483828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3514483938" sldId="2147483829"/>
          </pc:sldLayoutMkLst>
        </pc:sldLayoutChg>
        <pc:sldLayoutChg chg="add del mod replId">
          <pc:chgData name="Hwaida Alsulaiman Alnasser (2126245)" userId="S::2126245@student.uwtsd.ac.uk::e694de0e-00a5-4a81-916e-797ae9cc4ae2" providerId="AD" clId="Web-{AD1E848E-A8CB-4879-94E0-201F9EE46A30}" dt="2022-03-18T02:36:09.704" v="326"/>
          <pc:sldLayoutMkLst>
            <pc:docMk/>
            <pc:sldMasterMk cId="1572267819" sldId="2147483813"/>
            <pc:sldLayoutMk cId="2771858942" sldId="2147483830"/>
          </pc:sldLayoutMkLst>
        </pc:sldLayoutChg>
      </pc:sldMasterChg>
    </pc:docChg>
  </pc:docChgLst>
  <pc:docChgLst>
    <pc:chgData name="Hwaida Alsulaiman Alnasser (2126245)" userId="S::2126245@student.uwtsd.ac.uk::e694de0e-00a5-4a81-916e-797ae9cc4ae2" providerId="AD" clId="Web-{DE561D34-1005-381C-183E-FCECB3912DE2}"/>
    <pc:docChg chg="addSld delSld modSld">
      <pc:chgData name="Hwaida Alsulaiman Alnasser (2126245)" userId="S::2126245@student.uwtsd.ac.uk::e694de0e-00a5-4a81-916e-797ae9cc4ae2" providerId="AD" clId="Web-{DE561D34-1005-381C-183E-FCECB3912DE2}" dt="2022-03-18T05:28:24.582" v="106" actId="20577"/>
      <pc:docMkLst>
        <pc:docMk/>
      </pc:docMkLst>
      <pc:sldChg chg="modSp del">
        <pc:chgData name="Hwaida Alsulaiman Alnasser (2126245)" userId="S::2126245@student.uwtsd.ac.uk::e694de0e-00a5-4a81-916e-797ae9cc4ae2" providerId="AD" clId="Web-{DE561D34-1005-381C-183E-FCECB3912DE2}" dt="2022-03-18T05:00:56.065" v="20"/>
        <pc:sldMkLst>
          <pc:docMk/>
          <pc:sldMk cId="2432175332" sldId="262"/>
        </pc:sldMkLst>
        <pc:spChg chg="mod">
          <ac:chgData name="Hwaida Alsulaiman Alnasser (2126245)" userId="S::2126245@student.uwtsd.ac.uk::e694de0e-00a5-4a81-916e-797ae9cc4ae2" providerId="AD" clId="Web-{DE561D34-1005-381C-183E-FCECB3912DE2}" dt="2022-03-18T04:59:13.401" v="10" actId="1076"/>
          <ac:spMkLst>
            <pc:docMk/>
            <pc:sldMk cId="2432175332" sldId="262"/>
            <ac:spMk id="3" creationId="{E3C4230D-BE69-41ED-B356-E8C955BB097D}"/>
          </ac:spMkLst>
        </pc:spChg>
        <pc:spChg chg="mod">
          <ac:chgData name="Hwaida Alsulaiman Alnasser (2126245)" userId="S::2126245@student.uwtsd.ac.uk::e694de0e-00a5-4a81-916e-797ae9cc4ae2" providerId="AD" clId="Web-{DE561D34-1005-381C-183E-FCECB3912DE2}" dt="2022-03-18T04:59:47.402" v="13" actId="1076"/>
          <ac:spMkLst>
            <pc:docMk/>
            <pc:sldMk cId="2432175332" sldId="262"/>
            <ac:spMk id="4" creationId="{1C09B378-E96F-4694-B071-5091205DBF90}"/>
          </ac:spMkLst>
        </pc:spChg>
      </pc:sldChg>
      <pc:sldChg chg="addSp modSp new">
        <pc:chgData name="Hwaida Alsulaiman Alnasser (2126245)" userId="S::2126245@student.uwtsd.ac.uk::e694de0e-00a5-4a81-916e-797ae9cc4ae2" providerId="AD" clId="Web-{DE561D34-1005-381C-183E-FCECB3912DE2}" dt="2022-03-18T05:09:13.442" v="30" actId="1076"/>
        <pc:sldMkLst>
          <pc:docMk/>
          <pc:sldMk cId="2822208534" sldId="267"/>
        </pc:sldMkLst>
        <pc:spChg chg="add mod">
          <ac:chgData name="Hwaida Alsulaiman Alnasser (2126245)" userId="S::2126245@student.uwtsd.ac.uk::e694de0e-00a5-4a81-916e-797ae9cc4ae2" providerId="AD" clId="Web-{DE561D34-1005-381C-183E-FCECB3912DE2}" dt="2022-03-18T04:58:49.541" v="8" actId="20577"/>
          <ac:spMkLst>
            <pc:docMk/>
            <pc:sldMk cId="2822208534" sldId="267"/>
            <ac:spMk id="2" creationId="{F5950205-FF42-492C-A231-B9161F429569}"/>
          </ac:spMkLst>
        </pc:spChg>
        <pc:spChg chg="add mod">
          <ac:chgData name="Hwaida Alsulaiman Alnasser (2126245)" userId="S::2126245@student.uwtsd.ac.uk::e694de0e-00a5-4a81-916e-797ae9cc4ae2" providerId="AD" clId="Web-{DE561D34-1005-381C-183E-FCECB3912DE2}" dt="2022-03-18T05:06:35.888" v="27" actId="1076"/>
          <ac:spMkLst>
            <pc:docMk/>
            <pc:sldMk cId="2822208534" sldId="267"/>
            <ac:spMk id="3" creationId="{F2676EBC-8876-46CF-9CD0-933FD8700943}"/>
          </ac:spMkLst>
        </pc:spChg>
        <pc:spChg chg="add mod">
          <ac:chgData name="Hwaida Alsulaiman Alnasser (2126245)" userId="S::2126245@student.uwtsd.ac.uk::e694de0e-00a5-4a81-916e-797ae9cc4ae2" providerId="AD" clId="Web-{DE561D34-1005-381C-183E-FCECB3912DE2}" dt="2022-03-18T05:00:14.799" v="16" actId="1076"/>
          <ac:spMkLst>
            <pc:docMk/>
            <pc:sldMk cId="2822208534" sldId="267"/>
            <ac:spMk id="4" creationId="{CA1CDC6B-0986-47CF-9D59-15DF9617B72E}"/>
          </ac:spMkLst>
        </pc:spChg>
        <pc:spChg chg="add mod">
          <ac:chgData name="Hwaida Alsulaiman Alnasser (2126245)" userId="S::2126245@student.uwtsd.ac.uk::e694de0e-00a5-4a81-916e-797ae9cc4ae2" providerId="AD" clId="Web-{DE561D34-1005-381C-183E-FCECB3912DE2}" dt="2022-03-18T05:00:47.409" v="19" actId="1076"/>
          <ac:spMkLst>
            <pc:docMk/>
            <pc:sldMk cId="2822208534" sldId="267"/>
            <ac:spMk id="5" creationId="{C6F89ACC-5E08-4087-8005-F52318DACDA0}"/>
          </ac:spMkLst>
        </pc:spChg>
        <pc:picChg chg="add mod">
          <ac:chgData name="Hwaida Alsulaiman Alnasser (2126245)" userId="S::2126245@student.uwtsd.ac.uk::e694de0e-00a5-4a81-916e-797ae9cc4ae2" providerId="AD" clId="Web-{DE561D34-1005-381C-183E-FCECB3912DE2}" dt="2022-03-18T05:06:41.529" v="28" actId="1076"/>
          <ac:picMkLst>
            <pc:docMk/>
            <pc:sldMk cId="2822208534" sldId="267"/>
            <ac:picMk id="6" creationId="{8F235468-117F-4137-927A-347D7662FAC0}"/>
          </ac:picMkLst>
        </pc:picChg>
        <pc:picChg chg="add mod">
          <ac:chgData name="Hwaida Alsulaiman Alnasser (2126245)" userId="S::2126245@student.uwtsd.ac.uk::e694de0e-00a5-4a81-916e-797ae9cc4ae2" providerId="AD" clId="Web-{DE561D34-1005-381C-183E-FCECB3912DE2}" dt="2022-03-18T05:06:12.388" v="26" actId="1076"/>
          <ac:picMkLst>
            <pc:docMk/>
            <pc:sldMk cId="2822208534" sldId="267"/>
            <ac:picMk id="7" creationId="{3B017EF8-7798-4A2B-8AF5-82AE467A5DF2}"/>
          </ac:picMkLst>
        </pc:picChg>
        <pc:picChg chg="add mod">
          <ac:chgData name="Hwaida Alsulaiman Alnasser (2126245)" userId="S::2126245@student.uwtsd.ac.uk::e694de0e-00a5-4a81-916e-797ae9cc4ae2" providerId="AD" clId="Web-{DE561D34-1005-381C-183E-FCECB3912DE2}" dt="2022-03-18T05:09:13.442" v="30" actId="1076"/>
          <ac:picMkLst>
            <pc:docMk/>
            <pc:sldMk cId="2822208534" sldId="267"/>
            <ac:picMk id="8" creationId="{5294645B-B632-4D90-BC47-478D947D26DE}"/>
          </ac:picMkLst>
        </pc:picChg>
      </pc:sldChg>
      <pc:sldChg chg="new del">
        <pc:chgData name="Hwaida Alsulaiman Alnasser (2126245)" userId="S::2126245@student.uwtsd.ac.uk::e694de0e-00a5-4a81-916e-797ae9cc4ae2" providerId="AD" clId="Web-{DE561D34-1005-381C-183E-FCECB3912DE2}" dt="2022-03-18T05:10:14.474" v="32"/>
        <pc:sldMkLst>
          <pc:docMk/>
          <pc:sldMk cId="2224560952" sldId="268"/>
        </pc:sldMkLst>
      </pc:sldChg>
      <pc:sldChg chg="addSp delSp modSp new del">
        <pc:chgData name="Hwaida Alsulaiman Alnasser (2126245)" userId="S::2126245@student.uwtsd.ac.uk::e694de0e-00a5-4a81-916e-797ae9cc4ae2" providerId="AD" clId="Web-{DE561D34-1005-381C-183E-FCECB3912DE2}" dt="2022-03-18T05:11:25.460" v="36"/>
        <pc:sldMkLst>
          <pc:docMk/>
          <pc:sldMk cId="2766153298" sldId="268"/>
        </pc:sldMkLst>
        <pc:picChg chg="add del mod">
          <ac:chgData name="Hwaida Alsulaiman Alnasser (2126245)" userId="S::2126245@student.uwtsd.ac.uk::e694de0e-00a5-4a81-916e-797ae9cc4ae2" providerId="AD" clId="Web-{DE561D34-1005-381C-183E-FCECB3912DE2}" dt="2022-03-18T05:11:10.663" v="35"/>
          <ac:picMkLst>
            <pc:docMk/>
            <pc:sldMk cId="2766153298" sldId="268"/>
            <ac:picMk id="2" creationId="{D7D042CF-9862-40D0-BE76-8AD526C861DD}"/>
          </ac:picMkLst>
        </pc:picChg>
      </pc:sldChg>
      <pc:sldChg chg="addSp delSp modSp new mod setBg setClrOvrMap">
        <pc:chgData name="Hwaida Alsulaiman Alnasser (2126245)" userId="S::2126245@student.uwtsd.ac.uk::e694de0e-00a5-4a81-916e-797ae9cc4ae2" providerId="AD" clId="Web-{DE561D34-1005-381C-183E-FCECB3912DE2}" dt="2022-03-18T05:24:19.420" v="77" actId="20577"/>
        <pc:sldMkLst>
          <pc:docMk/>
          <pc:sldMk cId="4293052600" sldId="268"/>
        </pc:sldMkLst>
        <pc:spChg chg="mod">
          <ac:chgData name="Hwaida Alsulaiman Alnasser (2126245)" userId="S::2126245@student.uwtsd.ac.uk::e694de0e-00a5-4a81-916e-797ae9cc4ae2" providerId="AD" clId="Web-{DE561D34-1005-381C-183E-FCECB3912DE2}" dt="2022-03-18T05:23:26.856" v="74"/>
          <ac:spMkLst>
            <pc:docMk/>
            <pc:sldMk cId="4293052600" sldId="268"/>
            <ac:spMk id="2" creationId="{037B0335-3AC4-48BA-A748-FCF8944A6D0A}"/>
          </ac:spMkLst>
        </pc:spChg>
        <pc:spChg chg="add del mod ord">
          <ac:chgData name="Hwaida Alsulaiman Alnasser (2126245)" userId="S::2126245@student.uwtsd.ac.uk::e694de0e-00a5-4a81-916e-797ae9cc4ae2" providerId="AD" clId="Web-{DE561D34-1005-381C-183E-FCECB3912DE2}" dt="2022-03-18T05:24:19.420" v="77" actId="20577"/>
          <ac:spMkLst>
            <pc:docMk/>
            <pc:sldMk cId="4293052600" sldId="268"/>
            <ac:spMk id="3" creationId="{CB8FA7DC-D1F1-4F16-ADF6-CE7CF977A2CA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3:26.856" v="74"/>
          <ac:spMkLst>
            <pc:docMk/>
            <pc:sldMk cId="4293052600" sldId="268"/>
            <ac:spMk id="17" creationId="{B4AAD3FD-83A5-4B89-9F8F-01B8870865BE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3:26.856" v="74"/>
          <ac:spMkLst>
            <pc:docMk/>
            <pc:sldMk cId="4293052600" sldId="268"/>
            <ac:spMk id="19" creationId="{61752F1D-FC0F-4103-9584-630E643CCDA6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3:26.856" v="74"/>
          <ac:spMkLst>
            <pc:docMk/>
            <pc:sldMk cId="4293052600" sldId="268"/>
            <ac:spMk id="21" creationId="{70151CB7-E7DE-4917-B831-01DF9CE01306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3:26.856" v="74"/>
          <ac:spMkLst>
            <pc:docMk/>
            <pc:sldMk cId="4293052600" sldId="268"/>
            <ac:spMk id="23" creationId="{A92A1116-1C84-41DF-B803-1F7B0883EC82}"/>
          </ac:spMkLst>
        </pc:spChg>
        <pc:graphicFrameChg chg="add del mod ord modGraphic">
          <ac:chgData name="Hwaida Alsulaiman Alnasser (2126245)" userId="S::2126245@student.uwtsd.ac.uk::e694de0e-00a5-4a81-916e-797ae9cc4ae2" providerId="AD" clId="Web-{DE561D34-1005-381C-183E-FCECB3912DE2}" dt="2022-03-18T05:14:31.418" v="67"/>
          <ac:graphicFrameMkLst>
            <pc:docMk/>
            <pc:sldMk cId="4293052600" sldId="268"/>
            <ac:graphicFrameMk id="4" creationId="{6A5BAE7C-090A-4DDD-8D01-C25734C15FD8}"/>
          </ac:graphicFrameMkLst>
        </pc:graphicFrameChg>
        <pc:graphicFrameChg chg="add del mod ord modGraphic">
          <ac:chgData name="Hwaida Alsulaiman Alnasser (2126245)" userId="S::2126245@student.uwtsd.ac.uk::e694de0e-00a5-4a81-916e-797ae9cc4ae2" providerId="AD" clId="Web-{DE561D34-1005-381C-183E-FCECB3912DE2}" dt="2022-03-18T05:15:24.376" v="69"/>
          <ac:graphicFrameMkLst>
            <pc:docMk/>
            <pc:sldMk cId="4293052600" sldId="268"/>
            <ac:graphicFrameMk id="11" creationId="{26D90C32-7E5C-43B7-BF4E-F931544E9096}"/>
          </ac:graphicFrameMkLst>
        </pc:graphicFrameChg>
        <pc:picChg chg="add mod">
          <ac:chgData name="Hwaida Alsulaiman Alnasser (2126245)" userId="S::2126245@student.uwtsd.ac.uk::e694de0e-00a5-4a81-916e-797ae9cc4ae2" providerId="AD" clId="Web-{DE561D34-1005-381C-183E-FCECB3912DE2}" dt="2022-03-18T05:23:26.856" v="74"/>
          <ac:picMkLst>
            <pc:docMk/>
            <pc:sldMk cId="4293052600" sldId="268"/>
            <ac:picMk id="12" creationId="{051BFD92-5FEA-43F1-BFFC-6F5722492B05}"/>
          </ac:picMkLst>
        </pc:picChg>
      </pc:sldChg>
      <pc:sldChg chg="new del">
        <pc:chgData name="Hwaida Alsulaiman Alnasser (2126245)" userId="S::2126245@student.uwtsd.ac.uk::e694de0e-00a5-4a81-916e-797ae9cc4ae2" providerId="AD" clId="Web-{DE561D34-1005-381C-183E-FCECB3912DE2}" dt="2022-03-18T05:24:39.796" v="81"/>
        <pc:sldMkLst>
          <pc:docMk/>
          <pc:sldMk cId="2728928785" sldId="269"/>
        </pc:sldMkLst>
      </pc:sldChg>
      <pc:sldChg chg="addSp delSp modSp new mod setBg setClrOvrMap">
        <pc:chgData name="Hwaida Alsulaiman Alnasser (2126245)" userId="S::2126245@student.uwtsd.ac.uk::e694de0e-00a5-4a81-916e-797ae9cc4ae2" providerId="AD" clId="Web-{DE561D34-1005-381C-183E-FCECB3912DE2}" dt="2022-03-18T05:28:24.582" v="106" actId="20577"/>
        <pc:sldMkLst>
          <pc:docMk/>
          <pc:sldMk cId="3772914159" sldId="269"/>
        </pc:sldMkLst>
        <pc:spChg chg="mod">
          <ac:chgData name="Hwaida Alsulaiman Alnasser (2126245)" userId="S::2126245@student.uwtsd.ac.uk::e694de0e-00a5-4a81-916e-797ae9cc4ae2" providerId="AD" clId="Web-{DE561D34-1005-381C-183E-FCECB3912DE2}" dt="2022-03-18T05:28:24.582" v="106" actId="20577"/>
          <ac:spMkLst>
            <pc:docMk/>
            <pc:sldMk cId="3772914159" sldId="269"/>
            <ac:spMk id="2" creationId="{2F8C7D6C-FEC4-438E-A547-7968AAB94E62}"/>
          </ac:spMkLst>
        </pc:spChg>
        <pc:spChg chg="add mo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" creationId="{0F7A7AD1-9D98-49C7-8CAC-0C93E2674E05}"/>
          </ac:spMkLst>
        </pc:spChg>
        <pc:sp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spMkLst>
            <pc:docMk/>
            <pc:sldMk cId="3772914159" sldId="269"/>
            <ac:spMk id="12" creationId="{4FA533C5-33E3-4611-AF9F-72811D8B26A6}"/>
          </ac:spMkLst>
        </pc:spChg>
        <pc:sp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spMkLst>
            <pc:docMk/>
            <pc:sldMk cId="3772914159" sldId="269"/>
            <ac:spMk id="18" creationId="{87F0FDC4-AD8C-47D9-9131-623C98ADB0AE}"/>
          </ac:spMkLst>
        </pc:spChg>
        <pc:sp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spMkLst>
            <pc:docMk/>
            <pc:sldMk cId="3772914159" sldId="269"/>
            <ac:spMk id="20" creationId="{74CD14DB-BB81-479F-A1FC-1C75640E9F84}"/>
          </ac:spMkLst>
        </pc:spChg>
        <pc:sp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spMkLst>
            <pc:docMk/>
            <pc:sldMk cId="3772914159" sldId="269"/>
            <ac:spMk id="22" creationId="{C943A91B-7CA7-4592-A975-73B1BF8C4C74}"/>
          </ac:spMkLst>
        </pc:spChg>
        <pc:sp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spMkLst>
            <pc:docMk/>
            <pc:sldMk cId="3772914159" sldId="269"/>
            <ac:spMk id="24" creationId="{EC471314-E46A-414B-8D91-74880E84F187}"/>
          </ac:spMkLst>
        </pc:spChg>
        <pc:sp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spMkLst>
            <pc:docMk/>
            <pc:sldMk cId="3772914159" sldId="269"/>
            <ac:spMk id="26" creationId="{6A681326-1C9D-44A3-A627-3871BDAE4127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0" creationId="{4FA533C5-33E3-4611-AF9F-72811D8B26A6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3" creationId="{87F0FDC4-AD8C-47D9-9131-623C98ADB0AE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4" creationId="{0D9B8FD4-CDEB-4EB4-B4DE-C89E11938958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5" creationId="{5A2E3D1D-9E9F-4739-BA14-D4D7FA9FBDD1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6" creationId="{1FFB365B-E9DC-4859-B8AB-CB83EEBE4E28}"/>
          </ac:spMkLst>
        </pc:spChg>
        <pc:spChg chg="add">
          <ac:chgData name="Hwaida Alsulaiman Alnasser (2126245)" userId="S::2126245@student.uwtsd.ac.uk::e694de0e-00a5-4a81-916e-797ae9cc4ae2" providerId="AD" clId="Web-{DE561D34-1005-381C-183E-FCECB3912DE2}" dt="2022-03-18T05:27:32.191" v="102"/>
          <ac:spMkLst>
            <pc:docMk/>
            <pc:sldMk cId="3772914159" sldId="269"/>
            <ac:spMk id="37" creationId="{8ADAB9C8-EB37-4914-A699-C716FC8FE4FE}"/>
          </ac:spMkLst>
        </pc:spChg>
        <pc:pic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picMkLst>
            <pc:docMk/>
            <pc:sldMk cId="3772914159" sldId="269"/>
            <ac:picMk id="8" creationId="{91B28F63-CF00-448F-B141-FE33C33B1891}"/>
          </ac:picMkLst>
        </pc:picChg>
        <pc:pic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picMkLst>
            <pc:docMk/>
            <pc:sldMk cId="3772914159" sldId="269"/>
            <ac:picMk id="10" creationId="{2AE609E2-8522-44E4-9077-980E5BCF3E14}"/>
          </ac:picMkLst>
        </pc:picChg>
        <pc:pic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picMkLst>
            <pc:docMk/>
            <pc:sldMk cId="3772914159" sldId="269"/>
            <ac:picMk id="14" creationId="{8949AD42-25FD-4C3D-9EEE-B7FEC5809988}"/>
          </ac:picMkLst>
        </pc:picChg>
        <pc:picChg chg="add del">
          <ac:chgData name="Hwaida Alsulaiman Alnasser (2126245)" userId="S::2126245@student.uwtsd.ac.uk::e694de0e-00a5-4a81-916e-797ae9cc4ae2" providerId="AD" clId="Web-{DE561D34-1005-381C-183E-FCECB3912DE2}" dt="2022-03-18T05:27:32.128" v="101"/>
          <ac:picMkLst>
            <pc:docMk/>
            <pc:sldMk cId="3772914159" sldId="269"/>
            <ac:picMk id="16" creationId="{6AC7D913-60B7-4603-881B-831DA5D3A940}"/>
          </ac:picMkLst>
        </pc:picChg>
        <pc:picChg chg="add">
          <ac:chgData name="Hwaida Alsulaiman Alnasser (2126245)" userId="S::2126245@student.uwtsd.ac.uk::e694de0e-00a5-4a81-916e-797ae9cc4ae2" providerId="AD" clId="Web-{DE561D34-1005-381C-183E-FCECB3912DE2}" dt="2022-03-18T05:27:32.191" v="102"/>
          <ac:picMkLst>
            <pc:docMk/>
            <pc:sldMk cId="3772914159" sldId="269"/>
            <ac:picMk id="28" creationId="{91B28F63-CF00-448F-B141-FE33C33B1891}"/>
          </ac:picMkLst>
        </pc:picChg>
        <pc:picChg chg="add">
          <ac:chgData name="Hwaida Alsulaiman Alnasser (2126245)" userId="S::2126245@student.uwtsd.ac.uk::e694de0e-00a5-4a81-916e-797ae9cc4ae2" providerId="AD" clId="Web-{DE561D34-1005-381C-183E-FCECB3912DE2}" dt="2022-03-18T05:27:32.191" v="102"/>
          <ac:picMkLst>
            <pc:docMk/>
            <pc:sldMk cId="3772914159" sldId="269"/>
            <ac:picMk id="29" creationId="{2AE609E2-8522-44E4-9077-980E5BCF3E14}"/>
          </ac:picMkLst>
        </pc:picChg>
        <pc:picChg chg="add">
          <ac:chgData name="Hwaida Alsulaiman Alnasser (2126245)" userId="S::2126245@student.uwtsd.ac.uk::e694de0e-00a5-4a81-916e-797ae9cc4ae2" providerId="AD" clId="Web-{DE561D34-1005-381C-183E-FCECB3912DE2}" dt="2022-03-18T05:27:32.191" v="102"/>
          <ac:picMkLst>
            <pc:docMk/>
            <pc:sldMk cId="3772914159" sldId="269"/>
            <ac:picMk id="31" creationId="{8949AD42-25FD-4C3D-9EEE-B7FEC5809988}"/>
          </ac:picMkLst>
        </pc:picChg>
        <pc:picChg chg="add">
          <ac:chgData name="Hwaida Alsulaiman Alnasser (2126245)" userId="S::2126245@student.uwtsd.ac.uk::e694de0e-00a5-4a81-916e-797ae9cc4ae2" providerId="AD" clId="Web-{DE561D34-1005-381C-183E-FCECB3912DE2}" dt="2022-03-18T05:27:32.191" v="102"/>
          <ac:picMkLst>
            <pc:docMk/>
            <pc:sldMk cId="3772914159" sldId="269"/>
            <ac:picMk id="32" creationId="{6AC7D913-60B7-4603-881B-831DA5D3A940}"/>
          </ac:picMkLst>
        </pc:picChg>
      </pc:sldChg>
      <pc:sldChg chg="new del">
        <pc:chgData name="Hwaida Alsulaiman Alnasser (2126245)" userId="S::2126245@student.uwtsd.ac.uk::e694de0e-00a5-4a81-916e-797ae9cc4ae2" providerId="AD" clId="Web-{DE561D34-1005-381C-183E-FCECB3912DE2}" dt="2022-03-18T05:24:35.436" v="80"/>
        <pc:sldMkLst>
          <pc:docMk/>
          <pc:sldMk cId="3825896168" sldId="270"/>
        </pc:sldMkLst>
      </pc:sldChg>
    </pc:docChg>
  </pc:docChgLst>
  <pc:docChgLst>
    <pc:chgData name="Hwaida Alsulaiman Alnasser (2126245)" userId="S::2126245@student.uwtsd.ac.uk::e694de0e-00a5-4a81-916e-797ae9cc4ae2" providerId="AD" clId="Web-{4DF90C95-F36E-320E-8A65-D63ADCCAC714}"/>
    <pc:docChg chg="addSld modSld">
      <pc:chgData name="Hwaida Alsulaiman Alnasser (2126245)" userId="S::2126245@student.uwtsd.ac.uk::e694de0e-00a5-4a81-916e-797ae9cc4ae2" providerId="AD" clId="Web-{4DF90C95-F36E-320E-8A65-D63ADCCAC714}" dt="2022-03-18T04:42:52.877" v="40" actId="1076"/>
      <pc:docMkLst>
        <pc:docMk/>
      </pc:docMkLst>
      <pc:sldChg chg="delSp modSp">
        <pc:chgData name="Hwaida Alsulaiman Alnasser (2126245)" userId="S::2126245@student.uwtsd.ac.uk::e694de0e-00a5-4a81-916e-797ae9cc4ae2" providerId="AD" clId="Web-{4DF90C95-F36E-320E-8A65-D63ADCCAC714}" dt="2022-03-18T04:42:52.877" v="40" actId="1076"/>
        <pc:sldMkLst>
          <pc:docMk/>
          <pc:sldMk cId="2432175332" sldId="262"/>
        </pc:sldMkLst>
        <pc:spChg chg="mod">
          <ac:chgData name="Hwaida Alsulaiman Alnasser (2126245)" userId="S::2126245@student.uwtsd.ac.uk::e694de0e-00a5-4a81-916e-797ae9cc4ae2" providerId="AD" clId="Web-{4DF90C95-F36E-320E-8A65-D63ADCCAC714}" dt="2022-03-18T04:42:52.877" v="40" actId="1076"/>
          <ac:spMkLst>
            <pc:docMk/>
            <pc:sldMk cId="2432175332" sldId="262"/>
            <ac:spMk id="3" creationId="{E3C4230D-BE69-41ED-B356-E8C955BB097D}"/>
          </ac:spMkLst>
        </pc:spChg>
        <pc:picChg chg="del">
          <ac:chgData name="Hwaida Alsulaiman Alnasser (2126245)" userId="S::2126245@student.uwtsd.ac.uk::e694de0e-00a5-4a81-916e-797ae9cc4ae2" providerId="AD" clId="Web-{4DF90C95-F36E-320E-8A65-D63ADCCAC714}" dt="2022-03-18T04:41:58.608" v="39"/>
          <ac:picMkLst>
            <pc:docMk/>
            <pc:sldMk cId="2432175332" sldId="262"/>
            <ac:picMk id="6" creationId="{7D0F2957-BC19-4223-B261-A13B891F16F4}"/>
          </ac:picMkLst>
        </pc:picChg>
      </pc:sldChg>
      <pc:sldChg chg="modSp">
        <pc:chgData name="Hwaida Alsulaiman Alnasser (2126245)" userId="S::2126245@student.uwtsd.ac.uk::e694de0e-00a5-4a81-916e-797ae9cc4ae2" providerId="AD" clId="Web-{4DF90C95-F36E-320E-8A65-D63ADCCAC714}" dt="2022-03-18T04:24:04.625" v="1" actId="20577"/>
        <pc:sldMkLst>
          <pc:docMk/>
          <pc:sldMk cId="2774420221" sldId="265"/>
        </pc:sldMkLst>
        <pc:spChg chg="mod">
          <ac:chgData name="Hwaida Alsulaiman Alnasser (2126245)" userId="S::2126245@student.uwtsd.ac.uk::e694de0e-00a5-4a81-916e-797ae9cc4ae2" providerId="AD" clId="Web-{4DF90C95-F36E-320E-8A65-D63ADCCAC714}" dt="2022-03-18T04:24:04.625" v="1" actId="20577"/>
          <ac:spMkLst>
            <pc:docMk/>
            <pc:sldMk cId="2774420221" sldId="265"/>
            <ac:spMk id="3" creationId="{998C7617-32C8-492C-A11D-ECAE8047501F}"/>
          </ac:spMkLst>
        </pc:spChg>
      </pc:sldChg>
      <pc:sldChg chg="addSp delSp modSp new">
        <pc:chgData name="Hwaida Alsulaiman Alnasser (2126245)" userId="S::2126245@student.uwtsd.ac.uk::e694de0e-00a5-4a81-916e-797ae9cc4ae2" providerId="AD" clId="Web-{4DF90C95-F36E-320E-8A65-D63ADCCAC714}" dt="2022-03-18T04:39:25.376" v="38"/>
        <pc:sldMkLst>
          <pc:docMk/>
          <pc:sldMk cId="3130793201" sldId="266"/>
        </pc:sldMkLst>
        <pc:spChg chg="mod">
          <ac:chgData name="Hwaida Alsulaiman Alnasser (2126245)" userId="S::2126245@student.uwtsd.ac.uk::e694de0e-00a5-4a81-916e-797ae9cc4ae2" providerId="AD" clId="Web-{4DF90C95-F36E-320E-8A65-D63ADCCAC714}" dt="2022-03-18T04:32:03.715" v="27" actId="20577"/>
          <ac:spMkLst>
            <pc:docMk/>
            <pc:sldMk cId="3130793201" sldId="266"/>
            <ac:spMk id="2" creationId="{055A6B96-6A24-4C82-8C6F-2E6EB681877E}"/>
          </ac:spMkLst>
        </pc:spChg>
        <pc:spChg chg="add mod">
          <ac:chgData name="Hwaida Alsulaiman Alnasser (2126245)" userId="S::2126245@student.uwtsd.ac.uk::e694de0e-00a5-4a81-916e-797ae9cc4ae2" providerId="AD" clId="Web-{4DF90C95-F36E-320E-8A65-D63ADCCAC714}" dt="2022-03-18T04:35:22.778" v="36" actId="20577"/>
          <ac:spMkLst>
            <pc:docMk/>
            <pc:sldMk cId="3130793201" sldId="266"/>
            <ac:spMk id="3" creationId="{383D985E-0348-4254-B624-5C47D9869850}"/>
          </ac:spMkLst>
        </pc:spChg>
        <pc:picChg chg="add del mod">
          <ac:chgData name="Hwaida Alsulaiman Alnasser (2126245)" userId="S::2126245@student.uwtsd.ac.uk::e694de0e-00a5-4a81-916e-797ae9cc4ae2" providerId="AD" clId="Web-{4DF90C95-F36E-320E-8A65-D63ADCCAC714}" dt="2022-03-18T04:39:25.376" v="38"/>
          <ac:picMkLst>
            <pc:docMk/>
            <pc:sldMk cId="3130793201" sldId="266"/>
            <ac:picMk id="4" creationId="{B40DCCF4-F407-487E-AAC7-8037C1E423D2}"/>
          </ac:picMkLst>
        </pc:picChg>
      </pc:sldChg>
    </pc:docChg>
  </pc:docChgLst>
  <pc:docChgLst>
    <pc:chgData name="Hwaida Alsulaiman Alnasser (2126245)" userId="S::2126245@student.uwtsd.ac.uk::e694de0e-00a5-4a81-916e-797ae9cc4ae2" providerId="AD" clId="Web-{9216774F-04A7-3570-490A-B2C358737006}"/>
    <pc:docChg chg="modSld">
      <pc:chgData name="Hwaida Alsulaiman Alnasser (2126245)" userId="S::2126245@student.uwtsd.ac.uk::e694de0e-00a5-4a81-916e-797ae9cc4ae2" providerId="AD" clId="Web-{9216774F-04A7-3570-490A-B2C358737006}" dt="2022-03-23T16:16:40.678" v="266" actId="20577"/>
      <pc:docMkLst>
        <pc:docMk/>
      </pc:docMkLst>
      <pc:sldChg chg="addSp modSp">
        <pc:chgData name="Hwaida Alsulaiman Alnasser (2126245)" userId="S::2126245@student.uwtsd.ac.uk::e694de0e-00a5-4a81-916e-797ae9cc4ae2" providerId="AD" clId="Web-{9216774F-04A7-3570-490A-B2C358737006}" dt="2022-03-23T16:16:40.678" v="266" actId="20577"/>
        <pc:sldMkLst>
          <pc:docMk/>
          <pc:sldMk cId="1945346499" sldId="257"/>
        </pc:sldMkLst>
        <pc:spChg chg="mod">
          <ac:chgData name="Hwaida Alsulaiman Alnasser (2126245)" userId="S::2126245@student.uwtsd.ac.uk::e694de0e-00a5-4a81-916e-797ae9cc4ae2" providerId="AD" clId="Web-{9216774F-04A7-3570-490A-B2C358737006}" dt="2022-03-23T16:16:40.678" v="266" actId="20577"/>
          <ac:spMkLst>
            <pc:docMk/>
            <pc:sldMk cId="1945346499" sldId="257"/>
            <ac:spMk id="3" creationId="{9B22568B-C5D6-45A4-AFE9-33B59042E44C}"/>
          </ac:spMkLst>
        </pc:spChg>
        <pc:spChg chg="add mod">
          <ac:chgData name="Hwaida Alsulaiman Alnasser (2126245)" userId="S::2126245@student.uwtsd.ac.uk::e694de0e-00a5-4a81-916e-797ae9cc4ae2" providerId="AD" clId="Web-{9216774F-04A7-3570-490A-B2C358737006}" dt="2022-03-23T16:10:09.963" v="111" actId="20577"/>
          <ac:spMkLst>
            <pc:docMk/>
            <pc:sldMk cId="1945346499" sldId="257"/>
            <ac:spMk id="5" creationId="{CA210AE9-0139-5FB3-8986-9F5DC9CB95C2}"/>
          </ac:spMkLst>
        </pc:spChg>
      </pc:sldChg>
    </pc:docChg>
  </pc:docChgLst>
  <pc:docChgLst>
    <pc:chgData name="Hwaida Alsulaiman Alnasser (2126245)" userId="S::2126245@student.uwtsd.ac.uk::e694de0e-00a5-4a81-916e-797ae9cc4ae2" providerId="AD" clId="Web-{6EB2E59A-B919-83D0-1697-4377F80E12D2}"/>
    <pc:docChg chg="modSld">
      <pc:chgData name="Hwaida Alsulaiman Alnasser (2126245)" userId="S::2126245@student.uwtsd.ac.uk::e694de0e-00a5-4a81-916e-797ae9cc4ae2" providerId="AD" clId="Web-{6EB2E59A-B919-83D0-1697-4377F80E12D2}" dt="2022-03-23T16:44:58.415" v="28" actId="20577"/>
      <pc:docMkLst>
        <pc:docMk/>
      </pc:docMkLst>
      <pc:sldChg chg="modSp">
        <pc:chgData name="Hwaida Alsulaiman Alnasser (2126245)" userId="S::2126245@student.uwtsd.ac.uk::e694de0e-00a5-4a81-916e-797ae9cc4ae2" providerId="AD" clId="Web-{6EB2E59A-B919-83D0-1697-4377F80E12D2}" dt="2022-03-23T16:42:20.020" v="15" actId="20577"/>
        <pc:sldMkLst>
          <pc:docMk/>
          <pc:sldMk cId="3813946226" sldId="263"/>
        </pc:sldMkLst>
        <pc:spChg chg="mod">
          <ac:chgData name="Hwaida Alsulaiman Alnasser (2126245)" userId="S::2126245@student.uwtsd.ac.uk::e694de0e-00a5-4a81-916e-797ae9cc4ae2" providerId="AD" clId="Web-{6EB2E59A-B919-83D0-1697-4377F80E12D2}" dt="2022-03-23T16:42:20.020" v="15" actId="20577"/>
          <ac:spMkLst>
            <pc:docMk/>
            <pc:sldMk cId="3813946226" sldId="263"/>
            <ac:spMk id="3" creationId="{06928502-C25C-4096-81E6-16763E8E96A2}"/>
          </ac:spMkLst>
        </pc:spChg>
      </pc:sldChg>
      <pc:sldChg chg="addSp modSp">
        <pc:chgData name="Hwaida Alsulaiman Alnasser (2126245)" userId="S::2126245@student.uwtsd.ac.uk::e694de0e-00a5-4a81-916e-797ae9cc4ae2" providerId="AD" clId="Web-{6EB2E59A-B919-83D0-1697-4377F80E12D2}" dt="2022-03-23T16:41:40.597" v="12" actId="20577"/>
        <pc:sldMkLst>
          <pc:docMk/>
          <pc:sldMk cId="2921579178" sldId="264"/>
        </pc:sldMkLst>
        <pc:spChg chg="mod">
          <ac:chgData name="Hwaida Alsulaiman Alnasser (2126245)" userId="S::2126245@student.uwtsd.ac.uk::e694de0e-00a5-4a81-916e-797ae9cc4ae2" providerId="AD" clId="Web-{6EB2E59A-B919-83D0-1697-4377F80E12D2}" dt="2022-03-23T16:40:25.095" v="4" actId="20577"/>
          <ac:spMkLst>
            <pc:docMk/>
            <pc:sldMk cId="2921579178" sldId="264"/>
            <ac:spMk id="3" creationId="{3F8C560B-AB3C-4055-A979-6D5BAFC1ACD5}"/>
          </ac:spMkLst>
        </pc:spChg>
        <pc:spChg chg="add mod">
          <ac:chgData name="Hwaida Alsulaiman Alnasser (2126245)" userId="S::2126245@student.uwtsd.ac.uk::e694de0e-00a5-4a81-916e-797ae9cc4ae2" providerId="AD" clId="Web-{6EB2E59A-B919-83D0-1697-4377F80E12D2}" dt="2022-03-23T16:41:40.597" v="12" actId="20577"/>
          <ac:spMkLst>
            <pc:docMk/>
            <pc:sldMk cId="2921579178" sldId="264"/>
            <ac:spMk id="5" creationId="{FDB5033D-1414-700C-093F-C065F37778F1}"/>
          </ac:spMkLst>
        </pc:spChg>
      </pc:sldChg>
      <pc:sldChg chg="modSp">
        <pc:chgData name="Hwaida Alsulaiman Alnasser (2126245)" userId="S::2126245@student.uwtsd.ac.uk::e694de0e-00a5-4a81-916e-797ae9cc4ae2" providerId="AD" clId="Web-{6EB2E59A-B919-83D0-1697-4377F80E12D2}" dt="2022-03-23T16:44:58.415" v="28" actId="20577"/>
        <pc:sldMkLst>
          <pc:docMk/>
          <pc:sldMk cId="2774420221" sldId="265"/>
        </pc:sldMkLst>
        <pc:spChg chg="mod">
          <ac:chgData name="Hwaida Alsulaiman Alnasser (2126245)" userId="S::2126245@student.uwtsd.ac.uk::e694de0e-00a5-4a81-916e-797ae9cc4ae2" providerId="AD" clId="Web-{6EB2E59A-B919-83D0-1697-4377F80E12D2}" dt="2022-03-23T16:44:58.415" v="28" actId="20577"/>
          <ac:spMkLst>
            <pc:docMk/>
            <pc:sldMk cId="2774420221" sldId="265"/>
            <ac:spMk id="3" creationId="{998C7617-32C8-492C-A11D-ECAE8047501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932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837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393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427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959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886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004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94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200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177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171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1194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0220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774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833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291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780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6026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rydayhealth.com/hepatitis-c/prevention/" TargetMode="External"/><Relationship Id="rId2" Type="http://schemas.openxmlformats.org/officeDocument/2006/relationships/hyperlink" Target="http://hcvaction.org.uk/sites/default/files/resources/HCV_IN_THE_UK_2018_UK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hepatitis-c" TargetMode="External"/><Relationship Id="rId5" Type="http://schemas.openxmlformats.org/officeDocument/2006/relationships/hyperlink" Target="https://gov.wales/sites/default/files/publications/2019-07/attaining-the-who-targets-for-eliminating-hepatitis-b-and-c-as-a-significant-threat-to-public-health.pdf(Accessed" TargetMode="External"/><Relationship Id="rId4" Type="http://schemas.openxmlformats.org/officeDocument/2006/relationships/hyperlink" Target="https://www.nhs.uk/conditions/hepatitis/(Acc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Communicable disease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spread from one person to another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F3FC718-FDE3-4EF7-921E-A5F374EAF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66E6D-D858-4384-8AA3-47B3B34A8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799"/>
            <a:ext cx="3108626" cy="1444752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Hepatitis c</a:t>
            </a:r>
          </a:p>
        </p:txBody>
      </p:sp>
      <p:sp>
        <p:nvSpPr>
          <p:cNvPr id="21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DCB61BE-FA0F-4EFB-BE0E-268BAD8E3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4B31EAA-7423-46F7-9B90-4AB2B09C3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2568B-C5D6-45A4-AFE9-33B59042E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55" y="3072385"/>
            <a:ext cx="3108057" cy="29474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Hepatitis is a term that refers to disease begins. It's usually caused by a viral infection and hard liquor organ damage. I hepatitis coms in a variety of forms such as A,B.C.</a:t>
            </a:r>
          </a:p>
        </p:txBody>
      </p:sp>
      <p:pic>
        <p:nvPicPr>
          <p:cNvPr id="4" name="Picture 6" descr="Diagram&#10;&#10;Description automatically generated">
            <a:extLst>
              <a:ext uri="{FF2B5EF4-FFF2-40B4-BE49-F238E27FC236}">
                <a16:creationId xmlns:a16="http://schemas.microsoft.com/office/drawing/2014/main" id="{8FABF518-9B3B-426F-9676-8D3F6388C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374" y="1447799"/>
            <a:ext cx="4572001" cy="4572001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210AE9-0139-5FB3-8986-9F5DC9CB95C2}"/>
              </a:ext>
            </a:extLst>
          </p:cNvPr>
          <p:cNvSpPr txBox="1"/>
          <p:nvPr/>
        </p:nvSpPr>
        <p:spPr>
          <a:xfrm>
            <a:off x="583721" y="34304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3464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950205-FF42-492C-A231-B9161F429569}"/>
              </a:ext>
            </a:extLst>
          </p:cNvPr>
          <p:cNvSpPr txBox="1"/>
          <p:nvPr/>
        </p:nvSpPr>
        <p:spPr>
          <a:xfrm>
            <a:off x="2869721" y="684362"/>
            <a:ext cx="581995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Incidence and prevalence.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676EBC-8876-46CF-9CD0-933FD8700943}"/>
              </a:ext>
            </a:extLst>
          </p:cNvPr>
          <p:cNvSpPr txBox="1"/>
          <p:nvPr/>
        </p:nvSpPr>
        <p:spPr>
          <a:xfrm>
            <a:off x="4163683" y="3200400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/>
              <a:t>The hepatitis C virus can infect people who are detained in jails.</a:t>
            </a:r>
            <a:r>
              <a:rPr lang="en-US"/>
              <a:t>​​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1CDC6B-0986-47CF-9D59-15DF9617B72E}"/>
              </a:ext>
            </a:extLst>
          </p:cNvPr>
          <p:cNvSpPr txBox="1"/>
          <p:nvPr/>
        </p:nvSpPr>
        <p:spPr>
          <a:xfrm>
            <a:off x="7125419" y="212209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Through injection drug usage​​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F89ACC-5E08-4087-8005-F52318DACDA0}"/>
              </a:ext>
            </a:extLst>
          </p:cNvPr>
          <p:cNvSpPr txBox="1"/>
          <p:nvPr/>
        </p:nvSpPr>
        <p:spPr>
          <a:xfrm>
            <a:off x="871268" y="2438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Unprotected sex​</a:t>
            </a:r>
          </a:p>
        </p:txBody>
      </p:sp>
      <p:pic>
        <p:nvPicPr>
          <p:cNvPr id="6" name="Picture 6" descr="A picture containing column, close, colonnade&#10;&#10;Description automatically generated">
            <a:extLst>
              <a:ext uri="{FF2B5EF4-FFF2-40B4-BE49-F238E27FC236}">
                <a16:creationId xmlns:a16="http://schemas.microsoft.com/office/drawing/2014/main" id="{8F235468-117F-4137-927A-347D7662F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3670" y="4390936"/>
            <a:ext cx="2433188" cy="2044281"/>
          </a:xfrm>
          <a:prstGeom prst="rect">
            <a:avLst/>
          </a:prstGeom>
        </p:spPr>
      </p:pic>
      <p:pic>
        <p:nvPicPr>
          <p:cNvPr id="7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017EF8-7798-4A2B-8AF5-82AE467A5D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438" y="3131928"/>
            <a:ext cx="2743200" cy="1543050"/>
          </a:xfrm>
          <a:prstGeom prst="rect">
            <a:avLst/>
          </a:prstGeom>
        </p:spPr>
      </p:pic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5294645B-B632-4D90-BC47-478D947D26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5494" y="3297981"/>
            <a:ext cx="2743200" cy="158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208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6A222EB-A81E-4238-B08D-AAB1828C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014676C-074B-475A-8346-9C901C86C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>
                <a:alpha val="7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D43A5FA-A74B-4267-8281-B9A1FC331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1266958"/>
            <a:ext cx="6808362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b="0" i="0" kern="120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Symptoms of hepatitis</a:t>
            </a:r>
            <a:endParaRPr lang="en-US" sz="7200" b="0" i="0" kern="1200" dirty="0">
              <a:solidFill>
                <a:schemeClr val="accent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928502-C25C-4096-81E6-16763E8E96A2}"/>
              </a:ext>
            </a:extLst>
          </p:cNvPr>
          <p:cNvSpPr txBox="1"/>
          <p:nvPr/>
        </p:nvSpPr>
        <p:spPr>
          <a:xfrm>
            <a:off x="267419" y="1503872"/>
            <a:ext cx="2743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 Muscle and joint discomfort</a:t>
            </a:r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 high fever</a:t>
            </a:r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lack appetite</a:t>
            </a:r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belly ache</a:t>
            </a:r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 itchy skin</a:t>
            </a:r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 yellowing of the eyes and skin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81394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D8DF0-016A-456E-9EFD-825D1C768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Treatment of hepatitis</a:t>
            </a:r>
          </a:p>
        </p:txBody>
      </p:sp>
      <p:pic>
        <p:nvPicPr>
          <p:cNvPr id="4" name="Picture 3" descr="People holding hands">
            <a:extLst>
              <a:ext uri="{FF2B5EF4-FFF2-40B4-BE49-F238E27FC236}">
                <a16:creationId xmlns:a16="http://schemas.microsoft.com/office/drawing/2014/main" id="{6E67F3CD-9D7A-1F08-B9E7-B54C2B41E21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9014" r="9013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8C560B-AB3C-4055-A979-6D5BAFC1ACD5}"/>
              </a:ext>
            </a:extLst>
          </p:cNvPr>
          <p:cNvSpPr txBox="1"/>
          <p:nvPr/>
        </p:nvSpPr>
        <p:spPr>
          <a:xfrm>
            <a:off x="647701" y="2438401"/>
            <a:ext cx="3324141" cy="38099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B5033D-1414-700C-093F-C065F37778F1}"/>
              </a:ext>
            </a:extLst>
          </p:cNvPr>
          <p:cNvSpPr txBox="1"/>
          <p:nvPr/>
        </p:nvSpPr>
        <p:spPr>
          <a:xfrm>
            <a:off x="943155" y="2395268"/>
            <a:ext cx="27432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According to the World Health Organization (WHO ), children above the age of Twelve must be medicated by genome-wide direct-acting antivirals (DAAs). and therapy is brief (typically 12 to 24 weeks)</a:t>
            </a:r>
          </a:p>
        </p:txBody>
      </p:sp>
    </p:spTree>
    <p:extLst>
      <p:ext uri="{BB962C8B-B14F-4D97-AF65-F5344CB8AC3E}">
        <p14:creationId xmlns:p14="http://schemas.microsoft.com/office/powerpoint/2010/main" val="2921579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BDE1CE-F4A5-4B4D-B9AD-38FD0E3ED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6389" y="139460"/>
            <a:ext cx="5222325" cy="20212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dirty="0">
                <a:solidFill>
                  <a:schemeClr val="accent1">
                    <a:lumMod val="50000"/>
                  </a:schemeClr>
                </a:solidFill>
              </a:rPr>
              <a:t>Preventative methods</a:t>
            </a:r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sanitising hand">
            <a:extLst>
              <a:ext uri="{FF2B5EF4-FFF2-40B4-BE49-F238E27FC236}">
                <a16:creationId xmlns:a16="http://schemas.microsoft.com/office/drawing/2014/main" id="{29F987DB-68B2-9A05-8C81-D5D8F03FA3B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405" r="31602" b="4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8C7617-32C8-492C-A11D-ECAE8047501F}"/>
              </a:ext>
            </a:extLst>
          </p:cNvPr>
          <p:cNvSpPr txBox="1"/>
          <p:nvPr/>
        </p:nvSpPr>
        <p:spPr>
          <a:xfrm>
            <a:off x="5285118" y="2668438"/>
            <a:ext cx="508670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dirty="0"/>
              <a:t> Personal care items should not be shared.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Drug needles and paraphernalia should not be shared.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Make Certain to Visit a Reputable Tattoo Shop.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 Avoid direct contact with hepatitis C-infected blood.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442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6B96-6A24-4C82-8C6F-2E6EB681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Measures are taken to control hepatitis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3D985E-0348-4254-B624-5C47D9869850}"/>
              </a:ext>
            </a:extLst>
          </p:cNvPr>
          <p:cNvSpPr txBox="1"/>
          <p:nvPr/>
        </p:nvSpPr>
        <p:spPr>
          <a:xfrm>
            <a:off x="368061" y="3200400"/>
            <a:ext cx="738708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1.Reduce and eventually eliminate HCV transmission within Wales .</a:t>
            </a:r>
            <a:endParaRPr lang="en-US" dirty="0"/>
          </a:p>
          <a:p>
            <a:r>
              <a:rPr lang="en-GB" dirty="0"/>
              <a:t> 2. Identify persons who are presently infected with HCV, including those who got HCV outside of the UK and now reside in Wales. </a:t>
            </a:r>
            <a:endParaRPr lang="en-GB"/>
          </a:p>
          <a:p>
            <a:r>
              <a:rPr lang="en-GB" dirty="0"/>
              <a:t>3. Test and treat people who are presently infected with HCV and are actively engaging in behaviours that are likely to spread the virus.</a:t>
            </a:r>
          </a:p>
        </p:txBody>
      </p:sp>
    </p:spTree>
    <p:extLst>
      <p:ext uri="{BB962C8B-B14F-4D97-AF65-F5344CB8AC3E}">
        <p14:creationId xmlns:p14="http://schemas.microsoft.com/office/powerpoint/2010/main" val="3130793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7B0335-3AC4-48BA-A748-FCF8944A6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35" y="499870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Evaluate the success of these measures</a:t>
            </a:r>
            <a:r>
              <a:rPr lang="en-GB" sz="3600" dirty="0">
                <a:solidFill>
                  <a:srgbClr val="EBEBEB"/>
                </a:solidFill>
              </a:rPr>
              <a:t> </a:t>
            </a:r>
          </a:p>
        </p:txBody>
      </p:sp>
      <p:sp>
        <p:nvSpPr>
          <p:cNvPr id="19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12" name="Picture 12" descr="Chart, bar chart&#10;&#10;Description automatically generated">
            <a:extLst>
              <a:ext uri="{FF2B5EF4-FFF2-40B4-BE49-F238E27FC236}">
                <a16:creationId xmlns:a16="http://schemas.microsoft.com/office/drawing/2014/main" id="{051BFD92-5FEA-43F1-BFFC-6F5722492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622242"/>
            <a:ext cx="5449889" cy="3613513"/>
          </a:xfrm>
          <a:prstGeom prst="rect">
            <a:avLst/>
          </a:prstGeom>
          <a:effectLst/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FA7DC-D1F1-4F16-ADF6-CE7CF977A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ea typeface="+mj-lt"/>
                <a:cs typeface="+mj-lt"/>
              </a:rPr>
              <a:t>Imply a 3% drop in death registrations by 2016. with statistics indicating a drop of 11% in 2017. While the 2017 statistics are preliminary, it appears that the drop since 2015 is due to an increase in direct-acting antiviral (DAA) medications in recent years. (a rise of 19% in 2017/18, and a 125% increase compared to pre-2015 levels)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526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24642-2D5C-4E92-9715-5C3973CA3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469" y="7020"/>
            <a:ext cx="3869441" cy="111298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Reference 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8AF25-9B57-49B8-8DCD-164A0AB8E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407" y="1132768"/>
            <a:ext cx="8802768" cy="475619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>
                <a:ea typeface="+mj-lt"/>
                <a:cs typeface="+mj-lt"/>
              </a:rPr>
              <a:t>Balogun, M.A., Ramsay, M.E., Hesketh, L.M., Andrews, N., Osborne, K.P., Gay, N.J. and Morgan-</a:t>
            </a:r>
            <a:r>
              <a:rPr lang="en-GB" sz="1200" dirty="0" err="1">
                <a:ea typeface="+mj-lt"/>
                <a:cs typeface="+mj-lt"/>
              </a:rPr>
              <a:t>Capner</a:t>
            </a:r>
            <a:r>
              <a:rPr lang="en-GB" sz="1200" dirty="0">
                <a:ea typeface="+mj-lt"/>
                <a:cs typeface="+mj-lt"/>
              </a:rPr>
              <a:t>, P. (2002). The Prevalence of Hepatitis C in England and Wales. Journal of Infection, [online] 45(4), pp.219–226. (Accessed 17 Mar.2022).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Costella, A. Craine, N. Goldberg, D. Harris, H. Hutchinson, S .</a:t>
            </a:r>
            <a:r>
              <a:rPr lang="en-GB" sz="1200" dirty="0" err="1">
                <a:ea typeface="+mj-lt"/>
                <a:cs typeface="+mj-lt"/>
              </a:rPr>
              <a:t>Jessopp</a:t>
            </a:r>
            <a:r>
              <a:rPr lang="en-GB" sz="1200" dirty="0">
                <a:ea typeface="+mj-lt"/>
                <a:cs typeface="+mj-lt"/>
              </a:rPr>
              <a:t> , L. Mandal, S. McAuley, A. </a:t>
            </a:r>
            <a:r>
              <a:rPr lang="en-GB" sz="1200" dirty="0" err="1">
                <a:ea typeface="+mj-lt"/>
                <a:cs typeface="+mj-lt"/>
              </a:rPr>
              <a:t>Migchelsen</a:t>
            </a:r>
            <a:r>
              <a:rPr lang="en-GB" sz="1200" dirty="0">
                <a:ea typeface="+mj-lt"/>
                <a:cs typeface="+mj-lt"/>
              </a:rPr>
              <a:t> , S. Ramsay, M. and </a:t>
            </a:r>
            <a:r>
              <a:rPr lang="en-GB" sz="1200" dirty="0" err="1">
                <a:ea typeface="+mj-lt"/>
                <a:cs typeface="+mj-lt"/>
              </a:rPr>
              <a:t>almon,J</a:t>
            </a:r>
            <a:r>
              <a:rPr lang="en-GB" sz="1200" dirty="0">
                <a:ea typeface="+mj-lt"/>
                <a:cs typeface="+mj-lt"/>
              </a:rPr>
              <a:t>.(2018) Hepatitis C in the U K: Evaluate the success of </a:t>
            </a:r>
            <a:r>
              <a:rPr lang="en-GB" sz="1200" dirty="0" err="1">
                <a:ea typeface="+mj-lt"/>
                <a:cs typeface="+mj-lt"/>
              </a:rPr>
              <a:t>measures.Londen</a:t>
            </a:r>
            <a:r>
              <a:rPr lang="en-GB" sz="1200" dirty="0">
                <a:ea typeface="+mj-lt"/>
                <a:cs typeface="+mj-lt"/>
              </a:rPr>
              <a:t>. Available at:</a:t>
            </a:r>
            <a:r>
              <a:rPr lang="en-GB" sz="1200" dirty="0"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http://hcvaction.org.uk/sites/default/files/resources/HCV_IN_THE_UK_2018_UK.pdf</a:t>
            </a:r>
            <a:endParaRPr lang="en-GB" sz="1200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Guest, C. (2013) Oxford handbook of public health practice. 3rd ed. / Oxford: Oxford University Press.P21.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Higuera, V. (2020). Hepatitis C Prevention. [online] EverydayHealth.com. Available at: </a:t>
            </a:r>
            <a:r>
              <a:rPr lang="en-GB" sz="1200" dirty="0"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https://www.everydayhealth.com/hepatitis-c/prevention/</a:t>
            </a:r>
            <a:r>
              <a:rPr lang="en-GB" sz="1200" dirty="0">
                <a:ea typeface="+mj-lt"/>
                <a:cs typeface="+mj-lt"/>
              </a:rPr>
              <a:t> (Accessed 17 Mar. 2022).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Larney, S., Kopinski, H., Beckwith, C.G., Zaller, N.D., </a:t>
            </a:r>
            <a:r>
              <a:rPr lang="en-GB" sz="1200" dirty="0" err="1">
                <a:ea typeface="+mj-lt"/>
                <a:cs typeface="+mj-lt"/>
              </a:rPr>
              <a:t>Jarlais</a:t>
            </a:r>
            <a:r>
              <a:rPr lang="en-GB" sz="1200" dirty="0">
                <a:ea typeface="+mj-lt"/>
                <a:cs typeface="+mj-lt"/>
              </a:rPr>
              <a:t>, D.D., Hagan, H., Rich, J.D., van den Bergh, B.J. and Degenhardt, L. (2013). Incidence and prevalence of hepatitis C in prisons and other closed settings: Results of a systematic review and meta-analysis. Hepatology, [online] 58(4), pp.1215–1224.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NHS Choices (2022) a. Hepatitis. [online] Availablathttps://www.nhs.uk/conditions/hepatitis/(Access11 Mar.2022)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‌ NHS Choices (2022) b. Hepatitis. [online] Available at: </a:t>
            </a:r>
            <a:r>
              <a:rPr lang="en-GB" sz="1200" dirty="0"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https://www.nhs.uk/conditions/hepatitis/(Access</a:t>
            </a:r>
            <a:r>
              <a:rPr lang="en-GB" sz="1200" dirty="0">
                <a:ea typeface="+mj-lt"/>
                <a:cs typeface="+mj-lt"/>
              </a:rPr>
              <a:t> 17 Mar.2022).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‌ Welsh Health Circular Enclosure(s): Letter from the Chief Medical Officer for Wales. (2017). [online] Available at: </a:t>
            </a:r>
            <a:r>
              <a:rPr lang="en-GB" sz="1200" dirty="0">
                <a:ea typeface="+mj-lt"/>
                <a:cs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https://gov.wales/sites/default/files/publications/2019-07/attaining-the-who-targets-for-eliminating-hepatitis-b-and-c-as-a-significant-threat-to-public-health.pdf(Accessed</a:t>
            </a:r>
            <a:r>
              <a:rPr lang="en-GB" sz="1200" dirty="0">
                <a:ea typeface="+mj-lt"/>
                <a:cs typeface="+mj-lt"/>
              </a:rPr>
              <a:t> 17 Mar. 2022).</a:t>
            </a:r>
          </a:p>
          <a:p>
            <a:pPr>
              <a:buClr>
                <a:srgbClr val="8AD0D6"/>
              </a:buClr>
            </a:pPr>
            <a:r>
              <a:rPr lang="en-GB" sz="1200" dirty="0">
                <a:ea typeface="+mj-lt"/>
                <a:cs typeface="+mj-lt"/>
              </a:rPr>
              <a:t>World Health Organization (2021). Hepatitis C: treatment [online] Who.int. Available at: </a:t>
            </a:r>
            <a:r>
              <a:rPr lang="en-GB" sz="1200" dirty="0">
                <a:ea typeface="+mj-lt"/>
                <a:cs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https://www.who.int/news-room/fact-sheets/detail/hepatitis-c</a:t>
            </a:r>
            <a:r>
              <a:rPr lang="en-GB" sz="1200" dirty="0">
                <a:ea typeface="+mj-lt"/>
                <a:cs typeface="+mj-lt"/>
              </a:rPr>
              <a:t>.</a:t>
            </a:r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6133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Communicable disease</vt:lpstr>
      <vt:lpstr>Hepatitis c</vt:lpstr>
      <vt:lpstr>PowerPoint Presentation</vt:lpstr>
      <vt:lpstr>Symptoms of hepatitis</vt:lpstr>
      <vt:lpstr>Treatment of hepatitis</vt:lpstr>
      <vt:lpstr>Preventative methods</vt:lpstr>
      <vt:lpstr>Measures are taken to control hepatitis </vt:lpstr>
      <vt:lpstr>Evaluate the success of these measures </vt:lpstr>
      <vt:lpstr>Reference 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</dc:title>
  <dc:creator/>
  <cp:revision>275</cp:revision>
  <dcterms:created xsi:type="dcterms:W3CDTF">2022-03-18T01:06:45Z</dcterms:created>
  <dcterms:modified xsi:type="dcterms:W3CDTF">2022-03-23T20:13:17Z</dcterms:modified>
</cp:coreProperties>
</file>