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Relationship Id="rId2" Type="http://schemas.openxmlformats.org/package/2006/relationships/metadata/thumbnail" Target="docProps/thumbnail.jpeg"></Relationship><Relationship Id="rId3" Type="http://schemas.openxmlformats.org/officeDocument/2006/relationships/officeDocument" Target="ppt/presentation.xml"></Relationship><Relationship Id="rId4" Type="http://schemas.openxmlformats.org/officeDocument/2006/relationships/extended-properties" Target="docProps/app.xml"></Relationship><Relationship Id="rId5" Type="http://www.infraware.co.kr/2012/infrawarePen" Target="docProps/infrawarePen.xml"></Relationship></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
  </p:notesMasterIdLst>
  <p:handoutMasterIdLst>
    <p:handoutMasterId r:id="rId3"/>
  </p:handout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Lst>
  <p:sldSz cx="9144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1416" y="66"/>
      </p:cViewPr>
      <p:guideLst/>
    </p:cSldViewPr>
  </p:slideViewPr>
  <p:notesTextViewPr>
    <p:cViewPr>
      <p:scale>
        <a:sx n="1" d="1"/>
        <a:sy n="1" d="1"/>
      </p:scale>
      <p:origin x="0" y="0"/>
    </p:cViewPr>
  </p:notesTextViewPr>
  <p:gridSpacing cx="76200" cy="76200"/>
</p:viewPr>
</file>

<file path=ppt/_rels/presentation.xml.rels><?xml version="1.0" encoding="UTF-8"?>
<Relationships xmlns="http://schemas.openxmlformats.org/package/2006/relationships"><Relationship Id="rId1" Type="http://schemas.openxmlformats.org/officeDocument/2006/relationships/slideMaster" Target="slideMasters/slideMaster1.xml"></Relationship><Relationship Id="rId2" Type="http://schemas.openxmlformats.org/officeDocument/2006/relationships/notesMaster" Target="notesMasters/notesMaster1.xml"></Relationship><Relationship Id="rId3" Type="http://schemas.openxmlformats.org/officeDocument/2006/relationships/handoutMaster" Target="handoutMasters/handoutMaster1.xml"></Relationship><Relationship Id="rId4" Type="http://schemas.openxmlformats.org/officeDocument/2006/relationships/presProps" Target="presProps.xml"></Relationship><Relationship Id="rId5" Type="http://schemas.openxmlformats.org/officeDocument/2006/relationships/viewProps" Target="viewProps.xml"></Relationship><Relationship Id="rId6" Type="http://schemas.openxmlformats.org/officeDocument/2006/relationships/theme" Target="theme/theme1.xml"></Relationship><Relationship Id="rId7" Type="http://schemas.openxmlformats.org/officeDocument/2006/relationships/tableStyles" Target="tableStyles.xml"></Relationship><Relationship Id="rId8" Type="http://schemas.openxmlformats.org/officeDocument/2006/relationships/slide" Target="slides/slide1.xml"></Relationship><Relationship Id="rId9" Type="http://schemas.openxmlformats.org/officeDocument/2006/relationships/slide" Target="slides/slide2.xml"></Relationship><Relationship Id="rId10" Type="http://schemas.openxmlformats.org/officeDocument/2006/relationships/slide" Target="slides/slide3.xml"></Relationship><Relationship Id="rId11" Type="http://schemas.openxmlformats.org/officeDocument/2006/relationships/slide" Target="slides/slide4.xml"></Relationship><Relationship Id="rId12" Type="http://schemas.openxmlformats.org/officeDocument/2006/relationships/slide" Target="slides/slide5.xml"></Relationship><Relationship Id="rId13" Type="http://schemas.openxmlformats.org/officeDocument/2006/relationships/slide" Target="slides/slide6.xml"></Relationship><Relationship Id="rId14" Type="http://schemas.openxmlformats.org/officeDocument/2006/relationships/slide" Target="slides/slide7.xml"></Relationship><Relationship Id="rId15" Type="http://schemas.openxmlformats.org/officeDocument/2006/relationships/slide" Target="slides/slide8.xml"></Relationship><Relationship Id="rId16" Type="http://schemas.openxmlformats.org/officeDocument/2006/relationships/slide" Target="slides/slide9.xml"></Relationship><Relationship Id="rId17" Type="http://schemas.openxmlformats.org/officeDocument/2006/relationships/slide" Target="slides/slide10.xml"></Relationship><Relationship Id="rId18" Type="http://schemas.openxmlformats.org/officeDocument/2006/relationships/slide" Target="slides/slide11.xml"></Relationship><Relationship Id="rId19" Type="http://schemas.openxmlformats.org/officeDocument/2006/relationships/slide" Target="slides/slide12.xml"></Relationship><Relationship Id="rId20" Type="http://schemas.openxmlformats.org/officeDocument/2006/relationships/slide" Target="slides/slide13.xml"></Relationship><Relationship Id="rId21" Type="http://schemas.openxmlformats.org/officeDocument/2006/relationships/slide" Target="slides/slide14.xml"></Relationship><Relationship Id="rId22" Type="http://schemas.openxmlformats.org/officeDocument/2006/relationships/slide" Target="slides/slide15.xml"></Relationship><Relationship Id="rId23" Type="http://schemas.openxmlformats.org/officeDocument/2006/relationships/slide" Target="slides/slide16.xml"></Relationship><Relationship Id="rId24" Type="http://schemas.openxmlformats.org/officeDocument/2006/relationships/slide" Target="slides/slide17.xml"></Relationship></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918298" cy="488390"/>
          </a:xfrm>
          <a:prstGeom prst="rect">
            <a:avLst/>
          </a:prstGeom>
          <a:noFill/>
          <a:ln>
            <a:noFill/>
          </a:ln>
        </p:spPr>
        <p:txBody>
          <a:bodyPr vert="horz" wrap="none" lIns="81354" tIns="40672" rIns="81354" bIns="40672" anchor="t" anchorCtr="0" compatLnSpc="0">
            <a:noAutofit/>
          </a:bodyPr>
          <a:lstStyle/>
          <a:p>
            <a:pPr marL="0" marR="0" lvl="0" indent="0" algn="l" defTabSz="4572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en-GB" sz="1300" b="0" i="0" u="none" strike="noStrike" kern="1200" cap="none" spc="0" baseline="0">
              <a:solidFill>
                <a:srgbClr val="000000"/>
              </a:solidFill>
              <a:uFillTx/>
              <a:latin typeface="Arimo" pitchFamily="18"/>
              <a:ea typeface="Droid Sans" pitchFamily="2"/>
              <a:cs typeface="DejaVu Sans" pitchFamily="2"/>
            </a:endParaRPr>
          </a:p>
        </p:txBody>
      </p:sp>
      <p:sp>
        <p:nvSpPr>
          <p:cNvPr id="3" name="Date Placeholder 2"/>
          <p:cNvSpPr txBox="1">
            <a:spLocks noGrp="1"/>
          </p:cNvSpPr>
          <p:nvPr>
            <p:ph type="dt" sz="quarter" idx="1"/>
          </p:nvPr>
        </p:nvSpPr>
        <p:spPr>
          <a:xfrm>
            <a:off x="3806318" y="0"/>
            <a:ext cx="2918298" cy="488390"/>
          </a:xfrm>
          <a:prstGeom prst="rect">
            <a:avLst/>
          </a:prstGeom>
          <a:noFill/>
          <a:ln>
            <a:noFill/>
          </a:ln>
        </p:spPr>
        <p:txBody>
          <a:bodyPr vert="horz" wrap="none" lIns="81354" tIns="40672" rIns="81354" bIns="40672" anchor="t" anchorCtr="0" compatLnSpc="0">
            <a:noAutofit/>
          </a:bodyPr>
          <a:lstStyle/>
          <a:p>
            <a:pPr marL="0" marR="0" lvl="0" indent="0" algn="r" defTabSz="4572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en-GB" sz="1300" b="0" i="0" u="none" strike="noStrike" kern="1200" cap="none" spc="0" baseline="0">
              <a:solidFill>
                <a:srgbClr val="000000"/>
              </a:solidFill>
              <a:uFillTx/>
              <a:latin typeface="Arimo" pitchFamily="18"/>
              <a:ea typeface="Droid Sans" pitchFamily="2"/>
              <a:cs typeface="DejaVu Sans" pitchFamily="2"/>
            </a:endParaRPr>
          </a:p>
        </p:txBody>
      </p:sp>
      <p:sp>
        <p:nvSpPr>
          <p:cNvPr id="4" name="Footer Placeholder 3"/>
          <p:cNvSpPr txBox="1">
            <a:spLocks noGrp="1"/>
          </p:cNvSpPr>
          <p:nvPr>
            <p:ph type="ftr" sz="quarter" idx="2"/>
          </p:nvPr>
        </p:nvSpPr>
        <p:spPr>
          <a:xfrm>
            <a:off x="0" y="9285686"/>
            <a:ext cx="2918298" cy="488390"/>
          </a:xfrm>
          <a:prstGeom prst="rect">
            <a:avLst/>
          </a:prstGeom>
          <a:noFill/>
          <a:ln>
            <a:noFill/>
          </a:ln>
        </p:spPr>
        <p:txBody>
          <a:bodyPr vert="horz" wrap="none" lIns="81354" tIns="40672" rIns="81354" bIns="40672" anchor="b" anchorCtr="0" compatLnSpc="0">
            <a:noAutofit/>
          </a:bodyPr>
          <a:lstStyle/>
          <a:p>
            <a:pPr marL="0" marR="0" lvl="0" indent="0" algn="l" defTabSz="4572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en-GB" sz="1300" b="0" i="0" u="none" strike="noStrike" kern="1200" cap="none" spc="0" baseline="0">
              <a:solidFill>
                <a:srgbClr val="000000"/>
              </a:solidFill>
              <a:uFillTx/>
              <a:latin typeface="Arimo" pitchFamily="18"/>
              <a:ea typeface="Droid Sans" pitchFamily="2"/>
              <a:cs typeface="DejaVu Sans" pitchFamily="2"/>
            </a:endParaRPr>
          </a:p>
        </p:txBody>
      </p:sp>
      <p:sp>
        <p:nvSpPr>
          <p:cNvPr id="5" name="Slide Number Placeholder 4"/>
          <p:cNvSpPr txBox="1">
            <a:spLocks noGrp="1"/>
          </p:cNvSpPr>
          <p:nvPr>
            <p:ph type="sldNum" sz="quarter" idx="3"/>
          </p:nvPr>
        </p:nvSpPr>
        <p:spPr>
          <a:xfrm>
            <a:off x="3806318" y="9285686"/>
            <a:ext cx="2918298" cy="488390"/>
          </a:xfrm>
          <a:prstGeom prst="rect">
            <a:avLst/>
          </a:prstGeom>
          <a:noFill/>
          <a:ln>
            <a:noFill/>
          </a:ln>
        </p:spPr>
        <p:txBody>
          <a:bodyPr vert="horz" wrap="none" lIns="81354" tIns="40672" rIns="81354" bIns="40672" anchor="b" anchorCtr="0" compatLnSpc="0">
            <a:noAutofit/>
          </a:bodyPr>
          <a:lstStyle/>
          <a:p>
            <a:pPr marL="0" marR="0" lvl="0" indent="0" algn="r" defTabSz="457200" rtl="0" fontAlgn="auto" hangingPunct="0">
              <a:lnSpc>
                <a:spcPct val="100000"/>
              </a:lnSpc>
              <a:spcBef>
                <a:spcPts val="0"/>
              </a:spcBef>
              <a:spcAft>
                <a:spcPts val="0"/>
              </a:spcAft>
              <a:buNone/>
              <a:tabLst/>
              <a:defRPr sz="1400" b="0" i="0" u="none" strike="noStrike" kern="0" cap="none" spc="0" baseline="0">
                <a:solidFill>
                  <a:srgbClr val="000000"/>
                </a:solidFill>
                <a:uFillTx/>
              </a:defRPr>
            </a:pPr>
            <a:fld id="{D86B19C4-F658-4E22-BC21-52C091F820E9}" type="slidenum">
              <a:t>‹#›</a:t>
            </a:fld>
            <a:endParaRPr lang="en-GB" sz="1300" b="0" i="0" u="none" strike="noStrike" kern="1200" cap="none" spc="0" baseline="0">
              <a:solidFill>
                <a:srgbClr val="000000"/>
              </a:solidFill>
              <a:uFillTx/>
              <a:latin typeface="Arimo" pitchFamily="18"/>
              <a:ea typeface="Droid Sans" pitchFamily="2"/>
              <a:cs typeface="DejaVu Sans" pitchFamily="2"/>
            </a:endParaRPr>
          </a:p>
        </p:txBody>
      </p:sp>
    </p:spTree>
    <p:extLst>
      <p:ext uri="{BB962C8B-B14F-4D97-AF65-F5344CB8AC3E}">
        <p14:creationId xmlns:p14="http://schemas.microsoft.com/office/powerpoint/2010/main" val="38023089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1107000" y="812517"/>
            <a:ext cx="5345280" cy="4008958"/>
          </a:xfrm>
          <a:prstGeom prst="rect">
            <a:avLst/>
          </a:prstGeom>
          <a:noFill/>
          <a:ln>
            <a:noFill/>
            <a:prstDash val="solid"/>
          </a:ln>
        </p:spPr>
      </p:sp>
      <p:sp>
        <p:nvSpPr>
          <p:cNvPr id="3" name="Notes Placeholder 2"/>
          <p:cNvSpPr txBox="1">
            <a:spLocks noGrp="1"/>
          </p:cNvSpPr>
          <p:nvPr>
            <p:ph type="body" sz="quarter" idx="3"/>
          </p:nvPr>
        </p:nvSpPr>
        <p:spPr>
          <a:xfrm>
            <a:off x="755998" y="5078522"/>
            <a:ext cx="6047640" cy="4811042"/>
          </a:xfrm>
          <a:prstGeom prst="rect">
            <a:avLst/>
          </a:prstGeom>
          <a:noFill/>
          <a:ln>
            <a:noFill/>
          </a:ln>
        </p:spPr>
        <p:txBody>
          <a:bodyPr vert="horz" wrap="square" lIns="0" tIns="0" rIns="0" bIns="0" anchor="t" anchorCtr="0" compatLnSpc="1">
            <a:noAutofit/>
          </a:bodyPr>
          <a:lstStyle/>
          <a:p>
            <a:pPr lvl="0"/>
            <a:endParaRPr lang="en-GB"/>
          </a:p>
        </p:txBody>
      </p:sp>
      <p:sp>
        <p:nvSpPr>
          <p:cNvPr id="4" name="Header Placeholder 3"/>
          <p:cNvSpPr txBox="1">
            <a:spLocks noGrp="1"/>
          </p:cNvSpPr>
          <p:nvPr>
            <p:ph type="hdr" sz="quarter"/>
          </p:nvPr>
        </p:nvSpPr>
        <p:spPr>
          <a:xfrm>
            <a:off x="0" y="0"/>
            <a:ext cx="3280684" cy="534238"/>
          </a:xfrm>
          <a:prstGeom prst="rect">
            <a:avLst/>
          </a:prstGeom>
          <a:noFill/>
          <a:ln>
            <a:noFill/>
          </a:ln>
        </p:spPr>
        <p:txBody>
          <a:bodyPr vert="horz" wrap="square" lIns="0" tIns="0" rIns="0" bIns="0" anchor="t" anchorCtr="0" compatLnSpc="1">
            <a:noAutofit/>
          </a:bodyPr>
          <a:lstStyle>
            <a:lvl1pPr marL="0" marR="0" lvl="0" indent="0" algn="l" defTabSz="4572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5" name="Date Placeholder 4"/>
          <p:cNvSpPr txBox="1">
            <a:spLocks noGrp="1"/>
          </p:cNvSpPr>
          <p:nvPr>
            <p:ph type="dt" idx="1"/>
          </p:nvPr>
        </p:nvSpPr>
        <p:spPr>
          <a:xfrm>
            <a:off x="4278962" y="0"/>
            <a:ext cx="3280684" cy="534238"/>
          </a:xfrm>
          <a:prstGeom prst="rect">
            <a:avLst/>
          </a:prstGeom>
          <a:noFill/>
          <a:ln>
            <a:noFill/>
          </a:ln>
        </p:spPr>
        <p:txBody>
          <a:bodyPr vert="horz" wrap="square" lIns="0" tIns="0" rIns="0" bIns="0" anchor="t" anchorCtr="0" compatLnSpc="1">
            <a:noAutofit/>
          </a:bodyPr>
          <a:lstStyle>
            <a:lvl1pPr marL="0" marR="0" lvl="0" indent="0" algn="r" defTabSz="4572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6" name="Footer Placeholder 5"/>
          <p:cNvSpPr txBox="1">
            <a:spLocks noGrp="1"/>
          </p:cNvSpPr>
          <p:nvPr>
            <p:ph type="ftr" sz="quarter" idx="4"/>
          </p:nvPr>
        </p:nvSpPr>
        <p:spPr>
          <a:xfrm>
            <a:off x="0" y="10157402"/>
            <a:ext cx="3280684" cy="534238"/>
          </a:xfrm>
          <a:prstGeom prst="rect">
            <a:avLst/>
          </a:prstGeom>
          <a:noFill/>
          <a:ln>
            <a:noFill/>
          </a:ln>
        </p:spPr>
        <p:txBody>
          <a:bodyPr vert="horz" wrap="square" lIns="0" tIns="0" rIns="0" bIns="0" anchor="b" anchorCtr="0" compatLnSpc="1">
            <a:noAutofit/>
          </a:bodyPr>
          <a:lstStyle>
            <a:lvl1pPr marL="0" marR="0" lvl="0" indent="0" algn="l" defTabSz="4572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7" name="Slide Number Placeholder 6"/>
          <p:cNvSpPr txBox="1">
            <a:spLocks noGrp="1"/>
          </p:cNvSpPr>
          <p:nvPr>
            <p:ph type="sldNum" sz="quarter" idx="5"/>
          </p:nvPr>
        </p:nvSpPr>
        <p:spPr>
          <a:xfrm>
            <a:off x="4278962" y="10157402"/>
            <a:ext cx="3280684" cy="534238"/>
          </a:xfrm>
          <a:prstGeom prst="rect">
            <a:avLst/>
          </a:prstGeom>
          <a:noFill/>
          <a:ln>
            <a:noFill/>
          </a:ln>
        </p:spPr>
        <p:txBody>
          <a:bodyPr vert="horz" wrap="square" lIns="0" tIns="0" rIns="0" bIns="0" anchor="b" anchorCtr="0" compatLnSpc="1">
            <a:noAutofit/>
          </a:bodyPr>
          <a:lstStyle>
            <a:lvl1pPr marL="0" marR="0" lvl="0" indent="0" algn="r" defTabSz="4572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fld id="{FE3B70C5-D63C-42CA-A9EB-EC3B3AFECC8B}" type="slidenum">
              <a:t>‹#›</a:t>
            </a:fld>
            <a:endParaRPr lang="en-GB"/>
          </a:p>
        </p:txBody>
      </p:sp>
    </p:spTree>
    <p:extLst>
      <p:ext uri="{BB962C8B-B14F-4D97-AF65-F5344CB8AC3E}">
        <p14:creationId xmlns:p14="http://schemas.microsoft.com/office/powerpoint/2010/main" val="1594575694"/>
      </p:ext>
    </p:extLst>
  </p:cSld>
  <p:clrMap bg1="lt1" tx1="dk1" bg2="lt2" tx2="dk2" accent1="accent1" accent2="accent2" accent3="accent3" accent4="accent4" accent5="accent5" accent6="accent6" hlink="hlink" folHlink="folHlink"/>
  <p:notesStyle>
    <a:lvl1pPr marL="215999" marR="0" lvl="0" indent="-215999" defTabSz="914400" rtl="0" fontAlgn="auto" hangingPunct="0">
      <a:lnSpc>
        <a:spcPct val="100000"/>
      </a:lnSpc>
      <a:spcBef>
        <a:spcPts val="0"/>
      </a:spcBef>
      <a:spcAft>
        <a:spcPts val="0"/>
      </a:spcAft>
      <a:buNone/>
      <a:tabLst/>
      <a:defRPr lang="en-GB" sz="2000" b="0" i="0" u="none" strike="noStrike" kern="1200" cap="none" spc="0" baseline="0">
        <a:solidFill>
          <a:srgbClr val="000000"/>
        </a:solidFill>
        <a:uFillTx/>
        <a:latin typeface="Arimo" pitchFamily="18"/>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F3FFC225-76F6-4ED1-8D90-CE473629D514}" type="slidenum">
              <a:t>1</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1106488" y="812801"/>
            <a:ext cx="5345116" cy="4008436"/>
          </a:xfrm>
          <a:solidFill>
            <a:srgbClr val="5B9BD5"/>
          </a:solidFill>
          <a:ln w="25402">
            <a:solidFill>
              <a:srgbClr val="41719C"/>
            </a:solidFill>
            <a:prstDash val="solid"/>
          </a:ln>
        </p:spPr>
      </p:sp>
      <p:sp>
        <p:nvSpPr>
          <p:cNvPr id="4" name="Notes Placeholder 2"/>
          <p:cNvSpPr txBox="1">
            <a:spLocks noGrp="1"/>
          </p:cNvSpPr>
          <p:nvPr>
            <p:ph type="body" sz="quarter"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09884" y="9283674"/>
            <a:ext cx="2912757" cy="488518"/>
          </a:xfrm>
          <a:prstGeom prst="rect">
            <a:avLst/>
          </a:prstGeom>
          <a:noFill/>
          <a:ln cap="flat">
            <a:noFill/>
          </a:ln>
        </p:spPr>
        <p:txBody>
          <a:bodyPr vert="horz" wrap="square" lIns="90004" tIns="44997" rIns="90004" bIns="44997" anchor="t" anchorCtr="0" compatLnSpc="1">
            <a:noAutofit/>
          </a:bodyPr>
          <a:lstStyle/>
          <a:p>
            <a:pPr marL="0" marR="0" lvl="0" indent="0" algn="l"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4A83E17A-02C2-4959-AFD9-CDA6344C2B78}" type="slidenum">
              <a:t>2</a:t>
            </a:fld>
            <a:endParaRPr lang="en-GB" sz="1400" b="0" i="0" u="none" strike="noStrike" kern="1200" cap="none" spc="0" baseline="0">
              <a:solidFill>
                <a:srgbClr val="000000"/>
              </a:solidFill>
              <a:uFillTx/>
              <a:latin typeface="Arial" pitchFamily="34"/>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40348D33-42B9-4C12-BDF2-80611442D903}" type="slidenum">
              <a:t>2</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2"/>
          <p:cNvSpPr>
            <a:spLocks noGrp="1" noRot="1" noChangeAspect="1"/>
          </p:cNvSpPr>
          <p:nvPr>
            <p:ph type="sldImg"/>
          </p:nvPr>
        </p:nvSpPr>
        <p:spPr>
          <a:xfrm>
            <a:off x="919164" y="733421"/>
            <a:ext cx="4886325" cy="3665536"/>
          </a:xfrm>
          <a:solidFill>
            <a:srgbClr val="5B9BD5"/>
          </a:solidFill>
          <a:ln w="25402">
            <a:solidFill>
              <a:srgbClr val="41719C"/>
            </a:solidFill>
            <a:prstDash val="solid"/>
          </a:ln>
        </p:spPr>
      </p:sp>
      <p:sp>
        <p:nvSpPr>
          <p:cNvPr id="5" name="Rectangle 3"/>
          <p:cNvSpPr txBox="1">
            <a:spLocks noGrp="1"/>
          </p:cNvSpPr>
          <p:nvPr>
            <p:ph type="body" sz="quarter" idx="1"/>
          </p:nvPr>
        </p:nvSpPr>
        <p:spPr>
          <a:xfrm>
            <a:off x="671398" y="4641841"/>
            <a:ext cx="5381280" cy="4398483"/>
          </a:xfrm>
        </p:spPr>
        <p:txBody>
          <a:bodyPr lIns="90004" tIns="44997" rIns="90004" bIns="44997"/>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6488" y="812801"/>
            <a:ext cx="5345116" cy="4008436"/>
          </a:xfrm>
        </p:spPr>
      </p:sp>
      <p:sp>
        <p:nvSpPr>
          <p:cNvPr id="3" name="Notes Placeholder 2"/>
          <p:cNvSpPr txBox="1">
            <a:spLocks noGrp="1"/>
          </p:cNvSpPr>
          <p:nvPr>
            <p:ph type="body" sz="quarter" idx="1"/>
          </p:nvPr>
        </p:nvSpPr>
        <p:spPr/>
        <p:txBody>
          <a:bodyPr/>
          <a:lstStyle/>
          <a:p>
            <a:pPr lvl="0"/>
            <a:r>
              <a:rPr lang="en-GB">
                <a:latin typeface="Times New Roman" pitchFamily="18"/>
                <a:cs typeface="Times New Roman" pitchFamily="18"/>
              </a:rPr>
              <a:t>. This presentation exhibits analysis of business environment by applying SWOT and PESTLE, identification of target market and segments, and suitability of marketing mix in the context of  Kexmon Travels Ltd, a </a:t>
            </a:r>
            <a:endParaRPr lang="en-US"/>
          </a:p>
        </p:txBody>
      </p:sp>
      <p:sp>
        <p:nvSpPr>
          <p:cNvPr id="4" name="Slide Number Placeholder 3"/>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334F95D3-9260-4CEC-9359-73B35E08301D}" type="slidenum">
              <a:t>4</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09884" y="9283674"/>
            <a:ext cx="2912757" cy="488518"/>
          </a:xfrm>
          <a:prstGeom prst="rect">
            <a:avLst/>
          </a:prstGeom>
          <a:noFill/>
          <a:ln cap="flat">
            <a:noFill/>
          </a:ln>
        </p:spPr>
        <p:txBody>
          <a:bodyPr vert="horz" wrap="square" lIns="90004" tIns="44997" rIns="90004" bIns="44997" anchor="t" anchorCtr="0" compatLnSpc="1">
            <a:noAutofit/>
          </a:bodyPr>
          <a:lstStyle/>
          <a:p>
            <a:pPr marL="0" marR="0" lvl="0" indent="0" algn="l"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CDF7F732-6BF5-4185-AC32-9C21D604A905}" type="slidenum">
              <a:t>5</a:t>
            </a:fld>
            <a:endParaRPr lang="en-GB" sz="1400" b="0" i="0" u="none" strike="noStrike" kern="1200" cap="none" spc="0" baseline="0">
              <a:solidFill>
                <a:srgbClr val="000000"/>
              </a:solidFill>
              <a:uFillTx/>
              <a:latin typeface="Arial" pitchFamily="34"/>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F068ADCF-CD6F-4572-A3FF-28009DDF1C29}" type="slidenum">
              <a:t>5</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2"/>
          <p:cNvSpPr>
            <a:spLocks noGrp="1" noRot="1" noChangeAspect="1"/>
          </p:cNvSpPr>
          <p:nvPr>
            <p:ph type="sldImg"/>
          </p:nvPr>
        </p:nvSpPr>
        <p:spPr>
          <a:xfrm>
            <a:off x="919164" y="733421"/>
            <a:ext cx="4886325" cy="3665536"/>
          </a:xfrm>
          <a:solidFill>
            <a:srgbClr val="5B9BD5"/>
          </a:solidFill>
          <a:ln w="25402">
            <a:solidFill>
              <a:srgbClr val="41719C"/>
            </a:solidFill>
            <a:prstDash val="solid"/>
          </a:ln>
        </p:spPr>
      </p:sp>
      <p:sp>
        <p:nvSpPr>
          <p:cNvPr id="5" name="Rectangle 3"/>
          <p:cNvSpPr txBox="1">
            <a:spLocks noGrp="1"/>
          </p:cNvSpPr>
          <p:nvPr>
            <p:ph type="body" sz="quarter" idx="1"/>
          </p:nvPr>
        </p:nvSpPr>
        <p:spPr>
          <a:xfrm>
            <a:off x="671398" y="4641841"/>
            <a:ext cx="5381280" cy="4398483"/>
          </a:xfrm>
        </p:spPr>
        <p:txBody>
          <a:bodyPr lIns="90004" tIns="44997" rIns="90004" bIns="44997"/>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09884" y="9283674"/>
            <a:ext cx="2912757" cy="488518"/>
          </a:xfrm>
          <a:prstGeom prst="rect">
            <a:avLst/>
          </a:prstGeom>
          <a:noFill/>
          <a:ln cap="flat">
            <a:noFill/>
          </a:ln>
        </p:spPr>
        <p:txBody>
          <a:bodyPr vert="horz" wrap="square" lIns="90004" tIns="44997" rIns="90004" bIns="44997" anchor="t" anchorCtr="0" compatLnSpc="1">
            <a:noAutofit/>
          </a:bodyPr>
          <a:lstStyle/>
          <a:p>
            <a:pPr marL="0" marR="0" lvl="0" indent="0" algn="l"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EAA3DC05-6E9C-4141-9FBC-7D9944096CEE}" type="slidenum">
              <a:t>6</a:t>
            </a:fld>
            <a:endParaRPr lang="en-GB" sz="1400" b="0" i="0" u="none" strike="noStrike" kern="1200" cap="none" spc="0" baseline="0">
              <a:solidFill>
                <a:srgbClr val="000000"/>
              </a:solidFill>
              <a:uFillTx/>
              <a:latin typeface="Arial" pitchFamily="34"/>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EC9F957F-F6EE-406C-A4A3-20EF1654D744}" type="slidenum">
              <a:t>6</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2"/>
          <p:cNvSpPr>
            <a:spLocks noGrp="1" noRot="1" noChangeAspect="1"/>
          </p:cNvSpPr>
          <p:nvPr>
            <p:ph type="sldImg"/>
          </p:nvPr>
        </p:nvSpPr>
        <p:spPr>
          <a:xfrm>
            <a:off x="919164" y="733421"/>
            <a:ext cx="4886325" cy="3665536"/>
          </a:xfrm>
          <a:solidFill>
            <a:srgbClr val="5B9BD5"/>
          </a:solidFill>
          <a:ln w="25402">
            <a:solidFill>
              <a:srgbClr val="41719C"/>
            </a:solidFill>
            <a:prstDash val="solid"/>
          </a:ln>
        </p:spPr>
      </p:sp>
      <p:sp>
        <p:nvSpPr>
          <p:cNvPr id="5" name="Rectangle 3"/>
          <p:cNvSpPr txBox="1">
            <a:spLocks noGrp="1"/>
          </p:cNvSpPr>
          <p:nvPr>
            <p:ph type="body" sz="quarter" idx="1"/>
          </p:nvPr>
        </p:nvSpPr>
        <p:spPr>
          <a:xfrm>
            <a:off x="671398" y="4641841"/>
            <a:ext cx="5381280" cy="4398483"/>
          </a:xfrm>
        </p:spPr>
        <p:txBody>
          <a:bodyPr lIns="90004" tIns="44997" rIns="90004" bIns="44997"/>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09884" y="9283674"/>
            <a:ext cx="2912757" cy="488518"/>
          </a:xfrm>
          <a:prstGeom prst="rect">
            <a:avLst/>
          </a:prstGeom>
          <a:noFill/>
          <a:ln cap="flat">
            <a:noFill/>
          </a:ln>
        </p:spPr>
        <p:txBody>
          <a:bodyPr vert="horz" wrap="square" lIns="90004" tIns="44997" rIns="90004" bIns="44997" anchor="t" anchorCtr="0" compatLnSpc="1">
            <a:noAutofit/>
          </a:bodyPr>
          <a:lstStyle/>
          <a:p>
            <a:pPr marL="0" marR="0" lvl="0" indent="0" algn="l"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0E2F7F09-5B52-47BD-B351-2915E5CE5B11}" type="slidenum">
              <a:t>7</a:t>
            </a:fld>
            <a:endParaRPr lang="en-GB" sz="1400" b="0" i="0" u="none" strike="noStrike" kern="1200" cap="none" spc="0" baseline="0">
              <a:solidFill>
                <a:srgbClr val="000000"/>
              </a:solidFill>
              <a:uFillTx/>
              <a:latin typeface="Arial" pitchFamily="34"/>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20C15110-81D4-4BED-9E68-3A3ECF4C7679}" type="slidenum">
              <a:t>7</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2"/>
          <p:cNvSpPr>
            <a:spLocks noGrp="1" noRot="1" noChangeAspect="1"/>
          </p:cNvSpPr>
          <p:nvPr>
            <p:ph type="sldImg"/>
          </p:nvPr>
        </p:nvSpPr>
        <p:spPr>
          <a:xfrm>
            <a:off x="919164" y="733421"/>
            <a:ext cx="4886325" cy="3665536"/>
          </a:xfrm>
          <a:solidFill>
            <a:srgbClr val="5B9BD5"/>
          </a:solidFill>
          <a:ln w="25402">
            <a:solidFill>
              <a:srgbClr val="41719C"/>
            </a:solidFill>
            <a:prstDash val="solid"/>
          </a:ln>
        </p:spPr>
      </p:sp>
      <p:sp>
        <p:nvSpPr>
          <p:cNvPr id="5" name="Rectangle 3"/>
          <p:cNvSpPr txBox="1">
            <a:spLocks noGrp="1"/>
          </p:cNvSpPr>
          <p:nvPr>
            <p:ph type="body" sz="quarter" idx="1"/>
          </p:nvPr>
        </p:nvSpPr>
        <p:spPr>
          <a:xfrm>
            <a:off x="671398" y="4641841"/>
            <a:ext cx="5381280" cy="4398483"/>
          </a:xfrm>
        </p:spPr>
        <p:txBody>
          <a:bodyPr lIns="90004" tIns="44997" rIns="90004" bIns="44997"/>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09884" y="9283674"/>
            <a:ext cx="2912757" cy="488518"/>
          </a:xfrm>
          <a:prstGeom prst="rect">
            <a:avLst/>
          </a:prstGeom>
          <a:noFill/>
          <a:ln cap="flat">
            <a:noFill/>
          </a:ln>
        </p:spPr>
        <p:txBody>
          <a:bodyPr vert="horz" wrap="square" lIns="90004" tIns="44997" rIns="90004" bIns="44997" anchor="t" anchorCtr="0" compatLnSpc="1">
            <a:noAutofit/>
          </a:bodyPr>
          <a:lstStyle/>
          <a:p>
            <a:pPr marL="0" marR="0" lvl="0" indent="0" algn="l"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9682B351-B800-40DD-A6DB-0544113BF05C}" type="slidenum">
              <a:t>8</a:t>
            </a:fld>
            <a:endParaRPr lang="en-GB" sz="1400" b="0" i="0" u="none" strike="noStrike" kern="1200" cap="none" spc="0" baseline="0">
              <a:solidFill>
                <a:srgbClr val="000000"/>
              </a:solidFill>
              <a:uFillTx/>
              <a:latin typeface="Arial" pitchFamily="34"/>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C72C4BC3-49FD-4342-BE4E-842C01E34373}" type="slidenum">
              <a:t>8</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2"/>
          <p:cNvSpPr>
            <a:spLocks noGrp="1" noRot="1" noChangeAspect="1"/>
          </p:cNvSpPr>
          <p:nvPr>
            <p:ph type="sldImg"/>
          </p:nvPr>
        </p:nvSpPr>
        <p:spPr>
          <a:xfrm>
            <a:off x="919164" y="733421"/>
            <a:ext cx="4886325" cy="3665536"/>
          </a:xfrm>
          <a:solidFill>
            <a:srgbClr val="5B9BD5"/>
          </a:solidFill>
          <a:ln w="25402">
            <a:solidFill>
              <a:srgbClr val="41719C"/>
            </a:solidFill>
            <a:prstDash val="solid"/>
          </a:ln>
        </p:spPr>
      </p:sp>
      <p:sp>
        <p:nvSpPr>
          <p:cNvPr id="5" name="Rectangle 3"/>
          <p:cNvSpPr txBox="1">
            <a:spLocks noGrp="1"/>
          </p:cNvSpPr>
          <p:nvPr>
            <p:ph type="body" sz="quarter" idx="1"/>
          </p:nvPr>
        </p:nvSpPr>
        <p:spPr>
          <a:xfrm>
            <a:off x="671398" y="4641841"/>
            <a:ext cx="5381280" cy="4398483"/>
          </a:xfrm>
        </p:spPr>
        <p:txBody>
          <a:bodyPr lIns="90004" tIns="44997" rIns="90004" bIns="44997"/>
          <a:lstStyle/>
          <a:p>
            <a:pPr lvl="0" algn="l"/>
            <a:r>
              <a:rPr lang="en-GB" b="1">
                <a:solidFill>
                  <a:srgbClr val="FFFFFF"/>
                </a:solidFill>
                <a:latin typeface="Garamond"/>
              </a:rPr>
              <a:t>Geographic:</a:t>
            </a:r>
            <a:r>
              <a:rPr lang="en-GB">
                <a:solidFill>
                  <a:srgbClr val="FFFFFF"/>
                </a:solidFill>
                <a:latin typeface="Garamond"/>
              </a:rPr>
              <a:t> It is most common kind of segmentation under which places of services provided or geographic areas of service covered, is considered. Kexmon is providing services within UK, so company may divide their market segment statewide.  </a:t>
            </a:r>
            <a:endParaRPr lang="en-US">
              <a:solidFill>
                <a:srgbClr val="FFFFFF"/>
              </a:solidFill>
              <a:latin typeface="Garamond"/>
            </a:endParaRPr>
          </a:p>
          <a:p>
            <a:pPr lvl="0"/>
            <a:endParaRPr lang="en-GB" b="1"/>
          </a:p>
          <a:p>
            <a:pPr lvl="0"/>
            <a:r>
              <a:rPr lang="en-GB" b="1"/>
              <a:t>Demographic: </a:t>
            </a:r>
            <a:r>
              <a:rPr lang="en-GB"/>
              <a:t>In this segment company can create segment on the basis of customer's gender, marital status, age, religion, eduction. Which is important to identify any potential customer group.</a:t>
            </a:r>
            <a:endParaRPr lang="en-US"/>
          </a:p>
          <a:p>
            <a:pPr lvl="0"/>
            <a:r>
              <a:rPr lang="en-GB" b="1"/>
              <a:t>Psycho-graphic: </a:t>
            </a:r>
            <a:r>
              <a:rPr lang="en-GB"/>
              <a:t>Under this segment, Kexmon can classify customer on the basis of their way of living life, tourists’ interests, opinions, attitudes and overall personality.</a:t>
            </a:r>
            <a:endParaRPr lang="en-US"/>
          </a:p>
          <a:p>
            <a:pPr lvl="0"/>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09884" y="9283674"/>
            <a:ext cx="2912757" cy="488518"/>
          </a:xfrm>
          <a:prstGeom prst="rect">
            <a:avLst/>
          </a:prstGeom>
          <a:noFill/>
          <a:ln cap="flat">
            <a:noFill/>
          </a:ln>
        </p:spPr>
        <p:txBody>
          <a:bodyPr vert="horz" wrap="square" lIns="90004" tIns="44997" rIns="90004" bIns="44997" anchor="t" anchorCtr="0" compatLnSpc="1">
            <a:noAutofit/>
          </a:bodyPr>
          <a:lstStyle/>
          <a:p>
            <a:pPr marL="0" marR="0" lvl="0" indent="0" algn="l"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9FE6856D-36F1-4019-A504-460932AF1B69}" type="slidenum">
              <a:t>9</a:t>
            </a:fld>
            <a:endParaRPr lang="en-GB" sz="1400" b="0" i="0" u="none" strike="noStrike" kern="1200" cap="none" spc="0" baseline="0">
              <a:solidFill>
                <a:srgbClr val="000000"/>
              </a:solidFill>
              <a:uFillTx/>
              <a:latin typeface="Arial" pitchFamily="34"/>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23248D5A-C528-4EF3-88B5-7824F00F2805}" type="slidenum">
              <a:t>9</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2"/>
          <p:cNvSpPr>
            <a:spLocks noGrp="1" noRot="1" noChangeAspect="1"/>
          </p:cNvSpPr>
          <p:nvPr>
            <p:ph type="sldImg"/>
          </p:nvPr>
        </p:nvSpPr>
        <p:spPr>
          <a:xfrm>
            <a:off x="919164" y="733421"/>
            <a:ext cx="4886325" cy="3665536"/>
          </a:xfrm>
          <a:solidFill>
            <a:srgbClr val="5B9BD5"/>
          </a:solidFill>
          <a:ln w="25402">
            <a:solidFill>
              <a:srgbClr val="41719C"/>
            </a:solidFill>
            <a:prstDash val="solid"/>
          </a:ln>
        </p:spPr>
      </p:sp>
      <p:sp>
        <p:nvSpPr>
          <p:cNvPr id="5" name="Rectangle 3"/>
          <p:cNvSpPr txBox="1">
            <a:spLocks noGrp="1"/>
          </p:cNvSpPr>
          <p:nvPr>
            <p:ph type="body" sz="quarter" idx="1"/>
          </p:nvPr>
        </p:nvSpPr>
        <p:spPr>
          <a:xfrm>
            <a:off x="671398" y="4641841"/>
            <a:ext cx="5381280" cy="4398483"/>
          </a:xfrm>
        </p:spPr>
        <p:txBody>
          <a:bodyPr wrap="square" lIns="90170" tIns="45085" rIns="90170" bIns="45085" anchor="t"/>
          <a:lstStyle/>
          <a:p>
            <a:pPr marL="0" indent="0" algn="l" defTabSz="508000">
              <a:lnSpc>
                <a:spcPct val="129000"/>
              </a:lnSpc>
              <a:spcBef>
                <a:spcPts val="0"/>
              </a:spcBef>
              <a:spcAft>
                <a:spcPts val="0"/>
              </a:spcAft>
              <a:buFontTx/>
              <a:buNone/>
            </a:pPr>
            <a:r>
              <a:rPr lang="en-US" altLang="ko-KR" sz="1200" dirty="0" smtClean="0">
                <a:solidFill>
                  <a:srgbClr val="FFFFFF"/>
                </a:solidFill>
                <a:latin typeface="Times New Roman" pitchFamily="0" charset="0"/>
              </a:rPr>
              <a:t>As Kexmon belongs to tourism company and operating business at small level, so company need to anal</a:t>
            </a:r>
            <a:r>
              <a:rPr lang="en-US" altLang="ko-KR" sz="1200" dirty="0" smtClean="0">
                <a:solidFill>
                  <a:srgbClr val="FFFFFF"/>
                </a:solidFill>
                <a:latin typeface="Times New Roman" pitchFamily="0" charset="0"/>
              </a:rPr>
              <a:t>yse macro environment factors in order to make expansion</a:t>
            </a:r>
          </a:p>
          <a:p>
            <a:pPr marL="0" indent="0" algn="l" defTabSz="508000">
              <a:lnSpc>
                <a:spcPct val="129000"/>
              </a:lnSpc>
              <a:spcBef>
                <a:spcPts val="0"/>
              </a:spcBef>
              <a:spcAft>
                <a:spcPts val="0"/>
              </a:spcAft>
              <a:buFontTx/>
              <a:buNone/>
            </a:pPr>
            <a:r>
              <a:rPr lang="en-US" altLang="ko-KR" sz="1200" dirty="0" smtClean="0">
                <a:solidFill>
                  <a:srgbClr val="FFFFFF"/>
                </a:solidFill>
                <a:latin typeface="Times New Roman" pitchFamily="0" charset="0"/>
              </a:rPr>
              <a:t>Factors of micro environment have great impact on organisation's activities and functions. Followin</a:t>
            </a:r>
            <a:r>
              <a:rPr lang="en-US" altLang="ko-KR" sz="1200" dirty="0" smtClean="0">
                <a:solidFill>
                  <a:srgbClr val="FFFFFF"/>
                </a:solidFill>
                <a:latin typeface="Times New Roman" pitchFamily="0" charset="0"/>
              </a:rPr>
              <a:t>g are some micro environment factors in the context of Kexmon:</a:t>
            </a:r>
          </a:p>
          <a:p>
            <a:pPr marL="0" indent="0" algn="l" defTabSz="508000">
              <a:lnSpc>
                <a:spcPct val="129000"/>
              </a:lnSpc>
              <a:spcBef>
                <a:spcPts val="0"/>
              </a:spcBef>
              <a:spcAft>
                <a:spcPts val="0"/>
              </a:spcAft>
              <a:buFontTx/>
              <a:buNone/>
            </a:pPr>
            <a:r>
              <a:rPr lang="en-US" altLang="ko-KR" sz="1200" dirty="0" smtClean="0">
                <a:solidFill>
                  <a:srgbClr val="FFFFFF"/>
                </a:solidFill>
                <a:latin typeface="Times New Roman" pitchFamily="0" charset="0"/>
              </a:rPr>
              <a:t>Customers: In Kexmon, at initial stage customers are key micro factors which have direct impact on </a:t>
            </a:r>
            <a:r>
              <a:rPr lang="en-US" altLang="ko-KR" sz="1200" dirty="0" smtClean="0">
                <a:solidFill>
                  <a:srgbClr val="FFFFFF"/>
                </a:solidFill>
                <a:latin typeface="Times New Roman" pitchFamily="0" charset="0"/>
              </a:rPr>
              <a:t>company's survival. </a:t>
            </a:r>
          </a:p>
          <a:p>
            <a:pPr marL="0" indent="0" algn="l" defTabSz="508000">
              <a:lnSpc>
                <a:spcPct val="129000"/>
              </a:lnSpc>
              <a:spcBef>
                <a:spcPts val="0"/>
              </a:spcBef>
              <a:spcAft>
                <a:spcPts val="0"/>
              </a:spcAft>
              <a:buFontTx/>
              <a:buNone/>
            </a:pPr>
            <a:r>
              <a:rPr lang="en-US" altLang="ko-KR" sz="1200" dirty="0" smtClean="0">
                <a:solidFill>
                  <a:srgbClr val="FFFFFF"/>
                </a:solidFill>
                <a:latin typeface="Times New Roman" pitchFamily="0" charset="0"/>
              </a:rPr>
              <a:t>Employees: Company's employee and their efficiency is significant factor that may affect company's </a:t>
            </a:r>
            <a:r>
              <a:rPr lang="en-US" altLang="ko-KR" sz="1200" dirty="0" smtClean="0">
                <a:solidFill>
                  <a:srgbClr val="FFFFFF"/>
                </a:solidFill>
                <a:latin typeface="Times New Roman" pitchFamily="0" charset="0"/>
              </a:rPr>
              <a:t>future growth and performance. </a:t>
            </a:r>
          </a:p>
          <a:p>
            <a:pPr marL="0" indent="0" algn="l" defTabSz="508000">
              <a:lnSpc>
                <a:spcPct val="129000"/>
              </a:lnSpc>
              <a:spcBef>
                <a:spcPts val="0"/>
              </a:spcBef>
              <a:spcAft>
                <a:spcPts val="0"/>
              </a:spcAft>
              <a:buFontTx/>
              <a:buNone/>
            </a:pPr>
            <a:r>
              <a:rPr lang="en-US" altLang="ko-KR" sz="1200" dirty="0" smtClean="0">
                <a:solidFill>
                  <a:srgbClr val="FFFFFF"/>
                </a:solidFill>
                <a:latin typeface="Times New Roman" pitchFamily="0" charset="0"/>
              </a:rPr>
              <a:t>	SWOT analysis is important tool for analysis of micro environment factors within a business organi</a:t>
            </a:r>
            <a:r>
              <a:rPr lang="en-US" altLang="ko-KR" sz="1200" dirty="0" smtClean="0">
                <a:solidFill>
                  <a:srgbClr val="FFFFFF"/>
                </a:solidFill>
                <a:latin typeface="Times New Roman" pitchFamily="0" charset="0"/>
              </a:rPr>
              <a:t>sation. Which assist in identification of effect of such micro factors to void any potential proble</a:t>
            </a:r>
            <a:r>
              <a:rPr lang="en-US" altLang="ko-KR" sz="1200" dirty="0" smtClean="0">
                <a:solidFill>
                  <a:srgbClr val="FFFFFF"/>
                </a:solidFill>
                <a:latin typeface="Times New Roman" pitchFamily="0" charset="0"/>
              </a:rPr>
              <a:t>m.</a:t>
            </a:r>
          </a:p>
          <a:p>
            <a:pPr marL="0" indent="0" algn="l" defTabSz="508000">
              <a:lnSpc>
                <a:spcPct val="129000"/>
              </a:lnSpc>
              <a:spcBef>
                <a:spcPts val="0"/>
              </a:spcBef>
              <a:spcAft>
                <a:spcPts val="0"/>
              </a:spcAft>
              <a:buFontTx/>
              <a:buNone/>
            </a:pPr>
            <a:r>
              <a:rPr lang="en-US" altLang="ko-KR" sz="1200" dirty="0" smtClean="0">
                <a:solidFill>
                  <a:srgbClr val="FFFFFF"/>
                </a:solidFill>
                <a:latin typeface="Times New Roman" pitchFamily="0" charset="0"/>
              </a:rPr>
              <a:t>Macro environment</a:t>
            </a:r>
          </a:p>
          <a:p>
            <a:pPr marL="0" indent="0" algn="l" defTabSz="508000">
              <a:lnSpc>
                <a:spcPct val="129000"/>
              </a:lnSpc>
              <a:spcBef>
                <a:spcPts val="0"/>
              </a:spcBef>
              <a:spcAft>
                <a:spcPts val="0"/>
              </a:spcAft>
              <a:buFontTx/>
              <a:buNone/>
            </a:pPr>
            <a:r>
              <a:rPr lang="en-US" altLang="ko-KR" sz="1200" dirty="0" smtClean="0">
                <a:solidFill>
                  <a:srgbClr val="FFFFFF"/>
                </a:solidFill>
                <a:latin typeface="Times New Roman" pitchFamily="0" charset="0"/>
              </a:rPr>
              <a:t>As Kexmon belongs to tourism company and operating business at small level, so company need to anal</a:t>
            </a:r>
            <a:r>
              <a:rPr lang="en-US" altLang="ko-KR" sz="1200" dirty="0" smtClean="0">
                <a:solidFill>
                  <a:srgbClr val="FFFFFF"/>
                </a:solidFill>
                <a:latin typeface="Times New Roman" pitchFamily="0" charset="0"/>
              </a:rPr>
              <a:t>yse macro environment factors in order to make expansion. For analysis of macro environment factors</a:t>
            </a:r>
            <a:r>
              <a:rPr lang="en-US" altLang="ko-KR" sz="1200" dirty="0" smtClean="0">
                <a:solidFill>
                  <a:srgbClr val="FFFFFF"/>
                </a:solidFill>
                <a:latin typeface="Times New Roman" pitchFamily="0" charset="0"/>
              </a:rPr>
              <a:t> PESTLE analysis is important...</a:t>
            </a:r>
            <a:r>
              <a:rPr lang="en-US" altLang="ko-KR" sz="1200" dirty="0" smtClean="0">
                <a:solidFill>
                  <a:srgbClr val="FFFFFF"/>
                </a:solidFill>
                <a:latin typeface="Times New Roman" pitchFamily="0" charset="0"/>
              </a:rPr>
              <a:t/>
            </a:r>
            <a:r>
              <a:rPr lang="en-US" altLang="ko-KR" sz="1200" dirty="0" smtClean="0">
                <a:solidFill>
                  <a:srgbClr val="FFFFFF"/>
                </a:solidFill>
                <a:latin typeface="Times New Roman" pitchFamily="0" charset="0"/>
              </a:rPr>
              <a:t/>
            </a:r>
            <a:r>
              <a:rPr lang="en-US" altLang="ko-KR" sz="1200" dirty="0" smtClean="0">
                <a:solidFill>
                  <a:srgbClr val="FFFFFF"/>
                </a:solidFill>
                <a:latin typeface="Times New Roman" pitchFamily="0" charset="0"/>
              </a:rPr>
              <a:t/>
            </a:r>
            <a:r>
              <a:rPr lang="en-US" altLang="ko-KR" sz="1200" dirty="0" smtClean="0">
                <a:solidFill>
                  <a:srgbClr val="FFFFFF"/>
                </a:solidFill>
                <a:latin typeface="Times New Roman" pitchFamily="0" charset="0"/>
              </a:rPr>
              <a:t/>
            </a:r>
            <a:r>
              <a:rPr lang="en-US" altLang="ko-KR" sz="1200" dirty="0" smtClean="0">
                <a:solidFill>
                  <a:srgbClr val="FFFFFF"/>
                </a:solidFill>
                <a:latin typeface="Times New Roman" pitchFamily="0" charset="0"/>
              </a:rPr>
              <a:t/>
            </a:r>
            <a:r>
              <a:rPr lang="en-US" altLang="ko-KR" sz="1200" dirty="0" smtClean="0">
                <a:solidFill>
                  <a:srgbClr val="FFFFFF"/>
                </a:solidFill>
                <a:latin typeface="Times New Roman" pitchFamily="0" charset="0"/>
              </a:rPr>
              <a:t/>
            </a:r>
            <a:r>
              <a:rPr lang="en-US" altLang="ko-KR" sz="1200" dirty="0" smtClean="0">
                <a:solidFill>
                  <a:srgbClr val="FFFFFF"/>
                </a:solidFill>
                <a:latin typeface="Times New Roman" pitchFamily="0" charset="0"/>
              </a:rPr>
              <a:t/>
            </a:r>
            <a:r>
              <a:rPr lang="en-US" altLang="ko-KR" sz="1200" dirty="0" smtClean="0">
                <a:solidFill>
                  <a:srgbClr val="FFFFFF"/>
                </a:solidFill>
                <a:latin typeface="Times New Roman" pitchFamily="0" charset="0"/>
              </a:rPr>
              <a:t/>
            </a:r>
            <a:r>
              <a:rPr lang="en-US" altLang="ko-KR" sz="1200" dirty="0" smtClean="0">
                <a:solidFill>
                  <a:srgbClr val="FFFFFF"/>
                </a:solidFill>
                <a:latin typeface="Times New Roman" pitchFamily="0" charset="0"/>
              </a:rPr>
              <a:t/>
            </a:r>
            <a:r>
              <a:rPr lang="en-US" altLang="ko-KR" sz="1200" dirty="0" smtClean="0">
                <a:solidFill>
                  <a:srgbClr val="FFFFFF"/>
                </a:solidFill>
                <a:latin typeface="Times New Roman" pitchFamily="0" charset="0"/>
              </a:rPr>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09884" y="9283674"/>
            <a:ext cx="2912757" cy="488518"/>
          </a:xfrm>
          <a:prstGeom prst="rect">
            <a:avLst/>
          </a:prstGeom>
          <a:noFill/>
          <a:ln cap="flat">
            <a:noFill/>
          </a:ln>
        </p:spPr>
        <p:txBody>
          <a:bodyPr vert="horz" wrap="square" lIns="90004" tIns="44997" rIns="90004" bIns="44997" anchor="t" anchorCtr="0" compatLnSpc="1">
            <a:noAutofit/>
          </a:bodyPr>
          <a:lstStyle/>
          <a:p>
            <a:pPr marL="0" marR="0" lvl="0" indent="0" algn="l"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E4606A2D-1471-43D1-B85C-D2907DBA19B3}" type="slidenum">
              <a:t>10</a:t>
            </a:fld>
            <a:endParaRPr lang="en-GB" sz="1400" b="0" i="0" u="none" strike="noStrike" kern="1200" cap="none" spc="0" baseline="0">
              <a:solidFill>
                <a:srgbClr val="000000"/>
              </a:solidFill>
              <a:uFillTx/>
              <a:latin typeface="Arial" pitchFamily="34"/>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FEE58A12-D758-4B0E-8DF3-5DFDB33173EF}" type="slidenum">
              <a:t>10</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2"/>
          <p:cNvSpPr>
            <a:spLocks noGrp="1" noRot="1" noChangeAspect="1"/>
          </p:cNvSpPr>
          <p:nvPr>
            <p:ph type="sldImg"/>
          </p:nvPr>
        </p:nvSpPr>
        <p:spPr>
          <a:xfrm>
            <a:off x="919164" y="733421"/>
            <a:ext cx="4886325" cy="3665536"/>
          </a:xfrm>
          <a:solidFill>
            <a:srgbClr val="5B9BD5"/>
          </a:solidFill>
          <a:ln w="25402">
            <a:solidFill>
              <a:srgbClr val="41719C"/>
            </a:solidFill>
            <a:prstDash val="solid"/>
          </a:ln>
        </p:spPr>
      </p:sp>
      <p:sp>
        <p:nvSpPr>
          <p:cNvPr id="5" name="Rectangle 3"/>
          <p:cNvSpPr txBox="1">
            <a:spLocks noGrp="1"/>
          </p:cNvSpPr>
          <p:nvPr>
            <p:ph type="body" sz="quarter" idx="1"/>
          </p:nvPr>
        </p:nvSpPr>
        <p:spPr>
          <a:xfrm>
            <a:off x="671398" y="4641841"/>
            <a:ext cx="5381280" cy="4398483"/>
          </a:xfrm>
        </p:spPr>
        <p:txBody>
          <a:bodyPr lIns="90004" tIns="44997" rIns="90004" bIns="44997"/>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09884" y="9283674"/>
            <a:ext cx="2912757" cy="488518"/>
          </a:xfrm>
          <a:prstGeom prst="rect">
            <a:avLst/>
          </a:prstGeom>
          <a:noFill/>
          <a:ln cap="flat">
            <a:noFill/>
          </a:ln>
        </p:spPr>
        <p:txBody>
          <a:bodyPr vert="horz" wrap="square" lIns="90004" tIns="44997" rIns="90004" bIns="44997" anchor="t" anchorCtr="0" compatLnSpc="1">
            <a:noAutofit/>
          </a:bodyPr>
          <a:lstStyle/>
          <a:p>
            <a:pPr marL="0" marR="0" lvl="0" indent="0" algn="l"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317F7045-BD68-4A56-9B85-35C60F28B9BA}" type="slidenum">
              <a:t>11</a:t>
            </a:fld>
            <a:endParaRPr lang="en-GB" sz="1400" b="0" i="0" u="none" strike="noStrike" kern="1200" cap="none" spc="0" baseline="0">
              <a:solidFill>
                <a:srgbClr val="000000"/>
              </a:solidFill>
              <a:uFillTx/>
              <a:latin typeface="Arial" pitchFamily="34"/>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EAF40054-04B8-420D-90B8-E8FED7CBB2A8}" type="slidenum">
              <a:t>11</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2"/>
          <p:cNvSpPr>
            <a:spLocks noGrp="1" noRot="1" noChangeAspect="1"/>
          </p:cNvSpPr>
          <p:nvPr>
            <p:ph type="sldImg"/>
          </p:nvPr>
        </p:nvSpPr>
        <p:spPr>
          <a:xfrm>
            <a:off x="919164" y="733421"/>
            <a:ext cx="4886325" cy="3665536"/>
          </a:xfrm>
          <a:solidFill>
            <a:srgbClr val="5B9BD5"/>
          </a:solidFill>
          <a:ln w="25402">
            <a:solidFill>
              <a:srgbClr val="41719C"/>
            </a:solidFill>
            <a:prstDash val="solid"/>
          </a:ln>
        </p:spPr>
      </p:sp>
      <p:sp>
        <p:nvSpPr>
          <p:cNvPr id="5" name="Rectangle 3"/>
          <p:cNvSpPr txBox="1">
            <a:spLocks noGrp="1"/>
          </p:cNvSpPr>
          <p:nvPr>
            <p:ph type="body" sz="quarter" idx="1"/>
          </p:nvPr>
        </p:nvSpPr>
        <p:spPr>
          <a:xfrm>
            <a:off x="671398" y="4641841"/>
            <a:ext cx="5381280" cy="4398483"/>
          </a:xfrm>
        </p:spPr>
        <p:txBody>
          <a:bodyPr wrap="square" lIns="90170" tIns="45085" rIns="90170" bIns="45085" anchor="t"/>
          <a:lstStyle/>
          <a:p>
            <a:pPr marL="0" indent="0" algn="l" defTabSz="508000">
              <a:lnSpc>
                <a:spcPct val="129000"/>
              </a:lnSpc>
              <a:spcBef>
                <a:spcPts val="0"/>
              </a:spcBef>
              <a:spcAft>
                <a:spcPts val="0"/>
              </a:spcAft>
              <a:buFontTx/>
              <a:buNone/>
            </a:pPr>
            <a:r>
              <a:rPr lang="en-US" altLang="ko-KR" sz="2400" dirty="0" smtClean="0" b="1">
                <a:solidFill>
                  <a:srgbClr val="262626"/>
                </a:solidFill>
                <a:latin typeface="Garamond" pitchFamily="0" charset="0"/>
              </a:rPr>
              <a:t>Economic factor: For Kexmon, economic factors are interest rate, economic growth, inflation rate, p</a:t>
            </a:r>
            <a:r>
              <a:rPr lang="en-US" altLang="ko-KR" sz="2400" dirty="0" smtClean="0" b="1">
                <a:solidFill>
                  <a:srgbClr val="262626"/>
                </a:solidFill>
                <a:latin typeface="Garamond" pitchFamily="0" charset="0"/>
              </a:rPr>
              <a:t>urchasing power of customers etc. that affects revenue of company and some time create extra costs.</a:t>
            </a:r>
            <a:r>
              <a:rPr lang="en-US" altLang="ko-KR" sz="2400" dirty="0" smtClean="0" b="1">
                <a:solidFill>
                  <a:srgbClr val="262626"/>
                </a:solidFill>
                <a:latin typeface="Garamond" pitchFamily="0" charset="0"/>
              </a:rPr>
              <a:t>   </a:t>
            </a:r>
          </a:p>
          <a:p>
            <a:pPr marL="0" indent="0" algn="l" defTabSz="508000">
              <a:lnSpc>
                <a:spcPct val="129000"/>
              </a:lnSpc>
              <a:spcBef>
                <a:spcPts val="0"/>
              </a:spcBef>
              <a:spcAft>
                <a:spcPts val="0"/>
              </a:spcAft>
              <a:buFontTx/>
              <a:buNone/>
            </a:pPr>
            <a:r>
              <a:rPr lang="en-US" altLang="ko-KR" sz="2400" dirty="0" smtClean="0" b="1">
                <a:solidFill>
                  <a:srgbClr val="262626"/>
                </a:solidFill>
                <a:latin typeface="Garamond" pitchFamily="0" charset="0"/>
              </a:rPr>
              <a:t>Social Factors: These factors includes socio culture factors that can shift a customer group of Kex</a:t>
            </a:r>
            <a:r>
              <a:rPr lang="en-US" altLang="ko-KR" sz="2400" dirty="0" smtClean="0" b="1">
                <a:solidFill>
                  <a:srgbClr val="262626"/>
                </a:solidFill>
                <a:latin typeface="Garamond" pitchFamily="0" charset="0"/>
              </a:rPr>
              <a:t>mon, because such factors include population growth, health consciousness, age distribution,, caree</a:t>
            </a:r>
            <a:r>
              <a:rPr lang="en-US" altLang="ko-KR" sz="2400" dirty="0" smtClean="0" b="1">
                <a:solidFill>
                  <a:srgbClr val="262626"/>
                </a:solidFill>
                <a:latin typeface="Garamond" pitchFamily="0" charset="0"/>
              </a:rPr>
              <a:t>r attitudes and so on.</a:t>
            </a:r>
          </a:p>
          <a:p>
            <a:pPr marL="0" indent="0" algn="l" defTabSz="508000">
              <a:lnSpc>
                <a:spcPct val="129000"/>
              </a:lnSpc>
              <a:spcBef>
                <a:spcPts val="0"/>
              </a:spcBef>
              <a:spcAft>
                <a:spcPts val="0"/>
              </a:spcAft>
              <a:buFontTx/>
              <a:buNone/>
            </a:pPr>
            <a:r>
              <a:rPr lang="en-US" altLang="ko-KR" sz="2400" dirty="0" smtClean="0" b="1">
                <a:solidFill>
                  <a:srgbClr val="262626"/>
                </a:solidFill>
                <a:latin typeface="Garamond" pitchFamily="0" charset="0"/>
              </a:rPr>
              <a:t>Technological Factors: Emergence of new technology or up-gradation in existing policy have direct i</a:t>
            </a:r>
            <a:r>
              <a:rPr lang="en-US" altLang="ko-KR" sz="2400" dirty="0" smtClean="0" b="1">
                <a:solidFill>
                  <a:srgbClr val="262626"/>
                </a:solidFill>
                <a:latin typeface="Garamond" pitchFamily="0" charset="0"/>
              </a:rPr>
              <a:t>mpact on company's existing and potential growth. Kexmon is using social media platforms to attract</a:t>
            </a:r>
            <a:r>
              <a:rPr lang="en-US" altLang="ko-KR" sz="2400" dirty="0" smtClean="0" b="1">
                <a:solidFill>
                  <a:srgbClr val="262626"/>
                </a:solidFill>
                <a:latin typeface="Garamond" pitchFamily="0" charset="0"/>
              </a:rPr>
              <a:t> new customers.</a:t>
            </a:r>
          </a:p>
          <a:p>
            <a:pPr marL="0" indent="0" algn="l" defTabSz="508000">
              <a:lnSpc>
                <a:spcPct val="129000"/>
              </a:lnSpc>
              <a:spcBef>
                <a:spcPts val="0"/>
              </a:spcBef>
              <a:spcAft>
                <a:spcPts val="0"/>
              </a:spcAft>
              <a:buFontTx/>
              <a:buNone/>
            </a:pPr>
            <a:r>
              <a:rPr lang="en-US" altLang="ko-KR" sz="2400" dirty="0" smtClean="0" b="1">
                <a:solidFill>
                  <a:srgbClr val="262626"/>
                </a:solidFill>
                <a:latin typeface="Garamond" pitchFamily="0" charset="0"/>
              </a:rPr>
              <a:t>Environmental Factors: In UK tour and tourism sector company like Kexmon is required to follow some</a:t>
            </a:r>
            <a:r>
              <a:rPr lang="en-US" altLang="ko-KR" sz="2400" dirty="0" smtClean="0" b="1">
                <a:solidFill>
                  <a:srgbClr val="262626"/>
                </a:solidFill>
                <a:latin typeface="Garamond" pitchFamily="0" charset="0"/>
              </a:rPr>
              <a:t> environment policies and avoidance of these policies attracts huge amount of policies so it is a m</a:t>
            </a:r>
            <a:r>
              <a:rPr lang="en-US" altLang="ko-KR" sz="2400" dirty="0" smtClean="0" b="1">
                <a:solidFill>
                  <a:srgbClr val="262626"/>
                </a:solidFill>
                <a:latin typeface="Garamond" pitchFamily="0" charset="0"/>
              </a:rPr>
              <a:t>ajor environmental factor for company. </a:t>
            </a:r>
          </a:p>
          <a:p>
            <a:pPr marL="0" indent="0" algn="l" defTabSz="508000">
              <a:lnSpc>
                <a:spcPct val="129000"/>
              </a:lnSpc>
              <a:spcBef>
                <a:spcPts val="0"/>
              </a:spcBef>
              <a:spcAft>
                <a:spcPts val="0"/>
              </a:spcAft>
              <a:buFontTx/>
              <a:buNone/>
            </a:pPr>
            <a:r>
              <a:rPr lang="en-US" altLang="ko-KR" sz="2400" dirty="0" smtClean="0" b="1">
                <a:solidFill>
                  <a:srgbClr val="262626"/>
                </a:solidFill>
                <a:latin typeface="Garamond" pitchFamily="0" charset="0"/>
              </a:rPr>
              <a:t>Legal Factors: Non compliance or avoidance of law and regulation imposed by statutory bodies are co</a:t>
            </a:r>
            <a:r>
              <a:rPr lang="en-US" altLang="ko-KR" sz="2400" dirty="0" smtClean="0" b="1">
                <a:solidFill>
                  <a:srgbClr val="262626"/>
                </a:solidFill>
                <a:latin typeface="Garamond" pitchFamily="0" charset="0"/>
              </a:rPr>
              <a:t>nsidered as serious offence in UK, so it is...</a:t>
            </a:r>
            <a:r>
              <a:rPr lang="en-US" altLang="ko-KR" sz="2400" dirty="0" smtClean="0" b="1">
                <a:solidFill>
                  <a:srgbClr val="262626"/>
                </a:solidFill>
                <a:latin typeface="Garamond" pitchFamily="0" charset="0"/>
              </a:rPr>
              <a:t/>
            </a:r>
            <a:r>
              <a:rPr lang="en-US" altLang="ko-KR" sz="2400" dirty="0" smtClean="0" b="1">
                <a:solidFill>
                  <a:srgbClr val="262626"/>
                </a:solidFill>
                <a:latin typeface="Garamond" pitchFamily="0" charset="0"/>
              </a:rPr>
              <a:t/>
            </a:r>
            <a:r>
              <a:rPr lang="en-US" altLang="ko-KR" sz="2400" dirty="0" smtClean="0" b="1">
                <a:solidFill>
                  <a:srgbClr val="262626"/>
                </a:solidFill>
                <a:latin typeface="Garamond" pitchFamily="0" charset="0"/>
              </a:rPr>
              <a:t/>
            </a:r>
            <a:r>
              <a:rPr lang="en-US" altLang="ko-KR" sz="2400" dirty="0" smtClean="0" b="1">
                <a:solidFill>
                  <a:srgbClr val="262626"/>
                </a:solidFill>
                <a:latin typeface="Garamond" pitchFamily="0" charset="0"/>
              </a:rPr>
              <a:t/>
            </a:r>
            <a:r>
              <a:rPr lang="en-US" altLang="ko-KR" sz="2400" dirty="0" smtClean="0" b="1">
                <a:solidFill>
                  <a:srgbClr val="262626"/>
                </a:solidFill>
                <a:latin typeface="Garamond" pitchFamily="0" charset="0"/>
              </a:rPr>
              <a:t/>
            </a:r>
            <a:r>
              <a:rPr lang="en-US" altLang="ko-KR" sz="2400" dirty="0" smtClean="0" b="1">
                <a:solidFill>
                  <a:srgbClr val="262626"/>
                </a:solidFill>
                <a:latin typeface="Garamond" pitchFamily="0" charset="0"/>
              </a:rPr>
              <a:t/>
            </a:r>
            <a:r>
              <a:rPr lang="en-US" altLang="ko-KR" sz="2400" dirty="0" smtClean="0" b="1">
                <a:solidFill>
                  <a:srgbClr val="262626"/>
                </a:solidFill>
                <a:latin typeface="Garamond" pitchFamily="0" charset="0"/>
              </a:rPr>
              <a:t/>
            </a:r>
            <a:r>
              <a:rPr lang="en-US" altLang="ko-KR" sz="2400" dirty="0" smtClean="0" b="1">
                <a:solidFill>
                  <a:srgbClr val="262626"/>
                </a:solidFill>
                <a:latin typeface="Garamond" pitchFamily="0" charset="0"/>
              </a:rPr>
              <a:t/>
            </a:r>
            <a:r>
              <a:rPr lang="en-US" altLang="ko-KR" sz="2400" dirty="0" smtClean="0" b="1">
                <a:solidFill>
                  <a:srgbClr val="262626"/>
                </a:solidFill>
                <a:latin typeface="Garamond" pitchFamily="0" charset="0"/>
              </a:rPr>
              <a:t/>
            </a:r>
            <a:r>
              <a:rPr lang="en-US" altLang="ko-KR" sz="2400" dirty="0" smtClean="0" b="1">
                <a:solidFill>
                  <a:srgbClr val="262626"/>
                </a:solidFill>
                <a:latin typeface="Garamond" pitchFamily="0" charset="0"/>
              </a:rPr>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09884" y="9283674"/>
            <a:ext cx="2912757" cy="488518"/>
          </a:xfrm>
          <a:prstGeom prst="rect">
            <a:avLst/>
          </a:prstGeom>
          <a:noFill/>
          <a:ln cap="flat">
            <a:noFill/>
          </a:ln>
        </p:spPr>
        <p:txBody>
          <a:bodyPr vert="horz" wrap="square" lIns="90004" tIns="44997" rIns="90004" bIns="44997" anchor="t" anchorCtr="0" compatLnSpc="1">
            <a:noAutofit/>
          </a:bodyPr>
          <a:lstStyle/>
          <a:p>
            <a:pPr marL="0" marR="0" lvl="0" indent="0" algn="l"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48C82410-8E34-470E-9867-E6D8D59D6861}" type="slidenum">
              <a:t>12</a:t>
            </a:fld>
            <a:endParaRPr lang="en-GB" sz="1400" b="0" i="0" u="none" strike="noStrike" kern="1200" cap="none" spc="0" baseline="0">
              <a:solidFill>
                <a:srgbClr val="000000"/>
              </a:solidFill>
              <a:uFillTx/>
              <a:latin typeface="Arial" pitchFamily="34"/>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E1A55B7E-BE0A-44C0-BFCB-82371C82EE9C}" type="slidenum">
              <a:t>12</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2"/>
          <p:cNvSpPr>
            <a:spLocks noGrp="1" noRot="1" noChangeAspect="1"/>
          </p:cNvSpPr>
          <p:nvPr>
            <p:ph type="sldImg"/>
          </p:nvPr>
        </p:nvSpPr>
        <p:spPr>
          <a:xfrm>
            <a:off x="919164" y="733421"/>
            <a:ext cx="4886325" cy="3665536"/>
          </a:xfrm>
          <a:solidFill>
            <a:srgbClr val="5B9BD5"/>
          </a:solidFill>
          <a:ln w="25402">
            <a:solidFill>
              <a:srgbClr val="41719C"/>
            </a:solidFill>
            <a:prstDash val="solid"/>
          </a:ln>
        </p:spPr>
      </p:sp>
      <p:sp>
        <p:nvSpPr>
          <p:cNvPr id="5" name="Rectangle 3"/>
          <p:cNvSpPr txBox="1">
            <a:spLocks noGrp="1"/>
          </p:cNvSpPr>
          <p:nvPr>
            <p:ph type="body" sz="quarter" idx="1"/>
          </p:nvPr>
        </p:nvSpPr>
        <p:spPr>
          <a:xfrm>
            <a:off x="671398" y="4641841"/>
            <a:ext cx="5381280" cy="4398483"/>
          </a:xfrm>
        </p:spPr>
        <p:txBody>
          <a:bodyPr lIns="90004" tIns="44997" rIns="90004" bIns="44997"/>
          <a:lstStyle/>
          <a:p>
            <a:pPr lvl="0"/>
            <a:r>
              <a:rPr lang="en-GB" b="1"/>
              <a:t>Personal selling and direct marketing:</a:t>
            </a:r>
            <a:r>
              <a:rPr lang="en-GB"/>
              <a:t> In this marketing communication mix, company emphasises on promotion of their by direct communicating with customers instead on any means. Kexmon at small level can adopt this method to promote and provide information of their tour packages directly to customers. Company should apply Personal selling and direct marketing such as Internet marketing, Telemarketing, Direct-response advertising, Catalogues, face to face selling etc to attack high income segment of customers.</a:t>
            </a:r>
            <a:endParaRPr lang="en-US"/>
          </a:p>
          <a:p>
            <a:pPr lvl="0"/>
            <a:r>
              <a:rPr lang="en-GB" b="1"/>
              <a:t>Discounts and Promotions:</a:t>
            </a:r>
            <a:r>
              <a:rPr lang="en-GB"/>
              <a:t> It is most common but effective marketing communication mix, in which business organisations attract new customers by providing discounts and rebates.  Kexmon also prepare tour packages through which company provides attractive discounts to its price sensitive customer segment. </a:t>
            </a:r>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09884" y="9283674"/>
            <a:ext cx="2912757" cy="488518"/>
          </a:xfrm>
          <a:prstGeom prst="rect">
            <a:avLst/>
          </a:prstGeom>
          <a:noFill/>
          <a:ln cap="flat">
            <a:noFill/>
          </a:ln>
        </p:spPr>
        <p:txBody>
          <a:bodyPr vert="horz" wrap="square" lIns="90004" tIns="44997" rIns="90004" bIns="44997" anchor="t" anchorCtr="0" compatLnSpc="1">
            <a:noAutofit/>
          </a:bodyPr>
          <a:lstStyle/>
          <a:p>
            <a:pPr marL="0" marR="0" lvl="0" indent="0" algn="l"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54DCAE24-DF71-4186-A8ED-1D190DFF2C25}" type="slidenum">
              <a:t>13</a:t>
            </a:fld>
            <a:endParaRPr lang="en-GB" sz="1400" b="0" i="0" u="none" strike="noStrike" kern="1200" cap="none" spc="0" baseline="0">
              <a:solidFill>
                <a:srgbClr val="000000"/>
              </a:solidFill>
              <a:uFillTx/>
              <a:latin typeface="Arial" pitchFamily="34"/>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F42BEAF7-077D-4BE0-A394-E55B59FF4504}" type="slidenum">
              <a:t>13</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2"/>
          <p:cNvSpPr>
            <a:spLocks noGrp="1" noRot="1" noChangeAspect="1"/>
          </p:cNvSpPr>
          <p:nvPr>
            <p:ph type="sldImg"/>
          </p:nvPr>
        </p:nvSpPr>
        <p:spPr>
          <a:xfrm>
            <a:off x="919164" y="733421"/>
            <a:ext cx="4886325" cy="3665536"/>
          </a:xfrm>
          <a:solidFill>
            <a:srgbClr val="5B9BD5"/>
          </a:solidFill>
          <a:ln w="25402">
            <a:solidFill>
              <a:srgbClr val="41719C"/>
            </a:solidFill>
            <a:prstDash val="solid"/>
          </a:ln>
        </p:spPr>
      </p:sp>
      <p:sp>
        <p:nvSpPr>
          <p:cNvPr id="5" name="Rectangle 3"/>
          <p:cNvSpPr txBox="1">
            <a:spLocks noGrp="1"/>
          </p:cNvSpPr>
          <p:nvPr>
            <p:ph type="body" sz="quarter" idx="1"/>
          </p:nvPr>
        </p:nvSpPr>
        <p:spPr>
          <a:xfrm>
            <a:off x="671398" y="4641841"/>
            <a:ext cx="5381280" cy="4398483"/>
          </a:xfrm>
        </p:spPr>
        <p:txBody>
          <a:bodyPr lIns="90004" tIns="44997" rIns="90004" bIns="44997"/>
          <a:lstStyle/>
          <a:p>
            <a:pPr lvl="0"/>
            <a:r>
              <a:rPr lang="en-GB"/>
              <a:t>Secondly, company should prepare strategy of providing quality services to retain customers and to achieve success in long run. Company should focus towards providing quality services at low cost as compare to its competitors to gain competitive advantage. Company should also put their efforts towards effective communication of communication mix and proper execution of strategic plan. Following is budget of company to apply various marketing communication mix, as follows:</a:t>
            </a:r>
            <a:endParaRPr lang="en-US"/>
          </a:p>
          <a:p>
            <a:pPr lvl="0"/>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09884" y="9283674"/>
            <a:ext cx="2912757" cy="488518"/>
          </a:xfrm>
          <a:prstGeom prst="rect">
            <a:avLst/>
          </a:prstGeom>
          <a:noFill/>
          <a:ln cap="flat">
            <a:noFill/>
          </a:ln>
        </p:spPr>
        <p:txBody>
          <a:bodyPr vert="horz" wrap="square" lIns="90004" tIns="44997" rIns="90004" bIns="44997" anchor="t" anchorCtr="0" compatLnSpc="1">
            <a:noAutofit/>
          </a:bodyPr>
          <a:lstStyle/>
          <a:p>
            <a:pPr marL="0" marR="0" lvl="0" indent="0" algn="l"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DD4EF013-D430-48D8-BCD0-59E7D514BAF0}" type="slidenum">
              <a:t>15</a:t>
            </a:fld>
            <a:endParaRPr lang="en-GB" sz="1400" b="0" i="0" u="none" strike="noStrike" kern="1200" cap="none" spc="0" baseline="0">
              <a:solidFill>
                <a:srgbClr val="000000"/>
              </a:solidFill>
              <a:uFillTx/>
              <a:latin typeface="Arial" pitchFamily="34"/>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283B3996-E504-46C2-AAD4-2EB86DDBF6F4}" type="slidenum">
              <a:t>15</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2"/>
          <p:cNvSpPr>
            <a:spLocks noGrp="1" noRot="1" noChangeAspect="1"/>
          </p:cNvSpPr>
          <p:nvPr>
            <p:ph type="sldImg"/>
          </p:nvPr>
        </p:nvSpPr>
        <p:spPr>
          <a:xfrm>
            <a:off x="919164" y="733421"/>
            <a:ext cx="4886325" cy="3665536"/>
          </a:xfrm>
          <a:solidFill>
            <a:srgbClr val="5B9BD5"/>
          </a:solidFill>
          <a:ln w="25402">
            <a:solidFill>
              <a:srgbClr val="41719C"/>
            </a:solidFill>
            <a:prstDash val="solid"/>
          </a:ln>
        </p:spPr>
      </p:sp>
      <p:sp>
        <p:nvSpPr>
          <p:cNvPr id="5" name="Rectangle 3"/>
          <p:cNvSpPr txBox="1">
            <a:spLocks noGrp="1"/>
          </p:cNvSpPr>
          <p:nvPr>
            <p:ph type="body" sz="quarter" idx="1"/>
          </p:nvPr>
        </p:nvSpPr>
        <p:spPr>
          <a:xfrm>
            <a:off x="671398" y="4641841"/>
            <a:ext cx="5381280" cy="4398483"/>
          </a:xfrm>
        </p:spPr>
        <p:txBody>
          <a:bodyPr lIns="90004" tIns="44997" rIns="90004" bIns="44997"/>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09884" y="9283674"/>
            <a:ext cx="2912757" cy="488518"/>
          </a:xfrm>
          <a:prstGeom prst="rect">
            <a:avLst/>
          </a:prstGeom>
          <a:noFill/>
          <a:ln cap="flat">
            <a:noFill/>
          </a:ln>
        </p:spPr>
        <p:txBody>
          <a:bodyPr vert="horz" wrap="square" lIns="90004" tIns="44997" rIns="90004" bIns="44997" anchor="t" anchorCtr="0" compatLnSpc="1">
            <a:noAutofit/>
          </a:bodyPr>
          <a:lstStyle/>
          <a:p>
            <a:pPr marL="0" marR="0" lvl="0" indent="0" algn="l"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93D19224-F054-43DC-8005-3D2DDEFA4C71}" type="slidenum">
              <a:t>16</a:t>
            </a:fld>
            <a:endParaRPr lang="en-GB" sz="1400" b="0" i="0" u="none" strike="noStrike" kern="1200" cap="none" spc="0" baseline="0">
              <a:solidFill>
                <a:srgbClr val="000000"/>
              </a:solidFill>
              <a:uFillTx/>
              <a:latin typeface="Arial" pitchFamily="34"/>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4572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32752A0C-F55F-4A04-A3B8-2F357FAB2E1D}" type="slidenum">
              <a:t>16</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2"/>
          <p:cNvSpPr>
            <a:spLocks noGrp="1" noRot="1" noChangeAspect="1"/>
          </p:cNvSpPr>
          <p:nvPr>
            <p:ph type="sldImg"/>
          </p:nvPr>
        </p:nvSpPr>
        <p:spPr>
          <a:xfrm>
            <a:off x="919164" y="733421"/>
            <a:ext cx="4886325" cy="3665536"/>
          </a:xfrm>
          <a:solidFill>
            <a:srgbClr val="5B9BD5"/>
          </a:solidFill>
          <a:ln w="25402">
            <a:solidFill>
              <a:srgbClr val="41719C"/>
            </a:solidFill>
            <a:prstDash val="solid"/>
          </a:ln>
        </p:spPr>
      </p:sp>
      <p:sp>
        <p:nvSpPr>
          <p:cNvPr id="5" name="Rectangle 3"/>
          <p:cNvSpPr txBox="1">
            <a:spLocks noGrp="1"/>
          </p:cNvSpPr>
          <p:nvPr>
            <p:ph type="body" sz="quarter" idx="1"/>
          </p:nvPr>
        </p:nvSpPr>
        <p:spPr>
          <a:xfrm>
            <a:off x="671398" y="4641841"/>
            <a:ext cx="5381280" cy="4398483"/>
          </a:xfrm>
        </p:spPr>
        <p:txBody>
          <a:bodyPr lIns="90004" tIns="44997" rIns="90004" bIns="44997"/>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7"/>
          <p:cNvGrpSpPr/>
          <p:nvPr/>
        </p:nvGrpSpPr>
        <p:grpSpPr>
          <a:xfrm>
            <a:off x="0" y="0"/>
            <a:ext cx="9144676" cy="6858000"/>
            <a:chOff x="0" y="0"/>
            <a:chExt cx="9144676" cy="6858000"/>
          </a:xfrm>
        </p:grpSpPr>
        <p:pic>
          <p:nvPicPr>
            <p:cNvPr id="3" name="Picture 7" descr="SD-PanelTitle-R1.png"/>
            <p:cNvPicPr>
              <a:picLocks noChangeAspect="1"/>
            </p:cNvPicPr>
            <p:nvPr/>
          </p:nvPicPr>
          <p:blipFill>
            <a:blip r:embed="rId2"/>
            <a:stretch>
              <a:fillRect/>
            </a:stretch>
          </p:blipFill>
          <p:spPr>
            <a:xfrm>
              <a:off x="0" y="0"/>
              <a:ext cx="9144000" cy="6858000"/>
            </a:xfrm>
            <a:prstGeom prst="rect">
              <a:avLst/>
            </a:prstGeom>
            <a:noFill/>
            <a:ln cap="flat">
              <a:noFill/>
            </a:ln>
          </p:spPr>
        </p:pic>
        <p:sp>
          <p:nvSpPr>
            <p:cNvPr id="4" name="Rectangle 10"/>
            <p:cNvSpPr/>
            <p:nvPr/>
          </p:nvSpPr>
          <p:spPr>
            <a:xfrm>
              <a:off x="1515535" y="1520418"/>
              <a:ext cx="6112937" cy="3818470"/>
            </a:xfrm>
            <a:prstGeom prst="rect">
              <a:avLst/>
            </a:prstGeom>
            <a:noFill/>
            <a:ln w="15873" cap="flat">
              <a:solidFill>
                <a:srgbClr val="83992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5" name="Picture 11" descr="HDRibbonTitle-UniformTrim.png"/>
            <p:cNvPicPr>
              <a:picLocks noChangeAspect="1"/>
            </p:cNvPicPr>
            <p:nvPr/>
          </p:nvPicPr>
          <p:blipFill>
            <a:blip r:embed="rId3"/>
            <a:srcRect l="-2" r="47959"/>
            <a:stretch>
              <a:fillRect/>
            </a:stretch>
          </p:blipFill>
          <p:spPr>
            <a:xfrm>
              <a:off x="0" y="3128436"/>
              <a:ext cx="1664208" cy="612648"/>
            </a:xfrm>
            <a:prstGeom prst="rect">
              <a:avLst/>
            </a:prstGeom>
            <a:noFill/>
            <a:ln cap="flat">
              <a:noFill/>
            </a:ln>
          </p:spPr>
        </p:pic>
        <p:pic>
          <p:nvPicPr>
            <p:cNvPr id="6" name="Picture 12" descr="HDRibbonTitle-UniformTrim.png"/>
            <p:cNvPicPr>
              <a:picLocks noChangeAspect="1"/>
            </p:cNvPicPr>
            <p:nvPr/>
          </p:nvPicPr>
          <p:blipFill>
            <a:blip r:embed="rId3"/>
            <a:srcRect l="-2" r="47959"/>
            <a:stretch>
              <a:fillRect/>
            </a:stretch>
          </p:blipFill>
          <p:spPr>
            <a:xfrm>
              <a:off x="7480468" y="3128436"/>
              <a:ext cx="1664208" cy="612648"/>
            </a:xfrm>
            <a:prstGeom prst="rect">
              <a:avLst/>
            </a:prstGeom>
            <a:noFill/>
            <a:ln cap="flat">
              <a:noFill/>
            </a:ln>
          </p:spPr>
        </p:pic>
      </p:grpSp>
      <p:sp>
        <p:nvSpPr>
          <p:cNvPr id="7" name="Title 1"/>
          <p:cNvSpPr txBox="1">
            <a:spLocks noGrp="1"/>
          </p:cNvSpPr>
          <p:nvPr>
            <p:ph type="ctrTitle"/>
          </p:nvPr>
        </p:nvSpPr>
        <p:spPr>
          <a:xfrm>
            <a:off x="1921931" y="1811865"/>
            <a:ext cx="5308869" cy="1515535"/>
          </a:xfrm>
        </p:spPr>
        <p:txBody>
          <a:bodyPr anchor="b">
            <a:noAutofit/>
          </a:bodyPr>
          <a:lstStyle>
            <a:lvl1pPr>
              <a:defRPr sz="4800"/>
            </a:lvl1pPr>
          </a:lstStyle>
          <a:p>
            <a:pPr lvl="0"/>
            <a:r>
              <a:rPr lang="en-US"/>
              <a:t>Click to edit Master title style</a:t>
            </a:r>
          </a:p>
        </p:txBody>
      </p:sp>
      <p:sp>
        <p:nvSpPr>
          <p:cNvPr id="8" name="Subtitle 2"/>
          <p:cNvSpPr txBox="1">
            <a:spLocks noGrp="1"/>
          </p:cNvSpPr>
          <p:nvPr>
            <p:ph type="subTitle" idx="1"/>
          </p:nvPr>
        </p:nvSpPr>
        <p:spPr>
          <a:xfrm>
            <a:off x="1921931" y="3598328"/>
            <a:ext cx="5308869" cy="1377653"/>
          </a:xfrm>
        </p:spPr>
        <p:txBody>
          <a:bodyPr anchorCtr="1"/>
          <a:lstStyle>
            <a:lvl1pPr marL="0" indent="0" algn="ctr">
              <a:spcBef>
                <a:spcPts val="500"/>
              </a:spcBef>
              <a:buNone/>
              <a:defRPr sz="2000">
                <a:solidFill>
                  <a:srgbClr val="000000"/>
                </a:solidFill>
              </a:defRPr>
            </a:lvl1pPr>
          </a:lstStyle>
          <a:p>
            <a:pPr lvl="0"/>
            <a:r>
              <a:rPr lang="en-US"/>
              <a:t>Click to edit Master subtitle style</a:t>
            </a:r>
          </a:p>
        </p:txBody>
      </p:sp>
      <p:sp>
        <p:nvSpPr>
          <p:cNvPr id="9" name="Date Placeholder 3"/>
          <p:cNvSpPr txBox="1">
            <a:spLocks noGrp="1"/>
          </p:cNvSpPr>
          <p:nvPr>
            <p:ph type="dt" sz="half" idx="7"/>
          </p:nvPr>
        </p:nvSpPr>
        <p:spPr>
          <a:xfrm>
            <a:off x="6065416" y="5054602"/>
            <a:ext cx="673272" cy="279404"/>
          </a:xfrm>
        </p:spPr>
        <p:txBody>
          <a:bodyPr/>
          <a:lstStyle>
            <a:lvl1pPr>
              <a:defRPr/>
            </a:lvl1pPr>
          </a:lstStyle>
          <a:p>
            <a:pPr lvl="0"/>
            <a:fld id="{35BC8C30-472F-4832-BB97-385A28486555}" type="datetime1">
              <a:rPr lang="en-GB"/>
              <a:pPr lvl="0"/>
              <a:t>19/06/2019</a:t>
            </a:fld>
            <a:endParaRPr lang="en-GB"/>
          </a:p>
        </p:txBody>
      </p:sp>
      <p:sp>
        <p:nvSpPr>
          <p:cNvPr id="10" name="Footer Placeholder 4"/>
          <p:cNvSpPr txBox="1">
            <a:spLocks noGrp="1"/>
          </p:cNvSpPr>
          <p:nvPr>
            <p:ph type="ftr" sz="quarter" idx="9"/>
          </p:nvPr>
        </p:nvSpPr>
        <p:spPr>
          <a:xfrm>
            <a:off x="1921931" y="5054602"/>
            <a:ext cx="4064855" cy="279404"/>
          </a:xfrm>
        </p:spPr>
        <p:txBody>
          <a:bodyPr/>
          <a:lstStyle>
            <a:lvl1pPr>
              <a:defRPr/>
            </a:lvl1pPr>
          </a:lstStyle>
          <a:p>
            <a:pPr lvl="0"/>
            <a:r>
              <a:rPr lang="en-GB"/>
              <a:t>Mary March</a:t>
            </a:r>
          </a:p>
        </p:txBody>
      </p:sp>
      <p:sp>
        <p:nvSpPr>
          <p:cNvPr id="11" name="Slide Number Placeholder 5"/>
          <p:cNvSpPr txBox="1">
            <a:spLocks noGrp="1"/>
          </p:cNvSpPr>
          <p:nvPr>
            <p:ph type="sldNum" sz="quarter" idx="8"/>
          </p:nvPr>
        </p:nvSpPr>
        <p:spPr>
          <a:xfrm>
            <a:off x="6817318" y="5054602"/>
            <a:ext cx="413482" cy="279404"/>
          </a:xfrm>
        </p:spPr>
        <p:txBody>
          <a:bodyPr/>
          <a:lstStyle>
            <a:lvl1pPr>
              <a:defRPr/>
            </a:lvl1pPr>
          </a:lstStyle>
          <a:p>
            <a:pPr lvl="0"/>
            <a:fld id="{21C94A6F-D147-4328-B34C-B768DCB57064}" type="slidenum">
              <a:t>‹#›</a:t>
            </a:fld>
            <a:endParaRPr lang="en-GB"/>
          </a:p>
        </p:txBody>
      </p:sp>
      <p:cxnSp>
        <p:nvCxnSpPr>
          <p:cNvPr id="12" name="Straight Connector 14"/>
          <p:cNvCxnSpPr/>
          <p:nvPr/>
        </p:nvCxnSpPr>
        <p:spPr>
          <a:xfrm>
            <a:off x="2019827" y="3471327"/>
            <a:ext cx="5113078" cy="0"/>
          </a:xfrm>
          <a:prstGeom prst="straightConnector1">
            <a:avLst/>
          </a:prstGeom>
          <a:noFill/>
          <a:ln w="15873" cap="rnd">
            <a:solidFill>
              <a:srgbClr val="83992A"/>
            </a:solidFill>
            <a:prstDash val="solid"/>
            <a:miter/>
          </a:ln>
        </p:spPr>
      </p:cxnSp>
    </p:spTree>
    <p:extLst>
      <p:ext uri="{BB962C8B-B14F-4D97-AF65-F5344CB8AC3E}">
        <p14:creationId xmlns:p14="http://schemas.microsoft.com/office/powerpoint/2010/main" val="560408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2" name="Straight Connector 6"/>
          <p:cNvCxnSpPr/>
          <p:nvPr/>
        </p:nvCxnSpPr>
        <p:spPr>
          <a:xfrm>
            <a:off x="1278468" y="2356262"/>
            <a:ext cx="6595530" cy="0"/>
          </a:xfrm>
          <a:prstGeom prst="straightConnector1">
            <a:avLst/>
          </a:prstGeom>
          <a:noFill/>
          <a:ln w="15873" cap="rnd">
            <a:solidFill>
              <a:srgbClr val="83992A"/>
            </a:solidFill>
            <a:prstDash val="solid"/>
            <a:miter/>
          </a:ln>
        </p:spPr>
      </p:cxnSp>
      <p:sp>
        <p:nvSpPr>
          <p:cNvPr id="3" name="Title 1"/>
          <p:cNvSpPr txBox="1">
            <a:spLocks noGrp="1"/>
          </p:cNvSpPr>
          <p:nvPr>
            <p:ph type="title"/>
          </p:nvPr>
        </p:nvSpPr>
        <p:spPr/>
        <p:txBody>
          <a:bodyPr/>
          <a:lstStyle>
            <a:lvl1pPr>
              <a:defRPr/>
            </a:lvl1pPr>
          </a:lstStyle>
          <a:p>
            <a:pPr lvl="0"/>
            <a:r>
              <a:rPr lang="en-US"/>
              <a:t>Click to edit Master title style</a:t>
            </a:r>
          </a:p>
        </p:txBody>
      </p:sp>
      <p:sp>
        <p:nvSpPr>
          <p:cNvPr id="4"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txBox="1">
            <a:spLocks noGrp="1"/>
          </p:cNvSpPr>
          <p:nvPr>
            <p:ph type="dt" sz="half" idx="7"/>
          </p:nvPr>
        </p:nvSpPr>
        <p:spPr/>
        <p:txBody>
          <a:bodyPr/>
          <a:lstStyle>
            <a:lvl1pPr>
              <a:defRPr/>
            </a:lvl1pPr>
          </a:lstStyle>
          <a:p>
            <a:pPr lvl="0"/>
            <a:fld id="{6D965DE0-EE33-4247-A8CB-068093E3A25E}" type="datetime1">
              <a:rPr lang="en-GB"/>
              <a:pPr lvl="0"/>
              <a:t>19/06/2019</a:t>
            </a:fld>
            <a:endParaRPr lang="en-GB"/>
          </a:p>
        </p:txBody>
      </p:sp>
      <p:sp>
        <p:nvSpPr>
          <p:cNvPr id="6" name="Footer Placeholder 4"/>
          <p:cNvSpPr txBox="1">
            <a:spLocks noGrp="1"/>
          </p:cNvSpPr>
          <p:nvPr>
            <p:ph type="ftr" sz="quarter" idx="9"/>
          </p:nvPr>
        </p:nvSpPr>
        <p:spPr/>
        <p:txBody>
          <a:bodyPr/>
          <a:lstStyle>
            <a:lvl1pPr>
              <a:defRPr/>
            </a:lvl1pPr>
          </a:lstStyle>
          <a:p>
            <a:pPr lvl="0"/>
            <a:r>
              <a:rPr lang="en-GB"/>
              <a:t>Mary March</a:t>
            </a:r>
          </a:p>
        </p:txBody>
      </p:sp>
      <p:sp>
        <p:nvSpPr>
          <p:cNvPr id="7" name="Slide Number Placeholder 5"/>
          <p:cNvSpPr txBox="1">
            <a:spLocks noGrp="1"/>
          </p:cNvSpPr>
          <p:nvPr>
            <p:ph type="sldNum" sz="quarter" idx="8"/>
          </p:nvPr>
        </p:nvSpPr>
        <p:spPr/>
        <p:txBody>
          <a:bodyPr/>
          <a:lstStyle>
            <a:lvl1pPr>
              <a:defRPr/>
            </a:lvl1pPr>
          </a:lstStyle>
          <a:p>
            <a:pPr lvl="0"/>
            <a:fld id="{B465C1E8-9948-4AF7-BD88-1BC355C9B500}" type="slidenum">
              <a:t>‹#›</a:t>
            </a:fld>
            <a:endParaRPr lang="en-GB"/>
          </a:p>
        </p:txBody>
      </p:sp>
    </p:spTree>
    <p:extLst>
      <p:ext uri="{BB962C8B-B14F-4D97-AF65-F5344CB8AC3E}">
        <p14:creationId xmlns:p14="http://schemas.microsoft.com/office/powerpoint/2010/main" val="1157315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1278468" y="1641412"/>
            <a:ext cx="6595530" cy="1822518"/>
          </a:xfrm>
        </p:spPr>
        <p:txBody>
          <a:bodyPr anchor="b"/>
          <a:lstStyle>
            <a:lvl1pPr>
              <a:defRPr/>
            </a:lvl1pPr>
          </a:lstStyle>
          <a:p>
            <a:pPr lvl="0"/>
            <a:r>
              <a:rPr lang="en-US"/>
              <a:t>Click to edit Master title style</a:t>
            </a:r>
          </a:p>
        </p:txBody>
      </p:sp>
      <p:sp>
        <p:nvSpPr>
          <p:cNvPr id="3" name="Text Placeholder 2"/>
          <p:cNvSpPr txBox="1">
            <a:spLocks noGrp="1"/>
          </p:cNvSpPr>
          <p:nvPr>
            <p:ph type="body" idx="1"/>
          </p:nvPr>
        </p:nvSpPr>
        <p:spPr>
          <a:xfrm>
            <a:off x="1278468" y="3734857"/>
            <a:ext cx="6595530" cy="1090010"/>
          </a:xfrm>
        </p:spPr>
        <p:txBody>
          <a:bodyPr anchorCtr="1"/>
          <a:lstStyle>
            <a:lvl1pPr marL="0" indent="0" algn="ctr">
              <a:buNone/>
              <a:defRPr>
                <a:solidFill>
                  <a:srgbClr val="000000"/>
                </a:solidFill>
              </a:defRPr>
            </a:lvl1pPr>
          </a:lstStyle>
          <a:p>
            <a:pPr lvl="0"/>
            <a:r>
              <a:rPr lang="en-US"/>
              <a:t>Edit Master text styles</a:t>
            </a:r>
          </a:p>
        </p:txBody>
      </p:sp>
      <p:sp>
        <p:nvSpPr>
          <p:cNvPr id="4" name="Date Placeholder 3"/>
          <p:cNvSpPr txBox="1">
            <a:spLocks noGrp="1"/>
          </p:cNvSpPr>
          <p:nvPr>
            <p:ph type="dt" sz="half" idx="7"/>
          </p:nvPr>
        </p:nvSpPr>
        <p:spPr/>
        <p:txBody>
          <a:bodyPr/>
          <a:lstStyle>
            <a:lvl1pPr>
              <a:defRPr/>
            </a:lvl1pPr>
          </a:lstStyle>
          <a:p>
            <a:pPr lvl="0"/>
            <a:fld id="{6A7C5893-6F71-4E63-9782-B971EF6272D7}" type="datetime1">
              <a:rPr lang="en-GB"/>
              <a:pPr lvl="0"/>
              <a:t>19/06/2019</a:t>
            </a:fld>
            <a:endParaRPr lang="en-GB"/>
          </a:p>
        </p:txBody>
      </p:sp>
      <p:sp>
        <p:nvSpPr>
          <p:cNvPr id="5" name="Footer Placeholder 4"/>
          <p:cNvSpPr txBox="1">
            <a:spLocks noGrp="1"/>
          </p:cNvSpPr>
          <p:nvPr>
            <p:ph type="ftr" sz="quarter" idx="9"/>
          </p:nvPr>
        </p:nvSpPr>
        <p:spPr/>
        <p:txBody>
          <a:bodyPr/>
          <a:lstStyle>
            <a:lvl1pPr>
              <a:defRPr/>
            </a:lvl1pPr>
          </a:lstStyle>
          <a:p>
            <a:pPr lvl="0"/>
            <a:r>
              <a:rPr lang="en-GB"/>
              <a:t>Mary March</a:t>
            </a:r>
          </a:p>
        </p:txBody>
      </p:sp>
      <p:sp>
        <p:nvSpPr>
          <p:cNvPr id="6" name="Slide Number Placeholder 5"/>
          <p:cNvSpPr txBox="1">
            <a:spLocks noGrp="1"/>
          </p:cNvSpPr>
          <p:nvPr>
            <p:ph type="sldNum" sz="quarter" idx="8"/>
          </p:nvPr>
        </p:nvSpPr>
        <p:spPr/>
        <p:txBody>
          <a:bodyPr/>
          <a:lstStyle>
            <a:lvl1pPr>
              <a:defRPr/>
            </a:lvl1pPr>
          </a:lstStyle>
          <a:p>
            <a:pPr lvl="0"/>
            <a:fld id="{B5687143-13B7-4B42-B433-612E5DC5CD58}" type="slidenum">
              <a:t>‹#›</a:t>
            </a:fld>
            <a:endParaRPr lang="en-GB"/>
          </a:p>
        </p:txBody>
      </p:sp>
      <p:cxnSp>
        <p:nvCxnSpPr>
          <p:cNvPr id="7" name="Straight Connector 30"/>
          <p:cNvCxnSpPr/>
          <p:nvPr/>
        </p:nvCxnSpPr>
        <p:spPr>
          <a:xfrm>
            <a:off x="1278468" y="3599389"/>
            <a:ext cx="6595530" cy="0"/>
          </a:xfrm>
          <a:prstGeom prst="straightConnector1">
            <a:avLst/>
          </a:prstGeom>
          <a:noFill/>
          <a:ln w="15873" cap="rnd">
            <a:solidFill>
              <a:srgbClr val="83992A"/>
            </a:solidFill>
            <a:prstDash val="solid"/>
            <a:miter/>
          </a:ln>
        </p:spPr>
      </p:cxnSp>
    </p:spTree>
    <p:extLst>
      <p:ext uri="{BB962C8B-B14F-4D97-AF65-F5344CB8AC3E}">
        <p14:creationId xmlns:p14="http://schemas.microsoft.com/office/powerpoint/2010/main" val="467667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2" name="Straight Connector 7"/>
          <p:cNvCxnSpPr/>
          <p:nvPr/>
        </p:nvCxnSpPr>
        <p:spPr>
          <a:xfrm>
            <a:off x="1278468" y="2356262"/>
            <a:ext cx="6595530" cy="0"/>
          </a:xfrm>
          <a:prstGeom prst="straightConnector1">
            <a:avLst/>
          </a:prstGeom>
          <a:noFill/>
          <a:ln w="15873" cap="rnd">
            <a:solidFill>
              <a:srgbClr val="83992A"/>
            </a:solidFill>
            <a:prstDash val="solid"/>
            <a:miter/>
          </a:ln>
        </p:spPr>
      </p:cxnSp>
      <p:sp>
        <p:nvSpPr>
          <p:cNvPr id="3" name="Title 1"/>
          <p:cNvSpPr txBox="1">
            <a:spLocks noGrp="1"/>
          </p:cNvSpPr>
          <p:nvPr>
            <p:ph type="title"/>
          </p:nvPr>
        </p:nvSpPr>
        <p:spPr/>
        <p:txBody>
          <a:bodyPr/>
          <a:lstStyle>
            <a:lvl1pPr>
              <a:defRPr/>
            </a:lvl1pPr>
          </a:lstStyle>
          <a:p>
            <a:pPr lvl="0"/>
            <a:r>
              <a:rPr lang="en-US"/>
              <a:t>Click to edit Master title style</a:t>
            </a:r>
          </a:p>
        </p:txBody>
      </p:sp>
      <p:sp>
        <p:nvSpPr>
          <p:cNvPr id="4" name="Content Placeholder 2"/>
          <p:cNvSpPr txBox="1">
            <a:spLocks noGrp="1"/>
          </p:cNvSpPr>
          <p:nvPr>
            <p:ph idx="1"/>
          </p:nvPr>
        </p:nvSpPr>
        <p:spPr>
          <a:xfrm>
            <a:off x="1176869" y="2487168"/>
            <a:ext cx="3337560" cy="3447288"/>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p:cNvSpPr txBox="1">
            <a:spLocks noGrp="1"/>
          </p:cNvSpPr>
          <p:nvPr>
            <p:ph idx="2"/>
          </p:nvPr>
        </p:nvSpPr>
        <p:spPr>
          <a:xfrm>
            <a:off x="4645152" y="2487168"/>
            <a:ext cx="3337560" cy="3447288"/>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p:cNvSpPr txBox="1">
            <a:spLocks noGrp="1"/>
          </p:cNvSpPr>
          <p:nvPr>
            <p:ph type="dt" sz="half" idx="7"/>
          </p:nvPr>
        </p:nvSpPr>
        <p:spPr/>
        <p:txBody>
          <a:bodyPr/>
          <a:lstStyle>
            <a:lvl1pPr>
              <a:defRPr/>
            </a:lvl1pPr>
          </a:lstStyle>
          <a:p>
            <a:pPr lvl="0"/>
            <a:fld id="{B453483D-8052-4AFF-90EE-22654C11CBF6}" type="datetime1">
              <a:rPr lang="en-GB"/>
              <a:pPr lvl="0"/>
              <a:t>19/06/2019</a:t>
            </a:fld>
            <a:endParaRPr lang="en-GB"/>
          </a:p>
        </p:txBody>
      </p:sp>
      <p:sp>
        <p:nvSpPr>
          <p:cNvPr id="7" name="Footer Placeholder 5"/>
          <p:cNvSpPr txBox="1">
            <a:spLocks noGrp="1"/>
          </p:cNvSpPr>
          <p:nvPr>
            <p:ph type="ftr" sz="quarter" idx="9"/>
          </p:nvPr>
        </p:nvSpPr>
        <p:spPr/>
        <p:txBody>
          <a:bodyPr/>
          <a:lstStyle>
            <a:lvl1pPr>
              <a:defRPr/>
            </a:lvl1pPr>
          </a:lstStyle>
          <a:p>
            <a:pPr lvl="0"/>
            <a:r>
              <a:rPr lang="en-GB"/>
              <a:t>Mary March</a:t>
            </a:r>
          </a:p>
        </p:txBody>
      </p:sp>
      <p:sp>
        <p:nvSpPr>
          <p:cNvPr id="8" name="Slide Number Placeholder 6"/>
          <p:cNvSpPr txBox="1">
            <a:spLocks noGrp="1"/>
          </p:cNvSpPr>
          <p:nvPr>
            <p:ph type="sldNum" sz="quarter" idx="8"/>
          </p:nvPr>
        </p:nvSpPr>
        <p:spPr/>
        <p:txBody>
          <a:bodyPr/>
          <a:lstStyle>
            <a:lvl1pPr>
              <a:defRPr/>
            </a:lvl1pPr>
          </a:lstStyle>
          <a:p>
            <a:pPr lvl="0"/>
            <a:fld id="{6A2F357B-9899-404B-A933-BC7CC3491470}" type="slidenum">
              <a:t>‹#›</a:t>
            </a:fld>
            <a:endParaRPr lang="en-GB"/>
          </a:p>
        </p:txBody>
      </p:sp>
    </p:spTree>
    <p:extLst>
      <p:ext uri="{BB962C8B-B14F-4D97-AF65-F5344CB8AC3E}">
        <p14:creationId xmlns:p14="http://schemas.microsoft.com/office/powerpoint/2010/main" val="4241547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1176869" y="2658535"/>
            <a:ext cx="3337560" cy="576264"/>
          </a:xfrm>
        </p:spPr>
        <p:txBody>
          <a:bodyPr anchor="b">
            <a:noAutofit/>
          </a:bodyPr>
          <a:lstStyle>
            <a:lvl1pPr marL="0" indent="0">
              <a:buNone/>
              <a:defRPr>
                <a:solidFill>
                  <a:srgbClr val="83992A"/>
                </a:solidFill>
              </a:defRPr>
            </a:lvl1pPr>
          </a:lstStyle>
          <a:p>
            <a:pPr lvl="0"/>
            <a:r>
              <a:rPr lang="en-US"/>
              <a:t>Edit Master text styles</a:t>
            </a:r>
          </a:p>
        </p:txBody>
      </p:sp>
      <p:sp>
        <p:nvSpPr>
          <p:cNvPr id="4" name="Content Placeholder 3"/>
          <p:cNvSpPr txBox="1">
            <a:spLocks noGrp="1"/>
          </p:cNvSpPr>
          <p:nvPr>
            <p:ph idx="2"/>
          </p:nvPr>
        </p:nvSpPr>
        <p:spPr>
          <a:xfrm>
            <a:off x="1176869" y="3243267"/>
            <a:ext cx="3337560" cy="2706624"/>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4641832" y="2658535"/>
            <a:ext cx="3337560" cy="576264"/>
          </a:xfrm>
        </p:spPr>
        <p:txBody>
          <a:bodyPr anchor="b">
            <a:noAutofit/>
          </a:bodyPr>
          <a:lstStyle>
            <a:lvl1pPr marL="0" indent="0">
              <a:buNone/>
              <a:defRPr>
                <a:solidFill>
                  <a:srgbClr val="83992A"/>
                </a:solidFill>
              </a:defRPr>
            </a:lvl1pPr>
          </a:lstStyle>
          <a:p>
            <a:pPr lvl="0"/>
            <a:r>
              <a:rPr lang="en-US"/>
              <a:t>Edit Master text styles</a:t>
            </a:r>
          </a:p>
        </p:txBody>
      </p:sp>
      <p:sp>
        <p:nvSpPr>
          <p:cNvPr id="6" name="Content Placeholder 5"/>
          <p:cNvSpPr txBox="1">
            <a:spLocks noGrp="1"/>
          </p:cNvSpPr>
          <p:nvPr>
            <p:ph idx="4"/>
          </p:nvPr>
        </p:nvSpPr>
        <p:spPr>
          <a:xfrm>
            <a:off x="4641832" y="3243267"/>
            <a:ext cx="3337560" cy="2706624"/>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txBox="1">
            <a:spLocks noGrp="1"/>
          </p:cNvSpPr>
          <p:nvPr>
            <p:ph type="dt" sz="half" idx="7"/>
          </p:nvPr>
        </p:nvSpPr>
        <p:spPr/>
        <p:txBody>
          <a:bodyPr/>
          <a:lstStyle>
            <a:lvl1pPr>
              <a:defRPr/>
            </a:lvl1pPr>
          </a:lstStyle>
          <a:p>
            <a:pPr lvl="0"/>
            <a:fld id="{0E774223-61BF-4E70-9259-6D392DFDB06B}" type="datetime1">
              <a:rPr lang="en-GB"/>
              <a:pPr lvl="0"/>
              <a:t>19/06/2019</a:t>
            </a:fld>
            <a:endParaRPr lang="en-GB"/>
          </a:p>
        </p:txBody>
      </p:sp>
      <p:sp>
        <p:nvSpPr>
          <p:cNvPr id="8" name="Footer Placeholder 7"/>
          <p:cNvSpPr txBox="1">
            <a:spLocks noGrp="1"/>
          </p:cNvSpPr>
          <p:nvPr>
            <p:ph type="ftr" sz="quarter" idx="9"/>
          </p:nvPr>
        </p:nvSpPr>
        <p:spPr/>
        <p:txBody>
          <a:bodyPr/>
          <a:lstStyle>
            <a:lvl1pPr>
              <a:defRPr/>
            </a:lvl1pPr>
          </a:lstStyle>
          <a:p>
            <a:pPr lvl="0"/>
            <a:r>
              <a:rPr lang="en-GB"/>
              <a:t>Mary March</a:t>
            </a:r>
          </a:p>
        </p:txBody>
      </p:sp>
      <p:sp>
        <p:nvSpPr>
          <p:cNvPr id="9" name="Slide Number Placeholder 8"/>
          <p:cNvSpPr txBox="1">
            <a:spLocks noGrp="1"/>
          </p:cNvSpPr>
          <p:nvPr>
            <p:ph type="sldNum" sz="quarter" idx="8"/>
          </p:nvPr>
        </p:nvSpPr>
        <p:spPr/>
        <p:txBody>
          <a:bodyPr/>
          <a:lstStyle>
            <a:lvl1pPr>
              <a:defRPr/>
            </a:lvl1pPr>
          </a:lstStyle>
          <a:p>
            <a:pPr lvl="0"/>
            <a:fld id="{6CEE249F-1A4F-4BEA-BC2B-29D9152B666F}" type="slidenum">
              <a:t>‹#›</a:t>
            </a:fld>
            <a:endParaRPr lang="en-GB"/>
          </a:p>
        </p:txBody>
      </p:sp>
      <p:cxnSp>
        <p:nvCxnSpPr>
          <p:cNvPr id="10" name="Straight Connector 40"/>
          <p:cNvCxnSpPr/>
          <p:nvPr/>
        </p:nvCxnSpPr>
        <p:spPr>
          <a:xfrm>
            <a:off x="1278468" y="2354671"/>
            <a:ext cx="6595530" cy="0"/>
          </a:xfrm>
          <a:prstGeom prst="straightConnector1">
            <a:avLst/>
          </a:prstGeom>
          <a:noFill/>
          <a:ln w="15873" cap="rnd">
            <a:solidFill>
              <a:srgbClr val="83992A"/>
            </a:solidFill>
            <a:prstDash val="solid"/>
            <a:miter/>
          </a:ln>
        </p:spPr>
      </p:cxnSp>
    </p:spTree>
    <p:extLst>
      <p:ext uri="{BB962C8B-B14F-4D97-AF65-F5344CB8AC3E}">
        <p14:creationId xmlns:p14="http://schemas.microsoft.com/office/powerpoint/2010/main" val="2253073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2"/>
          <p:cNvSpPr txBox="1">
            <a:spLocks noGrp="1"/>
          </p:cNvSpPr>
          <p:nvPr>
            <p:ph type="dt" sz="half" idx="7"/>
          </p:nvPr>
        </p:nvSpPr>
        <p:spPr/>
        <p:txBody>
          <a:bodyPr/>
          <a:lstStyle>
            <a:lvl1pPr>
              <a:defRPr/>
            </a:lvl1pPr>
          </a:lstStyle>
          <a:p>
            <a:pPr lvl="0"/>
            <a:fld id="{299282BC-2DA2-40A4-8DB7-49127A77A582}" type="datetime1">
              <a:rPr lang="en-GB"/>
              <a:pPr lvl="0"/>
              <a:t>19/06/2019</a:t>
            </a:fld>
            <a:endParaRPr lang="en-GB"/>
          </a:p>
        </p:txBody>
      </p:sp>
      <p:sp>
        <p:nvSpPr>
          <p:cNvPr id="4" name="Footer Placeholder 3"/>
          <p:cNvSpPr txBox="1">
            <a:spLocks noGrp="1"/>
          </p:cNvSpPr>
          <p:nvPr>
            <p:ph type="ftr" sz="quarter" idx="9"/>
          </p:nvPr>
        </p:nvSpPr>
        <p:spPr/>
        <p:txBody>
          <a:bodyPr/>
          <a:lstStyle>
            <a:lvl1pPr>
              <a:defRPr/>
            </a:lvl1pPr>
          </a:lstStyle>
          <a:p>
            <a:pPr lvl="0"/>
            <a:r>
              <a:rPr lang="en-GB"/>
              <a:t>Mary March</a:t>
            </a:r>
          </a:p>
        </p:txBody>
      </p:sp>
      <p:sp>
        <p:nvSpPr>
          <p:cNvPr id="5" name="Slide Number Placeholder 4"/>
          <p:cNvSpPr txBox="1">
            <a:spLocks noGrp="1"/>
          </p:cNvSpPr>
          <p:nvPr>
            <p:ph type="sldNum" sz="quarter" idx="8"/>
          </p:nvPr>
        </p:nvSpPr>
        <p:spPr/>
        <p:txBody>
          <a:bodyPr/>
          <a:lstStyle>
            <a:lvl1pPr>
              <a:defRPr/>
            </a:lvl1pPr>
          </a:lstStyle>
          <a:p>
            <a:pPr lvl="0"/>
            <a:fld id="{8205270B-C2F9-4BBF-B1E4-7732C81EBDF3}" type="slidenum">
              <a:t>‹#›</a:t>
            </a:fld>
            <a:endParaRPr lang="en-GB"/>
          </a:p>
        </p:txBody>
      </p:sp>
      <p:cxnSp>
        <p:nvCxnSpPr>
          <p:cNvPr id="6" name="Straight Connector 13"/>
          <p:cNvCxnSpPr/>
          <p:nvPr/>
        </p:nvCxnSpPr>
        <p:spPr>
          <a:xfrm>
            <a:off x="1278468" y="2354671"/>
            <a:ext cx="6595530" cy="0"/>
          </a:xfrm>
          <a:prstGeom prst="straightConnector1">
            <a:avLst/>
          </a:prstGeom>
          <a:noFill/>
          <a:ln w="15873" cap="rnd">
            <a:solidFill>
              <a:srgbClr val="83992A"/>
            </a:solidFill>
            <a:prstDash val="solid"/>
            <a:miter/>
          </a:ln>
        </p:spPr>
      </p:cxnSp>
    </p:spTree>
    <p:extLst>
      <p:ext uri="{BB962C8B-B14F-4D97-AF65-F5344CB8AC3E}">
        <p14:creationId xmlns:p14="http://schemas.microsoft.com/office/powerpoint/2010/main" val="2830799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D181EA9B-CA89-4E10-B46D-F4EEB6834242}" type="datetime1">
              <a:rPr lang="en-GB"/>
              <a:pPr lvl="0"/>
              <a:t>19/06/2019</a:t>
            </a:fld>
            <a:endParaRPr lang="en-GB"/>
          </a:p>
        </p:txBody>
      </p:sp>
      <p:sp>
        <p:nvSpPr>
          <p:cNvPr id="3" name="Footer Placeholder 2"/>
          <p:cNvSpPr txBox="1">
            <a:spLocks noGrp="1"/>
          </p:cNvSpPr>
          <p:nvPr>
            <p:ph type="ftr" sz="quarter" idx="9"/>
          </p:nvPr>
        </p:nvSpPr>
        <p:spPr/>
        <p:txBody>
          <a:bodyPr/>
          <a:lstStyle>
            <a:lvl1pPr>
              <a:defRPr/>
            </a:lvl1pPr>
          </a:lstStyle>
          <a:p>
            <a:pPr lvl="0"/>
            <a:r>
              <a:rPr lang="en-GB"/>
              <a:t>Mary March</a:t>
            </a:r>
          </a:p>
        </p:txBody>
      </p:sp>
      <p:sp>
        <p:nvSpPr>
          <p:cNvPr id="4" name="Slide Number Placeholder 3"/>
          <p:cNvSpPr txBox="1">
            <a:spLocks noGrp="1"/>
          </p:cNvSpPr>
          <p:nvPr>
            <p:ph type="sldNum" sz="quarter" idx="8"/>
          </p:nvPr>
        </p:nvSpPr>
        <p:spPr/>
        <p:txBody>
          <a:bodyPr/>
          <a:lstStyle>
            <a:lvl1pPr>
              <a:defRPr/>
            </a:lvl1pPr>
          </a:lstStyle>
          <a:p>
            <a:pPr lvl="0"/>
            <a:fld id="{BA2F3CFC-C12E-47C3-9AC2-C7CE87237998}" type="slidenum">
              <a:t>‹#›</a:t>
            </a:fld>
            <a:endParaRPr lang="en-GB"/>
          </a:p>
        </p:txBody>
      </p:sp>
    </p:spTree>
    <p:extLst>
      <p:ext uri="{BB962C8B-B14F-4D97-AF65-F5344CB8AC3E}">
        <p14:creationId xmlns:p14="http://schemas.microsoft.com/office/powerpoint/2010/main" val="340481445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76869" y="1388534"/>
            <a:ext cx="2536801" cy="1371600"/>
          </a:xfrm>
        </p:spPr>
        <p:txBody>
          <a:bodyPr anchor="b"/>
          <a:lstStyle>
            <a:lvl1pPr>
              <a:defRPr sz="2400"/>
            </a:lvl1pPr>
          </a:lstStyle>
          <a:p>
            <a:pPr lvl="0"/>
            <a:r>
              <a:rPr lang="en-US"/>
              <a:t>Click to edit Master title style</a:t>
            </a:r>
          </a:p>
        </p:txBody>
      </p:sp>
      <p:sp>
        <p:nvSpPr>
          <p:cNvPr id="3" name="Content Placeholder 2"/>
          <p:cNvSpPr txBox="1">
            <a:spLocks noGrp="1"/>
          </p:cNvSpPr>
          <p:nvPr>
            <p:ph idx="1"/>
          </p:nvPr>
        </p:nvSpPr>
        <p:spPr>
          <a:xfrm>
            <a:off x="4120057" y="982129"/>
            <a:ext cx="3855540" cy="4893731"/>
          </a:xfrm>
        </p:spPr>
        <p:txBody>
          <a:bodyPr anchor="ct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1176869" y="3031062"/>
            <a:ext cx="2536801" cy="2438403"/>
          </a:xfrm>
        </p:spPr>
        <p:txBody>
          <a:bodyPr anchorCtr="1"/>
          <a:lstStyle>
            <a:lvl1pPr marL="0" indent="0" algn="ctr">
              <a:spcBef>
                <a:spcPts val="400"/>
              </a:spcBef>
              <a:buNone/>
              <a:defRPr sz="1600"/>
            </a:lvl1pPr>
          </a:lstStyle>
          <a:p>
            <a:pPr lvl="0"/>
            <a:r>
              <a:rPr lang="en-US"/>
              <a:t>Edit Master text styles</a:t>
            </a:r>
          </a:p>
        </p:txBody>
      </p:sp>
      <p:sp>
        <p:nvSpPr>
          <p:cNvPr id="5" name="Date Placeholder 4"/>
          <p:cNvSpPr txBox="1">
            <a:spLocks noGrp="1"/>
          </p:cNvSpPr>
          <p:nvPr>
            <p:ph type="dt" sz="half" idx="7"/>
          </p:nvPr>
        </p:nvSpPr>
        <p:spPr/>
        <p:txBody>
          <a:bodyPr/>
          <a:lstStyle>
            <a:lvl1pPr>
              <a:defRPr/>
            </a:lvl1pPr>
          </a:lstStyle>
          <a:p>
            <a:pPr lvl="0"/>
            <a:fld id="{A9C38FE8-A65F-43A1-85C6-6DB01B20DC1F}" type="datetime1">
              <a:rPr lang="en-GB"/>
              <a:pPr lvl="0"/>
              <a:t>19/06/2019</a:t>
            </a:fld>
            <a:endParaRPr lang="en-GB"/>
          </a:p>
        </p:txBody>
      </p:sp>
      <p:sp>
        <p:nvSpPr>
          <p:cNvPr id="6" name="Footer Placeholder 5"/>
          <p:cNvSpPr txBox="1">
            <a:spLocks noGrp="1"/>
          </p:cNvSpPr>
          <p:nvPr>
            <p:ph type="ftr" sz="quarter" idx="9"/>
          </p:nvPr>
        </p:nvSpPr>
        <p:spPr/>
        <p:txBody>
          <a:bodyPr/>
          <a:lstStyle>
            <a:lvl1pPr>
              <a:defRPr/>
            </a:lvl1pPr>
          </a:lstStyle>
          <a:p>
            <a:pPr lvl="0"/>
            <a:r>
              <a:rPr lang="en-GB"/>
              <a:t>Mary March</a:t>
            </a:r>
          </a:p>
        </p:txBody>
      </p:sp>
      <p:sp>
        <p:nvSpPr>
          <p:cNvPr id="7" name="Slide Number Placeholder 6"/>
          <p:cNvSpPr txBox="1">
            <a:spLocks noGrp="1"/>
          </p:cNvSpPr>
          <p:nvPr>
            <p:ph type="sldNum" sz="quarter" idx="8"/>
          </p:nvPr>
        </p:nvSpPr>
        <p:spPr/>
        <p:txBody>
          <a:bodyPr/>
          <a:lstStyle>
            <a:lvl1pPr>
              <a:defRPr/>
            </a:lvl1pPr>
          </a:lstStyle>
          <a:p>
            <a:pPr lvl="0"/>
            <a:fld id="{9D285806-D4D5-4631-9503-63F1B5CC0444}" type="slidenum">
              <a:t>‹#›</a:t>
            </a:fld>
            <a:endParaRPr lang="en-GB"/>
          </a:p>
        </p:txBody>
      </p:sp>
      <p:cxnSp>
        <p:nvCxnSpPr>
          <p:cNvPr id="8" name="Straight Connector 15"/>
          <p:cNvCxnSpPr/>
          <p:nvPr/>
        </p:nvCxnSpPr>
        <p:spPr>
          <a:xfrm>
            <a:off x="1278468" y="2912528"/>
            <a:ext cx="2333594" cy="0"/>
          </a:xfrm>
          <a:prstGeom prst="straightConnector1">
            <a:avLst/>
          </a:prstGeom>
          <a:noFill/>
          <a:ln w="15873" cap="rnd">
            <a:solidFill>
              <a:srgbClr val="83992A"/>
            </a:solidFill>
            <a:prstDash val="solid"/>
            <a:miter/>
          </a:ln>
        </p:spPr>
      </p:cxnSp>
    </p:spTree>
    <p:extLst>
      <p:ext uri="{BB962C8B-B14F-4D97-AF65-F5344CB8AC3E}">
        <p14:creationId xmlns:p14="http://schemas.microsoft.com/office/powerpoint/2010/main" val="2900683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76869" y="1883828"/>
            <a:ext cx="3632197" cy="1371600"/>
          </a:xfrm>
        </p:spPr>
        <p:txBody>
          <a:bodyPr anchor="b"/>
          <a:lstStyle>
            <a:lvl1pPr>
              <a:defRPr sz="2400"/>
            </a:lvl1pPr>
          </a:lstStyle>
          <a:p>
            <a:pPr lvl="0"/>
            <a:r>
              <a:rPr lang="en-US"/>
              <a:t>Click to edit Master title style</a:t>
            </a:r>
          </a:p>
        </p:txBody>
      </p:sp>
      <p:sp>
        <p:nvSpPr>
          <p:cNvPr id="3" name="Picture Placeholder 2"/>
          <p:cNvSpPr txBox="1">
            <a:spLocks noGrp="1"/>
          </p:cNvSpPr>
          <p:nvPr>
            <p:ph type="pic" idx="1"/>
          </p:nvPr>
        </p:nvSpPr>
        <p:spPr>
          <a:xfrm>
            <a:off x="5183066" y="1032933"/>
            <a:ext cx="2929463" cy="4792132"/>
          </a:xfrm>
          <a:ln w="57150">
            <a:solidFill>
              <a:srgbClr val="7F7F7F"/>
            </a:solidFill>
            <a:prstDash val="solid"/>
          </a:ln>
        </p:spPr>
        <p:txBody>
          <a:bodyPr anchorCtr="1"/>
          <a:lstStyle>
            <a:lvl1pPr marL="0" indent="0" algn="ctr">
              <a:spcBef>
                <a:spcPts val="400"/>
              </a:spcBef>
              <a:buNone/>
              <a:defRPr sz="1600"/>
            </a:lvl1pPr>
          </a:lstStyle>
          <a:p>
            <a:pPr lvl="0"/>
            <a:r>
              <a:rPr lang="en-US"/>
              <a:t>Click icon to add picture</a:t>
            </a:r>
          </a:p>
        </p:txBody>
      </p:sp>
      <p:sp>
        <p:nvSpPr>
          <p:cNvPr id="4" name="Text Placeholder 3"/>
          <p:cNvSpPr txBox="1">
            <a:spLocks noGrp="1"/>
          </p:cNvSpPr>
          <p:nvPr>
            <p:ph type="body" idx="2"/>
          </p:nvPr>
        </p:nvSpPr>
        <p:spPr>
          <a:xfrm>
            <a:off x="1176869" y="3255428"/>
            <a:ext cx="3632197" cy="1828800"/>
          </a:xfrm>
        </p:spPr>
        <p:txBody>
          <a:bodyPr anchorCtr="1"/>
          <a:lstStyle>
            <a:lvl1pPr marL="0" indent="0" algn="ctr">
              <a:spcBef>
                <a:spcPts val="400"/>
              </a:spcBef>
              <a:buNone/>
              <a:defRPr sz="1600"/>
            </a:lvl1pPr>
          </a:lstStyle>
          <a:p>
            <a:pPr lvl="0"/>
            <a:r>
              <a:rPr lang="en-US"/>
              <a:t>Edit Master text styles</a:t>
            </a:r>
          </a:p>
        </p:txBody>
      </p:sp>
      <p:sp>
        <p:nvSpPr>
          <p:cNvPr id="5" name="Date Placeholder 4"/>
          <p:cNvSpPr txBox="1">
            <a:spLocks noGrp="1"/>
          </p:cNvSpPr>
          <p:nvPr>
            <p:ph type="dt" sz="half" idx="7"/>
          </p:nvPr>
        </p:nvSpPr>
        <p:spPr/>
        <p:txBody>
          <a:bodyPr/>
          <a:lstStyle>
            <a:lvl1pPr>
              <a:defRPr/>
            </a:lvl1pPr>
          </a:lstStyle>
          <a:p>
            <a:pPr lvl="0"/>
            <a:fld id="{E6BC4AA6-FE08-43C4-AD40-7A794335CD0A}" type="datetime1">
              <a:rPr lang="en-GB"/>
              <a:pPr lvl="0"/>
              <a:t>19/06/2019</a:t>
            </a:fld>
            <a:endParaRPr lang="en-GB"/>
          </a:p>
        </p:txBody>
      </p:sp>
      <p:sp>
        <p:nvSpPr>
          <p:cNvPr id="6" name="Footer Placeholder 5"/>
          <p:cNvSpPr txBox="1">
            <a:spLocks noGrp="1"/>
          </p:cNvSpPr>
          <p:nvPr>
            <p:ph type="ftr" sz="quarter" idx="9"/>
          </p:nvPr>
        </p:nvSpPr>
        <p:spPr/>
        <p:txBody>
          <a:bodyPr/>
          <a:lstStyle>
            <a:lvl1pPr>
              <a:defRPr/>
            </a:lvl1pPr>
          </a:lstStyle>
          <a:p>
            <a:pPr lvl="0"/>
            <a:r>
              <a:rPr lang="en-GB"/>
              <a:t>Mary March</a:t>
            </a:r>
          </a:p>
        </p:txBody>
      </p:sp>
      <p:sp>
        <p:nvSpPr>
          <p:cNvPr id="7" name="Slide Number Placeholder 6"/>
          <p:cNvSpPr txBox="1">
            <a:spLocks noGrp="1"/>
          </p:cNvSpPr>
          <p:nvPr>
            <p:ph type="sldNum" sz="quarter" idx="8"/>
          </p:nvPr>
        </p:nvSpPr>
        <p:spPr/>
        <p:txBody>
          <a:bodyPr/>
          <a:lstStyle>
            <a:lvl1pPr>
              <a:defRPr/>
            </a:lvl1pPr>
          </a:lstStyle>
          <a:p>
            <a:pPr lvl="0"/>
            <a:fld id="{46A07622-44AC-401C-88B2-58939FD697DE}" type="slidenum">
              <a:t>‹#›</a:t>
            </a:fld>
            <a:endParaRPr lang="en-GB"/>
          </a:p>
        </p:txBody>
      </p:sp>
    </p:spTree>
    <p:extLst>
      <p:ext uri="{BB962C8B-B14F-4D97-AF65-F5344CB8AC3E}">
        <p14:creationId xmlns:p14="http://schemas.microsoft.com/office/powerpoint/2010/main" val="2143811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76869" y="4815413"/>
            <a:ext cx="6798737" cy="566735"/>
          </a:xfrm>
        </p:spPr>
        <p:txBody>
          <a:bodyPr anchor="b"/>
          <a:lstStyle>
            <a:lvl1pPr>
              <a:defRPr sz="2400"/>
            </a:lvl1pPr>
          </a:lstStyle>
          <a:p>
            <a:pPr lvl="0"/>
            <a:r>
              <a:rPr lang="en-US"/>
              <a:t>Click to edit Master title style</a:t>
            </a:r>
          </a:p>
        </p:txBody>
      </p:sp>
      <p:sp>
        <p:nvSpPr>
          <p:cNvPr id="3" name="Picture Placeholder 2"/>
          <p:cNvSpPr txBox="1">
            <a:spLocks noGrp="1"/>
          </p:cNvSpPr>
          <p:nvPr>
            <p:ph type="pic" idx="4294967295"/>
          </p:nvPr>
        </p:nvSpPr>
        <p:spPr>
          <a:xfrm>
            <a:off x="1026258" y="1032933"/>
            <a:ext cx="7091482" cy="3361270"/>
          </a:xfrm>
          <a:ln w="57150">
            <a:solidFill>
              <a:srgbClr val="7F7F7F"/>
            </a:solidFill>
            <a:prstDash val="solid"/>
          </a:ln>
        </p:spPr>
        <p:txBody>
          <a:bodyPr anchorCtr="1"/>
          <a:lstStyle>
            <a:lvl1pPr marL="0" indent="0" algn="ctr">
              <a:spcBef>
                <a:spcPts val="400"/>
              </a:spcBef>
              <a:buNone/>
              <a:defRPr sz="1600"/>
            </a:lvl1pPr>
          </a:lstStyle>
          <a:p>
            <a:pPr lvl="0"/>
            <a:r>
              <a:rPr lang="en-US"/>
              <a:t>Click icon to add picture</a:t>
            </a:r>
          </a:p>
        </p:txBody>
      </p:sp>
      <p:sp>
        <p:nvSpPr>
          <p:cNvPr id="4" name="Text Placeholder 3"/>
          <p:cNvSpPr txBox="1">
            <a:spLocks noGrp="1"/>
          </p:cNvSpPr>
          <p:nvPr>
            <p:ph type="body" idx="4294967295"/>
          </p:nvPr>
        </p:nvSpPr>
        <p:spPr>
          <a:xfrm>
            <a:off x="1176869" y="5382149"/>
            <a:ext cx="6798737" cy="493711"/>
          </a:xfrm>
        </p:spPr>
        <p:txBody>
          <a:bodyPr anchorCtr="1"/>
          <a:lstStyle>
            <a:lvl1pPr marL="0" indent="0" algn="ctr">
              <a:spcBef>
                <a:spcPts val="400"/>
              </a:spcBef>
              <a:buNone/>
              <a:defRPr sz="1600"/>
            </a:lvl1pPr>
          </a:lstStyle>
          <a:p>
            <a:pPr lvl="0"/>
            <a:r>
              <a:rPr lang="en-US"/>
              <a:t>Edit Master text styles</a:t>
            </a:r>
          </a:p>
        </p:txBody>
      </p:sp>
      <p:sp>
        <p:nvSpPr>
          <p:cNvPr id="5" name="Date Placeholder 4"/>
          <p:cNvSpPr txBox="1">
            <a:spLocks noGrp="1"/>
          </p:cNvSpPr>
          <p:nvPr>
            <p:ph type="dt" sz="half" idx="7"/>
          </p:nvPr>
        </p:nvSpPr>
        <p:spPr/>
        <p:txBody>
          <a:bodyPr/>
          <a:lstStyle>
            <a:lvl1pPr>
              <a:defRPr/>
            </a:lvl1pPr>
          </a:lstStyle>
          <a:p>
            <a:pPr lvl="0"/>
            <a:fld id="{4E3744F7-03B2-4661-ADFF-4E5A663CB638}" type="datetime1">
              <a:rPr lang="en-GB"/>
              <a:pPr lvl="0"/>
              <a:t>19/06/2019</a:t>
            </a:fld>
            <a:endParaRPr lang="en-GB"/>
          </a:p>
        </p:txBody>
      </p:sp>
      <p:sp>
        <p:nvSpPr>
          <p:cNvPr id="6" name="Footer Placeholder 5"/>
          <p:cNvSpPr txBox="1">
            <a:spLocks noGrp="1"/>
          </p:cNvSpPr>
          <p:nvPr>
            <p:ph type="ftr" sz="quarter" idx="9"/>
          </p:nvPr>
        </p:nvSpPr>
        <p:spPr/>
        <p:txBody>
          <a:bodyPr/>
          <a:lstStyle>
            <a:lvl1pPr>
              <a:defRPr/>
            </a:lvl1pPr>
          </a:lstStyle>
          <a:p>
            <a:pPr lvl="0"/>
            <a:r>
              <a:rPr lang="en-GB"/>
              <a:t>Mary March</a:t>
            </a:r>
          </a:p>
        </p:txBody>
      </p:sp>
      <p:sp>
        <p:nvSpPr>
          <p:cNvPr id="7" name="Slide Number Placeholder 6"/>
          <p:cNvSpPr txBox="1">
            <a:spLocks noGrp="1"/>
          </p:cNvSpPr>
          <p:nvPr>
            <p:ph type="sldNum" sz="quarter" idx="8"/>
          </p:nvPr>
        </p:nvSpPr>
        <p:spPr/>
        <p:txBody>
          <a:bodyPr/>
          <a:lstStyle>
            <a:lvl1pPr>
              <a:defRPr/>
            </a:lvl1pPr>
          </a:lstStyle>
          <a:p>
            <a:pPr lvl="0"/>
            <a:fld id="{6C2C7F44-5E9E-48DE-81A8-A6762C0E2683}" type="slidenum">
              <a:t>‹#›</a:t>
            </a:fld>
            <a:endParaRPr lang="en-GB"/>
          </a:p>
        </p:txBody>
      </p:sp>
    </p:spTree>
    <p:extLst>
      <p:ext uri="{BB962C8B-B14F-4D97-AF65-F5344CB8AC3E}">
        <p14:creationId xmlns:p14="http://schemas.microsoft.com/office/powerpoint/2010/main" val="3027770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76869" y="906874"/>
            <a:ext cx="6798737" cy="3097859"/>
          </a:xfrm>
        </p:spPr>
        <p:txBody>
          <a:bodyPr/>
          <a:lstStyle>
            <a:lvl1pPr>
              <a:defRPr sz="3200"/>
            </a:lvl1pPr>
          </a:lstStyle>
          <a:p>
            <a:pPr lvl="0"/>
            <a:r>
              <a:rPr lang="en-US"/>
              <a:t>Click to edit Master title style</a:t>
            </a:r>
          </a:p>
        </p:txBody>
      </p:sp>
      <p:sp>
        <p:nvSpPr>
          <p:cNvPr id="3" name="Text Placeholder 2"/>
          <p:cNvSpPr txBox="1">
            <a:spLocks noGrp="1"/>
          </p:cNvSpPr>
          <p:nvPr>
            <p:ph type="body" idx="4294967295"/>
          </p:nvPr>
        </p:nvSpPr>
        <p:spPr>
          <a:xfrm>
            <a:off x="1176869" y="4275670"/>
            <a:ext cx="6798737" cy="1600200"/>
          </a:xfrm>
        </p:spPr>
        <p:txBody>
          <a:bodyPr anchor="ctr" anchorCtr="1"/>
          <a:lstStyle>
            <a:lvl1pPr marL="0" indent="0" algn="ctr">
              <a:spcBef>
                <a:spcPts val="500"/>
              </a:spcBef>
              <a:buNone/>
              <a:defRPr sz="2000">
                <a:solidFill>
                  <a:srgbClr val="000000"/>
                </a:solidFill>
              </a:defRPr>
            </a:lvl1pPr>
          </a:lstStyle>
          <a:p>
            <a:pPr lvl="0"/>
            <a:r>
              <a:rPr lang="en-US"/>
              <a:t>Edit Master text styles</a:t>
            </a:r>
          </a:p>
        </p:txBody>
      </p:sp>
      <p:sp>
        <p:nvSpPr>
          <p:cNvPr id="4" name="Date Placeholder 3"/>
          <p:cNvSpPr txBox="1">
            <a:spLocks noGrp="1"/>
          </p:cNvSpPr>
          <p:nvPr>
            <p:ph type="dt" sz="half" idx="7"/>
          </p:nvPr>
        </p:nvSpPr>
        <p:spPr/>
        <p:txBody>
          <a:bodyPr/>
          <a:lstStyle>
            <a:lvl1pPr>
              <a:defRPr/>
            </a:lvl1pPr>
          </a:lstStyle>
          <a:p>
            <a:pPr lvl="0"/>
            <a:fld id="{D531321A-B67E-4FF4-BAA5-D4FA52428189}" type="datetime1">
              <a:rPr lang="en-GB"/>
              <a:pPr lvl="0"/>
              <a:t>19/06/2019</a:t>
            </a:fld>
            <a:endParaRPr lang="en-GB"/>
          </a:p>
        </p:txBody>
      </p:sp>
      <p:sp>
        <p:nvSpPr>
          <p:cNvPr id="5" name="Footer Placeholder 4"/>
          <p:cNvSpPr txBox="1">
            <a:spLocks noGrp="1"/>
          </p:cNvSpPr>
          <p:nvPr>
            <p:ph type="ftr" sz="quarter" idx="9"/>
          </p:nvPr>
        </p:nvSpPr>
        <p:spPr/>
        <p:txBody>
          <a:bodyPr/>
          <a:lstStyle>
            <a:lvl1pPr>
              <a:defRPr/>
            </a:lvl1pPr>
          </a:lstStyle>
          <a:p>
            <a:pPr lvl="0"/>
            <a:r>
              <a:rPr lang="en-GB"/>
              <a:t>Mary March</a:t>
            </a:r>
          </a:p>
        </p:txBody>
      </p:sp>
      <p:sp>
        <p:nvSpPr>
          <p:cNvPr id="6" name="Slide Number Placeholder 5"/>
          <p:cNvSpPr txBox="1">
            <a:spLocks noGrp="1"/>
          </p:cNvSpPr>
          <p:nvPr>
            <p:ph type="sldNum" sz="quarter" idx="8"/>
          </p:nvPr>
        </p:nvSpPr>
        <p:spPr/>
        <p:txBody>
          <a:bodyPr/>
          <a:lstStyle>
            <a:lvl1pPr>
              <a:defRPr/>
            </a:lvl1pPr>
          </a:lstStyle>
          <a:p>
            <a:pPr lvl="0"/>
            <a:fld id="{AD952662-347C-4118-A8E1-F44D923E4309}" type="slidenum">
              <a:t>‹#›</a:t>
            </a:fld>
            <a:endParaRPr lang="en-GB"/>
          </a:p>
        </p:txBody>
      </p:sp>
      <p:cxnSp>
        <p:nvCxnSpPr>
          <p:cNvPr id="7" name="Straight Connector 14"/>
          <p:cNvCxnSpPr/>
          <p:nvPr/>
        </p:nvCxnSpPr>
        <p:spPr>
          <a:xfrm>
            <a:off x="1278468" y="4140202"/>
            <a:ext cx="6606421" cy="0"/>
          </a:xfrm>
          <a:prstGeom prst="straightConnector1">
            <a:avLst/>
          </a:prstGeom>
          <a:noFill/>
          <a:ln w="15873" cap="rnd">
            <a:solidFill>
              <a:srgbClr val="83992A"/>
            </a:solidFill>
            <a:prstDash val="solid"/>
            <a:miter/>
          </a:ln>
        </p:spPr>
      </p:cxnSp>
    </p:spTree>
    <p:extLst>
      <p:ext uri="{BB962C8B-B14F-4D97-AF65-F5344CB8AC3E}">
        <p14:creationId xmlns:p14="http://schemas.microsoft.com/office/powerpoint/2010/main" val="17646629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334329" y="982129"/>
            <a:ext cx="6400251" cy="2370664"/>
          </a:xfrm>
        </p:spPr>
        <p:txBody>
          <a:bodyPr/>
          <a:lstStyle>
            <a:lvl1pPr>
              <a:defRPr sz="3200">
                <a:solidFill>
                  <a:srgbClr val="000000"/>
                </a:solidFill>
              </a:defRPr>
            </a:lvl1pPr>
          </a:lstStyle>
          <a:p>
            <a:pPr lvl="0"/>
            <a:r>
              <a:rPr lang="en-US"/>
              <a:t>Click to edit Master title style</a:t>
            </a:r>
          </a:p>
        </p:txBody>
      </p:sp>
      <p:sp>
        <p:nvSpPr>
          <p:cNvPr id="3" name="Text Placeholder 9"/>
          <p:cNvSpPr txBox="1">
            <a:spLocks noGrp="1"/>
          </p:cNvSpPr>
          <p:nvPr>
            <p:ph type="body" idx="4294967295"/>
          </p:nvPr>
        </p:nvSpPr>
        <p:spPr>
          <a:xfrm>
            <a:off x="1600200" y="3352803"/>
            <a:ext cx="5892795" cy="651930"/>
          </a:xfrm>
        </p:spPr>
        <p:txBody>
          <a:bodyPr anchor="ctr"/>
          <a:lstStyle>
            <a:lvl1pPr marL="0" indent="0" algn="r">
              <a:spcBef>
                <a:spcPts val="400"/>
              </a:spcBef>
              <a:buNone/>
              <a:defRPr sz="1800"/>
            </a:lvl1pPr>
          </a:lstStyle>
          <a:p>
            <a:pPr lvl="0"/>
            <a:r>
              <a:rPr lang="en-US"/>
              <a:t>Edit Master text styles</a:t>
            </a:r>
          </a:p>
        </p:txBody>
      </p:sp>
      <p:sp>
        <p:nvSpPr>
          <p:cNvPr id="4" name="Text Placeholder 2"/>
          <p:cNvSpPr txBox="1">
            <a:spLocks noGrp="1"/>
          </p:cNvSpPr>
          <p:nvPr>
            <p:ph type="body" idx="4294967295"/>
          </p:nvPr>
        </p:nvSpPr>
        <p:spPr>
          <a:xfrm>
            <a:off x="1176860" y="4343400"/>
            <a:ext cx="6798737" cy="1532470"/>
          </a:xfrm>
        </p:spPr>
        <p:txBody>
          <a:bodyPr anchor="ctr" anchorCtr="1"/>
          <a:lstStyle>
            <a:lvl1pPr marL="0" indent="0" algn="ctr">
              <a:spcBef>
                <a:spcPts val="500"/>
              </a:spcBef>
              <a:buNone/>
              <a:defRPr sz="2000">
                <a:solidFill>
                  <a:srgbClr val="000000"/>
                </a:solidFill>
              </a:defRPr>
            </a:lvl1pPr>
          </a:lstStyle>
          <a:p>
            <a:pPr lvl="0"/>
            <a:r>
              <a:rPr lang="en-US"/>
              <a:t>Edit Master text styles</a:t>
            </a:r>
          </a:p>
        </p:txBody>
      </p:sp>
      <p:sp>
        <p:nvSpPr>
          <p:cNvPr id="5" name="Date Placeholder 3"/>
          <p:cNvSpPr txBox="1">
            <a:spLocks noGrp="1"/>
          </p:cNvSpPr>
          <p:nvPr>
            <p:ph type="dt" sz="half" idx="7"/>
          </p:nvPr>
        </p:nvSpPr>
        <p:spPr/>
        <p:txBody>
          <a:bodyPr/>
          <a:lstStyle>
            <a:lvl1pPr>
              <a:defRPr/>
            </a:lvl1pPr>
          </a:lstStyle>
          <a:p>
            <a:pPr lvl="0"/>
            <a:fld id="{B02C5AAD-A6ED-4667-86E5-53CFB503C953}" type="datetime1">
              <a:rPr lang="en-GB"/>
              <a:pPr lvl="0"/>
              <a:t>19/06/2019</a:t>
            </a:fld>
            <a:endParaRPr lang="en-GB"/>
          </a:p>
        </p:txBody>
      </p:sp>
      <p:sp>
        <p:nvSpPr>
          <p:cNvPr id="6" name="Footer Placeholder 4"/>
          <p:cNvSpPr txBox="1">
            <a:spLocks noGrp="1"/>
          </p:cNvSpPr>
          <p:nvPr>
            <p:ph type="ftr" sz="quarter" idx="9"/>
          </p:nvPr>
        </p:nvSpPr>
        <p:spPr/>
        <p:txBody>
          <a:bodyPr/>
          <a:lstStyle>
            <a:lvl1pPr>
              <a:defRPr/>
            </a:lvl1pPr>
          </a:lstStyle>
          <a:p>
            <a:pPr lvl="0"/>
            <a:r>
              <a:rPr lang="en-GB"/>
              <a:t>Mary March</a:t>
            </a:r>
          </a:p>
        </p:txBody>
      </p:sp>
      <p:sp>
        <p:nvSpPr>
          <p:cNvPr id="7" name="Slide Number Placeholder 5"/>
          <p:cNvSpPr txBox="1">
            <a:spLocks noGrp="1"/>
          </p:cNvSpPr>
          <p:nvPr>
            <p:ph type="sldNum" sz="quarter" idx="8"/>
          </p:nvPr>
        </p:nvSpPr>
        <p:spPr/>
        <p:txBody>
          <a:bodyPr/>
          <a:lstStyle>
            <a:lvl1pPr>
              <a:defRPr/>
            </a:lvl1pPr>
          </a:lstStyle>
          <a:p>
            <a:pPr lvl="0"/>
            <a:fld id="{598E7453-98E5-453B-A72F-78CEB2A1DE98}" type="slidenum">
              <a:t>‹#›</a:t>
            </a:fld>
            <a:endParaRPr lang="en-GB"/>
          </a:p>
        </p:txBody>
      </p:sp>
      <p:sp>
        <p:nvSpPr>
          <p:cNvPr id="8" name="TextBox 13"/>
          <p:cNvSpPr txBox="1"/>
          <p:nvPr/>
        </p:nvSpPr>
        <p:spPr>
          <a:xfrm>
            <a:off x="849971" y="905365"/>
            <a:ext cx="457318"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7200" b="0" i="0" u="none" strike="noStrike" kern="1200" cap="none" spc="0" baseline="0">
                <a:solidFill>
                  <a:srgbClr val="000000"/>
                </a:solidFill>
                <a:uFillTx/>
                <a:latin typeface="Garamond"/>
              </a:rPr>
              <a:t>“</a:t>
            </a:r>
          </a:p>
        </p:txBody>
      </p:sp>
      <p:sp>
        <p:nvSpPr>
          <p:cNvPr id="9" name="TextBox 14"/>
          <p:cNvSpPr txBox="1"/>
          <p:nvPr/>
        </p:nvSpPr>
        <p:spPr>
          <a:xfrm>
            <a:off x="7633502" y="2827873"/>
            <a:ext cx="457318"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7200" b="0" i="0" u="none" strike="noStrike" kern="1200" cap="none" spc="0" baseline="0">
                <a:solidFill>
                  <a:srgbClr val="000000"/>
                </a:solidFill>
                <a:uFillTx/>
                <a:latin typeface="Garamond"/>
              </a:rPr>
              <a:t>”</a:t>
            </a:r>
          </a:p>
        </p:txBody>
      </p:sp>
      <p:cxnSp>
        <p:nvCxnSpPr>
          <p:cNvPr id="10" name="Straight Connector 18"/>
          <p:cNvCxnSpPr/>
          <p:nvPr/>
        </p:nvCxnSpPr>
        <p:spPr>
          <a:xfrm>
            <a:off x="1278468" y="4140202"/>
            <a:ext cx="6595530" cy="0"/>
          </a:xfrm>
          <a:prstGeom prst="straightConnector1">
            <a:avLst/>
          </a:prstGeom>
          <a:noFill/>
          <a:ln w="15873" cap="rnd">
            <a:solidFill>
              <a:srgbClr val="83992A"/>
            </a:solidFill>
            <a:prstDash val="solid"/>
            <a:miter/>
          </a:ln>
        </p:spPr>
      </p:cxnSp>
    </p:spTree>
    <p:extLst>
      <p:ext uri="{BB962C8B-B14F-4D97-AF65-F5344CB8AC3E}">
        <p14:creationId xmlns:p14="http://schemas.microsoft.com/office/powerpoint/2010/main" val="11842139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txBox="1">
            <a:spLocks noGrp="1"/>
          </p:cNvSpPr>
          <p:nvPr>
            <p:ph type="title"/>
          </p:nvPr>
        </p:nvSpPr>
        <p:spPr>
          <a:xfrm>
            <a:off x="1176869" y="3308582"/>
            <a:ext cx="6798728" cy="1468800"/>
          </a:xfrm>
        </p:spPr>
        <p:txBody>
          <a:bodyPr anchor="b" anchorCtr="0"/>
          <a:lstStyle>
            <a:lvl1pPr algn="l">
              <a:defRPr sz="3200"/>
            </a:lvl1pPr>
          </a:lstStyle>
          <a:p>
            <a:pPr lvl="0"/>
            <a:r>
              <a:rPr lang="en-US"/>
              <a:t>Click to edit Master title style</a:t>
            </a:r>
          </a:p>
        </p:txBody>
      </p:sp>
      <p:sp>
        <p:nvSpPr>
          <p:cNvPr id="3" name="Text Placeholder 2"/>
          <p:cNvSpPr txBox="1">
            <a:spLocks noGrp="1"/>
          </p:cNvSpPr>
          <p:nvPr>
            <p:ph type="body" idx="4294967295"/>
          </p:nvPr>
        </p:nvSpPr>
        <p:spPr>
          <a:xfrm>
            <a:off x="1176869" y="4777383"/>
            <a:ext cx="6798728" cy="860395"/>
          </a:xfrm>
        </p:spPr>
        <p:txBody>
          <a:bodyPr/>
          <a:lstStyle>
            <a:lvl1pPr marL="0" indent="0">
              <a:spcBef>
                <a:spcPts val="400"/>
              </a:spcBef>
              <a:buNone/>
              <a:defRPr sz="1800">
                <a:solidFill>
                  <a:srgbClr val="000000"/>
                </a:solidFill>
              </a:defRPr>
            </a:lvl1pPr>
          </a:lstStyle>
          <a:p>
            <a:pPr lvl="0"/>
            <a:r>
              <a:rPr lang="en-US"/>
              <a:t>Edit Master text styles</a:t>
            </a:r>
          </a:p>
        </p:txBody>
      </p:sp>
      <p:sp>
        <p:nvSpPr>
          <p:cNvPr id="4" name="Date Placeholder 3"/>
          <p:cNvSpPr txBox="1">
            <a:spLocks noGrp="1"/>
          </p:cNvSpPr>
          <p:nvPr>
            <p:ph type="dt" sz="half" idx="7"/>
          </p:nvPr>
        </p:nvSpPr>
        <p:spPr/>
        <p:txBody>
          <a:bodyPr/>
          <a:lstStyle>
            <a:lvl1pPr>
              <a:defRPr/>
            </a:lvl1pPr>
          </a:lstStyle>
          <a:p>
            <a:pPr lvl="0"/>
            <a:fld id="{BCD148C3-43F3-492C-AE2F-AFCE31F1F4DE}" type="datetime1">
              <a:rPr lang="en-GB"/>
              <a:pPr lvl="0"/>
              <a:t>19/06/2019</a:t>
            </a:fld>
            <a:endParaRPr lang="en-GB"/>
          </a:p>
        </p:txBody>
      </p:sp>
      <p:sp>
        <p:nvSpPr>
          <p:cNvPr id="5" name="Footer Placeholder 4"/>
          <p:cNvSpPr txBox="1">
            <a:spLocks noGrp="1"/>
          </p:cNvSpPr>
          <p:nvPr>
            <p:ph type="ftr" sz="quarter" idx="9"/>
          </p:nvPr>
        </p:nvSpPr>
        <p:spPr/>
        <p:txBody>
          <a:bodyPr/>
          <a:lstStyle>
            <a:lvl1pPr>
              <a:defRPr/>
            </a:lvl1pPr>
          </a:lstStyle>
          <a:p>
            <a:pPr lvl="0"/>
            <a:r>
              <a:rPr lang="en-GB"/>
              <a:t>Mary March</a:t>
            </a:r>
          </a:p>
        </p:txBody>
      </p:sp>
      <p:sp>
        <p:nvSpPr>
          <p:cNvPr id="6" name="Slide Number Placeholder 5"/>
          <p:cNvSpPr txBox="1">
            <a:spLocks noGrp="1"/>
          </p:cNvSpPr>
          <p:nvPr>
            <p:ph type="sldNum" sz="quarter" idx="8"/>
          </p:nvPr>
        </p:nvSpPr>
        <p:spPr/>
        <p:txBody>
          <a:bodyPr/>
          <a:lstStyle>
            <a:lvl1pPr>
              <a:defRPr/>
            </a:lvl1pPr>
          </a:lstStyle>
          <a:p>
            <a:pPr lvl="0"/>
            <a:fld id="{9BBC3F05-3E7A-432A-99F3-ECF1E94AB059}" type="slidenum">
              <a:t>‹#›</a:t>
            </a:fld>
            <a:endParaRPr lang="en-GB"/>
          </a:p>
        </p:txBody>
      </p:sp>
    </p:spTree>
    <p:extLst>
      <p:ext uri="{BB962C8B-B14F-4D97-AF65-F5344CB8AC3E}">
        <p14:creationId xmlns:p14="http://schemas.microsoft.com/office/powerpoint/2010/main" val="1995465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txBox="1">
            <a:spLocks noGrp="1"/>
          </p:cNvSpPr>
          <p:nvPr>
            <p:ph type="title"/>
          </p:nvPr>
        </p:nvSpPr>
        <p:spPr>
          <a:xfrm>
            <a:off x="1409419" y="982129"/>
            <a:ext cx="6325169" cy="2243672"/>
          </a:xfrm>
        </p:spPr>
        <p:txBody>
          <a:bodyPr/>
          <a:lstStyle>
            <a:lvl1pPr>
              <a:defRPr sz="3200">
                <a:solidFill>
                  <a:srgbClr val="000000"/>
                </a:solidFill>
              </a:defRPr>
            </a:lvl1pPr>
          </a:lstStyle>
          <a:p>
            <a:pPr lvl="0"/>
            <a:r>
              <a:rPr lang="en-US"/>
              <a:t>Click to edit Master title style</a:t>
            </a:r>
          </a:p>
        </p:txBody>
      </p:sp>
      <p:sp>
        <p:nvSpPr>
          <p:cNvPr id="3" name="Text Placeholder 2"/>
          <p:cNvSpPr txBox="1">
            <a:spLocks noGrp="1"/>
          </p:cNvSpPr>
          <p:nvPr>
            <p:ph type="body" idx="4294967295"/>
          </p:nvPr>
        </p:nvSpPr>
        <p:spPr>
          <a:xfrm>
            <a:off x="1176869" y="3639312"/>
            <a:ext cx="6798728" cy="886968"/>
          </a:xfrm>
        </p:spPr>
        <p:txBody>
          <a:bodyPr anchor="b"/>
          <a:lstStyle>
            <a:lvl1pPr marL="0" indent="0">
              <a:spcBef>
                <a:spcPts val="0"/>
              </a:spcBef>
              <a:buNone/>
              <a:defRPr sz="2000">
                <a:solidFill>
                  <a:srgbClr val="000000"/>
                </a:solidFill>
              </a:defRPr>
            </a:lvl1pPr>
          </a:lstStyle>
          <a:p>
            <a:pPr lvl="0"/>
            <a:r>
              <a:rPr lang="en-US"/>
              <a:t>Edit Master text styles</a:t>
            </a:r>
          </a:p>
        </p:txBody>
      </p:sp>
      <p:sp>
        <p:nvSpPr>
          <p:cNvPr id="4" name="Text Placeholder 2"/>
          <p:cNvSpPr txBox="1">
            <a:spLocks noGrp="1"/>
          </p:cNvSpPr>
          <p:nvPr>
            <p:ph type="body" idx="4294967295"/>
          </p:nvPr>
        </p:nvSpPr>
        <p:spPr>
          <a:xfrm>
            <a:off x="1176869" y="4529663"/>
            <a:ext cx="6798737" cy="1346197"/>
          </a:xfrm>
        </p:spPr>
        <p:txBody>
          <a:bodyPr/>
          <a:lstStyle>
            <a:lvl1pPr marL="0" indent="0">
              <a:spcBef>
                <a:spcPts val="400"/>
              </a:spcBef>
              <a:buNone/>
              <a:defRPr sz="1600">
                <a:solidFill>
                  <a:srgbClr val="000000"/>
                </a:solidFill>
              </a:defRPr>
            </a:lvl1pPr>
          </a:lstStyle>
          <a:p>
            <a:pPr lvl="0"/>
            <a:r>
              <a:rPr lang="en-US"/>
              <a:t>Edit Master text styles</a:t>
            </a:r>
          </a:p>
        </p:txBody>
      </p:sp>
      <p:sp>
        <p:nvSpPr>
          <p:cNvPr id="5" name="Date Placeholder 3"/>
          <p:cNvSpPr txBox="1">
            <a:spLocks noGrp="1"/>
          </p:cNvSpPr>
          <p:nvPr>
            <p:ph type="dt" sz="half" idx="7"/>
          </p:nvPr>
        </p:nvSpPr>
        <p:spPr/>
        <p:txBody>
          <a:bodyPr/>
          <a:lstStyle>
            <a:lvl1pPr>
              <a:defRPr/>
            </a:lvl1pPr>
          </a:lstStyle>
          <a:p>
            <a:pPr lvl="0"/>
            <a:fld id="{D12A6FE9-B532-41B8-9215-CECE6979B80F}" type="datetime1">
              <a:rPr lang="en-GB"/>
              <a:pPr lvl="0"/>
              <a:t>19/06/2019</a:t>
            </a:fld>
            <a:endParaRPr lang="en-GB"/>
          </a:p>
        </p:txBody>
      </p:sp>
      <p:sp>
        <p:nvSpPr>
          <p:cNvPr id="6" name="Footer Placeholder 4"/>
          <p:cNvSpPr txBox="1">
            <a:spLocks noGrp="1"/>
          </p:cNvSpPr>
          <p:nvPr>
            <p:ph type="ftr" sz="quarter" idx="9"/>
          </p:nvPr>
        </p:nvSpPr>
        <p:spPr/>
        <p:txBody>
          <a:bodyPr/>
          <a:lstStyle>
            <a:lvl1pPr>
              <a:defRPr/>
            </a:lvl1pPr>
          </a:lstStyle>
          <a:p>
            <a:pPr lvl="0"/>
            <a:r>
              <a:rPr lang="en-GB"/>
              <a:t>Mary March</a:t>
            </a:r>
          </a:p>
        </p:txBody>
      </p:sp>
      <p:sp>
        <p:nvSpPr>
          <p:cNvPr id="7" name="Slide Number Placeholder 5"/>
          <p:cNvSpPr txBox="1">
            <a:spLocks noGrp="1"/>
          </p:cNvSpPr>
          <p:nvPr>
            <p:ph type="sldNum" sz="quarter" idx="8"/>
          </p:nvPr>
        </p:nvSpPr>
        <p:spPr/>
        <p:txBody>
          <a:bodyPr/>
          <a:lstStyle>
            <a:lvl1pPr>
              <a:defRPr/>
            </a:lvl1pPr>
          </a:lstStyle>
          <a:p>
            <a:pPr lvl="0"/>
            <a:fld id="{2F6A2C15-5FB2-40B6-991C-C70C746D8EA7}" type="slidenum">
              <a:t>‹#›</a:t>
            </a:fld>
            <a:endParaRPr lang="en-GB"/>
          </a:p>
        </p:txBody>
      </p:sp>
      <p:sp>
        <p:nvSpPr>
          <p:cNvPr id="8" name="TextBox 11"/>
          <p:cNvSpPr txBox="1"/>
          <p:nvPr/>
        </p:nvSpPr>
        <p:spPr>
          <a:xfrm>
            <a:off x="878061" y="896898"/>
            <a:ext cx="457318"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2"/>
          <p:cNvSpPr txBox="1"/>
          <p:nvPr/>
        </p:nvSpPr>
        <p:spPr>
          <a:xfrm>
            <a:off x="7649797" y="2607731"/>
            <a:ext cx="457318"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25"/>
          <p:cNvCxnSpPr/>
          <p:nvPr/>
        </p:nvCxnSpPr>
        <p:spPr>
          <a:xfrm>
            <a:off x="1278468" y="3429000"/>
            <a:ext cx="6595530" cy="0"/>
          </a:xfrm>
          <a:prstGeom prst="straightConnector1">
            <a:avLst/>
          </a:prstGeom>
          <a:noFill/>
          <a:ln w="15873" cap="rnd">
            <a:solidFill>
              <a:srgbClr val="83992A"/>
            </a:solidFill>
            <a:prstDash val="solid"/>
            <a:miter/>
          </a:ln>
        </p:spPr>
      </p:cxnSp>
    </p:spTree>
    <p:extLst>
      <p:ext uri="{BB962C8B-B14F-4D97-AF65-F5344CB8AC3E}">
        <p14:creationId xmlns:p14="http://schemas.microsoft.com/office/powerpoint/2010/main" val="1508101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txBox="1">
            <a:spLocks noGrp="1"/>
          </p:cNvSpPr>
          <p:nvPr>
            <p:ph type="title"/>
          </p:nvPr>
        </p:nvSpPr>
        <p:spPr>
          <a:xfrm>
            <a:off x="1176869" y="982129"/>
            <a:ext cx="6798737" cy="2294467"/>
          </a:xfrm>
        </p:spPr>
        <p:txBody>
          <a:bodyPr/>
          <a:lstStyle>
            <a:lvl1pPr>
              <a:defRPr sz="3200"/>
            </a:lvl1pPr>
          </a:lstStyle>
          <a:p>
            <a:pPr lvl="0"/>
            <a:r>
              <a:rPr lang="en-US"/>
              <a:t>Click to edit Master title style</a:t>
            </a:r>
          </a:p>
        </p:txBody>
      </p:sp>
      <p:sp>
        <p:nvSpPr>
          <p:cNvPr id="3" name="Text Placeholder 2"/>
          <p:cNvSpPr txBox="1">
            <a:spLocks noGrp="1"/>
          </p:cNvSpPr>
          <p:nvPr>
            <p:ph type="body" idx="4294967295"/>
          </p:nvPr>
        </p:nvSpPr>
        <p:spPr>
          <a:xfrm>
            <a:off x="1176869" y="3566160"/>
            <a:ext cx="6798728" cy="905256"/>
          </a:xfrm>
        </p:spPr>
        <p:txBody>
          <a:bodyPr anchor="b"/>
          <a:lstStyle>
            <a:lvl1pPr marL="0" indent="0">
              <a:spcBef>
                <a:spcPts val="0"/>
              </a:spcBef>
              <a:buNone/>
              <a:defRPr sz="2000">
                <a:solidFill>
                  <a:srgbClr val="000000"/>
                </a:solidFill>
              </a:defRPr>
            </a:lvl1pPr>
          </a:lstStyle>
          <a:p>
            <a:pPr lvl="0"/>
            <a:r>
              <a:rPr lang="en-US"/>
              <a:t>Edit Master text styles</a:t>
            </a:r>
          </a:p>
        </p:txBody>
      </p:sp>
      <p:sp>
        <p:nvSpPr>
          <p:cNvPr id="4" name="Text Placeholder 2"/>
          <p:cNvSpPr txBox="1">
            <a:spLocks noGrp="1"/>
          </p:cNvSpPr>
          <p:nvPr>
            <p:ph type="body" idx="4294967295"/>
          </p:nvPr>
        </p:nvSpPr>
        <p:spPr>
          <a:xfrm>
            <a:off x="1176869" y="4470401"/>
            <a:ext cx="6798737" cy="1405469"/>
          </a:xfrm>
        </p:spPr>
        <p:txBody>
          <a:bodyPr/>
          <a:lstStyle>
            <a:lvl1pPr marL="0" indent="0">
              <a:spcBef>
                <a:spcPts val="400"/>
              </a:spcBef>
              <a:buNone/>
              <a:defRPr sz="1600">
                <a:solidFill>
                  <a:srgbClr val="000000"/>
                </a:solidFill>
              </a:defRPr>
            </a:lvl1pPr>
          </a:lstStyle>
          <a:p>
            <a:pPr lvl="0"/>
            <a:r>
              <a:rPr lang="en-US"/>
              <a:t>Edit Master text styles</a:t>
            </a:r>
          </a:p>
        </p:txBody>
      </p:sp>
      <p:sp>
        <p:nvSpPr>
          <p:cNvPr id="5" name="Date Placeholder 3"/>
          <p:cNvSpPr txBox="1">
            <a:spLocks noGrp="1"/>
          </p:cNvSpPr>
          <p:nvPr>
            <p:ph type="dt" sz="half" idx="7"/>
          </p:nvPr>
        </p:nvSpPr>
        <p:spPr/>
        <p:txBody>
          <a:bodyPr/>
          <a:lstStyle>
            <a:lvl1pPr>
              <a:defRPr/>
            </a:lvl1pPr>
          </a:lstStyle>
          <a:p>
            <a:pPr lvl="0"/>
            <a:fld id="{4FA8C166-5AF5-412D-8DDE-FC517DC22363}" type="datetime1">
              <a:rPr lang="en-GB"/>
              <a:pPr lvl="0"/>
              <a:t>19/06/2019</a:t>
            </a:fld>
            <a:endParaRPr lang="en-GB"/>
          </a:p>
        </p:txBody>
      </p:sp>
      <p:sp>
        <p:nvSpPr>
          <p:cNvPr id="6" name="Footer Placeholder 4"/>
          <p:cNvSpPr txBox="1">
            <a:spLocks noGrp="1"/>
          </p:cNvSpPr>
          <p:nvPr>
            <p:ph type="ftr" sz="quarter" idx="9"/>
          </p:nvPr>
        </p:nvSpPr>
        <p:spPr/>
        <p:txBody>
          <a:bodyPr/>
          <a:lstStyle>
            <a:lvl1pPr>
              <a:defRPr/>
            </a:lvl1pPr>
          </a:lstStyle>
          <a:p>
            <a:pPr lvl="0"/>
            <a:r>
              <a:rPr lang="en-GB"/>
              <a:t>Mary March</a:t>
            </a:r>
          </a:p>
        </p:txBody>
      </p:sp>
      <p:sp>
        <p:nvSpPr>
          <p:cNvPr id="7" name="Slide Number Placeholder 5"/>
          <p:cNvSpPr txBox="1">
            <a:spLocks noGrp="1"/>
          </p:cNvSpPr>
          <p:nvPr>
            <p:ph type="sldNum" sz="quarter" idx="8"/>
          </p:nvPr>
        </p:nvSpPr>
        <p:spPr/>
        <p:txBody>
          <a:bodyPr/>
          <a:lstStyle>
            <a:lvl1pPr>
              <a:defRPr/>
            </a:lvl1pPr>
          </a:lstStyle>
          <a:p>
            <a:pPr lvl="0"/>
            <a:fld id="{41AD0695-4345-4D13-9F7C-B5F23C10925B}" type="slidenum">
              <a:t>‹#›</a:t>
            </a:fld>
            <a:endParaRPr lang="en-GB"/>
          </a:p>
        </p:txBody>
      </p:sp>
      <p:cxnSp>
        <p:nvCxnSpPr>
          <p:cNvPr id="8" name="Straight Connector 14"/>
          <p:cNvCxnSpPr/>
          <p:nvPr/>
        </p:nvCxnSpPr>
        <p:spPr>
          <a:xfrm>
            <a:off x="1278468" y="3429000"/>
            <a:ext cx="6606421" cy="0"/>
          </a:xfrm>
          <a:prstGeom prst="straightConnector1">
            <a:avLst/>
          </a:prstGeom>
          <a:noFill/>
          <a:ln w="15873" cap="rnd">
            <a:solidFill>
              <a:srgbClr val="83992A"/>
            </a:solidFill>
            <a:prstDash val="solid"/>
            <a:miter/>
          </a:ln>
        </p:spPr>
      </p:cxnSp>
    </p:spTree>
    <p:extLst>
      <p:ext uri="{BB962C8B-B14F-4D97-AF65-F5344CB8AC3E}">
        <p14:creationId xmlns:p14="http://schemas.microsoft.com/office/powerpoint/2010/main" val="14371190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1176869" y="2490130"/>
            <a:ext cx="6798737" cy="3385730"/>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6BCB2618-1DAD-4151-B0BC-E8A4A6DDC4DB}" type="datetime1">
              <a:rPr lang="en-GB"/>
              <a:pPr lvl="0"/>
              <a:t>19/06/2019</a:t>
            </a:fld>
            <a:endParaRPr lang="en-GB"/>
          </a:p>
        </p:txBody>
      </p:sp>
      <p:sp>
        <p:nvSpPr>
          <p:cNvPr id="5" name="Footer Placeholder 4"/>
          <p:cNvSpPr txBox="1">
            <a:spLocks noGrp="1"/>
          </p:cNvSpPr>
          <p:nvPr>
            <p:ph type="ftr" sz="quarter" idx="9"/>
          </p:nvPr>
        </p:nvSpPr>
        <p:spPr/>
        <p:txBody>
          <a:bodyPr/>
          <a:lstStyle>
            <a:lvl1pPr>
              <a:defRPr/>
            </a:lvl1pPr>
          </a:lstStyle>
          <a:p>
            <a:pPr lvl="0"/>
            <a:r>
              <a:rPr lang="en-GB"/>
              <a:t>Mary March</a:t>
            </a:r>
          </a:p>
        </p:txBody>
      </p:sp>
      <p:sp>
        <p:nvSpPr>
          <p:cNvPr id="6" name="Slide Number Placeholder 5"/>
          <p:cNvSpPr txBox="1">
            <a:spLocks noGrp="1"/>
          </p:cNvSpPr>
          <p:nvPr>
            <p:ph type="sldNum" sz="quarter" idx="8"/>
          </p:nvPr>
        </p:nvSpPr>
        <p:spPr/>
        <p:txBody>
          <a:bodyPr/>
          <a:lstStyle>
            <a:lvl1pPr>
              <a:defRPr/>
            </a:lvl1pPr>
          </a:lstStyle>
          <a:p>
            <a:pPr lvl="0"/>
            <a:fld id="{4020853D-1518-424A-A30A-A245CF1CA0E5}" type="slidenum">
              <a:t>‹#›</a:t>
            </a:fld>
            <a:endParaRPr lang="en-GB"/>
          </a:p>
        </p:txBody>
      </p:sp>
      <p:cxnSp>
        <p:nvCxnSpPr>
          <p:cNvPr id="7" name="Straight Connector 13"/>
          <p:cNvCxnSpPr/>
          <p:nvPr/>
        </p:nvCxnSpPr>
        <p:spPr>
          <a:xfrm>
            <a:off x="1278468" y="2354671"/>
            <a:ext cx="6606421" cy="0"/>
          </a:xfrm>
          <a:prstGeom prst="straightConnector1">
            <a:avLst/>
          </a:prstGeom>
          <a:noFill/>
          <a:ln w="15873" cap="rnd">
            <a:solidFill>
              <a:srgbClr val="83992A"/>
            </a:solidFill>
            <a:prstDash val="solid"/>
            <a:miter/>
          </a:ln>
        </p:spPr>
      </p:cxnSp>
    </p:spTree>
    <p:extLst>
      <p:ext uri="{BB962C8B-B14F-4D97-AF65-F5344CB8AC3E}">
        <p14:creationId xmlns:p14="http://schemas.microsoft.com/office/powerpoint/2010/main" val="3501172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6356671" y="906874"/>
            <a:ext cx="1618926" cy="4968995"/>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1176869" y="906874"/>
            <a:ext cx="4915512" cy="4968995"/>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EC080159-8120-4E1B-8F29-0C37460F7A02}" type="datetime1">
              <a:rPr lang="en-GB"/>
              <a:pPr lvl="0"/>
              <a:t>19/06/2019</a:t>
            </a:fld>
            <a:endParaRPr lang="en-GB"/>
          </a:p>
        </p:txBody>
      </p:sp>
      <p:sp>
        <p:nvSpPr>
          <p:cNvPr id="5" name="Footer Placeholder 4"/>
          <p:cNvSpPr txBox="1">
            <a:spLocks noGrp="1"/>
          </p:cNvSpPr>
          <p:nvPr>
            <p:ph type="ftr" sz="quarter" idx="9"/>
          </p:nvPr>
        </p:nvSpPr>
        <p:spPr/>
        <p:txBody>
          <a:bodyPr/>
          <a:lstStyle>
            <a:lvl1pPr>
              <a:defRPr/>
            </a:lvl1pPr>
          </a:lstStyle>
          <a:p>
            <a:pPr lvl="0"/>
            <a:r>
              <a:rPr lang="en-GB"/>
              <a:t>Mary March</a:t>
            </a:r>
          </a:p>
        </p:txBody>
      </p:sp>
      <p:sp>
        <p:nvSpPr>
          <p:cNvPr id="6" name="Slide Number Placeholder 5"/>
          <p:cNvSpPr txBox="1">
            <a:spLocks noGrp="1"/>
          </p:cNvSpPr>
          <p:nvPr>
            <p:ph type="sldNum" sz="quarter" idx="8"/>
          </p:nvPr>
        </p:nvSpPr>
        <p:spPr/>
        <p:txBody>
          <a:bodyPr/>
          <a:lstStyle>
            <a:lvl1pPr>
              <a:defRPr/>
            </a:lvl1pPr>
          </a:lstStyle>
          <a:p>
            <a:pPr lvl="0"/>
            <a:fld id="{03065D80-2C9C-459F-A4B0-44F9985C1F8A}" type="slidenum">
              <a:t>‹#›</a:t>
            </a:fld>
            <a:endParaRPr lang="en-GB"/>
          </a:p>
        </p:txBody>
      </p:sp>
      <p:cxnSp>
        <p:nvCxnSpPr>
          <p:cNvPr id="7" name="Straight Connector 13"/>
          <p:cNvCxnSpPr/>
          <p:nvPr/>
        </p:nvCxnSpPr>
        <p:spPr>
          <a:xfrm>
            <a:off x="6245507" y="906874"/>
            <a:ext cx="0" cy="4968996"/>
          </a:xfrm>
          <a:prstGeom prst="straightConnector1">
            <a:avLst/>
          </a:prstGeom>
          <a:noFill/>
          <a:ln w="15873" cap="rnd">
            <a:solidFill>
              <a:srgbClr val="83992A"/>
            </a:solidFill>
            <a:prstDash val="solid"/>
            <a:miter/>
          </a:ln>
        </p:spPr>
      </p:cxnSp>
    </p:spTree>
    <p:extLst>
      <p:ext uri="{BB962C8B-B14F-4D97-AF65-F5344CB8AC3E}">
        <p14:creationId xmlns:p14="http://schemas.microsoft.com/office/powerpoint/2010/main" val="3854189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3.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2.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p:cNvGrpSpPr/>
          <p:nvPr/>
        </p:nvGrpSpPr>
        <p:grpSpPr>
          <a:xfrm>
            <a:off x="0" y="0"/>
            <a:ext cx="9152467" cy="6858000"/>
            <a:chOff x="0" y="0"/>
            <a:chExt cx="9152467" cy="6858000"/>
          </a:xfrm>
        </p:grpSpPr>
        <p:pic>
          <p:nvPicPr>
            <p:cNvPr id="3" name="Picture 7" descr="SD-PanelContent.png"/>
            <p:cNvPicPr>
              <a:picLocks noChangeAspect="1"/>
            </p:cNvPicPr>
            <p:nvPr/>
          </p:nvPicPr>
          <p:blipFill>
            <a:blip r:embed="rId20"/>
            <a:stretch>
              <a:fillRect/>
            </a:stretch>
          </p:blipFill>
          <p:spPr>
            <a:xfrm>
              <a:off x="0" y="0"/>
              <a:ext cx="9144000" cy="6858000"/>
            </a:xfrm>
            <a:prstGeom prst="rect">
              <a:avLst/>
            </a:prstGeom>
            <a:noFill/>
            <a:ln cap="flat">
              <a:noFill/>
            </a:ln>
          </p:spPr>
        </p:pic>
        <p:sp>
          <p:nvSpPr>
            <p:cNvPr id="4" name="Rectangle 8"/>
            <p:cNvSpPr/>
            <p:nvPr/>
          </p:nvSpPr>
          <p:spPr>
            <a:xfrm>
              <a:off x="553888" y="542806"/>
              <a:ext cx="8039779" cy="5756394"/>
            </a:xfrm>
            <a:prstGeom prst="rect">
              <a:avLst/>
            </a:prstGeom>
            <a:noFill/>
            <a:ln w="15873" cap="flat">
              <a:solidFill>
                <a:srgbClr val="83992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5" name="Picture 9" descr="HDRibbonContent-UniformTrim.png"/>
            <p:cNvPicPr>
              <a:picLocks noChangeAspect="1"/>
            </p:cNvPicPr>
            <p:nvPr/>
          </p:nvPicPr>
          <p:blipFill>
            <a:blip r:embed="rId21"/>
            <a:srcRect l="1" r="14240"/>
            <a:stretch>
              <a:fillRect/>
            </a:stretch>
          </p:blipFill>
          <p:spPr>
            <a:xfrm>
              <a:off x="0" y="3128436"/>
              <a:ext cx="685800" cy="606420"/>
            </a:xfrm>
            <a:prstGeom prst="rect">
              <a:avLst/>
            </a:prstGeom>
            <a:noFill/>
            <a:ln cap="flat">
              <a:noFill/>
            </a:ln>
          </p:spPr>
        </p:pic>
        <p:pic>
          <p:nvPicPr>
            <p:cNvPr id="6" name="Picture 10" descr="HDRibbonContent-UniformTrim.png"/>
            <p:cNvPicPr>
              <a:picLocks noChangeAspect="1"/>
            </p:cNvPicPr>
            <p:nvPr/>
          </p:nvPicPr>
          <p:blipFill>
            <a:blip r:embed="rId21"/>
            <a:srcRect l="1" r="14240"/>
            <a:stretch>
              <a:fillRect/>
            </a:stretch>
          </p:blipFill>
          <p:spPr>
            <a:xfrm>
              <a:off x="8466667" y="3128436"/>
              <a:ext cx="685800" cy="606420"/>
            </a:xfrm>
            <a:prstGeom prst="rect">
              <a:avLst/>
            </a:prstGeom>
            <a:noFill/>
            <a:ln cap="flat">
              <a:noFill/>
            </a:ln>
          </p:spPr>
        </p:pic>
      </p:grpSp>
      <p:sp>
        <p:nvSpPr>
          <p:cNvPr id="7" name="Title Placeholder 1"/>
          <p:cNvSpPr txBox="1">
            <a:spLocks noGrp="1"/>
          </p:cNvSpPr>
          <p:nvPr>
            <p:ph type="title"/>
          </p:nvPr>
        </p:nvSpPr>
        <p:spPr>
          <a:xfrm>
            <a:off x="1176869" y="915332"/>
            <a:ext cx="6798737" cy="130387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8" name="Text Placeholder 2"/>
          <p:cNvSpPr txBox="1">
            <a:spLocks noGrp="1"/>
          </p:cNvSpPr>
          <p:nvPr>
            <p:ph type="body" idx="1"/>
          </p:nvPr>
        </p:nvSpPr>
        <p:spPr>
          <a:xfrm>
            <a:off x="1176869" y="2490130"/>
            <a:ext cx="6798737" cy="3444992"/>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p:cNvSpPr txBox="1">
            <a:spLocks noGrp="1"/>
          </p:cNvSpPr>
          <p:nvPr>
            <p:ph type="dt" sz="half" idx="2"/>
          </p:nvPr>
        </p:nvSpPr>
        <p:spPr>
          <a:xfrm>
            <a:off x="6356671" y="5960534"/>
            <a:ext cx="1148285"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Garamond"/>
              </a:defRPr>
            </a:lvl1pPr>
          </a:lstStyle>
          <a:p>
            <a:pPr lvl="0"/>
            <a:fld id="{4C78CDDC-A389-4785-A7B9-705BC268C824}" type="datetime1">
              <a:rPr lang="en-GB"/>
              <a:pPr lvl="0"/>
              <a:t>19/06/2019</a:t>
            </a:fld>
            <a:endParaRPr lang="en-GB"/>
          </a:p>
        </p:txBody>
      </p:sp>
      <p:sp>
        <p:nvSpPr>
          <p:cNvPr id="10" name="Footer Placeholder 4"/>
          <p:cNvSpPr txBox="1">
            <a:spLocks noGrp="1"/>
          </p:cNvSpPr>
          <p:nvPr>
            <p:ph type="ftr" sz="quarter" idx="3"/>
          </p:nvPr>
        </p:nvSpPr>
        <p:spPr>
          <a:xfrm>
            <a:off x="1176869" y="5960534"/>
            <a:ext cx="5104665" cy="2794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Garamond"/>
              </a:defRPr>
            </a:lvl1pPr>
          </a:lstStyle>
          <a:p>
            <a:pPr lvl="0"/>
            <a:r>
              <a:rPr lang="en-GB"/>
              <a:t>Mary March</a:t>
            </a:r>
          </a:p>
        </p:txBody>
      </p:sp>
      <p:sp>
        <p:nvSpPr>
          <p:cNvPr id="11" name="Slide Number Placeholder 5"/>
          <p:cNvSpPr txBox="1">
            <a:spLocks noGrp="1"/>
          </p:cNvSpPr>
          <p:nvPr>
            <p:ph type="sldNum" sz="quarter" idx="4"/>
          </p:nvPr>
        </p:nvSpPr>
        <p:spPr>
          <a:xfrm>
            <a:off x="7580092" y="5960534"/>
            <a:ext cx="395505"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Garamond"/>
              </a:defRPr>
            </a:lvl1pPr>
          </a:lstStyle>
          <a:p>
            <a:pPr lvl="0"/>
            <a:fld id="{4E9384E3-195E-4FB9-A719-801A284057F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000" b="0" i="0" u="none" strike="noStrike" kern="1200" cap="none" spc="0" baseline="0">
          <a:solidFill>
            <a:srgbClr val="262626"/>
          </a:solidFill>
          <a:uFillTx/>
          <a:latin typeface="Garamond"/>
        </a:defRPr>
      </a:lvl1pPr>
    </p:titleStyle>
    <p:bodyStyle>
      <a:lvl1pPr marL="285750" marR="0" lvl="0" indent="-285750" algn="l" defTabSz="457200" rtl="0" fontAlgn="auto" hangingPunct="1">
        <a:lnSpc>
          <a:spcPct val="100000"/>
        </a:lnSpc>
        <a:spcBef>
          <a:spcPts val="600"/>
        </a:spcBef>
        <a:spcAft>
          <a:spcPts val="600"/>
        </a:spcAft>
        <a:buClr>
          <a:srgbClr val="83992A"/>
        </a:buClr>
        <a:buSzPct val="115000"/>
        <a:buFont typeface="Arial"/>
        <a:buChar char="•"/>
        <a:tabLst/>
        <a:defRPr lang="en-US"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83992A"/>
        </a:buClr>
        <a:buSzPct val="115000"/>
        <a:buFont typeface="Arial"/>
        <a:buChar char="•"/>
        <a:tabLst/>
        <a:defRPr lang="en-US"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83992A"/>
        </a:buClr>
        <a:buSzPct val="115000"/>
        <a:buFont typeface="Arial"/>
        <a:buChar char="•"/>
        <a:tabLst/>
        <a:defRPr lang="en-US"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83992A"/>
        </a:buClr>
        <a:buSzPct val="115000"/>
        <a:buFont typeface="Arial"/>
        <a:buChar char="•"/>
        <a:tabLst/>
        <a:defRPr lang="en-US"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83992A"/>
        </a:buClr>
        <a:buSzPct val="115000"/>
        <a:buFont typeface="Arial"/>
        <a:buChar char="•"/>
        <a:tabLst/>
        <a:defRPr lang="en-US"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Relationships xmlns="http://schemas.openxmlformats.org/package/2006/relationships"><Relationship Id="rId3" Type="http://schemas.openxmlformats.org/officeDocument/2006/relationships/image" Target="../media/image6.jpg"></Relationship><Relationship Id="rId2" Type="http://schemas.openxmlformats.org/officeDocument/2006/relationships/notesSlide" Target="../notesSlides/notesSlide1.xml"></Relationship><Relationship Id="rId1" Type="http://schemas.openxmlformats.org/officeDocument/2006/relationships/slideLayout" Target="../slideLayouts/slideLayout7.xml"></Relationship></Relationships>
</file>

<file path=ppt/slides/_rels/slide2.xml.rels><?xml version="1.0" encoding="UTF-8"?>
<Relationships xmlns="http://schemas.openxmlformats.org/package/2006/relationships"><Relationship Id="rId2" Type="http://schemas.openxmlformats.org/officeDocument/2006/relationships/notesSlide" Target="../notesSlides/notesSlide2.xml"></Relationship><Relationship Id="rId1" Type="http://schemas.openxmlformats.org/officeDocument/2006/relationships/slideLayout" Target="../slideLayouts/slideLayout7.xml"></Relationship></Relationships>
</file>

<file path=ppt/slides/_rels/slide3.xml.rels><?xml version="1.0" encoding="UTF-8"?>
<Relationships xmlns="http://schemas.openxmlformats.org/package/2006/relationships"><Relationship Id="rId1" Type="http://schemas.openxmlformats.org/officeDocument/2006/relationships/slideLayout" Target="../slideLayouts/slideLayout7.xml"></Relationship></Relationships>
</file>

<file path=ppt/slides/_rels/slide4.xml.rels><?xml version="1.0" encoding="UTF-8"?>
<Relationships xmlns="http://schemas.openxmlformats.org/package/2006/relationships"><Relationship Id="rId2" Type="http://schemas.openxmlformats.org/officeDocument/2006/relationships/notesSlide" Target="../notesSlides/notesSlide3.xml"></Relationship><Relationship Id="rId1" Type="http://schemas.openxmlformats.org/officeDocument/2006/relationships/slideLayout" Target="../slideLayouts/slideLayout7.xml"></Relationship></Relationships>
</file>

<file path=ppt/slides/_rels/slide5.xml.rels><?xml version="1.0" encoding="UTF-8"?>
<Relationships xmlns="http://schemas.openxmlformats.org/package/2006/relationships"><Relationship Id="rId2" Type="http://schemas.openxmlformats.org/officeDocument/2006/relationships/notesSlide" Target="../notesSlides/notesSlide4.xml"></Relationship><Relationship Id="rId1" Type="http://schemas.openxmlformats.org/officeDocument/2006/relationships/slideLayout" Target="../slideLayouts/slideLayout7.xml"></Relationship></Relationships>
</file>

<file path=ppt/slides/_rels/slide6.xml.rels><?xml version="1.0" encoding="UTF-8"?>
<Relationships xmlns="http://schemas.openxmlformats.org/package/2006/relationships"><Relationship Id="rId2" Type="http://schemas.openxmlformats.org/officeDocument/2006/relationships/notesSlide" Target="../notesSlides/notesSlide5.xml"></Relationship><Relationship Id="rId1" Type="http://schemas.openxmlformats.org/officeDocument/2006/relationships/slideLayout" Target="../slideLayouts/slideLayout7.xml"></Relationship></Relationships>
</file>

<file path=ppt/slides/_rels/slide7.xml.rels><?xml version="1.0" encoding="UTF-8"?>
<Relationships xmlns="http://schemas.openxmlformats.org/package/2006/relationships"><Relationship Id="rId2" Type="http://schemas.openxmlformats.org/officeDocument/2006/relationships/notesSlide" Target="../notesSlides/notesSlide6.xml"></Relationship><Relationship Id="rId1" Type="http://schemas.openxmlformats.org/officeDocument/2006/relationships/slideLayout" Target="../slideLayouts/slideLayout7.xml"></Relationship></Relationships>
</file>

<file path=ppt/slides/_rels/slide8.xml.rels><?xml version="1.0" encoding="UTF-8"?>
<Relationships xmlns="http://schemas.openxmlformats.org/package/2006/relationships"><Relationship Id="rId2" Type="http://schemas.openxmlformats.org/officeDocument/2006/relationships/notesSlide" Target="../notesSlides/notesSlide7.xml"></Relationship><Relationship Id="rId1" Type="http://schemas.openxmlformats.org/officeDocument/2006/relationships/slideLayout" Target="../slideLayouts/slideLayout7.xml"></Relationship></Relationships>
</file>

<file path=ppt/slides/_rels/slide9.xml.rels><?xml version="1.0" encoding="UTF-8"?>
<Relationships xmlns="http://schemas.openxmlformats.org/package/2006/relationships"><Relationship Id="rId2" Type="http://schemas.openxmlformats.org/officeDocument/2006/relationships/notesSlide" Target="../notesSlides/notesSlide8.xml"></Relationship><Relationship Id="rId1" Type="http://schemas.openxmlformats.org/officeDocument/2006/relationships/slideLayout" Target="../slideLayouts/slideLayout7.xml"></Relationship></Relationships>
</file>

<file path=ppt/slides/_rels/slide10.xml.rels><?xml version="1.0" encoding="UTF-8"?>
<Relationships xmlns="http://schemas.openxmlformats.org/package/2006/relationships"><Relationship Id="rId2" Type="http://schemas.openxmlformats.org/officeDocument/2006/relationships/notesSlide" Target="../notesSlides/notesSlide9.xml"></Relationship><Relationship Id="rId1" Type="http://schemas.openxmlformats.org/officeDocument/2006/relationships/slideLayout" Target="../slideLayouts/slideLayout7.xml"></Relationship></Relationships>
</file>

<file path=ppt/slides/_rels/slide11.xml.rels><?xml version="1.0" encoding="UTF-8"?>
<Relationships xmlns="http://schemas.openxmlformats.org/package/2006/relationships"><Relationship Id="rId2" Type="http://schemas.openxmlformats.org/officeDocument/2006/relationships/notesSlide" Target="../notesSlides/notesSlide10.xml"></Relationship><Relationship Id="rId1" Type="http://schemas.openxmlformats.org/officeDocument/2006/relationships/slideLayout" Target="../slideLayouts/slideLayout7.xml"></Relationship></Relationships>
</file>

<file path=ppt/slides/_rels/slide12.xml.rels><?xml version="1.0" encoding="UTF-8"?>
<Relationships xmlns="http://schemas.openxmlformats.org/package/2006/relationships"><Relationship Id="rId2" Type="http://schemas.openxmlformats.org/officeDocument/2006/relationships/notesSlide" Target="../notesSlides/notesSlide11.xml"></Relationship><Relationship Id="rId1" Type="http://schemas.openxmlformats.org/officeDocument/2006/relationships/slideLayout" Target="../slideLayouts/slideLayout7.xml"></Relationship></Relationships>
</file>

<file path=ppt/slides/_rels/slide13.xml.rels><?xml version="1.0" encoding="UTF-8"?>
<Relationships xmlns="http://schemas.openxmlformats.org/package/2006/relationships"><Relationship Id="rId2" Type="http://schemas.openxmlformats.org/officeDocument/2006/relationships/notesSlide" Target="../notesSlides/notesSlide12.xml"></Relationship><Relationship Id="rId1" Type="http://schemas.openxmlformats.org/officeDocument/2006/relationships/slideLayout" Target="../slideLayouts/slideLayout7.xml"></Relationship></Relationships>
</file>

<file path=ppt/slides/_rels/slide14.xml.rels><?xml version="1.0" encoding="UTF-8"?>
<Relationships xmlns="http://schemas.openxmlformats.org/package/2006/relationships"><Relationship Id="rId1" Type="http://schemas.openxmlformats.org/officeDocument/2006/relationships/slideLayout" Target="../slideLayouts/slideLayout7.xml"></Relationship></Relationships>
</file>

<file path=ppt/slides/_rels/slide15.xml.rels><?xml version="1.0" encoding="UTF-8"?>
<Relationships xmlns="http://schemas.openxmlformats.org/package/2006/relationships"><Relationship Id="rId2" Type="http://schemas.openxmlformats.org/officeDocument/2006/relationships/notesSlide" Target="../notesSlides/notesSlide13.xml"></Relationship><Relationship Id="rId1" Type="http://schemas.openxmlformats.org/officeDocument/2006/relationships/slideLayout" Target="../slideLayouts/slideLayout7.xml"></Relationship></Relationships>
</file>

<file path=ppt/slides/_rels/slide16.xml.rels><?xml version="1.0" encoding="UTF-8"?>
<Relationships xmlns="http://schemas.openxmlformats.org/package/2006/relationships"><Relationship Id="rId2" Type="http://schemas.openxmlformats.org/officeDocument/2006/relationships/notesSlide" Target="../notesSlides/notesSlide14.xml"></Relationship><Relationship Id="rId1" Type="http://schemas.openxmlformats.org/officeDocument/2006/relationships/slideLayout" Target="../slideLayouts/slideLayout7.xml"></Relationship></Relationships>
</file>

<file path=ppt/slides/_rels/slide17.xml.rels><?xml version="1.0" encoding="UTF-8"?>
<Relationships xmlns="http://schemas.openxmlformats.org/package/2006/relationships"><Relationship Id="rId1" Type="http://schemas.openxmlformats.org/officeDocument/2006/relationships/slideLayout" Target="../slideLayouts/slideLayout7.xml"></Relationship></Relationships>
</file>

<file path=ppt/slides/slide1.xml><?xml version="1.0" encoding="utf-8"?>
<p:sld xmlns:a="http://schemas.openxmlformats.org/drawingml/2006/main" xmlns:r="http://schemas.openxmlformats.org/officeDocument/2006/relationships" xmlns:p="http://schemas.openxmlformats.org/presentationml/2006/main">
  <p:cSld name="Marketing Environmental Audit">
    <p:spTree>
      <p:nvGrpSpPr>
        <p:cNvPr id="1" name=""/>
        <p:cNvGrpSpPr/>
        <p:nvPr/>
      </p:nvGrpSpPr>
      <p:grpSpPr>
        <a:xfrm>
          <a:off x="0" y="0"/>
          <a:ext cx="0" cy="0"/>
          <a:chOff x="0" y="0"/>
          <a:chExt cx="0" cy="0"/>
        </a:xfrm>
      </p:grpSpPr>
      <p:sp>
        <p:nvSpPr>
          <p:cNvPr id="9" name="Rect 9"/>
          <p:cNvSpPr>
            <a:spLocks noChangeArrowheads="1" noGrp="1"/>
          </p:cNvSpPr>
          <p:nvPr>
            <p:ph type="title"/>
          </p:nvPr>
        </p:nvSpPr>
        <p:spPr>
          <a:xfrm rot="0">
            <a:off x="742315" y="692150"/>
            <a:ext cx="7568565" cy="1143635"/>
          </a:xfrm>
          <a:prstGeom prst="rect"/>
          <a:ln w="9525" cap="flat" cmpd="sng">
            <a:noFill/>
            <a:prstDash/>
          </a:ln>
        </p:spPr>
        <p:txBody>
          <a:bodyPr wrap="square" lIns="91440" tIns="45720" rIns="91440" bIns="45720" anchor="ctr">
            <a:normAutofit/>
          </a:bodyPr>
          <a:lstStyle/>
          <a:p>
            <a:pPr marL="0" indent="0" algn="ctr" defTabSz="457200">
              <a:lnSpc>
                <a:spcPct val="102000"/>
              </a:lnSpc>
              <a:spcBef>
                <a:spcPts val="0"/>
              </a:spcBef>
              <a:spcAft>
                <a:spcPts val="0"/>
              </a:spcAft>
              <a:buFontTx/>
              <a:buNone/>
            </a:pPr>
            <a:r>
              <a:rPr lang="en-US" altLang="ko-KR" sz="3600" dirty="0" smtClean="0" b="1">
                <a:solidFill>
                  <a:srgbClr val="262626"/>
                </a:solidFill>
                <a:latin typeface="Times New Roman" pitchFamily="0" charset="0"/>
              </a:rPr>
              <a:t>Marketing Environmental Audit</a:t>
            </a:r>
            <a:endParaRPr lang="ko-KR" altLang="en-US" sz="3600" dirty="0" smtClean="0" b="1">
              <a:latin typeface="Times New Roman" pitchFamily="0" charset="0"/>
            </a:endParaRPr>
          </a:p>
        </p:txBody>
      </p:sp>
      <p:sp>
        <p:nvSpPr>
          <p:cNvPr id="9" name="Rect 9"/>
          <p:cNvSpPr>
            <a:spLocks noChangeArrowheads="1" noGrp="1"/>
          </p:cNvSpPr>
          <p:nvPr>
            <p:ph type="body" idx="1"/>
          </p:nvPr>
        </p:nvSpPr>
        <p:spPr>
          <a:xfrm rot="0">
            <a:off x="741680" y="1970404"/>
            <a:ext cx="7411720" cy="388302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t">
            <a:normAutofit/>
          </a:bodyPr>
          <a:lstStyle/>
          <a:p>
            <a:pPr marL="285750" indent="-285750" algn="l" defTabSz="457200">
              <a:lnSpc>
                <a:spcPct val="102000"/>
              </a:lnSpc>
              <a:spcBef>
                <a:spcPts val="0"/>
              </a:spcBef>
              <a:spcAft>
                <a:spcPts val="0"/>
              </a:spcAft>
              <a:buFontTx/>
              <a:buNone/>
            </a:pPr>
            <a:r>
              <a:rPr lang="en-US" altLang="ko-KR" sz="2400" dirty="0" smtClean="0">
                <a:solidFill>
                  <a:srgbClr val="262626"/>
                </a:solidFill>
                <a:latin typeface="Times New Roman" pitchFamily="0" charset="0"/>
              </a:rPr>
              <a:t>Title: Kexmon Travels Ltd </a:t>
            </a:r>
            <a:endParaRPr lang="ko-KR" altLang="en-US" sz="2400" dirty="0" smtClean="0">
              <a:latin typeface="Times New Roman" pitchFamily="0" charset="0"/>
            </a:endParaRPr>
          </a:p>
          <a:p>
            <a:pPr marL="285750" indent="-285750" algn="l" defTabSz="457200">
              <a:lnSpc>
                <a:spcPct val="102000"/>
              </a:lnSpc>
              <a:spcBef>
                <a:spcPts val="600"/>
              </a:spcBef>
              <a:spcAft>
                <a:spcPts val="0"/>
              </a:spcAft>
              <a:buFontTx/>
              <a:buNone/>
            </a:pPr>
            <a:r>
              <a:rPr lang="en-US" altLang="ko-KR" sz="2400" dirty="0" smtClean="0">
                <a:solidFill>
                  <a:srgbClr val="262626"/>
                </a:solidFill>
                <a:latin typeface="Times New Roman" pitchFamily="0" charset="0"/>
              </a:rPr>
              <a:t>Nicolae Profir-1815440</a:t>
            </a:r>
            <a:endParaRPr lang="ko-KR" altLang="en-US" sz="2400" dirty="0" smtClean="0">
              <a:latin typeface="Times New Roman" pitchFamily="0" charset="0"/>
            </a:endParaRPr>
          </a:p>
          <a:p>
            <a:pPr marL="285750" indent="-285750" algn="l" defTabSz="457200">
              <a:lnSpc>
                <a:spcPct val="102000"/>
              </a:lnSpc>
              <a:spcBef>
                <a:spcPts val="600"/>
              </a:spcBef>
              <a:spcAft>
                <a:spcPts val="0"/>
              </a:spcAft>
              <a:buFontTx/>
              <a:buNone/>
            </a:pPr>
            <a:r>
              <a:rPr lang="en-US" altLang="ko-KR" sz="2400" dirty="0" smtClean="0">
                <a:solidFill>
                  <a:srgbClr val="262626"/>
                </a:solidFill>
                <a:latin typeface="Times New Roman" pitchFamily="0" charset="0"/>
              </a:rPr>
              <a:t>Daniela Cristea- 1816308</a:t>
            </a:r>
            <a:endParaRPr lang="ko-KR" altLang="en-US" sz="2400" dirty="0" smtClean="0">
              <a:latin typeface="Times New Roman" pitchFamily="0" charset="0"/>
            </a:endParaRPr>
          </a:p>
          <a:p>
            <a:pPr marL="285750" indent="-285750" algn="l" defTabSz="457200">
              <a:lnSpc>
                <a:spcPct val="102000"/>
              </a:lnSpc>
              <a:spcBef>
                <a:spcPts val="600"/>
              </a:spcBef>
              <a:spcAft>
                <a:spcPts val="0"/>
              </a:spcAft>
              <a:buFontTx/>
              <a:buNone/>
            </a:pPr>
            <a:r>
              <a:rPr lang="en-US" altLang="ko-KR" sz="2400" dirty="0" smtClean="0">
                <a:solidFill>
                  <a:srgbClr val="262626"/>
                </a:solidFill>
                <a:latin typeface="Times New Roman" pitchFamily="0" charset="0"/>
              </a:rPr>
              <a:t>Lecturer : Olu Adgebite</a:t>
            </a:r>
            <a:endParaRPr lang="ko-KR" altLang="en-US" sz="2400" dirty="0" smtClean="0">
              <a:latin typeface="Times New Roman" pitchFamily="0" charset="0"/>
            </a:endParaRPr>
          </a:p>
          <a:p>
            <a:pPr marL="285750" indent="-285750" algn="l" defTabSz="457200">
              <a:lnSpc>
                <a:spcPct val="102000"/>
              </a:lnSpc>
              <a:spcBef>
                <a:spcPts val="600"/>
              </a:spcBef>
              <a:spcAft>
                <a:spcPts val="0"/>
              </a:spcAft>
              <a:buFontTx/>
              <a:buNone/>
            </a:pPr>
            <a:endParaRPr lang="ko-KR" altLang="en-US" sz="2400" dirty="0" smtClean="0">
              <a:latin typeface="Times New Roman" pitchFamily="0" charset="0"/>
            </a:endParaRPr>
          </a:p>
        </p:txBody>
      </p:sp>
      <p:sp>
        <p:nvSpPr>
          <p:cNvPr id="9" name="Rect 9"/>
          <p:cNvSpPr>
            <a:spLocks noChangeArrowheads="1" noGrp="1"/>
          </p:cNvSpPr>
          <p:nvPr/>
        </p:nvSpPr>
        <p:spPr>
          <a:xfrm rot="0">
            <a:off x="709930" y="6638290"/>
            <a:ext cx="972185" cy="219710"/>
          </a:xfrm>
          <a:prstGeom prst="rect"/>
          <a:ln w="9525" cap="flat" cmpd="sng">
            <a:noFill/>
            <a:prstDash/>
          </a:ln>
        </p:spPr>
        <p:txBody>
          <a:bodyPr wrap="square" lIns="90170" tIns="45085" rIns="90170" bIns="45085" anchor="t"/>
          <a:lstStyle/>
          <a:p>
            <a:pPr marL="0" indent="0" algn="r" defTabSz="457200" latinLnBrk="0">
              <a:lnSpc>
                <a:spcPct val="102000"/>
              </a:lnSpc>
              <a:spcBef>
                <a:spcPts val="0"/>
              </a:spcBef>
              <a:spcAft>
                <a:spcPts val="0"/>
              </a:spcAft>
              <a:buFontTx/>
              <a:buNone/>
            </a:pPr>
            <a:r>
              <a:rPr lang="en-US" altLang="ko-KR" sz="1000" dirty="0" smtClean="0">
                <a:solidFill>
                  <a:srgbClr val="000000"/>
                </a:solidFill>
                <a:latin typeface="Myriad Pro" pitchFamily="0" charset="0"/>
              </a:rPr>
              <a:t>19/06/2019</a:t>
            </a:r>
            <a:endParaRPr lang="ko-KR" altLang="en-US" sz="1000" dirty="0" smtClean="0">
              <a:latin typeface="Myriad Pro" pitchFamily="0"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Executive Summary">
    <p:spTree>
      <p:nvGrpSpPr>
        <p:cNvPr id="1" name=""/>
        <p:cNvGrpSpPr/>
        <p:nvPr/>
      </p:nvGrpSpPr>
      <p:grpSpPr>
        <a:xfrm>
          <a:off x="0" y="0"/>
          <a:ext cx="0" cy="0"/>
          <a:chOff x="0" y="0"/>
          <a:chExt cx="0" cy="0"/>
        </a:xfrm>
      </p:grpSpPr>
      <p:sp>
        <p:nvSpPr>
          <p:cNvPr id="2" name="Rectangle 2"/>
          <p:cNvSpPr txBox="1">
            <a:spLocks noGrp="1"/>
          </p:cNvSpPr>
          <p:nvPr>
            <p:ph type="title" idx="4294967295"/>
          </p:nvPr>
        </p:nvSpPr>
        <p:spPr>
          <a:xfrm>
            <a:off x="100965" y="325120"/>
            <a:ext cx="8229600" cy="927100"/>
          </a:xfrm>
        </p:spPr>
        <p:txBody>
          <a:bodyPr/>
          <a:lstStyle/>
          <a:p>
            <a:pPr lvl="0"/>
            <a:r>
              <a:rPr lang="en-GB" sz="3600" b="1" i="1">
                <a:latin typeface="Times New Roman" pitchFamily="18"/>
                <a:cs typeface="Times New Roman" pitchFamily="18"/>
              </a:rPr>
              <a:t>Executive Summary</a:t>
            </a:r>
          </a:p>
        </p:txBody>
      </p:sp>
      <p:sp>
        <p:nvSpPr>
          <p:cNvPr id="3" name="Rect 3"/>
          <p:cNvSpPr>
            <a:spLocks noChangeArrowheads="1" noGrp="1"/>
          </p:cNvSpPr>
          <p:nvPr>
            <p:ph type="body" idx="1"/>
          </p:nvPr>
        </p:nvSpPr>
        <p:spPr>
          <a:xfrm rot="0">
            <a:off x="758825" y="1539240"/>
            <a:ext cx="7677784" cy="4433570"/>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t">
            <a:normAutofit/>
          </a:bodyPr>
          <a:lstStyle/>
          <a:p>
            <a:pPr marL="285750" indent="-285750" algn="just" defTabSz="457200">
              <a:lnSpc>
                <a:spcPct val="154000"/>
              </a:lnSpc>
              <a:spcBef>
                <a:spcPts val="0"/>
              </a:spcBef>
              <a:spcAft>
                <a:spcPts val="600"/>
              </a:spcAft>
              <a:buFontTx/>
              <a:buNone/>
            </a:pPr>
            <a:r>
              <a:rPr lang="en-US" altLang="ko-KR" sz="2400" dirty="0" smtClean="0">
                <a:solidFill>
                  <a:srgbClr val="262626"/>
                </a:solidFill>
                <a:latin typeface="Times New Roman" pitchFamily="0" charset="0"/>
              </a:rPr>
              <a:t>Marketing in the context of business implies to systematic </a:t>
            </a:r>
            <a:r>
              <a:rPr lang="en-US" altLang="ko-KR" sz="2400" dirty="0" smtClean="0">
                <a:solidFill>
                  <a:srgbClr val="262626"/>
                </a:solidFill>
                <a:latin typeface="Times New Roman" pitchFamily="0" charset="0"/>
              </a:rPr>
              <a:t>process of identification of  potential customers and attract </a:t>
            </a:r>
            <a:r>
              <a:rPr lang="en-US" altLang="ko-KR" sz="2400" dirty="0" smtClean="0">
                <a:solidFill>
                  <a:srgbClr val="262626"/>
                </a:solidFill>
                <a:latin typeface="Times New Roman" pitchFamily="0" charset="0"/>
              </a:rPr>
              <a:t>them towards product or services by applying techniques </a:t>
            </a:r>
            <a:r>
              <a:rPr lang="en-US" altLang="ko-KR" sz="2400" dirty="0" smtClean="0">
                <a:solidFill>
                  <a:srgbClr val="262626"/>
                </a:solidFill>
                <a:latin typeface="Times New Roman" pitchFamily="0" charset="0"/>
              </a:rPr>
              <a:t>like advertisements, promotions etc. This report </a:t>
            </a:r>
            <a:r>
              <a:rPr lang="en-US" altLang="ko-KR" sz="2400" dirty="0" smtClean="0">
                <a:solidFill>
                  <a:srgbClr val="262626"/>
                </a:solidFill>
                <a:latin typeface="Times New Roman" pitchFamily="0" charset="0"/>
              </a:rPr>
              <a:t>summarises an analysis and identification of internal and </a:t>
            </a:r>
            <a:r>
              <a:rPr lang="en-US" altLang="ko-KR" sz="2400" dirty="0" smtClean="0">
                <a:solidFill>
                  <a:srgbClr val="262626"/>
                </a:solidFill>
                <a:latin typeface="Times New Roman" pitchFamily="0" charset="0"/>
              </a:rPr>
              <a:t>external environment and factors in the context of a start-</a:t>
            </a:r>
            <a:r>
              <a:rPr lang="en-US" altLang="ko-KR" sz="2400" dirty="0" smtClean="0">
                <a:solidFill>
                  <a:srgbClr val="262626"/>
                </a:solidFill>
                <a:latin typeface="Times New Roman" pitchFamily="0" charset="0"/>
              </a:rPr>
              <a:t>up business of tourism named Kexmon Travels Ltd. </a:t>
            </a:r>
            <a:endParaRPr lang="ko-KR" altLang="en-US" sz="2400" dirty="0" smtClean="0">
              <a:latin typeface="Times New Roman" pitchFamily="0" charset="0"/>
            </a:endParaRPr>
          </a:p>
          <a:p>
            <a:pPr marL="285750" indent="-285750" algn="just" defTabSz="457200">
              <a:lnSpc>
                <a:spcPct val="154000"/>
              </a:lnSpc>
              <a:spcBef>
                <a:spcPts val="600"/>
              </a:spcBef>
              <a:spcAft>
                <a:spcPts val="0"/>
              </a:spcAft>
              <a:buFontTx/>
              <a:buNone/>
            </a:pPr>
            <a:endParaRPr lang="ko-KR" altLang="en-US" sz="2400" dirty="0" smtClean="0">
              <a:latin typeface="Times New Roman" pitchFamily="0" charset="0"/>
            </a:endParaRPr>
          </a:p>
        </p:txBody>
      </p:sp>
      <p:sp>
        <p:nvSpPr>
          <p:cNvPr id="4" name="Date Placeholder 3"/>
          <p:cNvSpPr txBox="1"/>
          <p:nvPr/>
        </p:nvSpPr>
        <p:spPr>
          <a:xfrm>
            <a:off x="0" y="6524628"/>
            <a:ext cx="971550" cy="219071"/>
          </a:xfrm>
          <a:prstGeom prst="rect">
            <a:avLst/>
          </a:prstGeom>
          <a:noFill/>
          <a:ln cap="flat">
            <a:noFill/>
          </a:ln>
        </p:spPr>
        <p:txBody>
          <a:bodyPr vert="horz" wrap="square" lIns="90004" tIns="44997" rIns="90004" bIns="44997"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DD676E5-F77A-4524-AB7E-9030F4C96FB6}" type="datetime1">
              <a:rPr lang="en-GB" sz="1000" b="0" i="0" u="none" strike="noStrike" kern="1200" cap="none" spc="0" baseline="0">
                <a:solidFill>
                  <a:srgbClr val="000000"/>
                </a:solidFill>
                <a:uFillTx/>
                <a:latin typeface="Myriad Pro" pitchFamily="18"/>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19/06/2019</a:t>
            </a:fld>
            <a:endParaRPr lang="en-GB" sz="1000" b="0" i="0" u="none" strike="noStrike" kern="1200" cap="none" spc="0" baseline="0">
              <a:solidFill>
                <a:srgbClr val="000000"/>
              </a:solidFill>
              <a:uFillTx/>
              <a:latin typeface="Myriad Pro" pitchFamily="1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Rectangle 2"/>
          <p:cNvSpPr txBox="1"/>
          <p:nvPr/>
        </p:nvSpPr>
        <p:spPr>
          <a:xfrm>
            <a:off x="455295" y="506730"/>
            <a:ext cx="8232140" cy="617855"/>
          </a:xfrm>
          <a:prstGeom prst="rect">
            <a:avLst/>
          </a:prstGeom>
          <a:noFill/>
          <a:ln cap="flat">
            <a:noFill/>
          </a:ln>
        </p:spPr>
        <p:txBody>
          <a:bodyPr vert="horz" wrap="square" lIns="90004" tIns="44997" rIns="90004" bIns="44997" anchor="t"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1" i="1" u="none" strike="noStrike" kern="1200" cap="none" spc="0" baseline="0">
                <a:solidFill>
                  <a:srgbClr val="000000"/>
                </a:solidFill>
                <a:uFillTx/>
                <a:latin typeface="Times New Roman" pitchFamily="18"/>
                <a:ea typeface="Droid Sans" pitchFamily="2"/>
                <a:cs typeface="Times New Roman" pitchFamily="18"/>
              </a:rPr>
              <a:t>Table of Content </a:t>
            </a:r>
          </a:p>
        </p:txBody>
      </p:sp>
      <p:sp>
        <p:nvSpPr>
          <p:cNvPr id="3" name="Rect 3"/>
          <p:cNvSpPr>
            <a:spLocks noChangeArrowheads="1" noGrp="1"/>
          </p:cNvSpPr>
          <p:nvPr/>
        </p:nvSpPr>
        <p:spPr>
          <a:xfrm rot="0">
            <a:off x="568325" y="1316355"/>
            <a:ext cx="7887969" cy="4928870"/>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0170" tIns="45085" rIns="90170" bIns="45085" anchor="t"/>
          <a:lstStyle/>
          <a:p>
            <a:pPr marL="571500" indent="-571500" algn="l" defTabSz="457200" latinLnBrk="0">
              <a:lnSpc>
                <a:spcPct val="102000"/>
              </a:lnSpc>
              <a:spcBef>
                <a:spcPts val="0"/>
              </a:spcBef>
              <a:spcAft>
                <a:spcPts val="0"/>
              </a:spcAft>
              <a:buClr>
                <a:srgbClr val="000000"/>
              </a:buClr>
              <a:buFont typeface="Times New Roman"/>
              <a:buChar char="•"/>
            </a:pPr>
            <a:r>
              <a:rPr lang="en-US" altLang="ko-KR" sz="2400" dirty="0" smtClean="0" i="1">
                <a:solidFill>
                  <a:srgbClr val="000000"/>
                </a:solidFill>
                <a:latin typeface="Times New Roman" pitchFamily="0" charset="0"/>
              </a:rPr>
              <a:t>Executive summary</a:t>
            </a:r>
            <a:endParaRPr lang="ko-KR" altLang="en-US" sz="2400" dirty="0" smtClean="0" i="1">
              <a:latin typeface="Times New Roman" pitchFamily="0" charset="0"/>
            </a:endParaRPr>
          </a:p>
          <a:p>
            <a:pPr marL="571500" indent="-571500" algn="l" defTabSz="457200" latinLnBrk="0">
              <a:lnSpc>
                <a:spcPct val="102000"/>
              </a:lnSpc>
              <a:spcBef>
                <a:spcPts val="0"/>
              </a:spcBef>
              <a:spcAft>
                <a:spcPts val="0"/>
              </a:spcAft>
              <a:buClr>
                <a:srgbClr val="000000"/>
              </a:buClr>
              <a:buFont typeface="Times New Roman"/>
              <a:buChar char="•"/>
            </a:pPr>
            <a:r>
              <a:rPr lang="en-US" altLang="ko-KR" sz="2400" dirty="0" smtClean="0">
                <a:solidFill>
                  <a:srgbClr val="000000"/>
                </a:solidFill>
                <a:latin typeface="Times New Roman" pitchFamily="0" charset="0"/>
              </a:rPr>
              <a:t>INTRODUCTION</a:t>
            </a: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Clr>
                <a:srgbClr val="000000"/>
              </a:buClr>
              <a:buFont typeface="Times New Roman"/>
              <a:buChar char="•"/>
            </a:pPr>
            <a:r>
              <a:rPr lang="en-US" altLang="ko-KR" sz="2400" dirty="0" smtClean="0">
                <a:solidFill>
                  <a:srgbClr val="000000"/>
                </a:solidFill>
                <a:latin typeface="Times New Roman" pitchFamily="0" charset="0"/>
              </a:rPr>
              <a:t>Overview of company</a:t>
            </a: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Clr>
                <a:srgbClr val="000000"/>
              </a:buClr>
              <a:buFont typeface="Times New Roman"/>
              <a:buChar char="•"/>
            </a:pPr>
            <a:r>
              <a:rPr lang="en-US" altLang="ko-KR" sz="2400" dirty="0" smtClean="0">
                <a:solidFill>
                  <a:srgbClr val="000000"/>
                </a:solidFill>
                <a:latin typeface="Times New Roman" pitchFamily="0" charset="0"/>
              </a:rPr>
              <a:t>Product and Services</a:t>
            </a: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Clr>
                <a:srgbClr val="000000"/>
              </a:buClr>
              <a:buFont typeface="Times New Roman"/>
              <a:buChar char="•"/>
            </a:pPr>
            <a:r>
              <a:rPr lang="en-US" altLang="ko-KR" sz="2400" dirty="0" smtClean="0">
                <a:solidFill>
                  <a:srgbClr val="000000"/>
                </a:solidFill>
                <a:latin typeface="Times New Roman" pitchFamily="0" charset="0"/>
              </a:rPr>
              <a:t>Target market</a:t>
            </a: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Clr>
                <a:srgbClr val="000000"/>
              </a:buClr>
              <a:buFont typeface="Times New Roman"/>
              <a:buChar char="•"/>
            </a:pPr>
            <a:r>
              <a:rPr lang="en-US" altLang="ko-KR" sz="2400" dirty="0" smtClean="0">
                <a:solidFill>
                  <a:srgbClr val="000000"/>
                </a:solidFill>
                <a:latin typeface="Times New Roman" pitchFamily="0" charset="0"/>
              </a:rPr>
              <a:t>Market segment</a:t>
            </a: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Clr>
                <a:srgbClr val="000000"/>
              </a:buClr>
              <a:buFont typeface="Times New Roman"/>
              <a:buChar char="•"/>
            </a:pPr>
            <a:r>
              <a:rPr lang="en-US" altLang="ko-KR" sz="2400" dirty="0" smtClean="0">
                <a:solidFill>
                  <a:srgbClr val="000000"/>
                </a:solidFill>
                <a:latin typeface="Times New Roman" pitchFamily="0" charset="0"/>
              </a:rPr>
              <a:t>Macro and Micro environment</a:t>
            </a: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Clr>
                <a:srgbClr val="000000"/>
              </a:buClr>
              <a:buFont typeface="Times New Roman"/>
              <a:buChar char="•"/>
            </a:pPr>
            <a:r>
              <a:rPr lang="en-US" altLang="ko-KR" sz="2400" dirty="0" smtClean="0">
                <a:solidFill>
                  <a:srgbClr val="000000"/>
                </a:solidFill>
                <a:latin typeface="Times New Roman" pitchFamily="0" charset="0"/>
              </a:rPr>
              <a:t>SWOT Analysis</a:t>
            </a: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Clr>
                <a:srgbClr val="000000"/>
              </a:buClr>
              <a:buFont typeface="Times New Roman"/>
              <a:buChar char="•"/>
            </a:pPr>
            <a:r>
              <a:rPr lang="en-US" altLang="ko-KR" sz="2400" dirty="0" smtClean="0">
                <a:solidFill>
                  <a:srgbClr val="000000"/>
                </a:solidFill>
                <a:latin typeface="Times New Roman" pitchFamily="0" charset="0"/>
              </a:rPr>
              <a:t>Marketing Communication Mix:</a:t>
            </a: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Clr>
                <a:srgbClr val="000000"/>
              </a:buClr>
              <a:buFont typeface="Times New Roman"/>
              <a:buChar char="•"/>
            </a:pPr>
            <a:r>
              <a:rPr lang="en-US" altLang="ko-KR" sz="2400" dirty="0" smtClean="0">
                <a:solidFill>
                  <a:srgbClr val="000000"/>
                </a:solidFill>
                <a:latin typeface="Times New Roman" pitchFamily="0" charset="0"/>
              </a:rPr>
              <a:t>Business Strategy to Achieve Marketing Communication </a:t>
            </a:r>
            <a:r>
              <a:rPr lang="en-US" altLang="ko-KR" sz="2400" dirty="0" smtClean="0">
                <a:solidFill>
                  <a:srgbClr val="000000"/>
                </a:solidFill>
                <a:latin typeface="Times New Roman" pitchFamily="0" charset="0"/>
              </a:rPr>
              <a:t>Mix: </a:t>
            </a: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Clr>
                <a:srgbClr val="000000"/>
              </a:buClr>
              <a:buFont typeface="Times New Roman"/>
              <a:buChar char="•"/>
            </a:pPr>
            <a:r>
              <a:rPr lang="en-US" altLang="ko-KR" sz="2400" dirty="0" smtClean="0">
                <a:solidFill>
                  <a:srgbClr val="000000"/>
                </a:solidFill>
                <a:latin typeface="Times New Roman" pitchFamily="0" charset="0"/>
              </a:rPr>
              <a:t>CONCLUSION</a:t>
            </a: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Clr>
                <a:srgbClr val="000000"/>
              </a:buClr>
              <a:buFont typeface="Times New Roman"/>
              <a:buChar char="•"/>
            </a:pPr>
            <a:r>
              <a:rPr lang="en-US" altLang="ko-KR" sz="2400" dirty="0" smtClean="0">
                <a:solidFill>
                  <a:srgbClr val="000000"/>
                </a:solidFill>
                <a:latin typeface="Times New Roman" pitchFamily="0" charset="0"/>
              </a:rPr>
              <a:t>REFERENCES</a:t>
            </a: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FontTx/>
              <a:buNone/>
            </a:pP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FontTx/>
              <a:buNone/>
            </a:pPr>
            <a:endParaRPr lang="ko-KR" altLang="en-US" sz="2400" dirty="0" smtClean="0">
              <a:latin typeface="Times New Roman" pitchFamily="0" charset="0"/>
            </a:endParaRPr>
          </a:p>
          <a:p>
            <a:pPr marL="571500" indent="-571500" algn="l" defTabSz="457200" latinLnBrk="0">
              <a:lnSpc>
                <a:spcPct val="102000"/>
              </a:lnSpc>
              <a:spcBef>
                <a:spcPts val="0"/>
              </a:spcBef>
              <a:spcAft>
                <a:spcPts val="0"/>
              </a:spcAft>
              <a:buFontTx/>
              <a:buNone/>
            </a:pPr>
            <a:endParaRPr lang="ko-KR" altLang="en-US" sz="2400" dirty="0" smtClean="0" i="1">
              <a:latin typeface="Times New Roman" pitchFamily="0"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Rect 2"/>
          <p:cNvSpPr>
            <a:spLocks noChangeArrowheads="1" noGrp="1"/>
          </p:cNvSpPr>
          <p:nvPr/>
        </p:nvSpPr>
        <p:spPr>
          <a:xfrm rot="0">
            <a:off x="831215" y="748030"/>
            <a:ext cx="7468235" cy="707390"/>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ctr" defTabSz="914400" latinLnBrk="0">
              <a:lnSpc>
                <a:spcPct val="102000"/>
              </a:lnSpc>
              <a:spcBef>
                <a:spcPts val="0"/>
              </a:spcBef>
              <a:spcAft>
                <a:spcPts val="0"/>
              </a:spcAft>
              <a:buFontTx/>
              <a:buNone/>
            </a:pPr>
            <a:r>
              <a:rPr lang="en-US" altLang="ko-KR" sz="3600" dirty="0" smtClean="0">
                <a:solidFill>
                  <a:srgbClr val="000000"/>
                </a:solidFill>
                <a:latin typeface="Times New Roman" pitchFamily="0" charset="0"/>
              </a:rPr>
              <a:t>Introduction </a:t>
            </a:r>
            <a:endParaRPr lang="ko-KR" altLang="en-US" sz="3600" dirty="0" smtClean="0">
              <a:latin typeface="Times New Roman" pitchFamily="0" charset="0"/>
            </a:endParaRPr>
          </a:p>
        </p:txBody>
      </p:sp>
      <p:sp>
        <p:nvSpPr>
          <p:cNvPr id="3" name="Rect 3"/>
          <p:cNvSpPr>
            <a:spLocks noChangeArrowheads="1" noGrp="1"/>
          </p:cNvSpPr>
          <p:nvPr/>
        </p:nvSpPr>
        <p:spPr>
          <a:xfrm rot="0">
            <a:off x="920115" y="1681480"/>
            <a:ext cx="7468235" cy="442023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l" defTabSz="914400" latinLnBrk="0">
              <a:lnSpc>
                <a:spcPct val="154000"/>
              </a:lnSpc>
              <a:spcBef>
                <a:spcPts val="0"/>
              </a:spcBef>
              <a:spcAft>
                <a:spcPts val="0"/>
              </a:spcAft>
              <a:buFontTx/>
              <a:buNone/>
            </a:pPr>
            <a:r>
              <a:rPr lang="en-US" altLang="ko-KR" sz="2400" dirty="0" smtClean="0">
                <a:solidFill>
                  <a:srgbClr val="000000"/>
                </a:solidFill>
                <a:latin typeface="Times New Roman" pitchFamily="0" charset="0"/>
              </a:rPr>
              <a:t>Marketing essential refers to some key elements such as </a:t>
            </a:r>
            <a:r>
              <a:rPr lang="en-US" altLang="ko-KR" sz="2400" dirty="0" smtClean="0">
                <a:solidFill>
                  <a:srgbClr val="000000"/>
                </a:solidFill>
                <a:latin typeface="Times New Roman" pitchFamily="0" charset="0"/>
              </a:rPr>
              <a:t>market research, market strategy, budgets, positioning, </a:t>
            </a:r>
            <a:r>
              <a:rPr lang="en-US" altLang="ko-KR" sz="2400" dirty="0" smtClean="0">
                <a:solidFill>
                  <a:srgbClr val="000000"/>
                </a:solidFill>
                <a:latin typeface="Times New Roman" pitchFamily="0" charset="0"/>
              </a:rPr>
              <a:t>metrics etc. which assist managerial personnels to achieve </a:t>
            </a:r>
            <a:r>
              <a:rPr lang="en-US" altLang="ko-KR" sz="2400" dirty="0" smtClean="0">
                <a:solidFill>
                  <a:srgbClr val="000000"/>
                </a:solidFill>
                <a:latin typeface="Times New Roman" pitchFamily="0" charset="0"/>
              </a:rPr>
              <a:t>organisation's goals and objectives. Marketing process and </a:t>
            </a:r>
            <a:r>
              <a:rPr lang="en-US" altLang="ko-KR" sz="2400" dirty="0" smtClean="0">
                <a:solidFill>
                  <a:srgbClr val="000000"/>
                </a:solidFill>
                <a:latin typeface="Times New Roman" pitchFamily="0" charset="0"/>
              </a:rPr>
              <a:t>plan includes systematic set of activities which are mainly </a:t>
            </a:r>
            <a:r>
              <a:rPr lang="en-US" altLang="ko-KR" sz="2400" dirty="0" smtClean="0">
                <a:solidFill>
                  <a:srgbClr val="000000"/>
                </a:solidFill>
                <a:latin typeface="Times New Roman" pitchFamily="0" charset="0"/>
              </a:rPr>
              <a:t>concerned with maximisation of sale and demand of </a:t>
            </a:r>
            <a:r>
              <a:rPr lang="en-US" altLang="ko-KR" sz="2400" dirty="0" smtClean="0">
                <a:solidFill>
                  <a:srgbClr val="000000"/>
                </a:solidFill>
                <a:latin typeface="Times New Roman" pitchFamily="0" charset="0"/>
              </a:rPr>
              <a:t>products or services through various advertisement </a:t>
            </a:r>
            <a:r>
              <a:rPr lang="en-US" altLang="ko-KR" sz="2400" dirty="0" smtClean="0">
                <a:solidFill>
                  <a:srgbClr val="000000"/>
                </a:solidFill>
                <a:latin typeface="Times New Roman" pitchFamily="0" charset="0"/>
              </a:rPr>
              <a:t>techniques and tools start-up tourism company. </a:t>
            </a:r>
            <a:endParaRPr lang="ko-KR" altLang="en-US" sz="2400" dirty="0" smtClean="0">
              <a:latin typeface="Times New Roman" pitchFamily="0"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Business / Company Overview">
    <p:spTree>
      <p:nvGrpSpPr>
        <p:cNvPr id="1" name=""/>
        <p:cNvGrpSpPr/>
        <p:nvPr/>
      </p:nvGrpSpPr>
      <p:grpSpPr>
        <a:xfrm>
          <a:off x="0" y="0"/>
          <a:ext cx="0" cy="0"/>
          <a:chOff x="0" y="0"/>
          <a:chExt cx="0" cy="0"/>
        </a:xfrm>
      </p:grpSpPr>
      <p:sp>
        <p:nvSpPr>
          <p:cNvPr id="2" name="Rectangle 2"/>
          <p:cNvSpPr txBox="1">
            <a:spLocks noGrp="1"/>
          </p:cNvSpPr>
          <p:nvPr>
            <p:ph type="title" idx="4294967295"/>
          </p:nvPr>
        </p:nvSpPr>
        <p:spPr>
          <a:xfrm>
            <a:off x="280035" y="402590"/>
            <a:ext cx="8229600" cy="922020"/>
          </a:xfrm>
        </p:spPr>
        <p:txBody>
          <a:bodyPr/>
          <a:lstStyle/>
          <a:p>
            <a:pPr lvl="0"/>
            <a:r>
              <a:rPr lang="en-GB" sz="3600" b="1" i="1"/>
              <a:t>Business / Company Overview</a:t>
            </a:r>
          </a:p>
        </p:txBody>
      </p:sp>
      <p:sp>
        <p:nvSpPr>
          <p:cNvPr id="3" name="Date Placeholder 3"/>
          <p:cNvSpPr txBox="1"/>
          <p:nvPr/>
        </p:nvSpPr>
        <p:spPr>
          <a:xfrm>
            <a:off x="0" y="6524628"/>
            <a:ext cx="971550" cy="219071"/>
          </a:xfrm>
          <a:prstGeom prst="rect">
            <a:avLst/>
          </a:prstGeom>
          <a:noFill/>
          <a:ln cap="flat">
            <a:noFill/>
          </a:ln>
        </p:spPr>
        <p:txBody>
          <a:bodyPr vert="horz" wrap="square" lIns="90004" tIns="44997" rIns="90004" bIns="44997"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4B98265-00B1-420F-A621-CE9041356916}" type="datetime1">
              <a:rPr lang="en-GB" sz="1000" b="0" i="0" u="none" strike="noStrike" kern="1200" cap="none" spc="0" baseline="0">
                <a:solidFill>
                  <a:srgbClr val="000000"/>
                </a:solidFill>
                <a:uFillTx/>
                <a:latin typeface="Myriad Pro" pitchFamily="18"/>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19/06/2019</a:t>
            </a:fld>
            <a:endParaRPr lang="en-GB" sz="1000" b="0" i="0" u="none" strike="noStrike" kern="1200" cap="none" spc="0" baseline="0">
              <a:solidFill>
                <a:srgbClr val="000000"/>
              </a:solidFill>
              <a:uFillTx/>
              <a:latin typeface="Myriad Pro" pitchFamily="18"/>
            </a:endParaRPr>
          </a:p>
        </p:txBody>
      </p:sp>
      <p:sp>
        <p:nvSpPr>
          <p:cNvPr id="4" name="Rect 4"/>
          <p:cNvSpPr>
            <a:spLocks noChangeArrowheads="1" noGrp="1"/>
          </p:cNvSpPr>
          <p:nvPr/>
        </p:nvSpPr>
        <p:spPr>
          <a:xfrm rot="0">
            <a:off x="715010" y="1459230"/>
            <a:ext cx="7638415" cy="4622800"/>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just" defTabSz="457200" latinLnBrk="0">
              <a:lnSpc>
                <a:spcPct val="154000"/>
              </a:lnSpc>
              <a:spcBef>
                <a:spcPts val="0"/>
              </a:spcBef>
              <a:spcAft>
                <a:spcPts val="0"/>
              </a:spcAft>
              <a:buFontTx/>
              <a:buNone/>
            </a:pPr>
            <a:r>
              <a:rPr lang="en-US" altLang="ko-KR" sz="2400" dirty="0" smtClean="0">
                <a:solidFill>
                  <a:srgbClr val="000000"/>
                </a:solidFill>
                <a:latin typeface="Times New Roman" pitchFamily="0" charset="0"/>
              </a:rPr>
              <a:t>Kexmon travels Ltd. is small travel company in UK, </a:t>
            </a:r>
            <a:r>
              <a:rPr lang="en-US" altLang="ko-KR" sz="2400" dirty="0" smtClean="0">
                <a:solidFill>
                  <a:srgbClr val="000000"/>
                </a:solidFill>
                <a:latin typeface="Times New Roman" pitchFamily="0" charset="0"/>
              </a:rPr>
              <a:t>engaged in providing tour and travel services locally. </a:t>
            </a:r>
            <a:r>
              <a:rPr lang="en-US" altLang="ko-KR" sz="2400" dirty="0" smtClean="0">
                <a:solidFill>
                  <a:srgbClr val="000000"/>
                </a:solidFill>
                <a:latin typeface="Times New Roman" pitchFamily="0" charset="0"/>
              </a:rPr>
              <a:t>Company is small private retailer which is providing </a:t>
            </a:r>
            <a:r>
              <a:rPr lang="en-US" altLang="ko-KR" sz="2400" dirty="0" smtClean="0">
                <a:solidFill>
                  <a:srgbClr val="000000"/>
                </a:solidFill>
                <a:latin typeface="Times New Roman" pitchFamily="0" charset="0"/>
              </a:rPr>
              <a:t>package tours, car rentals  and other tourism services. </a:t>
            </a:r>
            <a:r>
              <a:rPr lang="en-US" altLang="ko-KR" sz="2400" dirty="0" smtClean="0">
                <a:solidFill>
                  <a:srgbClr val="000000"/>
                </a:solidFill>
                <a:latin typeface="Times New Roman" pitchFamily="0" charset="0"/>
              </a:rPr>
              <a:t>Company at initial stage, emphasising on effective </a:t>
            </a:r>
            <a:r>
              <a:rPr lang="en-US" altLang="ko-KR" sz="2400" dirty="0" smtClean="0">
                <a:solidFill>
                  <a:srgbClr val="000000"/>
                </a:solidFill>
                <a:latin typeface="Times New Roman" pitchFamily="0" charset="0"/>
              </a:rPr>
              <a:t>advertisement techniques to enhance their customer base.</a:t>
            </a:r>
            <a:endParaRPr lang="ko-KR" altLang="en-US" sz="2400" dirty="0" smtClean="0">
              <a:latin typeface="Times New Roman" pitchFamily="0"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Products and Services">
    <p:spTree>
      <p:nvGrpSpPr>
        <p:cNvPr id="1" name=""/>
        <p:cNvGrpSpPr/>
        <p:nvPr/>
      </p:nvGrpSpPr>
      <p:grpSpPr>
        <a:xfrm>
          <a:off x="0" y="0"/>
          <a:ext cx="0" cy="0"/>
          <a:chOff x="0" y="0"/>
          <a:chExt cx="0" cy="0"/>
        </a:xfrm>
      </p:grpSpPr>
      <p:sp>
        <p:nvSpPr>
          <p:cNvPr id="2" name="Rectangle 2"/>
          <p:cNvSpPr txBox="1">
            <a:spLocks noGrp="1"/>
          </p:cNvSpPr>
          <p:nvPr>
            <p:ph type="title" idx="4294967295"/>
          </p:nvPr>
        </p:nvSpPr>
        <p:spPr>
          <a:xfrm>
            <a:off x="118110" y="345440"/>
            <a:ext cx="8229600" cy="922020"/>
          </a:xfrm>
        </p:spPr>
        <p:txBody>
          <a:bodyPr/>
          <a:lstStyle/>
          <a:p>
            <a:pPr lvl="0"/>
            <a:r>
              <a:rPr lang="en-GB" sz="3600" b="1" i="1"/>
              <a:t>Products and Services</a:t>
            </a:r>
          </a:p>
        </p:txBody>
      </p:sp>
      <p:sp>
        <p:nvSpPr>
          <p:cNvPr id="3" name="Date Placeholder 3"/>
          <p:cNvSpPr txBox="1"/>
          <p:nvPr/>
        </p:nvSpPr>
        <p:spPr>
          <a:xfrm>
            <a:off x="0" y="6524628"/>
            <a:ext cx="971550" cy="219071"/>
          </a:xfrm>
          <a:prstGeom prst="rect">
            <a:avLst/>
          </a:prstGeom>
          <a:noFill/>
          <a:ln cap="flat">
            <a:noFill/>
          </a:ln>
        </p:spPr>
        <p:txBody>
          <a:bodyPr vert="horz" wrap="square" lIns="90004" tIns="44997" rIns="90004" bIns="44997"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AD2BB8A-49E0-4534-A8B7-CA39D60BE844}" type="datetime1">
              <a:rPr lang="en-GB" sz="1000" b="0" i="0" u="none" strike="noStrike" kern="1200" cap="none" spc="0" baseline="0">
                <a:solidFill>
                  <a:srgbClr val="000000"/>
                </a:solidFill>
                <a:uFillTx/>
                <a:latin typeface="Myriad Pro" pitchFamily="18"/>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19/06/2019</a:t>
            </a:fld>
            <a:endParaRPr lang="en-GB" sz="1000" b="0" i="0" u="none" strike="noStrike" kern="1200" cap="none" spc="0" baseline="0">
              <a:solidFill>
                <a:srgbClr val="000000"/>
              </a:solidFill>
              <a:uFillTx/>
              <a:latin typeface="Myriad Pro" pitchFamily="18"/>
            </a:endParaRPr>
          </a:p>
        </p:txBody>
      </p:sp>
      <p:sp>
        <p:nvSpPr>
          <p:cNvPr id="4" name="Rect 4"/>
          <p:cNvSpPr>
            <a:spLocks noChangeArrowheads="1" noGrp="1"/>
          </p:cNvSpPr>
          <p:nvPr/>
        </p:nvSpPr>
        <p:spPr>
          <a:xfrm rot="0">
            <a:off x="671195" y="1271270"/>
            <a:ext cx="7675879" cy="487743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just" defTabSz="457200" latinLnBrk="0">
              <a:lnSpc>
                <a:spcPct val="154000"/>
              </a:lnSpc>
              <a:spcBef>
                <a:spcPts val="0"/>
              </a:spcBef>
              <a:spcAft>
                <a:spcPts val="0"/>
              </a:spcAft>
              <a:buFontTx/>
              <a:buNone/>
            </a:pPr>
            <a:r>
              <a:rPr lang="en-US" altLang="ko-KR" sz="2400" dirty="0" smtClean="0">
                <a:solidFill>
                  <a:srgbClr val="000000"/>
                </a:solidFill>
                <a:latin typeface="Times New Roman" pitchFamily="0" charset="0"/>
              </a:rPr>
              <a:t>Kexmon travels Ltd provides a online platform to provide </a:t>
            </a:r>
            <a:r>
              <a:rPr lang="en-US" altLang="ko-KR" sz="2400" dirty="0" smtClean="0">
                <a:solidFill>
                  <a:srgbClr val="000000"/>
                </a:solidFill>
                <a:latin typeface="Times New Roman" pitchFamily="0" charset="0"/>
              </a:rPr>
              <a:t>their tour and travel services. Company provides tour and </a:t>
            </a:r>
            <a:r>
              <a:rPr lang="en-US" altLang="ko-KR" sz="2400" dirty="0" smtClean="0">
                <a:solidFill>
                  <a:srgbClr val="000000"/>
                </a:solidFill>
                <a:latin typeface="Times New Roman" pitchFamily="0" charset="0"/>
              </a:rPr>
              <a:t>travel services such as flight reservations, accommodation, </a:t>
            </a:r>
            <a:r>
              <a:rPr lang="en-US" altLang="ko-KR" sz="2400" dirty="0" smtClean="0">
                <a:solidFill>
                  <a:srgbClr val="000000"/>
                </a:solidFill>
                <a:latin typeface="Times New Roman" pitchFamily="0" charset="0"/>
              </a:rPr>
              <a:t>rental cars, local tour packages, holiday planning, travel </a:t>
            </a:r>
            <a:r>
              <a:rPr lang="en-US" altLang="ko-KR" sz="2400" dirty="0" smtClean="0">
                <a:solidFill>
                  <a:srgbClr val="000000"/>
                </a:solidFill>
                <a:latin typeface="Times New Roman" pitchFamily="0" charset="0"/>
              </a:rPr>
              <a:t>insurance, cruise lines, railways and other related service. </a:t>
            </a:r>
            <a:endParaRPr lang="ko-KR" altLang="en-US" sz="2400" dirty="0" smtClean="0">
              <a:latin typeface="Times New Roman" pitchFamily="0"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Target Market">
    <p:spTree>
      <p:nvGrpSpPr>
        <p:cNvPr id="1" name=""/>
        <p:cNvGrpSpPr/>
        <p:nvPr/>
      </p:nvGrpSpPr>
      <p:grpSpPr>
        <a:xfrm>
          <a:off x="0" y="0"/>
          <a:ext cx="0" cy="0"/>
          <a:chOff x="0" y="0"/>
          <a:chExt cx="0" cy="0"/>
        </a:xfrm>
      </p:grpSpPr>
      <p:sp>
        <p:nvSpPr>
          <p:cNvPr id="2" name="Rectangle 2"/>
          <p:cNvSpPr txBox="1">
            <a:spLocks noGrp="1"/>
          </p:cNvSpPr>
          <p:nvPr>
            <p:ph type="title" idx="4294967295"/>
          </p:nvPr>
        </p:nvSpPr>
        <p:spPr>
          <a:xfrm>
            <a:off x="100965" y="345440"/>
            <a:ext cx="8229600" cy="922020"/>
          </a:xfrm>
        </p:spPr>
        <p:txBody>
          <a:bodyPr/>
          <a:lstStyle/>
          <a:p>
            <a:pPr lvl="0"/>
            <a:r>
              <a:rPr lang="en-GB" sz="3600" b="1" i="1"/>
              <a:t>Target Market</a:t>
            </a:r>
          </a:p>
        </p:txBody>
      </p:sp>
      <p:sp>
        <p:nvSpPr>
          <p:cNvPr id="3" name="Date Placeholder 3"/>
          <p:cNvSpPr txBox="1"/>
          <p:nvPr/>
        </p:nvSpPr>
        <p:spPr>
          <a:xfrm>
            <a:off x="0" y="6524628"/>
            <a:ext cx="971550" cy="219071"/>
          </a:xfrm>
          <a:prstGeom prst="rect">
            <a:avLst/>
          </a:prstGeom>
          <a:noFill/>
          <a:ln cap="flat">
            <a:noFill/>
          </a:ln>
        </p:spPr>
        <p:txBody>
          <a:bodyPr vert="horz" wrap="square" lIns="90004" tIns="44997" rIns="90004" bIns="44997"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6FD01D5-2CE8-4D57-B13C-6C3136C27523}" type="datetime1">
              <a:rPr lang="en-GB" sz="1000" b="0" i="0" u="none" strike="noStrike" kern="1200" cap="none" spc="0" baseline="0">
                <a:solidFill>
                  <a:srgbClr val="000000"/>
                </a:solidFill>
                <a:uFillTx/>
                <a:latin typeface="Myriad Pro" pitchFamily="18"/>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19/06/2019</a:t>
            </a:fld>
            <a:endParaRPr lang="en-GB" sz="1000" b="0" i="0" u="none" strike="noStrike" kern="1200" cap="none" spc="0" baseline="0">
              <a:solidFill>
                <a:srgbClr val="000000"/>
              </a:solidFill>
              <a:uFillTx/>
              <a:latin typeface="Myriad Pro" pitchFamily="18"/>
            </a:endParaRPr>
          </a:p>
        </p:txBody>
      </p:sp>
      <p:sp>
        <p:nvSpPr>
          <p:cNvPr id="4" name="Rect 4"/>
          <p:cNvSpPr>
            <a:spLocks noChangeArrowheads="1" noGrp="1"/>
          </p:cNvSpPr>
          <p:nvPr/>
        </p:nvSpPr>
        <p:spPr>
          <a:xfrm rot="0">
            <a:off x="671195" y="1271270"/>
            <a:ext cx="7675879" cy="487743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l" defTabSz="457200" latinLnBrk="0">
              <a:lnSpc>
                <a:spcPct val="154000"/>
              </a:lnSpc>
              <a:spcBef>
                <a:spcPts val="0"/>
              </a:spcBef>
              <a:spcAft>
                <a:spcPts val="0"/>
              </a:spcAft>
              <a:buFontTx/>
              <a:buNone/>
            </a:pPr>
            <a:r>
              <a:rPr lang="en-US" altLang="ko-KR" sz="2400" dirty="0" smtClean="0">
                <a:solidFill>
                  <a:srgbClr val="000000"/>
                </a:solidFill>
                <a:latin typeface="Times New Roman" pitchFamily="0" charset="0"/>
              </a:rPr>
              <a:t>Kexmon's strategy is to provide right services to right </a:t>
            </a:r>
            <a:r>
              <a:rPr lang="en-US" altLang="ko-KR" sz="2400" dirty="0" smtClean="0">
                <a:solidFill>
                  <a:srgbClr val="000000"/>
                </a:solidFill>
                <a:latin typeface="Times New Roman" pitchFamily="0" charset="0"/>
              </a:rPr>
              <a:t>targeted customers. Company wants to increase their </a:t>
            </a:r>
            <a:r>
              <a:rPr lang="en-US" altLang="ko-KR" sz="2400" dirty="0" smtClean="0">
                <a:solidFill>
                  <a:srgbClr val="000000"/>
                </a:solidFill>
                <a:latin typeface="Times New Roman" pitchFamily="0" charset="0"/>
              </a:rPr>
              <a:t>customer base by providing high quality services. Company </a:t>
            </a:r>
            <a:r>
              <a:rPr lang="en-US" altLang="ko-KR" sz="2400" dirty="0" smtClean="0">
                <a:solidFill>
                  <a:srgbClr val="000000"/>
                </a:solidFill>
                <a:latin typeface="Times New Roman" pitchFamily="0" charset="0"/>
              </a:rPr>
              <a:t>is trying to make expansion in internation market for which </a:t>
            </a:r>
            <a:r>
              <a:rPr lang="en-US" altLang="ko-KR" sz="2400" dirty="0" smtClean="0">
                <a:solidFill>
                  <a:srgbClr val="000000"/>
                </a:solidFill>
                <a:latin typeface="Times New Roman" pitchFamily="0" charset="0"/>
              </a:rPr>
              <a:t>company is using new advertisement methods like social </a:t>
            </a:r>
            <a:r>
              <a:rPr lang="en-US" altLang="ko-KR" sz="2400" dirty="0" smtClean="0">
                <a:solidFill>
                  <a:srgbClr val="000000"/>
                </a:solidFill>
                <a:latin typeface="Times New Roman" pitchFamily="0" charset="0"/>
              </a:rPr>
              <a:t>media platform to increase their customer base. Company </a:t>
            </a:r>
            <a:r>
              <a:rPr lang="en-US" altLang="ko-KR" sz="2400" dirty="0" smtClean="0">
                <a:solidFill>
                  <a:srgbClr val="000000"/>
                </a:solidFill>
                <a:latin typeface="Times New Roman" pitchFamily="0" charset="0"/>
              </a:rPr>
              <a:t>need to enhance their reach to increase their market share.</a:t>
            </a:r>
            <a:endParaRPr lang="ko-KR" altLang="en-US" sz="2400" dirty="0" smtClean="0">
              <a:latin typeface="Times New Roman" pitchFamily="0"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Market Segment ">
    <p:spTree>
      <p:nvGrpSpPr>
        <p:cNvPr id="1" name=""/>
        <p:cNvGrpSpPr/>
        <p:nvPr/>
      </p:nvGrpSpPr>
      <p:grpSpPr>
        <a:xfrm>
          <a:off x="0" y="0"/>
          <a:ext cx="0" cy="0"/>
          <a:chOff x="0" y="0"/>
          <a:chExt cx="0" cy="0"/>
        </a:xfrm>
      </p:grpSpPr>
      <p:sp>
        <p:nvSpPr>
          <p:cNvPr id="2" name="Rectangle 2"/>
          <p:cNvSpPr txBox="1">
            <a:spLocks noGrp="1"/>
          </p:cNvSpPr>
          <p:nvPr>
            <p:ph type="title" idx="4294967295"/>
          </p:nvPr>
        </p:nvSpPr>
        <p:spPr>
          <a:xfrm>
            <a:off x="118110" y="345440"/>
            <a:ext cx="8229600" cy="922020"/>
          </a:xfrm>
        </p:spPr>
        <p:txBody>
          <a:bodyPr/>
          <a:lstStyle/>
          <a:p>
            <a:pPr lvl="0"/>
            <a:r>
              <a:rPr lang="en-GB" sz="3600" b="1" i="1"/>
              <a:t>Market Segment</a:t>
            </a:r>
          </a:p>
        </p:txBody>
      </p:sp>
      <p:sp>
        <p:nvSpPr>
          <p:cNvPr id="3" name="Date Placeholder 3"/>
          <p:cNvSpPr txBox="1"/>
          <p:nvPr/>
        </p:nvSpPr>
        <p:spPr>
          <a:xfrm>
            <a:off x="0" y="6524628"/>
            <a:ext cx="971550" cy="219071"/>
          </a:xfrm>
          <a:prstGeom prst="rect">
            <a:avLst/>
          </a:prstGeom>
          <a:noFill/>
          <a:ln cap="flat">
            <a:noFill/>
          </a:ln>
        </p:spPr>
        <p:txBody>
          <a:bodyPr vert="horz" wrap="square" lIns="90004" tIns="44997" rIns="90004" bIns="44997"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B675885-BEEF-4941-A21F-791EEF4B5135}" type="datetime1">
              <a:rPr lang="en-GB" sz="1000" b="0" i="0" u="none" strike="noStrike" kern="1200" cap="none" spc="0" baseline="0">
                <a:solidFill>
                  <a:srgbClr val="000000"/>
                </a:solidFill>
                <a:uFillTx/>
                <a:latin typeface="Myriad Pro" pitchFamily="18"/>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19/06/2019</a:t>
            </a:fld>
            <a:endParaRPr lang="en-GB" sz="1000" b="0" i="0" u="none" strike="noStrike" kern="1200" cap="none" spc="0" baseline="0">
              <a:solidFill>
                <a:srgbClr val="000000"/>
              </a:solidFill>
              <a:uFillTx/>
              <a:latin typeface="Myriad Pro" pitchFamily="18"/>
            </a:endParaRPr>
          </a:p>
        </p:txBody>
      </p:sp>
      <p:sp>
        <p:nvSpPr>
          <p:cNvPr id="4" name="Rect 4"/>
          <p:cNvSpPr>
            <a:spLocks noChangeArrowheads="1" noGrp="1"/>
          </p:cNvSpPr>
          <p:nvPr/>
        </p:nvSpPr>
        <p:spPr>
          <a:xfrm rot="0">
            <a:off x="671195" y="1271270"/>
            <a:ext cx="7675879" cy="487743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l" defTabSz="457200" latinLnBrk="0">
              <a:lnSpc>
                <a:spcPct val="154000"/>
              </a:lnSpc>
              <a:spcBef>
                <a:spcPts val="0"/>
              </a:spcBef>
              <a:spcAft>
                <a:spcPts val="0"/>
              </a:spcAft>
              <a:buFontTx/>
              <a:buNone/>
            </a:pPr>
            <a:r>
              <a:rPr lang="en-US" altLang="ko-KR" sz="2400" dirty="0" smtClean="0">
                <a:solidFill>
                  <a:srgbClr val="000000"/>
                </a:solidFill>
                <a:latin typeface="Times New Roman" pitchFamily="0" charset="0"/>
              </a:rPr>
              <a:t>In tourism industry there are different customer group so in </a:t>
            </a:r>
            <a:r>
              <a:rPr lang="en-US" altLang="ko-KR" sz="2400" dirty="0" smtClean="0">
                <a:solidFill>
                  <a:srgbClr val="000000"/>
                </a:solidFill>
                <a:latin typeface="Times New Roman" pitchFamily="0" charset="0"/>
              </a:rPr>
              <a:t>order to target all customers group market segmentation is </a:t>
            </a:r>
            <a:r>
              <a:rPr lang="en-US" altLang="ko-KR" sz="2400" dirty="0" smtClean="0">
                <a:solidFill>
                  <a:srgbClr val="000000"/>
                </a:solidFill>
                <a:latin typeface="Times New Roman" pitchFamily="0" charset="0"/>
              </a:rPr>
              <a:t>essential. In tourism sector, market segment are classified as </a:t>
            </a:r>
            <a:r>
              <a:rPr lang="en-US" altLang="ko-KR" sz="2400" dirty="0" smtClean="0">
                <a:solidFill>
                  <a:srgbClr val="000000"/>
                </a:solidFill>
                <a:latin typeface="Times New Roman" pitchFamily="0" charset="0"/>
              </a:rPr>
              <a:t>Geographic segment, Demographic segment and Psycho-</a:t>
            </a:r>
            <a:r>
              <a:rPr lang="en-US" altLang="ko-KR" sz="2400" dirty="0" smtClean="0">
                <a:solidFill>
                  <a:srgbClr val="000000"/>
                </a:solidFill>
                <a:latin typeface="Times New Roman" pitchFamily="0" charset="0"/>
              </a:rPr>
              <a:t>graphic segment. For Kexmon, targeting these three segment </a:t>
            </a:r>
            <a:r>
              <a:rPr lang="en-US" altLang="ko-KR" sz="2400" dirty="0" smtClean="0">
                <a:solidFill>
                  <a:srgbClr val="000000"/>
                </a:solidFill>
                <a:latin typeface="Times New Roman" pitchFamily="0" charset="0"/>
              </a:rPr>
              <a:t>is significant. Following are relevant market segment for   </a:t>
            </a:r>
            <a:r>
              <a:rPr lang="en-US" altLang="ko-KR" sz="2400" dirty="0" smtClean="0">
                <a:solidFill>
                  <a:srgbClr val="000000"/>
                </a:solidFill>
                <a:latin typeface="Times New Roman" pitchFamily="0" charset="0"/>
              </a:rPr>
              <a:t>company, as follows:</a:t>
            </a:r>
            <a:endParaRPr lang="ko-KR" altLang="en-US" sz="2400" dirty="0" smtClean="0">
              <a:latin typeface="Times New Roman" pitchFamily="0"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Micro and Macro Environment">
    <p:spTree>
      <p:nvGrpSpPr>
        <p:cNvPr id="1" name=""/>
        <p:cNvGrpSpPr/>
        <p:nvPr/>
      </p:nvGrpSpPr>
      <p:grpSpPr>
        <a:xfrm>
          <a:off x="0" y="0"/>
          <a:ext cx="0" cy="0"/>
          <a:chOff x="0" y="0"/>
          <a:chExt cx="0" cy="0"/>
        </a:xfrm>
      </p:grpSpPr>
      <p:sp>
        <p:nvSpPr>
          <p:cNvPr id="2" name="Rectangle 2"/>
          <p:cNvSpPr txBox="1">
            <a:spLocks noGrp="1"/>
          </p:cNvSpPr>
          <p:nvPr>
            <p:ph type="title" idx="4294967295"/>
          </p:nvPr>
        </p:nvSpPr>
        <p:spPr>
          <a:xfrm>
            <a:off x="161925" y="452120"/>
            <a:ext cx="8229600" cy="863600"/>
          </a:xfrm>
        </p:spPr>
        <p:txBody>
          <a:bodyPr/>
          <a:lstStyle/>
          <a:p>
            <a:pPr lvl="0"/>
            <a:r>
              <a:rPr lang="en-GB" sz="3600" b="1" i="1"/>
              <a:t>Micro and Macro Environment</a:t>
            </a:r>
          </a:p>
        </p:txBody>
      </p:sp>
      <p:sp>
        <p:nvSpPr>
          <p:cNvPr id="3" name="Date Placeholder 3"/>
          <p:cNvSpPr txBox="1"/>
          <p:nvPr/>
        </p:nvSpPr>
        <p:spPr>
          <a:xfrm>
            <a:off x="0" y="6524628"/>
            <a:ext cx="971550" cy="219071"/>
          </a:xfrm>
          <a:prstGeom prst="rect">
            <a:avLst/>
          </a:prstGeom>
          <a:noFill/>
          <a:ln cap="flat">
            <a:noFill/>
          </a:ln>
        </p:spPr>
        <p:txBody>
          <a:bodyPr vert="horz" wrap="square" lIns="90004" tIns="44997" rIns="90004" bIns="44997"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0B095D4-25A2-4CEE-9E81-D2B09129E676}" type="datetime1">
              <a:rPr lang="en-GB" sz="1000" b="0" i="0" u="none" strike="noStrike" kern="1200" cap="none" spc="0" baseline="0">
                <a:solidFill>
                  <a:srgbClr val="000000"/>
                </a:solidFill>
                <a:uFillTx/>
                <a:latin typeface="Myriad Pro" pitchFamily="18"/>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19/06/2019</a:t>
            </a:fld>
            <a:endParaRPr lang="en-GB" sz="1000" b="0" i="0" u="none" strike="noStrike" kern="1200" cap="none" spc="0" baseline="0">
              <a:solidFill>
                <a:srgbClr val="000000"/>
              </a:solidFill>
              <a:uFillTx/>
              <a:latin typeface="Myriad Pro" pitchFamily="18"/>
            </a:endParaRPr>
          </a:p>
        </p:txBody>
      </p:sp>
      <p:sp>
        <p:nvSpPr>
          <p:cNvPr id="5" name="Rect 5"/>
          <p:cNvSpPr>
            <a:spLocks noChangeArrowheads="1" noGrp="1"/>
          </p:cNvSpPr>
          <p:nvPr/>
        </p:nvSpPr>
        <p:spPr>
          <a:xfrm rot="0">
            <a:off x="692150" y="1349375"/>
            <a:ext cx="7675245" cy="487743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l" defTabSz="457200" latinLnBrk="0">
              <a:lnSpc>
                <a:spcPct val="154000"/>
              </a:lnSpc>
              <a:spcBef>
                <a:spcPts val="0"/>
              </a:spcBef>
              <a:spcAft>
                <a:spcPts val="0"/>
              </a:spcAft>
              <a:buFontTx/>
              <a:buNone/>
            </a:pPr>
            <a:r>
              <a:rPr lang="en-US" altLang="ko-KR" sz="2400" dirty="0" smtClean="0" b="1">
                <a:solidFill>
                  <a:srgbClr val="000000"/>
                </a:solidFill>
                <a:latin typeface="Times New Roman" pitchFamily="0" charset="0"/>
              </a:rPr>
              <a:t>Micro environment:</a:t>
            </a:r>
            <a:r>
              <a:rPr lang="en-US" altLang="ko-KR" sz="2400" dirty="0" smtClean="0">
                <a:solidFill>
                  <a:srgbClr val="000000"/>
                </a:solidFill>
                <a:latin typeface="Times New Roman" pitchFamily="0" charset="0"/>
              </a:rPr>
              <a:t> it includes micro factors that directly </a:t>
            </a:r>
            <a:r>
              <a:rPr lang="en-US" altLang="ko-KR" sz="2400" dirty="0" smtClean="0">
                <a:solidFill>
                  <a:srgbClr val="000000"/>
                </a:solidFill>
                <a:latin typeface="Times New Roman" pitchFamily="0" charset="0"/>
              </a:rPr>
              <a:t>affect business organisation. Consideration of these factors is </a:t>
            </a:r>
            <a:r>
              <a:rPr lang="en-US" altLang="ko-KR" sz="2400" dirty="0" smtClean="0">
                <a:solidFill>
                  <a:srgbClr val="000000"/>
                </a:solidFill>
                <a:latin typeface="Times New Roman" pitchFamily="0" charset="0"/>
              </a:rPr>
              <a:t>vital for business organisation in order to operate effectively. </a:t>
            </a:r>
            <a:endParaRPr lang="ko-KR" altLang="en-US" sz="2400" dirty="0" smtClean="0">
              <a:latin typeface="Times New Roman" pitchFamily="0" charset="0"/>
            </a:endParaRPr>
          </a:p>
          <a:p>
            <a:pPr marL="0" indent="0" algn="l" defTabSz="457200" latinLnBrk="0">
              <a:lnSpc>
                <a:spcPct val="154000"/>
              </a:lnSpc>
              <a:spcBef>
                <a:spcPts val="0"/>
              </a:spcBef>
              <a:spcAft>
                <a:spcPts val="0"/>
              </a:spcAft>
              <a:buFontTx/>
              <a:buNone/>
            </a:pPr>
            <a:r>
              <a:rPr lang="en-US" altLang="ko-KR" sz="2400" dirty="0" smtClean="0" b="1">
                <a:solidFill>
                  <a:srgbClr val="000000"/>
                </a:solidFill>
                <a:latin typeface="Times New Roman" pitchFamily="0" charset="0"/>
              </a:rPr>
              <a:t>Macro environment:</a:t>
            </a:r>
            <a:r>
              <a:rPr lang="en-US" altLang="ko-KR" sz="2400" dirty="0" smtClean="0">
                <a:solidFill>
                  <a:srgbClr val="000000"/>
                </a:solidFill>
                <a:latin typeface="Times New Roman" pitchFamily="0" charset="0"/>
              </a:rPr>
              <a:t> It consist of external factors which are </a:t>
            </a:r>
            <a:r>
              <a:rPr lang="en-US" altLang="ko-KR" sz="2400" dirty="0" smtClean="0">
                <a:solidFill>
                  <a:srgbClr val="000000"/>
                </a:solidFill>
                <a:latin typeface="Times New Roman" pitchFamily="0" charset="0"/>
              </a:rPr>
              <a:t>uncontrollable for business organisations such as  </a:t>
            </a:r>
            <a:r>
              <a:rPr lang="en-US" altLang="ko-KR" sz="2400" dirty="0" smtClean="0">
                <a:solidFill>
                  <a:srgbClr val="000000"/>
                </a:solidFill>
                <a:latin typeface="Times New Roman" pitchFamily="0" charset="0"/>
              </a:rPr>
              <a:t>demographic, physical, economic, political, social. </a:t>
            </a:r>
            <a:endParaRPr lang="ko-KR" altLang="en-US" sz="2400" dirty="0" smtClean="0">
              <a:latin typeface="Times New Roman" pitchFamily="0"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WOT Analysis">
    <p:spTree>
      <p:nvGrpSpPr>
        <p:cNvPr id="1" name=""/>
        <p:cNvGrpSpPr/>
        <p:nvPr/>
      </p:nvGrpSpPr>
      <p:grpSpPr>
        <a:xfrm>
          <a:off x="0" y="0"/>
          <a:ext cx="0" cy="0"/>
          <a:chOff x="0" y="0"/>
          <a:chExt cx="0" cy="0"/>
        </a:xfrm>
      </p:grpSpPr>
      <p:sp>
        <p:nvSpPr>
          <p:cNvPr id="2" name="Rectangle 2"/>
          <p:cNvSpPr txBox="1">
            <a:spLocks noGrp="1"/>
          </p:cNvSpPr>
          <p:nvPr>
            <p:ph type="title" idx="4294967295"/>
          </p:nvPr>
        </p:nvSpPr>
        <p:spPr>
          <a:xfrm>
            <a:off x="157480" y="425450"/>
            <a:ext cx="8229600" cy="863600"/>
          </a:xfrm>
        </p:spPr>
        <p:txBody>
          <a:bodyPr/>
          <a:lstStyle/>
          <a:p>
            <a:pPr lvl="0"/>
            <a:r>
              <a:rPr lang="en-GB" sz="3600" b="1" i="1"/>
              <a:t>SWOT Analysis</a:t>
            </a:r>
          </a:p>
        </p:txBody>
      </p:sp>
      <p:sp>
        <p:nvSpPr>
          <p:cNvPr id="3" name="Date Placeholder 3"/>
          <p:cNvSpPr txBox="1"/>
          <p:nvPr/>
        </p:nvSpPr>
        <p:spPr>
          <a:xfrm>
            <a:off x="0" y="6524628"/>
            <a:ext cx="971550" cy="219071"/>
          </a:xfrm>
          <a:prstGeom prst="rect">
            <a:avLst/>
          </a:prstGeom>
          <a:noFill/>
          <a:ln cap="flat">
            <a:noFill/>
          </a:ln>
        </p:spPr>
        <p:txBody>
          <a:bodyPr vert="horz" wrap="square" lIns="90004" tIns="44997" rIns="90004" bIns="44997"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E60112-A176-4604-AEAE-A3ABF7103512}" type="datetime1">
              <a:rPr lang="en-GB" sz="1000" b="0" i="0" u="none" strike="noStrike" kern="1200" cap="none" spc="0" baseline="0">
                <a:solidFill>
                  <a:srgbClr val="000000"/>
                </a:solidFill>
                <a:uFillTx/>
                <a:latin typeface="Myriad Pro" pitchFamily="18"/>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19/06/2019</a:t>
            </a:fld>
            <a:endParaRPr lang="en-GB" sz="1000" b="0" i="0" u="none" strike="noStrike" kern="1200" cap="none" spc="0" baseline="0">
              <a:solidFill>
                <a:srgbClr val="000000"/>
              </a:solidFill>
              <a:uFillTx/>
              <a:latin typeface="Myriad Pro" pitchFamily="18"/>
            </a:endParaRPr>
          </a:p>
        </p:txBody>
      </p:sp>
      <p:sp>
        <p:nvSpPr>
          <p:cNvPr id="4" name="Rect 4"/>
          <p:cNvSpPr>
            <a:spLocks noChangeArrowheads="1" noGrp="1"/>
          </p:cNvSpPr>
          <p:nvPr/>
        </p:nvSpPr>
        <p:spPr>
          <a:xfrm rot="0">
            <a:off x="730885" y="1210310"/>
            <a:ext cx="7677784" cy="524446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just" defTabSz="457200" latinLnBrk="0">
              <a:lnSpc>
                <a:spcPct val="154000"/>
              </a:lnSpc>
              <a:spcBef>
                <a:spcPts val="0"/>
              </a:spcBef>
              <a:spcAft>
                <a:spcPts val="0"/>
              </a:spcAft>
              <a:buFontTx/>
              <a:buNone/>
            </a:pPr>
            <a:r>
              <a:rPr lang="en-US" altLang="ko-KR" sz="1800" dirty="0" smtClean="0">
                <a:solidFill>
                  <a:srgbClr val="000000"/>
                </a:solidFill>
                <a:latin typeface="Arial" pitchFamily="0" charset="0"/>
              </a:rPr>
              <a:t>SWOT analysis refers to analysis of organisation's strength, weaknesses, </a:t>
            </a:r>
            <a:r>
              <a:rPr lang="en-US" altLang="ko-KR" sz="1800" dirty="0" smtClean="0">
                <a:solidFill>
                  <a:srgbClr val="000000"/>
                </a:solidFill>
                <a:latin typeface="Arial" pitchFamily="0" charset="0"/>
              </a:rPr>
              <a:t>opportunities and threats:</a:t>
            </a:r>
            <a:endParaRPr lang="ko-KR" altLang="en-US" sz="1800" dirty="0" smtClean="0">
              <a:latin typeface="Arial" pitchFamily="0" charset="0"/>
            </a:endParaRPr>
          </a:p>
          <a:p>
            <a:pPr marL="0" indent="0" algn="just" defTabSz="457200" latinLnBrk="0">
              <a:lnSpc>
                <a:spcPct val="154000"/>
              </a:lnSpc>
              <a:spcBef>
                <a:spcPts val="0"/>
              </a:spcBef>
              <a:spcAft>
                <a:spcPts val="0"/>
              </a:spcAft>
              <a:buFontTx/>
              <a:buNone/>
            </a:pPr>
            <a:endParaRPr lang="ko-KR" altLang="en-US" sz="1800" dirty="0" smtClean="0">
              <a:latin typeface="Arial" pitchFamily="0" charset="0"/>
            </a:endParaRPr>
          </a:p>
          <a:p>
            <a:pPr marL="0" indent="0" algn="just" defTabSz="457200" latinLnBrk="0">
              <a:lnSpc>
                <a:spcPct val="154000"/>
              </a:lnSpc>
              <a:spcBef>
                <a:spcPts val="0"/>
              </a:spcBef>
              <a:spcAft>
                <a:spcPts val="0"/>
              </a:spcAft>
              <a:buFontTx/>
              <a:buNone/>
            </a:pPr>
            <a:endParaRPr lang="ko-KR" altLang="en-US" sz="1800" dirty="0" smtClean="0">
              <a:latin typeface="Arial" pitchFamily="0" charset="0"/>
            </a:endParaRPr>
          </a:p>
          <a:p>
            <a:pPr marL="0" indent="0" algn="just" defTabSz="457200" latinLnBrk="0">
              <a:lnSpc>
                <a:spcPct val="154000"/>
              </a:lnSpc>
              <a:spcBef>
                <a:spcPts val="0"/>
              </a:spcBef>
              <a:spcAft>
                <a:spcPts val="0"/>
              </a:spcAft>
              <a:buFontTx/>
              <a:buNone/>
            </a:pPr>
            <a:endParaRPr lang="ko-KR" altLang="en-US" sz="1800" dirty="0" smtClean="0">
              <a:latin typeface="Arial" pitchFamily="0" charset="0"/>
            </a:endParaRPr>
          </a:p>
          <a:p>
            <a:pPr marL="0" indent="0" algn="just" defTabSz="457200" latinLnBrk="0">
              <a:lnSpc>
                <a:spcPct val="154000"/>
              </a:lnSpc>
              <a:spcBef>
                <a:spcPts val="0"/>
              </a:spcBef>
              <a:spcAft>
                <a:spcPts val="0"/>
              </a:spcAft>
              <a:buFontTx/>
              <a:buNone/>
            </a:pPr>
            <a:endParaRPr lang="ko-KR" altLang="en-US" sz="1800" dirty="0" smtClean="0">
              <a:latin typeface="Arial" pitchFamily="0" charset="0"/>
            </a:endParaRPr>
          </a:p>
          <a:p>
            <a:pPr marL="0" indent="0" algn="just" defTabSz="457200" latinLnBrk="0">
              <a:lnSpc>
                <a:spcPct val="154000"/>
              </a:lnSpc>
              <a:spcBef>
                <a:spcPts val="0"/>
              </a:spcBef>
              <a:spcAft>
                <a:spcPts val="0"/>
              </a:spcAft>
              <a:buFontTx/>
              <a:buNone/>
            </a:pPr>
            <a:endParaRPr lang="ko-KR" altLang="en-US" sz="1800" dirty="0" smtClean="0">
              <a:latin typeface="Arial" pitchFamily="0" charset="0"/>
            </a:endParaRPr>
          </a:p>
          <a:p>
            <a:pPr marL="0" indent="0" algn="just" defTabSz="457200" latinLnBrk="0">
              <a:lnSpc>
                <a:spcPct val="154000"/>
              </a:lnSpc>
              <a:spcBef>
                <a:spcPts val="0"/>
              </a:spcBef>
              <a:spcAft>
                <a:spcPts val="0"/>
              </a:spcAft>
              <a:buFontTx/>
              <a:buNone/>
            </a:pPr>
            <a:endParaRPr lang="ko-KR" altLang="en-US" sz="1800" dirty="0" smtClean="0">
              <a:latin typeface="Arial" pitchFamily="0" charset="0"/>
            </a:endParaRPr>
          </a:p>
          <a:p>
            <a:pPr marL="0" indent="0" algn="just" defTabSz="457200" latinLnBrk="0">
              <a:lnSpc>
                <a:spcPct val="154000"/>
              </a:lnSpc>
              <a:spcBef>
                <a:spcPts val="0"/>
              </a:spcBef>
              <a:spcAft>
                <a:spcPts val="0"/>
              </a:spcAft>
              <a:buFontTx/>
              <a:buNone/>
            </a:pPr>
            <a:endParaRPr lang="ko-KR" altLang="en-US" sz="1800" dirty="0" smtClean="0">
              <a:latin typeface="Arial" pitchFamily="0" charset="0"/>
            </a:endParaRPr>
          </a:p>
          <a:p>
            <a:pPr marL="0" indent="0" algn="just" defTabSz="457200" latinLnBrk="0">
              <a:lnSpc>
                <a:spcPct val="154000"/>
              </a:lnSpc>
              <a:spcBef>
                <a:spcPts val="0"/>
              </a:spcBef>
              <a:spcAft>
                <a:spcPts val="0"/>
              </a:spcAft>
              <a:buFontTx/>
              <a:buNone/>
            </a:pPr>
            <a:endParaRPr lang="ko-KR" altLang="en-US" sz="1800" dirty="0" smtClean="0">
              <a:latin typeface="Arial" pitchFamily="0" charset="0"/>
            </a:endParaRPr>
          </a:p>
          <a:p>
            <a:pPr marL="0" indent="0" algn="just" defTabSz="457200" latinLnBrk="0">
              <a:lnSpc>
                <a:spcPct val="154000"/>
              </a:lnSpc>
              <a:spcBef>
                <a:spcPts val="0"/>
              </a:spcBef>
              <a:spcAft>
                <a:spcPts val="0"/>
              </a:spcAft>
              <a:buFontTx/>
              <a:buNone/>
            </a:pPr>
            <a:endParaRPr lang="ko-KR" altLang="en-US" sz="1800" dirty="0" smtClean="0">
              <a:latin typeface="Arial" pitchFamily="0" charset="0"/>
            </a:endParaRPr>
          </a:p>
          <a:p>
            <a:pPr marL="0" indent="0" algn="just" defTabSz="457200" latinLnBrk="0">
              <a:lnSpc>
                <a:spcPct val="154000"/>
              </a:lnSpc>
              <a:spcBef>
                <a:spcPts val="0"/>
              </a:spcBef>
              <a:spcAft>
                <a:spcPts val="0"/>
              </a:spcAft>
              <a:buFontTx/>
              <a:buNone/>
            </a:pPr>
            <a:endParaRPr lang="ko-KR" altLang="en-US" sz="2400" dirty="0" smtClean="0">
              <a:latin typeface="Arial" pitchFamily="0" charset="0"/>
            </a:endParaRPr>
          </a:p>
        </p:txBody>
      </p:sp>
      <p:sp>
        <p:nvSpPr>
          <p:cNvPr id="5" name="Rectangle 1"/>
          <p:cNvSpPr/>
          <p:nvPr/>
        </p:nvSpPr>
        <p:spPr>
          <a:xfrm>
            <a:off x="1565772" y="1620920"/>
            <a:ext cx="9144000"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aramond"/>
            </a:endParaRPr>
          </a:p>
        </p:txBody>
      </p:sp>
      <p:graphicFrame>
        <p:nvGraphicFramePr>
          <p:cNvPr id="6" name="Ç¥ 3"/>
          <p:cNvGraphicFramePr>
            <a:graphicFrameLocks noGrp="1"/>
          </p:cNvGraphicFramePr>
          <p:nvPr/>
        </p:nvGraphicFramePr>
        <p:xfrm>
          <a:off x="971550" y="2078355"/>
          <a:ext cx="7146925" cy="4349750"/>
        </p:xfrm>
        <a:graphic>
          <a:graphicData uri="http://schemas.openxmlformats.org/drawingml/2006/table">
            <a:tbl>
              <a:tblPr firstRow="1" bandRow="1"/>
              <a:tblGrid>
                <a:gridCol w="3571875"/>
                <a:gridCol w="3575050"/>
              </a:tblGrid>
              <a:tr h="2314575">
                <a:tc>
                  <a:txBody>
                    <a:bodyPr/>
                    <a:lstStyle/>
                    <a:p>
                      <a:pPr marL="0" indent="0" algn="ctr" defTabSz="914400" latinLnBrk="0">
                        <a:lnSpc>
                          <a:spcPct val="154000"/>
                        </a:lnSpc>
                        <a:spcBef>
                          <a:spcPts val="0"/>
                        </a:spcBef>
                        <a:spcAft>
                          <a:spcPts val="0"/>
                        </a:spcAft>
                        <a:buFontTx/>
                        <a:buNone/>
                      </a:pPr>
                      <a:r>
                        <a:rPr lang="en-US" altLang="ko-KR" sz="1400" dirty="0" smtClean="0" u="sng">
                          <a:solidFill>
                            <a:srgbClr val="000000"/>
                          </a:solidFill>
                          <a:latin typeface="Arial" pitchFamily="0" charset="0"/>
                        </a:rPr>
                        <a:t>Strength</a:t>
                      </a:r>
                      <a:endParaRPr lang="ko-KR" altLang="en-US" sz="1400" dirty="0" smtClean="0" u="sng">
                        <a:latin typeface="Arial" pitchFamily="0" charset="0"/>
                      </a:endParaRPr>
                    </a:p>
                    <a:p>
                      <a:pPr marL="0" indent="0" algn="ctr" defTabSz="914400" latinLnBrk="0">
                        <a:lnSpc>
                          <a:spcPct val="154000"/>
                        </a:lnSpc>
                        <a:spcBef>
                          <a:spcPts val="0"/>
                        </a:spcBef>
                        <a:spcAft>
                          <a:spcPts val="0"/>
                        </a:spcAft>
                        <a:buFontTx/>
                        <a:buNone/>
                      </a:pPr>
                      <a:r>
                        <a:rPr lang="en-US" altLang="ko-KR" sz="1400" dirty="0" smtClean="0">
                          <a:solidFill>
                            <a:srgbClr val="000000"/>
                          </a:solidFill>
                          <a:latin typeface="Arial" pitchFamily="0" charset="0"/>
                        </a:rPr>
                        <a:t>Kexmon is operating locally and providing </a:t>
                      </a:r>
                      <a:r>
                        <a:rPr lang="en-US" altLang="ko-KR" sz="1400" dirty="0" smtClean="0">
                          <a:solidFill>
                            <a:srgbClr val="000000"/>
                          </a:solidFill>
                          <a:latin typeface="Arial" pitchFamily="0" charset="0"/>
                        </a:rPr>
                        <a:t>high quality services which is a strength of </a:t>
                      </a:r>
                      <a:r>
                        <a:rPr lang="en-US" altLang="ko-KR" sz="1400" dirty="0" smtClean="0">
                          <a:solidFill>
                            <a:srgbClr val="000000"/>
                          </a:solidFill>
                          <a:latin typeface="Arial" pitchFamily="0" charset="0"/>
                        </a:rPr>
                        <a:t>company that provide increase in number of </a:t>
                      </a:r>
                      <a:r>
                        <a:rPr lang="en-US" altLang="ko-KR" sz="1400" dirty="0" smtClean="0">
                          <a:solidFill>
                            <a:srgbClr val="000000"/>
                          </a:solidFill>
                          <a:latin typeface="Arial" pitchFamily="0" charset="0"/>
                        </a:rPr>
                        <a:t>customers. </a:t>
                      </a:r>
                      <a:endParaRPr lang="ko-KR" altLang="en-US" sz="1400" dirty="0" smtClean="0">
                        <a:latin typeface="Arial" pitchFamily="0" charset="0"/>
                      </a:endParaRPr>
                    </a:p>
                  </a:txBody>
                  <a:tcPr marL="34925" marR="34925" marT="34925" marB="34925" anchor="t">
                    <a:lnL w="12700" cap="flat" cmpd="sng" algn="ctr">
                      <a:solidFill>
                        <a:srgbClr val="FFFFFF">
                          <a:alpha val="100000"/>
                        </a:srgbClr>
                      </a:solidFill>
                      <a:prstDash val="solid"/>
                      <a:round/>
                      <a:headEnd type="none" w="med" len="med"/>
                      <a:tailEnd type="none" w="med" len="med"/>
                    </a:lnL>
                    <a:lnR w="12700" cap="flat" cmpd="sng" algn="ctr">
                      <a:solidFill>
                        <a:srgbClr val="FFFFFF">
                          <a:alpha val="100000"/>
                        </a:srgbClr>
                      </a:solidFill>
                      <a:prstDash val="solid"/>
                      <a:round/>
                      <a:headEnd type="none" w="med" len="med"/>
                      <a:tailEnd type="none" w="med" len="med"/>
                    </a:lnR>
                    <a:lnT w="12700" cap="flat" cmpd="sng" algn="ctr">
                      <a:solidFill>
                        <a:srgbClr val="FFFFFF">
                          <a:alpha val="100000"/>
                        </a:srgbClr>
                      </a:solidFill>
                      <a:prstDash val="solid"/>
                      <a:round/>
                      <a:headEnd type="none" w="med" len="med"/>
                      <a:tailEnd type="none" w="med" len="med"/>
                    </a:lnT>
                    <a:lnB w="12700" cap="flat" cmpd="sng" algn="ctr">
                      <a:solidFill>
                        <a:srgbClr val="FFFFFF">
                          <a:alpha val="100000"/>
                        </a:srgbClr>
                      </a:solidFill>
                      <a:prstDash val="solid"/>
                      <a:round/>
                      <a:headEnd type="none" w="med" len="med"/>
                      <a:tailEnd type="none" w="med" len="med"/>
                    </a:lnB>
                  </a:tcPr>
                </a:tc>
                <a:tc>
                  <a:txBody>
                    <a:bodyPr/>
                    <a:lstStyle/>
                    <a:p>
                      <a:pPr marL="0" indent="0" algn="ctr" defTabSz="914400" latinLnBrk="0">
                        <a:lnSpc>
                          <a:spcPct val="154000"/>
                        </a:lnSpc>
                        <a:spcBef>
                          <a:spcPts val="0"/>
                        </a:spcBef>
                        <a:spcAft>
                          <a:spcPts val="0"/>
                        </a:spcAft>
                        <a:buFontTx/>
                        <a:buNone/>
                      </a:pPr>
                      <a:r>
                        <a:rPr lang="en-US" altLang="ko-KR" sz="1400" dirty="0" smtClean="0" u="sng">
                          <a:solidFill>
                            <a:srgbClr val="000000"/>
                          </a:solidFill>
                          <a:latin typeface="Arial" pitchFamily="0" charset="0"/>
                        </a:rPr>
                        <a:t>Weaknesses</a:t>
                      </a:r>
                      <a:endParaRPr lang="ko-KR" altLang="en-US" sz="1400" dirty="0" smtClean="0" u="sng">
                        <a:latin typeface="Arial" pitchFamily="0" charset="0"/>
                      </a:endParaRPr>
                    </a:p>
                    <a:p>
                      <a:pPr marL="0" indent="0" algn="ctr" defTabSz="914400" latinLnBrk="0">
                        <a:lnSpc>
                          <a:spcPct val="154000"/>
                        </a:lnSpc>
                        <a:spcBef>
                          <a:spcPts val="0"/>
                        </a:spcBef>
                        <a:spcAft>
                          <a:spcPts val="0"/>
                        </a:spcAft>
                        <a:buFontTx/>
                        <a:buNone/>
                      </a:pPr>
                      <a:r>
                        <a:rPr lang="en-US" altLang="ko-KR" sz="1400" dirty="0" smtClean="0">
                          <a:solidFill>
                            <a:srgbClr val="000000"/>
                          </a:solidFill>
                          <a:latin typeface="Arial" pitchFamily="0" charset="0"/>
                        </a:rPr>
                        <a:t>Main weaknesses of this company is that </a:t>
                      </a:r>
                      <a:r>
                        <a:rPr lang="en-US" altLang="ko-KR" sz="1400" dirty="0" smtClean="0">
                          <a:solidFill>
                            <a:srgbClr val="000000"/>
                          </a:solidFill>
                          <a:latin typeface="Arial" pitchFamily="0" charset="0"/>
                        </a:rPr>
                        <a:t>there are few member and having low </a:t>
                      </a:r>
                      <a:r>
                        <a:rPr lang="en-US" altLang="ko-KR" sz="1400" dirty="0" smtClean="0">
                          <a:solidFill>
                            <a:srgbClr val="000000"/>
                          </a:solidFill>
                          <a:latin typeface="Arial" pitchFamily="0" charset="0"/>
                        </a:rPr>
                        <a:t>working experience of travel industry. </a:t>
                      </a:r>
                      <a:r>
                        <a:rPr lang="en-US" altLang="ko-KR" sz="1400" dirty="0" smtClean="0">
                          <a:solidFill>
                            <a:srgbClr val="000000"/>
                          </a:solidFill>
                          <a:latin typeface="Arial" pitchFamily="0" charset="0"/>
                        </a:rPr>
                        <a:t>Company is not able to adopt new patterns </a:t>
                      </a:r>
                      <a:r>
                        <a:rPr lang="en-US" altLang="ko-KR" sz="1400" dirty="0" smtClean="0">
                          <a:solidFill>
                            <a:srgbClr val="000000"/>
                          </a:solidFill>
                          <a:latin typeface="Arial" pitchFamily="0" charset="0"/>
                        </a:rPr>
                        <a:t>and habit quickly that leads to low income </a:t>
                      </a:r>
                      <a:r>
                        <a:rPr lang="en-US" altLang="ko-KR" sz="1400" dirty="0" smtClean="0">
                          <a:solidFill>
                            <a:srgbClr val="000000"/>
                          </a:solidFill>
                          <a:latin typeface="Arial" pitchFamily="0" charset="0"/>
                        </a:rPr>
                        <a:t>generation.    </a:t>
                      </a:r>
                      <a:endParaRPr lang="ko-KR" altLang="en-US" sz="1400" dirty="0" smtClean="0">
                        <a:latin typeface="Arial" pitchFamily="0" charset="0"/>
                      </a:endParaRPr>
                    </a:p>
                  </a:txBody>
                  <a:tcPr marL="34925" marR="34925" marT="34925" marB="34925" anchor="t">
                    <a:lnL w="12700" cap="flat" cmpd="sng" algn="ctr">
                      <a:solidFill>
                        <a:srgbClr val="FFFFFF">
                          <a:alpha val="100000"/>
                        </a:srgbClr>
                      </a:solidFill>
                      <a:prstDash val="solid"/>
                      <a:round/>
                      <a:headEnd type="none" w="med" len="med"/>
                      <a:tailEnd type="none" w="med" len="med"/>
                    </a:lnL>
                    <a:lnR w="12700" cap="flat" cmpd="sng" algn="ctr">
                      <a:solidFill>
                        <a:srgbClr val="FFFFFF">
                          <a:alpha val="100000"/>
                        </a:srgbClr>
                      </a:solidFill>
                      <a:prstDash val="solid"/>
                      <a:round/>
                      <a:headEnd type="none" w="med" len="med"/>
                      <a:tailEnd type="none" w="med" len="med"/>
                    </a:lnR>
                    <a:lnT w="12700" cap="flat" cmpd="sng" algn="ctr">
                      <a:solidFill>
                        <a:srgbClr val="FFFFFF">
                          <a:alpha val="100000"/>
                        </a:srgbClr>
                      </a:solidFill>
                      <a:prstDash val="solid"/>
                      <a:round/>
                      <a:headEnd type="none" w="med" len="med"/>
                      <a:tailEnd type="none" w="med" len="med"/>
                    </a:lnT>
                    <a:lnB w="12700" cap="flat" cmpd="sng" algn="ctr">
                      <a:solidFill>
                        <a:srgbClr val="FFFFFF">
                          <a:alpha val="100000"/>
                        </a:srgbClr>
                      </a:solidFill>
                      <a:prstDash val="solid"/>
                      <a:round/>
                      <a:headEnd type="none" w="med" len="med"/>
                      <a:tailEnd type="none" w="med" len="med"/>
                    </a:lnB>
                  </a:tcPr>
                </a:tc>
              </a:tr>
              <a:tr h="2035175">
                <a:tc>
                  <a:txBody>
                    <a:bodyPr/>
                    <a:lstStyle/>
                    <a:p>
                      <a:pPr marL="0" indent="0" algn="ctr" defTabSz="914400" latinLnBrk="0">
                        <a:lnSpc>
                          <a:spcPct val="154000"/>
                        </a:lnSpc>
                        <a:spcBef>
                          <a:spcPts val="0"/>
                        </a:spcBef>
                        <a:spcAft>
                          <a:spcPts val="0"/>
                        </a:spcAft>
                        <a:buFontTx/>
                        <a:buNone/>
                      </a:pPr>
                      <a:r>
                        <a:rPr lang="en-US" altLang="ko-KR" sz="1400" dirty="0" smtClean="0" u="sng">
                          <a:solidFill>
                            <a:srgbClr val="000000"/>
                          </a:solidFill>
                          <a:latin typeface="Arial" pitchFamily="0" charset="0"/>
                        </a:rPr>
                        <a:t>Opportunities</a:t>
                      </a:r>
                      <a:endParaRPr lang="ko-KR" altLang="en-US" sz="1400" dirty="0" smtClean="0" u="sng">
                        <a:latin typeface="Arial" pitchFamily="0" charset="0"/>
                      </a:endParaRPr>
                    </a:p>
                    <a:p>
                      <a:pPr marL="0" indent="0" algn="just" defTabSz="914400" latinLnBrk="0">
                        <a:lnSpc>
                          <a:spcPct val="154000"/>
                        </a:lnSpc>
                        <a:spcBef>
                          <a:spcPts val="0"/>
                        </a:spcBef>
                        <a:spcAft>
                          <a:spcPts val="0"/>
                        </a:spcAft>
                        <a:buFontTx/>
                        <a:buNone/>
                      </a:pPr>
                      <a:r>
                        <a:rPr lang="en-US" altLang="ko-KR" sz="1400" dirty="0" smtClean="0">
                          <a:solidFill>
                            <a:srgbClr val="000000"/>
                          </a:solidFill>
                          <a:latin typeface="Arial" pitchFamily="0" charset="0"/>
                        </a:rPr>
                        <a:t>In UK, during past year consumer </a:t>
                      </a:r>
                      <a:r>
                        <a:rPr lang="en-US" altLang="ko-KR" sz="1400" dirty="0" smtClean="0">
                          <a:solidFill>
                            <a:srgbClr val="000000"/>
                          </a:solidFill>
                          <a:latin typeface="Arial" pitchFamily="0" charset="0"/>
                        </a:rPr>
                        <a:t>spendings towards tourism and travel is </a:t>
                      </a:r>
                      <a:r>
                        <a:rPr lang="en-US" altLang="ko-KR" sz="1400" dirty="0" smtClean="0">
                          <a:solidFill>
                            <a:srgbClr val="000000"/>
                          </a:solidFill>
                          <a:latin typeface="Arial" pitchFamily="0" charset="0"/>
                        </a:rPr>
                        <a:t>increased which is an opportunity of </a:t>
                      </a:r>
                      <a:r>
                        <a:rPr lang="en-US" altLang="ko-KR" sz="1400" dirty="0" smtClean="0">
                          <a:solidFill>
                            <a:srgbClr val="000000"/>
                          </a:solidFill>
                          <a:latin typeface="Arial" pitchFamily="0" charset="0"/>
                        </a:rPr>
                        <a:t>Kexmon. Company can increase their </a:t>
                      </a:r>
                      <a:r>
                        <a:rPr lang="en-US" altLang="ko-KR" sz="1400" dirty="0" smtClean="0">
                          <a:solidFill>
                            <a:srgbClr val="000000"/>
                          </a:solidFill>
                          <a:latin typeface="Arial" pitchFamily="0" charset="0"/>
                        </a:rPr>
                        <a:t>customer base by providing quality services. </a:t>
                      </a:r>
                      <a:endParaRPr lang="ko-KR" altLang="en-US" sz="1400" dirty="0" smtClean="0">
                        <a:latin typeface="Arial" pitchFamily="0" charset="0"/>
                      </a:endParaRPr>
                    </a:p>
                  </a:txBody>
                  <a:tcPr marL="34925" marR="34925" marT="34925" marB="34925" anchor="t">
                    <a:lnL w="12700" cap="flat" cmpd="sng" algn="ctr">
                      <a:solidFill>
                        <a:srgbClr val="FFFFFF">
                          <a:alpha val="100000"/>
                        </a:srgbClr>
                      </a:solidFill>
                      <a:prstDash val="solid"/>
                      <a:round/>
                      <a:headEnd type="none" w="med" len="med"/>
                      <a:tailEnd type="none" w="med" len="med"/>
                    </a:lnL>
                    <a:lnR w="12700" cap="flat" cmpd="sng" algn="ctr">
                      <a:solidFill>
                        <a:srgbClr val="FFFFFF">
                          <a:alpha val="100000"/>
                        </a:srgbClr>
                      </a:solidFill>
                      <a:prstDash val="solid"/>
                      <a:round/>
                      <a:headEnd type="none" w="med" len="med"/>
                      <a:tailEnd type="none" w="med" len="med"/>
                    </a:lnR>
                    <a:lnT w="12700" cap="flat" cmpd="sng" algn="ctr">
                      <a:solidFill>
                        <a:srgbClr val="FFFFFF">
                          <a:alpha val="100000"/>
                        </a:srgbClr>
                      </a:solidFill>
                      <a:prstDash val="solid"/>
                      <a:round/>
                      <a:headEnd type="none" w="med" len="med"/>
                      <a:tailEnd type="none" w="med" len="med"/>
                    </a:lnT>
                    <a:lnB w="12700" cap="flat" cmpd="sng" algn="ctr">
                      <a:solidFill>
                        <a:srgbClr val="FFFFFF">
                          <a:alpha val="100000"/>
                        </a:srgbClr>
                      </a:solidFill>
                      <a:prstDash val="solid"/>
                      <a:round/>
                      <a:headEnd type="none" w="med" len="med"/>
                      <a:tailEnd type="none" w="med" len="med"/>
                    </a:lnB>
                  </a:tcPr>
                </a:tc>
                <a:tc>
                  <a:txBody>
                    <a:bodyPr/>
                    <a:lstStyle/>
                    <a:p>
                      <a:pPr marL="0" indent="0" algn="ctr" defTabSz="914400" latinLnBrk="0">
                        <a:lnSpc>
                          <a:spcPct val="154000"/>
                        </a:lnSpc>
                        <a:spcBef>
                          <a:spcPts val="0"/>
                        </a:spcBef>
                        <a:spcAft>
                          <a:spcPts val="0"/>
                        </a:spcAft>
                        <a:buFontTx/>
                        <a:buNone/>
                      </a:pPr>
                      <a:r>
                        <a:rPr lang="en-US" altLang="ko-KR" sz="1400" dirty="0" smtClean="0" u="sng">
                          <a:solidFill>
                            <a:srgbClr val="000000"/>
                          </a:solidFill>
                          <a:latin typeface="Arial" pitchFamily="0" charset="0"/>
                        </a:rPr>
                        <a:t>Threats</a:t>
                      </a:r>
                      <a:endParaRPr lang="ko-KR" altLang="en-US" sz="1400" dirty="0" smtClean="0" u="sng">
                        <a:latin typeface="Arial" pitchFamily="0" charset="0"/>
                      </a:endParaRPr>
                    </a:p>
                    <a:p>
                      <a:pPr marL="0" indent="0" algn="just" defTabSz="914400" latinLnBrk="0">
                        <a:lnSpc>
                          <a:spcPct val="154000"/>
                        </a:lnSpc>
                        <a:spcBef>
                          <a:spcPts val="0"/>
                        </a:spcBef>
                        <a:spcAft>
                          <a:spcPts val="0"/>
                        </a:spcAft>
                        <a:buFontTx/>
                        <a:buNone/>
                      </a:pPr>
                      <a:r>
                        <a:rPr lang="en-US" altLang="ko-KR" sz="1400" dirty="0" smtClean="0">
                          <a:solidFill>
                            <a:srgbClr val="000000"/>
                          </a:solidFill>
                          <a:latin typeface="Arial" pitchFamily="0" charset="0"/>
                        </a:rPr>
                        <a:t>Due large numbers of competitors, </a:t>
                      </a:r>
                      <a:r>
                        <a:rPr lang="en-US" altLang="ko-KR" sz="1400" dirty="0" smtClean="0">
                          <a:solidFill>
                            <a:srgbClr val="000000"/>
                          </a:solidFill>
                          <a:latin typeface="Arial" pitchFamily="0" charset="0"/>
                        </a:rPr>
                        <a:t>customers are shifting form one to other </a:t>
                      </a:r>
                      <a:r>
                        <a:rPr lang="en-US" altLang="ko-KR" sz="1400" dirty="0" smtClean="0">
                          <a:solidFill>
                            <a:srgbClr val="000000"/>
                          </a:solidFill>
                          <a:latin typeface="Arial" pitchFamily="0" charset="0"/>
                        </a:rPr>
                        <a:t>company quickly. It is hard for company to </a:t>
                      </a:r>
                      <a:r>
                        <a:rPr lang="en-US" altLang="ko-KR" sz="1400" dirty="0" smtClean="0">
                          <a:solidFill>
                            <a:srgbClr val="000000"/>
                          </a:solidFill>
                          <a:latin typeface="Arial" pitchFamily="0" charset="0"/>
                        </a:rPr>
                        <a:t>retain their customers in competitive </a:t>
                      </a:r>
                      <a:r>
                        <a:rPr lang="en-US" altLang="ko-KR" sz="1400" dirty="0" smtClean="0">
                          <a:solidFill>
                            <a:srgbClr val="000000"/>
                          </a:solidFill>
                          <a:latin typeface="Arial" pitchFamily="0" charset="0"/>
                        </a:rPr>
                        <a:t>environment.</a:t>
                      </a:r>
                      <a:endParaRPr lang="ko-KR" altLang="en-US" sz="1400" dirty="0" smtClean="0">
                        <a:latin typeface="Arial" pitchFamily="0" charset="0"/>
                      </a:endParaRPr>
                    </a:p>
                  </a:txBody>
                  <a:tcPr marL="34925" marR="34925" marT="34925" marB="34925" anchor="t">
                    <a:lnL w="12700" cap="flat" cmpd="sng" algn="ctr">
                      <a:solidFill>
                        <a:srgbClr val="FFFFFF">
                          <a:alpha val="100000"/>
                        </a:srgbClr>
                      </a:solidFill>
                      <a:prstDash val="solid"/>
                      <a:round/>
                      <a:headEnd type="none" w="med" len="med"/>
                      <a:tailEnd type="none" w="med" len="med"/>
                    </a:lnL>
                    <a:lnR w="12700" cap="flat" cmpd="sng" algn="ctr">
                      <a:solidFill>
                        <a:srgbClr val="FFFFFF">
                          <a:alpha val="100000"/>
                        </a:srgbClr>
                      </a:solidFill>
                      <a:prstDash val="solid"/>
                      <a:round/>
                      <a:headEnd type="none" w="med" len="med"/>
                      <a:tailEnd type="none" w="med" len="med"/>
                    </a:lnR>
                    <a:lnT w="12700" cap="flat" cmpd="sng" algn="ctr">
                      <a:solidFill>
                        <a:srgbClr val="FFFFFF">
                          <a:alpha val="100000"/>
                        </a:srgbClr>
                      </a:solidFill>
                      <a:prstDash val="solid"/>
                      <a:round/>
                      <a:headEnd type="none" w="med" len="med"/>
                      <a:tailEnd type="none" w="med" len="med"/>
                    </a:lnT>
                    <a:lnB w="12700" cap="flat" cmpd="sng" algn="ctr">
                      <a:solidFill>
                        <a:srgbClr val="FFFFFF">
                          <a:alpha val="100000"/>
                        </a:srgbClr>
                      </a:solidFill>
                      <a:prstDash val="solid"/>
                      <a:round/>
                      <a:headEnd type="none" w="med" len="med"/>
                      <a:tailEnd type="none" w="med" len="med"/>
                    </a:lnB>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PESTLE Analysis">
    <p:spTree>
      <p:nvGrpSpPr>
        <p:cNvPr id="1" name=""/>
        <p:cNvGrpSpPr/>
        <p:nvPr/>
      </p:nvGrpSpPr>
      <p:grpSpPr>
        <a:xfrm>
          <a:off x="0" y="0"/>
          <a:ext cx="0" cy="0"/>
          <a:chOff x="0" y="0"/>
          <a:chExt cx="0" cy="0"/>
        </a:xfrm>
      </p:grpSpPr>
      <p:sp>
        <p:nvSpPr>
          <p:cNvPr id="2" name="Rectangle 2"/>
          <p:cNvSpPr txBox="1">
            <a:spLocks noGrp="1"/>
          </p:cNvSpPr>
          <p:nvPr>
            <p:ph type="title" idx="4294967295"/>
          </p:nvPr>
        </p:nvSpPr>
        <p:spPr>
          <a:xfrm>
            <a:off x="127000" y="394970"/>
            <a:ext cx="8229600" cy="863600"/>
          </a:xfrm>
        </p:spPr>
        <p:txBody>
          <a:bodyPr/>
          <a:lstStyle/>
          <a:p>
            <a:pPr lvl="0"/>
            <a:r>
              <a:rPr lang="en-GB" sz="3600" b="1" i="1"/>
              <a:t>PESTLE Analysis</a:t>
            </a:r>
          </a:p>
        </p:txBody>
      </p:sp>
      <p:sp>
        <p:nvSpPr>
          <p:cNvPr id="3" name="Date Placeholder 3"/>
          <p:cNvSpPr txBox="1"/>
          <p:nvPr/>
        </p:nvSpPr>
        <p:spPr>
          <a:xfrm>
            <a:off x="0" y="6524628"/>
            <a:ext cx="971550" cy="219071"/>
          </a:xfrm>
          <a:prstGeom prst="rect">
            <a:avLst/>
          </a:prstGeom>
          <a:noFill/>
          <a:ln cap="flat">
            <a:noFill/>
          </a:ln>
        </p:spPr>
        <p:txBody>
          <a:bodyPr vert="horz" wrap="square" lIns="90004" tIns="44997" rIns="90004" bIns="44997"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C108B85-3F7B-4F58-B217-81F951904A9C}" type="datetime1">
              <a:rPr lang="en-GB" sz="1000" b="0" i="0" u="none" strike="noStrike" kern="1200" cap="none" spc="0" baseline="0">
                <a:solidFill>
                  <a:srgbClr val="000000"/>
                </a:solidFill>
                <a:uFillTx/>
                <a:latin typeface="Myriad Pro" pitchFamily="18"/>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19/06/2019</a:t>
            </a:fld>
            <a:endParaRPr lang="en-GB" sz="1000" b="0" i="0" u="none" strike="noStrike" kern="1200" cap="none" spc="0" baseline="0">
              <a:solidFill>
                <a:srgbClr val="000000"/>
              </a:solidFill>
              <a:uFillTx/>
              <a:latin typeface="Myriad Pro" pitchFamily="18"/>
            </a:endParaRPr>
          </a:p>
        </p:txBody>
      </p:sp>
      <p:sp>
        <p:nvSpPr>
          <p:cNvPr id="4" name="Rect 4"/>
          <p:cNvSpPr>
            <a:spLocks noChangeArrowheads="1" noGrp="1"/>
          </p:cNvSpPr>
          <p:nvPr/>
        </p:nvSpPr>
        <p:spPr>
          <a:xfrm rot="0">
            <a:off x="635000" y="1391920"/>
            <a:ext cx="7677784" cy="4859020"/>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l" defTabSz="914400" latinLnBrk="0">
              <a:lnSpc>
                <a:spcPct val="154000"/>
              </a:lnSpc>
              <a:spcBef>
                <a:spcPts val="0"/>
              </a:spcBef>
              <a:spcAft>
                <a:spcPts val="0"/>
              </a:spcAft>
              <a:buFontTx/>
              <a:buNone/>
            </a:pPr>
            <a:r>
              <a:rPr lang="en-US" altLang="ko-KR" sz="2400" dirty="0" smtClean="0">
                <a:solidFill>
                  <a:srgbClr val="000000"/>
                </a:solidFill>
                <a:latin typeface="Times New Roman" pitchFamily="0" charset="0"/>
              </a:rPr>
              <a:t>PESTLE Analysis: It is systematic framework to critically </a:t>
            </a:r>
            <a:r>
              <a:rPr lang="en-US" altLang="ko-KR" sz="2400" dirty="0" smtClean="0">
                <a:solidFill>
                  <a:srgbClr val="000000"/>
                </a:solidFill>
                <a:latin typeface="Times New Roman" pitchFamily="0" charset="0"/>
              </a:rPr>
              <a:t>monitor and analyse external or macro factors that may </a:t>
            </a:r>
            <a:r>
              <a:rPr lang="en-US" altLang="ko-KR" sz="2400" dirty="0" smtClean="0">
                <a:solidFill>
                  <a:srgbClr val="000000"/>
                </a:solidFill>
                <a:latin typeface="Times New Roman" pitchFamily="0" charset="0"/>
              </a:rPr>
              <a:t>affect organisation's performance. In this context, following </a:t>
            </a:r>
            <a:r>
              <a:rPr lang="en-US" altLang="ko-KR" sz="2400" dirty="0" smtClean="0">
                <a:solidFill>
                  <a:srgbClr val="000000"/>
                </a:solidFill>
                <a:latin typeface="Times New Roman" pitchFamily="0" charset="0"/>
              </a:rPr>
              <a:t>is PESTLE analysis of Kexmon, in order to analyse the </a:t>
            </a:r>
            <a:r>
              <a:rPr lang="en-US" altLang="ko-KR" sz="2400" dirty="0" smtClean="0">
                <a:solidFill>
                  <a:srgbClr val="000000"/>
                </a:solidFill>
                <a:latin typeface="Times New Roman" pitchFamily="0" charset="0"/>
              </a:rPr>
              <a:t>macro environment factors:</a:t>
            </a:r>
            <a:endParaRPr lang="ko-KR" altLang="en-US" sz="2400" dirty="0" smtClean="0">
              <a:latin typeface="Times New Roman" pitchFamily="0" charset="0"/>
            </a:endParaRPr>
          </a:p>
          <a:p>
            <a:pPr marL="0" indent="0" algn="l" defTabSz="914400" latinLnBrk="0">
              <a:lnSpc>
                <a:spcPct val="154000"/>
              </a:lnSpc>
              <a:spcBef>
                <a:spcPts val="0"/>
              </a:spcBef>
              <a:spcAft>
                <a:spcPts val="0"/>
              </a:spcAft>
              <a:buFontTx/>
              <a:buNone/>
            </a:pPr>
            <a:r>
              <a:rPr lang="en-US" altLang="ko-KR" sz="2400" dirty="0" smtClean="0" b="1">
                <a:solidFill>
                  <a:srgbClr val="000000"/>
                </a:solidFill>
                <a:latin typeface="Times New Roman" pitchFamily="0" charset="0"/>
              </a:rPr>
              <a:t>Political factor:</a:t>
            </a:r>
            <a:r>
              <a:rPr lang="en-US" altLang="ko-KR" sz="2400" dirty="0" smtClean="0">
                <a:solidFill>
                  <a:srgbClr val="000000"/>
                </a:solidFill>
                <a:latin typeface="Times New Roman" pitchFamily="0" charset="0"/>
              </a:rPr>
              <a:t> It is most influential factors for company. </a:t>
            </a:r>
            <a:r>
              <a:rPr lang="en-US" altLang="ko-KR" sz="2400" dirty="0" smtClean="0">
                <a:solidFill>
                  <a:srgbClr val="000000"/>
                </a:solidFill>
                <a:latin typeface="Times New Roman" pitchFamily="0" charset="0"/>
              </a:rPr>
              <a:t>These factors includes government policy, change in </a:t>
            </a:r>
            <a:r>
              <a:rPr lang="en-US" altLang="ko-KR" sz="2400" dirty="0" smtClean="0">
                <a:solidFill>
                  <a:srgbClr val="000000"/>
                </a:solidFill>
                <a:latin typeface="Times New Roman" pitchFamily="0" charset="0"/>
              </a:rPr>
              <a:t>government, trade restrictions etc. Such factor is required to </a:t>
            </a:r>
            <a:r>
              <a:rPr lang="en-US" altLang="ko-KR" sz="2400" dirty="0" smtClean="0">
                <a:solidFill>
                  <a:srgbClr val="000000"/>
                </a:solidFill>
                <a:latin typeface="Times New Roman" pitchFamily="0" charset="0"/>
              </a:rPr>
              <a:t>be considered to avoid any complexity in business. </a:t>
            </a:r>
            <a:endParaRPr lang="ko-KR" altLang="en-US" sz="2400" dirty="0" smtClean="0">
              <a:latin typeface="Times New Roman" pitchFamily="0"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Marketing Communication Mix">
    <p:spTree>
      <p:nvGrpSpPr>
        <p:cNvPr id="1" name=""/>
        <p:cNvGrpSpPr/>
        <p:nvPr/>
      </p:nvGrpSpPr>
      <p:grpSpPr>
        <a:xfrm>
          <a:off x="0" y="0"/>
          <a:ext cx="0" cy="0"/>
          <a:chOff x="0" y="0"/>
          <a:chExt cx="0" cy="0"/>
        </a:xfrm>
      </p:grpSpPr>
      <p:sp>
        <p:nvSpPr>
          <p:cNvPr id="2" name="Rectangle 2"/>
          <p:cNvSpPr txBox="1">
            <a:spLocks noGrp="1"/>
          </p:cNvSpPr>
          <p:nvPr>
            <p:ph type="title" idx="4294967295"/>
          </p:nvPr>
        </p:nvSpPr>
        <p:spPr>
          <a:xfrm>
            <a:off x="153035" y="370205"/>
            <a:ext cx="8229600" cy="864870"/>
          </a:xfrm>
        </p:spPr>
        <p:txBody>
          <a:bodyPr/>
          <a:lstStyle/>
          <a:p>
            <a:pPr lvl="0"/>
            <a:r>
              <a:rPr lang="en-GB" sz="3600" b="1" i="1"/>
              <a:t>Marketing Communication Mix</a:t>
            </a:r>
          </a:p>
        </p:txBody>
      </p:sp>
      <p:sp>
        <p:nvSpPr>
          <p:cNvPr id="3" name="Date Placeholder 3"/>
          <p:cNvSpPr txBox="1"/>
          <p:nvPr/>
        </p:nvSpPr>
        <p:spPr>
          <a:xfrm>
            <a:off x="0" y="6524628"/>
            <a:ext cx="971550" cy="219071"/>
          </a:xfrm>
          <a:prstGeom prst="rect">
            <a:avLst/>
          </a:prstGeom>
          <a:noFill/>
          <a:ln cap="flat">
            <a:noFill/>
          </a:ln>
        </p:spPr>
        <p:txBody>
          <a:bodyPr vert="horz" wrap="square" lIns="90004" tIns="44997" rIns="90004" bIns="44997"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795F45C-81C6-4D51-BFEA-16FBE658CE1E}" type="datetime1">
              <a:rPr lang="en-GB" sz="1000" b="0" i="0" u="none" strike="noStrike" kern="1200" cap="none" spc="0" baseline="0">
                <a:solidFill>
                  <a:srgbClr val="000000"/>
                </a:solidFill>
                <a:uFillTx/>
                <a:latin typeface="Myriad Pro" pitchFamily="18"/>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19/06/2019</a:t>
            </a:fld>
            <a:endParaRPr lang="en-GB" sz="1000" b="0" i="0" u="none" strike="noStrike" kern="1200" cap="none" spc="0" baseline="0">
              <a:solidFill>
                <a:srgbClr val="000000"/>
              </a:solidFill>
              <a:uFillTx/>
              <a:latin typeface="Myriad Pro" pitchFamily="18"/>
            </a:endParaRPr>
          </a:p>
        </p:txBody>
      </p:sp>
      <p:sp>
        <p:nvSpPr>
          <p:cNvPr id="4" name="Rect 4"/>
          <p:cNvSpPr>
            <a:spLocks noChangeArrowheads="1" noGrp="1"/>
          </p:cNvSpPr>
          <p:nvPr/>
        </p:nvSpPr>
        <p:spPr>
          <a:xfrm rot="0">
            <a:off x="671195" y="1163955"/>
            <a:ext cx="7675879" cy="498538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l" defTabSz="914400" latinLnBrk="0">
              <a:lnSpc>
                <a:spcPct val="154000"/>
              </a:lnSpc>
              <a:spcBef>
                <a:spcPts val="0"/>
              </a:spcBef>
              <a:spcAft>
                <a:spcPts val="0"/>
              </a:spcAft>
              <a:buFontTx/>
              <a:buNone/>
            </a:pPr>
            <a:r>
              <a:rPr lang="en-US" altLang="ko-KR" sz="2400" dirty="0" smtClean="0">
                <a:solidFill>
                  <a:srgbClr val="000000"/>
                </a:solidFill>
                <a:latin typeface="Times New Roman" pitchFamily="0" charset="0"/>
              </a:rPr>
              <a:t>Marketing communication mix refers to ways or manners </a:t>
            </a:r>
            <a:r>
              <a:rPr lang="en-US" altLang="ko-KR" sz="2400" dirty="0" smtClean="0">
                <a:solidFill>
                  <a:srgbClr val="000000"/>
                </a:solidFill>
                <a:latin typeface="Times New Roman" pitchFamily="0" charset="0"/>
              </a:rPr>
              <a:t>that a business organisation can communicate with its </a:t>
            </a:r>
            <a:r>
              <a:rPr lang="en-US" altLang="ko-KR" sz="2400" dirty="0" smtClean="0">
                <a:solidFill>
                  <a:srgbClr val="000000"/>
                </a:solidFill>
                <a:latin typeface="Times New Roman" pitchFamily="0" charset="0"/>
              </a:rPr>
              <a:t>customers  There are various components of communication </a:t>
            </a:r>
            <a:r>
              <a:rPr lang="en-US" altLang="ko-KR" sz="2400" dirty="0" smtClean="0">
                <a:solidFill>
                  <a:srgbClr val="000000"/>
                </a:solidFill>
                <a:latin typeface="Times New Roman" pitchFamily="0" charset="0"/>
              </a:rPr>
              <a:t>mix. At initial stage Kexmon wants to increase number of </a:t>
            </a:r>
            <a:r>
              <a:rPr lang="en-US" altLang="ko-KR" sz="2400" dirty="0" smtClean="0">
                <a:solidFill>
                  <a:srgbClr val="000000"/>
                </a:solidFill>
                <a:latin typeface="Times New Roman" pitchFamily="0" charset="0"/>
              </a:rPr>
              <a:t>customers so marketing communication mix  is essential </a:t>
            </a:r>
            <a:r>
              <a:rPr lang="en-US" altLang="ko-KR" sz="2400" dirty="0" smtClean="0">
                <a:solidFill>
                  <a:srgbClr val="000000"/>
                </a:solidFill>
                <a:latin typeface="Times New Roman" pitchFamily="0" charset="0"/>
              </a:rPr>
              <a:t>requirement of company. In this context following are the </a:t>
            </a:r>
            <a:r>
              <a:rPr lang="en-US" altLang="ko-KR" sz="2400" dirty="0" smtClean="0">
                <a:solidFill>
                  <a:srgbClr val="000000"/>
                </a:solidFill>
                <a:latin typeface="Times New Roman" pitchFamily="0" charset="0"/>
              </a:rPr>
              <a:t>major marketing communication mix, as follows: </a:t>
            </a:r>
            <a:endParaRPr lang="ko-KR" altLang="en-US" sz="2400" dirty="0" smtClean="0">
              <a:latin typeface="Times New Roman" pitchFamily="0"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 Business Strategy to Achieve Marketing Communication Mix">
    <p:spTree>
      <p:nvGrpSpPr>
        <p:cNvPr id="1" name=""/>
        <p:cNvGrpSpPr/>
        <p:nvPr/>
      </p:nvGrpSpPr>
      <p:grpSpPr>
        <a:xfrm>
          <a:off x="0" y="0"/>
          <a:ext cx="0" cy="0"/>
          <a:chOff x="0" y="0"/>
          <a:chExt cx="0" cy="0"/>
        </a:xfrm>
      </p:grpSpPr>
      <p:sp>
        <p:nvSpPr>
          <p:cNvPr id="2" name="Rectangle 2"/>
          <p:cNvSpPr txBox="1">
            <a:spLocks noGrp="1"/>
          </p:cNvSpPr>
          <p:nvPr>
            <p:ph type="title" idx="4294967295"/>
          </p:nvPr>
        </p:nvSpPr>
        <p:spPr>
          <a:xfrm>
            <a:off x="122555" y="575945"/>
            <a:ext cx="8229600" cy="1007745"/>
          </a:xfrm>
        </p:spPr>
        <p:txBody>
          <a:bodyPr/>
          <a:lstStyle/>
          <a:p>
            <a:pPr lvl="0"/>
            <a:r>
              <a:rPr lang="en-GB" sz="2900" b="1" i="1"/>
              <a:t> Business Strategy to Achieve Marketing Communication Mix</a:t>
            </a:r>
          </a:p>
        </p:txBody>
      </p:sp>
      <p:sp>
        <p:nvSpPr>
          <p:cNvPr id="3" name="Date Placeholder 3"/>
          <p:cNvSpPr txBox="1"/>
          <p:nvPr/>
        </p:nvSpPr>
        <p:spPr>
          <a:xfrm>
            <a:off x="0" y="6524628"/>
            <a:ext cx="971550" cy="219071"/>
          </a:xfrm>
          <a:prstGeom prst="rect">
            <a:avLst/>
          </a:prstGeom>
          <a:noFill/>
          <a:ln cap="flat">
            <a:noFill/>
          </a:ln>
        </p:spPr>
        <p:txBody>
          <a:bodyPr vert="horz" wrap="square" lIns="90004" tIns="44997" rIns="90004" bIns="44997"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F643387-703A-4CFA-812F-4F06B64CF054}" type="datetime1">
              <a:rPr lang="en-GB" sz="1000" b="0" i="0" u="none" strike="noStrike" kern="1200" cap="none" spc="0" baseline="0">
                <a:solidFill>
                  <a:srgbClr val="000000"/>
                </a:solidFill>
                <a:uFillTx/>
                <a:latin typeface="Myriad Pro" pitchFamily="18"/>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19/06/2019</a:t>
            </a:fld>
            <a:endParaRPr lang="en-GB" sz="1000" b="0" i="0" u="none" strike="noStrike" kern="1200" cap="none" spc="0" baseline="0">
              <a:solidFill>
                <a:srgbClr val="000000"/>
              </a:solidFill>
              <a:uFillTx/>
              <a:latin typeface="Myriad Pro" pitchFamily="18"/>
            </a:endParaRPr>
          </a:p>
        </p:txBody>
      </p:sp>
      <p:sp>
        <p:nvSpPr>
          <p:cNvPr id="4" name="Rect 4"/>
          <p:cNvSpPr>
            <a:spLocks noChangeArrowheads="1" noGrp="1"/>
          </p:cNvSpPr>
          <p:nvPr/>
        </p:nvSpPr>
        <p:spPr>
          <a:xfrm rot="0">
            <a:off x="674370" y="1842135"/>
            <a:ext cx="7677784" cy="436054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l" defTabSz="914400" latinLnBrk="0">
              <a:lnSpc>
                <a:spcPct val="154000"/>
              </a:lnSpc>
              <a:spcBef>
                <a:spcPts val="0"/>
              </a:spcBef>
              <a:spcAft>
                <a:spcPts val="0"/>
              </a:spcAft>
              <a:buFontTx/>
              <a:buNone/>
            </a:pPr>
            <a:r>
              <a:rPr lang="en-US" altLang="ko-KR" sz="2400" dirty="0" smtClean="0">
                <a:solidFill>
                  <a:srgbClr val="000000"/>
                </a:solidFill>
                <a:latin typeface="Times New Roman" pitchFamily="0" charset="0"/>
              </a:rPr>
              <a:t>Application of marketing communication mix do not provide </a:t>
            </a:r>
            <a:r>
              <a:rPr lang="en-US" altLang="ko-KR" sz="2400" dirty="0" smtClean="0">
                <a:solidFill>
                  <a:srgbClr val="000000"/>
                </a:solidFill>
                <a:latin typeface="Times New Roman" pitchFamily="0" charset="0"/>
              </a:rPr>
              <a:t>assurance of success. To achieve marketing mix effectively, </a:t>
            </a:r>
            <a:r>
              <a:rPr lang="en-US" altLang="ko-KR" sz="2400" dirty="0" smtClean="0">
                <a:solidFill>
                  <a:srgbClr val="000000"/>
                </a:solidFill>
                <a:latin typeface="Times New Roman" pitchFamily="0" charset="0"/>
              </a:rPr>
              <a:t>business organisation should formulate and implement an </a:t>
            </a:r>
            <a:r>
              <a:rPr lang="en-US" altLang="ko-KR" sz="2400" dirty="0" smtClean="0">
                <a:solidFill>
                  <a:srgbClr val="000000"/>
                </a:solidFill>
                <a:latin typeface="Times New Roman" pitchFamily="0" charset="0"/>
              </a:rPr>
              <a:t>effective business strategy. Firstly, Kexmon is required to </a:t>
            </a:r>
            <a:r>
              <a:rPr lang="en-US" altLang="ko-KR" sz="2400" dirty="0" smtClean="0">
                <a:solidFill>
                  <a:srgbClr val="000000"/>
                </a:solidFill>
                <a:latin typeface="Times New Roman" pitchFamily="0" charset="0"/>
              </a:rPr>
              <a:t>make strategy for arrangement of funds for personal selling </a:t>
            </a:r>
            <a:r>
              <a:rPr lang="en-US" altLang="ko-KR" sz="2400" dirty="0" smtClean="0">
                <a:solidFill>
                  <a:srgbClr val="000000"/>
                </a:solidFill>
                <a:latin typeface="Times New Roman" pitchFamily="0" charset="0"/>
              </a:rPr>
              <a:t>and direct marketing because it require large number of </a:t>
            </a:r>
            <a:r>
              <a:rPr lang="en-US" altLang="ko-KR" sz="2400" dirty="0" smtClean="0">
                <a:solidFill>
                  <a:srgbClr val="000000"/>
                </a:solidFill>
                <a:latin typeface="Times New Roman" pitchFamily="0" charset="0"/>
              </a:rPr>
              <a:t>employees. </a:t>
            </a:r>
            <a:endParaRPr lang="ko-KR" altLang="en-US" sz="2400" dirty="0" smtClean="0">
              <a:latin typeface="Times New Roman" pitchFamily="0"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Rectangle 2"/>
          <p:cNvSpPr txBox="1"/>
          <p:nvPr/>
        </p:nvSpPr>
        <p:spPr>
          <a:xfrm>
            <a:off x="0" y="330835"/>
            <a:ext cx="8229600" cy="1007745"/>
          </a:xfrm>
          <a:prstGeom prst="rect">
            <a:avLst/>
          </a:prstGeom>
          <a:noFill/>
          <a:ln cap="flat">
            <a:noFill/>
          </a:ln>
        </p:spPr>
        <p:txBody>
          <a:bodyPr vert="horz" wrap="square" lIns="91440" tIns="45720" rIns="91440" bIns="45720" anchor="ctr" anchorCtr="1" compatLnSpc="1">
            <a:norm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100" b="1" i="1" u="none" strike="noStrike" kern="1200" cap="none" spc="0" baseline="0">
                <a:solidFill>
                  <a:srgbClr val="262626"/>
                </a:solidFill>
                <a:uFillTx/>
                <a:latin typeface="Garamond"/>
              </a:rPr>
              <a:t>Continue…</a:t>
            </a:r>
          </a:p>
        </p:txBody>
      </p:sp>
      <p:sp>
        <p:nvSpPr>
          <p:cNvPr id="3" name="Rect 3"/>
          <p:cNvSpPr>
            <a:spLocks noChangeArrowheads="1" noGrp="1"/>
          </p:cNvSpPr>
          <p:nvPr/>
        </p:nvSpPr>
        <p:spPr>
          <a:xfrm rot="0">
            <a:off x="671195" y="1163955"/>
            <a:ext cx="7675879" cy="498538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l" defTabSz="914400" latinLnBrk="0">
              <a:lnSpc>
                <a:spcPct val="154000"/>
              </a:lnSpc>
              <a:spcBef>
                <a:spcPts val="0"/>
              </a:spcBef>
              <a:spcAft>
                <a:spcPts val="0"/>
              </a:spcAft>
              <a:buFontTx/>
              <a:buNone/>
            </a:pPr>
            <a:endParaRPr lang="ko-KR" altLang="en-US" sz="2400" dirty="0" smtClean="0">
              <a:latin typeface="Times New Roman" pitchFamily="0" charset="0"/>
            </a:endParaRPr>
          </a:p>
        </p:txBody>
      </p:sp>
      <p:graphicFrame>
        <p:nvGraphicFramePr>
          <p:cNvPr id="4" name="Table 4"/>
          <p:cNvGraphicFramePr>
            <a:graphicFrameLocks noGrp="1"/>
          </p:cNvGraphicFramePr>
          <p:nvPr/>
        </p:nvGraphicFramePr>
        <p:xfrm>
          <a:off x="1011381" y="1371600"/>
          <a:ext cx="7218218" cy="4641274"/>
        </p:xfrm>
        <a:graphic>
          <a:graphicData uri="http://schemas.openxmlformats.org/drawingml/2006/table">
            <a:tbl>
              <a:tblPr>
                <a:effectLst/>
                <a:tableStyleId>{5C22544A-7EE6-4342-B048-85BDC9FD1C3A}</a:tableStyleId>
              </a:tblPr>
              <a:tblGrid>
                <a:gridCol w="3594424">
                  <a:extLst>
                    <a:ext uri="{9D8B030D-6E8A-4147-A177-3AD203B41FA5}">
                      <a16:colId xmlns:a16="http://schemas.microsoft.com/office/drawing/2014/main" val="3357201070"/>
                    </a:ext>
                  </a:extLst>
                </a:gridCol>
                <a:gridCol w="3623794">
                  <a:extLst>
                    <a:ext uri="{9D8B030D-6E8A-4147-A177-3AD203B41FA5}">
                      <a16:colId xmlns:a16="http://schemas.microsoft.com/office/drawing/2014/main" val="4093797884"/>
                    </a:ext>
                  </a:extLst>
                </a:gridCol>
              </a:tblGrid>
              <a:tr h="663040">
                <a:tc>
                  <a:txBody>
                    <a:bodyPr/>
                    <a:lstStyle/>
                    <a:p>
                      <a:pPr marL="0" marR="0" lvl="0" algn="just">
                        <a:lnSpc>
                          <a:spcPct val="150000"/>
                        </a:lnSpc>
                        <a:spcBef>
                          <a:spcPts val="0"/>
                        </a:spcBef>
                        <a:spcAft>
                          <a:spcPts val="0"/>
                        </a:spcAft>
                      </a:pPr>
                      <a:r>
                        <a:rPr lang="en-GB" sz="1200"/>
                        <a:t>Particulars</a:t>
                      </a:r>
                      <a:endParaRPr lang="en-US" sz="1200">
                        <a:solidFill>
                          <a:srgbClr val="000000"/>
                        </a:solidFill>
                        <a:latin typeface="Times New Roman" pitchFamily="18"/>
                        <a:ea typeface="Calibri" pitchFamily="34"/>
                      </a:endParaRPr>
                    </a:p>
                  </a:txBody>
                  <a:tcPr marL="34920" marR="34920" marT="34920" marB="34920"/>
                </a:tc>
                <a:tc>
                  <a:txBody>
                    <a:bodyPr/>
                    <a:lstStyle/>
                    <a:p>
                      <a:pPr marL="0" marR="0" lvl="0" algn="just">
                        <a:lnSpc>
                          <a:spcPct val="150000"/>
                        </a:lnSpc>
                        <a:spcBef>
                          <a:spcPts val="0"/>
                        </a:spcBef>
                        <a:spcAft>
                          <a:spcPts val="0"/>
                        </a:spcAft>
                      </a:pPr>
                      <a:r>
                        <a:rPr lang="en-GB" sz="1200"/>
                        <a:t>Amount(£)</a:t>
                      </a:r>
                      <a:endParaRPr lang="en-US" sz="1200">
                        <a:solidFill>
                          <a:srgbClr val="000000"/>
                        </a:solidFill>
                        <a:latin typeface="Times New Roman" pitchFamily="18"/>
                        <a:ea typeface="Calibri" pitchFamily="34"/>
                      </a:endParaRPr>
                    </a:p>
                  </a:txBody>
                  <a:tcPr marL="34920" marR="34920" marT="34920" marB="34920"/>
                </a:tc>
                <a:extLst>
                  <a:ext uri="{0D108BD9-81ED-4DB2-BD59-A6C34878D82A}">
                    <a16:rowId xmlns:a16="http://schemas.microsoft.com/office/drawing/2014/main" val="2869431761"/>
                  </a:ext>
                </a:extLst>
              </a:tr>
              <a:tr h="663040">
                <a:tc>
                  <a:txBody>
                    <a:bodyPr/>
                    <a:lstStyle/>
                    <a:p>
                      <a:pPr marL="0" marR="0" lvl="0" algn="just">
                        <a:lnSpc>
                          <a:spcPct val="150000"/>
                        </a:lnSpc>
                        <a:spcBef>
                          <a:spcPts val="0"/>
                        </a:spcBef>
                        <a:spcAft>
                          <a:spcPts val="0"/>
                        </a:spcAft>
                      </a:pPr>
                      <a:r>
                        <a:rPr lang="en-GB" sz="1200"/>
                        <a:t>Personal selling and direct marketing</a:t>
                      </a:r>
                      <a:endParaRPr lang="en-US" sz="1200">
                        <a:solidFill>
                          <a:srgbClr val="000000"/>
                        </a:solidFill>
                        <a:latin typeface="Times New Roman" pitchFamily="18"/>
                        <a:ea typeface="Calibri" pitchFamily="34"/>
                      </a:endParaRPr>
                    </a:p>
                  </a:txBody>
                  <a:tcPr marL="34920" marR="34920" marT="34920" marB="34920"/>
                </a:tc>
                <a:tc>
                  <a:txBody>
                    <a:bodyPr/>
                    <a:lstStyle/>
                    <a:p>
                      <a:pPr marL="0" marR="0" lvl="0" algn="just">
                        <a:lnSpc>
                          <a:spcPct val="150000"/>
                        </a:lnSpc>
                        <a:spcBef>
                          <a:spcPts val="0"/>
                        </a:spcBef>
                        <a:spcAft>
                          <a:spcPts val="0"/>
                        </a:spcAft>
                      </a:pPr>
                      <a:r>
                        <a:rPr lang="en-GB" sz="1200"/>
                        <a:t> </a:t>
                      </a:r>
                      <a:endParaRPr lang="en-US" sz="1200">
                        <a:solidFill>
                          <a:srgbClr val="000000"/>
                        </a:solidFill>
                        <a:latin typeface="Times New Roman" pitchFamily="18"/>
                        <a:ea typeface="Calibri" pitchFamily="34"/>
                      </a:endParaRPr>
                    </a:p>
                  </a:txBody>
                  <a:tcPr marL="34920" marR="34920" marT="34920" marB="34920"/>
                </a:tc>
                <a:extLst>
                  <a:ext uri="{0D108BD9-81ED-4DB2-BD59-A6C34878D82A}">
                    <a16:rowId xmlns:a16="http://schemas.microsoft.com/office/drawing/2014/main" val="2725986885"/>
                  </a:ext>
                </a:extLst>
              </a:tr>
              <a:tr h="663040">
                <a:tc>
                  <a:txBody>
                    <a:bodyPr/>
                    <a:lstStyle/>
                    <a:p>
                      <a:pPr marL="0" marR="0" lvl="0" algn="just">
                        <a:lnSpc>
                          <a:spcPct val="150000"/>
                        </a:lnSpc>
                        <a:spcBef>
                          <a:spcPts val="0"/>
                        </a:spcBef>
                        <a:spcAft>
                          <a:spcPts val="0"/>
                        </a:spcAft>
                      </a:pPr>
                      <a:r>
                        <a:rPr lang="en-GB" sz="1200"/>
                        <a:t>Internet marketing</a:t>
                      </a:r>
                      <a:endParaRPr lang="en-US" sz="1200">
                        <a:solidFill>
                          <a:srgbClr val="000000"/>
                        </a:solidFill>
                        <a:latin typeface="Times New Roman" pitchFamily="18"/>
                        <a:ea typeface="Calibri" pitchFamily="34"/>
                      </a:endParaRPr>
                    </a:p>
                  </a:txBody>
                  <a:tcPr marL="34920" marR="34920" marT="34920" marB="34920"/>
                </a:tc>
                <a:tc>
                  <a:txBody>
                    <a:bodyPr/>
                    <a:lstStyle/>
                    <a:p>
                      <a:pPr marL="0" marR="0" lvl="0" algn="just">
                        <a:lnSpc>
                          <a:spcPct val="150000"/>
                        </a:lnSpc>
                        <a:spcBef>
                          <a:spcPts val="0"/>
                        </a:spcBef>
                        <a:spcAft>
                          <a:spcPts val="0"/>
                        </a:spcAft>
                      </a:pPr>
                      <a:r>
                        <a:rPr lang="en-GB" sz="1200"/>
                        <a:t>10000</a:t>
                      </a:r>
                      <a:endParaRPr lang="en-US" sz="1200">
                        <a:solidFill>
                          <a:srgbClr val="000000"/>
                        </a:solidFill>
                        <a:latin typeface="Times New Roman" pitchFamily="18"/>
                        <a:ea typeface="Calibri" pitchFamily="34"/>
                      </a:endParaRPr>
                    </a:p>
                  </a:txBody>
                  <a:tcPr marL="34920" marR="34920" marT="34920" marB="34920"/>
                </a:tc>
                <a:extLst>
                  <a:ext uri="{0D108BD9-81ED-4DB2-BD59-A6C34878D82A}">
                    <a16:rowId xmlns:a16="http://schemas.microsoft.com/office/drawing/2014/main" val="3476496837"/>
                  </a:ext>
                </a:extLst>
              </a:tr>
              <a:tr h="663040">
                <a:tc>
                  <a:txBody>
                    <a:bodyPr/>
                    <a:lstStyle/>
                    <a:p>
                      <a:pPr marL="0" marR="0" lvl="0" algn="just">
                        <a:lnSpc>
                          <a:spcPct val="150000"/>
                        </a:lnSpc>
                        <a:spcBef>
                          <a:spcPts val="0"/>
                        </a:spcBef>
                        <a:spcAft>
                          <a:spcPts val="0"/>
                        </a:spcAft>
                      </a:pPr>
                      <a:r>
                        <a:rPr lang="en-GB" sz="1200"/>
                        <a:t>Telemarketing</a:t>
                      </a:r>
                      <a:endParaRPr lang="en-US" sz="1200">
                        <a:solidFill>
                          <a:srgbClr val="000000"/>
                        </a:solidFill>
                        <a:latin typeface="Times New Roman" pitchFamily="18"/>
                        <a:ea typeface="Calibri" pitchFamily="34"/>
                      </a:endParaRPr>
                    </a:p>
                  </a:txBody>
                  <a:tcPr marL="34920" marR="34920" marT="34920" marB="34920"/>
                </a:tc>
                <a:tc>
                  <a:txBody>
                    <a:bodyPr/>
                    <a:lstStyle/>
                    <a:p>
                      <a:pPr marL="0" marR="0" lvl="0" algn="just">
                        <a:lnSpc>
                          <a:spcPct val="150000"/>
                        </a:lnSpc>
                        <a:spcBef>
                          <a:spcPts val="0"/>
                        </a:spcBef>
                        <a:spcAft>
                          <a:spcPts val="0"/>
                        </a:spcAft>
                      </a:pPr>
                      <a:r>
                        <a:rPr lang="en-GB" sz="1200"/>
                        <a:t>20000</a:t>
                      </a:r>
                      <a:endParaRPr lang="en-US" sz="1200">
                        <a:solidFill>
                          <a:srgbClr val="000000"/>
                        </a:solidFill>
                        <a:latin typeface="Times New Roman" pitchFamily="18"/>
                        <a:ea typeface="Calibri" pitchFamily="34"/>
                      </a:endParaRPr>
                    </a:p>
                  </a:txBody>
                  <a:tcPr marL="34920" marR="34920" marT="34920" marB="34920"/>
                </a:tc>
                <a:extLst>
                  <a:ext uri="{0D108BD9-81ED-4DB2-BD59-A6C34878D82A}">
                    <a16:rowId xmlns:a16="http://schemas.microsoft.com/office/drawing/2014/main" val="1925214436"/>
                  </a:ext>
                </a:extLst>
              </a:tr>
              <a:tr h="663040">
                <a:tc>
                  <a:txBody>
                    <a:bodyPr/>
                    <a:lstStyle/>
                    <a:p>
                      <a:pPr marL="0" marR="0" lvl="0" algn="just">
                        <a:lnSpc>
                          <a:spcPct val="150000"/>
                        </a:lnSpc>
                        <a:spcBef>
                          <a:spcPts val="0"/>
                        </a:spcBef>
                        <a:spcAft>
                          <a:spcPts val="0"/>
                        </a:spcAft>
                      </a:pPr>
                      <a:r>
                        <a:rPr lang="en-GB" sz="1200"/>
                        <a:t>Direct-response advertising</a:t>
                      </a:r>
                      <a:endParaRPr lang="en-US" sz="1200">
                        <a:solidFill>
                          <a:srgbClr val="000000"/>
                        </a:solidFill>
                        <a:latin typeface="Times New Roman" pitchFamily="18"/>
                        <a:ea typeface="Calibri" pitchFamily="34"/>
                      </a:endParaRPr>
                    </a:p>
                  </a:txBody>
                  <a:tcPr marL="34920" marR="34920" marT="34920" marB="34920"/>
                </a:tc>
                <a:tc>
                  <a:txBody>
                    <a:bodyPr/>
                    <a:lstStyle/>
                    <a:p>
                      <a:pPr marL="0" marR="0" lvl="0" algn="just">
                        <a:lnSpc>
                          <a:spcPct val="150000"/>
                        </a:lnSpc>
                        <a:spcBef>
                          <a:spcPts val="0"/>
                        </a:spcBef>
                        <a:spcAft>
                          <a:spcPts val="0"/>
                        </a:spcAft>
                      </a:pPr>
                      <a:r>
                        <a:rPr lang="en-GB" sz="1200"/>
                        <a:t>12000</a:t>
                      </a:r>
                      <a:endParaRPr lang="en-US" sz="1200">
                        <a:solidFill>
                          <a:srgbClr val="000000"/>
                        </a:solidFill>
                        <a:latin typeface="Times New Roman" pitchFamily="18"/>
                        <a:ea typeface="Calibri" pitchFamily="34"/>
                      </a:endParaRPr>
                    </a:p>
                  </a:txBody>
                  <a:tcPr marL="34920" marR="34920" marT="34920" marB="34920"/>
                </a:tc>
                <a:extLst>
                  <a:ext uri="{0D108BD9-81ED-4DB2-BD59-A6C34878D82A}">
                    <a16:rowId xmlns:a16="http://schemas.microsoft.com/office/drawing/2014/main" val="3524164357"/>
                  </a:ext>
                </a:extLst>
              </a:tr>
              <a:tr h="663040">
                <a:tc>
                  <a:txBody>
                    <a:bodyPr/>
                    <a:lstStyle/>
                    <a:p>
                      <a:pPr marL="0" marR="0" lvl="0" algn="just">
                        <a:lnSpc>
                          <a:spcPct val="150000"/>
                        </a:lnSpc>
                        <a:spcBef>
                          <a:spcPts val="0"/>
                        </a:spcBef>
                        <a:spcAft>
                          <a:spcPts val="0"/>
                        </a:spcAft>
                      </a:pPr>
                      <a:r>
                        <a:rPr lang="en-GB" sz="1200"/>
                        <a:t>Catalogues</a:t>
                      </a:r>
                      <a:endParaRPr lang="en-US" sz="1200">
                        <a:solidFill>
                          <a:srgbClr val="000000"/>
                        </a:solidFill>
                        <a:latin typeface="Times New Roman" pitchFamily="18"/>
                        <a:ea typeface="Calibri" pitchFamily="34"/>
                      </a:endParaRPr>
                    </a:p>
                  </a:txBody>
                  <a:tcPr marL="34920" marR="34920" marT="34920" marB="34920"/>
                </a:tc>
                <a:tc>
                  <a:txBody>
                    <a:bodyPr/>
                    <a:lstStyle/>
                    <a:p>
                      <a:pPr marL="0" marR="0" lvl="0" algn="just">
                        <a:lnSpc>
                          <a:spcPct val="150000"/>
                        </a:lnSpc>
                        <a:spcBef>
                          <a:spcPts val="0"/>
                        </a:spcBef>
                        <a:spcAft>
                          <a:spcPts val="0"/>
                        </a:spcAft>
                      </a:pPr>
                      <a:r>
                        <a:rPr lang="en-GB" sz="1200"/>
                        <a:t>7500</a:t>
                      </a:r>
                      <a:endParaRPr lang="en-US" sz="1200">
                        <a:solidFill>
                          <a:srgbClr val="000000"/>
                        </a:solidFill>
                        <a:latin typeface="Times New Roman" pitchFamily="18"/>
                        <a:ea typeface="Calibri" pitchFamily="34"/>
                      </a:endParaRPr>
                    </a:p>
                  </a:txBody>
                  <a:tcPr marL="34920" marR="34920" marT="34920" marB="34920"/>
                </a:tc>
                <a:extLst>
                  <a:ext uri="{0D108BD9-81ED-4DB2-BD59-A6C34878D82A}">
                    <a16:rowId xmlns:a16="http://schemas.microsoft.com/office/drawing/2014/main" val="1409902163"/>
                  </a:ext>
                </a:extLst>
              </a:tr>
              <a:tr h="663040">
                <a:tc>
                  <a:txBody>
                    <a:bodyPr/>
                    <a:lstStyle/>
                    <a:p>
                      <a:pPr marL="0" marR="0" lvl="0" algn="just">
                        <a:lnSpc>
                          <a:spcPct val="150000"/>
                        </a:lnSpc>
                        <a:spcBef>
                          <a:spcPts val="0"/>
                        </a:spcBef>
                        <a:spcAft>
                          <a:spcPts val="0"/>
                        </a:spcAft>
                      </a:pPr>
                      <a:r>
                        <a:rPr lang="en-GB" sz="1200"/>
                        <a:t>Discounts and Promotions</a:t>
                      </a:r>
                      <a:endParaRPr lang="en-US" sz="1200">
                        <a:solidFill>
                          <a:srgbClr val="000000"/>
                        </a:solidFill>
                        <a:latin typeface="Times New Roman" pitchFamily="18"/>
                        <a:ea typeface="Calibri" pitchFamily="34"/>
                      </a:endParaRPr>
                    </a:p>
                  </a:txBody>
                  <a:tcPr marL="34920" marR="34920" marT="34920" marB="34920"/>
                </a:tc>
                <a:tc>
                  <a:txBody>
                    <a:bodyPr/>
                    <a:lstStyle/>
                    <a:p>
                      <a:pPr marL="0" marR="0" lvl="0" algn="just">
                        <a:lnSpc>
                          <a:spcPct val="150000"/>
                        </a:lnSpc>
                        <a:spcBef>
                          <a:spcPts val="0"/>
                        </a:spcBef>
                        <a:spcAft>
                          <a:spcPts val="0"/>
                        </a:spcAft>
                      </a:pPr>
                      <a:r>
                        <a:rPr lang="en-GB" sz="1200"/>
                        <a:t>20000</a:t>
                      </a:r>
                      <a:endParaRPr lang="en-US" sz="1200">
                        <a:solidFill>
                          <a:srgbClr val="000000"/>
                        </a:solidFill>
                        <a:latin typeface="Times New Roman" pitchFamily="18"/>
                        <a:ea typeface="Calibri" pitchFamily="34"/>
                      </a:endParaRPr>
                    </a:p>
                  </a:txBody>
                  <a:tcPr marL="34920" marR="34920" marT="34920" marB="34920"/>
                </a:tc>
                <a:extLst>
                  <a:ext uri="{0D108BD9-81ED-4DB2-BD59-A6C34878D82A}">
                    <a16:rowId xmlns:a16="http://schemas.microsoft.com/office/drawing/2014/main" val="2278257245"/>
                  </a:ext>
                </a:extLst>
              </a:tr>
            </a:tbl>
          </a:graphicData>
        </a:graphic>
      </p:graphicFrame>
      <p:sp>
        <p:nvSpPr>
          <p:cNvPr id="6" name="Rect 6"/>
          <p:cNvSpPr>
            <a:spLocks noChangeArrowheads="1" noGrp="1"/>
          </p:cNvSpPr>
          <p:nvPr/>
        </p:nvSpPr>
        <p:spPr>
          <a:xfrm rot="0">
            <a:off x="686435" y="2668905"/>
            <a:ext cx="10069830" cy="797560"/>
          </a:xfrm>
          <a:prstGeom prst="rect"/>
          <a:ln w="9525" cap="flat" cmpd="sng">
            <a:noFill/>
            <a:prstDash/>
          </a:ln>
        </p:spPr>
        <p:txBody>
          <a:bodyPr wrap="square" lIns="91440" tIns="45720" rIns="91440" bIns="45720" anchor="ctr">
            <a:spAutoFit/>
          </a:bodyPr>
          <a:lstStyle/>
          <a:p>
            <a:pPr marL="0" indent="0" algn="l" defTabSz="914400" latinLnBrk="0">
              <a:lnSpc>
                <a:spcPct val="102000"/>
              </a:lnSpc>
              <a:spcBef>
                <a:spcPts val="0"/>
              </a:spcBef>
              <a:spcAft>
                <a:spcPts val="0"/>
              </a:spcAft>
              <a:buFontTx/>
              <a:buNone/>
            </a:pPr>
            <a:endParaRPr lang="ko-KR" altLang="en-US" sz="1800" dirty="0" smtClean="0">
              <a:latin typeface="Calibri" pitchFamily="0"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Conclusion">
    <p:spTree>
      <p:nvGrpSpPr>
        <p:cNvPr id="1" name=""/>
        <p:cNvGrpSpPr/>
        <p:nvPr/>
      </p:nvGrpSpPr>
      <p:grpSpPr>
        <a:xfrm>
          <a:off x="0" y="0"/>
          <a:ext cx="0" cy="0"/>
          <a:chOff x="0" y="0"/>
          <a:chExt cx="0" cy="0"/>
        </a:xfrm>
      </p:grpSpPr>
      <p:sp>
        <p:nvSpPr>
          <p:cNvPr id="2" name="Rectangle 2"/>
          <p:cNvSpPr txBox="1">
            <a:spLocks noGrp="1"/>
          </p:cNvSpPr>
          <p:nvPr>
            <p:ph type="title" idx="4294967295"/>
          </p:nvPr>
        </p:nvSpPr>
        <p:spPr>
          <a:xfrm>
            <a:off x="0" y="223835"/>
            <a:ext cx="8435970" cy="1044573"/>
          </a:xfrm>
        </p:spPr>
        <p:txBody>
          <a:bodyPr/>
          <a:lstStyle/>
          <a:p>
            <a:pPr lvl="0"/>
            <a:r>
              <a:rPr lang="en-GB" sz="3600" b="1" i="1"/>
              <a:t>Conclusion</a:t>
            </a:r>
          </a:p>
        </p:txBody>
      </p:sp>
      <p:sp>
        <p:nvSpPr>
          <p:cNvPr id="3" name="Date Placeholder 3"/>
          <p:cNvSpPr txBox="1"/>
          <p:nvPr/>
        </p:nvSpPr>
        <p:spPr>
          <a:xfrm>
            <a:off x="0" y="6524628"/>
            <a:ext cx="971550" cy="219071"/>
          </a:xfrm>
          <a:prstGeom prst="rect">
            <a:avLst/>
          </a:prstGeom>
          <a:noFill/>
          <a:ln cap="flat">
            <a:noFill/>
          </a:ln>
        </p:spPr>
        <p:txBody>
          <a:bodyPr vert="horz" wrap="square" lIns="90004" tIns="44997" rIns="90004" bIns="44997"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0B6E815-AF3D-47A6-9192-61ED82132F82}" type="datetime1">
              <a:rPr lang="en-GB" sz="1000" b="0" i="0" u="none" strike="noStrike" kern="1200" cap="none" spc="0" baseline="0">
                <a:solidFill>
                  <a:srgbClr val="000000"/>
                </a:solidFill>
                <a:uFillTx/>
                <a:latin typeface="Myriad Pro" pitchFamily="18"/>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19/06/2019</a:t>
            </a:fld>
            <a:endParaRPr lang="en-GB" sz="1000" b="0" i="0" u="none" strike="noStrike" kern="1200" cap="none" spc="0" baseline="0">
              <a:solidFill>
                <a:srgbClr val="000000"/>
              </a:solidFill>
              <a:uFillTx/>
              <a:latin typeface="Myriad Pro" pitchFamily="18"/>
            </a:endParaRPr>
          </a:p>
        </p:txBody>
      </p:sp>
      <p:sp>
        <p:nvSpPr>
          <p:cNvPr id="4" name="Rect 4"/>
          <p:cNvSpPr>
            <a:spLocks noChangeArrowheads="1" noGrp="1"/>
          </p:cNvSpPr>
          <p:nvPr/>
        </p:nvSpPr>
        <p:spPr>
          <a:xfrm rot="0">
            <a:off x="671195" y="1163955"/>
            <a:ext cx="7675879" cy="498538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l" defTabSz="914400" latinLnBrk="0">
              <a:lnSpc>
                <a:spcPct val="154000"/>
              </a:lnSpc>
              <a:spcBef>
                <a:spcPts val="0"/>
              </a:spcBef>
              <a:spcAft>
                <a:spcPts val="0"/>
              </a:spcAft>
              <a:buFontTx/>
              <a:buNone/>
            </a:pPr>
            <a:r>
              <a:rPr lang="en-US" altLang="ko-KR" sz="2400" dirty="0" smtClean="0">
                <a:solidFill>
                  <a:srgbClr val="000000"/>
                </a:solidFill>
                <a:latin typeface="Times New Roman" pitchFamily="0" charset="0"/>
              </a:rPr>
              <a:t>From above report it has been concluded that marketing </a:t>
            </a:r>
            <a:r>
              <a:rPr lang="en-US" altLang="ko-KR" sz="2400" dirty="0" smtClean="0">
                <a:solidFill>
                  <a:srgbClr val="000000"/>
                </a:solidFill>
                <a:latin typeface="Times New Roman" pitchFamily="0" charset="0"/>
              </a:rPr>
              <a:t>essentials play a significant role in achievement of </a:t>
            </a:r>
            <a:r>
              <a:rPr lang="en-US" altLang="ko-KR" sz="2400" dirty="0" smtClean="0">
                <a:solidFill>
                  <a:srgbClr val="000000"/>
                </a:solidFill>
                <a:latin typeface="Times New Roman" pitchFamily="0" charset="0"/>
              </a:rPr>
              <a:t>organisation's objectives and goals. Various marketing </a:t>
            </a:r>
            <a:r>
              <a:rPr lang="en-US" altLang="ko-KR" sz="2400" dirty="0" smtClean="0">
                <a:solidFill>
                  <a:srgbClr val="000000"/>
                </a:solidFill>
                <a:latin typeface="Times New Roman" pitchFamily="0" charset="0"/>
              </a:rPr>
              <a:t>essentials provide a framework for formulation and </a:t>
            </a:r>
            <a:r>
              <a:rPr lang="en-US" altLang="ko-KR" sz="2400" dirty="0" smtClean="0">
                <a:solidFill>
                  <a:srgbClr val="000000"/>
                </a:solidFill>
                <a:latin typeface="Times New Roman" pitchFamily="0" charset="0"/>
              </a:rPr>
              <a:t>implementation of most appropriate marketing strategy and </a:t>
            </a:r>
            <a:r>
              <a:rPr lang="en-US" altLang="ko-KR" sz="2400" dirty="0" smtClean="0">
                <a:solidFill>
                  <a:srgbClr val="000000"/>
                </a:solidFill>
                <a:latin typeface="Times New Roman" pitchFamily="0" charset="0"/>
              </a:rPr>
              <a:t>effective marketing plan. Marketing mix are used by </a:t>
            </a:r>
            <a:r>
              <a:rPr lang="en-US" altLang="ko-KR" sz="2400" dirty="0" smtClean="0">
                <a:solidFill>
                  <a:srgbClr val="000000"/>
                </a:solidFill>
                <a:latin typeface="Times New Roman" pitchFamily="0" charset="0"/>
              </a:rPr>
              <a:t>business organisation to find out any issue or problem that </a:t>
            </a:r>
            <a:r>
              <a:rPr lang="en-US" altLang="ko-KR" sz="2400" dirty="0" smtClean="0">
                <a:solidFill>
                  <a:srgbClr val="000000"/>
                </a:solidFill>
                <a:latin typeface="Times New Roman" pitchFamily="0" charset="0"/>
              </a:rPr>
              <a:t>may create barrier in attainment of objectives effectively</a:t>
            </a:r>
            <a:endParaRPr lang="ko-KR" altLang="en-US" sz="2400" dirty="0" smtClean="0">
              <a:latin typeface="Times New Roman" pitchFamily="0"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References">
    <p:spTree>
      <p:nvGrpSpPr>
        <p:cNvPr id="1" name=""/>
        <p:cNvGrpSpPr/>
        <p:nvPr/>
      </p:nvGrpSpPr>
      <p:grpSpPr>
        <a:xfrm>
          <a:off x="0" y="0"/>
          <a:ext cx="0" cy="0"/>
          <a:chOff x="0" y="0"/>
          <a:chExt cx="0" cy="0"/>
        </a:xfrm>
      </p:grpSpPr>
      <p:sp>
        <p:nvSpPr>
          <p:cNvPr id="2" name="Rectangle 2"/>
          <p:cNvSpPr txBox="1">
            <a:spLocks noGrp="1"/>
          </p:cNvSpPr>
          <p:nvPr>
            <p:ph type="title" idx="4294967295"/>
          </p:nvPr>
        </p:nvSpPr>
        <p:spPr>
          <a:xfrm>
            <a:off x="0" y="223835"/>
            <a:ext cx="8435970" cy="1044573"/>
          </a:xfrm>
        </p:spPr>
        <p:txBody>
          <a:bodyPr/>
          <a:lstStyle/>
          <a:p>
            <a:pPr lvl="0"/>
            <a:r>
              <a:rPr lang="en-GB" sz="3600" b="1" i="1"/>
              <a:t>References</a:t>
            </a:r>
          </a:p>
        </p:txBody>
      </p:sp>
      <p:sp>
        <p:nvSpPr>
          <p:cNvPr id="3" name="Date Placeholder 3"/>
          <p:cNvSpPr txBox="1"/>
          <p:nvPr/>
        </p:nvSpPr>
        <p:spPr>
          <a:xfrm>
            <a:off x="0" y="6524628"/>
            <a:ext cx="971550" cy="219071"/>
          </a:xfrm>
          <a:prstGeom prst="rect">
            <a:avLst/>
          </a:prstGeom>
          <a:noFill/>
          <a:ln cap="flat">
            <a:noFill/>
          </a:ln>
        </p:spPr>
        <p:txBody>
          <a:bodyPr vert="horz" wrap="square" lIns="90004" tIns="44997" rIns="90004" bIns="44997"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0352AB-55C5-4A72-964D-B89616230FE1}" type="datetime1">
              <a:rPr lang="en-GB" sz="1000" b="0" i="0" u="none" strike="noStrike" kern="1200" cap="none" spc="0" baseline="0">
                <a:solidFill>
                  <a:srgbClr val="000000"/>
                </a:solidFill>
                <a:uFillTx/>
                <a:latin typeface="Myriad Pro" pitchFamily="18"/>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19/06/2019</a:t>
            </a:fld>
            <a:endParaRPr lang="en-GB" sz="1000" b="0" i="0" u="none" strike="noStrike" kern="1200" cap="none" spc="0" baseline="0">
              <a:solidFill>
                <a:srgbClr val="000000"/>
              </a:solidFill>
              <a:uFillTx/>
              <a:latin typeface="Myriad Pro" pitchFamily="18"/>
            </a:endParaRPr>
          </a:p>
        </p:txBody>
      </p:sp>
      <p:sp>
        <p:nvSpPr>
          <p:cNvPr id="4" name="Rect 4"/>
          <p:cNvSpPr>
            <a:spLocks noChangeArrowheads="1" noGrp="1"/>
          </p:cNvSpPr>
          <p:nvPr/>
        </p:nvSpPr>
        <p:spPr>
          <a:xfrm rot="0">
            <a:off x="671195" y="1163955"/>
            <a:ext cx="7675879" cy="498538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l" defTabSz="914400" latinLnBrk="0">
              <a:lnSpc>
                <a:spcPct val="154000"/>
              </a:lnSpc>
              <a:spcBef>
                <a:spcPts val="0"/>
              </a:spcBef>
              <a:spcAft>
                <a:spcPts val="0"/>
              </a:spcAft>
              <a:buFontTx/>
              <a:buNone/>
            </a:pPr>
            <a:r>
              <a:rPr lang="en-US" altLang="ko-KR" sz="2400" dirty="0" smtClean="0">
                <a:solidFill>
                  <a:srgbClr val="000000"/>
                </a:solidFill>
                <a:latin typeface="Times New Roman" pitchFamily="0" charset="0"/>
              </a:rPr>
              <a:t>Clow, K.E. and James, K.E., 2013. Essentials of marketing </a:t>
            </a:r>
            <a:r>
              <a:rPr lang="en-US" altLang="ko-KR" sz="2400" dirty="0" smtClean="0">
                <a:solidFill>
                  <a:srgbClr val="000000"/>
                </a:solidFill>
                <a:latin typeface="Times New Roman" pitchFamily="0" charset="0"/>
              </a:rPr>
              <a:t>research: Putting research into practice. Sage.</a:t>
            </a:r>
            <a:endParaRPr lang="ko-KR" altLang="en-US" sz="2400" dirty="0" smtClean="0">
              <a:latin typeface="Times New Roman" pitchFamily="0" charset="0"/>
            </a:endParaRPr>
          </a:p>
          <a:p>
            <a:pPr marL="0" indent="0" algn="l" defTabSz="914400" latinLnBrk="0">
              <a:lnSpc>
                <a:spcPct val="154000"/>
              </a:lnSpc>
              <a:spcBef>
                <a:spcPts val="0"/>
              </a:spcBef>
              <a:spcAft>
                <a:spcPts val="0"/>
              </a:spcAft>
              <a:buFontTx/>
              <a:buNone/>
            </a:pPr>
            <a:r>
              <a:rPr lang="en-US" altLang="ko-KR" sz="2400" dirty="0" smtClean="0">
                <a:solidFill>
                  <a:srgbClr val="000000"/>
                </a:solidFill>
                <a:latin typeface="Times New Roman" pitchFamily="0" charset="0"/>
              </a:rPr>
              <a:t>Silver, L., Stevens, R.E., Wrenn, B. and Loudon, D.L., </a:t>
            </a:r>
            <a:r>
              <a:rPr lang="en-US" altLang="ko-KR" sz="2400" dirty="0" smtClean="0">
                <a:solidFill>
                  <a:srgbClr val="000000"/>
                </a:solidFill>
                <a:latin typeface="Times New Roman" pitchFamily="0" charset="0"/>
              </a:rPr>
              <a:t>2012. The essentials of marketing research. Routledge.</a:t>
            </a:r>
            <a:endParaRPr lang="ko-KR" altLang="en-US" sz="2400" dirty="0" smtClean="0">
              <a:latin typeface="Times New Roman" pitchFamily="0"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Rect 2"/>
          <p:cNvSpPr>
            <a:spLocks noChangeArrowheads="1" noGrp="1"/>
          </p:cNvSpPr>
          <p:nvPr/>
        </p:nvSpPr>
        <p:spPr>
          <a:xfrm rot="0">
            <a:off x="671195" y="1163955"/>
            <a:ext cx="7675879" cy="4985385"/>
          </a:xfrm>
          <a:prstGeom prst="rect"/>
          <a:gradFill rotWithShape="1">
            <a:gsLst>
              <a:gs pos="0">
                <a:srgbClr val="4F81BD"/>
              </a:gs>
              <a:gs pos="100000">
                <a:srgbClr val="C0DDFF"/>
              </a:gs>
            </a:gsLst>
            <a:lin ang="16200000"/>
          </a:gradFill>
          <a:ln w="0" cap="flat" cmpd="sng">
            <a:noFill/>
            <a:prstDash/>
            <a:miter lim="800000"/>
          </a:ln>
          <a:effectLst>
            <a:outerShdw sx="100000" sy="100000" blurRad="40005" dist="38100" dir="5400000" rotWithShape="0">
              <a:srgbClr val="000000">
                <a:alpha val="37680"/>
              </a:srgbClr>
            </a:outerShdw>
          </a:effectLst>
        </p:spPr>
        <p:txBody>
          <a:bodyPr wrap="square" lIns="91440" tIns="45720" rIns="91440" bIns="45720" anchor="ctr"/>
          <a:lstStyle/>
          <a:p>
            <a:pPr marL="0" indent="0" algn="ctr" defTabSz="914400" latinLnBrk="0">
              <a:lnSpc>
                <a:spcPct val="154000"/>
              </a:lnSpc>
              <a:spcBef>
                <a:spcPts val="0"/>
              </a:spcBef>
              <a:spcAft>
                <a:spcPts val="0"/>
              </a:spcAft>
              <a:buFontTx/>
              <a:buNone/>
            </a:pPr>
            <a:r>
              <a:rPr lang="en-US" altLang="ko-KR" sz="2400" dirty="0" smtClean="0">
                <a:solidFill>
                  <a:srgbClr val="000000"/>
                </a:solidFill>
                <a:latin typeface="Times New Roman" pitchFamily="0" charset="0"/>
              </a:rPr>
              <a:t>Thank You</a:t>
            </a:r>
            <a:endParaRPr lang="ko-KR" altLang="en-US" sz="2400" dirty="0" smtClean="0">
              <a:latin typeface="Times New Roman" pitchFamily="0" charset="0"/>
            </a:endParaRPr>
          </a:p>
          <a:p>
            <a:pPr marL="0" indent="0" algn="ctr" defTabSz="914400" latinLnBrk="0">
              <a:lnSpc>
                <a:spcPct val="154000"/>
              </a:lnSpc>
              <a:spcBef>
                <a:spcPts val="0"/>
              </a:spcBef>
              <a:spcAft>
                <a:spcPts val="0"/>
              </a:spcAft>
              <a:buFontTx/>
              <a:buNone/>
            </a:pPr>
            <a:endParaRPr lang="ko-KR" altLang="en-US" sz="2400" dirty="0" smtClean="0">
              <a:latin typeface="Times New Roman" pitchFamily="0" charset="0"/>
            </a:endParaRPr>
          </a:p>
          <a:p>
            <a:pPr marL="0" indent="0" algn="ctr" defTabSz="914400" latinLnBrk="0">
              <a:lnSpc>
                <a:spcPct val="154000"/>
              </a:lnSpc>
              <a:spcBef>
                <a:spcPts val="0"/>
              </a:spcBef>
              <a:spcAft>
                <a:spcPts val="0"/>
              </a:spcAft>
              <a:buFontTx/>
              <a:buNone/>
            </a:pPr>
            <a:endParaRPr lang="ko-KR" altLang="en-US" sz="2400" dirty="0" smtClean="0">
              <a:latin typeface="Times New Roman" pitchFamily="0" charset="0"/>
            </a:endParaRPr>
          </a:p>
        </p:txBody>
      </p:sp>
    </p:spTree>
  </p:cSld>
  <p:clrMapOvr>
    <a:masterClrMapping/>
  </p:clrMapOvr>
</p:sld>
</file>

<file path=ppt/theme/theme1.xml><?xml version="1.0" encoding="utf-8"?>
<a:theme xmlns:a="http://schemas.openxmlformats.org/drawingml/2006/main" name="Organi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AppVersion>12.000</AppVersion>
  <Characters>0</Characters>
  <CharactersWithSpaces>0</CharactersWithSpaces>
  <DocSecurity>0</DocSecurity>
  <HyperlinksChanged>false</HyperlinksChanged>
  <Lines>0</Lines>
  <LinksUpToDate>false</LinksUpToDate>
  <Pages>17</Pages>
  <Paragraphs>140</Paragraphs>
  <Words>1596</Words>
  <TotalTime>0</TotalTime>
  <MMClips>0</MMClips>
  <ScaleCrop>false</ScaleCrop>
  <HeadingPairs>
    <vt:vector size="2" baseType="variant">
      <vt:variant>
        <vt:lpstr>제목</vt:lpstr>
      </vt:variant>
      <vt:variant>
        <vt:i4>1</vt:i4>
      </vt:variant>
    </vt:vector>
  </HeadingPairs>
  <TitlesOfParts>
    <vt:vector size="1" baseType="lpstr">
      <vt:lpstr>Title text</vt:lpstr>
    </vt:vector>
  </TitlesOfParts>
  <SharedDoc>false</SharedDoc>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3</cp:revision>
  <dc:creator>user10</dc:creator>
  <cp:lastModifiedBy>Nicolae Profir</cp:lastModifiedBy>
  <dc:title>Marketing Environmental Audit</dc:title>
  <dcterms:modified xsi:type="dcterms:W3CDTF">2019-06-19T16:15:58Z</dcterms:modified>
</cp:coreProperties>
</file>

<file path=docProps/infrawarePen.xml><?xml version="1.0" encoding="utf-8"?>
<InfrawarePenDraw xmlns="http://www.infraware.co.kr/2012/penmode"/>
</file>