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71" r:id="rId13"/>
    <p:sldId id="267" r:id="rId14"/>
    <p:sldId id="268" r:id="rId15"/>
    <p:sldId id="269" r:id="rId16"/>
    <p:sldId id="270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40" d="100"/>
          <a:sy n="40" d="100"/>
        </p:scale>
        <p:origin x="54" y="87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8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5" name="Title 1"/>
          <p:cNvSpPr txBox="1">
            <a:spLocks noGrp="1"/>
          </p:cNvSpPr>
          <p:nvPr>
            <p:ph type="ctrTitle"/>
          </p:nvPr>
        </p:nvSpPr>
        <p:spPr>
          <a:xfrm>
            <a:off x="1154951" y="2099736"/>
            <a:ext cx="8825660" cy="2677646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6" name="Subtitle 2"/>
          <p:cNvSpPr txBox="1">
            <a:spLocks noGrp="1"/>
          </p:cNvSpPr>
          <p:nvPr>
            <p:ph type="subTitle" idx="1"/>
          </p:nvPr>
        </p:nvSpPr>
        <p:spPr>
          <a:xfrm>
            <a:off x="1154951" y="4777383"/>
            <a:ext cx="8825660" cy="861419"/>
          </a:xfrm>
        </p:spPr>
        <p:txBody>
          <a:bodyPr/>
          <a:lstStyle>
            <a:lvl1pPr marL="0" indent="0">
              <a:buNone/>
              <a:defRPr cap="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7" name="Date Placeholder 3"/>
          <p:cNvSpPr txBox="1">
            <a:spLocks noGrp="1"/>
          </p:cNvSpPr>
          <p:nvPr>
            <p:ph type="dt" sz="half" idx="7"/>
          </p:nvPr>
        </p:nvSpPr>
        <p:spPr>
          <a:xfrm rot="5400013">
            <a:off x="10158993" y="1792224"/>
            <a:ext cx="990596" cy="304796"/>
          </a:xfrm>
        </p:spPr>
        <p:txBody>
          <a:bodyPr anchor="t"/>
          <a:lstStyle>
            <a:lvl1pPr algn="l">
              <a:defRPr b="0">
                <a:solidFill>
                  <a:srgbClr val="FFFFFF"/>
                </a:solidFill>
              </a:defRPr>
            </a:lvl1pPr>
          </a:lstStyle>
          <a:p>
            <a:pPr lvl="0"/>
            <a:fld id="{3A5B8459-8298-4CCF-B3DF-41B4EEDE6431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8" name="Footer Placeholder 4"/>
          <p:cNvSpPr txBox="1">
            <a:spLocks noGrp="1"/>
          </p:cNvSpPr>
          <p:nvPr>
            <p:ph type="ftr" sz="quarter" idx="9"/>
          </p:nvPr>
        </p:nvSpPr>
        <p:spPr>
          <a:xfrm rot="5400013">
            <a:off x="8951980" y="3227837"/>
            <a:ext cx="3859792" cy="304796"/>
          </a:xfrm>
        </p:spPr>
        <p:txBody>
          <a:bodyPr/>
          <a:lstStyle>
            <a:lvl1pPr>
              <a:defRPr b="0">
                <a:solidFill>
                  <a:srgbClr val="FFFFFF"/>
                </a:solidFill>
              </a:defRPr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9" name="Rectangle 10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0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E82BF7E-E8D0-4A93-88B1-D0A10E7CA284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2334095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54951" y="2603497"/>
            <a:ext cx="88256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EBBDA88-714E-461B-AA27-3660CBB64480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D6057BA-0078-440F-A656-1C404B36CB5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810500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7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8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9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9"/>
            <p:cNvSpPr/>
            <p:nvPr/>
          </p:nvSpPr>
          <p:spPr>
            <a:xfrm>
              <a:off x="7289797" y="402162"/>
              <a:ext cx="4478868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 rot="16200004">
              <a:off x="3787248" y="280171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 rot="15922474">
              <a:off x="4698351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/>
          <p:cNvSpPr txBox="1">
            <a:spLocks noGrp="1"/>
          </p:cNvSpPr>
          <p:nvPr>
            <p:ph type="title"/>
          </p:nvPr>
        </p:nvSpPr>
        <p:spPr>
          <a:xfrm>
            <a:off x="1154951" y="2677646"/>
            <a:ext cx="4351026" cy="2283823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Text Placeholder 2"/>
          <p:cNvSpPr txBox="1">
            <a:spLocks noGrp="1"/>
          </p:cNvSpPr>
          <p:nvPr>
            <p:ph type="body" idx="1"/>
          </p:nvPr>
        </p:nvSpPr>
        <p:spPr>
          <a:xfrm>
            <a:off x="6895563" y="2677646"/>
            <a:ext cx="3757543" cy="2283823"/>
          </a:xfrm>
        </p:spPr>
        <p:txBody>
          <a:bodyPr anchor="ctr"/>
          <a:lstStyle>
            <a:lvl1pPr marL="0" indent="0">
              <a:buNone/>
              <a:defRPr sz="2000" cap="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5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21CDE4E-D7CB-49D0-83E3-DA1F95F69810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7" name="Rectangle 15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8B6ABA8-46C7-4225-949B-825CF1FC4B6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367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54951" y="2603497"/>
            <a:ext cx="48251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6208711" y="2603497"/>
            <a:ext cx="4825160" cy="3416298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A71D53B-2BBB-45CD-9280-5D25DA642527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7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8F1E16F-04C2-4B29-B09F-BDB51072FFEA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32004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1"/>
          </p:nvPr>
        </p:nvSpPr>
        <p:spPr>
          <a:xfrm>
            <a:off x="1154951" y="2603497"/>
            <a:ext cx="482516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B31166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 txBox="1">
            <a:spLocks noGrp="1"/>
          </p:cNvSpPr>
          <p:nvPr>
            <p:ph idx="2"/>
          </p:nvPr>
        </p:nvSpPr>
        <p:spPr>
          <a:xfrm>
            <a:off x="1154951" y="3179761"/>
            <a:ext cx="4825160" cy="284003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3"/>
          </p:nvPr>
        </p:nvSpPr>
        <p:spPr>
          <a:xfrm>
            <a:off x="6208711" y="2603497"/>
            <a:ext cx="4825160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B31166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 txBox="1">
            <a:spLocks noGrp="1"/>
          </p:cNvSpPr>
          <p:nvPr>
            <p:ph idx="4"/>
          </p:nvPr>
        </p:nvSpPr>
        <p:spPr>
          <a:xfrm>
            <a:off x="6208711" y="3179761"/>
            <a:ext cx="4825160" cy="2840034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180B249-DB9C-4144-8739-B3D012078790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8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9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2A572B3-DAAE-41C0-AE28-2DB78D0826C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399810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C463F3-695B-46DE-8B6B-67D37947A296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4" name="Footer Placeholder 3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5" name="Slide Number Placeholder 4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A59B3D5-BEEF-4478-A916-2319428B1A7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614983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87714AE-00C1-4F76-A16C-203707690526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3" name="Footer Placeholder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4" name="Rectangle 6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5" name="Slide Number Placeholder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24A1D13-0A6A-4E49-A39E-2EBBAC63E0F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72545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8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9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20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1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10"/>
            <p:cNvSpPr/>
            <p:nvPr/>
          </p:nvSpPr>
          <p:spPr>
            <a:xfrm>
              <a:off x="5713408" y="402162"/>
              <a:ext cx="6055257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 rot="15922474">
              <a:off x="3140478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 rot="16200004">
              <a:off x="2229375" y="280171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/>
          <p:cNvSpPr txBox="1">
            <a:spLocks noGrp="1"/>
          </p:cNvSpPr>
          <p:nvPr>
            <p:ph type="title"/>
          </p:nvPr>
        </p:nvSpPr>
        <p:spPr>
          <a:xfrm>
            <a:off x="1154951" y="1295403"/>
            <a:ext cx="2793153" cy="1600200"/>
          </a:xfrm>
        </p:spPr>
        <p:txBody>
          <a:bodyPr anchor="b"/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Content Placeholder 2"/>
          <p:cNvSpPr txBox="1">
            <a:spLocks noGrp="1"/>
          </p:cNvSpPr>
          <p:nvPr>
            <p:ph idx="1"/>
          </p:nvPr>
        </p:nvSpPr>
        <p:spPr>
          <a:xfrm>
            <a:off x="5781147" y="1447796"/>
            <a:ext cx="5190070" cy="4572000"/>
          </a:xfrm>
        </p:spPr>
        <p:txBody>
          <a:bodyPr anchor="ctr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Text Placeholder 3"/>
          <p:cNvSpPr txBox="1">
            <a:spLocks noGrp="1"/>
          </p:cNvSpPr>
          <p:nvPr>
            <p:ph type="body" idx="2"/>
          </p:nvPr>
        </p:nvSpPr>
        <p:spPr>
          <a:xfrm>
            <a:off x="1154951" y="3129277"/>
            <a:ext cx="2793153" cy="2895603"/>
          </a:xfrm>
        </p:spPr>
        <p:txBody>
          <a:bodyPr/>
          <a:lstStyle>
            <a:lvl1pPr marL="0" indent="0">
              <a:buNone/>
              <a:defRPr sz="1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5472F87-D960-4135-9BBB-CEF719FF9F41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8" name="Rectangle 15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0BD6D7D-8684-4938-940C-319596138BA3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57015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3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7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8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9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10"/>
            <p:cNvSpPr/>
            <p:nvPr/>
          </p:nvSpPr>
          <p:spPr>
            <a:xfrm>
              <a:off x="6172200" y="402162"/>
              <a:ext cx="5596466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 rot="15922474">
              <a:off x="4203587" y="1826073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 rot="16200004">
              <a:off x="3295438" y="280171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Title 1"/>
          <p:cNvSpPr txBox="1">
            <a:spLocks noGrp="1"/>
          </p:cNvSpPr>
          <p:nvPr>
            <p:ph type="title"/>
          </p:nvPr>
        </p:nvSpPr>
        <p:spPr>
          <a:xfrm>
            <a:off x="1154951" y="1693331"/>
            <a:ext cx="3865132" cy="1735668"/>
          </a:xfrm>
        </p:spPr>
        <p:txBody>
          <a:bodyPr anchor="b">
            <a:normAutofit/>
          </a:bodyPr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Picture Placeholder 2"/>
          <p:cNvSpPr txBox="1">
            <a:spLocks noGrp="1"/>
          </p:cNvSpPr>
          <p:nvPr>
            <p:ph type="pic" idx="1"/>
          </p:nvPr>
        </p:nvSpPr>
        <p:spPr>
          <a:xfrm>
            <a:off x="6547872" y="1143000"/>
            <a:ext cx="3227191" cy="4572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5" name="Text Placeholder 3"/>
          <p:cNvSpPr txBox="1">
            <a:spLocks noGrp="1"/>
          </p:cNvSpPr>
          <p:nvPr>
            <p:ph type="body" idx="2"/>
          </p:nvPr>
        </p:nvSpPr>
        <p:spPr>
          <a:xfrm>
            <a:off x="1154951" y="3657600"/>
            <a:ext cx="3859216" cy="1371600"/>
          </a:xfrm>
        </p:spPr>
        <p:txBody>
          <a:bodyPr/>
          <a:lstStyle>
            <a:lvl1pPr marL="0" indent="0">
              <a:buNone/>
              <a:defRPr sz="1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39C2BD7-944C-4089-9463-58823331B2D6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7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8" name="Rectangle 15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9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5D46E8-0F1F-43D0-A728-2C1B1BA4BF9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932448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2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6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7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8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9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0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/>
            <p:cNvSpPr/>
            <p:nvPr/>
          </p:nvSpPr>
          <p:spPr>
            <a:xfrm rot="10371510">
              <a:off x="263767" y="4438250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 rot="10799991">
              <a:off x="459513" y="321137"/>
              <a:ext cx="11277596" cy="45338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104"/>
                <a:gd name="f4" fmla="val 2856"/>
                <a:gd name="f5" fmla="val 1"/>
                <a:gd name="f6" fmla="val 6943"/>
                <a:gd name="f7" fmla="val 26"/>
                <a:gd name="f8" fmla="val 6782"/>
                <a:gd name="f9" fmla="val 50"/>
                <a:gd name="f10" fmla="val 6621"/>
                <a:gd name="f11" fmla="val 73"/>
                <a:gd name="f12" fmla="val 6459"/>
                <a:gd name="f13" fmla="val 93"/>
                <a:gd name="f14" fmla="val 6298"/>
                <a:gd name="f15" fmla="val 113"/>
                <a:gd name="f16" fmla="val 6136"/>
                <a:gd name="f17" fmla="val 132"/>
                <a:gd name="f18" fmla="val 5976"/>
                <a:gd name="f19" fmla="val 148"/>
                <a:gd name="f20" fmla="val 5814"/>
                <a:gd name="f21" fmla="val 163"/>
                <a:gd name="f22" fmla="val 5653"/>
                <a:gd name="f23" fmla="val 177"/>
                <a:gd name="f24" fmla="val 5494"/>
                <a:gd name="f25" fmla="val 189"/>
                <a:gd name="f26" fmla="val 5334"/>
                <a:gd name="f27" fmla="val 201"/>
                <a:gd name="f28" fmla="val 5175"/>
                <a:gd name="f29" fmla="val 211"/>
                <a:gd name="f30" fmla="val 5017"/>
                <a:gd name="f31" fmla="val 219"/>
                <a:gd name="f32" fmla="val 4859"/>
                <a:gd name="f33" fmla="val 227"/>
                <a:gd name="f34" fmla="val 4703"/>
                <a:gd name="f35" fmla="val 234"/>
                <a:gd name="f36" fmla="val 4548"/>
                <a:gd name="f37" fmla="val 239"/>
                <a:gd name="f38" fmla="val 4393"/>
                <a:gd name="f39" fmla="val 243"/>
                <a:gd name="f40" fmla="val 4240"/>
                <a:gd name="f41" fmla="val 247"/>
                <a:gd name="f42" fmla="val 4088"/>
                <a:gd name="f43" fmla="val 249"/>
                <a:gd name="f44" fmla="val 3937"/>
                <a:gd name="f45" fmla="val 251"/>
                <a:gd name="f46" fmla="val 3788"/>
                <a:gd name="f47" fmla="val 252"/>
                <a:gd name="f48" fmla="val 3640"/>
                <a:gd name="f49" fmla="val 3494"/>
                <a:gd name="f50" fmla="val 3349"/>
                <a:gd name="f51" fmla="val 3207"/>
                <a:gd name="f52" fmla="val 246"/>
                <a:gd name="f53" fmla="val 3066"/>
                <a:gd name="f54" fmla="val 2928"/>
                <a:gd name="f55" fmla="val 240"/>
                <a:gd name="f56" fmla="val 2791"/>
                <a:gd name="f57" fmla="val 235"/>
                <a:gd name="f58" fmla="val 2656"/>
                <a:gd name="f59" fmla="val 230"/>
                <a:gd name="f60" fmla="val 2524"/>
                <a:gd name="f61" fmla="val 225"/>
                <a:gd name="f62" fmla="val 2266"/>
                <a:gd name="f63" fmla="val 212"/>
                <a:gd name="f64" fmla="val 2019"/>
                <a:gd name="f65" fmla="val 198"/>
                <a:gd name="f66" fmla="val 1782"/>
                <a:gd name="f67" fmla="val 183"/>
                <a:gd name="f68" fmla="val 1557"/>
                <a:gd name="f69" fmla="val 167"/>
                <a:gd name="f70" fmla="val 1343"/>
                <a:gd name="f71" fmla="val 150"/>
                <a:gd name="f72" fmla="val 1144"/>
                <a:gd name="f73" fmla="val 957"/>
                <a:gd name="f74" fmla="val 114"/>
                <a:gd name="f75" fmla="val 785"/>
                <a:gd name="f76" fmla="val 96"/>
                <a:gd name="f77" fmla="val 627"/>
                <a:gd name="f78" fmla="val 79"/>
                <a:gd name="f79" fmla="val 487"/>
                <a:gd name="f80" fmla="val 63"/>
                <a:gd name="f81" fmla="val 361"/>
                <a:gd name="f82" fmla="val 48"/>
                <a:gd name="f83" fmla="val 254"/>
                <a:gd name="f84" fmla="val 35"/>
                <a:gd name="f85" fmla="val 165"/>
                <a:gd name="f86" fmla="val 23"/>
                <a:gd name="f87" fmla="val 42"/>
                <a:gd name="f88" fmla="val 6"/>
                <a:gd name="f89" fmla="*/ f0 1 7104"/>
                <a:gd name="f90" fmla="*/ f1 1 2856"/>
                <a:gd name="f91" fmla="+- f4 0 f2"/>
                <a:gd name="f92" fmla="+- f3 0 f2"/>
                <a:gd name="f93" fmla="*/ f92 1 7104"/>
                <a:gd name="f94" fmla="*/ f91 1 2856"/>
                <a:gd name="f95" fmla="*/ 0 1 f93"/>
                <a:gd name="f96" fmla="*/ f3 1 f93"/>
                <a:gd name="f97" fmla="*/ 0 1 f94"/>
                <a:gd name="f98" fmla="*/ f4 1 f94"/>
                <a:gd name="f99" fmla="*/ f95 f89 1"/>
                <a:gd name="f100" fmla="*/ f96 f89 1"/>
                <a:gd name="f101" fmla="*/ f98 f90 1"/>
                <a:gd name="f102" fmla="*/ f97 f9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9" t="f102" r="f100" b="f101"/>
              <a:pathLst>
                <a:path w="7104" h="2856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5"/>
                  </a:lnTo>
                  <a:lnTo>
                    <a:pt x="f3" y="f5"/>
                  </a:lnTo>
                  <a:lnTo>
                    <a:pt x="f6" y="f7"/>
                  </a:lnTo>
                  <a:lnTo>
                    <a:pt x="f8" y="f9"/>
                  </a:lnTo>
                  <a:lnTo>
                    <a:pt x="f10" y="f11"/>
                  </a:lnTo>
                  <a:lnTo>
                    <a:pt x="f12" y="f13"/>
                  </a:lnTo>
                  <a:lnTo>
                    <a:pt x="f14" y="f15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5"/>
                  </a:lnTo>
                  <a:lnTo>
                    <a:pt x="f49" y="f45"/>
                  </a:lnTo>
                  <a:lnTo>
                    <a:pt x="f50" y="f43"/>
                  </a:lnTo>
                  <a:lnTo>
                    <a:pt x="f51" y="f52"/>
                  </a:lnTo>
                  <a:lnTo>
                    <a:pt x="f53" y="f39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9"/>
                  </a:lnTo>
                  <a:lnTo>
                    <a:pt x="f60" y="f61"/>
                  </a:lnTo>
                  <a:lnTo>
                    <a:pt x="f62" y="f63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72" y="f17"/>
                  </a:lnTo>
                  <a:lnTo>
                    <a:pt x="f73" y="f74"/>
                  </a:lnTo>
                  <a:lnTo>
                    <a:pt x="f75" y="f76"/>
                  </a:lnTo>
                  <a:lnTo>
                    <a:pt x="f77" y="f78"/>
                  </a:lnTo>
                  <a:lnTo>
                    <a:pt x="f79" y="f80"/>
                  </a:lnTo>
                  <a:lnTo>
                    <a:pt x="f81" y="f82"/>
                  </a:lnTo>
                  <a:lnTo>
                    <a:pt x="f83" y="f84"/>
                  </a:lnTo>
                  <a:lnTo>
                    <a:pt x="f85" y="f86"/>
                  </a:lnTo>
                  <a:lnTo>
                    <a:pt x="f87" y="f88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1"/>
          <p:cNvSpPr txBox="1">
            <a:spLocks noGrp="1"/>
          </p:cNvSpPr>
          <p:nvPr>
            <p:ph type="title"/>
          </p:nvPr>
        </p:nvSpPr>
        <p:spPr>
          <a:xfrm>
            <a:off x="1154951" y="4969928"/>
            <a:ext cx="8825660" cy="566735"/>
          </a:xfrm>
        </p:spPr>
        <p:txBody>
          <a:bodyPr anchor="b">
            <a:normAutofit/>
          </a:bodyPr>
          <a:lstStyle>
            <a:lvl1pPr>
              <a:defRPr sz="2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1154951" y="685800"/>
            <a:ext cx="8825660" cy="3429000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5536664"/>
            <a:ext cx="8825660" cy="493711"/>
          </a:xfrm>
        </p:spPr>
        <p:txBody>
          <a:bodyPr/>
          <a:lstStyle>
            <a:lvl1pPr marL="0" indent="0">
              <a:buNone/>
              <a:defRPr sz="12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5" name="Date Placeholder 4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9E194F1-AC7C-4BB9-A900-8F636567B709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6" name="Footer Placeholder 5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7" name="Rectangle 15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6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5A448B-D95D-4996-9493-85D25512294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365129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6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0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3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4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5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7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8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/>
            <p:cNvSpPr/>
            <p:nvPr/>
          </p:nvSpPr>
          <p:spPr>
            <a:xfrm rot="21010064">
              <a:off x="8490945" y="2714872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>
              <a:off x="455608" y="2801319"/>
              <a:ext cx="11277596" cy="3602635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7946"/>
                <a:gd name="f5" fmla="val 7945"/>
                <a:gd name="f6" fmla="val 4"/>
                <a:gd name="f7" fmla="val 9773"/>
                <a:gd name="f8" fmla="val 91"/>
                <a:gd name="f9" fmla="val 9547"/>
                <a:gd name="f10" fmla="val 175"/>
                <a:gd name="f11" fmla="val 9320"/>
                <a:gd name="f12" fmla="val 256"/>
                <a:gd name="f13" fmla="val 9092"/>
                <a:gd name="f14" fmla="val 326"/>
                <a:gd name="f15" fmla="val 8865"/>
                <a:gd name="f16" fmla="val 396"/>
                <a:gd name="f17" fmla="val 8637"/>
                <a:gd name="f18" fmla="val 462"/>
                <a:gd name="f19" fmla="val 8412"/>
                <a:gd name="f20" fmla="val 518"/>
                <a:gd name="f21" fmla="val 8184"/>
                <a:gd name="f22" fmla="val 571"/>
                <a:gd name="f23" fmla="val 7957"/>
                <a:gd name="f24" fmla="val 620"/>
                <a:gd name="f25" fmla="val 7734"/>
                <a:gd name="f26" fmla="val 662"/>
                <a:gd name="f27" fmla="val 7508"/>
                <a:gd name="f28" fmla="val 704"/>
                <a:gd name="f29" fmla="val 7285"/>
                <a:gd name="f30" fmla="val 739"/>
                <a:gd name="f31" fmla="val 7062"/>
                <a:gd name="f32" fmla="val 767"/>
                <a:gd name="f33" fmla="val 6840"/>
                <a:gd name="f34" fmla="val 795"/>
                <a:gd name="f35" fmla="val 6620"/>
                <a:gd name="f36" fmla="val 819"/>
                <a:gd name="f37" fmla="val 6402"/>
                <a:gd name="f38" fmla="val 837"/>
                <a:gd name="f39" fmla="val 6184"/>
                <a:gd name="f40" fmla="val 851"/>
                <a:gd name="f41" fmla="val 5968"/>
                <a:gd name="f42" fmla="val 865"/>
                <a:gd name="f43" fmla="val 5755"/>
                <a:gd name="f44" fmla="val 872"/>
                <a:gd name="f45" fmla="val 5542"/>
                <a:gd name="f46" fmla="val 879"/>
                <a:gd name="f47" fmla="val 5332"/>
                <a:gd name="f48" fmla="val 882"/>
                <a:gd name="f49" fmla="val 5124"/>
                <a:gd name="f50" fmla="val 4918"/>
                <a:gd name="f51" fmla="val 4714"/>
                <a:gd name="f52" fmla="val 4514"/>
                <a:gd name="f53" fmla="val 861"/>
                <a:gd name="f54" fmla="val 4316"/>
                <a:gd name="f55" fmla="val 4122"/>
                <a:gd name="f56" fmla="val 840"/>
                <a:gd name="f57" fmla="val 3929"/>
                <a:gd name="f58" fmla="val 823"/>
                <a:gd name="f59" fmla="val 3739"/>
                <a:gd name="f60" fmla="val 805"/>
                <a:gd name="f61" fmla="val 3553"/>
                <a:gd name="f62" fmla="val 788"/>
                <a:gd name="f63" fmla="val 3190"/>
                <a:gd name="f64" fmla="val 742"/>
                <a:gd name="f65" fmla="val 2842"/>
                <a:gd name="f66" fmla="val 693"/>
                <a:gd name="f67" fmla="val 2508"/>
                <a:gd name="f68" fmla="val 641"/>
                <a:gd name="f69" fmla="val 2192"/>
                <a:gd name="f70" fmla="val 585"/>
                <a:gd name="f71" fmla="val 1890"/>
                <a:gd name="f72" fmla="val 525"/>
                <a:gd name="f73" fmla="val 1610"/>
                <a:gd name="f74" fmla="val 1347"/>
                <a:gd name="f75" fmla="val 399"/>
                <a:gd name="f76" fmla="val 1105"/>
                <a:gd name="f77" fmla="val 336"/>
                <a:gd name="f78" fmla="val 883"/>
                <a:gd name="f79" fmla="val 277"/>
                <a:gd name="f80" fmla="val 686"/>
                <a:gd name="f81" fmla="val 221"/>
                <a:gd name="f82" fmla="val 508"/>
                <a:gd name="f83" fmla="val 168"/>
                <a:gd name="f84" fmla="val 358"/>
                <a:gd name="f85" fmla="val 123"/>
                <a:gd name="f86" fmla="val 232"/>
                <a:gd name="f87" fmla="val 81"/>
                <a:gd name="f88" fmla="val 59"/>
                <a:gd name="f89" fmla="val 21"/>
                <a:gd name="f90" fmla="*/ f0 1 10000"/>
                <a:gd name="f91" fmla="*/ f1 1 7946"/>
                <a:gd name="f92" fmla="+- f4 0 f2"/>
                <a:gd name="f93" fmla="+- f3 0 f2"/>
                <a:gd name="f94" fmla="*/ f93 1 10000"/>
                <a:gd name="f95" fmla="*/ f92 1 7946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7946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1"/>
          <p:cNvSpPr txBox="1">
            <a:spLocks noGrp="1"/>
          </p:cNvSpPr>
          <p:nvPr>
            <p:ph type="title"/>
          </p:nvPr>
        </p:nvSpPr>
        <p:spPr>
          <a:xfrm>
            <a:off x="1148797" y="1063419"/>
            <a:ext cx="8831814" cy="137298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3543299"/>
            <a:ext cx="8825660" cy="2476496"/>
          </a:xfrm>
        </p:spPr>
        <p:txBody>
          <a:bodyPr anchor="ctr"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13101CCB-CCE6-404E-B81D-1B9768C161BF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6" name="Rectangle 12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854B372-307A-4953-9C37-430C1F5E328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609230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6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9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21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22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23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24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/>
            <p:cNvSpPr/>
            <p:nvPr/>
          </p:nvSpPr>
          <p:spPr>
            <a:xfrm rot="21010064">
              <a:off x="8490945" y="4185118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>
              <a:off x="455608" y="4241801"/>
              <a:ext cx="11277596" cy="23371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extBox 15"/>
          <p:cNvSpPr txBox="1"/>
          <p:nvPr/>
        </p:nvSpPr>
        <p:spPr>
          <a:xfrm>
            <a:off x="881563" y="607335"/>
            <a:ext cx="801910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600" b="0" i="0" u="none" strike="noStrike" kern="1200" cap="none" spc="0" baseline="0">
                <a:solidFill>
                  <a:srgbClr val="EF53A5"/>
                </a:solidFill>
                <a:uFillTx/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884453" y="2613784"/>
            <a:ext cx="652762" cy="1569659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9600" b="0" i="0" u="none" strike="noStrike" kern="1200" cap="none" spc="0" baseline="0">
                <a:solidFill>
                  <a:srgbClr val="EF53A5"/>
                </a:solidFill>
                <a:uFillTx/>
                <a:latin typeface="Arial"/>
                <a:cs typeface="Arial"/>
              </a:rPr>
              <a:t>”</a:t>
            </a:r>
          </a:p>
        </p:txBody>
      </p:sp>
      <p:sp>
        <p:nvSpPr>
          <p:cNvPr id="14" name="Title 1"/>
          <p:cNvSpPr txBox="1">
            <a:spLocks noGrp="1"/>
          </p:cNvSpPr>
          <p:nvPr>
            <p:ph type="title"/>
          </p:nvPr>
        </p:nvSpPr>
        <p:spPr>
          <a:xfrm>
            <a:off x="1581875" y="982129"/>
            <a:ext cx="8453902" cy="2696629"/>
          </a:xfrm>
        </p:spPr>
        <p:txBody>
          <a:bodyPr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5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945943" y="3678768"/>
            <a:ext cx="7731215" cy="342177"/>
          </a:xfrm>
        </p:spPr>
        <p:txBody>
          <a:bodyPr/>
          <a:lstStyle>
            <a:lvl1pPr marL="0" indent="0">
              <a:buNone/>
              <a:defRPr sz="1400" cap="small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6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5029200"/>
            <a:ext cx="9244894" cy="997857"/>
          </a:xfrm>
        </p:spPr>
        <p:txBody>
          <a:bodyPr anchor="ctr"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7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FDD0E6F-224D-4CBE-A5CE-2C4FCE4D3108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8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9" name="Rectangle 18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20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FDA23A6C-DE1A-4344-9C06-E6633E43EB90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958117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0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4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5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6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7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8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/>
            <p:cNvSpPr/>
            <p:nvPr/>
          </p:nvSpPr>
          <p:spPr>
            <a:xfrm rot="21010064">
              <a:off x="8490945" y="4193585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>
              <a:off x="455608" y="4241801"/>
              <a:ext cx="11277596" cy="2337160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1"/>
          <p:cNvSpPr txBox="1">
            <a:spLocks noGrp="1"/>
          </p:cNvSpPr>
          <p:nvPr>
            <p:ph type="title"/>
          </p:nvPr>
        </p:nvSpPr>
        <p:spPr>
          <a:xfrm>
            <a:off x="1154951" y="2370664"/>
            <a:ext cx="8825660" cy="1822518"/>
          </a:xfrm>
        </p:spPr>
        <p:txBody>
          <a:bodyPr anchor="b"/>
          <a:lstStyle>
            <a:lvl1pPr>
              <a:defRPr sz="40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54951" y="5024966"/>
            <a:ext cx="8825660" cy="860395"/>
          </a:xfrm>
        </p:spPr>
        <p:txBody>
          <a:bodyPr/>
          <a:lstStyle>
            <a:lvl1pPr marL="0" indent="0">
              <a:buNone/>
              <a:defRPr sz="20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4" name="Date Placeholder 3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1267B2D-CF91-4539-A2DD-BA64A0CADC9C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6" name="Rectangle 13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3CF12C0D-B8DE-4CC7-8929-F6352592A92B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05724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54951" y="2603497"/>
            <a:ext cx="314187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3179761"/>
            <a:ext cx="3141878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4512719" y="2603497"/>
            <a:ext cx="314700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4512719" y="3179761"/>
            <a:ext cx="3147008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7888135" y="2603497"/>
            <a:ext cx="314572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7888327" y="3179761"/>
            <a:ext cx="3145536" cy="2847295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9" name="Straight Connector 16"/>
          <p:cNvCxnSpPr/>
          <p:nvPr/>
        </p:nvCxnSpPr>
        <p:spPr>
          <a:xfrm>
            <a:off x="4403969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cxnSp>
        <p:nvCxnSpPr>
          <p:cNvPr id="10" name="Straight Connector 17"/>
          <p:cNvCxnSpPr/>
          <p:nvPr/>
        </p:nvCxnSpPr>
        <p:spPr>
          <a:xfrm>
            <a:off x="7772400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sp>
        <p:nvSpPr>
          <p:cNvPr id="11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B8B2AB7-6A9E-4AF1-BB03-F25C87A80FB3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2" name="Footer Placeholder 7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3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76BB95A2-6D39-4560-B15C-B7F8DD0487A8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354659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 txBox="1">
            <a:spLocks noGrp="1"/>
          </p:cNvSpPr>
          <p:nvPr>
            <p:ph type="body" idx="4294967295"/>
          </p:nvPr>
        </p:nvSpPr>
        <p:spPr>
          <a:xfrm>
            <a:off x="1154951" y="4532845"/>
            <a:ext cx="30504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1334548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5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1154951" y="5109109"/>
            <a:ext cx="3050438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4568863" y="4532845"/>
            <a:ext cx="3050438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4748460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8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4570171" y="5109109"/>
            <a:ext cx="3050438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 txBox="1">
            <a:spLocks noGrp="1"/>
          </p:cNvSpPr>
          <p:nvPr>
            <p:ph type="body" idx="4294967295"/>
          </p:nvPr>
        </p:nvSpPr>
        <p:spPr>
          <a:xfrm>
            <a:off x="7982776" y="4532845"/>
            <a:ext cx="3051096" cy="576264"/>
          </a:xfrm>
        </p:spPr>
        <p:txBody>
          <a:bodyPr anchor="b">
            <a:noAutofit/>
          </a:bodyPr>
          <a:lstStyle>
            <a:lvl1pPr marL="0" indent="0">
              <a:buNone/>
              <a:defRPr sz="2400">
                <a:solidFill>
                  <a:srgbClr val="EF53A5"/>
                </a:solidFill>
              </a:defRPr>
            </a:lvl1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Picture Placeholder 2"/>
          <p:cNvSpPr txBox="1">
            <a:spLocks noGrp="1"/>
          </p:cNvSpPr>
          <p:nvPr>
            <p:ph type="pic" idx="4294967295"/>
          </p:nvPr>
        </p:nvSpPr>
        <p:spPr>
          <a:xfrm>
            <a:off x="8163031" y="2603497"/>
            <a:ext cx="2691243" cy="1591513"/>
          </a:xfrm>
          <a:effectLst>
            <a:outerShdw dist="50804" dir="5400000" algn="tl">
              <a:srgbClr val="000000">
                <a:alpha val="43000"/>
              </a:srgbClr>
            </a:outerShdw>
          </a:effectLst>
        </p:spPr>
        <p:txBody>
          <a:bodyPr anchorCtr="1"/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11" name="Text Placeholder 3"/>
          <p:cNvSpPr txBox="1">
            <a:spLocks noGrp="1"/>
          </p:cNvSpPr>
          <p:nvPr>
            <p:ph type="body" idx="4294967295"/>
          </p:nvPr>
        </p:nvSpPr>
        <p:spPr>
          <a:xfrm>
            <a:off x="7982776" y="5109100"/>
            <a:ext cx="3051096" cy="917947"/>
          </a:xfrm>
        </p:spPr>
        <p:txBody>
          <a:bodyPr/>
          <a:lstStyle>
            <a:lvl1pPr marL="0" indent="0">
              <a:buNone/>
              <a:defRPr sz="1400"/>
            </a:lvl1pPr>
          </a:lstStyle>
          <a:p>
            <a:pPr lvl="0"/>
            <a:r>
              <a:rPr lang="en-US"/>
              <a:t>Edit Master text styles</a:t>
            </a:r>
          </a:p>
        </p:txBody>
      </p:sp>
      <p:cxnSp>
        <p:nvCxnSpPr>
          <p:cNvPr id="12" name="Straight Connector 42"/>
          <p:cNvCxnSpPr/>
          <p:nvPr/>
        </p:nvCxnSpPr>
        <p:spPr>
          <a:xfrm>
            <a:off x="4405835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cxnSp>
        <p:nvCxnSpPr>
          <p:cNvPr id="13" name="Straight Connector 43"/>
          <p:cNvCxnSpPr/>
          <p:nvPr/>
        </p:nvCxnSpPr>
        <p:spPr>
          <a:xfrm>
            <a:off x="7797802" y="2569628"/>
            <a:ext cx="0" cy="3492505"/>
          </a:xfrm>
          <a:prstGeom prst="straightConnector1">
            <a:avLst/>
          </a:prstGeom>
          <a:noFill/>
          <a:ln w="12701" cap="rnd">
            <a:solidFill>
              <a:srgbClr val="B31166">
                <a:alpha val="40000"/>
              </a:srgbClr>
            </a:solidFill>
            <a:prstDash val="solid"/>
            <a:miter/>
          </a:ln>
        </p:spPr>
      </p:cxnSp>
      <p:sp>
        <p:nvSpPr>
          <p:cNvPr id="14" name="Date Placeholder 6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C90A963-6F90-42D5-B91D-35E6B1005417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5" name="Footer Placeholder 7"/>
          <p:cNvSpPr txBox="1">
            <a:spLocks noGrp="1"/>
          </p:cNvSpPr>
          <p:nvPr>
            <p:ph type="ftr" sz="quarter" idx="9"/>
          </p:nvPr>
        </p:nvSpPr>
        <p:spPr>
          <a:xfrm>
            <a:off x="561112" y="6391838"/>
            <a:ext cx="3644286" cy="30479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6" name="Slide Number Placeholder 8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997192-A8A1-48B9-B665-FE694C8EDF57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71374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825660" cy="706968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1154951" y="2603497"/>
            <a:ext cx="8825660" cy="341629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10695435" y="6391838"/>
            <a:ext cx="990596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CBB0D859-095A-425D-B25D-A4DB4C37271E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5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6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30DD572-0702-4C44-852F-0CB1756E2E0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03535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8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11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2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4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5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7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8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9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Rectangle 6"/>
            <p:cNvSpPr/>
            <p:nvPr/>
          </p:nvSpPr>
          <p:spPr>
            <a:xfrm>
              <a:off x="414863" y="402162"/>
              <a:ext cx="6510866" cy="6053666"/>
            </a:xfrm>
            <a:prstGeom prst="rect">
              <a:avLst/>
            </a:pr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 rot="5101754">
              <a:off x="6294738" y="4577734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 rot="5400013">
              <a:off x="4449237" y="2801727"/>
              <a:ext cx="6053666" cy="125455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8000"/>
                <a:gd name="f5" fmla="val 7970"/>
                <a:gd name="f6" fmla="val 7"/>
                <a:gd name="f7" fmla="val 9773"/>
                <a:gd name="f8" fmla="val 156"/>
                <a:gd name="f9" fmla="val 9547"/>
                <a:gd name="f10" fmla="val 298"/>
                <a:gd name="f11" fmla="val 9320"/>
                <a:gd name="f12" fmla="val 437"/>
                <a:gd name="f13" fmla="val 9092"/>
                <a:gd name="f14" fmla="val 556"/>
                <a:gd name="f15" fmla="val 8865"/>
                <a:gd name="f16" fmla="val 676"/>
                <a:gd name="f17" fmla="val 8637"/>
                <a:gd name="f18" fmla="val 788"/>
                <a:gd name="f19" fmla="val 8412"/>
                <a:gd name="f20" fmla="val 884"/>
                <a:gd name="f21" fmla="val 8184"/>
                <a:gd name="f22" fmla="val 975"/>
                <a:gd name="f23" fmla="val 7957"/>
                <a:gd name="f24" fmla="val 1058"/>
                <a:gd name="f25" fmla="val 7734"/>
                <a:gd name="f26" fmla="val 1130"/>
                <a:gd name="f27" fmla="val 7508"/>
                <a:gd name="f28" fmla="val 1202"/>
                <a:gd name="f29" fmla="val 7285"/>
                <a:gd name="f30" fmla="val 1262"/>
                <a:gd name="f31" fmla="val 7062"/>
                <a:gd name="f32" fmla="val 1309"/>
                <a:gd name="f33" fmla="val 6840"/>
                <a:gd name="f34" fmla="val 1358"/>
                <a:gd name="f35" fmla="val 6620"/>
                <a:gd name="f36" fmla="val 1399"/>
                <a:gd name="f37" fmla="val 6402"/>
                <a:gd name="f38" fmla="val 1428"/>
                <a:gd name="f39" fmla="val 6184"/>
                <a:gd name="f40" fmla="val 1453"/>
                <a:gd name="f41" fmla="val 5968"/>
                <a:gd name="f42" fmla="val 1477"/>
                <a:gd name="f43" fmla="val 5755"/>
                <a:gd name="f44" fmla="val 1488"/>
                <a:gd name="f45" fmla="val 5542"/>
                <a:gd name="f46" fmla="val 1500"/>
                <a:gd name="f47" fmla="val 5332"/>
                <a:gd name="f48" fmla="val 1506"/>
                <a:gd name="f49" fmla="val 5124"/>
                <a:gd name="f50" fmla="val 4918"/>
                <a:gd name="f51" fmla="val 4714"/>
                <a:gd name="f52" fmla="val 4514"/>
                <a:gd name="f53" fmla="val 1470"/>
                <a:gd name="f54" fmla="val 4316"/>
                <a:gd name="f55" fmla="val 4122"/>
                <a:gd name="f56" fmla="val 1434"/>
                <a:gd name="f57" fmla="val 3929"/>
                <a:gd name="f58" fmla="val 1405"/>
                <a:gd name="f59" fmla="val 3739"/>
                <a:gd name="f60" fmla="val 1374"/>
                <a:gd name="f61" fmla="val 3553"/>
                <a:gd name="f62" fmla="val 1346"/>
                <a:gd name="f63" fmla="val 3190"/>
                <a:gd name="f64" fmla="val 1267"/>
                <a:gd name="f65" fmla="val 2842"/>
                <a:gd name="f66" fmla="val 1183"/>
                <a:gd name="f67" fmla="val 2508"/>
                <a:gd name="f68" fmla="val 1095"/>
                <a:gd name="f69" fmla="val 2192"/>
                <a:gd name="f70" fmla="val 998"/>
                <a:gd name="f71" fmla="val 1890"/>
                <a:gd name="f72" fmla="val 897"/>
                <a:gd name="f73" fmla="val 1610"/>
                <a:gd name="f74" fmla="val 1347"/>
                <a:gd name="f75" fmla="val 681"/>
                <a:gd name="f76" fmla="val 1105"/>
                <a:gd name="f77" fmla="val 574"/>
                <a:gd name="f78" fmla="val 883"/>
                <a:gd name="f79" fmla="val 473"/>
                <a:gd name="f80" fmla="val 686"/>
                <a:gd name="f81" fmla="val 377"/>
                <a:gd name="f82" fmla="val 508"/>
                <a:gd name="f83" fmla="val 286"/>
                <a:gd name="f84" fmla="val 358"/>
                <a:gd name="f85" fmla="val 210"/>
                <a:gd name="f86" fmla="val 232"/>
                <a:gd name="f87" fmla="val 138"/>
                <a:gd name="f88" fmla="val 59"/>
                <a:gd name="f89" fmla="val 35"/>
                <a:gd name="f90" fmla="*/ f0 1 10000"/>
                <a:gd name="f91" fmla="*/ f1 1 8000"/>
                <a:gd name="f92" fmla="+- f4 0 f2"/>
                <a:gd name="f93" fmla="+- f3 0 f2"/>
                <a:gd name="f94" fmla="*/ f93 1 10000"/>
                <a:gd name="f95" fmla="*/ f92 1 8000"/>
                <a:gd name="f96" fmla="*/ f2 1 f94"/>
                <a:gd name="f97" fmla="*/ f3 1 f94"/>
                <a:gd name="f98" fmla="*/ f2 1 f95"/>
                <a:gd name="f99" fmla="*/ f4 1 f95"/>
                <a:gd name="f100" fmla="*/ f96 f90 1"/>
                <a:gd name="f101" fmla="*/ f97 f90 1"/>
                <a:gd name="f102" fmla="*/ f99 f91 1"/>
                <a:gd name="f103" fmla="*/ f98 f91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00" t="f103" r="f101" b="f102"/>
              <a:pathLst>
                <a:path w="10000" h="8000">
                  <a:moveTo>
                    <a:pt x="f2" y="f2"/>
                  </a:moveTo>
                  <a:lnTo>
                    <a:pt x="f2" y="f5"/>
                  </a:lnTo>
                  <a:lnTo>
                    <a:pt x="f3" y="f4"/>
                  </a:lnTo>
                  <a:lnTo>
                    <a:pt x="f3" y="f6"/>
                  </a:lnTo>
                  <a:lnTo>
                    <a:pt x="f3" y="f6"/>
                  </a:lnTo>
                  <a:lnTo>
                    <a:pt x="f7" y="f8"/>
                  </a:lnTo>
                  <a:lnTo>
                    <a:pt x="f9" y="f10"/>
                  </a:lnTo>
                  <a:lnTo>
                    <a:pt x="f11" y="f12"/>
                  </a:lnTo>
                  <a:lnTo>
                    <a:pt x="f13" y="f14"/>
                  </a:lnTo>
                  <a:lnTo>
                    <a:pt x="f15" y="f16"/>
                  </a:lnTo>
                  <a:lnTo>
                    <a:pt x="f17" y="f18"/>
                  </a:lnTo>
                  <a:lnTo>
                    <a:pt x="f19" y="f20"/>
                  </a:lnTo>
                  <a:lnTo>
                    <a:pt x="f21" y="f22"/>
                  </a:lnTo>
                  <a:lnTo>
                    <a:pt x="f23" y="f24"/>
                  </a:lnTo>
                  <a:lnTo>
                    <a:pt x="f25" y="f26"/>
                  </a:lnTo>
                  <a:lnTo>
                    <a:pt x="f27" y="f28"/>
                  </a:lnTo>
                  <a:lnTo>
                    <a:pt x="f29" y="f30"/>
                  </a:lnTo>
                  <a:lnTo>
                    <a:pt x="f31" y="f32"/>
                  </a:lnTo>
                  <a:lnTo>
                    <a:pt x="f33" y="f34"/>
                  </a:lnTo>
                  <a:lnTo>
                    <a:pt x="f35" y="f36"/>
                  </a:lnTo>
                  <a:lnTo>
                    <a:pt x="f37" y="f38"/>
                  </a:lnTo>
                  <a:lnTo>
                    <a:pt x="f39" y="f40"/>
                  </a:lnTo>
                  <a:lnTo>
                    <a:pt x="f41" y="f42"/>
                  </a:lnTo>
                  <a:lnTo>
                    <a:pt x="f43" y="f44"/>
                  </a:lnTo>
                  <a:lnTo>
                    <a:pt x="f45" y="f46"/>
                  </a:lnTo>
                  <a:lnTo>
                    <a:pt x="f47" y="f48"/>
                  </a:lnTo>
                  <a:lnTo>
                    <a:pt x="f49" y="f46"/>
                  </a:lnTo>
                  <a:lnTo>
                    <a:pt x="f50" y="f46"/>
                  </a:lnTo>
                  <a:lnTo>
                    <a:pt x="f51" y="f44"/>
                  </a:lnTo>
                  <a:lnTo>
                    <a:pt x="f52" y="f53"/>
                  </a:lnTo>
                  <a:lnTo>
                    <a:pt x="f54" y="f40"/>
                  </a:lnTo>
                  <a:lnTo>
                    <a:pt x="f55" y="f56"/>
                  </a:lnTo>
                  <a:lnTo>
                    <a:pt x="f57" y="f58"/>
                  </a:lnTo>
                  <a:lnTo>
                    <a:pt x="f59" y="f60"/>
                  </a:lnTo>
                  <a:lnTo>
                    <a:pt x="f61" y="f62"/>
                  </a:lnTo>
                  <a:lnTo>
                    <a:pt x="f63" y="f64"/>
                  </a:lnTo>
                  <a:lnTo>
                    <a:pt x="f65" y="f66"/>
                  </a:lnTo>
                  <a:lnTo>
                    <a:pt x="f67" y="f68"/>
                  </a:lnTo>
                  <a:lnTo>
                    <a:pt x="f69" y="f70"/>
                  </a:lnTo>
                  <a:lnTo>
                    <a:pt x="f71" y="f72"/>
                  </a:lnTo>
                  <a:lnTo>
                    <a:pt x="f73" y="f18"/>
                  </a:lnTo>
                  <a:lnTo>
                    <a:pt x="f74" y="f75"/>
                  </a:lnTo>
                  <a:lnTo>
                    <a:pt x="f76" y="f77"/>
                  </a:lnTo>
                  <a:lnTo>
                    <a:pt x="f78" y="f79"/>
                  </a:lnTo>
                  <a:lnTo>
                    <a:pt x="f80" y="f81"/>
                  </a:lnTo>
                  <a:lnTo>
                    <a:pt x="f82" y="f83"/>
                  </a:lnTo>
                  <a:lnTo>
                    <a:pt x="f84" y="f85"/>
                  </a:lnTo>
                  <a:lnTo>
                    <a:pt x="f86" y="f87"/>
                  </a:lnTo>
                  <a:lnTo>
                    <a:pt x="f88" y="f89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2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3" name="Vertical Title 1"/>
          <p:cNvSpPr txBox="1">
            <a:spLocks noGrp="1"/>
          </p:cNvSpPr>
          <p:nvPr>
            <p:ph type="title" orient="vert"/>
          </p:nvPr>
        </p:nvSpPr>
        <p:spPr>
          <a:xfrm>
            <a:off x="8585237" y="1278468"/>
            <a:ext cx="1409968" cy="4748588"/>
          </a:xfrm>
        </p:spPr>
        <p:txBody>
          <a:bodyPr vert="eaVert" anchor="b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4" name="Vertical Text Placeholder 2"/>
          <p:cNvSpPr txBox="1">
            <a:spLocks noGrp="1"/>
          </p:cNvSpPr>
          <p:nvPr>
            <p:ph type="body" orient="vert" idx="1"/>
          </p:nvPr>
        </p:nvSpPr>
        <p:spPr>
          <a:xfrm>
            <a:off x="1154951" y="1278468"/>
            <a:ext cx="6256023" cy="4748588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5" name="Date Placeholder 3"/>
          <p:cNvSpPr txBox="1">
            <a:spLocks noGrp="1"/>
          </p:cNvSpPr>
          <p:nvPr>
            <p:ph type="dt" sz="half" idx="7"/>
          </p:nvPr>
        </p:nvSpPr>
        <p:spPr>
          <a:xfrm>
            <a:off x="10653107" y="6391838"/>
            <a:ext cx="992133" cy="304796"/>
          </a:xfrm>
        </p:spPr>
        <p:txBody>
          <a:bodyPr/>
          <a:lstStyle>
            <a:lvl1pPr>
              <a:defRPr/>
            </a:lvl1pPr>
          </a:lstStyle>
          <a:p>
            <a:pPr lvl="0"/>
            <a:fld id="{3AED3707-AD67-4E0E-9359-C02509E2226F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6" name="Footer Placeholder 4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7" name="Rectangle 13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8" name="Slide Number Placeholder 5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84D578B0-26ED-420D-B26B-331C9AF6BDE5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0779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7"/>
          <p:cNvGrpSpPr/>
          <p:nvPr/>
        </p:nvGrpSpPr>
        <p:grpSpPr>
          <a:xfrm>
            <a:off x="0" y="0"/>
            <a:ext cx="12191996" cy="6858000"/>
            <a:chOff x="0" y="0"/>
            <a:chExt cx="12191996" cy="6858000"/>
          </a:xfrm>
        </p:grpSpPr>
        <p:sp>
          <p:nvSpPr>
            <p:cNvPr id="3" name="Rectangle 6"/>
            <p:cNvSpPr/>
            <p:nvPr/>
          </p:nvSpPr>
          <p:spPr>
            <a:xfrm>
              <a:off x="0" y="0"/>
              <a:ext cx="12191996" cy="6858000"/>
            </a:xfrm>
            <a:prstGeom prst="rect">
              <a:avLst/>
            </a:prstGeom>
            <a:blipFill>
              <a:blip r:embed="rId19">
                <a:alphaModFix/>
              </a:blip>
              <a:stretch>
                <a:fillRect/>
              </a:stretch>
            </a:blip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4" name="Oval 12"/>
            <p:cNvSpPr/>
            <p:nvPr/>
          </p:nvSpPr>
          <p:spPr>
            <a:xfrm>
              <a:off x="0" y="2667003"/>
              <a:ext cx="4190996" cy="41909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1000"/>
                  </a:srgbClr>
                </a:gs>
                <a:gs pos="100000">
                  <a:srgbClr val="9B6BF2">
                    <a:alpha val="10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5" name="Oval 14"/>
            <p:cNvSpPr/>
            <p:nvPr/>
          </p:nvSpPr>
          <p:spPr>
            <a:xfrm>
              <a:off x="0" y="2895603"/>
              <a:ext cx="2362196" cy="23621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8000"/>
                  </a:srgbClr>
                </a:gs>
                <a:gs pos="100000">
                  <a:srgbClr val="9B6BF2">
                    <a:alpha val="8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6" name="Oval 17"/>
            <p:cNvSpPr/>
            <p:nvPr/>
          </p:nvSpPr>
          <p:spPr>
            <a:xfrm>
              <a:off x="8609011" y="5867403"/>
              <a:ext cx="990596" cy="9905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7" name="Oval 15"/>
            <p:cNvSpPr/>
            <p:nvPr/>
          </p:nvSpPr>
          <p:spPr>
            <a:xfrm>
              <a:off x="8609011" y="1676396"/>
              <a:ext cx="2819396" cy="2819396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7000"/>
                  </a:srgbClr>
                </a:gs>
                <a:gs pos="100000">
                  <a:srgbClr val="9B6BF2">
                    <a:alpha val="6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8" name="Oval 16"/>
            <p:cNvSpPr/>
            <p:nvPr/>
          </p:nvSpPr>
          <p:spPr>
            <a:xfrm>
              <a:off x="7999408" y="8467"/>
              <a:ext cx="1600200" cy="1600200"/>
            </a:xfrm>
            <a:custGeom>
              <a:avLst/>
              <a:gdLst>
                <a:gd name="f0" fmla="val 21600000"/>
                <a:gd name="f1" fmla="val 10800000"/>
                <a:gd name="f2" fmla="val 5400000"/>
                <a:gd name="f3" fmla="val 180"/>
                <a:gd name="f4" fmla="val w"/>
                <a:gd name="f5" fmla="val h"/>
                <a:gd name="f6" fmla="val ss"/>
                <a:gd name="f7" fmla="val 0"/>
                <a:gd name="f8" fmla="*/ 5419351 1 1725033"/>
                <a:gd name="f9" fmla="+- 0 0 -360"/>
                <a:gd name="f10" fmla="+- 0 0 -180"/>
                <a:gd name="f11" fmla="abs f4"/>
                <a:gd name="f12" fmla="abs f5"/>
                <a:gd name="f13" fmla="abs f6"/>
                <a:gd name="f14" fmla="+- 2700000 f2 0"/>
                <a:gd name="f15" fmla="*/ f9 f1 1"/>
                <a:gd name="f16" fmla="*/ f10 f1 1"/>
                <a:gd name="f17" fmla="?: f11 f4 1"/>
                <a:gd name="f18" fmla="?: f12 f5 1"/>
                <a:gd name="f19" fmla="?: f13 f6 1"/>
                <a:gd name="f20" fmla="+- f14 0 f2"/>
                <a:gd name="f21" fmla="*/ f15 1 f3"/>
                <a:gd name="f22" fmla="*/ f16 1 f3"/>
                <a:gd name="f23" fmla="*/ f17 1 21600"/>
                <a:gd name="f24" fmla="*/ f18 1 21600"/>
                <a:gd name="f25" fmla="*/ 21600 f17 1"/>
                <a:gd name="f26" fmla="*/ 21600 f18 1"/>
                <a:gd name="f27" fmla="+- f20 f2 0"/>
                <a:gd name="f28" fmla="+- f21 0 f2"/>
                <a:gd name="f29" fmla="+- f22 0 f2"/>
                <a:gd name="f30" fmla="min f24 f23"/>
                <a:gd name="f31" fmla="*/ f25 1 f19"/>
                <a:gd name="f32" fmla="*/ f26 1 f19"/>
                <a:gd name="f33" fmla="*/ f27 f8 1"/>
                <a:gd name="f34" fmla="val f31"/>
                <a:gd name="f35" fmla="val f32"/>
                <a:gd name="f36" fmla="*/ f33 1 f1"/>
                <a:gd name="f37" fmla="*/ f7 f30 1"/>
                <a:gd name="f38" fmla="+- f35 0 f7"/>
                <a:gd name="f39" fmla="+- f34 0 f7"/>
                <a:gd name="f40" fmla="+- 0 0 f36"/>
                <a:gd name="f41" fmla="*/ f38 1 2"/>
                <a:gd name="f42" fmla="*/ f39 1 2"/>
                <a:gd name="f43" fmla="+- 0 0 f40"/>
                <a:gd name="f44" fmla="+- f7 f41 0"/>
                <a:gd name="f45" fmla="+- f7 f42 0"/>
                <a:gd name="f46" fmla="*/ f43 f1 1"/>
                <a:gd name="f47" fmla="*/ f42 f30 1"/>
                <a:gd name="f48" fmla="*/ f41 f30 1"/>
                <a:gd name="f49" fmla="*/ f46 1 f8"/>
                <a:gd name="f50" fmla="*/ f44 f30 1"/>
                <a:gd name="f51" fmla="+- f49 0 f2"/>
                <a:gd name="f52" fmla="cos 1 f51"/>
                <a:gd name="f53" fmla="sin 1 f51"/>
                <a:gd name="f54" fmla="+- 0 0 f52"/>
                <a:gd name="f55" fmla="+- 0 0 f53"/>
                <a:gd name="f56" fmla="+- 0 0 f54"/>
                <a:gd name="f57" fmla="+- 0 0 f55"/>
                <a:gd name="f58" fmla="val f56"/>
                <a:gd name="f59" fmla="val f57"/>
                <a:gd name="f60" fmla="*/ f58 f42 1"/>
                <a:gd name="f61" fmla="*/ f59 f41 1"/>
                <a:gd name="f62" fmla="+- f45 0 f60"/>
                <a:gd name="f63" fmla="+- f45 f60 0"/>
                <a:gd name="f64" fmla="+- f44 0 f61"/>
                <a:gd name="f65" fmla="+- f44 f61 0"/>
                <a:gd name="f66" fmla="*/ f62 f30 1"/>
                <a:gd name="f67" fmla="*/ f64 f30 1"/>
                <a:gd name="f68" fmla="*/ f63 f30 1"/>
                <a:gd name="f69" fmla="*/ f65 f3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  <a:cxn ang="f28">
                  <a:pos x="f66" y="f67"/>
                </a:cxn>
                <a:cxn ang="f29">
                  <a:pos x="f66" y="f69"/>
                </a:cxn>
                <a:cxn ang="f29">
                  <a:pos x="f68" y="f69"/>
                </a:cxn>
                <a:cxn ang="f28">
                  <a:pos x="f68" y="f67"/>
                </a:cxn>
              </a:cxnLst>
              <a:rect l="f66" t="f67" r="f68" b="f69"/>
              <a:pathLst>
                <a:path>
                  <a:moveTo>
                    <a:pt x="f37" y="f50"/>
                  </a:moveTo>
                  <a:arcTo wR="f47" hR="f48" stAng="f1" swAng="f0"/>
                  <a:close/>
                </a:path>
              </a:pathLst>
            </a:custGeom>
            <a:gradFill>
              <a:gsLst>
                <a:gs pos="0">
                  <a:srgbClr val="9B6BF2">
                    <a:alpha val="14000"/>
                  </a:srgbClr>
                </a:gs>
                <a:gs pos="100000">
                  <a:srgbClr val="9B6BF2">
                    <a:alpha val="7000"/>
                  </a:srgbClr>
                </a:gs>
              </a:gsLst>
              <a:path path="circle">
                <a:fillToRect l="50000" t="50000" r="50000" b="50000"/>
              </a:path>
            </a:gra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9" name="Freeform 5"/>
            <p:cNvSpPr/>
            <p:nvPr/>
          </p:nvSpPr>
          <p:spPr>
            <a:xfrm rot="21010064">
              <a:off x="8490945" y="1797519"/>
              <a:ext cx="3299411" cy="440923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0000"/>
                <a:gd name="f4" fmla="val 5291"/>
                <a:gd name="f5" fmla="val 85"/>
                <a:gd name="f6" fmla="val 2532"/>
                <a:gd name="f7" fmla="val 1736"/>
                <a:gd name="f8" fmla="val 3911"/>
                <a:gd name="f9" fmla="val 7524"/>
                <a:gd name="f10" fmla="val 5298"/>
                <a:gd name="f11" fmla="val 9958"/>
                <a:gd name="f12" fmla="val 9989"/>
                <a:gd name="f13" fmla="val 1958"/>
                <a:gd name="f14" fmla="val 9969"/>
                <a:gd name="f15" fmla="val 3333"/>
                <a:gd name="f16" fmla="val 9667"/>
                <a:gd name="f17" fmla="val 204"/>
                <a:gd name="f18" fmla="val 9334"/>
                <a:gd name="f19" fmla="val 400"/>
                <a:gd name="f20" fmla="val 9001"/>
                <a:gd name="f21" fmla="val 590"/>
                <a:gd name="f22" fmla="val 8667"/>
                <a:gd name="f23" fmla="val 753"/>
                <a:gd name="f24" fmla="val 8333"/>
                <a:gd name="f25" fmla="val 917"/>
                <a:gd name="f26" fmla="val 7999"/>
                <a:gd name="f27" fmla="val 1071"/>
                <a:gd name="f28" fmla="val 7669"/>
                <a:gd name="f29" fmla="val 1202"/>
                <a:gd name="f30" fmla="val 7333"/>
                <a:gd name="f31" fmla="val 1325"/>
                <a:gd name="f32" fmla="val 7000"/>
                <a:gd name="f33" fmla="val 1440"/>
                <a:gd name="f34" fmla="val 6673"/>
                <a:gd name="f35" fmla="val 1538"/>
                <a:gd name="f36" fmla="val 6340"/>
                <a:gd name="f37" fmla="val 1636"/>
                <a:gd name="f38" fmla="val 6013"/>
                <a:gd name="f39" fmla="val 1719"/>
                <a:gd name="f40" fmla="val 5686"/>
                <a:gd name="f41" fmla="val 1784"/>
                <a:gd name="f42" fmla="val 5359"/>
                <a:gd name="f43" fmla="val 1850"/>
                <a:gd name="f44" fmla="val 5036"/>
                <a:gd name="f45" fmla="val 1906"/>
                <a:gd name="f46" fmla="val 4717"/>
                <a:gd name="f47" fmla="val 1948"/>
                <a:gd name="f48" fmla="val 4396"/>
                <a:gd name="f49" fmla="val 1980"/>
                <a:gd name="f50" fmla="val 4079"/>
                <a:gd name="f51" fmla="val 2013"/>
                <a:gd name="f52" fmla="val 3766"/>
                <a:gd name="f53" fmla="val 2029"/>
                <a:gd name="f54" fmla="val 3454"/>
                <a:gd name="f55" fmla="val 2046"/>
                <a:gd name="f56" fmla="val 3145"/>
                <a:gd name="f57" fmla="val 2053"/>
                <a:gd name="f58" fmla="val 2839"/>
                <a:gd name="f59" fmla="val 2537"/>
                <a:gd name="f60" fmla="val 2238"/>
                <a:gd name="f61" fmla="val 1943"/>
                <a:gd name="f62" fmla="val 2004"/>
                <a:gd name="f63" fmla="val 1653"/>
                <a:gd name="f64" fmla="val 1368"/>
                <a:gd name="f65" fmla="val 1955"/>
                <a:gd name="f66" fmla="val 1085"/>
                <a:gd name="f67" fmla="val 1915"/>
                <a:gd name="f68" fmla="val 806"/>
                <a:gd name="f69" fmla="val 1873"/>
                <a:gd name="f70" fmla="val 533"/>
                <a:gd name="f71" fmla="val 1833"/>
                <a:gd name="f72" fmla="val 1726"/>
                <a:gd name="f73" fmla="val 28"/>
                <a:gd name="f74" fmla="val 1995"/>
                <a:gd name="f75" fmla="val 57"/>
                <a:gd name="f76" fmla="val 2263"/>
                <a:gd name="f77" fmla="*/ f0 1 10000"/>
                <a:gd name="f78" fmla="*/ f1 1 5291"/>
                <a:gd name="f79" fmla="+- f4 0 f2"/>
                <a:gd name="f80" fmla="+- f3 0 f2"/>
                <a:gd name="f81" fmla="*/ f80 1 10000"/>
                <a:gd name="f82" fmla="*/ f79 1 5291"/>
                <a:gd name="f83" fmla="*/ f2 1 f81"/>
                <a:gd name="f84" fmla="*/ f3 1 f81"/>
                <a:gd name="f85" fmla="*/ f2 1 f82"/>
                <a:gd name="f86" fmla="*/ f4 1 f82"/>
                <a:gd name="f87" fmla="*/ f83 f77 1"/>
                <a:gd name="f88" fmla="*/ f84 f77 1"/>
                <a:gd name="f89" fmla="*/ f86 f78 1"/>
                <a:gd name="f90" fmla="*/ f85 f78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87" t="f90" r="f88" b="f89"/>
              <a:pathLst>
                <a:path w="10000" h="5291">
                  <a:moveTo>
                    <a:pt x="f5" y="f6"/>
                  </a:moveTo>
                  <a:cubicBezTo>
                    <a:pt x="f7" y="f8"/>
                    <a:pt x="f9" y="f10"/>
                    <a:pt x="f11" y="f4"/>
                  </a:cubicBezTo>
                  <a:cubicBezTo>
                    <a:pt x="f12" y="f13"/>
                    <a:pt x="f14" y="f15"/>
                    <a:pt x="f3" y="f2"/>
                  </a:cubicBezTo>
                  <a:lnTo>
                    <a:pt x="f3" y="f2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9"/>
                  </a:lnTo>
                  <a:lnTo>
                    <a:pt x="f50" y="f51"/>
                  </a:lnTo>
                  <a:lnTo>
                    <a:pt x="f52" y="f53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5"/>
                  </a:lnTo>
                  <a:lnTo>
                    <a:pt x="f59" y="f55"/>
                  </a:lnTo>
                  <a:lnTo>
                    <a:pt x="f60" y="f53"/>
                  </a:lnTo>
                  <a:lnTo>
                    <a:pt x="f61" y="f62"/>
                  </a:lnTo>
                  <a:lnTo>
                    <a:pt x="f63" y="f49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2" y="f72"/>
                  </a:lnTo>
                  <a:cubicBezTo>
                    <a:pt x="f73" y="f74"/>
                    <a:pt x="f75" y="f76"/>
                    <a:pt x="f5" y="f6"/>
                  </a:cubicBezTo>
                  <a:close/>
                </a:path>
              </a:pathLst>
            </a:custGeom>
            <a:solidFill>
              <a:srgbClr val="FFFFFF">
                <a:alpha val="20000"/>
              </a:srgbClr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0" name="Freeform 5"/>
            <p:cNvSpPr/>
            <p:nvPr/>
          </p:nvSpPr>
          <p:spPr>
            <a:xfrm>
              <a:off x="459504" y="1866409"/>
              <a:ext cx="11277596" cy="4533896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7104"/>
                <a:gd name="f4" fmla="val 2856"/>
                <a:gd name="f5" fmla="val 1"/>
                <a:gd name="f6" fmla="val 6943"/>
                <a:gd name="f7" fmla="val 26"/>
                <a:gd name="f8" fmla="val 6782"/>
                <a:gd name="f9" fmla="val 50"/>
                <a:gd name="f10" fmla="val 6621"/>
                <a:gd name="f11" fmla="val 73"/>
                <a:gd name="f12" fmla="val 6459"/>
                <a:gd name="f13" fmla="val 93"/>
                <a:gd name="f14" fmla="val 6298"/>
                <a:gd name="f15" fmla="val 113"/>
                <a:gd name="f16" fmla="val 6136"/>
                <a:gd name="f17" fmla="val 132"/>
                <a:gd name="f18" fmla="val 5976"/>
                <a:gd name="f19" fmla="val 148"/>
                <a:gd name="f20" fmla="val 5814"/>
                <a:gd name="f21" fmla="val 163"/>
                <a:gd name="f22" fmla="val 5653"/>
                <a:gd name="f23" fmla="val 177"/>
                <a:gd name="f24" fmla="val 5494"/>
                <a:gd name="f25" fmla="val 189"/>
                <a:gd name="f26" fmla="val 5334"/>
                <a:gd name="f27" fmla="val 201"/>
                <a:gd name="f28" fmla="val 5175"/>
                <a:gd name="f29" fmla="val 211"/>
                <a:gd name="f30" fmla="val 5017"/>
                <a:gd name="f31" fmla="val 219"/>
                <a:gd name="f32" fmla="val 4859"/>
                <a:gd name="f33" fmla="val 227"/>
                <a:gd name="f34" fmla="val 4703"/>
                <a:gd name="f35" fmla="val 234"/>
                <a:gd name="f36" fmla="val 4548"/>
                <a:gd name="f37" fmla="val 239"/>
                <a:gd name="f38" fmla="val 4393"/>
                <a:gd name="f39" fmla="val 243"/>
                <a:gd name="f40" fmla="val 4240"/>
                <a:gd name="f41" fmla="val 247"/>
                <a:gd name="f42" fmla="val 4088"/>
                <a:gd name="f43" fmla="val 249"/>
                <a:gd name="f44" fmla="val 3937"/>
                <a:gd name="f45" fmla="val 251"/>
                <a:gd name="f46" fmla="val 3788"/>
                <a:gd name="f47" fmla="val 252"/>
                <a:gd name="f48" fmla="val 3640"/>
                <a:gd name="f49" fmla="val 3494"/>
                <a:gd name="f50" fmla="val 3349"/>
                <a:gd name="f51" fmla="val 3207"/>
                <a:gd name="f52" fmla="val 246"/>
                <a:gd name="f53" fmla="val 3066"/>
                <a:gd name="f54" fmla="val 2928"/>
                <a:gd name="f55" fmla="val 240"/>
                <a:gd name="f56" fmla="val 2791"/>
                <a:gd name="f57" fmla="val 235"/>
                <a:gd name="f58" fmla="val 2656"/>
                <a:gd name="f59" fmla="val 230"/>
                <a:gd name="f60" fmla="val 2524"/>
                <a:gd name="f61" fmla="val 225"/>
                <a:gd name="f62" fmla="val 2266"/>
                <a:gd name="f63" fmla="val 212"/>
                <a:gd name="f64" fmla="val 2019"/>
                <a:gd name="f65" fmla="val 198"/>
                <a:gd name="f66" fmla="val 1782"/>
                <a:gd name="f67" fmla="val 183"/>
                <a:gd name="f68" fmla="val 1557"/>
                <a:gd name="f69" fmla="val 167"/>
                <a:gd name="f70" fmla="val 1343"/>
                <a:gd name="f71" fmla="val 150"/>
                <a:gd name="f72" fmla="val 1144"/>
                <a:gd name="f73" fmla="val 957"/>
                <a:gd name="f74" fmla="val 114"/>
                <a:gd name="f75" fmla="val 785"/>
                <a:gd name="f76" fmla="val 96"/>
                <a:gd name="f77" fmla="val 627"/>
                <a:gd name="f78" fmla="val 79"/>
                <a:gd name="f79" fmla="val 487"/>
                <a:gd name="f80" fmla="val 63"/>
                <a:gd name="f81" fmla="val 361"/>
                <a:gd name="f82" fmla="val 48"/>
                <a:gd name="f83" fmla="val 254"/>
                <a:gd name="f84" fmla="val 35"/>
                <a:gd name="f85" fmla="val 165"/>
                <a:gd name="f86" fmla="val 23"/>
                <a:gd name="f87" fmla="val 42"/>
                <a:gd name="f88" fmla="val 6"/>
                <a:gd name="f89" fmla="*/ f0 1 7104"/>
                <a:gd name="f90" fmla="*/ f1 1 2856"/>
                <a:gd name="f91" fmla="+- f4 0 f2"/>
                <a:gd name="f92" fmla="+- f3 0 f2"/>
                <a:gd name="f93" fmla="*/ f92 1 7104"/>
                <a:gd name="f94" fmla="*/ f91 1 2856"/>
                <a:gd name="f95" fmla="*/ 0 1 f93"/>
                <a:gd name="f96" fmla="*/ f3 1 f93"/>
                <a:gd name="f97" fmla="*/ 0 1 f94"/>
                <a:gd name="f98" fmla="*/ f4 1 f94"/>
                <a:gd name="f99" fmla="*/ f95 f89 1"/>
                <a:gd name="f100" fmla="*/ f96 f89 1"/>
                <a:gd name="f101" fmla="*/ f98 f90 1"/>
                <a:gd name="f102" fmla="*/ f97 f9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99" t="f102" r="f100" b="f101"/>
              <a:pathLst>
                <a:path w="7104" h="2856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5"/>
                  </a:lnTo>
                  <a:lnTo>
                    <a:pt x="f3" y="f5"/>
                  </a:lnTo>
                  <a:lnTo>
                    <a:pt x="f6" y="f7"/>
                  </a:lnTo>
                  <a:lnTo>
                    <a:pt x="f8" y="f9"/>
                  </a:lnTo>
                  <a:lnTo>
                    <a:pt x="f10" y="f11"/>
                  </a:lnTo>
                  <a:lnTo>
                    <a:pt x="f12" y="f13"/>
                  </a:lnTo>
                  <a:lnTo>
                    <a:pt x="f14" y="f15"/>
                  </a:lnTo>
                  <a:lnTo>
                    <a:pt x="f16" y="f17"/>
                  </a:lnTo>
                  <a:lnTo>
                    <a:pt x="f18" y="f19"/>
                  </a:lnTo>
                  <a:lnTo>
                    <a:pt x="f20" y="f21"/>
                  </a:lnTo>
                  <a:lnTo>
                    <a:pt x="f22" y="f23"/>
                  </a:lnTo>
                  <a:lnTo>
                    <a:pt x="f24" y="f25"/>
                  </a:lnTo>
                  <a:lnTo>
                    <a:pt x="f26" y="f27"/>
                  </a:lnTo>
                  <a:lnTo>
                    <a:pt x="f28" y="f29"/>
                  </a:lnTo>
                  <a:lnTo>
                    <a:pt x="f30" y="f31"/>
                  </a:lnTo>
                  <a:lnTo>
                    <a:pt x="f32" y="f33"/>
                  </a:lnTo>
                  <a:lnTo>
                    <a:pt x="f34" y="f35"/>
                  </a:lnTo>
                  <a:lnTo>
                    <a:pt x="f36" y="f37"/>
                  </a:lnTo>
                  <a:lnTo>
                    <a:pt x="f38" y="f39"/>
                  </a:lnTo>
                  <a:lnTo>
                    <a:pt x="f40" y="f41"/>
                  </a:lnTo>
                  <a:lnTo>
                    <a:pt x="f42" y="f43"/>
                  </a:lnTo>
                  <a:lnTo>
                    <a:pt x="f44" y="f45"/>
                  </a:lnTo>
                  <a:lnTo>
                    <a:pt x="f46" y="f47"/>
                  </a:lnTo>
                  <a:lnTo>
                    <a:pt x="f48" y="f45"/>
                  </a:lnTo>
                  <a:lnTo>
                    <a:pt x="f49" y="f45"/>
                  </a:lnTo>
                  <a:lnTo>
                    <a:pt x="f50" y="f43"/>
                  </a:lnTo>
                  <a:lnTo>
                    <a:pt x="f51" y="f52"/>
                  </a:lnTo>
                  <a:lnTo>
                    <a:pt x="f53" y="f39"/>
                  </a:lnTo>
                  <a:lnTo>
                    <a:pt x="f54" y="f55"/>
                  </a:lnTo>
                  <a:lnTo>
                    <a:pt x="f56" y="f57"/>
                  </a:lnTo>
                  <a:lnTo>
                    <a:pt x="f58" y="f59"/>
                  </a:lnTo>
                  <a:lnTo>
                    <a:pt x="f60" y="f61"/>
                  </a:lnTo>
                  <a:lnTo>
                    <a:pt x="f62" y="f63"/>
                  </a:lnTo>
                  <a:lnTo>
                    <a:pt x="f64" y="f65"/>
                  </a:lnTo>
                  <a:lnTo>
                    <a:pt x="f66" y="f67"/>
                  </a:lnTo>
                  <a:lnTo>
                    <a:pt x="f68" y="f69"/>
                  </a:lnTo>
                  <a:lnTo>
                    <a:pt x="f70" y="f71"/>
                  </a:lnTo>
                  <a:lnTo>
                    <a:pt x="f72" y="f17"/>
                  </a:lnTo>
                  <a:lnTo>
                    <a:pt x="f73" y="f74"/>
                  </a:lnTo>
                  <a:lnTo>
                    <a:pt x="f75" y="f76"/>
                  </a:lnTo>
                  <a:lnTo>
                    <a:pt x="f77" y="f78"/>
                  </a:lnTo>
                  <a:lnTo>
                    <a:pt x="f79" y="f80"/>
                  </a:lnTo>
                  <a:lnTo>
                    <a:pt x="f81" y="f82"/>
                  </a:lnTo>
                  <a:lnTo>
                    <a:pt x="f83" y="f84"/>
                  </a:lnTo>
                  <a:lnTo>
                    <a:pt x="f85" y="f86"/>
                  </a:lnTo>
                  <a:lnTo>
                    <a:pt x="f87" y="f88"/>
                  </a:lnTo>
                  <a:lnTo>
                    <a:pt x="f2" y="f2"/>
                  </a:lnTo>
                  <a:lnTo>
                    <a:pt x="f2" y="f2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  <p:sp>
          <p:nvSpPr>
            <p:cNvPr id="11" name="Freeform 5"/>
            <p:cNvSpPr/>
            <p:nvPr/>
          </p:nvSpPr>
          <p:spPr>
            <a:xfrm>
              <a:off x="0" y="1591"/>
              <a:ext cx="12191996" cy="6856408"/>
            </a:xfrm>
            <a:custGeom>
              <a:avLst/>
              <a:gdLst>
                <a:gd name="f0" fmla="val w"/>
                <a:gd name="f1" fmla="val h"/>
                <a:gd name="f2" fmla="val 0"/>
                <a:gd name="f3" fmla="val 15356"/>
                <a:gd name="f4" fmla="val 8638"/>
                <a:gd name="f5" fmla="val 14748"/>
                <a:gd name="f6" fmla="val 8038"/>
                <a:gd name="f7" fmla="val 600"/>
                <a:gd name="f8" fmla="val 592"/>
                <a:gd name="f9" fmla="*/ f0 1 15356"/>
                <a:gd name="f10" fmla="*/ f1 1 8638"/>
                <a:gd name="f11" fmla="+- f4 0 f2"/>
                <a:gd name="f12" fmla="+- f3 0 f2"/>
                <a:gd name="f13" fmla="*/ f12 1 15356"/>
                <a:gd name="f14" fmla="*/ f11 1 8638"/>
                <a:gd name="f15" fmla="*/ 0 1 f13"/>
                <a:gd name="f16" fmla="*/ f3 1 f13"/>
                <a:gd name="f17" fmla="*/ 0 1 f14"/>
                <a:gd name="f18" fmla="*/ f4 1 f14"/>
                <a:gd name="f19" fmla="*/ f15 f9 1"/>
                <a:gd name="f20" fmla="*/ f16 f9 1"/>
                <a:gd name="f21" fmla="*/ f18 f10 1"/>
                <a:gd name="f22" fmla="*/ f17 f10 1"/>
              </a:gdLst>
              <a:ahLst/>
              <a:cxnLst>
                <a:cxn ang="3cd4">
                  <a:pos x="hc" y="t"/>
                </a:cxn>
                <a:cxn ang="0">
                  <a:pos x="r" y="vc"/>
                </a:cxn>
                <a:cxn ang="cd4">
                  <a:pos x="hc" y="b"/>
                </a:cxn>
                <a:cxn ang="cd2">
                  <a:pos x="l" y="vc"/>
                </a:cxn>
              </a:cxnLst>
              <a:rect l="f19" t="f22" r="f20" b="f21"/>
              <a:pathLst>
                <a:path w="15356" h="8638">
                  <a:moveTo>
                    <a:pt x="f2" y="f2"/>
                  </a:moveTo>
                  <a:lnTo>
                    <a:pt x="f2" y="f4"/>
                  </a:lnTo>
                  <a:lnTo>
                    <a:pt x="f3" y="f4"/>
                  </a:lnTo>
                  <a:lnTo>
                    <a:pt x="f3" y="f2"/>
                  </a:lnTo>
                  <a:lnTo>
                    <a:pt x="f2" y="f2"/>
                  </a:lnTo>
                  <a:close/>
                  <a:moveTo>
                    <a:pt x="f5" y="f6"/>
                  </a:moveTo>
                  <a:lnTo>
                    <a:pt x="f7" y="f6"/>
                  </a:lnTo>
                  <a:lnTo>
                    <a:pt x="f7" y="f8"/>
                  </a:lnTo>
                  <a:lnTo>
                    <a:pt x="f5" y="f8"/>
                  </a:lnTo>
                  <a:lnTo>
                    <a:pt x="f5" y="f6"/>
                  </a:lnTo>
                  <a:close/>
                </a:path>
              </a:pathLst>
            </a:custGeom>
            <a:solidFill>
              <a:srgbClr val="FFFFFF"/>
            </a:solidFill>
            <a:ln cap="flat">
              <a:noFill/>
              <a:prstDash val="solid"/>
            </a:ln>
          </p:spPr>
          <p:txBody>
            <a:bodyPr vert="horz" wrap="square" lIns="0" tIns="0" rIns="0" bIns="0" anchor="t" anchorCtr="0" compatLnSpc="1">
              <a:noAutofit/>
            </a:bodyPr>
            <a:lstStyle/>
            <a:p>
              <a:pPr marL="0" marR="0" lvl="0" indent="0" algn="l" defTabSz="914400" rtl="0" fontAlgn="auto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None/>
                <a:tabLst/>
                <a:defRPr sz="1800" b="0" i="0" u="none" strike="noStrike" kern="0" cap="none" spc="0" baseline="0">
                  <a:solidFill>
                    <a:srgbClr val="000000"/>
                  </a:solidFill>
                  <a:uFillTx/>
                </a:defRPr>
              </a:pPr>
              <a:endParaRPr lang="en-GB" sz="1800" b="0" i="0" u="none" strike="noStrike" kern="1200" cap="none" spc="0" baseline="0">
                <a:solidFill>
                  <a:srgbClr val="000000"/>
                </a:solidFill>
                <a:uFillTx/>
                <a:latin typeface="Calibri"/>
              </a:endParaRPr>
            </a:p>
          </p:txBody>
        </p:sp>
      </p:grpSp>
      <p:sp>
        <p:nvSpPr>
          <p:cNvPr id="12" name="Title Placeholder 1"/>
          <p:cNvSpPr txBox="1">
            <a:spLocks noGrp="1"/>
          </p:cNvSpPr>
          <p:nvPr>
            <p:ph type="title"/>
          </p:nvPr>
        </p:nvSpPr>
        <p:spPr>
          <a:xfrm>
            <a:off x="1154951" y="973671"/>
            <a:ext cx="8761415" cy="70696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13" name="Text Placeholder 2"/>
          <p:cNvSpPr txBox="1">
            <a:spLocks noGrp="1"/>
          </p:cNvSpPr>
          <p:nvPr>
            <p:ph type="body" idx="1"/>
          </p:nvPr>
        </p:nvSpPr>
        <p:spPr>
          <a:xfrm>
            <a:off x="1154951" y="2603497"/>
            <a:ext cx="8761415" cy="3416298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4" name="Date Placeholder 3"/>
          <p:cNvSpPr txBox="1">
            <a:spLocks noGrp="1"/>
          </p:cNvSpPr>
          <p:nvPr>
            <p:ph type="dt" sz="half" idx="2"/>
          </p:nvPr>
        </p:nvSpPr>
        <p:spPr>
          <a:xfrm>
            <a:off x="10653107" y="6391838"/>
            <a:ext cx="990596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1" i="0" u="none" strike="noStrike" kern="1200" cap="none" spc="0" baseline="0">
                <a:solidFill>
                  <a:srgbClr val="B31166"/>
                </a:solidFill>
                <a:uFillTx/>
                <a:latin typeface="Century Gothic"/>
              </a:defRPr>
            </a:lvl1pPr>
          </a:lstStyle>
          <a:p>
            <a:pPr lvl="0"/>
            <a:fld id="{A26F609E-56F9-4A77-9F68-E8885DE086EA}" type="datetime1">
              <a:rPr lang="en-US"/>
              <a:pPr lvl="0"/>
              <a:t>1/25/2018</a:t>
            </a:fld>
            <a:endParaRPr lang="en-US"/>
          </a:p>
        </p:txBody>
      </p:sp>
      <p:sp>
        <p:nvSpPr>
          <p:cNvPr id="15" name="Footer Placeholder 4"/>
          <p:cNvSpPr txBox="1">
            <a:spLocks noGrp="1"/>
          </p:cNvSpPr>
          <p:nvPr>
            <p:ph type="ftr" sz="quarter" idx="3"/>
          </p:nvPr>
        </p:nvSpPr>
        <p:spPr>
          <a:xfrm>
            <a:off x="561112" y="6391838"/>
            <a:ext cx="3859792" cy="304796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1000" b="1" i="0" u="none" strike="noStrike" kern="1200" cap="none" spc="0" baseline="0">
                <a:solidFill>
                  <a:srgbClr val="B31166"/>
                </a:solidFill>
                <a:uFillTx/>
                <a:latin typeface="Century Gothic"/>
              </a:defRPr>
            </a:lvl1pPr>
          </a:lstStyle>
          <a:p>
            <a:pPr lvl="0"/>
            <a:r>
              <a:rPr lang="en-US"/>
              <a:t>             </a:t>
            </a:r>
          </a:p>
        </p:txBody>
      </p:sp>
      <p:sp>
        <p:nvSpPr>
          <p:cNvPr id="16" name="Rectangle 20"/>
          <p:cNvSpPr/>
          <p:nvPr/>
        </p:nvSpPr>
        <p:spPr>
          <a:xfrm>
            <a:off x="10437811" y="0"/>
            <a:ext cx="685800" cy="1143000"/>
          </a:xfrm>
          <a:prstGeom prst="rect">
            <a:avLst/>
          </a:prstGeom>
          <a:solidFill>
            <a:srgbClr val="B31166"/>
          </a:solidFill>
          <a:ln cap="flat">
            <a:noFill/>
            <a:prstDash val="solid"/>
          </a:ln>
          <a:effectLst>
            <a:outerShdw dist="25402" dir="5400000" algn="tl">
              <a:srgbClr val="000000">
                <a:alpha val="45000"/>
              </a:srgbClr>
            </a:outerShdw>
          </a:effectLst>
        </p:spPr>
        <p:txBody>
          <a:bodyPr vert="horz" wrap="square" lIns="0" tIns="0" rIns="0" bIns="0" anchor="t" anchorCtr="0" compatLnSpc="1">
            <a:noAutofit/>
          </a:bodyPr>
          <a:lstStyle/>
          <a:p>
            <a: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Calibri"/>
            </a:endParaRPr>
          </a:p>
        </p:txBody>
      </p:sp>
      <p:sp>
        <p:nvSpPr>
          <p:cNvPr id="17" name="Slide Number Placeholder 5"/>
          <p:cNvSpPr txBox="1">
            <a:spLocks noGrp="1"/>
          </p:cNvSpPr>
          <p:nvPr>
            <p:ph type="sldNum" sz="quarter" idx="4"/>
          </p:nvPr>
        </p:nvSpPr>
        <p:spPr>
          <a:xfrm>
            <a:off x="10352544" y="295726"/>
            <a:ext cx="838203" cy="767684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1" compatLnSpc="1">
            <a:noAutofit/>
          </a:bodyPr>
          <a:lstStyle>
            <a:lvl1pPr marL="0" marR="0" lvl="0" indent="0" algn="ctr" defTabSz="4572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2800" b="0" i="0" u="none" strike="noStrike" kern="1200" cap="none" spc="0" baseline="0">
                <a:solidFill>
                  <a:srgbClr val="FFFFFF"/>
                </a:solidFill>
                <a:uFillTx/>
                <a:latin typeface="Century Gothic"/>
              </a:defRPr>
            </a:lvl1pPr>
          </a:lstStyle>
          <a:p>
            <a:pPr lvl="0"/>
            <a:fld id="{B0CC7C41-939A-429A-9051-B20ECE8EAD30}" type="slidenum"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  <p:sldLayoutId id="2147483663" r:id="rId15"/>
    <p:sldLayoutId id="2147483664" r:id="rId16"/>
    <p:sldLayoutId id="2147483665" r:id="rId17"/>
  </p:sldLayoutIdLst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xStyles>
    <p:titleStyle>
      <a:lvl1pPr marL="0" marR="0" lvl="0" indent="0" algn="l" defTabSz="4572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3600" b="0" i="0" u="none" strike="noStrike" kern="1200" cap="none" spc="0" baseline="0">
          <a:solidFill>
            <a:srgbClr val="EBEBEB"/>
          </a:solidFill>
          <a:uFillTx/>
          <a:latin typeface="Century Gothic"/>
        </a:defRPr>
      </a:lvl1pPr>
    </p:titleStyle>
    <p:bodyStyle>
      <a:lvl1pPr marL="342900" marR="0" lvl="0" indent="-3429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800" b="0" i="0" u="none" strike="noStrike" kern="1200" cap="none" spc="0" baseline="0">
          <a:solidFill>
            <a:srgbClr val="404040"/>
          </a:solidFill>
          <a:uFillTx/>
          <a:latin typeface="Century Gothic"/>
        </a:defRPr>
      </a:lvl1pPr>
      <a:lvl2pPr marL="742950" marR="0" lvl="1" indent="-28575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600" b="0" i="0" u="none" strike="noStrike" kern="1200" cap="none" spc="0" baseline="0">
          <a:solidFill>
            <a:srgbClr val="404040"/>
          </a:solidFill>
          <a:uFillTx/>
          <a:latin typeface="Century Gothic"/>
        </a:defRPr>
      </a:lvl2pPr>
      <a:lvl3pPr marL="1143000" marR="0" lvl="2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400" b="0" i="0" u="none" strike="noStrike" kern="1200" cap="none" spc="0" baseline="0">
          <a:solidFill>
            <a:srgbClr val="404040"/>
          </a:solidFill>
          <a:uFillTx/>
          <a:latin typeface="Century Gothic"/>
        </a:defRPr>
      </a:lvl3pPr>
      <a:lvl4pPr marL="1600200" marR="0" lvl="3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4pPr>
      <a:lvl5pPr marL="2057400" marR="0" lvl="4" indent="-228600" algn="l" defTabSz="457200" rtl="0" fontAlgn="auto" hangingPunct="1">
        <a:lnSpc>
          <a:spcPct val="100000"/>
        </a:lnSpc>
        <a:spcBef>
          <a:spcPts val="1000"/>
        </a:spcBef>
        <a:spcAft>
          <a:spcPts val="0"/>
        </a:spcAft>
        <a:buClr>
          <a:srgbClr val="B31166"/>
        </a:buClr>
        <a:buSzPct val="80000"/>
        <a:buFont typeface="Wingdings 3"/>
        <a:buChar char=""/>
        <a:tabLst/>
        <a:defRPr lang="en-US" sz="1200" b="0" i="0" u="none" strike="noStrike" kern="1200" cap="none" spc="0" baseline="0">
          <a:solidFill>
            <a:srgbClr val="404040"/>
          </a:solidFill>
          <a:uFillTx/>
          <a:latin typeface="Century Gothic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jstor.org/stable/40179947" TargetMode="External"/><Relationship Id="rId3" Type="http://schemas.openxmlformats.org/officeDocument/2006/relationships/hyperlink" Target="http://www.jstor.org/stable/3773620" TargetMode="External"/><Relationship Id="rId7" Type="http://schemas.openxmlformats.org/officeDocument/2006/relationships/hyperlink" Target="https://ebookcentral-proquest-com.ezproxy.uwtsd.ac.uk/lib/trinity/detail.action?docID=1650380" TargetMode="External"/><Relationship Id="rId2" Type="http://schemas.openxmlformats.org/officeDocument/2006/relationships/hyperlink" Target="https://search.proquest.com/docview/1921726315?accountid=13047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jstor.org/stable/679656" TargetMode="External"/><Relationship Id="rId5" Type="http://schemas.openxmlformats.org/officeDocument/2006/relationships/hyperlink" Target="http://www.jstor.org/stable/40270721" TargetMode="External"/><Relationship Id="rId4" Type="http://schemas.openxmlformats.org/officeDocument/2006/relationships/hyperlink" Target="http://www.jstor.org/stable/25064929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ctrTitle"/>
          </p:nvPr>
        </p:nvSpPr>
        <p:spPr/>
        <p:txBody>
          <a:bodyPr/>
          <a:lstStyle/>
          <a:p>
            <a:pPr lvl="0"/>
            <a:r>
              <a:rPr lang="en-GB"/>
              <a:t>Food identities </a:t>
            </a:r>
          </a:p>
        </p:txBody>
      </p:sp>
      <p:sp>
        <p:nvSpPr>
          <p:cNvPr id="3" name="Subtitle 2"/>
          <p:cNvSpPr txBox="1"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0"/>
            <a:r>
              <a:rPr lang="en-GB"/>
              <a:t>By Dominique Reece 1501237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Research question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How has diversity impacted upon the identity of Afro-Caribbeans in the UK through their relationships to food</a:t>
            </a:r>
          </a:p>
          <a:p>
            <a:pPr lvl="0">
              <a:lnSpc>
                <a:spcPct val="90000"/>
              </a:lnSpc>
            </a:pPr>
            <a:r>
              <a:rPr lang="en-GB"/>
              <a:t>Revisions I would make would be to change it to Jamaican </a:t>
            </a:r>
          </a:p>
          <a:p>
            <a:pPr lvl="0">
              <a:lnSpc>
                <a:spcPct val="90000"/>
              </a:lnSpc>
            </a:pPr>
            <a:r>
              <a:rPr lang="en-GB"/>
              <a:t>What makes a dish Jamaican?</a:t>
            </a:r>
          </a:p>
          <a:p>
            <a:pPr lvl="0">
              <a:lnSpc>
                <a:spcPct val="90000"/>
              </a:lnSpc>
            </a:pPr>
            <a:r>
              <a:rPr lang="en-GB"/>
              <a:t>Traditions </a:t>
            </a:r>
          </a:p>
          <a:p>
            <a:pPr lvl="0">
              <a:lnSpc>
                <a:spcPct val="90000"/>
              </a:lnSpc>
            </a:pPr>
            <a:r>
              <a:rPr lang="en-GB"/>
              <a:t>Recipes </a:t>
            </a:r>
          </a:p>
          <a:p>
            <a:pPr lvl="0">
              <a:lnSpc>
                <a:spcPct val="90000"/>
              </a:lnSpc>
            </a:pPr>
            <a:r>
              <a:rPr lang="en-GB"/>
              <a:t>supply of produce (local)</a:t>
            </a:r>
          </a:p>
          <a:p>
            <a:pPr lvl="0">
              <a:lnSpc>
                <a:spcPct val="90000"/>
              </a:lnSpc>
            </a:pPr>
            <a:r>
              <a:rPr lang="en-GB"/>
              <a:t>Price of produce</a:t>
            </a:r>
          </a:p>
          <a:p>
            <a:pPr lvl="0">
              <a:lnSpc>
                <a:spcPct val="90000"/>
              </a:lnSpc>
            </a:pPr>
            <a:r>
              <a:rPr lang="en-GB"/>
              <a:t>Incorporating any new traditions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Reasons for research area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Food is used as a way for groups to negotiate and express their national identity through performances. These performances help increase and solidify the sense of group and national belonging (ichijo and Ranta)</a:t>
            </a:r>
          </a:p>
          <a:p>
            <a:pPr lvl="0"/>
            <a:r>
              <a:rPr lang="en-GB"/>
              <a:t>I feel that I am Jamaican partly because of the food I eat </a:t>
            </a:r>
          </a:p>
          <a:p>
            <a:pPr lvl="0"/>
            <a:r>
              <a:rPr lang="en-GB"/>
              <a:t>Auto-ethnography hoped to get insight because life revolved around kitchen and food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Participants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People who have emigrated or have parents from Jamaica </a:t>
            </a:r>
          </a:p>
          <a:p>
            <a:pPr lvl="0"/>
            <a:r>
              <a:rPr lang="en-GB"/>
              <a:t>Over the age of eighteen </a:t>
            </a:r>
          </a:p>
          <a:p>
            <a:pPr lvl="0"/>
            <a:r>
              <a:rPr lang="en-GB"/>
              <a:t>Men and women</a:t>
            </a:r>
          </a:p>
          <a:p>
            <a:pPr lvl="0"/>
            <a:r>
              <a:rPr lang="en-GB"/>
              <a:t>Spoken with 3 have 3 more to go</a:t>
            </a:r>
          </a:p>
          <a:p>
            <a:pPr lvl="0"/>
            <a:r>
              <a:rPr lang="en-GB"/>
              <a:t>Myself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method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Semi-structured interviews </a:t>
            </a:r>
          </a:p>
          <a:p>
            <a:pPr lvl="0"/>
            <a:r>
              <a:rPr lang="en-GB"/>
              <a:t>Had a set of questions used as prompts to guide the “conversation”</a:t>
            </a:r>
          </a:p>
          <a:p>
            <a:pPr lvl="0"/>
            <a:r>
              <a:rPr lang="en-GB"/>
              <a:t>Questions arose during interview</a:t>
            </a:r>
          </a:p>
          <a:p>
            <a:pPr lvl="0"/>
            <a:r>
              <a:rPr lang="en-GB"/>
              <a:t>Last from 20 mins to an hour</a:t>
            </a:r>
          </a:p>
          <a:p>
            <a:pPr lvl="0"/>
            <a:r>
              <a:rPr lang="en-GB"/>
              <a:t>Sign ethics form</a:t>
            </a:r>
          </a:p>
          <a:p>
            <a:pPr lvl="0"/>
            <a:r>
              <a:rPr lang="en-GB"/>
              <a:t>Spoke comfortably in participants home</a:t>
            </a:r>
          </a:p>
          <a:p>
            <a:pPr lvl="0"/>
            <a:r>
              <a:rPr lang="en-GB"/>
              <a:t>Already knew participants so didn’t have to break barrier 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Method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Auto ethnography</a:t>
            </a:r>
          </a:p>
          <a:p>
            <a:pPr lvl="0"/>
            <a:r>
              <a:rPr lang="en-GB"/>
              <a:t>Had a set of questions that I wanted to ask myself as food is a very wide topic </a:t>
            </a:r>
          </a:p>
          <a:p>
            <a:pPr lvl="0"/>
            <a:r>
              <a:rPr lang="en-GB"/>
              <a:t>Place in my family (older sister/ daughter)</a:t>
            </a:r>
          </a:p>
          <a:p>
            <a:pPr lvl="0"/>
            <a:r>
              <a:rPr lang="en-GB"/>
              <a:t>My age (adult)</a:t>
            </a:r>
          </a:p>
          <a:p>
            <a:pPr lvl="0"/>
            <a:r>
              <a:rPr lang="en-GB"/>
              <a:t>Families expectations of me</a:t>
            </a:r>
          </a:p>
          <a:p>
            <a:pPr lvl="0"/>
            <a:r>
              <a:rPr lang="en-GB"/>
              <a:t>My expectations of my family</a:t>
            </a:r>
          </a:p>
          <a:p>
            <a:pPr lvl="0"/>
            <a:r>
              <a:rPr lang="en-GB"/>
              <a:t>Ongoing (i.e. pizza last weekend)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Issues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Not completed fieldwork </a:t>
            </a:r>
          </a:p>
          <a:p>
            <a:pPr lvl="0"/>
            <a:r>
              <a:rPr lang="en-GB"/>
              <a:t>Scheduling with participants was difficult </a:t>
            </a:r>
          </a:p>
          <a:p>
            <a:pPr lvl="0"/>
            <a:r>
              <a:rPr lang="en-GB"/>
              <a:t>Had to change participants scope</a:t>
            </a:r>
          </a:p>
          <a:p>
            <a:pPr lvl="0"/>
            <a:r>
              <a:rPr lang="en-GB"/>
              <a:t>Lacking in later generations </a:t>
            </a:r>
          </a:p>
          <a:p>
            <a:pPr lvl="0"/>
            <a:r>
              <a:rPr lang="en-GB"/>
              <a:t>Wanted to look at Caribbean's but participants are all Jamaican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Theory: taste- ingredients 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Farm fresh foods</a:t>
            </a:r>
          </a:p>
          <a:p>
            <a:pPr lvl="0"/>
            <a:r>
              <a:rPr lang="en-GB"/>
              <a:t>Farmer lives </a:t>
            </a:r>
          </a:p>
          <a:p>
            <a:pPr lvl="0"/>
            <a:r>
              <a:rPr lang="en-GB"/>
              <a:t>Self sustaining lifestyle </a:t>
            </a:r>
          </a:p>
          <a:p>
            <a:pPr lvl="0"/>
            <a:r>
              <a:rPr lang="en-GB"/>
              <a:t>Grow own food/ sells excess</a:t>
            </a:r>
          </a:p>
          <a:p>
            <a:pPr lvl="0"/>
            <a:r>
              <a:rPr lang="en-GB"/>
              <a:t>Finding ingredients in a new place (cost and quality)</a:t>
            </a:r>
          </a:p>
          <a:p>
            <a:pPr lvl="0"/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Theory: taste- authenticity 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Taste of home</a:t>
            </a:r>
          </a:p>
          <a:p>
            <a:pPr lvl="0"/>
            <a:r>
              <a:rPr lang="en-GB"/>
              <a:t>“It looks the same but doesn’t taste the same” </a:t>
            </a:r>
          </a:p>
          <a:p>
            <a:pPr lvl="0"/>
            <a:r>
              <a:rPr lang="en-GB"/>
              <a:t>Looking forward to going “home”</a:t>
            </a:r>
          </a:p>
          <a:p>
            <a:pPr lvl="0"/>
            <a:r>
              <a:rPr lang="en-GB"/>
              <a:t>Visual learning </a:t>
            </a:r>
          </a:p>
          <a:p>
            <a:pPr lvl="0"/>
            <a:r>
              <a:rPr lang="en-GB"/>
              <a:t>Cooking at home vs cooking in Wales (improvisation)</a:t>
            </a:r>
          </a:p>
          <a:p>
            <a:pPr lvl="0"/>
            <a:r>
              <a:rPr lang="en-GB"/>
              <a:t>Bringing food from home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Theory- community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Knowing your neighbours</a:t>
            </a:r>
          </a:p>
          <a:p>
            <a:pPr lvl="0"/>
            <a:r>
              <a:rPr lang="en-GB"/>
              <a:t>Establishing ties through food</a:t>
            </a:r>
          </a:p>
          <a:p>
            <a:pPr lvl="0"/>
            <a:r>
              <a:rPr lang="en-GB"/>
              <a:t>Gift giving, sharing surplus food</a:t>
            </a:r>
          </a:p>
          <a:p>
            <a:pPr lvl="0"/>
            <a:r>
              <a:rPr lang="en-GB"/>
              <a:t>Being helpful and generous </a:t>
            </a:r>
          </a:p>
          <a:p>
            <a:pPr lvl="0"/>
            <a:r>
              <a:rPr lang="en-GB"/>
              <a:t>Having enough food to feed guests even when you are not expecting any</a:t>
            </a:r>
          </a:p>
          <a:p>
            <a:pPr marL="0" lvl="0" indent="0">
              <a:buNone/>
            </a:pPr>
            <a:endParaRPr lang="en-GB"/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Literature- connection and memory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Longhurst </a:t>
            </a:r>
            <a:r>
              <a:rPr lang="en-GB" i="1"/>
              <a:t>et al</a:t>
            </a:r>
            <a:r>
              <a:rPr lang="en-GB"/>
              <a:t>.- migrants experiences as they/ we prepare, cook and eat food together “at home” (333)</a:t>
            </a:r>
          </a:p>
          <a:p>
            <a:pPr lvl="0"/>
            <a:r>
              <a:rPr lang="en-GB"/>
              <a:t>Longhurst </a:t>
            </a:r>
            <a:r>
              <a:rPr lang="en-GB" i="1"/>
              <a:t>et al</a:t>
            </a:r>
            <a:r>
              <a:rPr lang="en-GB"/>
              <a:t>.- Migrant women experience food not as a burden but as an important way of staying connected with their old home (334)</a:t>
            </a:r>
          </a:p>
          <a:p>
            <a:pPr lvl="0"/>
            <a:r>
              <a:rPr lang="en-GB"/>
              <a:t>Holtzman- As a form of memory, "nostalgia" has several different senses, generally and in respect to food</a:t>
            </a:r>
          </a:p>
          <a:p>
            <a:pPr lvl="0"/>
            <a:r>
              <a:rPr lang="en-GB"/>
              <a:t>Sutton and Hernandez- Material connection in the kitchen brings about memories of the past </a:t>
            </a:r>
          </a:p>
          <a:p>
            <a:pPr lvl="0"/>
            <a:r>
              <a:rPr lang="en-GB"/>
              <a:t>Bourdieu- pleasure of eating is shaped by authenticity of ingredients, and lifestyle 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Literature- cuisine and ingredients 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Mintz- knowing of cuisine without being told because you have been eaten it for your whole life  (97)</a:t>
            </a:r>
          </a:p>
          <a:p>
            <a:pPr lvl="0"/>
            <a:r>
              <a:rPr lang="en-GB"/>
              <a:t>Cuisines are regional because of distinctive local ingredients.</a:t>
            </a:r>
          </a:p>
          <a:p>
            <a:pPr lvl="0"/>
            <a:r>
              <a:rPr lang="en-GB"/>
              <a:t>As humans eating is complicated by incorporating a symbolic meaning to food that have histories attached to it (7-8)</a:t>
            </a:r>
          </a:p>
          <a:p>
            <a:pPr lvl="0"/>
            <a:r>
              <a:rPr lang="en-GB"/>
              <a:t>Ichijo and Ranta- how we transform a list of raw ingredients that correspond to ideas of taste and textures a list of nationally consumed culinary artefacts </a:t>
            </a:r>
          </a:p>
          <a:p>
            <a:pPr lvl="0"/>
            <a:r>
              <a:rPr lang="en-GB"/>
              <a:t>Showcasing of national products and emphasises on sustainable food sourcing </a:t>
            </a:r>
          </a:p>
          <a:p>
            <a:pPr lvl="0"/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Literature- farming communities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Carrier- essential gift giving between villagers </a:t>
            </a:r>
          </a:p>
          <a:p>
            <a:pPr lvl="0"/>
            <a:r>
              <a:rPr lang="en-GB"/>
              <a:t>Poulos- the economic importance of subsistence farming is diminishing. Meanwhile, subsistence farming as a way of life continues to hold symbolic value for many of those who are involved in it. </a:t>
            </a:r>
          </a:p>
          <a:p>
            <a:pPr lvl="0"/>
            <a:r>
              <a:rPr lang="en-GB"/>
              <a:t>Smithers- the latter case, questions are now arising concerning the ways in which farming remains connected to, and dependent upon, rural communities as places of exchange, service and support.</a:t>
            </a:r>
          </a:p>
          <a:p>
            <a:pPr lvl="0"/>
            <a:r>
              <a:rPr lang="en-GB"/>
              <a:t>Smithers- The farm is a place where the family can work together at no extra expense to themselves </a:t>
            </a:r>
            <a:br>
              <a:rPr lang="en-GB"/>
            </a:br>
            <a:endParaRPr lang="en-GB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Literature- researcher roles 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Narayan- role as a native anthropologist </a:t>
            </a:r>
          </a:p>
          <a:p>
            <a:pPr lvl="0"/>
            <a:r>
              <a:rPr lang="en-GB"/>
              <a:t>Going into the field with an element of hybridity being bicultural (672)</a:t>
            </a:r>
          </a:p>
          <a:p>
            <a:pPr lvl="0"/>
            <a:r>
              <a:rPr lang="en-GB"/>
              <a:t>Bresnahan-Different roles of identity as researcher, sister and daughter…</a:t>
            </a:r>
          </a:p>
          <a:p>
            <a:pPr lvl="0"/>
            <a:r>
              <a:rPr lang="en-GB"/>
              <a:t> role of an anthropologist writing about herself and her family. While having narrative privilege   </a:t>
            </a:r>
          </a:p>
          <a:p>
            <a:pPr lvl="0"/>
            <a:r>
              <a:rPr lang="en-GB"/>
              <a:t>“but I am putting words in your mouth. That’s exactly what I'm doing. When I created your character in my story, I wrote a script for you. When you speak in my story, it literally reads ‘mom says.’” </a:t>
            </a:r>
          </a:p>
          <a:p>
            <a:pPr lvl="0"/>
            <a:r>
              <a:rPr lang="en-GB"/>
              <a:t>And more…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References</a:t>
            </a:r>
          </a:p>
        </p:txBody>
      </p:sp>
      <p:sp>
        <p:nvSpPr>
          <p:cNvPr id="3" name="Content Placeholder 2"/>
          <p:cNvSpPr txBox="1">
            <a:spLocks noGrp="1"/>
          </p:cNvSpPr>
          <p:nvPr>
            <p:ph idx="1"/>
          </p:nvPr>
        </p:nvSpPr>
        <p:spPr>
          <a:xfrm>
            <a:off x="1154951" y="2479962"/>
            <a:ext cx="8825660" cy="3539834"/>
          </a:xfrm>
        </p:spPr>
        <p:txBody>
          <a:bodyPr/>
          <a:lstStyle/>
          <a:p>
            <a:pPr lvl="0">
              <a:lnSpc>
                <a:spcPct val="80000"/>
              </a:lnSpc>
            </a:pPr>
            <a:r>
              <a:rPr lang="en-GB" sz="700"/>
              <a:t>Bourdieu, P. 1984. DIstInctIon: </a:t>
            </a:r>
            <a:r>
              <a:rPr lang="en-GB" sz="700" i="1"/>
              <a:t>A social Critique of the Judgement of Taste. </a:t>
            </a:r>
            <a:r>
              <a:rPr lang="en-GB" sz="700"/>
              <a:t>Cambridge: Harvard University Press.</a:t>
            </a:r>
          </a:p>
          <a:p>
            <a:pPr lvl="0">
              <a:lnSpc>
                <a:spcPct val="80000"/>
              </a:lnSpc>
            </a:pPr>
            <a:r>
              <a:rPr lang="en-GB" sz="700"/>
              <a:t>Bresnahan, K. 2015. Research Ethics: A Family Story. </a:t>
            </a:r>
            <a:br>
              <a:rPr lang="en-GB" sz="700"/>
            </a:br>
            <a:r>
              <a:rPr lang="en-GB" sz="700" i="1"/>
              <a:t>Storytelling, Self, Society </a:t>
            </a:r>
            <a:r>
              <a:rPr lang="en-GB" sz="700"/>
              <a:t>pgs 246-262 [online] available at: </a:t>
            </a:r>
            <a:r>
              <a:rPr lang="en-GB" sz="700">
                <a:hlinkClick r:id="rId2"/>
              </a:rPr>
              <a:t>https://search.proquest.com/docview/1921726315?accountid=130472</a:t>
            </a:r>
            <a:r>
              <a:rPr lang="en-GB" sz="700"/>
              <a:t> [last accessed 24/01/18]</a:t>
            </a:r>
          </a:p>
          <a:p>
            <a:pPr lvl="0">
              <a:lnSpc>
                <a:spcPct val="80000"/>
              </a:lnSpc>
            </a:pPr>
            <a:r>
              <a:rPr lang="en-GB" sz="700"/>
              <a:t>Carrier, J. 1992. The Gift in Theory and Practice in Melanesia: A Note on the Centrality of Gift Exchange. </a:t>
            </a:r>
            <a:r>
              <a:rPr lang="en-GB" sz="700" i="1"/>
              <a:t>Ethnology</a:t>
            </a:r>
            <a:r>
              <a:rPr lang="en-GB" sz="700"/>
              <a:t> pgs 185-193 [online] available at: </a:t>
            </a:r>
            <a:r>
              <a:rPr lang="en-GB" sz="700">
                <a:hlinkClick r:id="rId3"/>
              </a:rPr>
              <a:t>http://www.jstor.org/stable/3773620</a:t>
            </a:r>
            <a:r>
              <a:rPr lang="en-GB" sz="700"/>
              <a:t> [last accessed 24/01/18]</a:t>
            </a:r>
          </a:p>
          <a:p>
            <a:pPr lvl="0">
              <a:lnSpc>
                <a:spcPct val="80000"/>
              </a:lnSpc>
            </a:pPr>
            <a:r>
              <a:rPr lang="en-GB" sz="700"/>
              <a:t>Holtzman, J. D. 2006. Food and Memory. </a:t>
            </a:r>
            <a:r>
              <a:rPr lang="en-GB" sz="700" i="1"/>
              <a:t>Annual Review of Anthropology </a:t>
            </a:r>
            <a:r>
              <a:rPr lang="en-GB" sz="700"/>
              <a:t>pgs 361-378 [online] available at: </a:t>
            </a:r>
            <a:r>
              <a:rPr lang="en-GB" sz="700">
                <a:hlinkClick r:id="rId4"/>
              </a:rPr>
              <a:t>http://www.jstor.org/stable/25064929</a:t>
            </a:r>
            <a:r>
              <a:rPr lang="en-GB" sz="700"/>
              <a:t> [last accessed 24/01/18]</a:t>
            </a:r>
          </a:p>
          <a:p>
            <a:pPr lvl="0">
              <a:lnSpc>
                <a:spcPct val="80000"/>
              </a:lnSpc>
            </a:pPr>
            <a:r>
              <a:rPr lang="en-GB" sz="700"/>
              <a:t>Ichijo,A. Ranta, R. 2016. </a:t>
            </a:r>
            <a:r>
              <a:rPr lang="en-GB" sz="700" i="1"/>
              <a:t>Food, National Identity and Nationalism: From Everyday to Global Politics</a:t>
            </a:r>
            <a:r>
              <a:rPr lang="en-GB" sz="700" b="1"/>
              <a:t>.</a:t>
            </a:r>
            <a:r>
              <a:rPr lang="en-GB" sz="700"/>
              <a:t> Basingstoke: Palgrave Macmillan.</a:t>
            </a:r>
          </a:p>
          <a:p>
            <a:pPr lvl="0">
              <a:lnSpc>
                <a:spcPct val="80000"/>
              </a:lnSpc>
            </a:pPr>
            <a:r>
              <a:rPr lang="en-GB" sz="700"/>
              <a:t>Longhurst, R., Johnston, L. and Ho, E. 2009. A Visceral Approach: Cooking 'at Home' with Migrant Women in Hamilton, New Zealand</a:t>
            </a:r>
            <a:r>
              <a:rPr lang="en-GB" sz="700" i="1"/>
              <a:t>. Transactions of the Institute of British Geographers</a:t>
            </a:r>
            <a:r>
              <a:rPr lang="en-GB" sz="700"/>
              <a:t>, pgs: 333-345 [online] available at: </a:t>
            </a:r>
            <a:r>
              <a:rPr lang="en-GB" sz="700">
                <a:hlinkClick r:id="rId5"/>
              </a:rPr>
              <a:t>http://www.jstor.org/stable/40270721</a:t>
            </a:r>
            <a:r>
              <a:rPr lang="en-GB" sz="700"/>
              <a:t> [last accessed 24/01/18]</a:t>
            </a:r>
          </a:p>
          <a:p>
            <a:pPr lvl="0">
              <a:lnSpc>
                <a:spcPct val="80000"/>
              </a:lnSpc>
            </a:pPr>
            <a:r>
              <a:rPr lang="en-GB" sz="700"/>
              <a:t>Mintz, S. 1997. </a:t>
            </a:r>
            <a:r>
              <a:rPr lang="en-GB" sz="700" i="1"/>
              <a:t>Tasting Food, Tasting Freedom: Excursions Into Eating, Power, and the Past: Excursions into Eating, Culture and the Past. </a:t>
            </a:r>
            <a:r>
              <a:rPr lang="en-GB" sz="700"/>
              <a:t>Boston: Beacon Press.</a:t>
            </a:r>
            <a:endParaRPr lang="en-GB" sz="700" i="1"/>
          </a:p>
          <a:p>
            <a:pPr lvl="0">
              <a:lnSpc>
                <a:spcPct val="80000"/>
              </a:lnSpc>
            </a:pPr>
            <a:r>
              <a:rPr lang="en-GB" sz="700"/>
              <a:t>Narayan, K. 1993. How Native Is a "Native" Anthropologist? </a:t>
            </a:r>
            <a:r>
              <a:rPr lang="en-GB" sz="700" i="1"/>
              <a:t>American Anthropologist.</a:t>
            </a:r>
            <a:r>
              <a:rPr lang="en-GB" sz="700"/>
              <a:t> Pgs 671-686 [online] available at: </a:t>
            </a:r>
            <a:r>
              <a:rPr lang="en-GB" sz="700">
                <a:hlinkClick r:id="rId6"/>
              </a:rPr>
              <a:t>http://www.jstor.org/stable/679656</a:t>
            </a:r>
            <a:r>
              <a:rPr lang="en-GB" sz="700"/>
              <a:t> [last accessed 24/01/18]</a:t>
            </a:r>
          </a:p>
          <a:p>
            <a:pPr lvl="0">
              <a:lnSpc>
                <a:spcPct val="80000"/>
              </a:lnSpc>
            </a:pPr>
            <a:r>
              <a:rPr lang="en-GB" sz="700"/>
              <a:t>Paulos, C. N. 2016. </a:t>
            </a:r>
            <a:r>
              <a:rPr lang="en-GB" sz="700" i="1"/>
              <a:t>Accidental Ethnography: An Inquiry into Family Secrecy</a:t>
            </a:r>
            <a:r>
              <a:rPr lang="en-GB" sz="700"/>
              <a:t>. New York :Routledge</a:t>
            </a:r>
          </a:p>
          <a:p>
            <a:pPr lvl="0">
              <a:lnSpc>
                <a:spcPct val="80000"/>
              </a:lnSpc>
            </a:pPr>
            <a:r>
              <a:rPr lang="en-GB" sz="700"/>
              <a:t>Smithers, J. 2012. Interpreting family farm change and the agricultural importance of rural communities: evidence from Ontario, Canada in </a:t>
            </a:r>
            <a:r>
              <a:rPr lang="en-GB" sz="700" i="1"/>
              <a:t>Rural Change and Sustainability : Agriculture, The Environment and Communities </a:t>
            </a:r>
            <a:r>
              <a:rPr lang="en-GB" sz="700"/>
              <a:t>pgs199-214 [ebook] available at: </a:t>
            </a:r>
            <a:r>
              <a:rPr lang="en-GB" sz="700">
                <a:hlinkClick r:id="rId7"/>
              </a:rPr>
              <a:t>https://ebookcentral-proquest-com.ezproxy.uwtsd.ac.uk/lib/trinity/detail.action?docID=1650380</a:t>
            </a:r>
            <a:r>
              <a:rPr lang="en-GB" sz="700"/>
              <a:t> [last accessed 24/01/18]</a:t>
            </a:r>
          </a:p>
          <a:p>
            <a:pPr lvl="0">
              <a:lnSpc>
                <a:spcPct val="80000"/>
              </a:lnSpc>
            </a:pPr>
            <a:r>
              <a:rPr lang="en-GB" sz="700"/>
              <a:t>Sutton, D., Hernandez, M. 2007. Voices In The Kitchen: Cooking Tools As Inalienable Possesions. </a:t>
            </a:r>
            <a:r>
              <a:rPr lang="en-GB" sz="700" i="1"/>
              <a:t>Oral History Society </a:t>
            </a:r>
            <a:r>
              <a:rPr lang="en-GB" sz="700"/>
              <a:t>Pgs 67-76 [online] available at: </a:t>
            </a:r>
            <a:r>
              <a:rPr lang="en-GB" sz="700">
                <a:hlinkClick r:id="rId8"/>
              </a:rPr>
              <a:t>http://www.jstor.org/stable/40179947</a:t>
            </a:r>
            <a:r>
              <a:rPr lang="en-GB" sz="700"/>
              <a:t> [last accessed 24/01/18]</a:t>
            </a:r>
          </a:p>
          <a:p>
            <a:pPr lvl="0">
              <a:lnSpc>
                <a:spcPct val="80000"/>
              </a:lnSpc>
            </a:pPr>
            <a:endParaRPr lang="en-GB" sz="70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 txBox="1"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/>
              <a:t>Questions?</a:t>
            </a:r>
          </a:p>
        </p:txBody>
      </p:sp>
      <p:pic>
        <p:nvPicPr>
          <p:cNvPr id="3" name="Content Placeholder 2" descr="Image result for question marks background">
            <a:extLst>
              <a:ext uri="{FF2B5EF4-FFF2-40B4-BE49-F238E27FC236}">
                <a16:creationId xmlns:a16="http://schemas.microsoft.com/office/drawing/2014/main" id="{00000000-0000-0000-0000-00000000000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257300" y="2229837"/>
            <a:ext cx="10934696" cy="4628162"/>
          </a:xfrm>
        </p:spPr>
      </p:pic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</p:sld>
</file>

<file path=ppt/theme/theme1.xml><?xml version="1.0" encoding="utf-8"?>
<a:theme xmlns:a="http://schemas.openxmlformats.org/drawingml/2006/main" name="Ion Boardroom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Ion%20Boardroom</Template>
  <TotalTime>676</TotalTime>
  <Words>803</Words>
  <Application>Microsoft Office PowerPoint</Application>
  <PresentationFormat>Widescreen</PresentationFormat>
  <Paragraphs>99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Calibri</vt:lpstr>
      <vt:lpstr>Century Gothic</vt:lpstr>
      <vt:lpstr>Wingdings 3</vt:lpstr>
      <vt:lpstr>Ion Boardroom</vt:lpstr>
      <vt:lpstr>Food identities </vt:lpstr>
      <vt:lpstr>Research question</vt:lpstr>
      <vt:lpstr>Reasons for research area </vt:lpstr>
      <vt:lpstr>Participants </vt:lpstr>
      <vt:lpstr>method</vt:lpstr>
      <vt:lpstr>Method </vt:lpstr>
      <vt:lpstr>Issues </vt:lpstr>
      <vt:lpstr>Theory: taste- ingredients  </vt:lpstr>
      <vt:lpstr>Theory: taste- authenticity  </vt:lpstr>
      <vt:lpstr>Theory- community</vt:lpstr>
      <vt:lpstr>Literature- connection and memory</vt:lpstr>
      <vt:lpstr>Literature- cuisine and ingredients  </vt:lpstr>
      <vt:lpstr>Literature- farming communities</vt:lpstr>
      <vt:lpstr>Literature- researcher roles </vt:lpstr>
      <vt:lpstr>References</vt:lpstr>
      <vt:lpstr>Questions?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Dominique Reece</dc:creator>
  <cp:lastModifiedBy>Dominique Reece</cp:lastModifiedBy>
  <cp:revision>12</cp:revision>
  <dcterms:created xsi:type="dcterms:W3CDTF">2018-01-24T22:38:40Z</dcterms:created>
  <dcterms:modified xsi:type="dcterms:W3CDTF">2018-01-25T16:16:40Z</dcterms:modified>
</cp:coreProperties>
</file>